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33"/>
  </p:notesMasterIdLst>
  <p:handoutMasterIdLst>
    <p:handoutMasterId r:id="rId34"/>
  </p:handoutMasterIdLst>
  <p:sldIdLst>
    <p:sldId id="324" r:id="rId2"/>
    <p:sldId id="318" r:id="rId3"/>
    <p:sldId id="458" r:id="rId4"/>
    <p:sldId id="500" r:id="rId5"/>
    <p:sldId id="528" r:id="rId6"/>
    <p:sldId id="501" r:id="rId7"/>
    <p:sldId id="529" r:id="rId8"/>
    <p:sldId id="524" r:id="rId9"/>
    <p:sldId id="531" r:id="rId10"/>
    <p:sldId id="533" r:id="rId11"/>
    <p:sldId id="496" r:id="rId12"/>
    <p:sldId id="527" r:id="rId13"/>
    <p:sldId id="484" r:id="rId14"/>
    <p:sldId id="474" r:id="rId15"/>
    <p:sldId id="532" r:id="rId16"/>
    <p:sldId id="522" r:id="rId17"/>
    <p:sldId id="534" r:id="rId18"/>
    <p:sldId id="442" r:id="rId19"/>
    <p:sldId id="536" r:id="rId20"/>
    <p:sldId id="486" r:id="rId21"/>
    <p:sldId id="272" r:id="rId22"/>
    <p:sldId id="459" r:id="rId23"/>
    <p:sldId id="508" r:id="rId24"/>
    <p:sldId id="491" r:id="rId25"/>
    <p:sldId id="470" r:id="rId26"/>
    <p:sldId id="464" r:id="rId27"/>
    <p:sldId id="465" r:id="rId28"/>
    <p:sldId id="526" r:id="rId29"/>
    <p:sldId id="515" r:id="rId30"/>
    <p:sldId id="463" r:id="rId31"/>
    <p:sldId id="535" r:id="rId32"/>
  </p:sldIdLst>
  <p:sldSz cx="9144000" cy="6858000" type="screen4x3"/>
  <p:notesSz cx="6858000" cy="9144000"/>
  <p:defaultTextStyle>
    <a:defPPr>
      <a:defRPr lang="da-DK"/>
    </a:defPPr>
    <a:lvl1pPr algn="l" rtl="0" fontAlgn="base">
      <a:spcBef>
        <a:spcPct val="0"/>
      </a:spcBef>
      <a:spcAft>
        <a:spcPct val="0"/>
      </a:spcAft>
      <a:defRPr sz="2400" b="1" kern="1200">
        <a:solidFill>
          <a:schemeClr val="tx1"/>
        </a:solidFill>
        <a:latin typeface="Arial normal"/>
        <a:ea typeface="+mn-ea"/>
        <a:cs typeface="+mn-cs"/>
      </a:defRPr>
    </a:lvl1pPr>
    <a:lvl2pPr marL="457200" algn="l" rtl="0" fontAlgn="base">
      <a:spcBef>
        <a:spcPct val="0"/>
      </a:spcBef>
      <a:spcAft>
        <a:spcPct val="0"/>
      </a:spcAft>
      <a:defRPr sz="2400" b="1" kern="1200">
        <a:solidFill>
          <a:schemeClr val="tx1"/>
        </a:solidFill>
        <a:latin typeface="Arial normal"/>
        <a:ea typeface="+mn-ea"/>
        <a:cs typeface="+mn-cs"/>
      </a:defRPr>
    </a:lvl2pPr>
    <a:lvl3pPr marL="914400" algn="l" rtl="0" fontAlgn="base">
      <a:spcBef>
        <a:spcPct val="0"/>
      </a:spcBef>
      <a:spcAft>
        <a:spcPct val="0"/>
      </a:spcAft>
      <a:defRPr sz="2400" b="1" kern="1200">
        <a:solidFill>
          <a:schemeClr val="tx1"/>
        </a:solidFill>
        <a:latin typeface="Arial normal"/>
        <a:ea typeface="+mn-ea"/>
        <a:cs typeface="+mn-cs"/>
      </a:defRPr>
    </a:lvl3pPr>
    <a:lvl4pPr marL="1371600" algn="l" rtl="0" fontAlgn="base">
      <a:spcBef>
        <a:spcPct val="0"/>
      </a:spcBef>
      <a:spcAft>
        <a:spcPct val="0"/>
      </a:spcAft>
      <a:defRPr sz="2400" b="1" kern="1200">
        <a:solidFill>
          <a:schemeClr val="tx1"/>
        </a:solidFill>
        <a:latin typeface="Arial normal"/>
        <a:ea typeface="+mn-ea"/>
        <a:cs typeface="+mn-cs"/>
      </a:defRPr>
    </a:lvl4pPr>
    <a:lvl5pPr marL="1828800" algn="l" rtl="0" fontAlgn="base">
      <a:spcBef>
        <a:spcPct val="0"/>
      </a:spcBef>
      <a:spcAft>
        <a:spcPct val="0"/>
      </a:spcAft>
      <a:defRPr sz="2400" b="1" kern="1200">
        <a:solidFill>
          <a:schemeClr val="tx1"/>
        </a:solidFill>
        <a:latin typeface="Arial normal"/>
        <a:ea typeface="+mn-ea"/>
        <a:cs typeface="+mn-cs"/>
      </a:defRPr>
    </a:lvl5pPr>
    <a:lvl6pPr marL="2286000" algn="l" defTabSz="914400" rtl="0" eaLnBrk="1" latinLnBrk="0" hangingPunct="1">
      <a:defRPr sz="2400" b="1" kern="1200">
        <a:solidFill>
          <a:schemeClr val="tx1"/>
        </a:solidFill>
        <a:latin typeface="Arial normal"/>
        <a:ea typeface="+mn-ea"/>
        <a:cs typeface="+mn-cs"/>
      </a:defRPr>
    </a:lvl6pPr>
    <a:lvl7pPr marL="2743200" algn="l" defTabSz="914400" rtl="0" eaLnBrk="1" latinLnBrk="0" hangingPunct="1">
      <a:defRPr sz="2400" b="1" kern="1200">
        <a:solidFill>
          <a:schemeClr val="tx1"/>
        </a:solidFill>
        <a:latin typeface="Arial normal"/>
        <a:ea typeface="+mn-ea"/>
        <a:cs typeface="+mn-cs"/>
      </a:defRPr>
    </a:lvl7pPr>
    <a:lvl8pPr marL="3200400" algn="l" defTabSz="914400" rtl="0" eaLnBrk="1" latinLnBrk="0" hangingPunct="1">
      <a:defRPr sz="2400" b="1" kern="1200">
        <a:solidFill>
          <a:schemeClr val="tx1"/>
        </a:solidFill>
        <a:latin typeface="Arial normal"/>
        <a:ea typeface="+mn-ea"/>
        <a:cs typeface="+mn-cs"/>
      </a:defRPr>
    </a:lvl8pPr>
    <a:lvl9pPr marL="3657600" algn="l" defTabSz="914400" rtl="0" eaLnBrk="1" latinLnBrk="0" hangingPunct="1">
      <a:defRPr sz="2400" b="1" kern="1200">
        <a:solidFill>
          <a:schemeClr val="tx1"/>
        </a:solidFill>
        <a:latin typeface="Arial normal"/>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97"/>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00FF"/>
    <a:srgbClr val="9900CC"/>
    <a:srgbClr val="FF0000"/>
    <a:srgbClr val="6600CC"/>
    <a:srgbClr val="FF0066"/>
    <a:srgbClr val="0000FF"/>
    <a:srgbClr val="00CC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28" autoAdjust="0"/>
  </p:normalViewPr>
  <p:slideViewPr>
    <p:cSldViewPr snapToGrid="0">
      <p:cViewPr varScale="1">
        <p:scale>
          <a:sx n="103" d="100"/>
          <a:sy n="103" d="100"/>
        </p:scale>
        <p:origin x="181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spcBef>
                <a:spcPct val="0"/>
              </a:spcBef>
              <a:defRPr sz="1200" b="0">
                <a:latin typeface="Arial normal" charset="0"/>
              </a:defRPr>
            </a:lvl1pPr>
          </a:lstStyle>
          <a:p>
            <a:pPr>
              <a:defRPr/>
            </a:pPr>
            <a:endParaRPr lang="da-DK"/>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spcBef>
                <a:spcPct val="0"/>
              </a:spcBef>
              <a:defRPr sz="1200" b="0">
                <a:latin typeface="Arial normal" charset="0"/>
              </a:defRPr>
            </a:lvl1pPr>
          </a:lstStyle>
          <a:p>
            <a:pPr>
              <a:defRPr/>
            </a:pPr>
            <a:endParaRPr lang="da-DK"/>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0" hangingPunct="0">
              <a:spcBef>
                <a:spcPct val="0"/>
              </a:spcBef>
              <a:defRPr sz="1200" b="0">
                <a:latin typeface="Arial normal" charset="0"/>
              </a:defRPr>
            </a:lvl1pPr>
          </a:lstStyle>
          <a:p>
            <a:pPr>
              <a:defRPr/>
            </a:pPr>
            <a:fld id="{474E7F6B-C3C7-4F9C-B5D3-0AE6712F7096}" type="slidenum">
              <a:rPr lang="da-DK"/>
              <a:pPr>
                <a:defRPr/>
              </a:pPr>
              <a:t>‹nr.›</a:t>
            </a:fld>
            <a:endParaRPr lang="da-DK"/>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spcBef>
                <a:spcPct val="0"/>
              </a:spcBef>
              <a:defRPr sz="1200" b="0">
                <a:latin typeface="Arial" pitchFamily="34" charset="0"/>
              </a:defRPr>
            </a:lvl1pPr>
          </a:lstStyle>
          <a:p>
            <a:pPr>
              <a:defRPr/>
            </a:pPr>
            <a:fld id="{4B22730C-138B-4C02-BF92-25AE5A982857}" type="slidenum">
              <a:rPr lang="da-DK"/>
              <a:pPr>
                <a:defRPr/>
              </a:pPr>
              <a:t>‹nr.›</a:t>
            </a:fld>
            <a:endParaRPr lang="da-DK"/>
          </a:p>
        </p:txBody>
      </p:sp>
    </p:spTree>
    <p:extLst>
      <p:ext uri="{BB962C8B-B14F-4D97-AF65-F5344CB8AC3E}">
        <p14:creationId xmlns:p14="http://schemas.microsoft.com/office/powerpoint/2010/main" val="1567041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spcBef>
                <a:spcPct val="0"/>
              </a:spcBef>
              <a:defRPr sz="1200" b="0">
                <a:latin typeface="Arial normal" charset="0"/>
              </a:defRPr>
            </a:lvl1pPr>
          </a:lstStyle>
          <a:p>
            <a:pPr>
              <a:defRPr/>
            </a:pPr>
            <a:endParaRPr lang="da-DK"/>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spcBef>
                <a:spcPct val="0"/>
              </a:spcBef>
              <a:defRPr sz="1200" b="0">
                <a:latin typeface="Arial normal" charset="0"/>
              </a:defRPr>
            </a:lvl1pPr>
          </a:lstStyle>
          <a:p>
            <a:pPr>
              <a:defRPr/>
            </a:pPr>
            <a:endParaRPr lang="da-DK"/>
          </a:p>
        </p:txBody>
      </p:sp>
      <p:sp>
        <p:nvSpPr>
          <p:cNvPr id="47108"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0" hangingPunct="0">
              <a:spcBef>
                <a:spcPct val="0"/>
              </a:spcBef>
              <a:defRPr sz="1200" b="0">
                <a:latin typeface="Arial normal" charset="0"/>
              </a:defRPr>
            </a:lvl1pPr>
          </a:lstStyle>
          <a:p>
            <a:pPr>
              <a:defRPr/>
            </a:pPr>
            <a:fld id="{50F179E7-84B1-4CF8-9DE2-9D4AD6179ED2}" type="slidenum">
              <a:rPr lang="da-DK"/>
              <a:pPr>
                <a:defRPr/>
              </a:pPr>
              <a:t>‹nr.›</a:t>
            </a:fld>
            <a:endParaRPr lang="da-DK"/>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spcBef>
                <a:spcPct val="0"/>
              </a:spcBef>
              <a:defRPr sz="1200" b="0">
                <a:latin typeface="Arial" pitchFamily="34" charset="0"/>
              </a:defRPr>
            </a:lvl1pPr>
          </a:lstStyle>
          <a:p>
            <a:pPr>
              <a:defRPr/>
            </a:pPr>
            <a:fld id="{33A4E6D4-1AE7-45AB-A0A6-BD6D4D2641F4}" type="slidenum">
              <a:rPr lang="da-DK"/>
              <a:pPr>
                <a:defRPr/>
              </a:pPr>
              <a:t>‹nr.›</a:t>
            </a:fld>
            <a:endParaRPr lang="da-DK"/>
          </a:p>
        </p:txBody>
      </p:sp>
    </p:spTree>
    <p:extLst>
      <p:ext uri="{BB962C8B-B14F-4D97-AF65-F5344CB8AC3E}">
        <p14:creationId xmlns:p14="http://schemas.microsoft.com/office/powerpoint/2010/main" val="2185620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ormal" charset="0"/>
        <a:ea typeface="+mn-ea"/>
        <a:cs typeface="+mn-cs"/>
      </a:defRPr>
    </a:lvl1pPr>
    <a:lvl2pPr marL="457200" algn="l" rtl="0" eaLnBrk="0" fontAlgn="base" hangingPunct="0">
      <a:spcBef>
        <a:spcPct val="30000"/>
      </a:spcBef>
      <a:spcAft>
        <a:spcPct val="0"/>
      </a:spcAft>
      <a:defRPr sz="1200" kern="1200">
        <a:solidFill>
          <a:schemeClr val="tx1"/>
        </a:solidFill>
        <a:latin typeface="Arial normal" charset="0"/>
        <a:ea typeface="+mn-ea"/>
        <a:cs typeface="+mn-cs"/>
      </a:defRPr>
    </a:lvl2pPr>
    <a:lvl3pPr marL="914400" algn="l" rtl="0" eaLnBrk="0" fontAlgn="base" hangingPunct="0">
      <a:spcBef>
        <a:spcPct val="30000"/>
      </a:spcBef>
      <a:spcAft>
        <a:spcPct val="0"/>
      </a:spcAft>
      <a:defRPr sz="1200" kern="1200">
        <a:solidFill>
          <a:schemeClr val="tx1"/>
        </a:solidFill>
        <a:latin typeface="Arial normal" charset="0"/>
        <a:ea typeface="+mn-ea"/>
        <a:cs typeface="+mn-cs"/>
      </a:defRPr>
    </a:lvl3pPr>
    <a:lvl4pPr marL="1371600" algn="l" rtl="0" eaLnBrk="0" fontAlgn="base" hangingPunct="0">
      <a:spcBef>
        <a:spcPct val="30000"/>
      </a:spcBef>
      <a:spcAft>
        <a:spcPct val="0"/>
      </a:spcAft>
      <a:defRPr sz="1200" kern="1200">
        <a:solidFill>
          <a:schemeClr val="tx1"/>
        </a:solidFill>
        <a:latin typeface="Arial normal" charset="0"/>
        <a:ea typeface="+mn-ea"/>
        <a:cs typeface="+mn-cs"/>
      </a:defRPr>
    </a:lvl4pPr>
    <a:lvl5pPr marL="1828800" algn="l" rtl="0" eaLnBrk="0" fontAlgn="base" hangingPunct="0">
      <a:spcBef>
        <a:spcPct val="30000"/>
      </a:spcBef>
      <a:spcAft>
        <a:spcPct val="0"/>
      </a:spcAft>
      <a:defRPr sz="1200" kern="1200">
        <a:solidFill>
          <a:schemeClr val="tx1"/>
        </a:solidFill>
        <a:latin typeface="Arial norm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0</a:t>
            </a:fld>
            <a:endParaRPr lang="da-DK"/>
          </a:p>
        </p:txBody>
      </p:sp>
    </p:spTree>
    <p:extLst>
      <p:ext uri="{BB962C8B-B14F-4D97-AF65-F5344CB8AC3E}">
        <p14:creationId xmlns:p14="http://schemas.microsoft.com/office/powerpoint/2010/main" val="11892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9</a:t>
            </a:fld>
            <a:endParaRPr lang="da-DK"/>
          </a:p>
        </p:txBody>
      </p:sp>
    </p:spTree>
    <p:extLst>
      <p:ext uri="{BB962C8B-B14F-4D97-AF65-F5344CB8AC3E}">
        <p14:creationId xmlns:p14="http://schemas.microsoft.com/office/powerpoint/2010/main" val="412230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10</a:t>
            </a:fld>
            <a:endParaRPr lang="da-DK"/>
          </a:p>
        </p:txBody>
      </p:sp>
    </p:spTree>
    <p:extLst>
      <p:ext uri="{BB962C8B-B14F-4D97-AF65-F5344CB8AC3E}">
        <p14:creationId xmlns:p14="http://schemas.microsoft.com/office/powerpoint/2010/main" val="355035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11</a:t>
            </a:fld>
            <a:endParaRPr lang="da-DK"/>
          </a:p>
        </p:txBody>
      </p:sp>
    </p:spTree>
    <p:extLst>
      <p:ext uri="{BB962C8B-B14F-4D97-AF65-F5344CB8AC3E}">
        <p14:creationId xmlns:p14="http://schemas.microsoft.com/office/powerpoint/2010/main" val="352636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12</a:t>
            </a:fld>
            <a:endParaRPr lang="da-DK"/>
          </a:p>
        </p:txBody>
      </p:sp>
    </p:spTree>
    <p:extLst>
      <p:ext uri="{BB962C8B-B14F-4D97-AF65-F5344CB8AC3E}">
        <p14:creationId xmlns:p14="http://schemas.microsoft.com/office/powerpoint/2010/main" val="3174253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13</a:t>
            </a:fld>
            <a:endParaRPr lang="da-DK"/>
          </a:p>
        </p:txBody>
      </p:sp>
    </p:spTree>
    <p:extLst>
      <p:ext uri="{BB962C8B-B14F-4D97-AF65-F5344CB8AC3E}">
        <p14:creationId xmlns:p14="http://schemas.microsoft.com/office/powerpoint/2010/main" val="2939195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14</a:t>
            </a:fld>
            <a:endParaRPr lang="da-DK"/>
          </a:p>
        </p:txBody>
      </p:sp>
    </p:spTree>
    <p:extLst>
      <p:ext uri="{BB962C8B-B14F-4D97-AF65-F5344CB8AC3E}">
        <p14:creationId xmlns:p14="http://schemas.microsoft.com/office/powerpoint/2010/main" val="1104005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15</a:t>
            </a:fld>
            <a:endParaRPr lang="da-DK"/>
          </a:p>
        </p:txBody>
      </p:sp>
    </p:spTree>
    <p:extLst>
      <p:ext uri="{BB962C8B-B14F-4D97-AF65-F5344CB8AC3E}">
        <p14:creationId xmlns:p14="http://schemas.microsoft.com/office/powerpoint/2010/main" val="286415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16</a:t>
            </a:fld>
            <a:endParaRPr lang="da-DK"/>
          </a:p>
        </p:txBody>
      </p:sp>
    </p:spTree>
    <p:extLst>
      <p:ext uri="{BB962C8B-B14F-4D97-AF65-F5344CB8AC3E}">
        <p14:creationId xmlns:p14="http://schemas.microsoft.com/office/powerpoint/2010/main" val="1998595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17</a:t>
            </a:fld>
            <a:endParaRPr lang="da-DK"/>
          </a:p>
        </p:txBody>
      </p:sp>
    </p:spTree>
    <p:extLst>
      <p:ext uri="{BB962C8B-B14F-4D97-AF65-F5344CB8AC3E}">
        <p14:creationId xmlns:p14="http://schemas.microsoft.com/office/powerpoint/2010/main" val="2731219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19</a:t>
            </a:fld>
            <a:endParaRPr lang="da-DK"/>
          </a:p>
        </p:txBody>
      </p:sp>
    </p:spTree>
    <p:extLst>
      <p:ext uri="{BB962C8B-B14F-4D97-AF65-F5344CB8AC3E}">
        <p14:creationId xmlns:p14="http://schemas.microsoft.com/office/powerpoint/2010/main" val="401805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1</a:t>
            </a:fld>
            <a:endParaRPr lang="da-DK"/>
          </a:p>
        </p:txBody>
      </p:sp>
    </p:spTree>
    <p:extLst>
      <p:ext uri="{BB962C8B-B14F-4D97-AF65-F5344CB8AC3E}">
        <p14:creationId xmlns:p14="http://schemas.microsoft.com/office/powerpoint/2010/main" val="2451425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5"/>
          </p:nvPr>
        </p:nvSpPr>
        <p:spPr/>
        <p:txBody>
          <a:bodyPr/>
          <a:lstStyle/>
          <a:p>
            <a:pPr>
              <a:defRPr/>
            </a:pPr>
            <a:fld id="{33A4E6D4-1AE7-45AB-A0A6-BD6D4D2641F4}" type="slidenum">
              <a:rPr lang="da-DK" smtClean="0"/>
              <a:pPr>
                <a:defRPr/>
              </a:pPr>
              <a:t>20</a:t>
            </a:fld>
            <a:endParaRPr lang="da-DK"/>
          </a:p>
        </p:txBody>
      </p:sp>
    </p:spTree>
    <p:extLst>
      <p:ext uri="{BB962C8B-B14F-4D97-AF65-F5344CB8AC3E}">
        <p14:creationId xmlns:p14="http://schemas.microsoft.com/office/powerpoint/2010/main" val="781091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21</a:t>
            </a:fld>
            <a:endParaRPr lang="da-DK"/>
          </a:p>
        </p:txBody>
      </p:sp>
    </p:spTree>
    <p:extLst>
      <p:ext uri="{BB962C8B-B14F-4D97-AF65-F5344CB8AC3E}">
        <p14:creationId xmlns:p14="http://schemas.microsoft.com/office/powerpoint/2010/main" val="4152977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dsholder til diasbillede 1"/>
          <p:cNvSpPr>
            <a:spLocks noGrp="1" noRot="1" noChangeAspect="1" noTextEdit="1"/>
          </p:cNvSpPr>
          <p:nvPr>
            <p:ph type="sldImg"/>
          </p:nvPr>
        </p:nvSpPr>
        <p:spPr>
          <a:ln/>
        </p:spPr>
      </p:sp>
      <p:sp>
        <p:nvSpPr>
          <p:cNvPr id="4915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dirty="0">
                <a:latin typeface="Arial normal"/>
              </a:rPr>
              <a:t>Tom: over hvor lang tid er det at effekten ses udlignet??</a:t>
            </a:r>
          </a:p>
          <a:p>
            <a:r>
              <a:rPr lang="da-DK" altLang="en-US" dirty="0">
                <a:latin typeface="Arial normal"/>
              </a:rPr>
              <a:t>Den behandling der evt. virker på dig, kan i bedste fald smertelindre lidt i begyndelsen dage/ uger, men ser vi på effekten af behandlingen over få måneder, så er den der ikke..</a:t>
            </a:r>
            <a:endParaRPr lang="en-GB" altLang="en-US" dirty="0">
              <a:latin typeface="Arial normal"/>
            </a:endParaRPr>
          </a:p>
        </p:txBody>
      </p:sp>
      <p:sp>
        <p:nvSpPr>
          <p:cNvPr id="49156"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ormal"/>
              </a:defRPr>
            </a:lvl1pPr>
            <a:lvl2pPr marL="742950" indent="-285750" eaLnBrk="0" hangingPunct="0">
              <a:spcBef>
                <a:spcPct val="30000"/>
              </a:spcBef>
              <a:defRPr sz="1200">
                <a:solidFill>
                  <a:schemeClr val="tx1"/>
                </a:solidFill>
                <a:latin typeface="Arial normal"/>
              </a:defRPr>
            </a:lvl2pPr>
            <a:lvl3pPr marL="1143000" indent="-228600" eaLnBrk="0" hangingPunct="0">
              <a:spcBef>
                <a:spcPct val="30000"/>
              </a:spcBef>
              <a:defRPr sz="1200">
                <a:solidFill>
                  <a:schemeClr val="tx1"/>
                </a:solidFill>
                <a:latin typeface="Arial normal"/>
              </a:defRPr>
            </a:lvl3pPr>
            <a:lvl4pPr marL="1600200" indent="-228600" eaLnBrk="0" hangingPunct="0">
              <a:spcBef>
                <a:spcPct val="30000"/>
              </a:spcBef>
              <a:defRPr sz="1200">
                <a:solidFill>
                  <a:schemeClr val="tx1"/>
                </a:solidFill>
                <a:latin typeface="Arial normal"/>
              </a:defRPr>
            </a:lvl4pPr>
            <a:lvl5pPr marL="2057400" indent="-228600" eaLnBrk="0" hangingPunct="0">
              <a:spcBef>
                <a:spcPct val="30000"/>
              </a:spcBef>
              <a:defRPr sz="1200">
                <a:solidFill>
                  <a:schemeClr val="tx1"/>
                </a:solidFill>
                <a:latin typeface="Arial normal"/>
              </a:defRPr>
            </a:lvl5pPr>
            <a:lvl6pPr marL="2514600" indent="-228600" eaLnBrk="0" fontAlgn="base" hangingPunct="0">
              <a:spcBef>
                <a:spcPct val="30000"/>
              </a:spcBef>
              <a:spcAft>
                <a:spcPct val="0"/>
              </a:spcAft>
              <a:defRPr sz="1200">
                <a:solidFill>
                  <a:schemeClr val="tx1"/>
                </a:solidFill>
                <a:latin typeface="Arial normal"/>
              </a:defRPr>
            </a:lvl6pPr>
            <a:lvl7pPr marL="2971800" indent="-228600" eaLnBrk="0" fontAlgn="base" hangingPunct="0">
              <a:spcBef>
                <a:spcPct val="30000"/>
              </a:spcBef>
              <a:spcAft>
                <a:spcPct val="0"/>
              </a:spcAft>
              <a:defRPr sz="1200">
                <a:solidFill>
                  <a:schemeClr val="tx1"/>
                </a:solidFill>
                <a:latin typeface="Arial normal"/>
              </a:defRPr>
            </a:lvl7pPr>
            <a:lvl8pPr marL="3429000" indent="-228600" eaLnBrk="0" fontAlgn="base" hangingPunct="0">
              <a:spcBef>
                <a:spcPct val="30000"/>
              </a:spcBef>
              <a:spcAft>
                <a:spcPct val="0"/>
              </a:spcAft>
              <a:defRPr sz="1200">
                <a:solidFill>
                  <a:schemeClr val="tx1"/>
                </a:solidFill>
                <a:latin typeface="Arial normal"/>
              </a:defRPr>
            </a:lvl8pPr>
            <a:lvl9pPr marL="3886200" indent="-228600" eaLnBrk="0" fontAlgn="base" hangingPunct="0">
              <a:spcBef>
                <a:spcPct val="30000"/>
              </a:spcBef>
              <a:spcAft>
                <a:spcPct val="0"/>
              </a:spcAft>
              <a:defRPr sz="1200">
                <a:solidFill>
                  <a:schemeClr val="tx1"/>
                </a:solidFill>
                <a:latin typeface="Arial normal"/>
              </a:defRPr>
            </a:lvl9pPr>
          </a:lstStyle>
          <a:p>
            <a:pPr eaLnBrk="1" hangingPunct="1">
              <a:spcBef>
                <a:spcPct val="0"/>
              </a:spcBef>
            </a:pPr>
            <a:fld id="{C4126F68-72AD-468B-89D2-C477F9B650B1}" type="slidenum">
              <a:rPr lang="en-GB" altLang="en-US" smtClean="0">
                <a:latin typeface="Arial" pitchFamily="34" charset="0"/>
              </a:rPr>
              <a:pPr eaLnBrk="1" hangingPunct="1">
                <a:spcBef>
                  <a:spcPct val="0"/>
                </a:spcBef>
              </a:pPr>
              <a:t>22</a:t>
            </a:fld>
            <a:endParaRPr lang="en-GB" altLang="en-US">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23</a:t>
            </a:fld>
            <a:endParaRPr lang="da-DK"/>
          </a:p>
        </p:txBody>
      </p:sp>
    </p:spTree>
    <p:extLst>
      <p:ext uri="{BB962C8B-B14F-4D97-AF65-F5344CB8AC3E}">
        <p14:creationId xmlns:p14="http://schemas.microsoft.com/office/powerpoint/2010/main" val="3900582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24</a:t>
            </a:fld>
            <a:endParaRPr lang="da-DK"/>
          </a:p>
        </p:txBody>
      </p:sp>
    </p:spTree>
    <p:extLst>
      <p:ext uri="{BB962C8B-B14F-4D97-AF65-F5344CB8AC3E}">
        <p14:creationId xmlns:p14="http://schemas.microsoft.com/office/powerpoint/2010/main" val="169179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25</a:t>
            </a:fld>
            <a:endParaRPr lang="da-DK"/>
          </a:p>
        </p:txBody>
      </p:sp>
    </p:spTree>
    <p:extLst>
      <p:ext uri="{BB962C8B-B14F-4D97-AF65-F5344CB8AC3E}">
        <p14:creationId xmlns:p14="http://schemas.microsoft.com/office/powerpoint/2010/main" val="1454527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26</a:t>
            </a:fld>
            <a:endParaRPr lang="da-DK"/>
          </a:p>
        </p:txBody>
      </p:sp>
    </p:spTree>
    <p:extLst>
      <p:ext uri="{BB962C8B-B14F-4D97-AF65-F5344CB8AC3E}">
        <p14:creationId xmlns:p14="http://schemas.microsoft.com/office/powerpoint/2010/main" val="510321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27</a:t>
            </a:fld>
            <a:endParaRPr lang="da-DK"/>
          </a:p>
        </p:txBody>
      </p:sp>
    </p:spTree>
    <p:extLst>
      <p:ext uri="{BB962C8B-B14F-4D97-AF65-F5344CB8AC3E}">
        <p14:creationId xmlns:p14="http://schemas.microsoft.com/office/powerpoint/2010/main" val="829082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28</a:t>
            </a:fld>
            <a:endParaRPr lang="da-DK"/>
          </a:p>
        </p:txBody>
      </p:sp>
    </p:spTree>
    <p:extLst>
      <p:ext uri="{BB962C8B-B14F-4D97-AF65-F5344CB8AC3E}">
        <p14:creationId xmlns:p14="http://schemas.microsoft.com/office/powerpoint/2010/main" val="4262067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29</a:t>
            </a:fld>
            <a:endParaRPr lang="da-DK"/>
          </a:p>
        </p:txBody>
      </p:sp>
    </p:spTree>
    <p:extLst>
      <p:ext uri="{BB962C8B-B14F-4D97-AF65-F5344CB8AC3E}">
        <p14:creationId xmlns:p14="http://schemas.microsoft.com/office/powerpoint/2010/main" val="305598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2</a:t>
            </a:fld>
            <a:endParaRPr lang="da-DK"/>
          </a:p>
        </p:txBody>
      </p:sp>
    </p:spTree>
    <p:extLst>
      <p:ext uri="{BB962C8B-B14F-4D97-AF65-F5344CB8AC3E}">
        <p14:creationId xmlns:p14="http://schemas.microsoft.com/office/powerpoint/2010/main" val="329560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30</a:t>
            </a:fld>
            <a:endParaRPr lang="da-DK"/>
          </a:p>
        </p:txBody>
      </p:sp>
    </p:spTree>
    <p:extLst>
      <p:ext uri="{BB962C8B-B14F-4D97-AF65-F5344CB8AC3E}">
        <p14:creationId xmlns:p14="http://schemas.microsoft.com/office/powerpoint/2010/main" val="273839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3</a:t>
            </a:fld>
            <a:endParaRPr lang="da-DK"/>
          </a:p>
        </p:txBody>
      </p:sp>
    </p:spTree>
    <p:extLst>
      <p:ext uri="{BB962C8B-B14F-4D97-AF65-F5344CB8AC3E}">
        <p14:creationId xmlns:p14="http://schemas.microsoft.com/office/powerpoint/2010/main" val="380440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4</a:t>
            </a:fld>
            <a:endParaRPr lang="da-DK"/>
          </a:p>
        </p:txBody>
      </p:sp>
    </p:spTree>
    <p:extLst>
      <p:ext uri="{BB962C8B-B14F-4D97-AF65-F5344CB8AC3E}">
        <p14:creationId xmlns:p14="http://schemas.microsoft.com/office/powerpoint/2010/main" val="3027615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5</a:t>
            </a:fld>
            <a:endParaRPr lang="da-DK"/>
          </a:p>
        </p:txBody>
      </p:sp>
    </p:spTree>
    <p:extLst>
      <p:ext uri="{BB962C8B-B14F-4D97-AF65-F5344CB8AC3E}">
        <p14:creationId xmlns:p14="http://schemas.microsoft.com/office/powerpoint/2010/main" val="2983084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6</a:t>
            </a:fld>
            <a:endParaRPr lang="da-DK"/>
          </a:p>
        </p:txBody>
      </p:sp>
    </p:spTree>
    <p:extLst>
      <p:ext uri="{BB962C8B-B14F-4D97-AF65-F5344CB8AC3E}">
        <p14:creationId xmlns:p14="http://schemas.microsoft.com/office/powerpoint/2010/main" val="1214295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7</a:t>
            </a:fld>
            <a:endParaRPr lang="da-DK"/>
          </a:p>
        </p:txBody>
      </p:sp>
    </p:spTree>
    <p:extLst>
      <p:ext uri="{BB962C8B-B14F-4D97-AF65-F5344CB8AC3E}">
        <p14:creationId xmlns:p14="http://schemas.microsoft.com/office/powerpoint/2010/main" val="411751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33A4E6D4-1AE7-45AB-A0A6-BD6D4D2641F4}" type="slidenum">
              <a:rPr lang="da-DK" smtClean="0"/>
              <a:pPr>
                <a:defRPr/>
              </a:pPr>
              <a:t>8</a:t>
            </a:fld>
            <a:endParaRPr lang="da-DK"/>
          </a:p>
        </p:txBody>
      </p:sp>
    </p:spTree>
    <p:extLst>
      <p:ext uri="{BB962C8B-B14F-4D97-AF65-F5344CB8AC3E}">
        <p14:creationId xmlns:p14="http://schemas.microsoft.com/office/powerpoint/2010/main" val="2183621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fld id="{4CE65D40-CFCE-40CF-B956-C5C5669FC453}" type="slidenum">
              <a:rPr lang="da-DK"/>
              <a:pPr>
                <a:defRPr/>
              </a:pPr>
              <a:t>‹nr.›</a:t>
            </a:fld>
            <a:endParaRPr lang="da-DK"/>
          </a:p>
        </p:txBody>
      </p:sp>
    </p:spTree>
    <p:extLst>
      <p:ext uri="{BB962C8B-B14F-4D97-AF65-F5344CB8AC3E}">
        <p14:creationId xmlns:p14="http://schemas.microsoft.com/office/powerpoint/2010/main" val="200738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p:txBody>
          <a:bodyPr/>
          <a:lstStyle>
            <a:lvl1pPr>
              <a:defRPr/>
            </a:lvl1pPr>
          </a:lstStyle>
          <a:p>
            <a:pPr>
              <a:defRPr/>
            </a:pPr>
            <a:endParaRPr lang="da-DK"/>
          </a:p>
        </p:txBody>
      </p:sp>
      <p:sp>
        <p:nvSpPr>
          <p:cNvPr id="5" name="Rectangle 5"/>
          <p:cNvSpPr>
            <a:spLocks noGrp="1" noChangeArrowheads="1"/>
          </p:cNvSpPr>
          <p:nvPr>
            <p:ph type="ftr" sz="quarter" idx="11"/>
          </p:nvPr>
        </p:nvSpPr>
        <p:spPr/>
        <p:txBody>
          <a:bodyPr/>
          <a:lstStyle>
            <a:lvl1pPr>
              <a:defRPr/>
            </a:lvl1pPr>
          </a:lstStyle>
          <a:p>
            <a:pPr>
              <a:defRPr/>
            </a:pPr>
            <a:fld id="{85FE5563-CFE4-40E1-A6D1-1B3E2B17C54A}" type="slidenum">
              <a:rPr lang="da-DK"/>
              <a:pPr>
                <a:defRPr/>
              </a:pPr>
              <a:t>‹nr.›</a:t>
            </a:fld>
            <a:endParaRPr lang="da-DK"/>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8342F0FD-12E8-466B-B223-9517F51DC8E8}" type="slidenum">
              <a:rPr lang="da-DK"/>
              <a:pPr>
                <a:defRPr/>
              </a:pPr>
              <a:t>‹nr.›</a:t>
            </a:fld>
            <a:endParaRPr lang="da-DK"/>
          </a:p>
        </p:txBody>
      </p:sp>
    </p:spTree>
    <p:extLst>
      <p:ext uri="{BB962C8B-B14F-4D97-AF65-F5344CB8AC3E}">
        <p14:creationId xmlns:p14="http://schemas.microsoft.com/office/powerpoint/2010/main" val="202009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15100" y="609600"/>
            <a:ext cx="1943100" cy="5486400"/>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685800" y="609600"/>
            <a:ext cx="5676900" cy="5486400"/>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p:txBody>
          <a:bodyPr/>
          <a:lstStyle>
            <a:lvl1pPr>
              <a:defRPr/>
            </a:lvl1pPr>
          </a:lstStyle>
          <a:p>
            <a:pPr>
              <a:defRPr/>
            </a:pPr>
            <a:endParaRPr lang="da-DK"/>
          </a:p>
        </p:txBody>
      </p:sp>
      <p:sp>
        <p:nvSpPr>
          <p:cNvPr id="5" name="Rectangle 5"/>
          <p:cNvSpPr>
            <a:spLocks noGrp="1" noChangeArrowheads="1"/>
          </p:cNvSpPr>
          <p:nvPr>
            <p:ph type="ftr" sz="quarter" idx="11"/>
          </p:nvPr>
        </p:nvSpPr>
        <p:spPr/>
        <p:txBody>
          <a:bodyPr/>
          <a:lstStyle>
            <a:lvl1pPr>
              <a:defRPr/>
            </a:lvl1pPr>
          </a:lstStyle>
          <a:p>
            <a:pPr>
              <a:defRPr/>
            </a:pPr>
            <a:fld id="{AC5470BC-9B0B-4F7E-A5F2-13F286E07660}" type="slidenum">
              <a:rPr lang="da-DK"/>
              <a:pPr>
                <a:defRPr/>
              </a:pPr>
              <a:t>‹nr.›</a:t>
            </a:fld>
            <a:endParaRPr lang="da-DK"/>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E4C17DB-0ACB-4F44-BD75-021EA8B96170}" type="slidenum">
              <a:rPr lang="da-DK"/>
              <a:pPr>
                <a:defRPr/>
              </a:pPr>
              <a:t>‹nr.›</a:t>
            </a:fld>
            <a:endParaRPr lang="da-DK"/>
          </a:p>
        </p:txBody>
      </p:sp>
    </p:spTree>
    <p:extLst>
      <p:ext uri="{BB962C8B-B14F-4D97-AF65-F5344CB8AC3E}">
        <p14:creationId xmlns:p14="http://schemas.microsoft.com/office/powerpoint/2010/main" val="4013364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685800" y="609600"/>
            <a:ext cx="7772400" cy="5486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3" name="Rectangle 4"/>
          <p:cNvSpPr>
            <a:spLocks noGrp="1" noChangeArrowheads="1"/>
          </p:cNvSpPr>
          <p:nvPr>
            <p:ph type="dt" sz="half" idx="10"/>
          </p:nvPr>
        </p:nvSpPr>
        <p:spPr/>
        <p:txBody>
          <a:bodyPr/>
          <a:lstStyle>
            <a:lvl1pPr>
              <a:defRPr/>
            </a:lvl1pPr>
          </a:lstStyle>
          <a:p>
            <a:pPr>
              <a:defRPr/>
            </a:pPr>
            <a:endParaRPr lang="da-DK"/>
          </a:p>
        </p:txBody>
      </p:sp>
      <p:sp>
        <p:nvSpPr>
          <p:cNvPr id="4" name="Rectangle 5"/>
          <p:cNvSpPr>
            <a:spLocks noGrp="1" noChangeArrowheads="1"/>
          </p:cNvSpPr>
          <p:nvPr>
            <p:ph type="ftr" sz="quarter" idx="11"/>
          </p:nvPr>
        </p:nvSpPr>
        <p:spPr/>
        <p:txBody>
          <a:bodyPr/>
          <a:lstStyle>
            <a:lvl1pPr>
              <a:defRPr/>
            </a:lvl1pPr>
          </a:lstStyle>
          <a:p>
            <a:pPr>
              <a:defRPr/>
            </a:pPr>
            <a:fld id="{35E3E3E2-D120-4676-B196-79AB46AC26EF}" type="slidenum">
              <a:rPr lang="da-DK"/>
              <a:pPr>
                <a:defRPr/>
              </a:pPr>
              <a:t>‹nr.›</a:t>
            </a:fld>
            <a:endParaRPr lang="da-DK"/>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DF7F872-B212-44DC-BDE4-6B766025C2B4}" type="slidenum">
              <a:rPr lang="da-DK"/>
              <a:pPr>
                <a:defRPr/>
              </a:pPr>
              <a:t>‹nr.›</a:t>
            </a:fld>
            <a:endParaRPr lang="da-DK"/>
          </a:p>
        </p:txBody>
      </p:sp>
    </p:spTree>
    <p:extLst>
      <p:ext uri="{BB962C8B-B14F-4D97-AF65-F5344CB8AC3E}">
        <p14:creationId xmlns:p14="http://schemas.microsoft.com/office/powerpoint/2010/main" val="975884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fld id="{DFD25394-D95E-4ECA-93FE-7F5368F2A8FE}" type="slidenum">
              <a:rPr lang="da-DK"/>
              <a:pPr>
                <a:defRPr/>
              </a:pPr>
              <a:t>‹nr.›</a:t>
            </a:fld>
            <a:endParaRPr lang="da-DK"/>
          </a:p>
        </p:txBody>
      </p:sp>
    </p:spTree>
    <p:extLst>
      <p:ext uri="{BB962C8B-B14F-4D97-AF65-F5344CB8AC3E}">
        <p14:creationId xmlns:p14="http://schemas.microsoft.com/office/powerpoint/2010/main" val="422870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typografi i masteren</a:t>
            </a:r>
          </a:p>
        </p:txBody>
      </p:sp>
      <p:sp>
        <p:nvSpPr>
          <p:cNvPr id="4" name="Rectangle 4"/>
          <p:cNvSpPr>
            <a:spLocks noGrp="1" noChangeArrowheads="1"/>
          </p:cNvSpPr>
          <p:nvPr>
            <p:ph type="dt" sz="half" idx="10"/>
          </p:nvPr>
        </p:nvSpPr>
        <p:spPr/>
        <p:txBody>
          <a:bodyPr/>
          <a:lstStyle>
            <a:lvl1pPr>
              <a:defRPr/>
            </a:lvl1pPr>
          </a:lstStyle>
          <a:p>
            <a:pPr>
              <a:defRPr/>
            </a:pPr>
            <a:endParaRPr lang="da-DK"/>
          </a:p>
        </p:txBody>
      </p:sp>
      <p:sp>
        <p:nvSpPr>
          <p:cNvPr id="5" name="Rectangle 5"/>
          <p:cNvSpPr>
            <a:spLocks noGrp="1" noChangeArrowheads="1"/>
          </p:cNvSpPr>
          <p:nvPr>
            <p:ph type="ftr" sz="quarter" idx="11"/>
          </p:nvPr>
        </p:nvSpPr>
        <p:spPr/>
        <p:txBody>
          <a:bodyPr/>
          <a:lstStyle>
            <a:lvl1pPr>
              <a:defRPr/>
            </a:lvl1pPr>
          </a:lstStyle>
          <a:p>
            <a:pPr>
              <a:defRPr/>
            </a:pPr>
            <a:fld id="{51133111-8683-4E98-B922-8C25AFAA7C31}" type="slidenum">
              <a:rPr lang="da-DK"/>
              <a:pPr>
                <a:defRPr/>
              </a:pPr>
              <a:t>‹nr.›</a:t>
            </a:fld>
            <a:endParaRPr lang="da-DK"/>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04804147-8067-48A6-A5E7-502FB438D3A4}" type="slidenum">
              <a:rPr lang="da-DK"/>
              <a:pPr>
                <a:defRPr/>
              </a:pPr>
              <a:t>‹nr.›</a:t>
            </a:fld>
            <a:endParaRPr lang="da-DK"/>
          </a:p>
        </p:txBody>
      </p:sp>
    </p:spTree>
    <p:extLst>
      <p:ext uri="{BB962C8B-B14F-4D97-AF65-F5344CB8AC3E}">
        <p14:creationId xmlns:p14="http://schemas.microsoft.com/office/powerpoint/2010/main" val="260525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p:txBody>
          <a:bodyPr/>
          <a:lstStyle>
            <a:lvl1pPr>
              <a:defRPr/>
            </a:lvl1pPr>
          </a:lstStyle>
          <a:p>
            <a:pPr>
              <a:defRPr/>
            </a:pPr>
            <a:endParaRPr lang="da-DK"/>
          </a:p>
        </p:txBody>
      </p:sp>
      <p:sp>
        <p:nvSpPr>
          <p:cNvPr id="6" name="Rectangle 5"/>
          <p:cNvSpPr>
            <a:spLocks noGrp="1" noChangeArrowheads="1"/>
          </p:cNvSpPr>
          <p:nvPr>
            <p:ph type="ftr" sz="quarter" idx="11"/>
          </p:nvPr>
        </p:nvSpPr>
        <p:spPr/>
        <p:txBody>
          <a:bodyPr/>
          <a:lstStyle>
            <a:lvl1pPr>
              <a:defRPr/>
            </a:lvl1pPr>
          </a:lstStyle>
          <a:p>
            <a:pPr>
              <a:defRPr/>
            </a:pPr>
            <a:fld id="{5779D1ED-FA0B-435B-A4BC-54409DA9884B}" type="slidenum">
              <a:rPr lang="da-DK"/>
              <a:pPr>
                <a:defRPr/>
              </a:pPr>
              <a:t>‹nr.›</a:t>
            </a:fld>
            <a:endParaRPr lang="da-DK"/>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A31DEE58-62CB-4A5B-95F6-1879061AC8CA}" type="slidenum">
              <a:rPr lang="da-DK"/>
              <a:pPr>
                <a:defRPr/>
              </a:pPr>
              <a:t>‹nr.›</a:t>
            </a:fld>
            <a:endParaRPr lang="da-DK"/>
          </a:p>
        </p:txBody>
      </p:sp>
    </p:spTree>
    <p:extLst>
      <p:ext uri="{BB962C8B-B14F-4D97-AF65-F5344CB8AC3E}">
        <p14:creationId xmlns:p14="http://schemas.microsoft.com/office/powerpoint/2010/main" val="93698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p:txBody>
          <a:bodyPr/>
          <a:lstStyle>
            <a:lvl1pPr>
              <a:defRPr/>
            </a:lvl1pPr>
          </a:lstStyle>
          <a:p>
            <a:pPr>
              <a:defRPr/>
            </a:pPr>
            <a:endParaRPr lang="da-DK"/>
          </a:p>
        </p:txBody>
      </p:sp>
      <p:sp>
        <p:nvSpPr>
          <p:cNvPr id="8" name="Rectangle 5"/>
          <p:cNvSpPr>
            <a:spLocks noGrp="1" noChangeArrowheads="1"/>
          </p:cNvSpPr>
          <p:nvPr>
            <p:ph type="ftr" sz="quarter" idx="11"/>
          </p:nvPr>
        </p:nvSpPr>
        <p:spPr/>
        <p:txBody>
          <a:bodyPr/>
          <a:lstStyle>
            <a:lvl1pPr>
              <a:defRPr/>
            </a:lvl1pPr>
          </a:lstStyle>
          <a:p>
            <a:pPr>
              <a:defRPr/>
            </a:pPr>
            <a:fld id="{8DFC1301-863A-4FDA-9468-947EFAB85DAB}" type="slidenum">
              <a:rPr lang="da-DK"/>
              <a:pPr>
                <a:defRPr/>
              </a:pPr>
              <a:t>‹nr.›</a:t>
            </a:fld>
            <a:endParaRPr lang="da-DK"/>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FB132E2-2141-45DF-AF17-5169F93A04B7}" type="slidenum">
              <a:rPr lang="da-DK"/>
              <a:pPr>
                <a:defRPr/>
              </a:pPr>
              <a:t>‹nr.›</a:t>
            </a:fld>
            <a:endParaRPr lang="da-DK"/>
          </a:p>
        </p:txBody>
      </p:sp>
    </p:spTree>
    <p:extLst>
      <p:ext uri="{BB962C8B-B14F-4D97-AF65-F5344CB8AC3E}">
        <p14:creationId xmlns:p14="http://schemas.microsoft.com/office/powerpoint/2010/main" val="316572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Rectangle 4"/>
          <p:cNvSpPr>
            <a:spLocks noGrp="1" noChangeArrowheads="1"/>
          </p:cNvSpPr>
          <p:nvPr>
            <p:ph type="dt" sz="half" idx="10"/>
          </p:nvPr>
        </p:nvSpPr>
        <p:spPr/>
        <p:txBody>
          <a:bodyPr/>
          <a:lstStyle>
            <a:lvl1pPr>
              <a:defRPr/>
            </a:lvl1pPr>
          </a:lstStyle>
          <a:p>
            <a:pPr>
              <a:defRPr/>
            </a:pPr>
            <a:endParaRPr lang="da-DK"/>
          </a:p>
        </p:txBody>
      </p:sp>
      <p:sp>
        <p:nvSpPr>
          <p:cNvPr id="4" name="Rectangle 5"/>
          <p:cNvSpPr>
            <a:spLocks noGrp="1" noChangeArrowheads="1"/>
          </p:cNvSpPr>
          <p:nvPr>
            <p:ph type="ftr" sz="quarter" idx="11"/>
          </p:nvPr>
        </p:nvSpPr>
        <p:spPr/>
        <p:txBody>
          <a:bodyPr/>
          <a:lstStyle>
            <a:lvl1pPr>
              <a:defRPr/>
            </a:lvl1pPr>
          </a:lstStyle>
          <a:p>
            <a:pPr>
              <a:defRPr/>
            </a:pPr>
            <a:fld id="{BC5A1A15-7809-4C7A-8DB8-42003E619F27}" type="slidenum">
              <a:rPr lang="da-DK"/>
              <a:pPr>
                <a:defRPr/>
              </a:pPr>
              <a:t>‹nr.›</a:t>
            </a:fld>
            <a:endParaRPr lang="da-DK"/>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25C92794-5CAC-431D-9151-F75830C2A451}" type="slidenum">
              <a:rPr lang="da-DK"/>
              <a:pPr>
                <a:defRPr/>
              </a:pPr>
              <a:t>‹nr.›</a:t>
            </a:fld>
            <a:endParaRPr lang="da-DK"/>
          </a:p>
        </p:txBody>
      </p:sp>
    </p:spTree>
    <p:extLst>
      <p:ext uri="{BB962C8B-B14F-4D97-AF65-F5344CB8AC3E}">
        <p14:creationId xmlns:p14="http://schemas.microsoft.com/office/powerpoint/2010/main" val="65509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da-DK"/>
          </a:p>
        </p:txBody>
      </p:sp>
      <p:sp>
        <p:nvSpPr>
          <p:cNvPr id="3" name="Rectangle 5"/>
          <p:cNvSpPr>
            <a:spLocks noGrp="1" noChangeArrowheads="1"/>
          </p:cNvSpPr>
          <p:nvPr>
            <p:ph type="ftr" sz="quarter" idx="11"/>
          </p:nvPr>
        </p:nvSpPr>
        <p:spPr/>
        <p:txBody>
          <a:bodyPr/>
          <a:lstStyle>
            <a:lvl1pPr>
              <a:defRPr/>
            </a:lvl1pPr>
          </a:lstStyle>
          <a:p>
            <a:pPr>
              <a:defRPr/>
            </a:pPr>
            <a:fld id="{87B2726C-DFAA-4EAE-A26F-A26C398CDEAD}" type="slidenum">
              <a:rPr lang="da-DK"/>
              <a:pPr>
                <a:defRPr/>
              </a:pPr>
              <a:t>‹nr.›</a:t>
            </a:fld>
            <a:endParaRPr lang="da-DK"/>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1AF08E13-67C7-4BFE-9800-97DDFC48F833}" type="slidenum">
              <a:rPr lang="da-DK"/>
              <a:pPr>
                <a:defRPr/>
              </a:pPr>
              <a:t>‹nr.›</a:t>
            </a:fld>
            <a:endParaRPr lang="da-DK"/>
          </a:p>
        </p:txBody>
      </p:sp>
    </p:spTree>
    <p:extLst>
      <p:ext uri="{BB962C8B-B14F-4D97-AF65-F5344CB8AC3E}">
        <p14:creationId xmlns:p14="http://schemas.microsoft.com/office/powerpoint/2010/main" val="123706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p:cNvSpPr>
            <a:spLocks noGrp="1" noChangeArrowheads="1"/>
          </p:cNvSpPr>
          <p:nvPr>
            <p:ph type="dt" sz="half" idx="10"/>
          </p:nvPr>
        </p:nvSpPr>
        <p:spPr/>
        <p:txBody>
          <a:bodyPr/>
          <a:lstStyle>
            <a:lvl1pPr>
              <a:defRPr/>
            </a:lvl1pPr>
          </a:lstStyle>
          <a:p>
            <a:pPr>
              <a:defRPr/>
            </a:pPr>
            <a:endParaRPr lang="da-DK"/>
          </a:p>
        </p:txBody>
      </p:sp>
      <p:sp>
        <p:nvSpPr>
          <p:cNvPr id="6" name="Rectangle 5"/>
          <p:cNvSpPr>
            <a:spLocks noGrp="1" noChangeArrowheads="1"/>
          </p:cNvSpPr>
          <p:nvPr>
            <p:ph type="ftr" sz="quarter" idx="11"/>
          </p:nvPr>
        </p:nvSpPr>
        <p:spPr/>
        <p:txBody>
          <a:bodyPr/>
          <a:lstStyle>
            <a:lvl1pPr>
              <a:defRPr/>
            </a:lvl1pPr>
          </a:lstStyle>
          <a:p>
            <a:pPr>
              <a:defRPr/>
            </a:pPr>
            <a:fld id="{83C8BF2C-C8E7-4518-963D-BE474BF1AC37}" type="slidenum">
              <a:rPr lang="da-DK"/>
              <a:pPr>
                <a:defRPr/>
              </a:pPr>
              <a:t>‹nr.›</a:t>
            </a:fld>
            <a:endParaRPr lang="da-DK"/>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B049CC02-2050-47C8-A1ED-514660CFF99B}" type="slidenum">
              <a:rPr lang="da-DK"/>
              <a:pPr>
                <a:defRPr/>
              </a:pPr>
              <a:t>‹nr.›</a:t>
            </a:fld>
            <a:endParaRPr lang="da-DK"/>
          </a:p>
        </p:txBody>
      </p:sp>
    </p:spTree>
    <p:extLst>
      <p:ext uri="{BB962C8B-B14F-4D97-AF65-F5344CB8AC3E}">
        <p14:creationId xmlns:p14="http://schemas.microsoft.com/office/powerpoint/2010/main" val="203992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p:cNvSpPr>
            <a:spLocks noGrp="1" noChangeArrowheads="1"/>
          </p:cNvSpPr>
          <p:nvPr>
            <p:ph type="dt" sz="half" idx="10"/>
          </p:nvPr>
        </p:nvSpPr>
        <p:spPr/>
        <p:txBody>
          <a:bodyPr/>
          <a:lstStyle>
            <a:lvl1pPr>
              <a:defRPr/>
            </a:lvl1pPr>
          </a:lstStyle>
          <a:p>
            <a:pPr>
              <a:defRPr/>
            </a:pPr>
            <a:endParaRPr lang="da-DK"/>
          </a:p>
        </p:txBody>
      </p:sp>
      <p:sp>
        <p:nvSpPr>
          <p:cNvPr id="6" name="Rectangle 5"/>
          <p:cNvSpPr>
            <a:spLocks noGrp="1" noChangeArrowheads="1"/>
          </p:cNvSpPr>
          <p:nvPr>
            <p:ph type="ftr" sz="quarter" idx="11"/>
          </p:nvPr>
        </p:nvSpPr>
        <p:spPr/>
        <p:txBody>
          <a:bodyPr/>
          <a:lstStyle>
            <a:lvl1pPr>
              <a:defRPr/>
            </a:lvl1pPr>
          </a:lstStyle>
          <a:p>
            <a:pPr>
              <a:defRPr/>
            </a:pPr>
            <a:fld id="{FAE1F940-2BB4-43F1-A665-E8A19A1870FF}" type="slidenum">
              <a:rPr lang="da-DK"/>
              <a:pPr>
                <a:defRPr/>
              </a:pPr>
              <a:t>‹nr.›</a:t>
            </a:fld>
            <a:endParaRPr lang="da-DK"/>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88FD2187-80FF-45E0-A126-D5F638F51E0E}" type="slidenum">
              <a:rPr lang="da-DK"/>
              <a:pPr>
                <a:defRPr/>
              </a:pPr>
              <a:t>‹nr.›</a:t>
            </a:fld>
            <a:endParaRPr lang="da-DK"/>
          </a:p>
        </p:txBody>
      </p:sp>
    </p:spTree>
    <p:extLst>
      <p:ext uri="{BB962C8B-B14F-4D97-AF65-F5344CB8AC3E}">
        <p14:creationId xmlns:p14="http://schemas.microsoft.com/office/powerpoint/2010/main" val="3212431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da-DK"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a-DK" altLang="en-US"/>
              <a:t>Click to edit Master text styles</a:t>
            </a:r>
          </a:p>
          <a:p>
            <a:pPr lvl="1"/>
            <a:r>
              <a:rPr lang="da-DK" altLang="en-US"/>
              <a:t>Second level</a:t>
            </a:r>
          </a:p>
          <a:p>
            <a:pPr lvl="2"/>
            <a:r>
              <a:rPr lang="da-DK" altLang="en-US"/>
              <a:t>Third level</a:t>
            </a:r>
          </a:p>
          <a:p>
            <a:pPr lvl="3"/>
            <a:r>
              <a:rPr lang="da-DK" altLang="en-US"/>
              <a:t>Fourth level</a:t>
            </a:r>
          </a:p>
          <a:p>
            <a:pPr lvl="4"/>
            <a:r>
              <a:rPr lang="da-DK"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spcBef>
                <a:spcPct val="0"/>
              </a:spcBef>
              <a:defRPr sz="1400" b="0">
                <a:latin typeface="Arial normal" charset="0"/>
              </a:defRPr>
            </a:lvl1pPr>
          </a:lstStyle>
          <a:p>
            <a:pPr>
              <a:defRPr/>
            </a:pPr>
            <a:endParaRPr lang="da-DK"/>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spcBef>
                <a:spcPct val="0"/>
              </a:spcBef>
              <a:defRPr sz="1400" b="0">
                <a:latin typeface="Arial normal" charset="0"/>
              </a:defRPr>
            </a:lvl1pPr>
          </a:lstStyle>
          <a:p>
            <a:pPr>
              <a:defRPr/>
            </a:pPr>
            <a:fld id="{70DFD03A-44AF-4FFA-B4B7-61C7AD5F1BF9}"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ormal" charset="0"/>
        </a:defRPr>
      </a:lvl2pPr>
      <a:lvl3pPr algn="ctr" rtl="0" eaLnBrk="0" fontAlgn="base" hangingPunct="0">
        <a:spcBef>
          <a:spcPct val="0"/>
        </a:spcBef>
        <a:spcAft>
          <a:spcPct val="0"/>
        </a:spcAft>
        <a:defRPr sz="4400">
          <a:solidFill>
            <a:schemeClr val="tx2"/>
          </a:solidFill>
          <a:latin typeface="Arial normal" charset="0"/>
        </a:defRPr>
      </a:lvl3pPr>
      <a:lvl4pPr algn="ctr" rtl="0" eaLnBrk="0" fontAlgn="base" hangingPunct="0">
        <a:spcBef>
          <a:spcPct val="0"/>
        </a:spcBef>
        <a:spcAft>
          <a:spcPct val="0"/>
        </a:spcAft>
        <a:defRPr sz="4400">
          <a:solidFill>
            <a:schemeClr val="tx2"/>
          </a:solidFill>
          <a:latin typeface="Arial normal" charset="0"/>
        </a:defRPr>
      </a:lvl4pPr>
      <a:lvl5pPr algn="ctr" rtl="0" eaLnBrk="0" fontAlgn="base" hangingPunct="0">
        <a:spcBef>
          <a:spcPct val="0"/>
        </a:spcBef>
        <a:spcAft>
          <a:spcPct val="0"/>
        </a:spcAft>
        <a:defRPr sz="4400">
          <a:solidFill>
            <a:schemeClr val="tx2"/>
          </a:solidFill>
          <a:latin typeface="Arial normal" charset="0"/>
        </a:defRPr>
      </a:lvl5pPr>
      <a:lvl6pPr marL="457200" algn="ctr" rtl="0" eaLnBrk="0" fontAlgn="base" hangingPunct="0">
        <a:spcBef>
          <a:spcPct val="0"/>
        </a:spcBef>
        <a:spcAft>
          <a:spcPct val="0"/>
        </a:spcAft>
        <a:defRPr sz="4400">
          <a:solidFill>
            <a:schemeClr val="tx2"/>
          </a:solidFill>
          <a:latin typeface="Arial normal" charset="0"/>
        </a:defRPr>
      </a:lvl6pPr>
      <a:lvl7pPr marL="914400" algn="ctr" rtl="0" eaLnBrk="0" fontAlgn="base" hangingPunct="0">
        <a:spcBef>
          <a:spcPct val="0"/>
        </a:spcBef>
        <a:spcAft>
          <a:spcPct val="0"/>
        </a:spcAft>
        <a:defRPr sz="4400">
          <a:solidFill>
            <a:schemeClr val="tx2"/>
          </a:solidFill>
          <a:latin typeface="Arial normal" charset="0"/>
        </a:defRPr>
      </a:lvl7pPr>
      <a:lvl8pPr marL="1371600" algn="ctr" rtl="0" eaLnBrk="0" fontAlgn="base" hangingPunct="0">
        <a:spcBef>
          <a:spcPct val="0"/>
        </a:spcBef>
        <a:spcAft>
          <a:spcPct val="0"/>
        </a:spcAft>
        <a:defRPr sz="4400">
          <a:solidFill>
            <a:schemeClr val="tx2"/>
          </a:solidFill>
          <a:latin typeface="Arial normal" charset="0"/>
        </a:defRPr>
      </a:lvl8pPr>
      <a:lvl9pPr marL="1828800" algn="ctr" rtl="0" eaLnBrk="0" fontAlgn="base" hangingPunct="0">
        <a:spcBef>
          <a:spcPct val="0"/>
        </a:spcBef>
        <a:spcAft>
          <a:spcPct val="0"/>
        </a:spcAft>
        <a:defRPr sz="4400">
          <a:solidFill>
            <a:schemeClr val="tx2"/>
          </a:solidFill>
          <a:latin typeface="Arial norm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3.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Info_til_patienten_Bendix_SMERTEH&#197;NDTERING%203.sept_2014.pps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6"/>
          <p:cNvSpPr txBox="1">
            <a:spLocks noChangeArrowheads="1"/>
          </p:cNvSpPr>
          <p:nvPr/>
        </p:nvSpPr>
        <p:spPr bwMode="auto">
          <a:xfrm>
            <a:off x="641350" y="220663"/>
            <a:ext cx="8372475" cy="691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buFontTx/>
              <a:buNone/>
            </a:pPr>
            <a:r>
              <a:rPr lang="da-DK" altLang="en-US" sz="4400" dirty="0"/>
              <a:t>... til dig med </a:t>
            </a:r>
          </a:p>
          <a:p>
            <a:pPr>
              <a:spcBef>
                <a:spcPct val="0"/>
              </a:spcBef>
              <a:spcAft>
                <a:spcPts val="1800"/>
              </a:spcAft>
              <a:buFontTx/>
              <a:buNone/>
            </a:pPr>
            <a:r>
              <a:rPr lang="da-DK" altLang="en-US" sz="4400" dirty="0"/>
              <a:t>rygsmerter</a:t>
            </a:r>
          </a:p>
          <a:p>
            <a:pPr>
              <a:spcBef>
                <a:spcPct val="0"/>
              </a:spcBef>
              <a:spcAft>
                <a:spcPts val="1800"/>
              </a:spcAft>
              <a:buFontTx/>
              <a:buNone/>
            </a:pPr>
            <a:endParaRPr lang="da-DK" altLang="en-US" sz="4400" dirty="0"/>
          </a:p>
          <a:p>
            <a:pPr>
              <a:spcBef>
                <a:spcPct val="0"/>
              </a:spcBef>
              <a:buFontTx/>
              <a:buNone/>
            </a:pPr>
            <a:r>
              <a:rPr lang="da-DK" altLang="en-US" sz="4400" dirty="0"/>
              <a:t>HÅNDTERING af</a:t>
            </a:r>
          </a:p>
          <a:p>
            <a:pPr>
              <a:spcBef>
                <a:spcPct val="0"/>
              </a:spcBef>
              <a:buFontTx/>
              <a:buNone/>
            </a:pPr>
            <a:r>
              <a:rPr lang="da-DK" altLang="en-US" sz="4400" dirty="0"/>
              <a:t>RYGSMERTER</a:t>
            </a:r>
          </a:p>
          <a:p>
            <a:pPr>
              <a:spcBef>
                <a:spcPct val="0"/>
              </a:spcBef>
              <a:buFontTx/>
              <a:buNone/>
            </a:pPr>
            <a:endParaRPr lang="da-DK" altLang="en-US" sz="3600" dirty="0"/>
          </a:p>
          <a:p>
            <a:pPr>
              <a:spcBef>
                <a:spcPct val="15000"/>
              </a:spcBef>
              <a:buNone/>
            </a:pPr>
            <a:r>
              <a:rPr lang="da-DK" sz="1800" dirty="0"/>
              <a:t>´        Tom Bendix</a:t>
            </a:r>
            <a:r>
              <a:rPr lang="da-DK" sz="1800" b="0" dirty="0"/>
              <a:t>, </a:t>
            </a:r>
            <a:r>
              <a:rPr lang="da-DK" sz="1400" b="0" dirty="0"/>
              <a:t>professor emeritus, dr. med.</a:t>
            </a:r>
          </a:p>
          <a:p>
            <a:pPr>
              <a:spcBef>
                <a:spcPct val="15000"/>
              </a:spcBef>
              <a:buNone/>
            </a:pPr>
            <a:r>
              <a:rPr lang="da-DK" sz="1400" b="0" dirty="0"/>
              <a:t>            Nu pensioneret.  Til for nyligt tilknyttet </a:t>
            </a:r>
          </a:p>
          <a:p>
            <a:pPr>
              <a:spcBef>
                <a:spcPct val="15000"/>
              </a:spcBef>
              <a:buNone/>
            </a:pPr>
            <a:r>
              <a:rPr lang="da-DK" sz="1800" b="0" dirty="0"/>
              <a:t>          Afd. for Rygkirurgi, Led- og Bindevævssygdomme</a:t>
            </a:r>
          </a:p>
          <a:p>
            <a:pPr>
              <a:spcBef>
                <a:spcPct val="15000"/>
              </a:spcBef>
              <a:buNone/>
            </a:pPr>
            <a:r>
              <a:rPr lang="da-DK" sz="1800" b="0" dirty="0"/>
              <a:t>          Rigshospitalet, Glostrup									           </a:t>
            </a:r>
            <a:r>
              <a:rPr lang="da-DK" sz="1800" b="0" i="1" dirty="0"/>
              <a:t>opdateret   12.5.2022</a:t>
            </a:r>
            <a:endParaRPr lang="da-DK" sz="1800" b="0" dirty="0"/>
          </a:p>
          <a:p>
            <a:pPr>
              <a:spcBef>
                <a:spcPct val="15000"/>
              </a:spcBef>
              <a:buNone/>
            </a:pPr>
            <a:r>
              <a:rPr lang="da-DK" sz="1800" b="0" dirty="0"/>
              <a:t>																			</a:t>
            </a:r>
            <a:endParaRPr lang="da-DK" sz="1800" b="0" i="1" dirty="0"/>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8124" y="869892"/>
            <a:ext cx="2492336" cy="345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kstboks 1"/>
          <p:cNvSpPr txBox="1">
            <a:spLocks noChangeArrowheads="1"/>
          </p:cNvSpPr>
          <p:nvPr/>
        </p:nvSpPr>
        <p:spPr bwMode="auto">
          <a:xfrm>
            <a:off x="593725" y="1087438"/>
            <a:ext cx="80327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spcAft>
                <a:spcPts val="800"/>
              </a:spcAft>
              <a:buFontTx/>
              <a:buNone/>
            </a:pPr>
            <a:r>
              <a:rPr lang="da-DK" altLang="en-US" sz="2400" b="0" i="1" dirty="0"/>
              <a:t>Skal her minde om dette budskab, beskrevet i afsnittet  ‘sygdomsmekanismer’:</a:t>
            </a:r>
          </a:p>
          <a:p>
            <a:pPr eaLnBrk="1" hangingPunct="1">
              <a:spcBef>
                <a:spcPct val="0"/>
              </a:spcBef>
              <a:spcAft>
                <a:spcPts val="800"/>
              </a:spcAft>
              <a:buFontTx/>
              <a:buNone/>
            </a:pPr>
            <a:r>
              <a:rPr lang="da-DK" altLang="en-US" sz="2400" b="0" dirty="0"/>
              <a:t>Gennem livet er der nogenlunde lige mange der har ryg-smerter i forskellige aldersgrupper fra </a:t>
            </a:r>
            <a:r>
              <a:rPr lang="da-DK" altLang="en-US" sz="2400" b="0" dirty="0" err="1"/>
              <a:t>20-års</a:t>
            </a:r>
            <a:r>
              <a:rPr lang="da-DK" altLang="en-US" sz="2400" b="0" dirty="0"/>
              <a:t> alderen frem til </a:t>
            </a:r>
            <a:r>
              <a:rPr lang="da-DK" altLang="en-US" sz="2400" b="0" dirty="0" err="1"/>
              <a:t>seniet</a:t>
            </a:r>
            <a:r>
              <a:rPr lang="da-DK" altLang="en-US" sz="2400" b="0" dirty="0"/>
              <a:t>.  Men for den enkelte med mere heftige rygsmerter er der ofte følgende forløb:</a:t>
            </a:r>
          </a:p>
        </p:txBody>
      </p:sp>
      <p:sp>
        <p:nvSpPr>
          <p:cNvPr id="23555" name="TextBox 78"/>
          <p:cNvSpPr txBox="1">
            <a:spLocks noChangeArrowheads="1"/>
          </p:cNvSpPr>
          <p:nvPr/>
        </p:nvSpPr>
        <p:spPr bwMode="auto">
          <a:xfrm>
            <a:off x="6357938" y="347663"/>
            <a:ext cx="3308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1800" b="0" i="1">
                <a:solidFill>
                  <a:srgbClr val="7030A0"/>
                </a:solidFill>
              </a:rPr>
              <a:t>rygsmerters forløb</a:t>
            </a:r>
          </a:p>
        </p:txBody>
      </p:sp>
      <p:grpSp>
        <p:nvGrpSpPr>
          <p:cNvPr id="23556" name="Group 3"/>
          <p:cNvGrpSpPr>
            <a:grpSpLocks/>
          </p:cNvGrpSpPr>
          <p:nvPr/>
        </p:nvGrpSpPr>
        <p:grpSpPr bwMode="auto">
          <a:xfrm>
            <a:off x="2005013" y="4516438"/>
            <a:ext cx="6072187" cy="1863725"/>
            <a:chOff x="1263" y="1812"/>
            <a:chExt cx="3825" cy="1174"/>
          </a:xfrm>
        </p:grpSpPr>
        <p:sp>
          <p:nvSpPr>
            <p:cNvPr id="23584" name="Freeform 2"/>
            <p:cNvSpPr>
              <a:spLocks/>
            </p:cNvSpPr>
            <p:nvPr/>
          </p:nvSpPr>
          <p:spPr bwMode="auto">
            <a:xfrm>
              <a:off x="1263" y="1812"/>
              <a:ext cx="127" cy="128"/>
            </a:xfrm>
            <a:custGeom>
              <a:avLst/>
              <a:gdLst>
                <a:gd name="T0" fmla="*/ 100012 w 127"/>
                <a:gd name="T1" fmla="*/ 0 h 128"/>
                <a:gd name="T2" fmla="*/ 101600 w 127"/>
                <a:gd name="T3" fmla="*/ 1588 h 128"/>
                <a:gd name="T4" fmla="*/ 103187 w 127"/>
                <a:gd name="T5" fmla="*/ 6350 h 128"/>
                <a:gd name="T6" fmla="*/ 107950 w 127"/>
                <a:gd name="T7" fmla="*/ 14287 h 128"/>
                <a:gd name="T8" fmla="*/ 112712 w 127"/>
                <a:gd name="T9" fmla="*/ 23812 h 128"/>
                <a:gd name="T10" fmla="*/ 117475 w 127"/>
                <a:gd name="T11" fmla="*/ 34925 h 128"/>
                <a:gd name="T12" fmla="*/ 123825 w 127"/>
                <a:gd name="T13" fmla="*/ 47625 h 128"/>
                <a:gd name="T14" fmla="*/ 131762 w 127"/>
                <a:gd name="T15" fmla="*/ 61912 h 128"/>
                <a:gd name="T16" fmla="*/ 138112 w 127"/>
                <a:gd name="T17" fmla="*/ 77787 h 128"/>
                <a:gd name="T18" fmla="*/ 146050 w 127"/>
                <a:gd name="T19" fmla="*/ 93662 h 128"/>
                <a:gd name="T20" fmla="*/ 153987 w 127"/>
                <a:gd name="T21" fmla="*/ 107950 h 128"/>
                <a:gd name="T22" fmla="*/ 161925 w 127"/>
                <a:gd name="T23" fmla="*/ 123825 h 128"/>
                <a:gd name="T24" fmla="*/ 169862 w 127"/>
                <a:gd name="T25" fmla="*/ 139700 h 128"/>
                <a:gd name="T26" fmla="*/ 176212 w 127"/>
                <a:gd name="T27" fmla="*/ 153987 h 128"/>
                <a:gd name="T28" fmla="*/ 182562 w 127"/>
                <a:gd name="T29" fmla="*/ 166687 h 128"/>
                <a:gd name="T30" fmla="*/ 188912 w 127"/>
                <a:gd name="T31" fmla="*/ 177800 h 128"/>
                <a:gd name="T32" fmla="*/ 193675 w 127"/>
                <a:gd name="T33" fmla="*/ 187325 h 128"/>
                <a:gd name="T34" fmla="*/ 196850 w 127"/>
                <a:gd name="T35" fmla="*/ 195262 h 128"/>
                <a:gd name="T36" fmla="*/ 200025 w 127"/>
                <a:gd name="T37" fmla="*/ 200025 h 128"/>
                <a:gd name="T38" fmla="*/ 200025 w 127"/>
                <a:gd name="T39" fmla="*/ 201612 h 128"/>
                <a:gd name="T40" fmla="*/ 200025 w 127"/>
                <a:gd name="T41" fmla="*/ 201612 h 128"/>
                <a:gd name="T42" fmla="*/ 198437 w 127"/>
                <a:gd name="T43" fmla="*/ 201612 h 128"/>
                <a:gd name="T44" fmla="*/ 192087 w 127"/>
                <a:gd name="T45" fmla="*/ 201612 h 128"/>
                <a:gd name="T46" fmla="*/ 182562 w 127"/>
                <a:gd name="T47" fmla="*/ 201612 h 128"/>
                <a:gd name="T48" fmla="*/ 168275 w 127"/>
                <a:gd name="T49" fmla="*/ 201612 h 128"/>
                <a:gd name="T50" fmla="*/ 153987 w 127"/>
                <a:gd name="T51" fmla="*/ 201612 h 128"/>
                <a:gd name="T52" fmla="*/ 136525 w 127"/>
                <a:gd name="T53" fmla="*/ 201612 h 128"/>
                <a:gd name="T54" fmla="*/ 119062 w 127"/>
                <a:gd name="T55" fmla="*/ 201612 h 128"/>
                <a:gd name="T56" fmla="*/ 100012 w 127"/>
                <a:gd name="T57" fmla="*/ 201612 h 128"/>
                <a:gd name="T58" fmla="*/ 80962 w 127"/>
                <a:gd name="T59" fmla="*/ 201612 h 128"/>
                <a:gd name="T60" fmla="*/ 63500 w 127"/>
                <a:gd name="T61" fmla="*/ 201612 h 128"/>
                <a:gd name="T62" fmla="*/ 46037 w 127"/>
                <a:gd name="T63" fmla="*/ 201612 h 128"/>
                <a:gd name="T64" fmla="*/ 30162 w 127"/>
                <a:gd name="T65" fmla="*/ 201612 h 128"/>
                <a:gd name="T66" fmla="*/ 17462 w 127"/>
                <a:gd name="T67" fmla="*/ 201612 h 128"/>
                <a:gd name="T68" fmla="*/ 7937 w 127"/>
                <a:gd name="T69" fmla="*/ 201612 h 128"/>
                <a:gd name="T70" fmla="*/ 1587 w 127"/>
                <a:gd name="T71" fmla="*/ 201612 h 128"/>
                <a:gd name="T72" fmla="*/ 0 w 127"/>
                <a:gd name="T73" fmla="*/ 201612 h 128"/>
                <a:gd name="T74" fmla="*/ 0 w 127"/>
                <a:gd name="T75" fmla="*/ 201612 h 128"/>
                <a:gd name="T76" fmla="*/ 0 w 127"/>
                <a:gd name="T77" fmla="*/ 200025 h 128"/>
                <a:gd name="T78" fmla="*/ 3175 w 127"/>
                <a:gd name="T79" fmla="*/ 195262 h 128"/>
                <a:gd name="T80" fmla="*/ 6350 w 127"/>
                <a:gd name="T81" fmla="*/ 187325 h 128"/>
                <a:gd name="T82" fmla="*/ 11112 w 127"/>
                <a:gd name="T83" fmla="*/ 177800 h 128"/>
                <a:gd name="T84" fmla="*/ 17462 w 127"/>
                <a:gd name="T85" fmla="*/ 166687 h 128"/>
                <a:gd name="T86" fmla="*/ 23812 w 127"/>
                <a:gd name="T87" fmla="*/ 153987 h 128"/>
                <a:gd name="T88" fmla="*/ 30162 w 127"/>
                <a:gd name="T89" fmla="*/ 139700 h 128"/>
                <a:gd name="T90" fmla="*/ 38100 w 127"/>
                <a:gd name="T91" fmla="*/ 123825 h 128"/>
                <a:gd name="T92" fmla="*/ 46037 w 127"/>
                <a:gd name="T93" fmla="*/ 107950 h 128"/>
                <a:gd name="T94" fmla="*/ 53975 w 127"/>
                <a:gd name="T95" fmla="*/ 93662 h 128"/>
                <a:gd name="T96" fmla="*/ 61912 w 127"/>
                <a:gd name="T97" fmla="*/ 77787 h 128"/>
                <a:gd name="T98" fmla="*/ 69850 w 127"/>
                <a:gd name="T99" fmla="*/ 61912 h 128"/>
                <a:gd name="T100" fmla="*/ 76200 w 127"/>
                <a:gd name="T101" fmla="*/ 47625 h 128"/>
                <a:gd name="T102" fmla="*/ 82550 w 127"/>
                <a:gd name="T103" fmla="*/ 34925 h 128"/>
                <a:gd name="T104" fmla="*/ 88900 w 127"/>
                <a:gd name="T105" fmla="*/ 23812 h 128"/>
                <a:gd name="T106" fmla="*/ 93662 w 127"/>
                <a:gd name="T107" fmla="*/ 14287 h 128"/>
                <a:gd name="T108" fmla="*/ 96837 w 127"/>
                <a:gd name="T109" fmla="*/ 6350 h 128"/>
                <a:gd name="T110" fmla="*/ 100012 w 127"/>
                <a:gd name="T111" fmla="*/ 1588 h 128"/>
                <a:gd name="T112" fmla="*/ 100012 w 127"/>
                <a:gd name="T113" fmla="*/ 0 h 128"/>
                <a:gd name="T114" fmla="*/ 100012 w 127"/>
                <a:gd name="T115" fmla="*/ 0 h 128"/>
                <a:gd name="T116" fmla="*/ 100012 w 127"/>
                <a:gd name="T117" fmla="*/ 0 h 1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28"/>
                <a:gd name="T179" fmla="*/ 127 w 127"/>
                <a:gd name="T180" fmla="*/ 128 h 1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28">
                  <a:moveTo>
                    <a:pt x="63" y="0"/>
                  </a:moveTo>
                  <a:lnTo>
                    <a:pt x="64" y="1"/>
                  </a:lnTo>
                  <a:lnTo>
                    <a:pt x="65" y="4"/>
                  </a:lnTo>
                  <a:lnTo>
                    <a:pt x="68" y="9"/>
                  </a:lnTo>
                  <a:lnTo>
                    <a:pt x="71" y="15"/>
                  </a:lnTo>
                  <a:lnTo>
                    <a:pt x="74" y="22"/>
                  </a:lnTo>
                  <a:lnTo>
                    <a:pt x="78" y="30"/>
                  </a:lnTo>
                  <a:lnTo>
                    <a:pt x="83" y="39"/>
                  </a:lnTo>
                  <a:lnTo>
                    <a:pt x="87" y="49"/>
                  </a:lnTo>
                  <a:lnTo>
                    <a:pt x="92" y="59"/>
                  </a:lnTo>
                  <a:lnTo>
                    <a:pt x="97" y="68"/>
                  </a:lnTo>
                  <a:lnTo>
                    <a:pt x="102" y="78"/>
                  </a:lnTo>
                  <a:lnTo>
                    <a:pt x="107" y="88"/>
                  </a:lnTo>
                  <a:lnTo>
                    <a:pt x="111" y="97"/>
                  </a:lnTo>
                  <a:lnTo>
                    <a:pt x="115" y="105"/>
                  </a:lnTo>
                  <a:lnTo>
                    <a:pt x="119" y="112"/>
                  </a:lnTo>
                  <a:lnTo>
                    <a:pt x="122" y="118"/>
                  </a:lnTo>
                  <a:lnTo>
                    <a:pt x="124" y="123"/>
                  </a:lnTo>
                  <a:lnTo>
                    <a:pt x="126" y="126"/>
                  </a:lnTo>
                  <a:lnTo>
                    <a:pt x="126" y="127"/>
                  </a:lnTo>
                  <a:lnTo>
                    <a:pt x="125" y="127"/>
                  </a:lnTo>
                  <a:lnTo>
                    <a:pt x="121" y="127"/>
                  </a:lnTo>
                  <a:lnTo>
                    <a:pt x="115" y="127"/>
                  </a:lnTo>
                  <a:lnTo>
                    <a:pt x="106" y="127"/>
                  </a:lnTo>
                  <a:lnTo>
                    <a:pt x="97" y="127"/>
                  </a:lnTo>
                  <a:lnTo>
                    <a:pt x="86" y="127"/>
                  </a:lnTo>
                  <a:lnTo>
                    <a:pt x="75" y="127"/>
                  </a:lnTo>
                  <a:lnTo>
                    <a:pt x="63" y="127"/>
                  </a:lnTo>
                  <a:lnTo>
                    <a:pt x="51" y="127"/>
                  </a:lnTo>
                  <a:lnTo>
                    <a:pt x="40" y="127"/>
                  </a:lnTo>
                  <a:lnTo>
                    <a:pt x="29" y="127"/>
                  </a:lnTo>
                  <a:lnTo>
                    <a:pt x="19" y="127"/>
                  </a:lnTo>
                  <a:lnTo>
                    <a:pt x="11" y="127"/>
                  </a:lnTo>
                  <a:lnTo>
                    <a:pt x="5" y="127"/>
                  </a:lnTo>
                  <a:lnTo>
                    <a:pt x="1" y="127"/>
                  </a:lnTo>
                  <a:lnTo>
                    <a:pt x="0" y="127"/>
                  </a:lnTo>
                  <a:lnTo>
                    <a:pt x="0" y="126"/>
                  </a:lnTo>
                  <a:lnTo>
                    <a:pt x="2" y="123"/>
                  </a:lnTo>
                  <a:lnTo>
                    <a:pt x="4" y="118"/>
                  </a:lnTo>
                  <a:lnTo>
                    <a:pt x="7" y="112"/>
                  </a:lnTo>
                  <a:lnTo>
                    <a:pt x="11" y="105"/>
                  </a:lnTo>
                  <a:lnTo>
                    <a:pt x="15" y="97"/>
                  </a:lnTo>
                  <a:lnTo>
                    <a:pt x="19" y="88"/>
                  </a:lnTo>
                  <a:lnTo>
                    <a:pt x="24" y="78"/>
                  </a:lnTo>
                  <a:lnTo>
                    <a:pt x="29" y="68"/>
                  </a:lnTo>
                  <a:lnTo>
                    <a:pt x="34" y="59"/>
                  </a:lnTo>
                  <a:lnTo>
                    <a:pt x="39" y="49"/>
                  </a:lnTo>
                  <a:lnTo>
                    <a:pt x="44" y="39"/>
                  </a:lnTo>
                  <a:lnTo>
                    <a:pt x="48" y="30"/>
                  </a:lnTo>
                  <a:lnTo>
                    <a:pt x="52" y="22"/>
                  </a:lnTo>
                  <a:lnTo>
                    <a:pt x="56" y="15"/>
                  </a:lnTo>
                  <a:lnTo>
                    <a:pt x="59" y="9"/>
                  </a:lnTo>
                  <a:lnTo>
                    <a:pt x="61" y="4"/>
                  </a:lnTo>
                  <a:lnTo>
                    <a:pt x="63" y="1"/>
                  </a:lnTo>
                  <a:lnTo>
                    <a:pt x="6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3585" name="Freeform 3"/>
            <p:cNvSpPr>
              <a:spLocks/>
            </p:cNvSpPr>
            <p:nvPr/>
          </p:nvSpPr>
          <p:spPr bwMode="auto">
            <a:xfrm>
              <a:off x="1326" y="1932"/>
              <a:ext cx="1" cy="991"/>
            </a:xfrm>
            <a:custGeom>
              <a:avLst/>
              <a:gdLst>
                <a:gd name="T0" fmla="*/ 0 w 1"/>
                <a:gd name="T1" fmla="*/ 0 h 991"/>
                <a:gd name="T2" fmla="*/ 0 w 1"/>
                <a:gd name="T3" fmla="*/ 6350 h 991"/>
                <a:gd name="T4" fmla="*/ 0 w 1"/>
                <a:gd name="T5" fmla="*/ 14288 h 991"/>
                <a:gd name="T6" fmla="*/ 0 w 1"/>
                <a:gd name="T7" fmla="*/ 26988 h 991"/>
                <a:gd name="T8" fmla="*/ 0 w 1"/>
                <a:gd name="T9" fmla="*/ 44450 h 991"/>
                <a:gd name="T10" fmla="*/ 0 w 1"/>
                <a:gd name="T11" fmla="*/ 65088 h 991"/>
                <a:gd name="T12" fmla="*/ 0 w 1"/>
                <a:gd name="T13" fmla="*/ 88900 h 991"/>
                <a:gd name="T14" fmla="*/ 0 w 1"/>
                <a:gd name="T15" fmla="*/ 114300 h 991"/>
                <a:gd name="T16" fmla="*/ 0 w 1"/>
                <a:gd name="T17" fmla="*/ 144463 h 991"/>
                <a:gd name="T18" fmla="*/ 0 w 1"/>
                <a:gd name="T19" fmla="*/ 176213 h 991"/>
                <a:gd name="T20" fmla="*/ 0 w 1"/>
                <a:gd name="T21" fmla="*/ 211138 h 991"/>
                <a:gd name="T22" fmla="*/ 0 w 1"/>
                <a:gd name="T23" fmla="*/ 249238 h 991"/>
                <a:gd name="T24" fmla="*/ 0 w 1"/>
                <a:gd name="T25" fmla="*/ 288925 h 991"/>
                <a:gd name="T26" fmla="*/ 0 w 1"/>
                <a:gd name="T27" fmla="*/ 330200 h 991"/>
                <a:gd name="T28" fmla="*/ 0 w 1"/>
                <a:gd name="T29" fmla="*/ 373063 h 991"/>
                <a:gd name="T30" fmla="*/ 0 w 1"/>
                <a:gd name="T31" fmla="*/ 417513 h 991"/>
                <a:gd name="T32" fmla="*/ 0 w 1"/>
                <a:gd name="T33" fmla="*/ 463550 h 991"/>
                <a:gd name="T34" fmla="*/ 0 w 1"/>
                <a:gd name="T35" fmla="*/ 511175 h 991"/>
                <a:gd name="T36" fmla="*/ 0 w 1"/>
                <a:gd name="T37" fmla="*/ 560388 h 991"/>
                <a:gd name="T38" fmla="*/ 0 w 1"/>
                <a:gd name="T39" fmla="*/ 609600 h 991"/>
                <a:gd name="T40" fmla="*/ 0 w 1"/>
                <a:gd name="T41" fmla="*/ 660400 h 991"/>
                <a:gd name="T42" fmla="*/ 0 w 1"/>
                <a:gd name="T43" fmla="*/ 711200 h 991"/>
                <a:gd name="T44" fmla="*/ 0 w 1"/>
                <a:gd name="T45" fmla="*/ 762000 h 991"/>
                <a:gd name="T46" fmla="*/ 0 w 1"/>
                <a:gd name="T47" fmla="*/ 812800 h 991"/>
                <a:gd name="T48" fmla="*/ 0 w 1"/>
                <a:gd name="T49" fmla="*/ 862013 h 991"/>
                <a:gd name="T50" fmla="*/ 0 w 1"/>
                <a:gd name="T51" fmla="*/ 912813 h 991"/>
                <a:gd name="T52" fmla="*/ 0 w 1"/>
                <a:gd name="T53" fmla="*/ 962025 h 991"/>
                <a:gd name="T54" fmla="*/ 0 w 1"/>
                <a:gd name="T55" fmla="*/ 1011238 h 991"/>
                <a:gd name="T56" fmla="*/ 0 w 1"/>
                <a:gd name="T57" fmla="*/ 1060450 h 991"/>
                <a:gd name="T58" fmla="*/ 0 w 1"/>
                <a:gd name="T59" fmla="*/ 1108075 h 991"/>
                <a:gd name="T60" fmla="*/ 0 w 1"/>
                <a:gd name="T61" fmla="*/ 1154113 h 991"/>
                <a:gd name="T62" fmla="*/ 0 w 1"/>
                <a:gd name="T63" fmla="*/ 1198563 h 991"/>
                <a:gd name="T64" fmla="*/ 0 w 1"/>
                <a:gd name="T65" fmla="*/ 1241425 h 991"/>
                <a:gd name="T66" fmla="*/ 0 w 1"/>
                <a:gd name="T67" fmla="*/ 1284288 h 991"/>
                <a:gd name="T68" fmla="*/ 0 w 1"/>
                <a:gd name="T69" fmla="*/ 1322388 h 991"/>
                <a:gd name="T70" fmla="*/ 0 w 1"/>
                <a:gd name="T71" fmla="*/ 1360488 h 991"/>
                <a:gd name="T72" fmla="*/ 0 w 1"/>
                <a:gd name="T73" fmla="*/ 1395413 h 991"/>
                <a:gd name="T74" fmla="*/ 0 w 1"/>
                <a:gd name="T75" fmla="*/ 1427163 h 991"/>
                <a:gd name="T76" fmla="*/ 0 w 1"/>
                <a:gd name="T77" fmla="*/ 1457325 h 991"/>
                <a:gd name="T78" fmla="*/ 0 w 1"/>
                <a:gd name="T79" fmla="*/ 1484313 h 991"/>
                <a:gd name="T80" fmla="*/ 0 w 1"/>
                <a:gd name="T81" fmla="*/ 1506538 h 991"/>
                <a:gd name="T82" fmla="*/ 0 w 1"/>
                <a:gd name="T83" fmla="*/ 1527175 h 991"/>
                <a:gd name="T84" fmla="*/ 0 w 1"/>
                <a:gd name="T85" fmla="*/ 1544638 h 991"/>
                <a:gd name="T86" fmla="*/ 0 w 1"/>
                <a:gd name="T87" fmla="*/ 1557338 h 991"/>
                <a:gd name="T88" fmla="*/ 0 w 1"/>
                <a:gd name="T89" fmla="*/ 1566863 h 991"/>
                <a:gd name="T90" fmla="*/ 0 w 1"/>
                <a:gd name="T91" fmla="*/ 1571625 h 9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
                <a:gd name="T139" fmla="*/ 0 h 991"/>
                <a:gd name="T140" fmla="*/ 1 w 1"/>
                <a:gd name="T141" fmla="*/ 991 h 9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 h="991">
                  <a:moveTo>
                    <a:pt x="0" y="0"/>
                  </a:moveTo>
                  <a:lnTo>
                    <a:pt x="0" y="0"/>
                  </a:lnTo>
                  <a:lnTo>
                    <a:pt x="0" y="1"/>
                  </a:lnTo>
                  <a:lnTo>
                    <a:pt x="0" y="2"/>
                  </a:lnTo>
                  <a:lnTo>
                    <a:pt x="0" y="4"/>
                  </a:lnTo>
                  <a:lnTo>
                    <a:pt x="0" y="5"/>
                  </a:lnTo>
                  <a:lnTo>
                    <a:pt x="0" y="7"/>
                  </a:lnTo>
                  <a:lnTo>
                    <a:pt x="0" y="9"/>
                  </a:lnTo>
                  <a:lnTo>
                    <a:pt x="0" y="12"/>
                  </a:lnTo>
                  <a:lnTo>
                    <a:pt x="0" y="14"/>
                  </a:lnTo>
                  <a:lnTo>
                    <a:pt x="0" y="17"/>
                  </a:lnTo>
                  <a:lnTo>
                    <a:pt x="0" y="21"/>
                  </a:lnTo>
                  <a:lnTo>
                    <a:pt x="0" y="24"/>
                  </a:lnTo>
                  <a:lnTo>
                    <a:pt x="0" y="28"/>
                  </a:lnTo>
                  <a:lnTo>
                    <a:pt x="0" y="32"/>
                  </a:lnTo>
                  <a:lnTo>
                    <a:pt x="0" y="36"/>
                  </a:lnTo>
                  <a:lnTo>
                    <a:pt x="0" y="41"/>
                  </a:lnTo>
                  <a:lnTo>
                    <a:pt x="0" y="45"/>
                  </a:lnTo>
                  <a:lnTo>
                    <a:pt x="0" y="50"/>
                  </a:lnTo>
                  <a:lnTo>
                    <a:pt x="0" y="56"/>
                  </a:lnTo>
                  <a:lnTo>
                    <a:pt x="0" y="61"/>
                  </a:lnTo>
                  <a:lnTo>
                    <a:pt x="0" y="66"/>
                  </a:lnTo>
                  <a:lnTo>
                    <a:pt x="0" y="72"/>
                  </a:lnTo>
                  <a:lnTo>
                    <a:pt x="0" y="78"/>
                  </a:lnTo>
                  <a:lnTo>
                    <a:pt x="0" y="85"/>
                  </a:lnTo>
                  <a:lnTo>
                    <a:pt x="0" y="91"/>
                  </a:lnTo>
                  <a:lnTo>
                    <a:pt x="0" y="98"/>
                  </a:lnTo>
                  <a:lnTo>
                    <a:pt x="0" y="104"/>
                  </a:lnTo>
                  <a:lnTo>
                    <a:pt x="0" y="111"/>
                  </a:lnTo>
                  <a:lnTo>
                    <a:pt x="0" y="118"/>
                  </a:lnTo>
                  <a:lnTo>
                    <a:pt x="0" y="126"/>
                  </a:lnTo>
                  <a:lnTo>
                    <a:pt x="0" y="133"/>
                  </a:lnTo>
                  <a:lnTo>
                    <a:pt x="0" y="141"/>
                  </a:lnTo>
                  <a:lnTo>
                    <a:pt x="0" y="149"/>
                  </a:lnTo>
                  <a:lnTo>
                    <a:pt x="0" y="157"/>
                  </a:lnTo>
                  <a:lnTo>
                    <a:pt x="0" y="165"/>
                  </a:lnTo>
                  <a:lnTo>
                    <a:pt x="0" y="173"/>
                  </a:lnTo>
                  <a:lnTo>
                    <a:pt x="0" y="182"/>
                  </a:lnTo>
                  <a:lnTo>
                    <a:pt x="0" y="190"/>
                  </a:lnTo>
                  <a:lnTo>
                    <a:pt x="0" y="199"/>
                  </a:lnTo>
                  <a:lnTo>
                    <a:pt x="0" y="208"/>
                  </a:lnTo>
                  <a:lnTo>
                    <a:pt x="0" y="217"/>
                  </a:lnTo>
                  <a:lnTo>
                    <a:pt x="0" y="226"/>
                  </a:lnTo>
                  <a:lnTo>
                    <a:pt x="0" y="235"/>
                  </a:lnTo>
                  <a:lnTo>
                    <a:pt x="0" y="244"/>
                  </a:lnTo>
                  <a:lnTo>
                    <a:pt x="0" y="254"/>
                  </a:lnTo>
                  <a:lnTo>
                    <a:pt x="0" y="263"/>
                  </a:lnTo>
                  <a:lnTo>
                    <a:pt x="0" y="273"/>
                  </a:lnTo>
                  <a:lnTo>
                    <a:pt x="0" y="283"/>
                  </a:lnTo>
                  <a:lnTo>
                    <a:pt x="0" y="292"/>
                  </a:lnTo>
                  <a:lnTo>
                    <a:pt x="0" y="302"/>
                  </a:lnTo>
                  <a:lnTo>
                    <a:pt x="0" y="312"/>
                  </a:lnTo>
                  <a:lnTo>
                    <a:pt x="0" y="322"/>
                  </a:lnTo>
                  <a:lnTo>
                    <a:pt x="0" y="332"/>
                  </a:lnTo>
                  <a:lnTo>
                    <a:pt x="0" y="343"/>
                  </a:lnTo>
                  <a:lnTo>
                    <a:pt x="0" y="353"/>
                  </a:lnTo>
                  <a:lnTo>
                    <a:pt x="0" y="363"/>
                  </a:lnTo>
                  <a:lnTo>
                    <a:pt x="0" y="374"/>
                  </a:lnTo>
                  <a:lnTo>
                    <a:pt x="0" y="384"/>
                  </a:lnTo>
                  <a:lnTo>
                    <a:pt x="0" y="395"/>
                  </a:lnTo>
                  <a:lnTo>
                    <a:pt x="0" y="405"/>
                  </a:lnTo>
                  <a:lnTo>
                    <a:pt x="0" y="416"/>
                  </a:lnTo>
                  <a:lnTo>
                    <a:pt x="0" y="426"/>
                  </a:lnTo>
                  <a:lnTo>
                    <a:pt x="0" y="437"/>
                  </a:lnTo>
                  <a:lnTo>
                    <a:pt x="0" y="448"/>
                  </a:lnTo>
                  <a:lnTo>
                    <a:pt x="0" y="458"/>
                  </a:lnTo>
                  <a:lnTo>
                    <a:pt x="0" y="469"/>
                  </a:lnTo>
                  <a:lnTo>
                    <a:pt x="0" y="480"/>
                  </a:lnTo>
                  <a:lnTo>
                    <a:pt x="0" y="490"/>
                  </a:lnTo>
                  <a:lnTo>
                    <a:pt x="0" y="501"/>
                  </a:lnTo>
                  <a:lnTo>
                    <a:pt x="0" y="512"/>
                  </a:lnTo>
                  <a:lnTo>
                    <a:pt x="0" y="522"/>
                  </a:lnTo>
                  <a:lnTo>
                    <a:pt x="0" y="533"/>
                  </a:lnTo>
                  <a:lnTo>
                    <a:pt x="0" y="543"/>
                  </a:lnTo>
                  <a:lnTo>
                    <a:pt x="0" y="553"/>
                  </a:lnTo>
                  <a:lnTo>
                    <a:pt x="0" y="564"/>
                  </a:lnTo>
                  <a:lnTo>
                    <a:pt x="0" y="575"/>
                  </a:lnTo>
                  <a:lnTo>
                    <a:pt x="0" y="585"/>
                  </a:lnTo>
                  <a:lnTo>
                    <a:pt x="0" y="596"/>
                  </a:lnTo>
                  <a:lnTo>
                    <a:pt x="0" y="606"/>
                  </a:lnTo>
                  <a:lnTo>
                    <a:pt x="0" y="617"/>
                  </a:lnTo>
                  <a:lnTo>
                    <a:pt x="0" y="627"/>
                  </a:lnTo>
                  <a:lnTo>
                    <a:pt x="0" y="637"/>
                  </a:lnTo>
                  <a:lnTo>
                    <a:pt x="0" y="647"/>
                  </a:lnTo>
                  <a:lnTo>
                    <a:pt x="0" y="658"/>
                  </a:lnTo>
                  <a:lnTo>
                    <a:pt x="0" y="668"/>
                  </a:lnTo>
                  <a:lnTo>
                    <a:pt x="0" y="678"/>
                  </a:lnTo>
                  <a:lnTo>
                    <a:pt x="0" y="688"/>
                  </a:lnTo>
                  <a:lnTo>
                    <a:pt x="0" y="698"/>
                  </a:lnTo>
                  <a:lnTo>
                    <a:pt x="0" y="708"/>
                  </a:lnTo>
                  <a:lnTo>
                    <a:pt x="0" y="717"/>
                  </a:lnTo>
                  <a:lnTo>
                    <a:pt x="0" y="727"/>
                  </a:lnTo>
                  <a:lnTo>
                    <a:pt x="0" y="736"/>
                  </a:lnTo>
                  <a:lnTo>
                    <a:pt x="0" y="746"/>
                  </a:lnTo>
                  <a:lnTo>
                    <a:pt x="0" y="755"/>
                  </a:lnTo>
                  <a:lnTo>
                    <a:pt x="0" y="764"/>
                  </a:lnTo>
                  <a:lnTo>
                    <a:pt x="0" y="773"/>
                  </a:lnTo>
                  <a:lnTo>
                    <a:pt x="0" y="782"/>
                  </a:lnTo>
                  <a:lnTo>
                    <a:pt x="0" y="791"/>
                  </a:lnTo>
                  <a:lnTo>
                    <a:pt x="0" y="800"/>
                  </a:lnTo>
                  <a:lnTo>
                    <a:pt x="0" y="809"/>
                  </a:lnTo>
                  <a:lnTo>
                    <a:pt x="0" y="817"/>
                  </a:lnTo>
                  <a:lnTo>
                    <a:pt x="0" y="825"/>
                  </a:lnTo>
                  <a:lnTo>
                    <a:pt x="0" y="833"/>
                  </a:lnTo>
                  <a:lnTo>
                    <a:pt x="0" y="841"/>
                  </a:lnTo>
                  <a:lnTo>
                    <a:pt x="0" y="849"/>
                  </a:lnTo>
                  <a:lnTo>
                    <a:pt x="0" y="857"/>
                  </a:lnTo>
                  <a:lnTo>
                    <a:pt x="0" y="864"/>
                  </a:lnTo>
                  <a:lnTo>
                    <a:pt x="0" y="872"/>
                  </a:lnTo>
                  <a:lnTo>
                    <a:pt x="0" y="879"/>
                  </a:lnTo>
                  <a:lnTo>
                    <a:pt x="0" y="886"/>
                  </a:lnTo>
                  <a:lnTo>
                    <a:pt x="0" y="893"/>
                  </a:lnTo>
                  <a:lnTo>
                    <a:pt x="0" y="899"/>
                  </a:lnTo>
                  <a:lnTo>
                    <a:pt x="0" y="906"/>
                  </a:lnTo>
                  <a:lnTo>
                    <a:pt x="0" y="912"/>
                  </a:lnTo>
                  <a:lnTo>
                    <a:pt x="0" y="918"/>
                  </a:lnTo>
                  <a:lnTo>
                    <a:pt x="0" y="924"/>
                  </a:lnTo>
                  <a:lnTo>
                    <a:pt x="0" y="929"/>
                  </a:lnTo>
                  <a:lnTo>
                    <a:pt x="0" y="935"/>
                  </a:lnTo>
                  <a:lnTo>
                    <a:pt x="0" y="940"/>
                  </a:lnTo>
                  <a:lnTo>
                    <a:pt x="0" y="945"/>
                  </a:lnTo>
                  <a:lnTo>
                    <a:pt x="0" y="949"/>
                  </a:lnTo>
                  <a:lnTo>
                    <a:pt x="0" y="954"/>
                  </a:lnTo>
                  <a:lnTo>
                    <a:pt x="0" y="958"/>
                  </a:lnTo>
                  <a:lnTo>
                    <a:pt x="0" y="962"/>
                  </a:lnTo>
                  <a:lnTo>
                    <a:pt x="0" y="966"/>
                  </a:lnTo>
                  <a:lnTo>
                    <a:pt x="0" y="969"/>
                  </a:lnTo>
                  <a:lnTo>
                    <a:pt x="0" y="973"/>
                  </a:lnTo>
                  <a:lnTo>
                    <a:pt x="0" y="976"/>
                  </a:lnTo>
                  <a:lnTo>
                    <a:pt x="0" y="978"/>
                  </a:lnTo>
                  <a:lnTo>
                    <a:pt x="0" y="981"/>
                  </a:lnTo>
                  <a:lnTo>
                    <a:pt x="0" y="983"/>
                  </a:lnTo>
                  <a:lnTo>
                    <a:pt x="0" y="985"/>
                  </a:lnTo>
                  <a:lnTo>
                    <a:pt x="0" y="987"/>
                  </a:lnTo>
                  <a:lnTo>
                    <a:pt x="0" y="988"/>
                  </a:lnTo>
                  <a:lnTo>
                    <a:pt x="0" y="989"/>
                  </a:lnTo>
                  <a:lnTo>
                    <a:pt x="0" y="99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86" name="Freeform 4"/>
            <p:cNvSpPr>
              <a:spLocks/>
            </p:cNvSpPr>
            <p:nvPr/>
          </p:nvSpPr>
          <p:spPr bwMode="auto">
            <a:xfrm>
              <a:off x="1326" y="2922"/>
              <a:ext cx="2999" cy="1"/>
            </a:xfrm>
            <a:custGeom>
              <a:avLst/>
              <a:gdLst>
                <a:gd name="T0" fmla="*/ 3175 w 2999"/>
                <a:gd name="T1" fmla="*/ 0 h 1"/>
                <a:gd name="T2" fmla="*/ 14288 w 2999"/>
                <a:gd name="T3" fmla="*/ 0 h 1"/>
                <a:gd name="T4" fmla="*/ 31750 w 2999"/>
                <a:gd name="T5" fmla="*/ 0 h 1"/>
                <a:gd name="T6" fmla="*/ 55563 w 2999"/>
                <a:gd name="T7" fmla="*/ 0 h 1"/>
                <a:gd name="T8" fmla="*/ 87313 w 2999"/>
                <a:gd name="T9" fmla="*/ 0 h 1"/>
                <a:gd name="T10" fmla="*/ 125413 w 2999"/>
                <a:gd name="T11" fmla="*/ 0 h 1"/>
                <a:gd name="T12" fmla="*/ 168275 w 2999"/>
                <a:gd name="T13" fmla="*/ 0 h 1"/>
                <a:gd name="T14" fmla="*/ 219075 w 2999"/>
                <a:gd name="T15" fmla="*/ 0 h 1"/>
                <a:gd name="T16" fmla="*/ 274638 w 2999"/>
                <a:gd name="T17" fmla="*/ 0 h 1"/>
                <a:gd name="T18" fmla="*/ 336550 w 2999"/>
                <a:gd name="T19" fmla="*/ 0 h 1"/>
                <a:gd name="T20" fmla="*/ 403225 w 2999"/>
                <a:gd name="T21" fmla="*/ 0 h 1"/>
                <a:gd name="T22" fmla="*/ 474663 w 2999"/>
                <a:gd name="T23" fmla="*/ 0 h 1"/>
                <a:gd name="T24" fmla="*/ 550863 w 2999"/>
                <a:gd name="T25" fmla="*/ 0 h 1"/>
                <a:gd name="T26" fmla="*/ 631825 w 2999"/>
                <a:gd name="T27" fmla="*/ 0 h 1"/>
                <a:gd name="T28" fmla="*/ 715963 w 2999"/>
                <a:gd name="T29" fmla="*/ 0 h 1"/>
                <a:gd name="T30" fmla="*/ 804863 w 2999"/>
                <a:gd name="T31" fmla="*/ 0 h 1"/>
                <a:gd name="T32" fmla="*/ 896938 w 2999"/>
                <a:gd name="T33" fmla="*/ 0 h 1"/>
                <a:gd name="T34" fmla="*/ 993775 w 2999"/>
                <a:gd name="T35" fmla="*/ 0 h 1"/>
                <a:gd name="T36" fmla="*/ 1092200 w 2999"/>
                <a:gd name="T37" fmla="*/ 0 h 1"/>
                <a:gd name="T38" fmla="*/ 1195388 w 2999"/>
                <a:gd name="T39" fmla="*/ 0 h 1"/>
                <a:gd name="T40" fmla="*/ 1300163 w 2999"/>
                <a:gd name="T41" fmla="*/ 0 h 1"/>
                <a:gd name="T42" fmla="*/ 1406525 w 2999"/>
                <a:gd name="T43" fmla="*/ 0 h 1"/>
                <a:gd name="T44" fmla="*/ 1516063 w 2999"/>
                <a:gd name="T45" fmla="*/ 0 h 1"/>
                <a:gd name="T46" fmla="*/ 1627188 w 2999"/>
                <a:gd name="T47" fmla="*/ 0 h 1"/>
                <a:gd name="T48" fmla="*/ 1741488 w 2999"/>
                <a:gd name="T49" fmla="*/ 0 h 1"/>
                <a:gd name="T50" fmla="*/ 1855788 w 2999"/>
                <a:gd name="T51" fmla="*/ 0 h 1"/>
                <a:gd name="T52" fmla="*/ 1970088 w 2999"/>
                <a:gd name="T53" fmla="*/ 0 h 1"/>
                <a:gd name="T54" fmla="*/ 2087563 w 2999"/>
                <a:gd name="T55" fmla="*/ 0 h 1"/>
                <a:gd name="T56" fmla="*/ 2205038 w 2999"/>
                <a:gd name="T57" fmla="*/ 0 h 1"/>
                <a:gd name="T58" fmla="*/ 2322512 w 2999"/>
                <a:gd name="T59" fmla="*/ 0 h 1"/>
                <a:gd name="T60" fmla="*/ 2439988 w 2999"/>
                <a:gd name="T61" fmla="*/ 0 h 1"/>
                <a:gd name="T62" fmla="*/ 2557462 w 2999"/>
                <a:gd name="T63" fmla="*/ 0 h 1"/>
                <a:gd name="T64" fmla="*/ 2673350 w 2999"/>
                <a:gd name="T65" fmla="*/ 0 h 1"/>
                <a:gd name="T66" fmla="*/ 2790824 w 2999"/>
                <a:gd name="T67" fmla="*/ 0 h 1"/>
                <a:gd name="T68" fmla="*/ 2905124 w 2999"/>
                <a:gd name="T69" fmla="*/ 0 h 1"/>
                <a:gd name="T70" fmla="*/ 3021012 w 2999"/>
                <a:gd name="T71" fmla="*/ 0 h 1"/>
                <a:gd name="T72" fmla="*/ 3133724 w 2999"/>
                <a:gd name="T73" fmla="*/ 0 h 1"/>
                <a:gd name="T74" fmla="*/ 3244850 w 2999"/>
                <a:gd name="T75" fmla="*/ 0 h 1"/>
                <a:gd name="T76" fmla="*/ 3352800 w 2999"/>
                <a:gd name="T77" fmla="*/ 0 h 1"/>
                <a:gd name="T78" fmla="*/ 3459162 w 2999"/>
                <a:gd name="T79" fmla="*/ 0 h 1"/>
                <a:gd name="T80" fmla="*/ 3563938 w 2999"/>
                <a:gd name="T81" fmla="*/ 0 h 1"/>
                <a:gd name="T82" fmla="*/ 3667126 w 2999"/>
                <a:gd name="T83" fmla="*/ 0 h 1"/>
                <a:gd name="T84" fmla="*/ 3765550 w 2999"/>
                <a:gd name="T85" fmla="*/ 0 h 1"/>
                <a:gd name="T86" fmla="*/ 3862388 w 2999"/>
                <a:gd name="T87" fmla="*/ 0 h 1"/>
                <a:gd name="T88" fmla="*/ 3954462 w 2999"/>
                <a:gd name="T89" fmla="*/ 0 h 1"/>
                <a:gd name="T90" fmla="*/ 4043362 w 2999"/>
                <a:gd name="T91" fmla="*/ 0 h 1"/>
                <a:gd name="T92" fmla="*/ 4127500 w 2999"/>
                <a:gd name="T93" fmla="*/ 0 h 1"/>
                <a:gd name="T94" fmla="*/ 4208461 w 2999"/>
                <a:gd name="T95" fmla="*/ 0 h 1"/>
                <a:gd name="T96" fmla="*/ 4284661 w 2999"/>
                <a:gd name="T97" fmla="*/ 0 h 1"/>
                <a:gd name="T98" fmla="*/ 4356101 w 2999"/>
                <a:gd name="T99" fmla="*/ 0 h 1"/>
                <a:gd name="T100" fmla="*/ 4422777 w 2999"/>
                <a:gd name="T101" fmla="*/ 0 h 1"/>
                <a:gd name="T102" fmla="*/ 4484689 w 2999"/>
                <a:gd name="T103" fmla="*/ 0 h 1"/>
                <a:gd name="T104" fmla="*/ 4540249 w 2999"/>
                <a:gd name="T105" fmla="*/ 0 h 1"/>
                <a:gd name="T106" fmla="*/ 4591049 w 2999"/>
                <a:gd name="T107" fmla="*/ 0 h 1"/>
                <a:gd name="T108" fmla="*/ 4633912 w 2999"/>
                <a:gd name="T109" fmla="*/ 0 h 1"/>
                <a:gd name="T110" fmla="*/ 4672012 w 2999"/>
                <a:gd name="T111" fmla="*/ 0 h 1"/>
                <a:gd name="T112" fmla="*/ 4703760 w 2999"/>
                <a:gd name="T113" fmla="*/ 0 h 1"/>
                <a:gd name="T114" fmla="*/ 4727576 w 2999"/>
                <a:gd name="T115" fmla="*/ 0 h 1"/>
                <a:gd name="T116" fmla="*/ 4745036 w 2999"/>
                <a:gd name="T117" fmla="*/ 0 h 1"/>
                <a:gd name="T118" fmla="*/ 4756148 w 2999"/>
                <a:gd name="T119" fmla="*/ 0 h 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99"/>
                <a:gd name="T181" fmla="*/ 0 h 1"/>
                <a:gd name="T182" fmla="*/ 2999 w 2999"/>
                <a:gd name="T183" fmla="*/ 1 h 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99" h="1">
                  <a:moveTo>
                    <a:pt x="0" y="0"/>
                  </a:moveTo>
                  <a:lnTo>
                    <a:pt x="0" y="0"/>
                  </a:lnTo>
                  <a:lnTo>
                    <a:pt x="1" y="0"/>
                  </a:lnTo>
                  <a:lnTo>
                    <a:pt x="2" y="0"/>
                  </a:lnTo>
                  <a:lnTo>
                    <a:pt x="3" y="0"/>
                  </a:lnTo>
                  <a:lnTo>
                    <a:pt x="4" y="0"/>
                  </a:lnTo>
                  <a:lnTo>
                    <a:pt x="5" y="0"/>
                  </a:lnTo>
                  <a:lnTo>
                    <a:pt x="6" y="0"/>
                  </a:lnTo>
                  <a:lnTo>
                    <a:pt x="7" y="0"/>
                  </a:lnTo>
                  <a:lnTo>
                    <a:pt x="9" y="0"/>
                  </a:lnTo>
                  <a:lnTo>
                    <a:pt x="10" y="0"/>
                  </a:lnTo>
                  <a:lnTo>
                    <a:pt x="11" y="0"/>
                  </a:lnTo>
                  <a:lnTo>
                    <a:pt x="13" y="0"/>
                  </a:lnTo>
                  <a:lnTo>
                    <a:pt x="14" y="0"/>
                  </a:lnTo>
                  <a:lnTo>
                    <a:pt x="16" y="0"/>
                  </a:lnTo>
                  <a:lnTo>
                    <a:pt x="18" y="0"/>
                  </a:lnTo>
                  <a:lnTo>
                    <a:pt x="20" y="0"/>
                  </a:lnTo>
                  <a:lnTo>
                    <a:pt x="22" y="0"/>
                  </a:lnTo>
                  <a:lnTo>
                    <a:pt x="24" y="0"/>
                  </a:lnTo>
                  <a:lnTo>
                    <a:pt x="26" y="0"/>
                  </a:lnTo>
                  <a:lnTo>
                    <a:pt x="28" y="0"/>
                  </a:lnTo>
                  <a:lnTo>
                    <a:pt x="30" y="0"/>
                  </a:lnTo>
                  <a:lnTo>
                    <a:pt x="33" y="0"/>
                  </a:lnTo>
                  <a:lnTo>
                    <a:pt x="35" y="0"/>
                  </a:lnTo>
                  <a:lnTo>
                    <a:pt x="38" y="0"/>
                  </a:lnTo>
                  <a:lnTo>
                    <a:pt x="40" y="0"/>
                  </a:lnTo>
                  <a:lnTo>
                    <a:pt x="43" y="0"/>
                  </a:lnTo>
                  <a:lnTo>
                    <a:pt x="46" y="0"/>
                  </a:lnTo>
                  <a:lnTo>
                    <a:pt x="49" y="0"/>
                  </a:lnTo>
                  <a:lnTo>
                    <a:pt x="52" y="0"/>
                  </a:lnTo>
                  <a:lnTo>
                    <a:pt x="55" y="0"/>
                  </a:lnTo>
                  <a:lnTo>
                    <a:pt x="58" y="0"/>
                  </a:lnTo>
                  <a:lnTo>
                    <a:pt x="61" y="0"/>
                  </a:lnTo>
                  <a:lnTo>
                    <a:pt x="65" y="0"/>
                  </a:lnTo>
                  <a:lnTo>
                    <a:pt x="68" y="0"/>
                  </a:lnTo>
                  <a:lnTo>
                    <a:pt x="71" y="0"/>
                  </a:lnTo>
                  <a:lnTo>
                    <a:pt x="75" y="0"/>
                  </a:lnTo>
                  <a:lnTo>
                    <a:pt x="79" y="0"/>
                  </a:lnTo>
                  <a:lnTo>
                    <a:pt x="82" y="0"/>
                  </a:lnTo>
                  <a:lnTo>
                    <a:pt x="86" y="0"/>
                  </a:lnTo>
                  <a:lnTo>
                    <a:pt x="90" y="0"/>
                  </a:lnTo>
                  <a:lnTo>
                    <a:pt x="94" y="0"/>
                  </a:lnTo>
                  <a:lnTo>
                    <a:pt x="98" y="0"/>
                  </a:lnTo>
                  <a:lnTo>
                    <a:pt x="102" y="0"/>
                  </a:lnTo>
                  <a:lnTo>
                    <a:pt x="106" y="0"/>
                  </a:lnTo>
                  <a:lnTo>
                    <a:pt x="111" y="0"/>
                  </a:lnTo>
                  <a:lnTo>
                    <a:pt x="115" y="0"/>
                  </a:lnTo>
                  <a:lnTo>
                    <a:pt x="120" y="0"/>
                  </a:lnTo>
                  <a:lnTo>
                    <a:pt x="124" y="0"/>
                  </a:lnTo>
                  <a:lnTo>
                    <a:pt x="129" y="0"/>
                  </a:lnTo>
                  <a:lnTo>
                    <a:pt x="133" y="0"/>
                  </a:lnTo>
                  <a:lnTo>
                    <a:pt x="138" y="0"/>
                  </a:lnTo>
                  <a:lnTo>
                    <a:pt x="143" y="0"/>
                  </a:lnTo>
                  <a:lnTo>
                    <a:pt x="148" y="0"/>
                  </a:lnTo>
                  <a:lnTo>
                    <a:pt x="153" y="0"/>
                  </a:lnTo>
                  <a:lnTo>
                    <a:pt x="158" y="0"/>
                  </a:lnTo>
                  <a:lnTo>
                    <a:pt x="163" y="0"/>
                  </a:lnTo>
                  <a:lnTo>
                    <a:pt x="168" y="0"/>
                  </a:lnTo>
                  <a:lnTo>
                    <a:pt x="173" y="0"/>
                  </a:lnTo>
                  <a:lnTo>
                    <a:pt x="179" y="0"/>
                  </a:lnTo>
                  <a:lnTo>
                    <a:pt x="184" y="0"/>
                  </a:lnTo>
                  <a:lnTo>
                    <a:pt x="189" y="0"/>
                  </a:lnTo>
                  <a:lnTo>
                    <a:pt x="195" y="0"/>
                  </a:lnTo>
                  <a:lnTo>
                    <a:pt x="200" y="0"/>
                  </a:lnTo>
                  <a:lnTo>
                    <a:pt x="206" y="0"/>
                  </a:lnTo>
                  <a:lnTo>
                    <a:pt x="212" y="0"/>
                  </a:lnTo>
                  <a:lnTo>
                    <a:pt x="218" y="0"/>
                  </a:lnTo>
                  <a:lnTo>
                    <a:pt x="223" y="0"/>
                  </a:lnTo>
                  <a:lnTo>
                    <a:pt x="229" y="0"/>
                  </a:lnTo>
                  <a:lnTo>
                    <a:pt x="235" y="0"/>
                  </a:lnTo>
                  <a:lnTo>
                    <a:pt x="241" y="0"/>
                  </a:lnTo>
                  <a:lnTo>
                    <a:pt x="248" y="0"/>
                  </a:lnTo>
                  <a:lnTo>
                    <a:pt x="254" y="0"/>
                  </a:lnTo>
                  <a:lnTo>
                    <a:pt x="260" y="0"/>
                  </a:lnTo>
                  <a:lnTo>
                    <a:pt x="266" y="0"/>
                  </a:lnTo>
                  <a:lnTo>
                    <a:pt x="273" y="0"/>
                  </a:lnTo>
                  <a:lnTo>
                    <a:pt x="279" y="0"/>
                  </a:lnTo>
                  <a:lnTo>
                    <a:pt x="286" y="0"/>
                  </a:lnTo>
                  <a:lnTo>
                    <a:pt x="292" y="0"/>
                  </a:lnTo>
                  <a:lnTo>
                    <a:pt x="299" y="0"/>
                  </a:lnTo>
                  <a:lnTo>
                    <a:pt x="305" y="0"/>
                  </a:lnTo>
                  <a:lnTo>
                    <a:pt x="312" y="0"/>
                  </a:lnTo>
                  <a:lnTo>
                    <a:pt x="319" y="0"/>
                  </a:lnTo>
                  <a:lnTo>
                    <a:pt x="326" y="0"/>
                  </a:lnTo>
                  <a:lnTo>
                    <a:pt x="333" y="0"/>
                  </a:lnTo>
                  <a:lnTo>
                    <a:pt x="340" y="0"/>
                  </a:lnTo>
                  <a:lnTo>
                    <a:pt x="347" y="0"/>
                  </a:lnTo>
                  <a:lnTo>
                    <a:pt x="354" y="0"/>
                  </a:lnTo>
                  <a:lnTo>
                    <a:pt x="361" y="0"/>
                  </a:lnTo>
                  <a:lnTo>
                    <a:pt x="368" y="0"/>
                  </a:lnTo>
                  <a:lnTo>
                    <a:pt x="376" y="0"/>
                  </a:lnTo>
                  <a:lnTo>
                    <a:pt x="383" y="0"/>
                  </a:lnTo>
                  <a:lnTo>
                    <a:pt x="390" y="0"/>
                  </a:lnTo>
                  <a:lnTo>
                    <a:pt x="398" y="0"/>
                  </a:lnTo>
                  <a:lnTo>
                    <a:pt x="405" y="0"/>
                  </a:lnTo>
                  <a:lnTo>
                    <a:pt x="413" y="0"/>
                  </a:lnTo>
                  <a:lnTo>
                    <a:pt x="420" y="0"/>
                  </a:lnTo>
                  <a:lnTo>
                    <a:pt x="428" y="0"/>
                  </a:lnTo>
                  <a:lnTo>
                    <a:pt x="436" y="0"/>
                  </a:lnTo>
                  <a:lnTo>
                    <a:pt x="443" y="0"/>
                  </a:lnTo>
                  <a:lnTo>
                    <a:pt x="451" y="0"/>
                  </a:lnTo>
                  <a:lnTo>
                    <a:pt x="459" y="0"/>
                  </a:lnTo>
                  <a:lnTo>
                    <a:pt x="467" y="0"/>
                  </a:lnTo>
                  <a:lnTo>
                    <a:pt x="475" y="0"/>
                  </a:lnTo>
                  <a:lnTo>
                    <a:pt x="483" y="0"/>
                  </a:lnTo>
                  <a:lnTo>
                    <a:pt x="491" y="0"/>
                  </a:lnTo>
                  <a:lnTo>
                    <a:pt x="499" y="0"/>
                  </a:lnTo>
                  <a:lnTo>
                    <a:pt x="507" y="0"/>
                  </a:lnTo>
                  <a:lnTo>
                    <a:pt x="515" y="0"/>
                  </a:lnTo>
                  <a:lnTo>
                    <a:pt x="524" y="0"/>
                  </a:lnTo>
                  <a:lnTo>
                    <a:pt x="532" y="0"/>
                  </a:lnTo>
                  <a:lnTo>
                    <a:pt x="540" y="0"/>
                  </a:lnTo>
                  <a:lnTo>
                    <a:pt x="549" y="0"/>
                  </a:lnTo>
                  <a:lnTo>
                    <a:pt x="557" y="0"/>
                  </a:lnTo>
                  <a:lnTo>
                    <a:pt x="565" y="0"/>
                  </a:lnTo>
                  <a:lnTo>
                    <a:pt x="574" y="0"/>
                  </a:lnTo>
                  <a:lnTo>
                    <a:pt x="583" y="0"/>
                  </a:lnTo>
                  <a:lnTo>
                    <a:pt x="591" y="0"/>
                  </a:lnTo>
                  <a:lnTo>
                    <a:pt x="600" y="0"/>
                  </a:lnTo>
                  <a:lnTo>
                    <a:pt x="608" y="0"/>
                  </a:lnTo>
                  <a:lnTo>
                    <a:pt x="617" y="0"/>
                  </a:lnTo>
                  <a:lnTo>
                    <a:pt x="626" y="0"/>
                  </a:lnTo>
                  <a:lnTo>
                    <a:pt x="635" y="0"/>
                  </a:lnTo>
                  <a:lnTo>
                    <a:pt x="644" y="0"/>
                  </a:lnTo>
                  <a:lnTo>
                    <a:pt x="652" y="0"/>
                  </a:lnTo>
                  <a:lnTo>
                    <a:pt x="661" y="0"/>
                  </a:lnTo>
                  <a:lnTo>
                    <a:pt x="670" y="0"/>
                  </a:lnTo>
                  <a:lnTo>
                    <a:pt x="679" y="0"/>
                  </a:lnTo>
                  <a:lnTo>
                    <a:pt x="688" y="0"/>
                  </a:lnTo>
                  <a:lnTo>
                    <a:pt x="698" y="0"/>
                  </a:lnTo>
                  <a:lnTo>
                    <a:pt x="707" y="0"/>
                  </a:lnTo>
                  <a:lnTo>
                    <a:pt x="716" y="0"/>
                  </a:lnTo>
                  <a:lnTo>
                    <a:pt x="725" y="0"/>
                  </a:lnTo>
                  <a:lnTo>
                    <a:pt x="734" y="0"/>
                  </a:lnTo>
                  <a:lnTo>
                    <a:pt x="743" y="0"/>
                  </a:lnTo>
                  <a:lnTo>
                    <a:pt x="753" y="0"/>
                  </a:lnTo>
                  <a:lnTo>
                    <a:pt x="762" y="0"/>
                  </a:lnTo>
                  <a:lnTo>
                    <a:pt x="771" y="0"/>
                  </a:lnTo>
                  <a:lnTo>
                    <a:pt x="781" y="0"/>
                  </a:lnTo>
                  <a:lnTo>
                    <a:pt x="790" y="0"/>
                  </a:lnTo>
                  <a:lnTo>
                    <a:pt x="800" y="0"/>
                  </a:lnTo>
                  <a:lnTo>
                    <a:pt x="809" y="0"/>
                  </a:lnTo>
                  <a:lnTo>
                    <a:pt x="819" y="0"/>
                  </a:lnTo>
                  <a:lnTo>
                    <a:pt x="828" y="0"/>
                  </a:lnTo>
                  <a:lnTo>
                    <a:pt x="838" y="0"/>
                  </a:lnTo>
                  <a:lnTo>
                    <a:pt x="848" y="0"/>
                  </a:lnTo>
                  <a:lnTo>
                    <a:pt x="857" y="0"/>
                  </a:lnTo>
                  <a:lnTo>
                    <a:pt x="867" y="0"/>
                  </a:lnTo>
                  <a:lnTo>
                    <a:pt x="877" y="0"/>
                  </a:lnTo>
                  <a:lnTo>
                    <a:pt x="886" y="0"/>
                  </a:lnTo>
                  <a:lnTo>
                    <a:pt x="896" y="0"/>
                  </a:lnTo>
                  <a:lnTo>
                    <a:pt x="906" y="0"/>
                  </a:lnTo>
                  <a:lnTo>
                    <a:pt x="916" y="0"/>
                  </a:lnTo>
                  <a:lnTo>
                    <a:pt x="926" y="0"/>
                  </a:lnTo>
                  <a:lnTo>
                    <a:pt x="935" y="0"/>
                  </a:lnTo>
                  <a:lnTo>
                    <a:pt x="945" y="0"/>
                  </a:lnTo>
                  <a:lnTo>
                    <a:pt x="955" y="0"/>
                  </a:lnTo>
                  <a:lnTo>
                    <a:pt x="965" y="0"/>
                  </a:lnTo>
                  <a:lnTo>
                    <a:pt x="975" y="0"/>
                  </a:lnTo>
                  <a:lnTo>
                    <a:pt x="985" y="0"/>
                  </a:lnTo>
                  <a:lnTo>
                    <a:pt x="995" y="0"/>
                  </a:lnTo>
                  <a:lnTo>
                    <a:pt x="1005" y="0"/>
                  </a:lnTo>
                  <a:lnTo>
                    <a:pt x="1015" y="0"/>
                  </a:lnTo>
                  <a:lnTo>
                    <a:pt x="1025" y="0"/>
                  </a:lnTo>
                  <a:lnTo>
                    <a:pt x="1036" y="0"/>
                  </a:lnTo>
                  <a:lnTo>
                    <a:pt x="1046" y="0"/>
                  </a:lnTo>
                  <a:lnTo>
                    <a:pt x="1056" y="0"/>
                  </a:lnTo>
                  <a:lnTo>
                    <a:pt x="1066" y="0"/>
                  </a:lnTo>
                  <a:lnTo>
                    <a:pt x="1076" y="0"/>
                  </a:lnTo>
                  <a:lnTo>
                    <a:pt x="1086" y="0"/>
                  </a:lnTo>
                  <a:lnTo>
                    <a:pt x="1097" y="0"/>
                  </a:lnTo>
                  <a:lnTo>
                    <a:pt x="1107" y="0"/>
                  </a:lnTo>
                  <a:lnTo>
                    <a:pt x="1117" y="0"/>
                  </a:lnTo>
                  <a:lnTo>
                    <a:pt x="1127" y="0"/>
                  </a:lnTo>
                  <a:lnTo>
                    <a:pt x="1138" y="0"/>
                  </a:lnTo>
                  <a:lnTo>
                    <a:pt x="1148" y="0"/>
                  </a:lnTo>
                  <a:lnTo>
                    <a:pt x="1158" y="0"/>
                  </a:lnTo>
                  <a:lnTo>
                    <a:pt x="1169" y="0"/>
                  </a:lnTo>
                  <a:lnTo>
                    <a:pt x="1179" y="0"/>
                  </a:lnTo>
                  <a:lnTo>
                    <a:pt x="1189" y="0"/>
                  </a:lnTo>
                  <a:lnTo>
                    <a:pt x="1200" y="0"/>
                  </a:lnTo>
                  <a:lnTo>
                    <a:pt x="1210" y="0"/>
                  </a:lnTo>
                  <a:lnTo>
                    <a:pt x="1221" y="0"/>
                  </a:lnTo>
                  <a:lnTo>
                    <a:pt x="1231" y="0"/>
                  </a:lnTo>
                  <a:lnTo>
                    <a:pt x="1241" y="0"/>
                  </a:lnTo>
                  <a:lnTo>
                    <a:pt x="1252" y="0"/>
                  </a:lnTo>
                  <a:lnTo>
                    <a:pt x="1262" y="0"/>
                  </a:lnTo>
                  <a:lnTo>
                    <a:pt x="1273" y="0"/>
                  </a:lnTo>
                  <a:lnTo>
                    <a:pt x="1283" y="0"/>
                  </a:lnTo>
                  <a:lnTo>
                    <a:pt x="1294" y="0"/>
                  </a:lnTo>
                  <a:lnTo>
                    <a:pt x="1304" y="0"/>
                  </a:lnTo>
                  <a:lnTo>
                    <a:pt x="1315" y="0"/>
                  </a:lnTo>
                  <a:lnTo>
                    <a:pt x="1325" y="0"/>
                  </a:lnTo>
                  <a:lnTo>
                    <a:pt x="1336" y="0"/>
                  </a:lnTo>
                  <a:lnTo>
                    <a:pt x="1346" y="0"/>
                  </a:lnTo>
                  <a:lnTo>
                    <a:pt x="1357" y="0"/>
                  </a:lnTo>
                  <a:lnTo>
                    <a:pt x="1367" y="0"/>
                  </a:lnTo>
                  <a:lnTo>
                    <a:pt x="1378" y="0"/>
                  </a:lnTo>
                  <a:lnTo>
                    <a:pt x="1389" y="0"/>
                  </a:lnTo>
                  <a:lnTo>
                    <a:pt x="1399" y="0"/>
                  </a:lnTo>
                  <a:lnTo>
                    <a:pt x="1410" y="0"/>
                  </a:lnTo>
                  <a:lnTo>
                    <a:pt x="1420" y="0"/>
                  </a:lnTo>
                  <a:lnTo>
                    <a:pt x="1431" y="0"/>
                  </a:lnTo>
                  <a:lnTo>
                    <a:pt x="1441" y="0"/>
                  </a:lnTo>
                  <a:lnTo>
                    <a:pt x="1452" y="0"/>
                  </a:lnTo>
                  <a:lnTo>
                    <a:pt x="1463" y="0"/>
                  </a:lnTo>
                  <a:lnTo>
                    <a:pt x="1473" y="0"/>
                  </a:lnTo>
                  <a:lnTo>
                    <a:pt x="1484" y="0"/>
                  </a:lnTo>
                  <a:lnTo>
                    <a:pt x="1494" y="0"/>
                  </a:lnTo>
                  <a:lnTo>
                    <a:pt x="1505" y="0"/>
                  </a:lnTo>
                  <a:lnTo>
                    <a:pt x="1515" y="0"/>
                  </a:lnTo>
                  <a:lnTo>
                    <a:pt x="1526" y="0"/>
                  </a:lnTo>
                  <a:lnTo>
                    <a:pt x="1537" y="0"/>
                  </a:lnTo>
                  <a:lnTo>
                    <a:pt x="1547" y="0"/>
                  </a:lnTo>
                  <a:lnTo>
                    <a:pt x="1558" y="0"/>
                  </a:lnTo>
                  <a:lnTo>
                    <a:pt x="1568" y="0"/>
                  </a:lnTo>
                  <a:lnTo>
                    <a:pt x="1579" y="0"/>
                  </a:lnTo>
                  <a:lnTo>
                    <a:pt x="1589" y="0"/>
                  </a:lnTo>
                  <a:lnTo>
                    <a:pt x="1600" y="0"/>
                  </a:lnTo>
                  <a:lnTo>
                    <a:pt x="1611" y="0"/>
                  </a:lnTo>
                  <a:lnTo>
                    <a:pt x="1621" y="0"/>
                  </a:lnTo>
                  <a:lnTo>
                    <a:pt x="1632" y="0"/>
                  </a:lnTo>
                  <a:lnTo>
                    <a:pt x="1642" y="0"/>
                  </a:lnTo>
                  <a:lnTo>
                    <a:pt x="1653" y="0"/>
                  </a:lnTo>
                  <a:lnTo>
                    <a:pt x="1663" y="0"/>
                  </a:lnTo>
                  <a:lnTo>
                    <a:pt x="1674" y="0"/>
                  </a:lnTo>
                  <a:lnTo>
                    <a:pt x="1684" y="0"/>
                  </a:lnTo>
                  <a:lnTo>
                    <a:pt x="1695" y="0"/>
                  </a:lnTo>
                  <a:lnTo>
                    <a:pt x="1705" y="0"/>
                  </a:lnTo>
                  <a:lnTo>
                    <a:pt x="1716" y="0"/>
                  </a:lnTo>
                  <a:lnTo>
                    <a:pt x="1726" y="0"/>
                  </a:lnTo>
                  <a:lnTo>
                    <a:pt x="1737" y="0"/>
                  </a:lnTo>
                  <a:lnTo>
                    <a:pt x="1747" y="0"/>
                  </a:lnTo>
                  <a:lnTo>
                    <a:pt x="1758" y="0"/>
                  </a:lnTo>
                  <a:lnTo>
                    <a:pt x="1768" y="0"/>
                  </a:lnTo>
                  <a:lnTo>
                    <a:pt x="1779" y="0"/>
                  </a:lnTo>
                  <a:lnTo>
                    <a:pt x="1789" y="0"/>
                  </a:lnTo>
                  <a:lnTo>
                    <a:pt x="1799" y="0"/>
                  </a:lnTo>
                  <a:lnTo>
                    <a:pt x="1810" y="0"/>
                  </a:lnTo>
                  <a:lnTo>
                    <a:pt x="1820" y="0"/>
                  </a:lnTo>
                  <a:lnTo>
                    <a:pt x="1830" y="0"/>
                  </a:lnTo>
                  <a:lnTo>
                    <a:pt x="1841" y="0"/>
                  </a:lnTo>
                  <a:lnTo>
                    <a:pt x="1851" y="0"/>
                  </a:lnTo>
                  <a:lnTo>
                    <a:pt x="1861" y="0"/>
                  </a:lnTo>
                  <a:lnTo>
                    <a:pt x="1872" y="0"/>
                  </a:lnTo>
                  <a:lnTo>
                    <a:pt x="1882" y="0"/>
                  </a:lnTo>
                  <a:lnTo>
                    <a:pt x="1892" y="0"/>
                  </a:lnTo>
                  <a:lnTo>
                    <a:pt x="1903" y="0"/>
                  </a:lnTo>
                  <a:lnTo>
                    <a:pt x="1913" y="0"/>
                  </a:lnTo>
                  <a:lnTo>
                    <a:pt x="1923" y="0"/>
                  </a:lnTo>
                  <a:lnTo>
                    <a:pt x="1933" y="0"/>
                  </a:lnTo>
                  <a:lnTo>
                    <a:pt x="1943" y="0"/>
                  </a:lnTo>
                  <a:lnTo>
                    <a:pt x="1953" y="0"/>
                  </a:lnTo>
                  <a:lnTo>
                    <a:pt x="1964" y="0"/>
                  </a:lnTo>
                  <a:lnTo>
                    <a:pt x="1974" y="0"/>
                  </a:lnTo>
                  <a:lnTo>
                    <a:pt x="1984" y="0"/>
                  </a:lnTo>
                  <a:lnTo>
                    <a:pt x="1994" y="0"/>
                  </a:lnTo>
                  <a:lnTo>
                    <a:pt x="2004" y="0"/>
                  </a:lnTo>
                  <a:lnTo>
                    <a:pt x="2014" y="0"/>
                  </a:lnTo>
                  <a:lnTo>
                    <a:pt x="2024" y="0"/>
                  </a:lnTo>
                  <a:lnTo>
                    <a:pt x="2034" y="0"/>
                  </a:lnTo>
                  <a:lnTo>
                    <a:pt x="2044" y="0"/>
                  </a:lnTo>
                  <a:lnTo>
                    <a:pt x="2054" y="0"/>
                  </a:lnTo>
                  <a:lnTo>
                    <a:pt x="2064" y="0"/>
                  </a:lnTo>
                  <a:lnTo>
                    <a:pt x="2074" y="0"/>
                  </a:lnTo>
                  <a:lnTo>
                    <a:pt x="2083" y="0"/>
                  </a:lnTo>
                  <a:lnTo>
                    <a:pt x="2092" y="0"/>
                  </a:lnTo>
                  <a:lnTo>
                    <a:pt x="2102" y="0"/>
                  </a:lnTo>
                  <a:lnTo>
                    <a:pt x="2112" y="0"/>
                  </a:lnTo>
                  <a:lnTo>
                    <a:pt x="2121" y="0"/>
                  </a:lnTo>
                  <a:lnTo>
                    <a:pt x="2131" y="0"/>
                  </a:lnTo>
                  <a:lnTo>
                    <a:pt x="2141" y="0"/>
                  </a:lnTo>
                  <a:lnTo>
                    <a:pt x="2151" y="0"/>
                  </a:lnTo>
                  <a:lnTo>
                    <a:pt x="2160" y="0"/>
                  </a:lnTo>
                  <a:lnTo>
                    <a:pt x="2170" y="0"/>
                  </a:lnTo>
                  <a:lnTo>
                    <a:pt x="2179" y="0"/>
                  </a:lnTo>
                  <a:lnTo>
                    <a:pt x="2189" y="0"/>
                  </a:lnTo>
                  <a:lnTo>
                    <a:pt x="2198" y="0"/>
                  </a:lnTo>
                  <a:lnTo>
                    <a:pt x="2208" y="0"/>
                  </a:lnTo>
                  <a:lnTo>
                    <a:pt x="2217" y="0"/>
                  </a:lnTo>
                  <a:lnTo>
                    <a:pt x="2227" y="0"/>
                  </a:lnTo>
                  <a:lnTo>
                    <a:pt x="2236" y="0"/>
                  </a:lnTo>
                  <a:lnTo>
                    <a:pt x="2245" y="0"/>
                  </a:lnTo>
                  <a:lnTo>
                    <a:pt x="2255" y="0"/>
                  </a:lnTo>
                  <a:lnTo>
                    <a:pt x="2264" y="0"/>
                  </a:lnTo>
                  <a:lnTo>
                    <a:pt x="2273" y="0"/>
                  </a:lnTo>
                  <a:lnTo>
                    <a:pt x="2282" y="0"/>
                  </a:lnTo>
                  <a:lnTo>
                    <a:pt x="2291" y="0"/>
                  </a:lnTo>
                  <a:lnTo>
                    <a:pt x="2301" y="0"/>
                  </a:lnTo>
                  <a:lnTo>
                    <a:pt x="2310" y="0"/>
                  </a:lnTo>
                  <a:lnTo>
                    <a:pt x="2319" y="0"/>
                  </a:lnTo>
                  <a:lnTo>
                    <a:pt x="2328" y="0"/>
                  </a:lnTo>
                  <a:lnTo>
                    <a:pt x="2337" y="0"/>
                  </a:lnTo>
                  <a:lnTo>
                    <a:pt x="2346" y="0"/>
                  </a:lnTo>
                  <a:lnTo>
                    <a:pt x="2355" y="0"/>
                  </a:lnTo>
                  <a:lnTo>
                    <a:pt x="2363" y="0"/>
                  </a:lnTo>
                  <a:lnTo>
                    <a:pt x="2372" y="0"/>
                  </a:lnTo>
                  <a:lnTo>
                    <a:pt x="2381" y="0"/>
                  </a:lnTo>
                  <a:lnTo>
                    <a:pt x="2390" y="0"/>
                  </a:lnTo>
                  <a:lnTo>
                    <a:pt x="2398" y="0"/>
                  </a:lnTo>
                  <a:lnTo>
                    <a:pt x="2407" y="0"/>
                  </a:lnTo>
                  <a:lnTo>
                    <a:pt x="2416" y="0"/>
                  </a:lnTo>
                  <a:lnTo>
                    <a:pt x="2424" y="0"/>
                  </a:lnTo>
                  <a:lnTo>
                    <a:pt x="2433" y="0"/>
                  </a:lnTo>
                  <a:lnTo>
                    <a:pt x="2441" y="0"/>
                  </a:lnTo>
                  <a:lnTo>
                    <a:pt x="2450" y="0"/>
                  </a:lnTo>
                  <a:lnTo>
                    <a:pt x="2458" y="0"/>
                  </a:lnTo>
                  <a:lnTo>
                    <a:pt x="2466" y="0"/>
                  </a:lnTo>
                  <a:lnTo>
                    <a:pt x="2475" y="0"/>
                  </a:lnTo>
                  <a:lnTo>
                    <a:pt x="2483" y="0"/>
                  </a:lnTo>
                  <a:lnTo>
                    <a:pt x="2491" y="0"/>
                  </a:lnTo>
                  <a:lnTo>
                    <a:pt x="2499" y="0"/>
                  </a:lnTo>
                  <a:lnTo>
                    <a:pt x="2507" y="0"/>
                  </a:lnTo>
                  <a:lnTo>
                    <a:pt x="2515" y="0"/>
                  </a:lnTo>
                  <a:lnTo>
                    <a:pt x="2523" y="0"/>
                  </a:lnTo>
                  <a:lnTo>
                    <a:pt x="2531" y="0"/>
                  </a:lnTo>
                  <a:lnTo>
                    <a:pt x="2539" y="0"/>
                  </a:lnTo>
                  <a:lnTo>
                    <a:pt x="2547" y="0"/>
                  </a:lnTo>
                  <a:lnTo>
                    <a:pt x="2555" y="0"/>
                  </a:lnTo>
                  <a:lnTo>
                    <a:pt x="2562" y="0"/>
                  </a:lnTo>
                  <a:lnTo>
                    <a:pt x="2570" y="0"/>
                  </a:lnTo>
                  <a:lnTo>
                    <a:pt x="2578" y="0"/>
                  </a:lnTo>
                  <a:lnTo>
                    <a:pt x="2585" y="0"/>
                  </a:lnTo>
                  <a:lnTo>
                    <a:pt x="2593" y="0"/>
                  </a:lnTo>
                  <a:lnTo>
                    <a:pt x="2600" y="0"/>
                  </a:lnTo>
                  <a:lnTo>
                    <a:pt x="2608" y="0"/>
                  </a:lnTo>
                  <a:lnTo>
                    <a:pt x="2615" y="0"/>
                  </a:lnTo>
                  <a:lnTo>
                    <a:pt x="2623" y="0"/>
                  </a:lnTo>
                  <a:lnTo>
                    <a:pt x="2630" y="0"/>
                  </a:lnTo>
                  <a:lnTo>
                    <a:pt x="2637" y="0"/>
                  </a:lnTo>
                  <a:lnTo>
                    <a:pt x="2644" y="0"/>
                  </a:lnTo>
                  <a:lnTo>
                    <a:pt x="2651" y="0"/>
                  </a:lnTo>
                  <a:lnTo>
                    <a:pt x="2658" y="0"/>
                  </a:lnTo>
                  <a:lnTo>
                    <a:pt x="2665" y="0"/>
                  </a:lnTo>
                  <a:lnTo>
                    <a:pt x="2672" y="0"/>
                  </a:lnTo>
                  <a:lnTo>
                    <a:pt x="2679" y="0"/>
                  </a:lnTo>
                  <a:lnTo>
                    <a:pt x="2686" y="0"/>
                  </a:lnTo>
                  <a:lnTo>
                    <a:pt x="2693" y="0"/>
                  </a:lnTo>
                  <a:lnTo>
                    <a:pt x="2699" y="0"/>
                  </a:lnTo>
                  <a:lnTo>
                    <a:pt x="2706" y="0"/>
                  </a:lnTo>
                  <a:lnTo>
                    <a:pt x="2712" y="0"/>
                  </a:lnTo>
                  <a:lnTo>
                    <a:pt x="2719" y="0"/>
                  </a:lnTo>
                  <a:lnTo>
                    <a:pt x="2725" y="0"/>
                  </a:lnTo>
                  <a:lnTo>
                    <a:pt x="2732" y="0"/>
                  </a:lnTo>
                  <a:lnTo>
                    <a:pt x="2738" y="0"/>
                  </a:lnTo>
                  <a:lnTo>
                    <a:pt x="2744" y="0"/>
                  </a:lnTo>
                  <a:lnTo>
                    <a:pt x="2751" y="0"/>
                  </a:lnTo>
                  <a:lnTo>
                    <a:pt x="2757" y="0"/>
                  </a:lnTo>
                  <a:lnTo>
                    <a:pt x="2763" y="0"/>
                  </a:lnTo>
                  <a:lnTo>
                    <a:pt x="2769" y="0"/>
                  </a:lnTo>
                  <a:lnTo>
                    <a:pt x="2775" y="0"/>
                  </a:lnTo>
                  <a:lnTo>
                    <a:pt x="2780" y="0"/>
                  </a:lnTo>
                  <a:lnTo>
                    <a:pt x="2786" y="0"/>
                  </a:lnTo>
                  <a:lnTo>
                    <a:pt x="2792" y="0"/>
                  </a:lnTo>
                  <a:lnTo>
                    <a:pt x="2798" y="0"/>
                  </a:lnTo>
                  <a:lnTo>
                    <a:pt x="2803" y="0"/>
                  </a:lnTo>
                  <a:lnTo>
                    <a:pt x="2809" y="0"/>
                  </a:lnTo>
                  <a:lnTo>
                    <a:pt x="2814" y="0"/>
                  </a:lnTo>
                  <a:lnTo>
                    <a:pt x="2820" y="0"/>
                  </a:lnTo>
                  <a:lnTo>
                    <a:pt x="2825" y="0"/>
                  </a:lnTo>
                  <a:lnTo>
                    <a:pt x="2830" y="0"/>
                  </a:lnTo>
                  <a:lnTo>
                    <a:pt x="2835" y="0"/>
                  </a:lnTo>
                  <a:lnTo>
                    <a:pt x="2840" y="0"/>
                  </a:lnTo>
                  <a:lnTo>
                    <a:pt x="2845" y="0"/>
                  </a:lnTo>
                  <a:lnTo>
                    <a:pt x="2850" y="0"/>
                  </a:lnTo>
                  <a:lnTo>
                    <a:pt x="2855" y="0"/>
                  </a:lnTo>
                  <a:lnTo>
                    <a:pt x="2860" y="0"/>
                  </a:lnTo>
                  <a:lnTo>
                    <a:pt x="2865" y="0"/>
                  </a:lnTo>
                  <a:lnTo>
                    <a:pt x="2869" y="0"/>
                  </a:lnTo>
                  <a:lnTo>
                    <a:pt x="2874" y="0"/>
                  </a:lnTo>
                  <a:lnTo>
                    <a:pt x="2879" y="0"/>
                  </a:lnTo>
                  <a:lnTo>
                    <a:pt x="2883" y="0"/>
                  </a:lnTo>
                  <a:lnTo>
                    <a:pt x="2887" y="0"/>
                  </a:lnTo>
                  <a:lnTo>
                    <a:pt x="2892" y="0"/>
                  </a:lnTo>
                  <a:lnTo>
                    <a:pt x="2896" y="0"/>
                  </a:lnTo>
                  <a:lnTo>
                    <a:pt x="2900" y="0"/>
                  </a:lnTo>
                  <a:lnTo>
                    <a:pt x="2904" y="0"/>
                  </a:lnTo>
                  <a:lnTo>
                    <a:pt x="2908" y="0"/>
                  </a:lnTo>
                  <a:lnTo>
                    <a:pt x="2912" y="0"/>
                  </a:lnTo>
                  <a:lnTo>
                    <a:pt x="2916" y="0"/>
                  </a:lnTo>
                  <a:lnTo>
                    <a:pt x="2919" y="0"/>
                  </a:lnTo>
                  <a:lnTo>
                    <a:pt x="2923" y="0"/>
                  </a:lnTo>
                  <a:lnTo>
                    <a:pt x="2927" y="0"/>
                  </a:lnTo>
                  <a:lnTo>
                    <a:pt x="2930" y="0"/>
                  </a:lnTo>
                  <a:lnTo>
                    <a:pt x="2933" y="0"/>
                  </a:lnTo>
                  <a:lnTo>
                    <a:pt x="2937" y="0"/>
                  </a:lnTo>
                  <a:lnTo>
                    <a:pt x="2940" y="0"/>
                  </a:lnTo>
                  <a:lnTo>
                    <a:pt x="2943" y="0"/>
                  </a:lnTo>
                  <a:lnTo>
                    <a:pt x="2946" y="0"/>
                  </a:lnTo>
                  <a:lnTo>
                    <a:pt x="2949" y="0"/>
                  </a:lnTo>
                  <a:lnTo>
                    <a:pt x="2952" y="0"/>
                  </a:lnTo>
                  <a:lnTo>
                    <a:pt x="2955" y="0"/>
                  </a:lnTo>
                  <a:lnTo>
                    <a:pt x="2958" y="0"/>
                  </a:lnTo>
                  <a:lnTo>
                    <a:pt x="2960" y="0"/>
                  </a:lnTo>
                  <a:lnTo>
                    <a:pt x="2963" y="0"/>
                  </a:lnTo>
                  <a:lnTo>
                    <a:pt x="2965" y="0"/>
                  </a:lnTo>
                  <a:lnTo>
                    <a:pt x="2968" y="0"/>
                  </a:lnTo>
                  <a:lnTo>
                    <a:pt x="2970" y="0"/>
                  </a:lnTo>
                  <a:lnTo>
                    <a:pt x="2972" y="0"/>
                  </a:lnTo>
                  <a:lnTo>
                    <a:pt x="2974" y="0"/>
                  </a:lnTo>
                  <a:lnTo>
                    <a:pt x="2976" y="0"/>
                  </a:lnTo>
                  <a:lnTo>
                    <a:pt x="2978" y="0"/>
                  </a:lnTo>
                  <a:lnTo>
                    <a:pt x="2980" y="0"/>
                  </a:lnTo>
                  <a:lnTo>
                    <a:pt x="2982" y="0"/>
                  </a:lnTo>
                  <a:lnTo>
                    <a:pt x="2984" y="0"/>
                  </a:lnTo>
                  <a:lnTo>
                    <a:pt x="2985" y="0"/>
                  </a:lnTo>
                  <a:lnTo>
                    <a:pt x="2987" y="0"/>
                  </a:lnTo>
                  <a:lnTo>
                    <a:pt x="2988" y="0"/>
                  </a:lnTo>
                  <a:lnTo>
                    <a:pt x="2989" y="0"/>
                  </a:lnTo>
                  <a:lnTo>
                    <a:pt x="2991" y="0"/>
                  </a:lnTo>
                  <a:lnTo>
                    <a:pt x="2992" y="0"/>
                  </a:lnTo>
                  <a:lnTo>
                    <a:pt x="2993" y="0"/>
                  </a:lnTo>
                  <a:lnTo>
                    <a:pt x="2994" y="0"/>
                  </a:lnTo>
                  <a:lnTo>
                    <a:pt x="2995" y="0"/>
                  </a:lnTo>
                  <a:lnTo>
                    <a:pt x="2996" y="0"/>
                  </a:lnTo>
                  <a:lnTo>
                    <a:pt x="2997" y="0"/>
                  </a:lnTo>
                  <a:lnTo>
                    <a:pt x="299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87" name="Freeform 5"/>
            <p:cNvSpPr>
              <a:spLocks/>
            </p:cNvSpPr>
            <p:nvPr/>
          </p:nvSpPr>
          <p:spPr bwMode="auto">
            <a:xfrm>
              <a:off x="4317" y="2859"/>
              <a:ext cx="126" cy="127"/>
            </a:xfrm>
            <a:custGeom>
              <a:avLst/>
              <a:gdLst>
                <a:gd name="T0" fmla="*/ 198438 w 126"/>
                <a:gd name="T1" fmla="*/ 100012 h 127"/>
                <a:gd name="T2" fmla="*/ 196850 w 126"/>
                <a:gd name="T3" fmla="*/ 100012 h 127"/>
                <a:gd name="T4" fmla="*/ 192088 w 126"/>
                <a:gd name="T5" fmla="*/ 96837 h 127"/>
                <a:gd name="T6" fmla="*/ 184150 w 126"/>
                <a:gd name="T7" fmla="*/ 93662 h 127"/>
                <a:gd name="T8" fmla="*/ 173038 w 126"/>
                <a:gd name="T9" fmla="*/ 87312 h 127"/>
                <a:gd name="T10" fmla="*/ 161925 w 126"/>
                <a:gd name="T11" fmla="*/ 80962 h 127"/>
                <a:gd name="T12" fmla="*/ 147638 w 126"/>
                <a:gd name="T13" fmla="*/ 74612 h 127"/>
                <a:gd name="T14" fmla="*/ 131763 w 126"/>
                <a:gd name="T15" fmla="*/ 66675 h 127"/>
                <a:gd name="T16" fmla="*/ 115888 w 126"/>
                <a:gd name="T17" fmla="*/ 58737 h 127"/>
                <a:gd name="T18" fmla="*/ 100013 w 126"/>
                <a:gd name="T19" fmla="*/ 50800 h 127"/>
                <a:gd name="T20" fmla="*/ 82550 w 126"/>
                <a:gd name="T21" fmla="*/ 42862 h 127"/>
                <a:gd name="T22" fmla="*/ 66675 w 126"/>
                <a:gd name="T23" fmla="*/ 34925 h 127"/>
                <a:gd name="T24" fmla="*/ 50800 w 126"/>
                <a:gd name="T25" fmla="*/ 26987 h 127"/>
                <a:gd name="T26" fmla="*/ 38100 w 126"/>
                <a:gd name="T27" fmla="*/ 19050 h 127"/>
                <a:gd name="T28" fmla="*/ 25400 w 126"/>
                <a:gd name="T29" fmla="*/ 12700 h 127"/>
                <a:gd name="T30" fmla="*/ 14288 w 126"/>
                <a:gd name="T31" fmla="*/ 7937 h 127"/>
                <a:gd name="T32" fmla="*/ 6350 w 126"/>
                <a:gd name="T33" fmla="*/ 4762 h 127"/>
                <a:gd name="T34" fmla="*/ 1588 w 126"/>
                <a:gd name="T35" fmla="*/ 1587 h 127"/>
                <a:gd name="T36" fmla="*/ 0 w 126"/>
                <a:gd name="T37" fmla="*/ 0 h 127"/>
                <a:gd name="T38" fmla="*/ 0 w 126"/>
                <a:gd name="T39" fmla="*/ 0 h 127"/>
                <a:gd name="T40" fmla="*/ 0 w 126"/>
                <a:gd name="T41" fmla="*/ 3175 h 127"/>
                <a:gd name="T42" fmla="*/ 0 w 126"/>
                <a:gd name="T43" fmla="*/ 9525 h 127"/>
                <a:gd name="T44" fmla="*/ 0 w 126"/>
                <a:gd name="T45" fmla="*/ 19050 h 127"/>
                <a:gd name="T46" fmla="*/ 0 w 126"/>
                <a:gd name="T47" fmla="*/ 31750 h 127"/>
                <a:gd name="T48" fmla="*/ 0 w 126"/>
                <a:gd name="T49" fmla="*/ 47625 h 127"/>
                <a:gd name="T50" fmla="*/ 0 w 126"/>
                <a:gd name="T51" fmla="*/ 63500 h 127"/>
                <a:gd name="T52" fmla="*/ 0 w 126"/>
                <a:gd name="T53" fmla="*/ 82550 h 127"/>
                <a:gd name="T54" fmla="*/ 0 w 126"/>
                <a:gd name="T55" fmla="*/ 100012 h 127"/>
                <a:gd name="T56" fmla="*/ 0 w 126"/>
                <a:gd name="T57" fmla="*/ 119062 h 127"/>
                <a:gd name="T58" fmla="*/ 0 w 126"/>
                <a:gd name="T59" fmla="*/ 136525 h 127"/>
                <a:gd name="T60" fmla="*/ 0 w 126"/>
                <a:gd name="T61" fmla="*/ 153987 h 127"/>
                <a:gd name="T62" fmla="*/ 0 w 126"/>
                <a:gd name="T63" fmla="*/ 169862 h 127"/>
                <a:gd name="T64" fmla="*/ 0 w 126"/>
                <a:gd name="T65" fmla="*/ 182562 h 127"/>
                <a:gd name="T66" fmla="*/ 0 w 126"/>
                <a:gd name="T67" fmla="*/ 192087 h 127"/>
                <a:gd name="T68" fmla="*/ 0 w 126"/>
                <a:gd name="T69" fmla="*/ 198437 h 127"/>
                <a:gd name="T70" fmla="*/ 0 w 126"/>
                <a:gd name="T71" fmla="*/ 200025 h 127"/>
                <a:gd name="T72" fmla="*/ 0 w 126"/>
                <a:gd name="T73" fmla="*/ 200025 h 127"/>
                <a:gd name="T74" fmla="*/ 1588 w 126"/>
                <a:gd name="T75" fmla="*/ 200025 h 127"/>
                <a:gd name="T76" fmla="*/ 6350 w 126"/>
                <a:gd name="T77" fmla="*/ 196850 h 127"/>
                <a:gd name="T78" fmla="*/ 14288 w 126"/>
                <a:gd name="T79" fmla="*/ 193675 h 127"/>
                <a:gd name="T80" fmla="*/ 25400 w 126"/>
                <a:gd name="T81" fmla="*/ 187325 h 127"/>
                <a:gd name="T82" fmla="*/ 38100 w 126"/>
                <a:gd name="T83" fmla="*/ 180975 h 127"/>
                <a:gd name="T84" fmla="*/ 50800 w 126"/>
                <a:gd name="T85" fmla="*/ 174625 h 127"/>
                <a:gd name="T86" fmla="*/ 66675 w 126"/>
                <a:gd name="T87" fmla="*/ 166687 h 127"/>
                <a:gd name="T88" fmla="*/ 82550 w 126"/>
                <a:gd name="T89" fmla="*/ 158750 h 127"/>
                <a:gd name="T90" fmla="*/ 100013 w 126"/>
                <a:gd name="T91" fmla="*/ 150812 h 127"/>
                <a:gd name="T92" fmla="*/ 115888 w 126"/>
                <a:gd name="T93" fmla="*/ 142875 h 127"/>
                <a:gd name="T94" fmla="*/ 131763 w 126"/>
                <a:gd name="T95" fmla="*/ 133350 h 127"/>
                <a:gd name="T96" fmla="*/ 147638 w 126"/>
                <a:gd name="T97" fmla="*/ 127000 h 127"/>
                <a:gd name="T98" fmla="*/ 161925 w 126"/>
                <a:gd name="T99" fmla="*/ 119062 h 127"/>
                <a:gd name="T100" fmla="*/ 173038 w 126"/>
                <a:gd name="T101" fmla="*/ 112712 h 127"/>
                <a:gd name="T102" fmla="*/ 184150 w 126"/>
                <a:gd name="T103" fmla="*/ 107950 h 127"/>
                <a:gd name="T104" fmla="*/ 192088 w 126"/>
                <a:gd name="T105" fmla="*/ 104775 h 127"/>
                <a:gd name="T106" fmla="*/ 196850 w 126"/>
                <a:gd name="T107" fmla="*/ 101600 h 127"/>
                <a:gd name="T108" fmla="*/ 198438 w 126"/>
                <a:gd name="T109" fmla="*/ 100012 h 127"/>
                <a:gd name="T110" fmla="*/ 198438 w 126"/>
                <a:gd name="T111" fmla="*/ 100012 h 127"/>
                <a:gd name="T112" fmla="*/ 198438 w 126"/>
                <a:gd name="T113" fmla="*/ 100012 h 1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127"/>
                <a:gd name="T173" fmla="*/ 126 w 126"/>
                <a:gd name="T174" fmla="*/ 127 h 1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127">
                  <a:moveTo>
                    <a:pt x="125" y="63"/>
                  </a:moveTo>
                  <a:lnTo>
                    <a:pt x="124" y="63"/>
                  </a:lnTo>
                  <a:lnTo>
                    <a:pt x="121" y="61"/>
                  </a:lnTo>
                  <a:lnTo>
                    <a:pt x="116" y="59"/>
                  </a:lnTo>
                  <a:lnTo>
                    <a:pt x="109" y="55"/>
                  </a:lnTo>
                  <a:lnTo>
                    <a:pt x="102" y="51"/>
                  </a:lnTo>
                  <a:lnTo>
                    <a:pt x="93" y="47"/>
                  </a:lnTo>
                  <a:lnTo>
                    <a:pt x="83" y="42"/>
                  </a:lnTo>
                  <a:lnTo>
                    <a:pt x="73" y="37"/>
                  </a:lnTo>
                  <a:lnTo>
                    <a:pt x="63" y="32"/>
                  </a:lnTo>
                  <a:lnTo>
                    <a:pt x="52" y="27"/>
                  </a:lnTo>
                  <a:lnTo>
                    <a:pt x="42" y="22"/>
                  </a:lnTo>
                  <a:lnTo>
                    <a:pt x="32" y="17"/>
                  </a:lnTo>
                  <a:lnTo>
                    <a:pt x="24" y="12"/>
                  </a:lnTo>
                  <a:lnTo>
                    <a:pt x="16" y="8"/>
                  </a:lnTo>
                  <a:lnTo>
                    <a:pt x="9" y="5"/>
                  </a:lnTo>
                  <a:lnTo>
                    <a:pt x="4" y="3"/>
                  </a:lnTo>
                  <a:lnTo>
                    <a:pt x="1" y="1"/>
                  </a:lnTo>
                  <a:lnTo>
                    <a:pt x="0" y="0"/>
                  </a:lnTo>
                  <a:lnTo>
                    <a:pt x="0" y="2"/>
                  </a:lnTo>
                  <a:lnTo>
                    <a:pt x="0" y="6"/>
                  </a:lnTo>
                  <a:lnTo>
                    <a:pt x="0" y="12"/>
                  </a:lnTo>
                  <a:lnTo>
                    <a:pt x="0" y="20"/>
                  </a:lnTo>
                  <a:lnTo>
                    <a:pt x="0" y="30"/>
                  </a:lnTo>
                  <a:lnTo>
                    <a:pt x="0" y="40"/>
                  </a:lnTo>
                  <a:lnTo>
                    <a:pt x="0" y="52"/>
                  </a:lnTo>
                  <a:lnTo>
                    <a:pt x="0" y="63"/>
                  </a:lnTo>
                  <a:lnTo>
                    <a:pt x="0" y="75"/>
                  </a:lnTo>
                  <a:lnTo>
                    <a:pt x="0" y="86"/>
                  </a:lnTo>
                  <a:lnTo>
                    <a:pt x="0" y="97"/>
                  </a:lnTo>
                  <a:lnTo>
                    <a:pt x="0" y="107"/>
                  </a:lnTo>
                  <a:lnTo>
                    <a:pt x="0" y="115"/>
                  </a:lnTo>
                  <a:lnTo>
                    <a:pt x="0" y="121"/>
                  </a:lnTo>
                  <a:lnTo>
                    <a:pt x="0" y="125"/>
                  </a:lnTo>
                  <a:lnTo>
                    <a:pt x="0" y="126"/>
                  </a:lnTo>
                  <a:lnTo>
                    <a:pt x="1" y="126"/>
                  </a:lnTo>
                  <a:lnTo>
                    <a:pt x="4" y="124"/>
                  </a:lnTo>
                  <a:lnTo>
                    <a:pt x="9" y="122"/>
                  </a:lnTo>
                  <a:lnTo>
                    <a:pt x="16" y="118"/>
                  </a:lnTo>
                  <a:lnTo>
                    <a:pt x="24" y="114"/>
                  </a:lnTo>
                  <a:lnTo>
                    <a:pt x="32" y="110"/>
                  </a:lnTo>
                  <a:lnTo>
                    <a:pt x="42" y="105"/>
                  </a:lnTo>
                  <a:lnTo>
                    <a:pt x="52" y="100"/>
                  </a:lnTo>
                  <a:lnTo>
                    <a:pt x="63" y="95"/>
                  </a:lnTo>
                  <a:lnTo>
                    <a:pt x="73" y="90"/>
                  </a:lnTo>
                  <a:lnTo>
                    <a:pt x="83" y="84"/>
                  </a:lnTo>
                  <a:lnTo>
                    <a:pt x="93" y="80"/>
                  </a:lnTo>
                  <a:lnTo>
                    <a:pt x="102" y="75"/>
                  </a:lnTo>
                  <a:lnTo>
                    <a:pt x="109" y="71"/>
                  </a:lnTo>
                  <a:lnTo>
                    <a:pt x="116" y="68"/>
                  </a:lnTo>
                  <a:lnTo>
                    <a:pt x="121" y="66"/>
                  </a:lnTo>
                  <a:lnTo>
                    <a:pt x="124" y="64"/>
                  </a:lnTo>
                  <a:lnTo>
                    <a:pt x="125" y="6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3588" name="Text Box 7"/>
            <p:cNvSpPr txBox="1">
              <a:spLocks noChangeArrowheads="1"/>
            </p:cNvSpPr>
            <p:nvPr/>
          </p:nvSpPr>
          <p:spPr bwMode="auto">
            <a:xfrm>
              <a:off x="4272" y="2592"/>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50000"/>
                </a:spcBef>
                <a:buFontTx/>
                <a:buNone/>
              </a:pPr>
              <a:r>
                <a:rPr lang="da-DK" altLang="en-US" sz="2400"/>
                <a:t>Alder</a:t>
              </a:r>
            </a:p>
          </p:txBody>
        </p:sp>
      </p:grpSp>
      <p:grpSp>
        <p:nvGrpSpPr>
          <p:cNvPr id="23557" name="Group 8"/>
          <p:cNvGrpSpPr>
            <a:grpSpLocks/>
          </p:cNvGrpSpPr>
          <p:nvPr/>
        </p:nvGrpSpPr>
        <p:grpSpPr bwMode="auto">
          <a:xfrm>
            <a:off x="3171825" y="5067300"/>
            <a:ext cx="2925763" cy="1166813"/>
            <a:chOff x="1998" y="1207"/>
            <a:chExt cx="1843" cy="1111"/>
          </a:xfrm>
        </p:grpSpPr>
        <p:sp>
          <p:nvSpPr>
            <p:cNvPr id="23560" name="Freeform 9"/>
            <p:cNvSpPr>
              <a:spLocks/>
            </p:cNvSpPr>
            <p:nvPr/>
          </p:nvSpPr>
          <p:spPr bwMode="auto">
            <a:xfrm>
              <a:off x="1998" y="2234"/>
              <a:ext cx="39" cy="76"/>
            </a:xfrm>
            <a:custGeom>
              <a:avLst/>
              <a:gdLst>
                <a:gd name="T0" fmla="*/ 0 w 39"/>
                <a:gd name="T1" fmla="*/ 75 h 76"/>
                <a:gd name="T2" fmla="*/ 1 w 39"/>
                <a:gd name="T3" fmla="*/ 73 h 76"/>
                <a:gd name="T4" fmla="*/ 4 w 39"/>
                <a:gd name="T5" fmla="*/ 67 h 76"/>
                <a:gd name="T6" fmla="*/ 8 w 39"/>
                <a:gd name="T7" fmla="*/ 59 h 76"/>
                <a:gd name="T8" fmla="*/ 13 w 39"/>
                <a:gd name="T9" fmla="*/ 49 h 76"/>
                <a:gd name="T10" fmla="*/ 19 w 39"/>
                <a:gd name="T11" fmla="*/ 38 h 76"/>
                <a:gd name="T12" fmla="*/ 25 w 39"/>
                <a:gd name="T13" fmla="*/ 26 h 76"/>
                <a:gd name="T14" fmla="*/ 30 w 39"/>
                <a:gd name="T15" fmla="*/ 16 h 76"/>
                <a:gd name="T16" fmla="*/ 34 w 39"/>
                <a:gd name="T17" fmla="*/ 8 h 76"/>
                <a:gd name="T18" fmla="*/ 37 w 39"/>
                <a:gd name="T19" fmla="*/ 2 h 76"/>
                <a:gd name="T20" fmla="*/ 38 w 39"/>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76"/>
                <a:gd name="T35" fmla="*/ 39 w 39"/>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76">
                  <a:moveTo>
                    <a:pt x="0" y="75"/>
                  </a:moveTo>
                  <a:lnTo>
                    <a:pt x="1" y="73"/>
                  </a:lnTo>
                  <a:lnTo>
                    <a:pt x="4" y="67"/>
                  </a:lnTo>
                  <a:lnTo>
                    <a:pt x="8" y="59"/>
                  </a:lnTo>
                  <a:lnTo>
                    <a:pt x="13" y="49"/>
                  </a:lnTo>
                  <a:lnTo>
                    <a:pt x="19" y="38"/>
                  </a:lnTo>
                  <a:lnTo>
                    <a:pt x="25" y="26"/>
                  </a:lnTo>
                  <a:lnTo>
                    <a:pt x="30" y="16"/>
                  </a:lnTo>
                  <a:lnTo>
                    <a:pt x="34" y="8"/>
                  </a:lnTo>
                  <a:lnTo>
                    <a:pt x="37" y="2"/>
                  </a:lnTo>
                  <a:lnTo>
                    <a:pt x="38" y="0"/>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61" name="Freeform 10"/>
            <p:cNvSpPr>
              <a:spLocks/>
            </p:cNvSpPr>
            <p:nvPr/>
          </p:nvSpPr>
          <p:spPr bwMode="auto">
            <a:xfrm>
              <a:off x="2036" y="2234"/>
              <a:ext cx="50" cy="81"/>
            </a:xfrm>
            <a:custGeom>
              <a:avLst/>
              <a:gdLst>
                <a:gd name="T0" fmla="*/ 0 w 50"/>
                <a:gd name="T1" fmla="*/ 0 h 81"/>
                <a:gd name="T2" fmla="*/ 1 w 50"/>
                <a:gd name="T3" fmla="*/ 1 h 81"/>
                <a:gd name="T4" fmla="*/ 3 w 50"/>
                <a:gd name="T5" fmla="*/ 6 h 81"/>
                <a:gd name="T6" fmla="*/ 7 w 50"/>
                <a:gd name="T7" fmla="*/ 12 h 81"/>
                <a:gd name="T8" fmla="*/ 12 w 50"/>
                <a:gd name="T9" fmla="*/ 21 h 81"/>
                <a:gd name="T10" fmla="*/ 18 w 50"/>
                <a:gd name="T11" fmla="*/ 30 h 81"/>
                <a:gd name="T12" fmla="*/ 24 w 50"/>
                <a:gd name="T13" fmla="*/ 40 h 81"/>
                <a:gd name="T14" fmla="*/ 30 w 50"/>
                <a:gd name="T15" fmla="*/ 50 h 81"/>
                <a:gd name="T16" fmla="*/ 36 w 50"/>
                <a:gd name="T17" fmla="*/ 59 h 81"/>
                <a:gd name="T18" fmla="*/ 41 w 50"/>
                <a:gd name="T19" fmla="*/ 67 h 81"/>
                <a:gd name="T20" fmla="*/ 45 w 50"/>
                <a:gd name="T21" fmla="*/ 74 h 81"/>
                <a:gd name="T22" fmla="*/ 48 w 50"/>
                <a:gd name="T23" fmla="*/ 78 h 81"/>
                <a:gd name="T24" fmla="*/ 49 w 50"/>
                <a:gd name="T25" fmla="*/ 8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81"/>
                <a:gd name="T41" fmla="*/ 50 w 50"/>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81">
                  <a:moveTo>
                    <a:pt x="0" y="0"/>
                  </a:moveTo>
                  <a:lnTo>
                    <a:pt x="1" y="1"/>
                  </a:lnTo>
                  <a:lnTo>
                    <a:pt x="3" y="6"/>
                  </a:lnTo>
                  <a:lnTo>
                    <a:pt x="7" y="12"/>
                  </a:lnTo>
                  <a:lnTo>
                    <a:pt x="12" y="21"/>
                  </a:lnTo>
                  <a:lnTo>
                    <a:pt x="18" y="30"/>
                  </a:lnTo>
                  <a:lnTo>
                    <a:pt x="24" y="40"/>
                  </a:lnTo>
                  <a:lnTo>
                    <a:pt x="30" y="50"/>
                  </a:lnTo>
                  <a:lnTo>
                    <a:pt x="36" y="59"/>
                  </a:lnTo>
                  <a:lnTo>
                    <a:pt x="41" y="67"/>
                  </a:lnTo>
                  <a:lnTo>
                    <a:pt x="45" y="74"/>
                  </a:lnTo>
                  <a:lnTo>
                    <a:pt x="48" y="78"/>
                  </a:lnTo>
                  <a:lnTo>
                    <a:pt x="49" y="80"/>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62" name="Freeform 11"/>
            <p:cNvSpPr>
              <a:spLocks/>
            </p:cNvSpPr>
            <p:nvPr/>
          </p:nvSpPr>
          <p:spPr bwMode="auto">
            <a:xfrm>
              <a:off x="2085" y="2314"/>
              <a:ext cx="237" cy="1"/>
            </a:xfrm>
            <a:custGeom>
              <a:avLst/>
              <a:gdLst>
                <a:gd name="T0" fmla="*/ 0 w 237"/>
                <a:gd name="T1" fmla="*/ 0 h 1"/>
                <a:gd name="T2" fmla="*/ 0 w 237"/>
                <a:gd name="T3" fmla="*/ 0 h 1"/>
                <a:gd name="T4" fmla="*/ 2 w 237"/>
                <a:gd name="T5" fmla="*/ 0 h 1"/>
                <a:gd name="T6" fmla="*/ 5 w 237"/>
                <a:gd name="T7" fmla="*/ 0 h 1"/>
                <a:gd name="T8" fmla="*/ 10 w 237"/>
                <a:gd name="T9" fmla="*/ 0 h 1"/>
                <a:gd name="T10" fmla="*/ 15 w 237"/>
                <a:gd name="T11" fmla="*/ 0 h 1"/>
                <a:gd name="T12" fmla="*/ 21 w 237"/>
                <a:gd name="T13" fmla="*/ 0 h 1"/>
                <a:gd name="T14" fmla="*/ 29 w 237"/>
                <a:gd name="T15" fmla="*/ 0 h 1"/>
                <a:gd name="T16" fmla="*/ 37 w 237"/>
                <a:gd name="T17" fmla="*/ 0 h 1"/>
                <a:gd name="T18" fmla="*/ 45 w 237"/>
                <a:gd name="T19" fmla="*/ 0 h 1"/>
                <a:gd name="T20" fmla="*/ 54 w 237"/>
                <a:gd name="T21" fmla="*/ 0 h 1"/>
                <a:gd name="T22" fmla="*/ 64 w 237"/>
                <a:gd name="T23" fmla="*/ 0 h 1"/>
                <a:gd name="T24" fmla="*/ 74 w 237"/>
                <a:gd name="T25" fmla="*/ 0 h 1"/>
                <a:gd name="T26" fmla="*/ 85 w 237"/>
                <a:gd name="T27" fmla="*/ 0 h 1"/>
                <a:gd name="T28" fmla="*/ 96 w 237"/>
                <a:gd name="T29" fmla="*/ 0 h 1"/>
                <a:gd name="T30" fmla="*/ 107 w 237"/>
                <a:gd name="T31" fmla="*/ 0 h 1"/>
                <a:gd name="T32" fmla="*/ 118 w 237"/>
                <a:gd name="T33" fmla="*/ 0 h 1"/>
                <a:gd name="T34" fmla="*/ 129 w 237"/>
                <a:gd name="T35" fmla="*/ 0 h 1"/>
                <a:gd name="T36" fmla="*/ 140 w 237"/>
                <a:gd name="T37" fmla="*/ 0 h 1"/>
                <a:gd name="T38" fmla="*/ 151 w 237"/>
                <a:gd name="T39" fmla="*/ 0 h 1"/>
                <a:gd name="T40" fmla="*/ 161 w 237"/>
                <a:gd name="T41" fmla="*/ 0 h 1"/>
                <a:gd name="T42" fmla="*/ 172 w 237"/>
                <a:gd name="T43" fmla="*/ 0 h 1"/>
                <a:gd name="T44" fmla="*/ 181 w 237"/>
                <a:gd name="T45" fmla="*/ 0 h 1"/>
                <a:gd name="T46" fmla="*/ 191 w 237"/>
                <a:gd name="T47" fmla="*/ 0 h 1"/>
                <a:gd name="T48" fmla="*/ 199 w 237"/>
                <a:gd name="T49" fmla="*/ 0 h 1"/>
                <a:gd name="T50" fmla="*/ 207 w 237"/>
                <a:gd name="T51" fmla="*/ 0 h 1"/>
                <a:gd name="T52" fmla="*/ 214 w 237"/>
                <a:gd name="T53" fmla="*/ 0 h 1"/>
                <a:gd name="T54" fmla="*/ 221 w 237"/>
                <a:gd name="T55" fmla="*/ 0 h 1"/>
                <a:gd name="T56" fmla="*/ 226 w 237"/>
                <a:gd name="T57" fmla="*/ 0 h 1"/>
                <a:gd name="T58" fmla="*/ 230 w 237"/>
                <a:gd name="T59" fmla="*/ 0 h 1"/>
                <a:gd name="T60" fmla="*/ 234 w 237"/>
                <a:gd name="T61" fmla="*/ 0 h 1"/>
                <a:gd name="T62" fmla="*/ 236 w 237"/>
                <a:gd name="T63" fmla="*/ 0 h 1"/>
                <a:gd name="T64" fmla="*/ 236 w 237"/>
                <a:gd name="T65" fmla="*/ 0 h 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1"/>
                <a:gd name="T101" fmla="*/ 237 w 237"/>
                <a:gd name="T102" fmla="*/ 1 h 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1">
                  <a:moveTo>
                    <a:pt x="0" y="0"/>
                  </a:moveTo>
                  <a:lnTo>
                    <a:pt x="0" y="0"/>
                  </a:lnTo>
                  <a:lnTo>
                    <a:pt x="2" y="0"/>
                  </a:lnTo>
                  <a:lnTo>
                    <a:pt x="5" y="0"/>
                  </a:lnTo>
                  <a:lnTo>
                    <a:pt x="10" y="0"/>
                  </a:lnTo>
                  <a:lnTo>
                    <a:pt x="15" y="0"/>
                  </a:lnTo>
                  <a:lnTo>
                    <a:pt x="21" y="0"/>
                  </a:lnTo>
                  <a:lnTo>
                    <a:pt x="29" y="0"/>
                  </a:lnTo>
                  <a:lnTo>
                    <a:pt x="37" y="0"/>
                  </a:lnTo>
                  <a:lnTo>
                    <a:pt x="45" y="0"/>
                  </a:lnTo>
                  <a:lnTo>
                    <a:pt x="54" y="0"/>
                  </a:lnTo>
                  <a:lnTo>
                    <a:pt x="64" y="0"/>
                  </a:lnTo>
                  <a:lnTo>
                    <a:pt x="74" y="0"/>
                  </a:lnTo>
                  <a:lnTo>
                    <a:pt x="85" y="0"/>
                  </a:lnTo>
                  <a:lnTo>
                    <a:pt x="96" y="0"/>
                  </a:lnTo>
                  <a:lnTo>
                    <a:pt x="107" y="0"/>
                  </a:lnTo>
                  <a:lnTo>
                    <a:pt x="118" y="0"/>
                  </a:lnTo>
                  <a:lnTo>
                    <a:pt x="129" y="0"/>
                  </a:lnTo>
                  <a:lnTo>
                    <a:pt x="140" y="0"/>
                  </a:lnTo>
                  <a:lnTo>
                    <a:pt x="151" y="0"/>
                  </a:lnTo>
                  <a:lnTo>
                    <a:pt x="161" y="0"/>
                  </a:lnTo>
                  <a:lnTo>
                    <a:pt x="172" y="0"/>
                  </a:lnTo>
                  <a:lnTo>
                    <a:pt x="181" y="0"/>
                  </a:lnTo>
                  <a:lnTo>
                    <a:pt x="191" y="0"/>
                  </a:lnTo>
                  <a:lnTo>
                    <a:pt x="199" y="0"/>
                  </a:lnTo>
                  <a:lnTo>
                    <a:pt x="207" y="0"/>
                  </a:lnTo>
                  <a:lnTo>
                    <a:pt x="214" y="0"/>
                  </a:lnTo>
                  <a:lnTo>
                    <a:pt x="221" y="0"/>
                  </a:lnTo>
                  <a:lnTo>
                    <a:pt x="226" y="0"/>
                  </a:lnTo>
                  <a:lnTo>
                    <a:pt x="230" y="0"/>
                  </a:lnTo>
                  <a:lnTo>
                    <a:pt x="234" y="0"/>
                  </a:lnTo>
                  <a:lnTo>
                    <a:pt x="236" y="0"/>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63" name="Freeform 12"/>
            <p:cNvSpPr>
              <a:spLocks/>
            </p:cNvSpPr>
            <p:nvPr/>
          </p:nvSpPr>
          <p:spPr bwMode="auto">
            <a:xfrm>
              <a:off x="2321" y="2056"/>
              <a:ext cx="54" cy="259"/>
            </a:xfrm>
            <a:custGeom>
              <a:avLst/>
              <a:gdLst>
                <a:gd name="T0" fmla="*/ 0 w 54"/>
                <a:gd name="T1" fmla="*/ 258 h 259"/>
                <a:gd name="T2" fmla="*/ 0 w 54"/>
                <a:gd name="T3" fmla="*/ 257 h 259"/>
                <a:gd name="T4" fmla="*/ 1 w 54"/>
                <a:gd name="T5" fmla="*/ 255 h 259"/>
                <a:gd name="T6" fmla="*/ 1 w 54"/>
                <a:gd name="T7" fmla="*/ 253 h 259"/>
                <a:gd name="T8" fmla="*/ 2 w 54"/>
                <a:gd name="T9" fmla="*/ 249 h 259"/>
                <a:gd name="T10" fmla="*/ 3 w 54"/>
                <a:gd name="T11" fmla="*/ 244 h 259"/>
                <a:gd name="T12" fmla="*/ 4 w 54"/>
                <a:gd name="T13" fmla="*/ 239 h 259"/>
                <a:gd name="T14" fmla="*/ 5 w 54"/>
                <a:gd name="T15" fmla="*/ 232 h 259"/>
                <a:gd name="T16" fmla="*/ 7 w 54"/>
                <a:gd name="T17" fmla="*/ 225 h 259"/>
                <a:gd name="T18" fmla="*/ 8 w 54"/>
                <a:gd name="T19" fmla="*/ 217 h 259"/>
                <a:gd name="T20" fmla="*/ 10 w 54"/>
                <a:gd name="T21" fmla="*/ 209 h 259"/>
                <a:gd name="T22" fmla="*/ 12 w 54"/>
                <a:gd name="T23" fmla="*/ 200 h 259"/>
                <a:gd name="T24" fmla="*/ 14 w 54"/>
                <a:gd name="T25" fmla="*/ 191 h 259"/>
                <a:gd name="T26" fmla="*/ 16 w 54"/>
                <a:gd name="T27" fmla="*/ 181 h 259"/>
                <a:gd name="T28" fmla="*/ 18 w 54"/>
                <a:gd name="T29" fmla="*/ 171 h 259"/>
                <a:gd name="T30" fmla="*/ 20 w 54"/>
                <a:gd name="T31" fmla="*/ 161 h 259"/>
                <a:gd name="T32" fmla="*/ 22 w 54"/>
                <a:gd name="T33" fmla="*/ 150 h 259"/>
                <a:gd name="T34" fmla="*/ 25 w 54"/>
                <a:gd name="T35" fmla="*/ 139 h 259"/>
                <a:gd name="T36" fmla="*/ 27 w 54"/>
                <a:gd name="T37" fmla="*/ 129 h 259"/>
                <a:gd name="T38" fmla="*/ 29 w 54"/>
                <a:gd name="T39" fmla="*/ 118 h 259"/>
                <a:gd name="T40" fmla="*/ 31 w 54"/>
                <a:gd name="T41" fmla="*/ 107 h 259"/>
                <a:gd name="T42" fmla="*/ 33 w 54"/>
                <a:gd name="T43" fmla="*/ 97 h 259"/>
                <a:gd name="T44" fmla="*/ 35 w 54"/>
                <a:gd name="T45" fmla="*/ 86 h 259"/>
                <a:gd name="T46" fmla="*/ 37 w 54"/>
                <a:gd name="T47" fmla="*/ 76 h 259"/>
                <a:gd name="T48" fmla="*/ 39 w 54"/>
                <a:gd name="T49" fmla="*/ 67 h 259"/>
                <a:gd name="T50" fmla="*/ 41 w 54"/>
                <a:gd name="T51" fmla="*/ 57 h 259"/>
                <a:gd name="T52" fmla="*/ 43 w 54"/>
                <a:gd name="T53" fmla="*/ 48 h 259"/>
                <a:gd name="T54" fmla="*/ 45 w 54"/>
                <a:gd name="T55" fmla="*/ 40 h 259"/>
                <a:gd name="T56" fmla="*/ 47 w 54"/>
                <a:gd name="T57" fmla="*/ 32 h 259"/>
                <a:gd name="T58" fmla="*/ 48 w 54"/>
                <a:gd name="T59" fmla="*/ 25 h 259"/>
                <a:gd name="T60" fmla="*/ 49 w 54"/>
                <a:gd name="T61" fmla="*/ 19 h 259"/>
                <a:gd name="T62" fmla="*/ 50 w 54"/>
                <a:gd name="T63" fmla="*/ 13 h 259"/>
                <a:gd name="T64" fmla="*/ 51 w 54"/>
                <a:gd name="T65" fmla="*/ 8 h 259"/>
                <a:gd name="T66" fmla="*/ 52 w 54"/>
                <a:gd name="T67" fmla="*/ 5 h 259"/>
                <a:gd name="T68" fmla="*/ 53 w 54"/>
                <a:gd name="T69" fmla="*/ 2 h 259"/>
                <a:gd name="T70" fmla="*/ 53 w 54"/>
                <a:gd name="T71" fmla="*/ 0 h 259"/>
                <a:gd name="T72" fmla="*/ 53 w 54"/>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
                <a:gd name="T112" fmla="*/ 0 h 259"/>
                <a:gd name="T113" fmla="*/ 54 w 54"/>
                <a:gd name="T114" fmla="*/ 259 h 2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 h="259">
                  <a:moveTo>
                    <a:pt x="0" y="258"/>
                  </a:moveTo>
                  <a:lnTo>
                    <a:pt x="0" y="257"/>
                  </a:lnTo>
                  <a:lnTo>
                    <a:pt x="1" y="255"/>
                  </a:lnTo>
                  <a:lnTo>
                    <a:pt x="1" y="253"/>
                  </a:lnTo>
                  <a:lnTo>
                    <a:pt x="2" y="249"/>
                  </a:lnTo>
                  <a:lnTo>
                    <a:pt x="3" y="244"/>
                  </a:lnTo>
                  <a:lnTo>
                    <a:pt x="4" y="239"/>
                  </a:lnTo>
                  <a:lnTo>
                    <a:pt x="5" y="232"/>
                  </a:lnTo>
                  <a:lnTo>
                    <a:pt x="7" y="225"/>
                  </a:lnTo>
                  <a:lnTo>
                    <a:pt x="8" y="217"/>
                  </a:lnTo>
                  <a:lnTo>
                    <a:pt x="10" y="209"/>
                  </a:lnTo>
                  <a:lnTo>
                    <a:pt x="12" y="200"/>
                  </a:lnTo>
                  <a:lnTo>
                    <a:pt x="14" y="191"/>
                  </a:lnTo>
                  <a:lnTo>
                    <a:pt x="16" y="181"/>
                  </a:lnTo>
                  <a:lnTo>
                    <a:pt x="18" y="171"/>
                  </a:lnTo>
                  <a:lnTo>
                    <a:pt x="20" y="161"/>
                  </a:lnTo>
                  <a:lnTo>
                    <a:pt x="22" y="150"/>
                  </a:lnTo>
                  <a:lnTo>
                    <a:pt x="25" y="139"/>
                  </a:lnTo>
                  <a:lnTo>
                    <a:pt x="27" y="129"/>
                  </a:lnTo>
                  <a:lnTo>
                    <a:pt x="29" y="118"/>
                  </a:lnTo>
                  <a:lnTo>
                    <a:pt x="31" y="107"/>
                  </a:lnTo>
                  <a:lnTo>
                    <a:pt x="33" y="97"/>
                  </a:lnTo>
                  <a:lnTo>
                    <a:pt x="35" y="86"/>
                  </a:lnTo>
                  <a:lnTo>
                    <a:pt x="37" y="76"/>
                  </a:lnTo>
                  <a:lnTo>
                    <a:pt x="39" y="67"/>
                  </a:lnTo>
                  <a:lnTo>
                    <a:pt x="41" y="57"/>
                  </a:lnTo>
                  <a:lnTo>
                    <a:pt x="43" y="48"/>
                  </a:lnTo>
                  <a:lnTo>
                    <a:pt x="45" y="40"/>
                  </a:lnTo>
                  <a:lnTo>
                    <a:pt x="47" y="32"/>
                  </a:lnTo>
                  <a:lnTo>
                    <a:pt x="48" y="25"/>
                  </a:lnTo>
                  <a:lnTo>
                    <a:pt x="49" y="19"/>
                  </a:lnTo>
                  <a:lnTo>
                    <a:pt x="50" y="13"/>
                  </a:lnTo>
                  <a:lnTo>
                    <a:pt x="51" y="8"/>
                  </a:lnTo>
                  <a:lnTo>
                    <a:pt x="52" y="5"/>
                  </a:lnTo>
                  <a:lnTo>
                    <a:pt x="53" y="2"/>
                  </a:lnTo>
                  <a:lnTo>
                    <a:pt x="53" y="0"/>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64" name="Freeform 13"/>
            <p:cNvSpPr>
              <a:spLocks/>
            </p:cNvSpPr>
            <p:nvPr/>
          </p:nvSpPr>
          <p:spPr bwMode="auto">
            <a:xfrm>
              <a:off x="2374" y="2056"/>
              <a:ext cx="30" cy="80"/>
            </a:xfrm>
            <a:custGeom>
              <a:avLst/>
              <a:gdLst>
                <a:gd name="T0" fmla="*/ 0 w 30"/>
                <a:gd name="T1" fmla="*/ 0 h 80"/>
                <a:gd name="T2" fmla="*/ 1 w 30"/>
                <a:gd name="T3" fmla="*/ 2 h 80"/>
                <a:gd name="T4" fmla="*/ 3 w 30"/>
                <a:gd name="T5" fmla="*/ 8 h 80"/>
                <a:gd name="T6" fmla="*/ 6 w 30"/>
                <a:gd name="T7" fmla="*/ 17 h 80"/>
                <a:gd name="T8" fmla="*/ 10 w 30"/>
                <a:gd name="T9" fmla="*/ 27 h 80"/>
                <a:gd name="T10" fmla="*/ 15 w 30"/>
                <a:gd name="T11" fmla="*/ 39 h 80"/>
                <a:gd name="T12" fmla="*/ 19 w 30"/>
                <a:gd name="T13" fmla="*/ 51 h 80"/>
                <a:gd name="T14" fmla="*/ 23 w 30"/>
                <a:gd name="T15" fmla="*/ 62 h 80"/>
                <a:gd name="T16" fmla="*/ 26 w 30"/>
                <a:gd name="T17" fmla="*/ 70 h 80"/>
                <a:gd name="T18" fmla="*/ 28 w 30"/>
                <a:gd name="T19" fmla="*/ 76 h 80"/>
                <a:gd name="T20" fmla="*/ 29 w 30"/>
                <a:gd name="T21" fmla="*/ 79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80"/>
                <a:gd name="T35" fmla="*/ 30 w 30"/>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80">
                  <a:moveTo>
                    <a:pt x="0" y="0"/>
                  </a:moveTo>
                  <a:lnTo>
                    <a:pt x="1" y="2"/>
                  </a:lnTo>
                  <a:lnTo>
                    <a:pt x="3" y="8"/>
                  </a:lnTo>
                  <a:lnTo>
                    <a:pt x="6" y="17"/>
                  </a:lnTo>
                  <a:lnTo>
                    <a:pt x="10" y="27"/>
                  </a:lnTo>
                  <a:lnTo>
                    <a:pt x="15" y="39"/>
                  </a:lnTo>
                  <a:lnTo>
                    <a:pt x="19" y="51"/>
                  </a:lnTo>
                  <a:lnTo>
                    <a:pt x="23" y="62"/>
                  </a:lnTo>
                  <a:lnTo>
                    <a:pt x="26" y="70"/>
                  </a:lnTo>
                  <a:lnTo>
                    <a:pt x="28" y="76"/>
                  </a:lnTo>
                  <a:lnTo>
                    <a:pt x="29" y="79"/>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65" name="Freeform 14"/>
            <p:cNvSpPr>
              <a:spLocks/>
            </p:cNvSpPr>
            <p:nvPr/>
          </p:nvSpPr>
          <p:spPr bwMode="auto">
            <a:xfrm>
              <a:off x="2403" y="1885"/>
              <a:ext cx="41" cy="251"/>
            </a:xfrm>
            <a:custGeom>
              <a:avLst/>
              <a:gdLst>
                <a:gd name="T0" fmla="*/ 0 w 41"/>
                <a:gd name="T1" fmla="*/ 250 h 251"/>
                <a:gd name="T2" fmla="*/ 0 w 41"/>
                <a:gd name="T3" fmla="*/ 249 h 251"/>
                <a:gd name="T4" fmla="*/ 0 w 41"/>
                <a:gd name="T5" fmla="*/ 247 h 251"/>
                <a:gd name="T6" fmla="*/ 1 w 41"/>
                <a:gd name="T7" fmla="*/ 244 h 251"/>
                <a:gd name="T8" fmla="*/ 1 w 41"/>
                <a:gd name="T9" fmla="*/ 240 h 251"/>
                <a:gd name="T10" fmla="*/ 2 w 41"/>
                <a:gd name="T11" fmla="*/ 235 h 251"/>
                <a:gd name="T12" fmla="*/ 3 w 41"/>
                <a:gd name="T13" fmla="*/ 229 h 251"/>
                <a:gd name="T14" fmla="*/ 4 w 41"/>
                <a:gd name="T15" fmla="*/ 222 h 251"/>
                <a:gd name="T16" fmla="*/ 6 w 41"/>
                <a:gd name="T17" fmla="*/ 215 h 251"/>
                <a:gd name="T18" fmla="*/ 7 w 41"/>
                <a:gd name="T19" fmla="*/ 206 h 251"/>
                <a:gd name="T20" fmla="*/ 8 w 41"/>
                <a:gd name="T21" fmla="*/ 198 h 251"/>
                <a:gd name="T22" fmla="*/ 10 w 41"/>
                <a:gd name="T23" fmla="*/ 188 h 251"/>
                <a:gd name="T24" fmla="*/ 11 w 41"/>
                <a:gd name="T25" fmla="*/ 178 h 251"/>
                <a:gd name="T26" fmla="*/ 13 w 41"/>
                <a:gd name="T27" fmla="*/ 168 h 251"/>
                <a:gd name="T28" fmla="*/ 15 w 41"/>
                <a:gd name="T29" fmla="*/ 158 h 251"/>
                <a:gd name="T30" fmla="*/ 17 w 41"/>
                <a:gd name="T31" fmla="*/ 147 h 251"/>
                <a:gd name="T32" fmla="*/ 18 w 41"/>
                <a:gd name="T33" fmla="*/ 136 h 251"/>
                <a:gd name="T34" fmla="*/ 20 w 41"/>
                <a:gd name="T35" fmla="*/ 125 h 251"/>
                <a:gd name="T36" fmla="*/ 22 w 41"/>
                <a:gd name="T37" fmla="*/ 114 h 251"/>
                <a:gd name="T38" fmla="*/ 24 w 41"/>
                <a:gd name="T39" fmla="*/ 103 h 251"/>
                <a:gd name="T40" fmla="*/ 25 w 41"/>
                <a:gd name="T41" fmla="*/ 92 h 251"/>
                <a:gd name="T42" fmla="*/ 27 w 41"/>
                <a:gd name="T43" fmla="*/ 82 h 251"/>
                <a:gd name="T44" fmla="*/ 29 w 41"/>
                <a:gd name="T45" fmla="*/ 72 h 251"/>
                <a:gd name="T46" fmla="*/ 30 w 41"/>
                <a:gd name="T47" fmla="*/ 62 h 251"/>
                <a:gd name="T48" fmla="*/ 32 w 41"/>
                <a:gd name="T49" fmla="*/ 52 h 251"/>
                <a:gd name="T50" fmla="*/ 33 w 41"/>
                <a:gd name="T51" fmla="*/ 44 h 251"/>
                <a:gd name="T52" fmla="*/ 35 w 41"/>
                <a:gd name="T53" fmla="*/ 35 h 251"/>
                <a:gd name="T54" fmla="*/ 36 w 41"/>
                <a:gd name="T55" fmla="*/ 28 h 251"/>
                <a:gd name="T56" fmla="*/ 37 w 41"/>
                <a:gd name="T57" fmla="*/ 21 h 251"/>
                <a:gd name="T58" fmla="*/ 38 w 41"/>
                <a:gd name="T59" fmla="*/ 15 h 251"/>
                <a:gd name="T60" fmla="*/ 39 w 41"/>
                <a:gd name="T61" fmla="*/ 10 h 251"/>
                <a:gd name="T62" fmla="*/ 39 w 41"/>
                <a:gd name="T63" fmla="*/ 6 h 251"/>
                <a:gd name="T64" fmla="*/ 40 w 41"/>
                <a:gd name="T65" fmla="*/ 3 h 251"/>
                <a:gd name="T66" fmla="*/ 40 w 41"/>
                <a:gd name="T67" fmla="*/ 1 h 251"/>
                <a:gd name="T68" fmla="*/ 40 w 41"/>
                <a:gd name="T69" fmla="*/ 0 h 2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251"/>
                <a:gd name="T107" fmla="*/ 41 w 41"/>
                <a:gd name="T108" fmla="*/ 251 h 2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251">
                  <a:moveTo>
                    <a:pt x="0" y="250"/>
                  </a:moveTo>
                  <a:lnTo>
                    <a:pt x="0" y="249"/>
                  </a:lnTo>
                  <a:lnTo>
                    <a:pt x="0" y="247"/>
                  </a:lnTo>
                  <a:lnTo>
                    <a:pt x="1" y="244"/>
                  </a:lnTo>
                  <a:lnTo>
                    <a:pt x="1" y="240"/>
                  </a:lnTo>
                  <a:lnTo>
                    <a:pt x="2" y="235"/>
                  </a:lnTo>
                  <a:lnTo>
                    <a:pt x="3" y="229"/>
                  </a:lnTo>
                  <a:lnTo>
                    <a:pt x="4" y="222"/>
                  </a:lnTo>
                  <a:lnTo>
                    <a:pt x="6" y="215"/>
                  </a:lnTo>
                  <a:lnTo>
                    <a:pt x="7" y="206"/>
                  </a:lnTo>
                  <a:lnTo>
                    <a:pt x="8" y="198"/>
                  </a:lnTo>
                  <a:lnTo>
                    <a:pt x="10" y="188"/>
                  </a:lnTo>
                  <a:lnTo>
                    <a:pt x="11" y="178"/>
                  </a:lnTo>
                  <a:lnTo>
                    <a:pt x="13" y="168"/>
                  </a:lnTo>
                  <a:lnTo>
                    <a:pt x="15" y="158"/>
                  </a:lnTo>
                  <a:lnTo>
                    <a:pt x="17" y="147"/>
                  </a:lnTo>
                  <a:lnTo>
                    <a:pt x="18" y="136"/>
                  </a:lnTo>
                  <a:lnTo>
                    <a:pt x="20" y="125"/>
                  </a:lnTo>
                  <a:lnTo>
                    <a:pt x="22" y="114"/>
                  </a:lnTo>
                  <a:lnTo>
                    <a:pt x="24" y="103"/>
                  </a:lnTo>
                  <a:lnTo>
                    <a:pt x="25" y="92"/>
                  </a:lnTo>
                  <a:lnTo>
                    <a:pt x="27" y="82"/>
                  </a:lnTo>
                  <a:lnTo>
                    <a:pt x="29" y="72"/>
                  </a:lnTo>
                  <a:lnTo>
                    <a:pt x="30" y="62"/>
                  </a:lnTo>
                  <a:lnTo>
                    <a:pt x="32" y="52"/>
                  </a:lnTo>
                  <a:lnTo>
                    <a:pt x="33" y="44"/>
                  </a:lnTo>
                  <a:lnTo>
                    <a:pt x="35" y="35"/>
                  </a:lnTo>
                  <a:lnTo>
                    <a:pt x="36" y="28"/>
                  </a:lnTo>
                  <a:lnTo>
                    <a:pt x="37" y="21"/>
                  </a:lnTo>
                  <a:lnTo>
                    <a:pt x="38" y="15"/>
                  </a:lnTo>
                  <a:lnTo>
                    <a:pt x="39" y="10"/>
                  </a:lnTo>
                  <a:lnTo>
                    <a:pt x="39" y="6"/>
                  </a:lnTo>
                  <a:lnTo>
                    <a:pt x="40" y="3"/>
                  </a:lnTo>
                  <a:lnTo>
                    <a:pt x="40" y="1"/>
                  </a:lnTo>
                  <a:lnTo>
                    <a:pt x="40" y="0"/>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66" name="Freeform 15"/>
            <p:cNvSpPr>
              <a:spLocks/>
            </p:cNvSpPr>
            <p:nvPr/>
          </p:nvSpPr>
          <p:spPr bwMode="auto">
            <a:xfrm>
              <a:off x="2443" y="1885"/>
              <a:ext cx="50" cy="430"/>
            </a:xfrm>
            <a:custGeom>
              <a:avLst/>
              <a:gdLst>
                <a:gd name="T0" fmla="*/ 0 w 50"/>
                <a:gd name="T1" fmla="*/ 0 h 430"/>
                <a:gd name="T2" fmla="*/ 0 w 50"/>
                <a:gd name="T3" fmla="*/ 1 h 430"/>
                <a:gd name="T4" fmla="*/ 1 w 50"/>
                <a:gd name="T5" fmla="*/ 2 h 430"/>
                <a:gd name="T6" fmla="*/ 1 w 50"/>
                <a:gd name="T7" fmla="*/ 3 h 430"/>
                <a:gd name="T8" fmla="*/ 1 w 50"/>
                <a:gd name="T9" fmla="*/ 6 h 430"/>
                <a:gd name="T10" fmla="*/ 1 w 50"/>
                <a:gd name="T11" fmla="*/ 9 h 430"/>
                <a:gd name="T12" fmla="*/ 2 w 50"/>
                <a:gd name="T13" fmla="*/ 12 h 430"/>
                <a:gd name="T14" fmla="*/ 2 w 50"/>
                <a:gd name="T15" fmla="*/ 17 h 430"/>
                <a:gd name="T16" fmla="*/ 3 w 50"/>
                <a:gd name="T17" fmla="*/ 21 h 430"/>
                <a:gd name="T18" fmla="*/ 3 w 50"/>
                <a:gd name="T19" fmla="*/ 26 h 430"/>
                <a:gd name="T20" fmla="*/ 4 w 50"/>
                <a:gd name="T21" fmla="*/ 32 h 430"/>
                <a:gd name="T22" fmla="*/ 5 w 50"/>
                <a:gd name="T23" fmla="*/ 38 h 430"/>
                <a:gd name="T24" fmla="*/ 5 w 50"/>
                <a:gd name="T25" fmla="*/ 45 h 430"/>
                <a:gd name="T26" fmla="*/ 6 w 50"/>
                <a:gd name="T27" fmla="*/ 52 h 430"/>
                <a:gd name="T28" fmla="*/ 7 w 50"/>
                <a:gd name="T29" fmla="*/ 59 h 430"/>
                <a:gd name="T30" fmla="*/ 8 w 50"/>
                <a:gd name="T31" fmla="*/ 67 h 430"/>
                <a:gd name="T32" fmla="*/ 9 w 50"/>
                <a:gd name="T33" fmla="*/ 76 h 430"/>
                <a:gd name="T34" fmla="*/ 10 w 50"/>
                <a:gd name="T35" fmla="*/ 84 h 430"/>
                <a:gd name="T36" fmla="*/ 11 w 50"/>
                <a:gd name="T37" fmla="*/ 93 h 430"/>
                <a:gd name="T38" fmla="*/ 12 w 50"/>
                <a:gd name="T39" fmla="*/ 102 h 430"/>
                <a:gd name="T40" fmla="*/ 13 w 50"/>
                <a:gd name="T41" fmla="*/ 111 h 430"/>
                <a:gd name="T42" fmla="*/ 14 w 50"/>
                <a:gd name="T43" fmla="*/ 121 h 430"/>
                <a:gd name="T44" fmla="*/ 15 w 50"/>
                <a:gd name="T45" fmla="*/ 131 h 430"/>
                <a:gd name="T46" fmla="*/ 16 w 50"/>
                <a:gd name="T47" fmla="*/ 141 h 430"/>
                <a:gd name="T48" fmla="*/ 17 w 50"/>
                <a:gd name="T49" fmla="*/ 151 h 430"/>
                <a:gd name="T50" fmla="*/ 19 w 50"/>
                <a:gd name="T51" fmla="*/ 162 h 430"/>
                <a:gd name="T52" fmla="*/ 20 w 50"/>
                <a:gd name="T53" fmla="*/ 172 h 430"/>
                <a:gd name="T54" fmla="*/ 21 w 50"/>
                <a:gd name="T55" fmla="*/ 183 h 430"/>
                <a:gd name="T56" fmla="*/ 22 w 50"/>
                <a:gd name="T57" fmla="*/ 193 h 430"/>
                <a:gd name="T58" fmla="*/ 23 w 50"/>
                <a:gd name="T59" fmla="*/ 204 h 430"/>
                <a:gd name="T60" fmla="*/ 25 w 50"/>
                <a:gd name="T61" fmla="*/ 215 h 430"/>
                <a:gd name="T62" fmla="*/ 26 w 50"/>
                <a:gd name="T63" fmla="*/ 225 h 430"/>
                <a:gd name="T64" fmla="*/ 27 w 50"/>
                <a:gd name="T65" fmla="*/ 236 h 430"/>
                <a:gd name="T66" fmla="*/ 28 w 50"/>
                <a:gd name="T67" fmla="*/ 247 h 430"/>
                <a:gd name="T68" fmla="*/ 29 w 50"/>
                <a:gd name="T69" fmla="*/ 257 h 430"/>
                <a:gd name="T70" fmla="*/ 31 w 50"/>
                <a:gd name="T71" fmla="*/ 268 h 430"/>
                <a:gd name="T72" fmla="*/ 32 w 50"/>
                <a:gd name="T73" fmla="*/ 278 h 430"/>
                <a:gd name="T74" fmla="*/ 33 w 50"/>
                <a:gd name="T75" fmla="*/ 288 h 430"/>
                <a:gd name="T76" fmla="*/ 34 w 50"/>
                <a:gd name="T77" fmla="*/ 298 h 430"/>
                <a:gd name="T78" fmla="*/ 35 w 50"/>
                <a:gd name="T79" fmla="*/ 308 h 430"/>
                <a:gd name="T80" fmla="*/ 36 w 50"/>
                <a:gd name="T81" fmla="*/ 318 h 430"/>
                <a:gd name="T82" fmla="*/ 37 w 50"/>
                <a:gd name="T83" fmla="*/ 327 h 430"/>
                <a:gd name="T84" fmla="*/ 38 w 50"/>
                <a:gd name="T85" fmla="*/ 336 h 430"/>
                <a:gd name="T86" fmla="*/ 39 w 50"/>
                <a:gd name="T87" fmla="*/ 345 h 430"/>
                <a:gd name="T88" fmla="*/ 40 w 50"/>
                <a:gd name="T89" fmla="*/ 354 h 430"/>
                <a:gd name="T90" fmla="*/ 41 w 50"/>
                <a:gd name="T91" fmla="*/ 362 h 430"/>
                <a:gd name="T92" fmla="*/ 42 w 50"/>
                <a:gd name="T93" fmla="*/ 370 h 430"/>
                <a:gd name="T94" fmla="*/ 43 w 50"/>
                <a:gd name="T95" fmla="*/ 377 h 430"/>
                <a:gd name="T96" fmla="*/ 44 w 50"/>
                <a:gd name="T97" fmla="*/ 384 h 430"/>
                <a:gd name="T98" fmla="*/ 45 w 50"/>
                <a:gd name="T99" fmla="*/ 391 h 430"/>
                <a:gd name="T100" fmla="*/ 45 w 50"/>
                <a:gd name="T101" fmla="*/ 397 h 430"/>
                <a:gd name="T102" fmla="*/ 46 w 50"/>
                <a:gd name="T103" fmla="*/ 403 h 430"/>
                <a:gd name="T104" fmla="*/ 47 w 50"/>
                <a:gd name="T105" fmla="*/ 408 h 430"/>
                <a:gd name="T106" fmla="*/ 47 w 50"/>
                <a:gd name="T107" fmla="*/ 413 h 430"/>
                <a:gd name="T108" fmla="*/ 48 w 50"/>
                <a:gd name="T109" fmla="*/ 417 h 430"/>
                <a:gd name="T110" fmla="*/ 48 w 50"/>
                <a:gd name="T111" fmla="*/ 420 h 430"/>
                <a:gd name="T112" fmla="*/ 48 w 50"/>
                <a:gd name="T113" fmla="*/ 423 h 430"/>
                <a:gd name="T114" fmla="*/ 49 w 50"/>
                <a:gd name="T115" fmla="*/ 426 h 430"/>
                <a:gd name="T116" fmla="*/ 49 w 50"/>
                <a:gd name="T117" fmla="*/ 427 h 430"/>
                <a:gd name="T118" fmla="*/ 49 w 50"/>
                <a:gd name="T119" fmla="*/ 428 h 430"/>
                <a:gd name="T120" fmla="*/ 49 w 50"/>
                <a:gd name="T121" fmla="*/ 429 h 4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430"/>
                <a:gd name="T185" fmla="*/ 50 w 50"/>
                <a:gd name="T186" fmla="*/ 430 h 4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430">
                  <a:moveTo>
                    <a:pt x="0" y="0"/>
                  </a:moveTo>
                  <a:lnTo>
                    <a:pt x="0" y="1"/>
                  </a:lnTo>
                  <a:lnTo>
                    <a:pt x="1" y="2"/>
                  </a:lnTo>
                  <a:lnTo>
                    <a:pt x="1" y="3"/>
                  </a:lnTo>
                  <a:lnTo>
                    <a:pt x="1" y="6"/>
                  </a:lnTo>
                  <a:lnTo>
                    <a:pt x="1" y="9"/>
                  </a:lnTo>
                  <a:lnTo>
                    <a:pt x="2" y="12"/>
                  </a:lnTo>
                  <a:lnTo>
                    <a:pt x="2" y="17"/>
                  </a:lnTo>
                  <a:lnTo>
                    <a:pt x="3" y="21"/>
                  </a:lnTo>
                  <a:lnTo>
                    <a:pt x="3" y="26"/>
                  </a:lnTo>
                  <a:lnTo>
                    <a:pt x="4" y="32"/>
                  </a:lnTo>
                  <a:lnTo>
                    <a:pt x="5" y="38"/>
                  </a:lnTo>
                  <a:lnTo>
                    <a:pt x="5" y="45"/>
                  </a:lnTo>
                  <a:lnTo>
                    <a:pt x="6" y="52"/>
                  </a:lnTo>
                  <a:lnTo>
                    <a:pt x="7" y="59"/>
                  </a:lnTo>
                  <a:lnTo>
                    <a:pt x="8" y="67"/>
                  </a:lnTo>
                  <a:lnTo>
                    <a:pt x="9" y="76"/>
                  </a:lnTo>
                  <a:lnTo>
                    <a:pt x="10" y="84"/>
                  </a:lnTo>
                  <a:lnTo>
                    <a:pt x="11" y="93"/>
                  </a:lnTo>
                  <a:lnTo>
                    <a:pt x="12" y="102"/>
                  </a:lnTo>
                  <a:lnTo>
                    <a:pt x="13" y="111"/>
                  </a:lnTo>
                  <a:lnTo>
                    <a:pt x="14" y="121"/>
                  </a:lnTo>
                  <a:lnTo>
                    <a:pt x="15" y="131"/>
                  </a:lnTo>
                  <a:lnTo>
                    <a:pt x="16" y="141"/>
                  </a:lnTo>
                  <a:lnTo>
                    <a:pt x="17" y="151"/>
                  </a:lnTo>
                  <a:lnTo>
                    <a:pt x="19" y="162"/>
                  </a:lnTo>
                  <a:lnTo>
                    <a:pt x="20" y="172"/>
                  </a:lnTo>
                  <a:lnTo>
                    <a:pt x="21" y="183"/>
                  </a:lnTo>
                  <a:lnTo>
                    <a:pt x="22" y="193"/>
                  </a:lnTo>
                  <a:lnTo>
                    <a:pt x="23" y="204"/>
                  </a:lnTo>
                  <a:lnTo>
                    <a:pt x="25" y="215"/>
                  </a:lnTo>
                  <a:lnTo>
                    <a:pt x="26" y="225"/>
                  </a:lnTo>
                  <a:lnTo>
                    <a:pt x="27" y="236"/>
                  </a:lnTo>
                  <a:lnTo>
                    <a:pt x="28" y="247"/>
                  </a:lnTo>
                  <a:lnTo>
                    <a:pt x="29" y="257"/>
                  </a:lnTo>
                  <a:lnTo>
                    <a:pt x="31" y="268"/>
                  </a:lnTo>
                  <a:lnTo>
                    <a:pt x="32" y="278"/>
                  </a:lnTo>
                  <a:lnTo>
                    <a:pt x="33" y="288"/>
                  </a:lnTo>
                  <a:lnTo>
                    <a:pt x="34" y="298"/>
                  </a:lnTo>
                  <a:lnTo>
                    <a:pt x="35" y="308"/>
                  </a:lnTo>
                  <a:lnTo>
                    <a:pt x="36" y="318"/>
                  </a:lnTo>
                  <a:lnTo>
                    <a:pt x="37" y="327"/>
                  </a:lnTo>
                  <a:lnTo>
                    <a:pt x="38" y="336"/>
                  </a:lnTo>
                  <a:lnTo>
                    <a:pt x="39" y="345"/>
                  </a:lnTo>
                  <a:lnTo>
                    <a:pt x="40" y="354"/>
                  </a:lnTo>
                  <a:lnTo>
                    <a:pt x="41" y="362"/>
                  </a:lnTo>
                  <a:lnTo>
                    <a:pt x="42" y="370"/>
                  </a:lnTo>
                  <a:lnTo>
                    <a:pt x="43" y="377"/>
                  </a:lnTo>
                  <a:lnTo>
                    <a:pt x="44" y="384"/>
                  </a:lnTo>
                  <a:lnTo>
                    <a:pt x="45" y="391"/>
                  </a:lnTo>
                  <a:lnTo>
                    <a:pt x="45" y="397"/>
                  </a:lnTo>
                  <a:lnTo>
                    <a:pt x="46" y="403"/>
                  </a:lnTo>
                  <a:lnTo>
                    <a:pt x="47" y="408"/>
                  </a:lnTo>
                  <a:lnTo>
                    <a:pt x="47" y="413"/>
                  </a:lnTo>
                  <a:lnTo>
                    <a:pt x="48" y="417"/>
                  </a:lnTo>
                  <a:lnTo>
                    <a:pt x="48" y="420"/>
                  </a:lnTo>
                  <a:lnTo>
                    <a:pt x="48" y="423"/>
                  </a:lnTo>
                  <a:lnTo>
                    <a:pt x="49" y="426"/>
                  </a:lnTo>
                  <a:lnTo>
                    <a:pt x="49" y="427"/>
                  </a:lnTo>
                  <a:lnTo>
                    <a:pt x="49" y="428"/>
                  </a:lnTo>
                  <a:lnTo>
                    <a:pt x="49" y="429"/>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67" name="Freeform 16"/>
            <p:cNvSpPr>
              <a:spLocks/>
            </p:cNvSpPr>
            <p:nvPr/>
          </p:nvSpPr>
          <p:spPr bwMode="auto">
            <a:xfrm>
              <a:off x="2492" y="2314"/>
              <a:ext cx="152" cy="1"/>
            </a:xfrm>
            <a:custGeom>
              <a:avLst/>
              <a:gdLst>
                <a:gd name="T0" fmla="*/ 0 w 152"/>
                <a:gd name="T1" fmla="*/ 0 h 1"/>
                <a:gd name="T2" fmla="*/ 1 w 152"/>
                <a:gd name="T3" fmla="*/ 0 h 1"/>
                <a:gd name="T4" fmla="*/ 4 w 152"/>
                <a:gd name="T5" fmla="*/ 0 h 1"/>
                <a:gd name="T6" fmla="*/ 9 w 152"/>
                <a:gd name="T7" fmla="*/ 0 h 1"/>
                <a:gd name="T8" fmla="*/ 16 w 152"/>
                <a:gd name="T9" fmla="*/ 0 h 1"/>
                <a:gd name="T10" fmla="*/ 24 w 152"/>
                <a:gd name="T11" fmla="*/ 0 h 1"/>
                <a:gd name="T12" fmla="*/ 33 w 152"/>
                <a:gd name="T13" fmla="*/ 0 h 1"/>
                <a:gd name="T14" fmla="*/ 42 w 152"/>
                <a:gd name="T15" fmla="*/ 0 h 1"/>
                <a:gd name="T16" fmla="*/ 53 w 152"/>
                <a:gd name="T17" fmla="*/ 0 h 1"/>
                <a:gd name="T18" fmla="*/ 64 w 152"/>
                <a:gd name="T19" fmla="*/ 0 h 1"/>
                <a:gd name="T20" fmla="*/ 76 w 152"/>
                <a:gd name="T21" fmla="*/ 0 h 1"/>
                <a:gd name="T22" fmla="*/ 87 w 152"/>
                <a:gd name="T23" fmla="*/ 0 h 1"/>
                <a:gd name="T24" fmla="*/ 98 w 152"/>
                <a:gd name="T25" fmla="*/ 0 h 1"/>
                <a:gd name="T26" fmla="*/ 109 w 152"/>
                <a:gd name="T27" fmla="*/ 0 h 1"/>
                <a:gd name="T28" fmla="*/ 119 w 152"/>
                <a:gd name="T29" fmla="*/ 0 h 1"/>
                <a:gd name="T30" fmla="*/ 128 w 152"/>
                <a:gd name="T31" fmla="*/ 0 h 1"/>
                <a:gd name="T32" fmla="*/ 135 w 152"/>
                <a:gd name="T33" fmla="*/ 0 h 1"/>
                <a:gd name="T34" fmla="*/ 142 w 152"/>
                <a:gd name="T35" fmla="*/ 0 h 1"/>
                <a:gd name="T36" fmla="*/ 147 w 152"/>
                <a:gd name="T37" fmla="*/ 0 h 1"/>
                <a:gd name="T38" fmla="*/ 150 w 152"/>
                <a:gd name="T39" fmla="*/ 0 h 1"/>
                <a:gd name="T40" fmla="*/ 151 w 152"/>
                <a:gd name="T41" fmla="*/ 0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1"/>
                <a:gd name="T65" fmla="*/ 152 w 152"/>
                <a:gd name="T66" fmla="*/ 1 h 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1">
                  <a:moveTo>
                    <a:pt x="0" y="0"/>
                  </a:moveTo>
                  <a:lnTo>
                    <a:pt x="1" y="0"/>
                  </a:lnTo>
                  <a:lnTo>
                    <a:pt x="4" y="0"/>
                  </a:lnTo>
                  <a:lnTo>
                    <a:pt x="9" y="0"/>
                  </a:lnTo>
                  <a:lnTo>
                    <a:pt x="16" y="0"/>
                  </a:lnTo>
                  <a:lnTo>
                    <a:pt x="24" y="0"/>
                  </a:lnTo>
                  <a:lnTo>
                    <a:pt x="33" y="0"/>
                  </a:lnTo>
                  <a:lnTo>
                    <a:pt x="42" y="0"/>
                  </a:lnTo>
                  <a:lnTo>
                    <a:pt x="53" y="0"/>
                  </a:lnTo>
                  <a:lnTo>
                    <a:pt x="64" y="0"/>
                  </a:lnTo>
                  <a:lnTo>
                    <a:pt x="76" y="0"/>
                  </a:lnTo>
                  <a:lnTo>
                    <a:pt x="87" y="0"/>
                  </a:lnTo>
                  <a:lnTo>
                    <a:pt x="98" y="0"/>
                  </a:lnTo>
                  <a:lnTo>
                    <a:pt x="109" y="0"/>
                  </a:lnTo>
                  <a:lnTo>
                    <a:pt x="119" y="0"/>
                  </a:lnTo>
                  <a:lnTo>
                    <a:pt x="128" y="0"/>
                  </a:lnTo>
                  <a:lnTo>
                    <a:pt x="135" y="0"/>
                  </a:lnTo>
                  <a:lnTo>
                    <a:pt x="142" y="0"/>
                  </a:lnTo>
                  <a:lnTo>
                    <a:pt x="147" y="0"/>
                  </a:lnTo>
                  <a:lnTo>
                    <a:pt x="150" y="0"/>
                  </a:lnTo>
                  <a:lnTo>
                    <a:pt x="151" y="0"/>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68" name="Freeform 17"/>
            <p:cNvSpPr>
              <a:spLocks/>
            </p:cNvSpPr>
            <p:nvPr/>
          </p:nvSpPr>
          <p:spPr bwMode="auto">
            <a:xfrm>
              <a:off x="2643" y="1239"/>
              <a:ext cx="98" cy="1076"/>
            </a:xfrm>
            <a:custGeom>
              <a:avLst/>
              <a:gdLst>
                <a:gd name="T0" fmla="*/ 0 w 98"/>
                <a:gd name="T1" fmla="*/ 1074 h 1076"/>
                <a:gd name="T2" fmla="*/ 0 w 98"/>
                <a:gd name="T3" fmla="*/ 1071 h 1076"/>
                <a:gd name="T4" fmla="*/ 1 w 98"/>
                <a:gd name="T5" fmla="*/ 1066 h 1076"/>
                <a:gd name="T6" fmla="*/ 2 w 98"/>
                <a:gd name="T7" fmla="*/ 1059 h 1076"/>
                <a:gd name="T8" fmla="*/ 3 w 98"/>
                <a:gd name="T9" fmla="*/ 1049 h 1076"/>
                <a:gd name="T10" fmla="*/ 4 w 98"/>
                <a:gd name="T11" fmla="*/ 1037 h 1076"/>
                <a:gd name="T12" fmla="*/ 5 w 98"/>
                <a:gd name="T13" fmla="*/ 1024 h 1076"/>
                <a:gd name="T14" fmla="*/ 6 w 98"/>
                <a:gd name="T15" fmla="*/ 1008 h 1076"/>
                <a:gd name="T16" fmla="*/ 8 w 98"/>
                <a:gd name="T17" fmla="*/ 991 h 1076"/>
                <a:gd name="T18" fmla="*/ 9 w 98"/>
                <a:gd name="T19" fmla="*/ 972 h 1076"/>
                <a:gd name="T20" fmla="*/ 11 w 98"/>
                <a:gd name="T21" fmla="*/ 952 h 1076"/>
                <a:gd name="T22" fmla="*/ 13 w 98"/>
                <a:gd name="T23" fmla="*/ 930 h 1076"/>
                <a:gd name="T24" fmla="*/ 15 w 98"/>
                <a:gd name="T25" fmla="*/ 907 h 1076"/>
                <a:gd name="T26" fmla="*/ 18 w 98"/>
                <a:gd name="T27" fmla="*/ 882 h 1076"/>
                <a:gd name="T28" fmla="*/ 20 w 98"/>
                <a:gd name="T29" fmla="*/ 857 h 1076"/>
                <a:gd name="T30" fmla="*/ 22 w 98"/>
                <a:gd name="T31" fmla="*/ 830 h 1076"/>
                <a:gd name="T32" fmla="*/ 25 w 98"/>
                <a:gd name="T33" fmla="*/ 802 h 1076"/>
                <a:gd name="T34" fmla="*/ 27 w 98"/>
                <a:gd name="T35" fmla="*/ 774 h 1076"/>
                <a:gd name="T36" fmla="*/ 30 w 98"/>
                <a:gd name="T37" fmla="*/ 745 h 1076"/>
                <a:gd name="T38" fmla="*/ 33 w 98"/>
                <a:gd name="T39" fmla="*/ 715 h 1076"/>
                <a:gd name="T40" fmla="*/ 35 w 98"/>
                <a:gd name="T41" fmla="*/ 684 h 1076"/>
                <a:gd name="T42" fmla="*/ 38 w 98"/>
                <a:gd name="T43" fmla="*/ 653 h 1076"/>
                <a:gd name="T44" fmla="*/ 41 w 98"/>
                <a:gd name="T45" fmla="*/ 622 h 1076"/>
                <a:gd name="T46" fmla="*/ 44 w 98"/>
                <a:gd name="T47" fmla="*/ 590 h 1076"/>
                <a:gd name="T48" fmla="*/ 47 w 98"/>
                <a:gd name="T49" fmla="*/ 558 h 1076"/>
                <a:gd name="T50" fmla="*/ 50 w 98"/>
                <a:gd name="T51" fmla="*/ 527 h 1076"/>
                <a:gd name="T52" fmla="*/ 53 w 98"/>
                <a:gd name="T53" fmla="*/ 495 h 1076"/>
                <a:gd name="T54" fmla="*/ 55 w 98"/>
                <a:gd name="T55" fmla="*/ 463 h 1076"/>
                <a:gd name="T56" fmla="*/ 58 w 98"/>
                <a:gd name="T57" fmla="*/ 432 h 1076"/>
                <a:gd name="T58" fmla="*/ 61 w 98"/>
                <a:gd name="T59" fmla="*/ 401 h 1076"/>
                <a:gd name="T60" fmla="*/ 64 w 98"/>
                <a:gd name="T61" fmla="*/ 370 h 1076"/>
                <a:gd name="T62" fmla="*/ 66 w 98"/>
                <a:gd name="T63" fmla="*/ 340 h 1076"/>
                <a:gd name="T64" fmla="*/ 69 w 98"/>
                <a:gd name="T65" fmla="*/ 310 h 1076"/>
                <a:gd name="T66" fmla="*/ 72 w 98"/>
                <a:gd name="T67" fmla="*/ 282 h 1076"/>
                <a:gd name="T68" fmla="*/ 74 w 98"/>
                <a:gd name="T69" fmla="*/ 254 h 1076"/>
                <a:gd name="T70" fmla="*/ 77 w 98"/>
                <a:gd name="T71" fmla="*/ 227 h 1076"/>
                <a:gd name="T72" fmla="*/ 79 w 98"/>
                <a:gd name="T73" fmla="*/ 201 h 1076"/>
                <a:gd name="T74" fmla="*/ 81 w 98"/>
                <a:gd name="T75" fmla="*/ 176 h 1076"/>
                <a:gd name="T76" fmla="*/ 83 w 98"/>
                <a:gd name="T77" fmla="*/ 152 h 1076"/>
                <a:gd name="T78" fmla="*/ 85 w 98"/>
                <a:gd name="T79" fmla="*/ 130 h 1076"/>
                <a:gd name="T80" fmla="*/ 87 w 98"/>
                <a:gd name="T81" fmla="*/ 109 h 1076"/>
                <a:gd name="T82" fmla="*/ 89 w 98"/>
                <a:gd name="T83" fmla="*/ 89 h 1076"/>
                <a:gd name="T84" fmla="*/ 91 w 98"/>
                <a:gd name="T85" fmla="*/ 72 h 1076"/>
                <a:gd name="T86" fmla="*/ 92 w 98"/>
                <a:gd name="T87" fmla="*/ 56 h 1076"/>
                <a:gd name="T88" fmla="*/ 93 w 98"/>
                <a:gd name="T89" fmla="*/ 41 h 1076"/>
                <a:gd name="T90" fmla="*/ 95 w 98"/>
                <a:gd name="T91" fmla="*/ 29 h 1076"/>
                <a:gd name="T92" fmla="*/ 95 w 98"/>
                <a:gd name="T93" fmla="*/ 19 h 1076"/>
                <a:gd name="T94" fmla="*/ 96 w 98"/>
                <a:gd name="T95" fmla="*/ 11 h 1076"/>
                <a:gd name="T96" fmla="*/ 97 w 98"/>
                <a:gd name="T97" fmla="*/ 5 h 1076"/>
                <a:gd name="T98" fmla="*/ 97 w 98"/>
                <a:gd name="T99" fmla="*/ 1 h 1076"/>
                <a:gd name="T100" fmla="*/ 97 w 98"/>
                <a:gd name="T101" fmla="*/ 0 h 10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
                <a:gd name="T154" fmla="*/ 0 h 1076"/>
                <a:gd name="T155" fmla="*/ 98 w 98"/>
                <a:gd name="T156" fmla="*/ 1076 h 10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 h="1076">
                  <a:moveTo>
                    <a:pt x="0" y="1075"/>
                  </a:moveTo>
                  <a:lnTo>
                    <a:pt x="0" y="1075"/>
                  </a:lnTo>
                  <a:lnTo>
                    <a:pt x="0" y="1074"/>
                  </a:lnTo>
                  <a:lnTo>
                    <a:pt x="0" y="1073"/>
                  </a:lnTo>
                  <a:lnTo>
                    <a:pt x="0" y="1071"/>
                  </a:lnTo>
                  <a:lnTo>
                    <a:pt x="1" y="1070"/>
                  </a:lnTo>
                  <a:lnTo>
                    <a:pt x="1" y="1068"/>
                  </a:lnTo>
                  <a:lnTo>
                    <a:pt x="1" y="1066"/>
                  </a:lnTo>
                  <a:lnTo>
                    <a:pt x="1" y="1064"/>
                  </a:lnTo>
                  <a:lnTo>
                    <a:pt x="1" y="1061"/>
                  </a:lnTo>
                  <a:lnTo>
                    <a:pt x="2" y="1059"/>
                  </a:lnTo>
                  <a:lnTo>
                    <a:pt x="2" y="1056"/>
                  </a:lnTo>
                  <a:lnTo>
                    <a:pt x="2" y="1053"/>
                  </a:lnTo>
                  <a:lnTo>
                    <a:pt x="3" y="1049"/>
                  </a:lnTo>
                  <a:lnTo>
                    <a:pt x="3" y="1045"/>
                  </a:lnTo>
                  <a:lnTo>
                    <a:pt x="3" y="1042"/>
                  </a:lnTo>
                  <a:lnTo>
                    <a:pt x="4" y="1037"/>
                  </a:lnTo>
                  <a:lnTo>
                    <a:pt x="4" y="1033"/>
                  </a:lnTo>
                  <a:lnTo>
                    <a:pt x="4" y="1029"/>
                  </a:lnTo>
                  <a:lnTo>
                    <a:pt x="5" y="1024"/>
                  </a:lnTo>
                  <a:lnTo>
                    <a:pt x="5" y="1019"/>
                  </a:lnTo>
                  <a:lnTo>
                    <a:pt x="6" y="1014"/>
                  </a:lnTo>
                  <a:lnTo>
                    <a:pt x="6" y="1008"/>
                  </a:lnTo>
                  <a:lnTo>
                    <a:pt x="7" y="1003"/>
                  </a:lnTo>
                  <a:lnTo>
                    <a:pt x="7" y="997"/>
                  </a:lnTo>
                  <a:lnTo>
                    <a:pt x="8" y="991"/>
                  </a:lnTo>
                  <a:lnTo>
                    <a:pt x="8" y="985"/>
                  </a:lnTo>
                  <a:lnTo>
                    <a:pt x="9" y="979"/>
                  </a:lnTo>
                  <a:lnTo>
                    <a:pt x="9" y="972"/>
                  </a:lnTo>
                  <a:lnTo>
                    <a:pt x="10" y="966"/>
                  </a:lnTo>
                  <a:lnTo>
                    <a:pt x="11" y="959"/>
                  </a:lnTo>
                  <a:lnTo>
                    <a:pt x="11" y="952"/>
                  </a:lnTo>
                  <a:lnTo>
                    <a:pt x="12" y="945"/>
                  </a:lnTo>
                  <a:lnTo>
                    <a:pt x="13" y="937"/>
                  </a:lnTo>
                  <a:lnTo>
                    <a:pt x="13" y="930"/>
                  </a:lnTo>
                  <a:lnTo>
                    <a:pt x="14" y="922"/>
                  </a:lnTo>
                  <a:lnTo>
                    <a:pt x="15" y="915"/>
                  </a:lnTo>
                  <a:lnTo>
                    <a:pt x="15" y="907"/>
                  </a:lnTo>
                  <a:lnTo>
                    <a:pt x="16" y="899"/>
                  </a:lnTo>
                  <a:lnTo>
                    <a:pt x="17" y="891"/>
                  </a:lnTo>
                  <a:lnTo>
                    <a:pt x="18" y="882"/>
                  </a:lnTo>
                  <a:lnTo>
                    <a:pt x="18" y="874"/>
                  </a:lnTo>
                  <a:lnTo>
                    <a:pt x="19" y="865"/>
                  </a:lnTo>
                  <a:lnTo>
                    <a:pt x="20" y="857"/>
                  </a:lnTo>
                  <a:lnTo>
                    <a:pt x="21" y="848"/>
                  </a:lnTo>
                  <a:lnTo>
                    <a:pt x="21" y="839"/>
                  </a:lnTo>
                  <a:lnTo>
                    <a:pt x="22" y="830"/>
                  </a:lnTo>
                  <a:lnTo>
                    <a:pt x="23" y="821"/>
                  </a:lnTo>
                  <a:lnTo>
                    <a:pt x="24" y="812"/>
                  </a:lnTo>
                  <a:lnTo>
                    <a:pt x="25" y="802"/>
                  </a:lnTo>
                  <a:lnTo>
                    <a:pt x="26" y="793"/>
                  </a:lnTo>
                  <a:lnTo>
                    <a:pt x="26" y="783"/>
                  </a:lnTo>
                  <a:lnTo>
                    <a:pt x="27" y="774"/>
                  </a:lnTo>
                  <a:lnTo>
                    <a:pt x="28" y="764"/>
                  </a:lnTo>
                  <a:lnTo>
                    <a:pt x="29" y="754"/>
                  </a:lnTo>
                  <a:lnTo>
                    <a:pt x="30" y="745"/>
                  </a:lnTo>
                  <a:lnTo>
                    <a:pt x="31" y="735"/>
                  </a:lnTo>
                  <a:lnTo>
                    <a:pt x="32" y="725"/>
                  </a:lnTo>
                  <a:lnTo>
                    <a:pt x="33" y="715"/>
                  </a:lnTo>
                  <a:lnTo>
                    <a:pt x="34" y="704"/>
                  </a:lnTo>
                  <a:lnTo>
                    <a:pt x="35" y="694"/>
                  </a:lnTo>
                  <a:lnTo>
                    <a:pt x="35" y="684"/>
                  </a:lnTo>
                  <a:lnTo>
                    <a:pt x="36" y="674"/>
                  </a:lnTo>
                  <a:lnTo>
                    <a:pt x="37" y="664"/>
                  </a:lnTo>
                  <a:lnTo>
                    <a:pt x="38" y="653"/>
                  </a:lnTo>
                  <a:lnTo>
                    <a:pt x="39" y="643"/>
                  </a:lnTo>
                  <a:lnTo>
                    <a:pt x="40" y="632"/>
                  </a:lnTo>
                  <a:lnTo>
                    <a:pt x="41" y="622"/>
                  </a:lnTo>
                  <a:lnTo>
                    <a:pt x="42" y="611"/>
                  </a:lnTo>
                  <a:lnTo>
                    <a:pt x="43" y="601"/>
                  </a:lnTo>
                  <a:lnTo>
                    <a:pt x="44" y="590"/>
                  </a:lnTo>
                  <a:lnTo>
                    <a:pt x="45" y="580"/>
                  </a:lnTo>
                  <a:lnTo>
                    <a:pt x="46" y="569"/>
                  </a:lnTo>
                  <a:lnTo>
                    <a:pt x="47" y="558"/>
                  </a:lnTo>
                  <a:lnTo>
                    <a:pt x="48" y="548"/>
                  </a:lnTo>
                  <a:lnTo>
                    <a:pt x="49" y="537"/>
                  </a:lnTo>
                  <a:lnTo>
                    <a:pt x="50" y="527"/>
                  </a:lnTo>
                  <a:lnTo>
                    <a:pt x="51" y="516"/>
                  </a:lnTo>
                  <a:lnTo>
                    <a:pt x="52" y="505"/>
                  </a:lnTo>
                  <a:lnTo>
                    <a:pt x="53" y="495"/>
                  </a:lnTo>
                  <a:lnTo>
                    <a:pt x="53" y="484"/>
                  </a:lnTo>
                  <a:lnTo>
                    <a:pt x="54" y="474"/>
                  </a:lnTo>
                  <a:lnTo>
                    <a:pt x="55" y="463"/>
                  </a:lnTo>
                  <a:lnTo>
                    <a:pt x="56" y="453"/>
                  </a:lnTo>
                  <a:lnTo>
                    <a:pt x="57" y="442"/>
                  </a:lnTo>
                  <a:lnTo>
                    <a:pt x="58" y="432"/>
                  </a:lnTo>
                  <a:lnTo>
                    <a:pt x="59" y="421"/>
                  </a:lnTo>
                  <a:lnTo>
                    <a:pt x="60" y="411"/>
                  </a:lnTo>
                  <a:lnTo>
                    <a:pt x="61" y="401"/>
                  </a:lnTo>
                  <a:lnTo>
                    <a:pt x="62" y="390"/>
                  </a:lnTo>
                  <a:lnTo>
                    <a:pt x="63" y="380"/>
                  </a:lnTo>
                  <a:lnTo>
                    <a:pt x="64" y="370"/>
                  </a:lnTo>
                  <a:lnTo>
                    <a:pt x="65" y="360"/>
                  </a:lnTo>
                  <a:lnTo>
                    <a:pt x="66" y="350"/>
                  </a:lnTo>
                  <a:lnTo>
                    <a:pt x="66" y="340"/>
                  </a:lnTo>
                  <a:lnTo>
                    <a:pt x="67" y="330"/>
                  </a:lnTo>
                  <a:lnTo>
                    <a:pt x="68" y="320"/>
                  </a:lnTo>
                  <a:lnTo>
                    <a:pt x="69" y="310"/>
                  </a:lnTo>
                  <a:lnTo>
                    <a:pt x="70" y="301"/>
                  </a:lnTo>
                  <a:lnTo>
                    <a:pt x="71" y="291"/>
                  </a:lnTo>
                  <a:lnTo>
                    <a:pt x="72" y="282"/>
                  </a:lnTo>
                  <a:lnTo>
                    <a:pt x="73" y="272"/>
                  </a:lnTo>
                  <a:lnTo>
                    <a:pt x="73" y="263"/>
                  </a:lnTo>
                  <a:lnTo>
                    <a:pt x="74" y="254"/>
                  </a:lnTo>
                  <a:lnTo>
                    <a:pt x="75" y="245"/>
                  </a:lnTo>
                  <a:lnTo>
                    <a:pt x="76" y="236"/>
                  </a:lnTo>
                  <a:lnTo>
                    <a:pt x="77" y="227"/>
                  </a:lnTo>
                  <a:lnTo>
                    <a:pt x="78" y="218"/>
                  </a:lnTo>
                  <a:lnTo>
                    <a:pt x="78" y="209"/>
                  </a:lnTo>
                  <a:lnTo>
                    <a:pt x="79" y="201"/>
                  </a:lnTo>
                  <a:lnTo>
                    <a:pt x="80" y="192"/>
                  </a:lnTo>
                  <a:lnTo>
                    <a:pt x="81" y="184"/>
                  </a:lnTo>
                  <a:lnTo>
                    <a:pt x="81" y="176"/>
                  </a:lnTo>
                  <a:lnTo>
                    <a:pt x="82" y="168"/>
                  </a:lnTo>
                  <a:lnTo>
                    <a:pt x="83" y="160"/>
                  </a:lnTo>
                  <a:lnTo>
                    <a:pt x="83" y="152"/>
                  </a:lnTo>
                  <a:lnTo>
                    <a:pt x="84" y="144"/>
                  </a:lnTo>
                  <a:lnTo>
                    <a:pt x="85" y="137"/>
                  </a:lnTo>
                  <a:lnTo>
                    <a:pt x="85" y="130"/>
                  </a:lnTo>
                  <a:lnTo>
                    <a:pt x="86" y="123"/>
                  </a:lnTo>
                  <a:lnTo>
                    <a:pt x="87" y="116"/>
                  </a:lnTo>
                  <a:lnTo>
                    <a:pt x="87" y="109"/>
                  </a:lnTo>
                  <a:lnTo>
                    <a:pt x="88" y="102"/>
                  </a:lnTo>
                  <a:lnTo>
                    <a:pt x="89" y="96"/>
                  </a:lnTo>
                  <a:lnTo>
                    <a:pt x="89" y="89"/>
                  </a:lnTo>
                  <a:lnTo>
                    <a:pt x="90" y="83"/>
                  </a:lnTo>
                  <a:lnTo>
                    <a:pt x="90" y="77"/>
                  </a:lnTo>
                  <a:lnTo>
                    <a:pt x="91" y="72"/>
                  </a:lnTo>
                  <a:lnTo>
                    <a:pt x="91" y="66"/>
                  </a:lnTo>
                  <a:lnTo>
                    <a:pt x="92" y="61"/>
                  </a:lnTo>
                  <a:lnTo>
                    <a:pt x="92" y="56"/>
                  </a:lnTo>
                  <a:lnTo>
                    <a:pt x="93" y="51"/>
                  </a:lnTo>
                  <a:lnTo>
                    <a:pt x="93" y="46"/>
                  </a:lnTo>
                  <a:lnTo>
                    <a:pt x="93" y="41"/>
                  </a:lnTo>
                  <a:lnTo>
                    <a:pt x="94" y="37"/>
                  </a:lnTo>
                  <a:lnTo>
                    <a:pt x="94" y="33"/>
                  </a:lnTo>
                  <a:lnTo>
                    <a:pt x="95" y="29"/>
                  </a:lnTo>
                  <a:lnTo>
                    <a:pt x="95" y="25"/>
                  </a:lnTo>
                  <a:lnTo>
                    <a:pt x="95" y="22"/>
                  </a:lnTo>
                  <a:lnTo>
                    <a:pt x="95" y="19"/>
                  </a:lnTo>
                  <a:lnTo>
                    <a:pt x="96" y="16"/>
                  </a:lnTo>
                  <a:lnTo>
                    <a:pt x="96" y="13"/>
                  </a:lnTo>
                  <a:lnTo>
                    <a:pt x="96" y="11"/>
                  </a:lnTo>
                  <a:lnTo>
                    <a:pt x="96" y="8"/>
                  </a:lnTo>
                  <a:lnTo>
                    <a:pt x="97" y="6"/>
                  </a:lnTo>
                  <a:lnTo>
                    <a:pt x="97" y="5"/>
                  </a:lnTo>
                  <a:lnTo>
                    <a:pt x="97" y="3"/>
                  </a:lnTo>
                  <a:lnTo>
                    <a:pt x="97" y="2"/>
                  </a:lnTo>
                  <a:lnTo>
                    <a:pt x="97" y="1"/>
                  </a:lnTo>
                  <a:lnTo>
                    <a:pt x="97" y="0"/>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69" name="Freeform 18"/>
            <p:cNvSpPr>
              <a:spLocks/>
            </p:cNvSpPr>
            <p:nvPr/>
          </p:nvSpPr>
          <p:spPr bwMode="auto">
            <a:xfrm>
              <a:off x="2740" y="1239"/>
              <a:ext cx="73" cy="32"/>
            </a:xfrm>
            <a:custGeom>
              <a:avLst/>
              <a:gdLst>
                <a:gd name="T0" fmla="*/ 0 w 73"/>
                <a:gd name="T1" fmla="*/ 0 h 32"/>
                <a:gd name="T2" fmla="*/ 2 w 73"/>
                <a:gd name="T3" fmla="*/ 1 h 32"/>
                <a:gd name="T4" fmla="*/ 8 w 73"/>
                <a:gd name="T5" fmla="*/ 3 h 32"/>
                <a:gd name="T6" fmla="*/ 16 w 73"/>
                <a:gd name="T7" fmla="*/ 7 h 32"/>
                <a:gd name="T8" fmla="*/ 26 w 73"/>
                <a:gd name="T9" fmla="*/ 11 h 32"/>
                <a:gd name="T10" fmla="*/ 37 w 73"/>
                <a:gd name="T11" fmla="*/ 15 h 32"/>
                <a:gd name="T12" fmla="*/ 48 w 73"/>
                <a:gd name="T13" fmla="*/ 20 h 32"/>
                <a:gd name="T14" fmla="*/ 57 w 73"/>
                <a:gd name="T15" fmla="*/ 24 h 32"/>
                <a:gd name="T16" fmla="*/ 65 w 73"/>
                <a:gd name="T17" fmla="*/ 28 h 32"/>
                <a:gd name="T18" fmla="*/ 70 w 73"/>
                <a:gd name="T19" fmla="*/ 30 h 32"/>
                <a:gd name="T20" fmla="*/ 72 w 73"/>
                <a:gd name="T21" fmla="*/ 3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32"/>
                <a:gd name="T35" fmla="*/ 73 w 73"/>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32">
                  <a:moveTo>
                    <a:pt x="0" y="0"/>
                  </a:moveTo>
                  <a:lnTo>
                    <a:pt x="2" y="1"/>
                  </a:lnTo>
                  <a:lnTo>
                    <a:pt x="8" y="3"/>
                  </a:lnTo>
                  <a:lnTo>
                    <a:pt x="16" y="7"/>
                  </a:lnTo>
                  <a:lnTo>
                    <a:pt x="26" y="11"/>
                  </a:lnTo>
                  <a:lnTo>
                    <a:pt x="37" y="15"/>
                  </a:lnTo>
                  <a:lnTo>
                    <a:pt x="48" y="20"/>
                  </a:lnTo>
                  <a:lnTo>
                    <a:pt x="57" y="24"/>
                  </a:lnTo>
                  <a:lnTo>
                    <a:pt x="65" y="28"/>
                  </a:lnTo>
                  <a:lnTo>
                    <a:pt x="70" y="30"/>
                  </a:lnTo>
                  <a:lnTo>
                    <a:pt x="72" y="31"/>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70" name="Freeform 19"/>
            <p:cNvSpPr>
              <a:spLocks/>
            </p:cNvSpPr>
            <p:nvPr/>
          </p:nvSpPr>
          <p:spPr bwMode="auto">
            <a:xfrm>
              <a:off x="2812" y="1207"/>
              <a:ext cx="51" cy="64"/>
            </a:xfrm>
            <a:custGeom>
              <a:avLst/>
              <a:gdLst>
                <a:gd name="T0" fmla="*/ 0 w 51"/>
                <a:gd name="T1" fmla="*/ 63 h 64"/>
                <a:gd name="T2" fmla="*/ 2 w 51"/>
                <a:gd name="T3" fmla="*/ 61 h 64"/>
                <a:gd name="T4" fmla="*/ 6 w 51"/>
                <a:gd name="T5" fmla="*/ 57 h 64"/>
                <a:gd name="T6" fmla="*/ 11 w 51"/>
                <a:gd name="T7" fmla="*/ 49 h 64"/>
                <a:gd name="T8" fmla="*/ 18 w 51"/>
                <a:gd name="T9" fmla="*/ 41 h 64"/>
                <a:gd name="T10" fmla="*/ 25 w 51"/>
                <a:gd name="T11" fmla="*/ 32 h 64"/>
                <a:gd name="T12" fmla="*/ 32 w 51"/>
                <a:gd name="T13" fmla="*/ 22 h 64"/>
                <a:gd name="T14" fmla="*/ 39 w 51"/>
                <a:gd name="T15" fmla="*/ 14 h 64"/>
                <a:gd name="T16" fmla="*/ 45 w 51"/>
                <a:gd name="T17" fmla="*/ 6 h 64"/>
                <a:gd name="T18" fmla="*/ 48 w 51"/>
                <a:gd name="T19" fmla="*/ 2 h 64"/>
                <a:gd name="T20" fmla="*/ 50 w 51"/>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64"/>
                <a:gd name="T35" fmla="*/ 51 w 5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64">
                  <a:moveTo>
                    <a:pt x="0" y="63"/>
                  </a:moveTo>
                  <a:lnTo>
                    <a:pt x="2" y="61"/>
                  </a:lnTo>
                  <a:lnTo>
                    <a:pt x="6" y="57"/>
                  </a:lnTo>
                  <a:lnTo>
                    <a:pt x="11" y="49"/>
                  </a:lnTo>
                  <a:lnTo>
                    <a:pt x="18" y="41"/>
                  </a:lnTo>
                  <a:lnTo>
                    <a:pt x="25" y="32"/>
                  </a:lnTo>
                  <a:lnTo>
                    <a:pt x="32" y="22"/>
                  </a:lnTo>
                  <a:lnTo>
                    <a:pt x="39" y="14"/>
                  </a:lnTo>
                  <a:lnTo>
                    <a:pt x="45" y="6"/>
                  </a:lnTo>
                  <a:lnTo>
                    <a:pt x="48" y="2"/>
                  </a:lnTo>
                  <a:lnTo>
                    <a:pt x="50" y="0"/>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71" name="Freeform 20"/>
            <p:cNvSpPr>
              <a:spLocks/>
            </p:cNvSpPr>
            <p:nvPr/>
          </p:nvSpPr>
          <p:spPr bwMode="auto">
            <a:xfrm>
              <a:off x="2862" y="1207"/>
              <a:ext cx="50" cy="80"/>
            </a:xfrm>
            <a:custGeom>
              <a:avLst/>
              <a:gdLst>
                <a:gd name="T0" fmla="*/ 0 w 50"/>
                <a:gd name="T1" fmla="*/ 0 h 80"/>
                <a:gd name="T2" fmla="*/ 1 w 50"/>
                <a:gd name="T3" fmla="*/ 1 h 80"/>
                <a:gd name="T4" fmla="*/ 3 w 50"/>
                <a:gd name="T5" fmla="*/ 6 h 80"/>
                <a:gd name="T6" fmla="*/ 7 w 50"/>
                <a:gd name="T7" fmla="*/ 12 h 80"/>
                <a:gd name="T8" fmla="*/ 12 w 50"/>
                <a:gd name="T9" fmla="*/ 20 h 80"/>
                <a:gd name="T10" fmla="*/ 18 w 50"/>
                <a:gd name="T11" fmla="*/ 30 h 80"/>
                <a:gd name="T12" fmla="*/ 24 w 50"/>
                <a:gd name="T13" fmla="*/ 40 h 80"/>
                <a:gd name="T14" fmla="*/ 30 w 50"/>
                <a:gd name="T15" fmla="*/ 49 h 80"/>
                <a:gd name="T16" fmla="*/ 36 w 50"/>
                <a:gd name="T17" fmla="*/ 59 h 80"/>
                <a:gd name="T18" fmla="*/ 41 w 50"/>
                <a:gd name="T19" fmla="*/ 67 h 80"/>
                <a:gd name="T20" fmla="*/ 45 w 50"/>
                <a:gd name="T21" fmla="*/ 73 h 80"/>
                <a:gd name="T22" fmla="*/ 48 w 50"/>
                <a:gd name="T23" fmla="*/ 78 h 80"/>
                <a:gd name="T24" fmla="*/ 49 w 50"/>
                <a:gd name="T25" fmla="*/ 79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80"/>
                <a:gd name="T41" fmla="*/ 50 w 50"/>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80">
                  <a:moveTo>
                    <a:pt x="0" y="0"/>
                  </a:moveTo>
                  <a:lnTo>
                    <a:pt x="1" y="1"/>
                  </a:lnTo>
                  <a:lnTo>
                    <a:pt x="3" y="6"/>
                  </a:lnTo>
                  <a:lnTo>
                    <a:pt x="7" y="12"/>
                  </a:lnTo>
                  <a:lnTo>
                    <a:pt x="12" y="20"/>
                  </a:lnTo>
                  <a:lnTo>
                    <a:pt x="18" y="30"/>
                  </a:lnTo>
                  <a:lnTo>
                    <a:pt x="24" y="40"/>
                  </a:lnTo>
                  <a:lnTo>
                    <a:pt x="30" y="49"/>
                  </a:lnTo>
                  <a:lnTo>
                    <a:pt x="36" y="59"/>
                  </a:lnTo>
                  <a:lnTo>
                    <a:pt x="41" y="67"/>
                  </a:lnTo>
                  <a:lnTo>
                    <a:pt x="45" y="73"/>
                  </a:lnTo>
                  <a:lnTo>
                    <a:pt x="48" y="78"/>
                  </a:lnTo>
                  <a:lnTo>
                    <a:pt x="49" y="79"/>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72" name="Freeform 21"/>
            <p:cNvSpPr>
              <a:spLocks/>
            </p:cNvSpPr>
            <p:nvPr/>
          </p:nvSpPr>
          <p:spPr bwMode="auto">
            <a:xfrm>
              <a:off x="2911" y="1286"/>
              <a:ext cx="159" cy="904"/>
            </a:xfrm>
            <a:custGeom>
              <a:avLst/>
              <a:gdLst>
                <a:gd name="T0" fmla="*/ 0 w 159"/>
                <a:gd name="T1" fmla="*/ 1 h 904"/>
                <a:gd name="T2" fmla="*/ 0 w 159"/>
                <a:gd name="T3" fmla="*/ 4 h 904"/>
                <a:gd name="T4" fmla="*/ 1 w 159"/>
                <a:gd name="T5" fmla="*/ 10 h 904"/>
                <a:gd name="T6" fmla="*/ 3 w 159"/>
                <a:gd name="T7" fmla="*/ 19 h 904"/>
                <a:gd name="T8" fmla="*/ 5 w 159"/>
                <a:gd name="T9" fmla="*/ 30 h 904"/>
                <a:gd name="T10" fmla="*/ 7 w 159"/>
                <a:gd name="T11" fmla="*/ 43 h 904"/>
                <a:gd name="T12" fmla="*/ 10 w 159"/>
                <a:gd name="T13" fmla="*/ 59 h 904"/>
                <a:gd name="T14" fmla="*/ 13 w 159"/>
                <a:gd name="T15" fmla="*/ 76 h 904"/>
                <a:gd name="T16" fmla="*/ 16 w 159"/>
                <a:gd name="T17" fmla="*/ 96 h 904"/>
                <a:gd name="T18" fmla="*/ 20 w 159"/>
                <a:gd name="T19" fmla="*/ 117 h 904"/>
                <a:gd name="T20" fmla="*/ 24 w 159"/>
                <a:gd name="T21" fmla="*/ 139 h 904"/>
                <a:gd name="T22" fmla="*/ 28 w 159"/>
                <a:gd name="T23" fmla="*/ 164 h 904"/>
                <a:gd name="T24" fmla="*/ 33 w 159"/>
                <a:gd name="T25" fmla="*/ 189 h 904"/>
                <a:gd name="T26" fmla="*/ 38 w 159"/>
                <a:gd name="T27" fmla="*/ 216 h 904"/>
                <a:gd name="T28" fmla="*/ 42 w 159"/>
                <a:gd name="T29" fmla="*/ 244 h 904"/>
                <a:gd name="T30" fmla="*/ 48 w 159"/>
                <a:gd name="T31" fmla="*/ 272 h 904"/>
                <a:gd name="T32" fmla="*/ 53 w 159"/>
                <a:gd name="T33" fmla="*/ 302 h 904"/>
                <a:gd name="T34" fmla="*/ 58 w 159"/>
                <a:gd name="T35" fmla="*/ 332 h 904"/>
                <a:gd name="T36" fmla="*/ 63 w 159"/>
                <a:gd name="T37" fmla="*/ 363 h 904"/>
                <a:gd name="T38" fmla="*/ 69 w 159"/>
                <a:gd name="T39" fmla="*/ 394 h 904"/>
                <a:gd name="T40" fmla="*/ 74 w 159"/>
                <a:gd name="T41" fmla="*/ 425 h 904"/>
                <a:gd name="T42" fmla="*/ 80 w 159"/>
                <a:gd name="T43" fmla="*/ 457 h 904"/>
                <a:gd name="T44" fmla="*/ 85 w 159"/>
                <a:gd name="T45" fmla="*/ 488 h 904"/>
                <a:gd name="T46" fmla="*/ 91 w 159"/>
                <a:gd name="T47" fmla="*/ 520 h 904"/>
                <a:gd name="T48" fmla="*/ 96 w 159"/>
                <a:gd name="T49" fmla="*/ 551 h 904"/>
                <a:gd name="T50" fmla="*/ 102 w 159"/>
                <a:gd name="T51" fmla="*/ 581 h 904"/>
                <a:gd name="T52" fmla="*/ 107 w 159"/>
                <a:gd name="T53" fmla="*/ 611 h 904"/>
                <a:gd name="T54" fmla="*/ 112 w 159"/>
                <a:gd name="T55" fmla="*/ 640 h 904"/>
                <a:gd name="T56" fmla="*/ 117 w 159"/>
                <a:gd name="T57" fmla="*/ 669 h 904"/>
                <a:gd name="T58" fmla="*/ 122 w 159"/>
                <a:gd name="T59" fmla="*/ 696 h 904"/>
                <a:gd name="T60" fmla="*/ 127 w 159"/>
                <a:gd name="T61" fmla="*/ 723 h 904"/>
                <a:gd name="T62" fmla="*/ 131 w 159"/>
                <a:gd name="T63" fmla="*/ 748 h 904"/>
                <a:gd name="T64" fmla="*/ 135 w 159"/>
                <a:gd name="T65" fmla="*/ 772 h 904"/>
                <a:gd name="T66" fmla="*/ 139 w 159"/>
                <a:gd name="T67" fmla="*/ 794 h 904"/>
                <a:gd name="T68" fmla="*/ 143 w 159"/>
                <a:gd name="T69" fmla="*/ 814 h 904"/>
                <a:gd name="T70" fmla="*/ 146 w 159"/>
                <a:gd name="T71" fmla="*/ 833 h 904"/>
                <a:gd name="T72" fmla="*/ 149 w 159"/>
                <a:gd name="T73" fmla="*/ 850 h 904"/>
                <a:gd name="T74" fmla="*/ 152 w 159"/>
                <a:gd name="T75" fmla="*/ 865 h 904"/>
                <a:gd name="T76" fmla="*/ 154 w 159"/>
                <a:gd name="T77" fmla="*/ 877 h 904"/>
                <a:gd name="T78" fmla="*/ 156 w 159"/>
                <a:gd name="T79" fmla="*/ 888 h 904"/>
                <a:gd name="T80" fmla="*/ 157 w 159"/>
                <a:gd name="T81" fmla="*/ 895 h 904"/>
                <a:gd name="T82" fmla="*/ 158 w 159"/>
                <a:gd name="T83" fmla="*/ 900 h 904"/>
                <a:gd name="T84" fmla="*/ 158 w 159"/>
                <a:gd name="T85" fmla="*/ 903 h 9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
                <a:gd name="T130" fmla="*/ 0 h 904"/>
                <a:gd name="T131" fmla="*/ 159 w 159"/>
                <a:gd name="T132" fmla="*/ 904 h 9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 h="904">
                  <a:moveTo>
                    <a:pt x="0" y="0"/>
                  </a:moveTo>
                  <a:lnTo>
                    <a:pt x="0" y="0"/>
                  </a:lnTo>
                  <a:lnTo>
                    <a:pt x="0" y="1"/>
                  </a:lnTo>
                  <a:lnTo>
                    <a:pt x="0" y="2"/>
                  </a:lnTo>
                  <a:lnTo>
                    <a:pt x="0" y="3"/>
                  </a:lnTo>
                  <a:lnTo>
                    <a:pt x="0" y="4"/>
                  </a:lnTo>
                  <a:lnTo>
                    <a:pt x="1" y="6"/>
                  </a:lnTo>
                  <a:lnTo>
                    <a:pt x="1" y="8"/>
                  </a:lnTo>
                  <a:lnTo>
                    <a:pt x="1" y="10"/>
                  </a:lnTo>
                  <a:lnTo>
                    <a:pt x="2" y="13"/>
                  </a:lnTo>
                  <a:lnTo>
                    <a:pt x="2" y="16"/>
                  </a:lnTo>
                  <a:lnTo>
                    <a:pt x="3" y="19"/>
                  </a:lnTo>
                  <a:lnTo>
                    <a:pt x="4" y="22"/>
                  </a:lnTo>
                  <a:lnTo>
                    <a:pt x="4" y="26"/>
                  </a:lnTo>
                  <a:lnTo>
                    <a:pt x="5" y="30"/>
                  </a:lnTo>
                  <a:lnTo>
                    <a:pt x="6" y="34"/>
                  </a:lnTo>
                  <a:lnTo>
                    <a:pt x="6" y="39"/>
                  </a:lnTo>
                  <a:lnTo>
                    <a:pt x="7" y="43"/>
                  </a:lnTo>
                  <a:lnTo>
                    <a:pt x="8" y="48"/>
                  </a:lnTo>
                  <a:lnTo>
                    <a:pt x="9" y="53"/>
                  </a:lnTo>
                  <a:lnTo>
                    <a:pt x="10" y="59"/>
                  </a:lnTo>
                  <a:lnTo>
                    <a:pt x="11" y="64"/>
                  </a:lnTo>
                  <a:lnTo>
                    <a:pt x="12" y="70"/>
                  </a:lnTo>
                  <a:lnTo>
                    <a:pt x="13" y="76"/>
                  </a:lnTo>
                  <a:lnTo>
                    <a:pt x="14" y="82"/>
                  </a:lnTo>
                  <a:lnTo>
                    <a:pt x="15" y="89"/>
                  </a:lnTo>
                  <a:lnTo>
                    <a:pt x="16" y="96"/>
                  </a:lnTo>
                  <a:lnTo>
                    <a:pt x="18" y="102"/>
                  </a:lnTo>
                  <a:lnTo>
                    <a:pt x="19" y="109"/>
                  </a:lnTo>
                  <a:lnTo>
                    <a:pt x="20" y="117"/>
                  </a:lnTo>
                  <a:lnTo>
                    <a:pt x="21" y="124"/>
                  </a:lnTo>
                  <a:lnTo>
                    <a:pt x="23" y="132"/>
                  </a:lnTo>
                  <a:lnTo>
                    <a:pt x="24" y="139"/>
                  </a:lnTo>
                  <a:lnTo>
                    <a:pt x="26" y="147"/>
                  </a:lnTo>
                  <a:lnTo>
                    <a:pt x="27" y="155"/>
                  </a:lnTo>
                  <a:lnTo>
                    <a:pt x="28" y="164"/>
                  </a:lnTo>
                  <a:lnTo>
                    <a:pt x="30" y="172"/>
                  </a:lnTo>
                  <a:lnTo>
                    <a:pt x="31" y="181"/>
                  </a:lnTo>
                  <a:lnTo>
                    <a:pt x="33" y="189"/>
                  </a:lnTo>
                  <a:lnTo>
                    <a:pt x="34" y="198"/>
                  </a:lnTo>
                  <a:lnTo>
                    <a:pt x="36" y="207"/>
                  </a:lnTo>
                  <a:lnTo>
                    <a:pt x="38" y="216"/>
                  </a:lnTo>
                  <a:lnTo>
                    <a:pt x="39" y="225"/>
                  </a:lnTo>
                  <a:lnTo>
                    <a:pt x="41" y="234"/>
                  </a:lnTo>
                  <a:lnTo>
                    <a:pt x="42" y="244"/>
                  </a:lnTo>
                  <a:lnTo>
                    <a:pt x="44" y="253"/>
                  </a:lnTo>
                  <a:lnTo>
                    <a:pt x="46" y="263"/>
                  </a:lnTo>
                  <a:lnTo>
                    <a:pt x="48" y="272"/>
                  </a:lnTo>
                  <a:lnTo>
                    <a:pt x="49" y="282"/>
                  </a:lnTo>
                  <a:lnTo>
                    <a:pt x="51" y="292"/>
                  </a:lnTo>
                  <a:lnTo>
                    <a:pt x="53" y="302"/>
                  </a:lnTo>
                  <a:lnTo>
                    <a:pt x="54" y="312"/>
                  </a:lnTo>
                  <a:lnTo>
                    <a:pt x="56" y="322"/>
                  </a:lnTo>
                  <a:lnTo>
                    <a:pt x="58" y="332"/>
                  </a:lnTo>
                  <a:lnTo>
                    <a:pt x="60" y="342"/>
                  </a:lnTo>
                  <a:lnTo>
                    <a:pt x="62" y="353"/>
                  </a:lnTo>
                  <a:lnTo>
                    <a:pt x="63" y="363"/>
                  </a:lnTo>
                  <a:lnTo>
                    <a:pt x="65" y="373"/>
                  </a:lnTo>
                  <a:lnTo>
                    <a:pt x="67" y="384"/>
                  </a:lnTo>
                  <a:lnTo>
                    <a:pt x="69" y="394"/>
                  </a:lnTo>
                  <a:lnTo>
                    <a:pt x="71" y="404"/>
                  </a:lnTo>
                  <a:lnTo>
                    <a:pt x="73" y="415"/>
                  </a:lnTo>
                  <a:lnTo>
                    <a:pt x="74" y="425"/>
                  </a:lnTo>
                  <a:lnTo>
                    <a:pt x="76" y="436"/>
                  </a:lnTo>
                  <a:lnTo>
                    <a:pt x="78" y="446"/>
                  </a:lnTo>
                  <a:lnTo>
                    <a:pt x="80" y="457"/>
                  </a:lnTo>
                  <a:lnTo>
                    <a:pt x="82" y="467"/>
                  </a:lnTo>
                  <a:lnTo>
                    <a:pt x="84" y="478"/>
                  </a:lnTo>
                  <a:lnTo>
                    <a:pt x="85" y="488"/>
                  </a:lnTo>
                  <a:lnTo>
                    <a:pt x="87" y="499"/>
                  </a:lnTo>
                  <a:lnTo>
                    <a:pt x="89" y="509"/>
                  </a:lnTo>
                  <a:lnTo>
                    <a:pt x="91" y="520"/>
                  </a:lnTo>
                  <a:lnTo>
                    <a:pt x="93" y="530"/>
                  </a:lnTo>
                  <a:lnTo>
                    <a:pt x="95" y="540"/>
                  </a:lnTo>
                  <a:lnTo>
                    <a:pt x="96" y="551"/>
                  </a:lnTo>
                  <a:lnTo>
                    <a:pt x="98" y="561"/>
                  </a:lnTo>
                  <a:lnTo>
                    <a:pt x="100" y="571"/>
                  </a:lnTo>
                  <a:lnTo>
                    <a:pt x="102" y="581"/>
                  </a:lnTo>
                  <a:lnTo>
                    <a:pt x="104" y="591"/>
                  </a:lnTo>
                  <a:lnTo>
                    <a:pt x="105" y="601"/>
                  </a:lnTo>
                  <a:lnTo>
                    <a:pt x="107" y="611"/>
                  </a:lnTo>
                  <a:lnTo>
                    <a:pt x="109" y="621"/>
                  </a:lnTo>
                  <a:lnTo>
                    <a:pt x="110" y="631"/>
                  </a:lnTo>
                  <a:lnTo>
                    <a:pt x="112" y="640"/>
                  </a:lnTo>
                  <a:lnTo>
                    <a:pt x="114" y="650"/>
                  </a:lnTo>
                  <a:lnTo>
                    <a:pt x="115" y="660"/>
                  </a:lnTo>
                  <a:lnTo>
                    <a:pt x="117" y="669"/>
                  </a:lnTo>
                  <a:lnTo>
                    <a:pt x="119" y="678"/>
                  </a:lnTo>
                  <a:lnTo>
                    <a:pt x="120" y="687"/>
                  </a:lnTo>
                  <a:lnTo>
                    <a:pt x="122" y="696"/>
                  </a:lnTo>
                  <a:lnTo>
                    <a:pt x="124" y="705"/>
                  </a:lnTo>
                  <a:lnTo>
                    <a:pt x="125" y="714"/>
                  </a:lnTo>
                  <a:lnTo>
                    <a:pt x="127" y="723"/>
                  </a:lnTo>
                  <a:lnTo>
                    <a:pt x="128" y="731"/>
                  </a:lnTo>
                  <a:lnTo>
                    <a:pt x="130" y="740"/>
                  </a:lnTo>
                  <a:lnTo>
                    <a:pt x="131" y="748"/>
                  </a:lnTo>
                  <a:lnTo>
                    <a:pt x="132" y="756"/>
                  </a:lnTo>
                  <a:lnTo>
                    <a:pt x="134" y="764"/>
                  </a:lnTo>
                  <a:lnTo>
                    <a:pt x="135" y="772"/>
                  </a:lnTo>
                  <a:lnTo>
                    <a:pt x="137" y="779"/>
                  </a:lnTo>
                  <a:lnTo>
                    <a:pt x="138" y="787"/>
                  </a:lnTo>
                  <a:lnTo>
                    <a:pt x="139" y="794"/>
                  </a:lnTo>
                  <a:lnTo>
                    <a:pt x="140" y="801"/>
                  </a:lnTo>
                  <a:lnTo>
                    <a:pt x="142" y="808"/>
                  </a:lnTo>
                  <a:lnTo>
                    <a:pt x="143" y="814"/>
                  </a:lnTo>
                  <a:lnTo>
                    <a:pt x="144" y="821"/>
                  </a:lnTo>
                  <a:lnTo>
                    <a:pt x="145" y="827"/>
                  </a:lnTo>
                  <a:lnTo>
                    <a:pt x="146" y="833"/>
                  </a:lnTo>
                  <a:lnTo>
                    <a:pt x="147" y="839"/>
                  </a:lnTo>
                  <a:lnTo>
                    <a:pt x="148" y="845"/>
                  </a:lnTo>
                  <a:lnTo>
                    <a:pt x="149" y="850"/>
                  </a:lnTo>
                  <a:lnTo>
                    <a:pt x="150" y="855"/>
                  </a:lnTo>
                  <a:lnTo>
                    <a:pt x="151" y="860"/>
                  </a:lnTo>
                  <a:lnTo>
                    <a:pt x="152" y="865"/>
                  </a:lnTo>
                  <a:lnTo>
                    <a:pt x="152" y="869"/>
                  </a:lnTo>
                  <a:lnTo>
                    <a:pt x="153" y="873"/>
                  </a:lnTo>
                  <a:lnTo>
                    <a:pt x="154" y="877"/>
                  </a:lnTo>
                  <a:lnTo>
                    <a:pt x="154" y="881"/>
                  </a:lnTo>
                  <a:lnTo>
                    <a:pt x="155" y="884"/>
                  </a:lnTo>
                  <a:lnTo>
                    <a:pt x="156" y="888"/>
                  </a:lnTo>
                  <a:lnTo>
                    <a:pt x="156" y="890"/>
                  </a:lnTo>
                  <a:lnTo>
                    <a:pt x="156" y="893"/>
                  </a:lnTo>
                  <a:lnTo>
                    <a:pt x="157" y="895"/>
                  </a:lnTo>
                  <a:lnTo>
                    <a:pt x="157" y="897"/>
                  </a:lnTo>
                  <a:lnTo>
                    <a:pt x="158" y="899"/>
                  </a:lnTo>
                  <a:lnTo>
                    <a:pt x="158" y="900"/>
                  </a:lnTo>
                  <a:lnTo>
                    <a:pt x="158" y="901"/>
                  </a:lnTo>
                  <a:lnTo>
                    <a:pt x="158" y="902"/>
                  </a:lnTo>
                  <a:lnTo>
                    <a:pt x="158" y="903"/>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73" name="Freeform 22"/>
            <p:cNvSpPr>
              <a:spLocks/>
            </p:cNvSpPr>
            <p:nvPr/>
          </p:nvSpPr>
          <p:spPr bwMode="auto">
            <a:xfrm>
              <a:off x="3069" y="2189"/>
              <a:ext cx="128" cy="10"/>
            </a:xfrm>
            <a:custGeom>
              <a:avLst/>
              <a:gdLst>
                <a:gd name="T0" fmla="*/ 0 w 128"/>
                <a:gd name="T1" fmla="*/ 0 h 10"/>
                <a:gd name="T2" fmla="*/ 2 w 128"/>
                <a:gd name="T3" fmla="*/ 0 h 10"/>
                <a:gd name="T4" fmla="*/ 5 w 128"/>
                <a:gd name="T5" fmla="*/ 0 h 10"/>
                <a:gd name="T6" fmla="*/ 11 w 128"/>
                <a:gd name="T7" fmla="*/ 1 h 10"/>
                <a:gd name="T8" fmla="*/ 18 w 128"/>
                <a:gd name="T9" fmla="*/ 1 h 10"/>
                <a:gd name="T10" fmla="*/ 27 w 128"/>
                <a:gd name="T11" fmla="*/ 2 h 10"/>
                <a:gd name="T12" fmla="*/ 37 w 128"/>
                <a:gd name="T13" fmla="*/ 3 h 10"/>
                <a:gd name="T14" fmla="*/ 47 w 128"/>
                <a:gd name="T15" fmla="*/ 3 h 10"/>
                <a:gd name="T16" fmla="*/ 58 w 128"/>
                <a:gd name="T17" fmla="*/ 4 h 10"/>
                <a:gd name="T18" fmla="*/ 69 w 128"/>
                <a:gd name="T19" fmla="*/ 5 h 10"/>
                <a:gd name="T20" fmla="*/ 80 w 128"/>
                <a:gd name="T21" fmla="*/ 6 h 10"/>
                <a:gd name="T22" fmla="*/ 91 w 128"/>
                <a:gd name="T23" fmla="*/ 7 h 10"/>
                <a:gd name="T24" fmla="*/ 101 w 128"/>
                <a:gd name="T25" fmla="*/ 7 h 10"/>
                <a:gd name="T26" fmla="*/ 110 w 128"/>
                <a:gd name="T27" fmla="*/ 8 h 10"/>
                <a:gd name="T28" fmla="*/ 117 w 128"/>
                <a:gd name="T29" fmla="*/ 9 h 10"/>
                <a:gd name="T30" fmla="*/ 122 w 128"/>
                <a:gd name="T31" fmla="*/ 9 h 10"/>
                <a:gd name="T32" fmla="*/ 126 w 128"/>
                <a:gd name="T33" fmla="*/ 9 h 10"/>
                <a:gd name="T34" fmla="*/ 127 w 128"/>
                <a:gd name="T35" fmla="*/ 9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8"/>
                <a:gd name="T55" fmla="*/ 0 h 10"/>
                <a:gd name="T56" fmla="*/ 128 w 128"/>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8" h="10">
                  <a:moveTo>
                    <a:pt x="0" y="0"/>
                  </a:moveTo>
                  <a:lnTo>
                    <a:pt x="2" y="0"/>
                  </a:lnTo>
                  <a:lnTo>
                    <a:pt x="5" y="0"/>
                  </a:lnTo>
                  <a:lnTo>
                    <a:pt x="11" y="1"/>
                  </a:lnTo>
                  <a:lnTo>
                    <a:pt x="18" y="1"/>
                  </a:lnTo>
                  <a:lnTo>
                    <a:pt x="27" y="2"/>
                  </a:lnTo>
                  <a:lnTo>
                    <a:pt x="37" y="3"/>
                  </a:lnTo>
                  <a:lnTo>
                    <a:pt x="47" y="3"/>
                  </a:lnTo>
                  <a:lnTo>
                    <a:pt x="58" y="4"/>
                  </a:lnTo>
                  <a:lnTo>
                    <a:pt x="69" y="5"/>
                  </a:lnTo>
                  <a:lnTo>
                    <a:pt x="80" y="6"/>
                  </a:lnTo>
                  <a:lnTo>
                    <a:pt x="91" y="7"/>
                  </a:lnTo>
                  <a:lnTo>
                    <a:pt x="101" y="7"/>
                  </a:lnTo>
                  <a:lnTo>
                    <a:pt x="110" y="8"/>
                  </a:lnTo>
                  <a:lnTo>
                    <a:pt x="117" y="9"/>
                  </a:lnTo>
                  <a:lnTo>
                    <a:pt x="122" y="9"/>
                  </a:lnTo>
                  <a:lnTo>
                    <a:pt x="126" y="9"/>
                  </a:lnTo>
                  <a:lnTo>
                    <a:pt x="127" y="9"/>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74" name="Freeform 23"/>
            <p:cNvSpPr>
              <a:spLocks/>
            </p:cNvSpPr>
            <p:nvPr/>
          </p:nvSpPr>
          <p:spPr bwMode="auto">
            <a:xfrm>
              <a:off x="3196" y="2198"/>
              <a:ext cx="75" cy="53"/>
            </a:xfrm>
            <a:custGeom>
              <a:avLst/>
              <a:gdLst>
                <a:gd name="T0" fmla="*/ 0 w 75"/>
                <a:gd name="T1" fmla="*/ 0 h 53"/>
                <a:gd name="T2" fmla="*/ 2 w 75"/>
                <a:gd name="T3" fmla="*/ 2 h 53"/>
                <a:gd name="T4" fmla="*/ 7 w 75"/>
                <a:gd name="T5" fmla="*/ 5 h 53"/>
                <a:gd name="T6" fmla="*/ 14 w 75"/>
                <a:gd name="T7" fmla="*/ 10 h 53"/>
                <a:gd name="T8" fmla="*/ 22 w 75"/>
                <a:gd name="T9" fmla="*/ 16 h 53"/>
                <a:gd name="T10" fmla="*/ 32 w 75"/>
                <a:gd name="T11" fmla="*/ 23 h 53"/>
                <a:gd name="T12" fmla="*/ 42 w 75"/>
                <a:gd name="T13" fmla="*/ 30 h 53"/>
                <a:gd name="T14" fmla="*/ 52 w 75"/>
                <a:gd name="T15" fmla="*/ 36 h 53"/>
                <a:gd name="T16" fmla="*/ 61 w 75"/>
                <a:gd name="T17" fmla="*/ 43 h 53"/>
                <a:gd name="T18" fmla="*/ 68 w 75"/>
                <a:gd name="T19" fmla="*/ 48 h 53"/>
                <a:gd name="T20" fmla="*/ 72 w 75"/>
                <a:gd name="T21" fmla="*/ 51 h 53"/>
                <a:gd name="T22" fmla="*/ 74 w 75"/>
                <a:gd name="T23" fmla="*/ 52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53"/>
                <a:gd name="T38" fmla="*/ 75 w 75"/>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53">
                  <a:moveTo>
                    <a:pt x="0" y="0"/>
                  </a:moveTo>
                  <a:lnTo>
                    <a:pt x="2" y="2"/>
                  </a:lnTo>
                  <a:lnTo>
                    <a:pt x="7" y="5"/>
                  </a:lnTo>
                  <a:lnTo>
                    <a:pt x="14" y="10"/>
                  </a:lnTo>
                  <a:lnTo>
                    <a:pt x="22" y="16"/>
                  </a:lnTo>
                  <a:lnTo>
                    <a:pt x="32" y="23"/>
                  </a:lnTo>
                  <a:lnTo>
                    <a:pt x="42" y="30"/>
                  </a:lnTo>
                  <a:lnTo>
                    <a:pt x="52" y="36"/>
                  </a:lnTo>
                  <a:lnTo>
                    <a:pt x="61" y="43"/>
                  </a:lnTo>
                  <a:lnTo>
                    <a:pt x="68" y="48"/>
                  </a:lnTo>
                  <a:lnTo>
                    <a:pt x="72" y="51"/>
                  </a:lnTo>
                  <a:lnTo>
                    <a:pt x="74" y="52"/>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75" name="Freeform 24"/>
            <p:cNvSpPr>
              <a:spLocks/>
            </p:cNvSpPr>
            <p:nvPr/>
          </p:nvSpPr>
          <p:spPr bwMode="auto">
            <a:xfrm>
              <a:off x="3270" y="2210"/>
              <a:ext cx="54" cy="41"/>
            </a:xfrm>
            <a:custGeom>
              <a:avLst/>
              <a:gdLst>
                <a:gd name="T0" fmla="*/ 0 w 54"/>
                <a:gd name="T1" fmla="*/ 40 h 41"/>
                <a:gd name="T2" fmla="*/ 2 w 54"/>
                <a:gd name="T3" fmla="*/ 38 h 41"/>
                <a:gd name="T4" fmla="*/ 8 w 54"/>
                <a:gd name="T5" fmla="*/ 34 h 41"/>
                <a:gd name="T6" fmla="*/ 17 w 54"/>
                <a:gd name="T7" fmla="*/ 27 h 41"/>
                <a:gd name="T8" fmla="*/ 26 w 54"/>
                <a:gd name="T9" fmla="*/ 20 h 41"/>
                <a:gd name="T10" fmla="*/ 36 w 54"/>
                <a:gd name="T11" fmla="*/ 13 h 41"/>
                <a:gd name="T12" fmla="*/ 45 w 54"/>
                <a:gd name="T13" fmla="*/ 6 h 41"/>
                <a:gd name="T14" fmla="*/ 51 w 54"/>
                <a:gd name="T15" fmla="*/ 2 h 41"/>
                <a:gd name="T16" fmla="*/ 53 w 54"/>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41"/>
                <a:gd name="T29" fmla="*/ 54 w 54"/>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41">
                  <a:moveTo>
                    <a:pt x="0" y="40"/>
                  </a:moveTo>
                  <a:lnTo>
                    <a:pt x="2" y="38"/>
                  </a:lnTo>
                  <a:lnTo>
                    <a:pt x="8" y="34"/>
                  </a:lnTo>
                  <a:lnTo>
                    <a:pt x="17" y="27"/>
                  </a:lnTo>
                  <a:lnTo>
                    <a:pt x="26" y="20"/>
                  </a:lnTo>
                  <a:lnTo>
                    <a:pt x="36" y="13"/>
                  </a:lnTo>
                  <a:lnTo>
                    <a:pt x="45" y="6"/>
                  </a:lnTo>
                  <a:lnTo>
                    <a:pt x="51" y="2"/>
                  </a:lnTo>
                  <a:lnTo>
                    <a:pt x="53" y="0"/>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76" name="Freeform 25"/>
            <p:cNvSpPr>
              <a:spLocks/>
            </p:cNvSpPr>
            <p:nvPr/>
          </p:nvSpPr>
          <p:spPr bwMode="auto">
            <a:xfrm>
              <a:off x="3323" y="2210"/>
              <a:ext cx="13" cy="9"/>
            </a:xfrm>
            <a:custGeom>
              <a:avLst/>
              <a:gdLst>
                <a:gd name="T0" fmla="*/ 0 w 13"/>
                <a:gd name="T1" fmla="*/ 0 h 9"/>
                <a:gd name="T2" fmla="*/ 3 w 13"/>
                <a:gd name="T3" fmla="*/ 2 h 9"/>
                <a:gd name="T4" fmla="*/ 9 w 13"/>
                <a:gd name="T5" fmla="*/ 6 h 9"/>
                <a:gd name="T6" fmla="*/ 12 w 13"/>
                <a:gd name="T7" fmla="*/ 8 h 9"/>
                <a:gd name="T8" fmla="*/ 0 60000 65536"/>
                <a:gd name="T9" fmla="*/ 0 60000 65536"/>
                <a:gd name="T10" fmla="*/ 0 60000 65536"/>
                <a:gd name="T11" fmla="*/ 0 60000 65536"/>
                <a:gd name="T12" fmla="*/ 0 w 13"/>
                <a:gd name="T13" fmla="*/ 0 h 9"/>
                <a:gd name="T14" fmla="*/ 13 w 13"/>
                <a:gd name="T15" fmla="*/ 9 h 9"/>
              </a:gdLst>
              <a:ahLst/>
              <a:cxnLst>
                <a:cxn ang="T8">
                  <a:pos x="T0" y="T1"/>
                </a:cxn>
                <a:cxn ang="T9">
                  <a:pos x="T2" y="T3"/>
                </a:cxn>
                <a:cxn ang="T10">
                  <a:pos x="T4" y="T5"/>
                </a:cxn>
                <a:cxn ang="T11">
                  <a:pos x="T6" y="T7"/>
                </a:cxn>
              </a:cxnLst>
              <a:rect l="T12" t="T13" r="T14" b="T15"/>
              <a:pathLst>
                <a:path w="13" h="9">
                  <a:moveTo>
                    <a:pt x="0" y="0"/>
                  </a:moveTo>
                  <a:lnTo>
                    <a:pt x="3" y="2"/>
                  </a:lnTo>
                  <a:lnTo>
                    <a:pt x="9" y="6"/>
                  </a:lnTo>
                  <a:lnTo>
                    <a:pt x="12" y="8"/>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77" name="Freeform 26"/>
            <p:cNvSpPr>
              <a:spLocks/>
            </p:cNvSpPr>
            <p:nvPr/>
          </p:nvSpPr>
          <p:spPr bwMode="auto">
            <a:xfrm>
              <a:off x="3335" y="2218"/>
              <a:ext cx="58" cy="33"/>
            </a:xfrm>
            <a:custGeom>
              <a:avLst/>
              <a:gdLst>
                <a:gd name="T0" fmla="*/ 0 w 58"/>
                <a:gd name="T1" fmla="*/ 0 h 33"/>
                <a:gd name="T2" fmla="*/ 3 w 58"/>
                <a:gd name="T3" fmla="*/ 1 h 33"/>
                <a:gd name="T4" fmla="*/ 9 w 58"/>
                <a:gd name="T5" fmla="*/ 5 h 33"/>
                <a:gd name="T6" fmla="*/ 18 w 58"/>
                <a:gd name="T7" fmla="*/ 10 h 33"/>
                <a:gd name="T8" fmla="*/ 28 w 58"/>
                <a:gd name="T9" fmla="*/ 16 h 33"/>
                <a:gd name="T10" fmla="*/ 39 w 58"/>
                <a:gd name="T11" fmla="*/ 22 h 33"/>
                <a:gd name="T12" fmla="*/ 48 w 58"/>
                <a:gd name="T13" fmla="*/ 27 h 33"/>
                <a:gd name="T14" fmla="*/ 54 w 58"/>
                <a:gd name="T15" fmla="*/ 31 h 33"/>
                <a:gd name="T16" fmla="*/ 57 w 58"/>
                <a:gd name="T17" fmla="*/ 3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33"/>
                <a:gd name="T29" fmla="*/ 58 w 58"/>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33">
                  <a:moveTo>
                    <a:pt x="0" y="0"/>
                  </a:moveTo>
                  <a:lnTo>
                    <a:pt x="3" y="1"/>
                  </a:lnTo>
                  <a:lnTo>
                    <a:pt x="9" y="5"/>
                  </a:lnTo>
                  <a:lnTo>
                    <a:pt x="18" y="10"/>
                  </a:lnTo>
                  <a:lnTo>
                    <a:pt x="28" y="16"/>
                  </a:lnTo>
                  <a:lnTo>
                    <a:pt x="39" y="22"/>
                  </a:lnTo>
                  <a:lnTo>
                    <a:pt x="48" y="27"/>
                  </a:lnTo>
                  <a:lnTo>
                    <a:pt x="54" y="31"/>
                  </a:lnTo>
                  <a:lnTo>
                    <a:pt x="57" y="32"/>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78" name="Freeform 27"/>
            <p:cNvSpPr>
              <a:spLocks/>
            </p:cNvSpPr>
            <p:nvPr/>
          </p:nvSpPr>
          <p:spPr bwMode="auto">
            <a:xfrm>
              <a:off x="3392" y="2000"/>
              <a:ext cx="51" cy="251"/>
            </a:xfrm>
            <a:custGeom>
              <a:avLst/>
              <a:gdLst>
                <a:gd name="T0" fmla="*/ 0 w 51"/>
                <a:gd name="T1" fmla="*/ 250 h 251"/>
                <a:gd name="T2" fmla="*/ 0 w 51"/>
                <a:gd name="T3" fmla="*/ 249 h 251"/>
                <a:gd name="T4" fmla="*/ 0 w 51"/>
                <a:gd name="T5" fmla="*/ 248 h 251"/>
                <a:gd name="T6" fmla="*/ 1 w 51"/>
                <a:gd name="T7" fmla="*/ 245 h 251"/>
                <a:gd name="T8" fmla="*/ 1 w 51"/>
                <a:gd name="T9" fmla="*/ 241 h 251"/>
                <a:gd name="T10" fmla="*/ 2 w 51"/>
                <a:gd name="T11" fmla="*/ 236 h 251"/>
                <a:gd name="T12" fmla="*/ 4 w 51"/>
                <a:gd name="T13" fmla="*/ 230 h 251"/>
                <a:gd name="T14" fmla="*/ 5 w 51"/>
                <a:gd name="T15" fmla="*/ 224 h 251"/>
                <a:gd name="T16" fmla="*/ 6 w 51"/>
                <a:gd name="T17" fmla="*/ 217 h 251"/>
                <a:gd name="T18" fmla="*/ 8 w 51"/>
                <a:gd name="T19" fmla="*/ 209 h 251"/>
                <a:gd name="T20" fmla="*/ 10 w 51"/>
                <a:gd name="T21" fmla="*/ 200 h 251"/>
                <a:gd name="T22" fmla="*/ 11 w 51"/>
                <a:gd name="T23" fmla="*/ 191 h 251"/>
                <a:gd name="T24" fmla="*/ 13 w 51"/>
                <a:gd name="T25" fmla="*/ 182 h 251"/>
                <a:gd name="T26" fmla="*/ 15 w 51"/>
                <a:gd name="T27" fmla="*/ 172 h 251"/>
                <a:gd name="T28" fmla="*/ 17 w 51"/>
                <a:gd name="T29" fmla="*/ 162 h 251"/>
                <a:gd name="T30" fmla="*/ 19 w 51"/>
                <a:gd name="T31" fmla="*/ 152 h 251"/>
                <a:gd name="T32" fmla="*/ 21 w 51"/>
                <a:gd name="T33" fmla="*/ 141 h 251"/>
                <a:gd name="T34" fmla="*/ 24 w 51"/>
                <a:gd name="T35" fmla="*/ 130 h 251"/>
                <a:gd name="T36" fmla="*/ 26 w 51"/>
                <a:gd name="T37" fmla="*/ 120 h 251"/>
                <a:gd name="T38" fmla="*/ 28 w 51"/>
                <a:gd name="T39" fmla="*/ 109 h 251"/>
                <a:gd name="T40" fmla="*/ 30 w 51"/>
                <a:gd name="T41" fmla="*/ 98 h 251"/>
                <a:gd name="T42" fmla="*/ 32 w 51"/>
                <a:gd name="T43" fmla="*/ 88 h 251"/>
                <a:gd name="T44" fmla="*/ 34 w 51"/>
                <a:gd name="T45" fmla="*/ 78 h 251"/>
                <a:gd name="T46" fmla="*/ 36 w 51"/>
                <a:gd name="T47" fmla="*/ 68 h 251"/>
                <a:gd name="T48" fmla="*/ 38 w 51"/>
                <a:gd name="T49" fmla="*/ 58 h 251"/>
                <a:gd name="T50" fmla="*/ 40 w 51"/>
                <a:gd name="T51" fmla="*/ 49 h 251"/>
                <a:gd name="T52" fmla="*/ 41 w 51"/>
                <a:gd name="T53" fmla="*/ 41 h 251"/>
                <a:gd name="T54" fmla="*/ 43 w 51"/>
                <a:gd name="T55" fmla="*/ 33 h 251"/>
                <a:gd name="T56" fmla="*/ 44 w 51"/>
                <a:gd name="T57" fmla="*/ 26 h 251"/>
                <a:gd name="T58" fmla="*/ 46 w 51"/>
                <a:gd name="T59" fmla="*/ 19 h 251"/>
                <a:gd name="T60" fmla="*/ 47 w 51"/>
                <a:gd name="T61" fmla="*/ 14 h 251"/>
                <a:gd name="T62" fmla="*/ 48 w 51"/>
                <a:gd name="T63" fmla="*/ 9 h 251"/>
                <a:gd name="T64" fmla="*/ 48 w 51"/>
                <a:gd name="T65" fmla="*/ 5 h 251"/>
                <a:gd name="T66" fmla="*/ 49 w 51"/>
                <a:gd name="T67" fmla="*/ 2 h 251"/>
                <a:gd name="T68" fmla="*/ 49 w 51"/>
                <a:gd name="T69" fmla="*/ 0 h 251"/>
                <a:gd name="T70" fmla="*/ 50 w 51"/>
                <a:gd name="T71" fmla="*/ 0 h 2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
                <a:gd name="T109" fmla="*/ 0 h 251"/>
                <a:gd name="T110" fmla="*/ 51 w 51"/>
                <a:gd name="T111" fmla="*/ 251 h 2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 h="251">
                  <a:moveTo>
                    <a:pt x="0" y="250"/>
                  </a:moveTo>
                  <a:lnTo>
                    <a:pt x="0" y="249"/>
                  </a:lnTo>
                  <a:lnTo>
                    <a:pt x="0" y="248"/>
                  </a:lnTo>
                  <a:lnTo>
                    <a:pt x="1" y="245"/>
                  </a:lnTo>
                  <a:lnTo>
                    <a:pt x="1" y="241"/>
                  </a:lnTo>
                  <a:lnTo>
                    <a:pt x="2" y="236"/>
                  </a:lnTo>
                  <a:lnTo>
                    <a:pt x="4" y="230"/>
                  </a:lnTo>
                  <a:lnTo>
                    <a:pt x="5" y="224"/>
                  </a:lnTo>
                  <a:lnTo>
                    <a:pt x="6" y="217"/>
                  </a:lnTo>
                  <a:lnTo>
                    <a:pt x="8" y="209"/>
                  </a:lnTo>
                  <a:lnTo>
                    <a:pt x="10" y="200"/>
                  </a:lnTo>
                  <a:lnTo>
                    <a:pt x="11" y="191"/>
                  </a:lnTo>
                  <a:lnTo>
                    <a:pt x="13" y="182"/>
                  </a:lnTo>
                  <a:lnTo>
                    <a:pt x="15" y="172"/>
                  </a:lnTo>
                  <a:lnTo>
                    <a:pt x="17" y="162"/>
                  </a:lnTo>
                  <a:lnTo>
                    <a:pt x="19" y="152"/>
                  </a:lnTo>
                  <a:lnTo>
                    <a:pt x="21" y="141"/>
                  </a:lnTo>
                  <a:lnTo>
                    <a:pt x="24" y="130"/>
                  </a:lnTo>
                  <a:lnTo>
                    <a:pt x="26" y="120"/>
                  </a:lnTo>
                  <a:lnTo>
                    <a:pt x="28" y="109"/>
                  </a:lnTo>
                  <a:lnTo>
                    <a:pt x="30" y="98"/>
                  </a:lnTo>
                  <a:lnTo>
                    <a:pt x="32" y="88"/>
                  </a:lnTo>
                  <a:lnTo>
                    <a:pt x="34" y="78"/>
                  </a:lnTo>
                  <a:lnTo>
                    <a:pt x="36" y="68"/>
                  </a:lnTo>
                  <a:lnTo>
                    <a:pt x="38" y="58"/>
                  </a:lnTo>
                  <a:lnTo>
                    <a:pt x="40" y="49"/>
                  </a:lnTo>
                  <a:lnTo>
                    <a:pt x="41" y="41"/>
                  </a:lnTo>
                  <a:lnTo>
                    <a:pt x="43" y="33"/>
                  </a:lnTo>
                  <a:lnTo>
                    <a:pt x="44" y="26"/>
                  </a:lnTo>
                  <a:lnTo>
                    <a:pt x="46" y="19"/>
                  </a:lnTo>
                  <a:lnTo>
                    <a:pt x="47" y="14"/>
                  </a:lnTo>
                  <a:lnTo>
                    <a:pt x="48" y="9"/>
                  </a:lnTo>
                  <a:lnTo>
                    <a:pt x="48" y="5"/>
                  </a:lnTo>
                  <a:lnTo>
                    <a:pt x="49" y="2"/>
                  </a:lnTo>
                  <a:lnTo>
                    <a:pt x="49" y="0"/>
                  </a:lnTo>
                  <a:lnTo>
                    <a:pt x="50" y="0"/>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79" name="Freeform 28"/>
            <p:cNvSpPr>
              <a:spLocks/>
            </p:cNvSpPr>
            <p:nvPr/>
          </p:nvSpPr>
          <p:spPr bwMode="auto">
            <a:xfrm>
              <a:off x="3442" y="2000"/>
              <a:ext cx="102" cy="9"/>
            </a:xfrm>
            <a:custGeom>
              <a:avLst/>
              <a:gdLst>
                <a:gd name="T0" fmla="*/ 0 w 102"/>
                <a:gd name="T1" fmla="*/ 0 h 9"/>
                <a:gd name="T2" fmla="*/ 1 w 102"/>
                <a:gd name="T3" fmla="*/ 0 h 9"/>
                <a:gd name="T4" fmla="*/ 6 w 102"/>
                <a:gd name="T5" fmla="*/ 0 h 9"/>
                <a:gd name="T6" fmla="*/ 13 w 102"/>
                <a:gd name="T7" fmla="*/ 1 h 9"/>
                <a:gd name="T8" fmla="*/ 22 w 102"/>
                <a:gd name="T9" fmla="*/ 2 h 9"/>
                <a:gd name="T10" fmla="*/ 33 w 102"/>
                <a:gd name="T11" fmla="*/ 3 h 9"/>
                <a:gd name="T12" fmla="*/ 44 w 102"/>
                <a:gd name="T13" fmla="*/ 3 h 9"/>
                <a:gd name="T14" fmla="*/ 56 w 102"/>
                <a:gd name="T15" fmla="*/ 4 h 9"/>
                <a:gd name="T16" fmla="*/ 67 w 102"/>
                <a:gd name="T17" fmla="*/ 5 h 9"/>
                <a:gd name="T18" fmla="*/ 78 w 102"/>
                <a:gd name="T19" fmla="*/ 6 h 9"/>
                <a:gd name="T20" fmla="*/ 87 w 102"/>
                <a:gd name="T21" fmla="*/ 7 h 9"/>
                <a:gd name="T22" fmla="*/ 94 w 102"/>
                <a:gd name="T23" fmla="*/ 7 h 9"/>
                <a:gd name="T24" fmla="*/ 99 w 102"/>
                <a:gd name="T25" fmla="*/ 8 h 9"/>
                <a:gd name="T26" fmla="*/ 101 w 102"/>
                <a:gd name="T27" fmla="*/ 8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9"/>
                <a:gd name="T44" fmla="*/ 102 w 102"/>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9">
                  <a:moveTo>
                    <a:pt x="0" y="0"/>
                  </a:moveTo>
                  <a:lnTo>
                    <a:pt x="1" y="0"/>
                  </a:lnTo>
                  <a:lnTo>
                    <a:pt x="6" y="0"/>
                  </a:lnTo>
                  <a:lnTo>
                    <a:pt x="13" y="1"/>
                  </a:lnTo>
                  <a:lnTo>
                    <a:pt x="22" y="2"/>
                  </a:lnTo>
                  <a:lnTo>
                    <a:pt x="33" y="3"/>
                  </a:lnTo>
                  <a:lnTo>
                    <a:pt x="44" y="3"/>
                  </a:lnTo>
                  <a:lnTo>
                    <a:pt x="56" y="4"/>
                  </a:lnTo>
                  <a:lnTo>
                    <a:pt x="67" y="5"/>
                  </a:lnTo>
                  <a:lnTo>
                    <a:pt x="78" y="6"/>
                  </a:lnTo>
                  <a:lnTo>
                    <a:pt x="87" y="7"/>
                  </a:lnTo>
                  <a:lnTo>
                    <a:pt x="94" y="7"/>
                  </a:lnTo>
                  <a:lnTo>
                    <a:pt x="99" y="8"/>
                  </a:lnTo>
                  <a:lnTo>
                    <a:pt x="101" y="8"/>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80" name="Freeform 29"/>
            <p:cNvSpPr>
              <a:spLocks/>
            </p:cNvSpPr>
            <p:nvPr/>
          </p:nvSpPr>
          <p:spPr bwMode="auto">
            <a:xfrm>
              <a:off x="3543" y="2008"/>
              <a:ext cx="132" cy="302"/>
            </a:xfrm>
            <a:custGeom>
              <a:avLst/>
              <a:gdLst>
                <a:gd name="T0" fmla="*/ 0 w 132"/>
                <a:gd name="T1" fmla="*/ 0 h 302"/>
                <a:gd name="T2" fmla="*/ 0 w 132"/>
                <a:gd name="T3" fmla="*/ 0 h 302"/>
                <a:gd name="T4" fmla="*/ 0 w 132"/>
                <a:gd name="T5" fmla="*/ 2 h 302"/>
                <a:gd name="T6" fmla="*/ 1 w 132"/>
                <a:gd name="T7" fmla="*/ 4 h 302"/>
                <a:gd name="T8" fmla="*/ 2 w 132"/>
                <a:gd name="T9" fmla="*/ 7 h 302"/>
                <a:gd name="T10" fmla="*/ 4 w 132"/>
                <a:gd name="T11" fmla="*/ 10 h 302"/>
                <a:gd name="T12" fmla="*/ 6 w 132"/>
                <a:gd name="T13" fmla="*/ 15 h 302"/>
                <a:gd name="T14" fmla="*/ 8 w 132"/>
                <a:gd name="T15" fmla="*/ 20 h 302"/>
                <a:gd name="T16" fmla="*/ 10 w 132"/>
                <a:gd name="T17" fmla="*/ 25 h 302"/>
                <a:gd name="T18" fmla="*/ 13 w 132"/>
                <a:gd name="T19" fmla="*/ 31 h 302"/>
                <a:gd name="T20" fmla="*/ 16 w 132"/>
                <a:gd name="T21" fmla="*/ 38 h 302"/>
                <a:gd name="T22" fmla="*/ 19 w 132"/>
                <a:gd name="T23" fmla="*/ 45 h 302"/>
                <a:gd name="T24" fmla="*/ 23 w 132"/>
                <a:gd name="T25" fmla="*/ 53 h 302"/>
                <a:gd name="T26" fmla="*/ 26 w 132"/>
                <a:gd name="T27" fmla="*/ 61 h 302"/>
                <a:gd name="T28" fmla="*/ 30 w 132"/>
                <a:gd name="T29" fmla="*/ 69 h 302"/>
                <a:gd name="T30" fmla="*/ 34 w 132"/>
                <a:gd name="T31" fmla="*/ 78 h 302"/>
                <a:gd name="T32" fmla="*/ 37 w 132"/>
                <a:gd name="T33" fmla="*/ 87 h 302"/>
                <a:gd name="T34" fmla="*/ 42 w 132"/>
                <a:gd name="T35" fmla="*/ 96 h 302"/>
                <a:gd name="T36" fmla="*/ 46 w 132"/>
                <a:gd name="T37" fmla="*/ 106 h 302"/>
                <a:gd name="T38" fmla="*/ 50 w 132"/>
                <a:gd name="T39" fmla="*/ 116 h 302"/>
                <a:gd name="T40" fmla="*/ 54 w 132"/>
                <a:gd name="T41" fmla="*/ 126 h 302"/>
                <a:gd name="T42" fmla="*/ 59 w 132"/>
                <a:gd name="T43" fmla="*/ 136 h 302"/>
                <a:gd name="T44" fmla="*/ 63 w 132"/>
                <a:gd name="T45" fmla="*/ 146 h 302"/>
                <a:gd name="T46" fmla="*/ 67 w 132"/>
                <a:gd name="T47" fmla="*/ 156 h 302"/>
                <a:gd name="T48" fmla="*/ 72 w 132"/>
                <a:gd name="T49" fmla="*/ 166 h 302"/>
                <a:gd name="T50" fmla="*/ 76 w 132"/>
                <a:gd name="T51" fmla="*/ 176 h 302"/>
                <a:gd name="T52" fmla="*/ 80 w 132"/>
                <a:gd name="T53" fmla="*/ 185 h 302"/>
                <a:gd name="T54" fmla="*/ 85 w 132"/>
                <a:gd name="T55" fmla="*/ 195 h 302"/>
                <a:gd name="T56" fmla="*/ 89 w 132"/>
                <a:gd name="T57" fmla="*/ 205 h 302"/>
                <a:gd name="T58" fmla="*/ 93 w 132"/>
                <a:gd name="T59" fmla="*/ 214 h 302"/>
                <a:gd name="T60" fmla="*/ 97 w 132"/>
                <a:gd name="T61" fmla="*/ 223 h 302"/>
                <a:gd name="T62" fmla="*/ 100 w 132"/>
                <a:gd name="T63" fmla="*/ 232 h 302"/>
                <a:gd name="T64" fmla="*/ 104 w 132"/>
                <a:gd name="T65" fmla="*/ 240 h 302"/>
                <a:gd name="T66" fmla="*/ 108 w 132"/>
                <a:gd name="T67" fmla="*/ 248 h 302"/>
                <a:gd name="T68" fmla="*/ 111 w 132"/>
                <a:gd name="T69" fmla="*/ 256 h 302"/>
                <a:gd name="T70" fmla="*/ 114 w 132"/>
                <a:gd name="T71" fmla="*/ 263 h 302"/>
                <a:gd name="T72" fmla="*/ 117 w 132"/>
                <a:gd name="T73" fmla="*/ 270 h 302"/>
                <a:gd name="T74" fmla="*/ 120 w 132"/>
                <a:gd name="T75" fmla="*/ 276 h 302"/>
                <a:gd name="T76" fmla="*/ 122 w 132"/>
                <a:gd name="T77" fmla="*/ 282 h 302"/>
                <a:gd name="T78" fmla="*/ 124 w 132"/>
                <a:gd name="T79" fmla="*/ 287 h 302"/>
                <a:gd name="T80" fmla="*/ 126 w 132"/>
                <a:gd name="T81" fmla="*/ 291 h 302"/>
                <a:gd name="T82" fmla="*/ 128 w 132"/>
                <a:gd name="T83" fmla="*/ 295 h 302"/>
                <a:gd name="T84" fmla="*/ 129 w 132"/>
                <a:gd name="T85" fmla="*/ 297 h 302"/>
                <a:gd name="T86" fmla="*/ 130 w 132"/>
                <a:gd name="T87" fmla="*/ 300 h 302"/>
                <a:gd name="T88" fmla="*/ 130 w 132"/>
                <a:gd name="T89" fmla="*/ 301 h 302"/>
                <a:gd name="T90" fmla="*/ 131 w 132"/>
                <a:gd name="T91" fmla="*/ 301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2"/>
                <a:gd name="T139" fmla="*/ 0 h 302"/>
                <a:gd name="T140" fmla="*/ 132 w 132"/>
                <a:gd name="T141" fmla="*/ 302 h 3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2" h="302">
                  <a:moveTo>
                    <a:pt x="0" y="0"/>
                  </a:moveTo>
                  <a:lnTo>
                    <a:pt x="0" y="0"/>
                  </a:lnTo>
                  <a:lnTo>
                    <a:pt x="0" y="2"/>
                  </a:lnTo>
                  <a:lnTo>
                    <a:pt x="1" y="4"/>
                  </a:lnTo>
                  <a:lnTo>
                    <a:pt x="2" y="7"/>
                  </a:lnTo>
                  <a:lnTo>
                    <a:pt x="4" y="10"/>
                  </a:lnTo>
                  <a:lnTo>
                    <a:pt x="6" y="15"/>
                  </a:lnTo>
                  <a:lnTo>
                    <a:pt x="8" y="20"/>
                  </a:lnTo>
                  <a:lnTo>
                    <a:pt x="10" y="25"/>
                  </a:lnTo>
                  <a:lnTo>
                    <a:pt x="13" y="31"/>
                  </a:lnTo>
                  <a:lnTo>
                    <a:pt x="16" y="38"/>
                  </a:lnTo>
                  <a:lnTo>
                    <a:pt x="19" y="45"/>
                  </a:lnTo>
                  <a:lnTo>
                    <a:pt x="23" y="53"/>
                  </a:lnTo>
                  <a:lnTo>
                    <a:pt x="26" y="61"/>
                  </a:lnTo>
                  <a:lnTo>
                    <a:pt x="30" y="69"/>
                  </a:lnTo>
                  <a:lnTo>
                    <a:pt x="34" y="78"/>
                  </a:lnTo>
                  <a:lnTo>
                    <a:pt x="37" y="87"/>
                  </a:lnTo>
                  <a:lnTo>
                    <a:pt x="42" y="96"/>
                  </a:lnTo>
                  <a:lnTo>
                    <a:pt x="46" y="106"/>
                  </a:lnTo>
                  <a:lnTo>
                    <a:pt x="50" y="116"/>
                  </a:lnTo>
                  <a:lnTo>
                    <a:pt x="54" y="126"/>
                  </a:lnTo>
                  <a:lnTo>
                    <a:pt x="59" y="136"/>
                  </a:lnTo>
                  <a:lnTo>
                    <a:pt x="63" y="146"/>
                  </a:lnTo>
                  <a:lnTo>
                    <a:pt x="67" y="156"/>
                  </a:lnTo>
                  <a:lnTo>
                    <a:pt x="72" y="166"/>
                  </a:lnTo>
                  <a:lnTo>
                    <a:pt x="76" y="176"/>
                  </a:lnTo>
                  <a:lnTo>
                    <a:pt x="80" y="185"/>
                  </a:lnTo>
                  <a:lnTo>
                    <a:pt x="85" y="195"/>
                  </a:lnTo>
                  <a:lnTo>
                    <a:pt x="89" y="205"/>
                  </a:lnTo>
                  <a:lnTo>
                    <a:pt x="93" y="214"/>
                  </a:lnTo>
                  <a:lnTo>
                    <a:pt x="97" y="223"/>
                  </a:lnTo>
                  <a:lnTo>
                    <a:pt x="100" y="232"/>
                  </a:lnTo>
                  <a:lnTo>
                    <a:pt x="104" y="240"/>
                  </a:lnTo>
                  <a:lnTo>
                    <a:pt x="108" y="248"/>
                  </a:lnTo>
                  <a:lnTo>
                    <a:pt x="111" y="256"/>
                  </a:lnTo>
                  <a:lnTo>
                    <a:pt x="114" y="263"/>
                  </a:lnTo>
                  <a:lnTo>
                    <a:pt x="117" y="270"/>
                  </a:lnTo>
                  <a:lnTo>
                    <a:pt x="120" y="276"/>
                  </a:lnTo>
                  <a:lnTo>
                    <a:pt x="122" y="282"/>
                  </a:lnTo>
                  <a:lnTo>
                    <a:pt x="124" y="287"/>
                  </a:lnTo>
                  <a:lnTo>
                    <a:pt x="126" y="291"/>
                  </a:lnTo>
                  <a:lnTo>
                    <a:pt x="128" y="295"/>
                  </a:lnTo>
                  <a:lnTo>
                    <a:pt x="129" y="297"/>
                  </a:lnTo>
                  <a:lnTo>
                    <a:pt x="130" y="300"/>
                  </a:lnTo>
                  <a:lnTo>
                    <a:pt x="130" y="301"/>
                  </a:lnTo>
                  <a:lnTo>
                    <a:pt x="131" y="301"/>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81" name="Freeform 30"/>
            <p:cNvSpPr>
              <a:spLocks/>
            </p:cNvSpPr>
            <p:nvPr/>
          </p:nvSpPr>
          <p:spPr bwMode="auto">
            <a:xfrm>
              <a:off x="3674" y="2309"/>
              <a:ext cx="122" cy="1"/>
            </a:xfrm>
            <a:custGeom>
              <a:avLst/>
              <a:gdLst>
                <a:gd name="T0" fmla="*/ 0 w 122"/>
                <a:gd name="T1" fmla="*/ 0 h 1"/>
                <a:gd name="T2" fmla="*/ 1 w 122"/>
                <a:gd name="T3" fmla="*/ 0 h 1"/>
                <a:gd name="T4" fmla="*/ 5 w 122"/>
                <a:gd name="T5" fmla="*/ 0 h 1"/>
                <a:gd name="T6" fmla="*/ 11 w 122"/>
                <a:gd name="T7" fmla="*/ 0 h 1"/>
                <a:gd name="T8" fmla="*/ 19 w 122"/>
                <a:gd name="T9" fmla="*/ 0 h 1"/>
                <a:gd name="T10" fmla="*/ 28 w 122"/>
                <a:gd name="T11" fmla="*/ 0 h 1"/>
                <a:gd name="T12" fmla="*/ 38 w 122"/>
                <a:gd name="T13" fmla="*/ 0 h 1"/>
                <a:gd name="T14" fmla="*/ 49 w 122"/>
                <a:gd name="T15" fmla="*/ 0 h 1"/>
                <a:gd name="T16" fmla="*/ 61 w 122"/>
                <a:gd name="T17" fmla="*/ 0 h 1"/>
                <a:gd name="T18" fmla="*/ 72 w 122"/>
                <a:gd name="T19" fmla="*/ 0 h 1"/>
                <a:gd name="T20" fmla="*/ 83 w 122"/>
                <a:gd name="T21" fmla="*/ 0 h 1"/>
                <a:gd name="T22" fmla="*/ 93 w 122"/>
                <a:gd name="T23" fmla="*/ 0 h 1"/>
                <a:gd name="T24" fmla="*/ 102 w 122"/>
                <a:gd name="T25" fmla="*/ 0 h 1"/>
                <a:gd name="T26" fmla="*/ 110 w 122"/>
                <a:gd name="T27" fmla="*/ 0 h 1"/>
                <a:gd name="T28" fmla="*/ 116 w 122"/>
                <a:gd name="T29" fmla="*/ 0 h 1"/>
                <a:gd name="T30" fmla="*/ 120 w 122"/>
                <a:gd name="T31" fmla="*/ 0 h 1"/>
                <a:gd name="T32" fmla="*/ 121 w 122"/>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
                <a:gd name="T53" fmla="*/ 122 w 122"/>
                <a:gd name="T54" fmla="*/ 1 h 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
                  <a:moveTo>
                    <a:pt x="0" y="0"/>
                  </a:moveTo>
                  <a:lnTo>
                    <a:pt x="1" y="0"/>
                  </a:lnTo>
                  <a:lnTo>
                    <a:pt x="5" y="0"/>
                  </a:lnTo>
                  <a:lnTo>
                    <a:pt x="11" y="0"/>
                  </a:lnTo>
                  <a:lnTo>
                    <a:pt x="19" y="0"/>
                  </a:lnTo>
                  <a:lnTo>
                    <a:pt x="28" y="0"/>
                  </a:lnTo>
                  <a:lnTo>
                    <a:pt x="38" y="0"/>
                  </a:lnTo>
                  <a:lnTo>
                    <a:pt x="49" y="0"/>
                  </a:lnTo>
                  <a:lnTo>
                    <a:pt x="61" y="0"/>
                  </a:lnTo>
                  <a:lnTo>
                    <a:pt x="72" y="0"/>
                  </a:lnTo>
                  <a:lnTo>
                    <a:pt x="83" y="0"/>
                  </a:lnTo>
                  <a:lnTo>
                    <a:pt x="93" y="0"/>
                  </a:lnTo>
                  <a:lnTo>
                    <a:pt x="102" y="0"/>
                  </a:lnTo>
                  <a:lnTo>
                    <a:pt x="110" y="0"/>
                  </a:lnTo>
                  <a:lnTo>
                    <a:pt x="116" y="0"/>
                  </a:lnTo>
                  <a:lnTo>
                    <a:pt x="120" y="0"/>
                  </a:lnTo>
                  <a:lnTo>
                    <a:pt x="121" y="0"/>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82" name="Freeform 31"/>
            <p:cNvSpPr>
              <a:spLocks/>
            </p:cNvSpPr>
            <p:nvPr/>
          </p:nvSpPr>
          <p:spPr bwMode="auto">
            <a:xfrm>
              <a:off x="3795" y="2254"/>
              <a:ext cx="6" cy="56"/>
            </a:xfrm>
            <a:custGeom>
              <a:avLst/>
              <a:gdLst>
                <a:gd name="T0" fmla="*/ 0 w 6"/>
                <a:gd name="T1" fmla="*/ 55 h 56"/>
                <a:gd name="T2" fmla="*/ 1 w 6"/>
                <a:gd name="T3" fmla="*/ 51 h 56"/>
                <a:gd name="T4" fmla="*/ 2 w 6"/>
                <a:gd name="T5" fmla="*/ 41 h 56"/>
                <a:gd name="T6" fmla="*/ 3 w 6"/>
                <a:gd name="T7" fmla="*/ 27 h 56"/>
                <a:gd name="T8" fmla="*/ 4 w 6"/>
                <a:gd name="T9" fmla="*/ 14 h 56"/>
                <a:gd name="T10" fmla="*/ 5 w 6"/>
                <a:gd name="T11" fmla="*/ 4 h 56"/>
                <a:gd name="T12" fmla="*/ 5 w 6"/>
                <a:gd name="T13" fmla="*/ 0 h 56"/>
                <a:gd name="T14" fmla="*/ 0 60000 65536"/>
                <a:gd name="T15" fmla="*/ 0 60000 65536"/>
                <a:gd name="T16" fmla="*/ 0 60000 65536"/>
                <a:gd name="T17" fmla="*/ 0 60000 65536"/>
                <a:gd name="T18" fmla="*/ 0 60000 65536"/>
                <a:gd name="T19" fmla="*/ 0 60000 65536"/>
                <a:gd name="T20" fmla="*/ 0 60000 65536"/>
                <a:gd name="T21" fmla="*/ 0 w 6"/>
                <a:gd name="T22" fmla="*/ 0 h 56"/>
                <a:gd name="T23" fmla="*/ 6 w 6"/>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6">
                  <a:moveTo>
                    <a:pt x="0" y="55"/>
                  </a:moveTo>
                  <a:lnTo>
                    <a:pt x="1" y="51"/>
                  </a:lnTo>
                  <a:lnTo>
                    <a:pt x="2" y="41"/>
                  </a:lnTo>
                  <a:lnTo>
                    <a:pt x="3" y="27"/>
                  </a:lnTo>
                  <a:lnTo>
                    <a:pt x="4" y="14"/>
                  </a:lnTo>
                  <a:lnTo>
                    <a:pt x="5" y="4"/>
                  </a:lnTo>
                  <a:lnTo>
                    <a:pt x="5" y="0"/>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83" name="Freeform 32"/>
            <p:cNvSpPr>
              <a:spLocks/>
            </p:cNvSpPr>
            <p:nvPr/>
          </p:nvSpPr>
          <p:spPr bwMode="auto">
            <a:xfrm>
              <a:off x="3800" y="2254"/>
              <a:ext cx="41" cy="64"/>
            </a:xfrm>
            <a:custGeom>
              <a:avLst/>
              <a:gdLst>
                <a:gd name="T0" fmla="*/ 0 w 41"/>
                <a:gd name="T1" fmla="*/ 0 h 64"/>
                <a:gd name="T2" fmla="*/ 1 w 41"/>
                <a:gd name="T3" fmla="*/ 2 h 64"/>
                <a:gd name="T4" fmla="*/ 5 w 41"/>
                <a:gd name="T5" fmla="*/ 8 h 64"/>
                <a:gd name="T6" fmla="*/ 10 w 41"/>
                <a:gd name="T7" fmla="*/ 16 h 64"/>
                <a:gd name="T8" fmla="*/ 17 w 41"/>
                <a:gd name="T9" fmla="*/ 26 h 64"/>
                <a:gd name="T10" fmla="*/ 23 w 41"/>
                <a:gd name="T11" fmla="*/ 37 h 64"/>
                <a:gd name="T12" fmla="*/ 30 w 41"/>
                <a:gd name="T13" fmla="*/ 47 h 64"/>
                <a:gd name="T14" fmla="*/ 35 w 41"/>
                <a:gd name="T15" fmla="*/ 55 h 64"/>
                <a:gd name="T16" fmla="*/ 39 w 41"/>
                <a:gd name="T17" fmla="*/ 61 h 64"/>
                <a:gd name="T18" fmla="*/ 40 w 41"/>
                <a:gd name="T19" fmla="*/ 63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64"/>
                <a:gd name="T32" fmla="*/ 41 w 41"/>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64">
                  <a:moveTo>
                    <a:pt x="0" y="0"/>
                  </a:moveTo>
                  <a:lnTo>
                    <a:pt x="1" y="2"/>
                  </a:lnTo>
                  <a:lnTo>
                    <a:pt x="5" y="8"/>
                  </a:lnTo>
                  <a:lnTo>
                    <a:pt x="10" y="16"/>
                  </a:lnTo>
                  <a:lnTo>
                    <a:pt x="17" y="26"/>
                  </a:lnTo>
                  <a:lnTo>
                    <a:pt x="23" y="37"/>
                  </a:lnTo>
                  <a:lnTo>
                    <a:pt x="30" y="47"/>
                  </a:lnTo>
                  <a:lnTo>
                    <a:pt x="35" y="55"/>
                  </a:lnTo>
                  <a:lnTo>
                    <a:pt x="39" y="61"/>
                  </a:lnTo>
                  <a:lnTo>
                    <a:pt x="40" y="63"/>
                  </a:lnTo>
                </a:path>
              </a:pathLst>
            </a:custGeom>
            <a:noFill/>
            <a:ln w="50800" cap="rnd" cmpd="sng">
              <a:solidFill>
                <a:srgbClr val="0000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sp>
        <p:nvSpPr>
          <p:cNvPr id="23558" name="Kombinationstegning 34"/>
          <p:cNvSpPr>
            <a:spLocks/>
          </p:cNvSpPr>
          <p:nvPr/>
        </p:nvSpPr>
        <p:spPr bwMode="auto">
          <a:xfrm>
            <a:off x="3440113" y="5307013"/>
            <a:ext cx="2582862" cy="820737"/>
          </a:xfrm>
          <a:custGeom>
            <a:avLst/>
            <a:gdLst>
              <a:gd name="T0" fmla="*/ 0 w 2582944"/>
              <a:gd name="T1" fmla="*/ 811508 h 820535"/>
              <a:gd name="T2" fmla="*/ 386474 w 2582944"/>
              <a:gd name="T3" fmla="*/ 604016 h 820535"/>
              <a:gd name="T4" fmla="*/ 716391 w 2582944"/>
              <a:gd name="T5" fmla="*/ 132444 h 820535"/>
              <a:gd name="T6" fmla="*/ 1102866 w 2582944"/>
              <a:gd name="T7" fmla="*/ 403 h 820535"/>
              <a:gd name="T8" fmla="*/ 1545897 w 2582944"/>
              <a:gd name="T9" fmla="*/ 160738 h 820535"/>
              <a:gd name="T10" fmla="*/ 1979502 w 2582944"/>
              <a:gd name="T11" fmla="*/ 537995 h 820535"/>
              <a:gd name="T12" fmla="*/ 2243437 w 2582944"/>
              <a:gd name="T13" fmla="*/ 670036 h 820535"/>
              <a:gd name="T14" fmla="*/ 2582780 w 2582944"/>
              <a:gd name="T15" fmla="*/ 820939 h 8205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82944" h="820535">
                <a:moveTo>
                  <a:pt x="0" y="811108"/>
                </a:moveTo>
                <a:cubicBezTo>
                  <a:pt x="133546" y="763974"/>
                  <a:pt x="267092" y="716840"/>
                  <a:pt x="386498" y="603718"/>
                </a:cubicBezTo>
                <a:cubicBezTo>
                  <a:pt x="505904" y="490596"/>
                  <a:pt x="597031" y="232930"/>
                  <a:pt x="716437" y="132378"/>
                </a:cubicBezTo>
                <a:cubicBezTo>
                  <a:pt x="835843" y="31826"/>
                  <a:pt x="964676" y="-4310"/>
                  <a:pt x="1102936" y="403"/>
                </a:cubicBezTo>
                <a:cubicBezTo>
                  <a:pt x="1241196" y="5116"/>
                  <a:pt x="1399880" y="71103"/>
                  <a:pt x="1545995" y="160658"/>
                </a:cubicBezTo>
                <a:cubicBezTo>
                  <a:pt x="1692110" y="250213"/>
                  <a:pt x="1863364" y="452890"/>
                  <a:pt x="1979628" y="537731"/>
                </a:cubicBezTo>
                <a:cubicBezTo>
                  <a:pt x="2095892" y="622572"/>
                  <a:pt x="2143026" y="622572"/>
                  <a:pt x="2243579" y="669706"/>
                </a:cubicBezTo>
                <a:cubicBezTo>
                  <a:pt x="2344132" y="716840"/>
                  <a:pt x="2463538" y="768687"/>
                  <a:pt x="2582944" y="820535"/>
                </a:cubicBezTo>
              </a:path>
            </a:pathLst>
          </a:custGeom>
          <a:noFill/>
          <a:ln w="762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3559" name="Tekstboks 1"/>
          <p:cNvSpPr txBox="1">
            <a:spLocks noChangeArrowheads="1"/>
          </p:cNvSpPr>
          <p:nvPr/>
        </p:nvSpPr>
        <p:spPr bwMode="auto">
          <a:xfrm>
            <a:off x="1273175" y="4025900"/>
            <a:ext cx="2166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2400"/>
              <a:t>Ryg-smerter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uppe 232"/>
          <p:cNvGrpSpPr>
            <a:grpSpLocks/>
          </p:cNvGrpSpPr>
          <p:nvPr/>
        </p:nvGrpSpPr>
        <p:grpSpPr bwMode="auto">
          <a:xfrm>
            <a:off x="427038" y="3282950"/>
            <a:ext cx="5789612" cy="3243263"/>
            <a:chOff x="427038" y="2516718"/>
            <a:chExt cx="6702425" cy="3819525"/>
          </a:xfrm>
        </p:grpSpPr>
        <p:sp>
          <p:nvSpPr>
            <p:cNvPr id="24583" name="Freeform 2"/>
            <p:cNvSpPr>
              <a:spLocks/>
            </p:cNvSpPr>
            <p:nvPr/>
          </p:nvSpPr>
          <p:spPr bwMode="auto">
            <a:xfrm>
              <a:off x="736600" y="4764618"/>
              <a:ext cx="284163" cy="496888"/>
            </a:xfrm>
            <a:custGeom>
              <a:avLst/>
              <a:gdLst>
                <a:gd name="T0" fmla="*/ 2147483647 w 179"/>
                <a:gd name="T1" fmla="*/ 2147483647 h 313"/>
                <a:gd name="T2" fmla="*/ 2147483647 w 179"/>
                <a:gd name="T3" fmla="*/ 2147483647 h 313"/>
                <a:gd name="T4" fmla="*/ 2147483647 w 179"/>
                <a:gd name="T5" fmla="*/ 2147483647 h 313"/>
                <a:gd name="T6" fmla="*/ 2147483647 w 179"/>
                <a:gd name="T7" fmla="*/ 2147483647 h 313"/>
                <a:gd name="T8" fmla="*/ 2147483647 w 179"/>
                <a:gd name="T9" fmla="*/ 2147483647 h 313"/>
                <a:gd name="T10" fmla="*/ 2147483647 w 179"/>
                <a:gd name="T11" fmla="*/ 2147483647 h 313"/>
                <a:gd name="T12" fmla="*/ 2147483647 w 179"/>
                <a:gd name="T13" fmla="*/ 2147483647 h 313"/>
                <a:gd name="T14" fmla="*/ 2147483647 w 179"/>
                <a:gd name="T15" fmla="*/ 2147483647 h 313"/>
                <a:gd name="T16" fmla="*/ 2147483647 w 179"/>
                <a:gd name="T17" fmla="*/ 2147483647 h 313"/>
                <a:gd name="T18" fmla="*/ 2147483647 w 179"/>
                <a:gd name="T19" fmla="*/ 2147483647 h 313"/>
                <a:gd name="T20" fmla="*/ 2147483647 w 179"/>
                <a:gd name="T21" fmla="*/ 2147483647 h 313"/>
                <a:gd name="T22" fmla="*/ 2147483647 w 179"/>
                <a:gd name="T23" fmla="*/ 2147483647 h 313"/>
                <a:gd name="T24" fmla="*/ 2147483647 w 179"/>
                <a:gd name="T25" fmla="*/ 2147483647 h 313"/>
                <a:gd name="T26" fmla="*/ 2147483647 w 179"/>
                <a:gd name="T27" fmla="*/ 2147483647 h 313"/>
                <a:gd name="T28" fmla="*/ 2147483647 w 179"/>
                <a:gd name="T29" fmla="*/ 2147483647 h 313"/>
                <a:gd name="T30" fmla="*/ 2147483647 w 179"/>
                <a:gd name="T31" fmla="*/ 2147483647 h 313"/>
                <a:gd name="T32" fmla="*/ 2147483647 w 179"/>
                <a:gd name="T33" fmla="*/ 2147483647 h 313"/>
                <a:gd name="T34" fmla="*/ 2147483647 w 179"/>
                <a:gd name="T35" fmla="*/ 2147483647 h 313"/>
                <a:gd name="T36" fmla="*/ 2147483647 w 179"/>
                <a:gd name="T37" fmla="*/ 2147483647 h 313"/>
                <a:gd name="T38" fmla="*/ 2147483647 w 179"/>
                <a:gd name="T39" fmla="*/ 2147483647 h 313"/>
                <a:gd name="T40" fmla="*/ 2147483647 w 179"/>
                <a:gd name="T41" fmla="*/ 2147483647 h 313"/>
                <a:gd name="T42" fmla="*/ 2147483647 w 179"/>
                <a:gd name="T43" fmla="*/ 0 h 313"/>
                <a:gd name="T44" fmla="*/ 2147483647 w 179"/>
                <a:gd name="T45" fmla="*/ 2147483647 h 313"/>
                <a:gd name="T46" fmla="*/ 2147483647 w 179"/>
                <a:gd name="T47" fmla="*/ 2147483647 h 313"/>
                <a:gd name="T48" fmla="*/ 2147483647 w 179"/>
                <a:gd name="T49" fmla="*/ 2147483647 h 313"/>
                <a:gd name="T50" fmla="*/ 2147483647 w 179"/>
                <a:gd name="T51" fmla="*/ 2147483647 h 313"/>
                <a:gd name="T52" fmla="*/ 2147483647 w 179"/>
                <a:gd name="T53" fmla="*/ 2147483647 h 313"/>
                <a:gd name="T54" fmla="*/ 2147483647 w 179"/>
                <a:gd name="T55" fmla="*/ 2147483647 h 313"/>
                <a:gd name="T56" fmla="*/ 2147483647 w 179"/>
                <a:gd name="T57" fmla="*/ 2147483647 h 313"/>
                <a:gd name="T58" fmla="*/ 2147483647 w 179"/>
                <a:gd name="T59" fmla="*/ 2147483647 h 313"/>
                <a:gd name="T60" fmla="*/ 2147483647 w 179"/>
                <a:gd name="T61" fmla="*/ 2147483647 h 313"/>
                <a:gd name="T62" fmla="*/ 2147483647 w 179"/>
                <a:gd name="T63" fmla="*/ 2147483647 h 313"/>
                <a:gd name="T64" fmla="*/ 2147483647 w 179"/>
                <a:gd name="T65" fmla="*/ 2147483647 h 313"/>
                <a:gd name="T66" fmla="*/ 2147483647 w 179"/>
                <a:gd name="T67" fmla="*/ 2147483647 h 313"/>
                <a:gd name="T68" fmla="*/ 2147483647 w 179"/>
                <a:gd name="T69" fmla="*/ 2147483647 h 313"/>
                <a:gd name="T70" fmla="*/ 2147483647 w 179"/>
                <a:gd name="T71" fmla="*/ 2147483647 h 313"/>
                <a:gd name="T72" fmla="*/ 2147483647 w 179"/>
                <a:gd name="T73" fmla="*/ 2147483647 h 313"/>
                <a:gd name="T74" fmla="*/ 2147483647 w 179"/>
                <a:gd name="T75" fmla="*/ 2147483647 h 313"/>
                <a:gd name="T76" fmla="*/ 2147483647 w 179"/>
                <a:gd name="T77" fmla="*/ 2147483647 h 313"/>
                <a:gd name="T78" fmla="*/ 2147483647 w 179"/>
                <a:gd name="T79" fmla="*/ 2147483647 h 313"/>
                <a:gd name="T80" fmla="*/ 2147483647 w 179"/>
                <a:gd name="T81" fmla="*/ 2147483647 h 313"/>
                <a:gd name="T82" fmla="*/ 2147483647 w 179"/>
                <a:gd name="T83" fmla="*/ 2147483647 h 313"/>
                <a:gd name="T84" fmla="*/ 2147483647 w 179"/>
                <a:gd name="T85" fmla="*/ 2147483647 h 3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313"/>
                <a:gd name="T131" fmla="*/ 179 w 179"/>
                <a:gd name="T132" fmla="*/ 313 h 3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313">
                  <a:moveTo>
                    <a:pt x="178" y="312"/>
                  </a:moveTo>
                  <a:lnTo>
                    <a:pt x="177" y="311"/>
                  </a:lnTo>
                  <a:lnTo>
                    <a:pt x="174" y="309"/>
                  </a:lnTo>
                  <a:lnTo>
                    <a:pt x="170" y="305"/>
                  </a:lnTo>
                  <a:lnTo>
                    <a:pt x="164" y="301"/>
                  </a:lnTo>
                  <a:lnTo>
                    <a:pt x="157" y="295"/>
                  </a:lnTo>
                  <a:lnTo>
                    <a:pt x="149" y="289"/>
                  </a:lnTo>
                  <a:lnTo>
                    <a:pt x="140" y="283"/>
                  </a:lnTo>
                  <a:lnTo>
                    <a:pt x="131" y="276"/>
                  </a:lnTo>
                  <a:lnTo>
                    <a:pt x="122" y="269"/>
                  </a:lnTo>
                  <a:lnTo>
                    <a:pt x="113" y="262"/>
                  </a:lnTo>
                  <a:lnTo>
                    <a:pt x="105" y="255"/>
                  </a:lnTo>
                  <a:lnTo>
                    <a:pt x="97" y="249"/>
                  </a:lnTo>
                  <a:lnTo>
                    <a:pt x="90" y="244"/>
                  </a:lnTo>
                  <a:lnTo>
                    <a:pt x="84" y="239"/>
                  </a:lnTo>
                  <a:lnTo>
                    <a:pt x="79" y="236"/>
                  </a:lnTo>
                  <a:lnTo>
                    <a:pt x="76" y="234"/>
                  </a:lnTo>
                  <a:lnTo>
                    <a:pt x="75" y="233"/>
                  </a:lnTo>
                  <a:lnTo>
                    <a:pt x="78" y="231"/>
                  </a:lnTo>
                  <a:lnTo>
                    <a:pt x="84" y="226"/>
                  </a:lnTo>
                  <a:lnTo>
                    <a:pt x="93" y="219"/>
                  </a:lnTo>
                  <a:lnTo>
                    <a:pt x="103" y="211"/>
                  </a:lnTo>
                  <a:lnTo>
                    <a:pt x="112" y="204"/>
                  </a:lnTo>
                  <a:lnTo>
                    <a:pt x="119" y="199"/>
                  </a:lnTo>
                  <a:lnTo>
                    <a:pt x="121" y="197"/>
                  </a:lnTo>
                  <a:lnTo>
                    <a:pt x="120" y="196"/>
                  </a:lnTo>
                  <a:lnTo>
                    <a:pt x="117" y="193"/>
                  </a:lnTo>
                  <a:lnTo>
                    <a:pt x="112" y="189"/>
                  </a:lnTo>
                  <a:lnTo>
                    <a:pt x="106" y="184"/>
                  </a:lnTo>
                  <a:lnTo>
                    <a:pt x="99" y="178"/>
                  </a:lnTo>
                  <a:lnTo>
                    <a:pt x="91" y="171"/>
                  </a:lnTo>
                  <a:lnTo>
                    <a:pt x="83" y="163"/>
                  </a:lnTo>
                  <a:lnTo>
                    <a:pt x="74" y="156"/>
                  </a:lnTo>
                  <a:lnTo>
                    <a:pt x="66" y="149"/>
                  </a:lnTo>
                  <a:lnTo>
                    <a:pt x="58" y="142"/>
                  </a:lnTo>
                  <a:lnTo>
                    <a:pt x="51" y="135"/>
                  </a:lnTo>
                  <a:lnTo>
                    <a:pt x="45" y="130"/>
                  </a:lnTo>
                  <a:lnTo>
                    <a:pt x="40" y="126"/>
                  </a:lnTo>
                  <a:lnTo>
                    <a:pt x="37" y="123"/>
                  </a:lnTo>
                  <a:lnTo>
                    <a:pt x="36" y="122"/>
                  </a:lnTo>
                  <a:lnTo>
                    <a:pt x="41" y="119"/>
                  </a:lnTo>
                  <a:lnTo>
                    <a:pt x="54" y="111"/>
                  </a:lnTo>
                  <a:lnTo>
                    <a:pt x="66" y="104"/>
                  </a:lnTo>
                  <a:lnTo>
                    <a:pt x="71" y="100"/>
                  </a:lnTo>
                  <a:lnTo>
                    <a:pt x="71" y="99"/>
                  </a:lnTo>
                  <a:lnTo>
                    <a:pt x="68" y="96"/>
                  </a:lnTo>
                  <a:lnTo>
                    <a:pt x="65" y="91"/>
                  </a:lnTo>
                  <a:lnTo>
                    <a:pt x="60" y="85"/>
                  </a:lnTo>
                  <a:lnTo>
                    <a:pt x="55" y="77"/>
                  </a:lnTo>
                  <a:lnTo>
                    <a:pt x="49" y="68"/>
                  </a:lnTo>
                  <a:lnTo>
                    <a:pt x="42" y="59"/>
                  </a:lnTo>
                  <a:lnTo>
                    <a:pt x="36" y="50"/>
                  </a:lnTo>
                  <a:lnTo>
                    <a:pt x="29" y="41"/>
                  </a:lnTo>
                  <a:lnTo>
                    <a:pt x="23" y="32"/>
                  </a:lnTo>
                  <a:lnTo>
                    <a:pt x="16" y="23"/>
                  </a:lnTo>
                  <a:lnTo>
                    <a:pt x="11" y="15"/>
                  </a:lnTo>
                  <a:lnTo>
                    <a:pt x="7" y="9"/>
                  </a:lnTo>
                  <a:lnTo>
                    <a:pt x="3" y="4"/>
                  </a:lnTo>
                  <a:lnTo>
                    <a:pt x="1" y="1"/>
                  </a:lnTo>
                  <a:lnTo>
                    <a:pt x="0" y="0"/>
                  </a:lnTo>
                  <a:lnTo>
                    <a:pt x="1" y="0"/>
                  </a:lnTo>
                  <a:lnTo>
                    <a:pt x="3" y="2"/>
                  </a:lnTo>
                  <a:lnTo>
                    <a:pt x="6" y="5"/>
                  </a:lnTo>
                  <a:lnTo>
                    <a:pt x="11" y="9"/>
                  </a:lnTo>
                  <a:lnTo>
                    <a:pt x="17" y="14"/>
                  </a:lnTo>
                  <a:lnTo>
                    <a:pt x="23" y="20"/>
                  </a:lnTo>
                  <a:lnTo>
                    <a:pt x="31" y="26"/>
                  </a:lnTo>
                  <a:lnTo>
                    <a:pt x="38" y="32"/>
                  </a:lnTo>
                  <a:lnTo>
                    <a:pt x="47" y="39"/>
                  </a:lnTo>
                  <a:lnTo>
                    <a:pt x="55" y="46"/>
                  </a:lnTo>
                  <a:lnTo>
                    <a:pt x="63" y="54"/>
                  </a:lnTo>
                  <a:lnTo>
                    <a:pt x="72" y="61"/>
                  </a:lnTo>
                  <a:lnTo>
                    <a:pt x="80" y="68"/>
                  </a:lnTo>
                  <a:lnTo>
                    <a:pt x="88" y="74"/>
                  </a:lnTo>
                  <a:lnTo>
                    <a:pt x="95" y="80"/>
                  </a:lnTo>
                  <a:lnTo>
                    <a:pt x="102" y="86"/>
                  </a:lnTo>
                  <a:lnTo>
                    <a:pt x="107" y="91"/>
                  </a:lnTo>
                  <a:lnTo>
                    <a:pt x="112" y="95"/>
                  </a:lnTo>
                  <a:lnTo>
                    <a:pt x="115" y="98"/>
                  </a:lnTo>
                  <a:lnTo>
                    <a:pt x="118" y="100"/>
                  </a:lnTo>
                  <a:lnTo>
                    <a:pt x="115" y="103"/>
                  </a:lnTo>
                  <a:lnTo>
                    <a:pt x="106" y="109"/>
                  </a:lnTo>
                  <a:lnTo>
                    <a:pt x="95" y="117"/>
                  </a:lnTo>
                  <a:lnTo>
                    <a:pt x="85" y="123"/>
                  </a:lnTo>
                  <a:lnTo>
                    <a:pt x="82" y="125"/>
                  </a:lnTo>
                  <a:lnTo>
                    <a:pt x="83" y="126"/>
                  </a:lnTo>
                  <a:lnTo>
                    <a:pt x="86" y="129"/>
                  </a:lnTo>
                  <a:lnTo>
                    <a:pt x="92" y="133"/>
                  </a:lnTo>
                  <a:lnTo>
                    <a:pt x="98" y="138"/>
                  </a:lnTo>
                  <a:lnTo>
                    <a:pt x="106" y="144"/>
                  </a:lnTo>
                  <a:lnTo>
                    <a:pt x="115" y="151"/>
                  </a:lnTo>
                  <a:lnTo>
                    <a:pt x="123" y="158"/>
                  </a:lnTo>
                  <a:lnTo>
                    <a:pt x="132" y="165"/>
                  </a:lnTo>
                  <a:lnTo>
                    <a:pt x="141" y="171"/>
                  </a:lnTo>
                  <a:lnTo>
                    <a:pt x="149" y="177"/>
                  </a:lnTo>
                  <a:lnTo>
                    <a:pt x="155" y="182"/>
                  </a:lnTo>
                  <a:lnTo>
                    <a:pt x="161" y="187"/>
                  </a:lnTo>
                  <a:lnTo>
                    <a:pt x="164" y="189"/>
                  </a:lnTo>
                  <a:lnTo>
                    <a:pt x="165" y="190"/>
                  </a:lnTo>
                  <a:lnTo>
                    <a:pt x="163" y="192"/>
                  </a:lnTo>
                  <a:lnTo>
                    <a:pt x="157" y="198"/>
                  </a:lnTo>
                  <a:lnTo>
                    <a:pt x="149" y="206"/>
                  </a:lnTo>
                  <a:lnTo>
                    <a:pt x="141" y="214"/>
                  </a:lnTo>
                  <a:lnTo>
                    <a:pt x="133" y="222"/>
                  </a:lnTo>
                  <a:lnTo>
                    <a:pt x="127" y="228"/>
                  </a:lnTo>
                  <a:lnTo>
                    <a:pt x="125" y="230"/>
                  </a:lnTo>
                  <a:lnTo>
                    <a:pt x="126" y="232"/>
                  </a:lnTo>
                  <a:lnTo>
                    <a:pt x="129" y="236"/>
                  </a:lnTo>
                  <a:lnTo>
                    <a:pt x="133" y="243"/>
                  </a:lnTo>
                  <a:lnTo>
                    <a:pt x="139" y="251"/>
                  </a:lnTo>
                  <a:lnTo>
                    <a:pt x="145" y="261"/>
                  </a:lnTo>
                  <a:lnTo>
                    <a:pt x="152" y="271"/>
                  </a:lnTo>
                  <a:lnTo>
                    <a:pt x="158" y="281"/>
                  </a:lnTo>
                  <a:lnTo>
                    <a:pt x="164" y="291"/>
                  </a:lnTo>
                  <a:lnTo>
                    <a:pt x="170" y="299"/>
                  </a:lnTo>
                  <a:lnTo>
                    <a:pt x="174" y="306"/>
                  </a:lnTo>
                  <a:lnTo>
                    <a:pt x="177" y="310"/>
                  </a:lnTo>
                  <a:lnTo>
                    <a:pt x="178" y="312"/>
                  </a:lnTo>
                </a:path>
              </a:pathLst>
            </a:custGeom>
            <a:solidFill>
              <a:srgbClr val="FF0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584" name="Freeform 3"/>
            <p:cNvSpPr>
              <a:spLocks/>
            </p:cNvSpPr>
            <p:nvPr/>
          </p:nvSpPr>
          <p:spPr bwMode="auto">
            <a:xfrm>
              <a:off x="736600" y="4764618"/>
              <a:ext cx="284163" cy="496888"/>
            </a:xfrm>
            <a:custGeom>
              <a:avLst/>
              <a:gdLst>
                <a:gd name="T0" fmla="*/ 2147483647 w 179"/>
                <a:gd name="T1" fmla="*/ 2147483647 h 313"/>
                <a:gd name="T2" fmla="*/ 2147483647 w 179"/>
                <a:gd name="T3" fmla="*/ 2147483647 h 313"/>
                <a:gd name="T4" fmla="*/ 2147483647 w 179"/>
                <a:gd name="T5" fmla="*/ 2147483647 h 313"/>
                <a:gd name="T6" fmla="*/ 2147483647 w 179"/>
                <a:gd name="T7" fmla="*/ 2147483647 h 313"/>
                <a:gd name="T8" fmla="*/ 2147483647 w 179"/>
                <a:gd name="T9" fmla="*/ 2147483647 h 313"/>
                <a:gd name="T10" fmla="*/ 2147483647 w 179"/>
                <a:gd name="T11" fmla="*/ 2147483647 h 313"/>
                <a:gd name="T12" fmla="*/ 2147483647 w 179"/>
                <a:gd name="T13" fmla="*/ 2147483647 h 313"/>
                <a:gd name="T14" fmla="*/ 2147483647 w 179"/>
                <a:gd name="T15" fmla="*/ 2147483647 h 313"/>
                <a:gd name="T16" fmla="*/ 2147483647 w 179"/>
                <a:gd name="T17" fmla="*/ 2147483647 h 313"/>
                <a:gd name="T18" fmla="*/ 2147483647 w 179"/>
                <a:gd name="T19" fmla="*/ 2147483647 h 313"/>
                <a:gd name="T20" fmla="*/ 2147483647 w 179"/>
                <a:gd name="T21" fmla="*/ 2147483647 h 313"/>
                <a:gd name="T22" fmla="*/ 2147483647 w 179"/>
                <a:gd name="T23" fmla="*/ 2147483647 h 313"/>
                <a:gd name="T24" fmla="*/ 2147483647 w 179"/>
                <a:gd name="T25" fmla="*/ 2147483647 h 313"/>
                <a:gd name="T26" fmla="*/ 2147483647 w 179"/>
                <a:gd name="T27" fmla="*/ 2147483647 h 313"/>
                <a:gd name="T28" fmla="*/ 2147483647 w 179"/>
                <a:gd name="T29" fmla="*/ 2147483647 h 313"/>
                <a:gd name="T30" fmla="*/ 2147483647 w 179"/>
                <a:gd name="T31" fmla="*/ 2147483647 h 313"/>
                <a:gd name="T32" fmla="*/ 2147483647 w 179"/>
                <a:gd name="T33" fmla="*/ 2147483647 h 313"/>
                <a:gd name="T34" fmla="*/ 2147483647 w 179"/>
                <a:gd name="T35" fmla="*/ 2147483647 h 313"/>
                <a:gd name="T36" fmla="*/ 2147483647 w 179"/>
                <a:gd name="T37" fmla="*/ 2147483647 h 313"/>
                <a:gd name="T38" fmla="*/ 2147483647 w 179"/>
                <a:gd name="T39" fmla="*/ 2147483647 h 313"/>
                <a:gd name="T40" fmla="*/ 2147483647 w 179"/>
                <a:gd name="T41" fmla="*/ 2147483647 h 313"/>
                <a:gd name="T42" fmla="*/ 2147483647 w 179"/>
                <a:gd name="T43" fmla="*/ 0 h 313"/>
                <a:gd name="T44" fmla="*/ 2147483647 w 179"/>
                <a:gd name="T45" fmla="*/ 2147483647 h 313"/>
                <a:gd name="T46" fmla="*/ 2147483647 w 179"/>
                <a:gd name="T47" fmla="*/ 2147483647 h 313"/>
                <a:gd name="T48" fmla="*/ 2147483647 w 179"/>
                <a:gd name="T49" fmla="*/ 2147483647 h 313"/>
                <a:gd name="T50" fmla="*/ 2147483647 w 179"/>
                <a:gd name="T51" fmla="*/ 2147483647 h 313"/>
                <a:gd name="T52" fmla="*/ 2147483647 w 179"/>
                <a:gd name="T53" fmla="*/ 2147483647 h 313"/>
                <a:gd name="T54" fmla="*/ 2147483647 w 179"/>
                <a:gd name="T55" fmla="*/ 2147483647 h 313"/>
                <a:gd name="T56" fmla="*/ 2147483647 w 179"/>
                <a:gd name="T57" fmla="*/ 2147483647 h 313"/>
                <a:gd name="T58" fmla="*/ 2147483647 w 179"/>
                <a:gd name="T59" fmla="*/ 2147483647 h 313"/>
                <a:gd name="T60" fmla="*/ 2147483647 w 179"/>
                <a:gd name="T61" fmla="*/ 2147483647 h 313"/>
                <a:gd name="T62" fmla="*/ 2147483647 w 179"/>
                <a:gd name="T63" fmla="*/ 2147483647 h 313"/>
                <a:gd name="T64" fmla="*/ 2147483647 w 179"/>
                <a:gd name="T65" fmla="*/ 2147483647 h 313"/>
                <a:gd name="T66" fmla="*/ 2147483647 w 179"/>
                <a:gd name="T67" fmla="*/ 2147483647 h 313"/>
                <a:gd name="T68" fmla="*/ 2147483647 w 179"/>
                <a:gd name="T69" fmla="*/ 2147483647 h 313"/>
                <a:gd name="T70" fmla="*/ 2147483647 w 179"/>
                <a:gd name="T71" fmla="*/ 2147483647 h 313"/>
                <a:gd name="T72" fmla="*/ 2147483647 w 179"/>
                <a:gd name="T73" fmla="*/ 2147483647 h 313"/>
                <a:gd name="T74" fmla="*/ 2147483647 w 179"/>
                <a:gd name="T75" fmla="*/ 2147483647 h 313"/>
                <a:gd name="T76" fmla="*/ 2147483647 w 179"/>
                <a:gd name="T77" fmla="*/ 2147483647 h 313"/>
                <a:gd name="T78" fmla="*/ 2147483647 w 179"/>
                <a:gd name="T79" fmla="*/ 2147483647 h 313"/>
                <a:gd name="T80" fmla="*/ 2147483647 w 179"/>
                <a:gd name="T81" fmla="*/ 2147483647 h 313"/>
                <a:gd name="T82" fmla="*/ 2147483647 w 179"/>
                <a:gd name="T83" fmla="*/ 2147483647 h 313"/>
                <a:gd name="T84" fmla="*/ 2147483647 w 179"/>
                <a:gd name="T85" fmla="*/ 2147483647 h 3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313"/>
                <a:gd name="T131" fmla="*/ 179 w 179"/>
                <a:gd name="T132" fmla="*/ 313 h 3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313">
                  <a:moveTo>
                    <a:pt x="178" y="312"/>
                  </a:moveTo>
                  <a:lnTo>
                    <a:pt x="177" y="311"/>
                  </a:lnTo>
                  <a:lnTo>
                    <a:pt x="174" y="309"/>
                  </a:lnTo>
                  <a:lnTo>
                    <a:pt x="170" y="305"/>
                  </a:lnTo>
                  <a:lnTo>
                    <a:pt x="164" y="301"/>
                  </a:lnTo>
                  <a:lnTo>
                    <a:pt x="157" y="295"/>
                  </a:lnTo>
                  <a:lnTo>
                    <a:pt x="149" y="289"/>
                  </a:lnTo>
                  <a:lnTo>
                    <a:pt x="140" y="283"/>
                  </a:lnTo>
                  <a:lnTo>
                    <a:pt x="131" y="276"/>
                  </a:lnTo>
                  <a:lnTo>
                    <a:pt x="122" y="269"/>
                  </a:lnTo>
                  <a:lnTo>
                    <a:pt x="113" y="262"/>
                  </a:lnTo>
                  <a:lnTo>
                    <a:pt x="105" y="255"/>
                  </a:lnTo>
                  <a:lnTo>
                    <a:pt x="97" y="249"/>
                  </a:lnTo>
                  <a:lnTo>
                    <a:pt x="90" y="244"/>
                  </a:lnTo>
                  <a:lnTo>
                    <a:pt x="84" y="239"/>
                  </a:lnTo>
                  <a:lnTo>
                    <a:pt x="79" y="236"/>
                  </a:lnTo>
                  <a:lnTo>
                    <a:pt x="76" y="234"/>
                  </a:lnTo>
                  <a:lnTo>
                    <a:pt x="75" y="233"/>
                  </a:lnTo>
                  <a:lnTo>
                    <a:pt x="78" y="231"/>
                  </a:lnTo>
                  <a:lnTo>
                    <a:pt x="84" y="226"/>
                  </a:lnTo>
                  <a:lnTo>
                    <a:pt x="93" y="219"/>
                  </a:lnTo>
                  <a:lnTo>
                    <a:pt x="103" y="211"/>
                  </a:lnTo>
                  <a:lnTo>
                    <a:pt x="112" y="204"/>
                  </a:lnTo>
                  <a:lnTo>
                    <a:pt x="119" y="199"/>
                  </a:lnTo>
                  <a:lnTo>
                    <a:pt x="121" y="197"/>
                  </a:lnTo>
                  <a:lnTo>
                    <a:pt x="120" y="196"/>
                  </a:lnTo>
                  <a:lnTo>
                    <a:pt x="117" y="193"/>
                  </a:lnTo>
                  <a:lnTo>
                    <a:pt x="112" y="189"/>
                  </a:lnTo>
                  <a:lnTo>
                    <a:pt x="106" y="184"/>
                  </a:lnTo>
                  <a:lnTo>
                    <a:pt x="99" y="178"/>
                  </a:lnTo>
                  <a:lnTo>
                    <a:pt x="91" y="171"/>
                  </a:lnTo>
                  <a:lnTo>
                    <a:pt x="83" y="163"/>
                  </a:lnTo>
                  <a:lnTo>
                    <a:pt x="74" y="156"/>
                  </a:lnTo>
                  <a:lnTo>
                    <a:pt x="66" y="149"/>
                  </a:lnTo>
                  <a:lnTo>
                    <a:pt x="58" y="142"/>
                  </a:lnTo>
                  <a:lnTo>
                    <a:pt x="51" y="135"/>
                  </a:lnTo>
                  <a:lnTo>
                    <a:pt x="45" y="130"/>
                  </a:lnTo>
                  <a:lnTo>
                    <a:pt x="40" y="126"/>
                  </a:lnTo>
                  <a:lnTo>
                    <a:pt x="37" y="123"/>
                  </a:lnTo>
                  <a:lnTo>
                    <a:pt x="36" y="122"/>
                  </a:lnTo>
                  <a:lnTo>
                    <a:pt x="41" y="119"/>
                  </a:lnTo>
                  <a:lnTo>
                    <a:pt x="54" y="111"/>
                  </a:lnTo>
                  <a:lnTo>
                    <a:pt x="66" y="104"/>
                  </a:lnTo>
                  <a:lnTo>
                    <a:pt x="71" y="100"/>
                  </a:lnTo>
                  <a:lnTo>
                    <a:pt x="71" y="99"/>
                  </a:lnTo>
                  <a:lnTo>
                    <a:pt x="68" y="96"/>
                  </a:lnTo>
                  <a:lnTo>
                    <a:pt x="65" y="91"/>
                  </a:lnTo>
                  <a:lnTo>
                    <a:pt x="60" y="85"/>
                  </a:lnTo>
                  <a:lnTo>
                    <a:pt x="55" y="77"/>
                  </a:lnTo>
                  <a:lnTo>
                    <a:pt x="49" y="68"/>
                  </a:lnTo>
                  <a:lnTo>
                    <a:pt x="42" y="59"/>
                  </a:lnTo>
                  <a:lnTo>
                    <a:pt x="36" y="50"/>
                  </a:lnTo>
                  <a:lnTo>
                    <a:pt x="29" y="41"/>
                  </a:lnTo>
                  <a:lnTo>
                    <a:pt x="23" y="32"/>
                  </a:lnTo>
                  <a:lnTo>
                    <a:pt x="16" y="23"/>
                  </a:lnTo>
                  <a:lnTo>
                    <a:pt x="11" y="15"/>
                  </a:lnTo>
                  <a:lnTo>
                    <a:pt x="7" y="9"/>
                  </a:lnTo>
                  <a:lnTo>
                    <a:pt x="3" y="4"/>
                  </a:lnTo>
                  <a:lnTo>
                    <a:pt x="1" y="1"/>
                  </a:lnTo>
                  <a:lnTo>
                    <a:pt x="0" y="0"/>
                  </a:lnTo>
                  <a:lnTo>
                    <a:pt x="1" y="0"/>
                  </a:lnTo>
                  <a:lnTo>
                    <a:pt x="3" y="2"/>
                  </a:lnTo>
                  <a:lnTo>
                    <a:pt x="6" y="5"/>
                  </a:lnTo>
                  <a:lnTo>
                    <a:pt x="11" y="9"/>
                  </a:lnTo>
                  <a:lnTo>
                    <a:pt x="17" y="14"/>
                  </a:lnTo>
                  <a:lnTo>
                    <a:pt x="23" y="20"/>
                  </a:lnTo>
                  <a:lnTo>
                    <a:pt x="31" y="26"/>
                  </a:lnTo>
                  <a:lnTo>
                    <a:pt x="38" y="32"/>
                  </a:lnTo>
                  <a:lnTo>
                    <a:pt x="47" y="39"/>
                  </a:lnTo>
                  <a:lnTo>
                    <a:pt x="55" y="46"/>
                  </a:lnTo>
                  <a:lnTo>
                    <a:pt x="63" y="54"/>
                  </a:lnTo>
                  <a:lnTo>
                    <a:pt x="72" y="61"/>
                  </a:lnTo>
                  <a:lnTo>
                    <a:pt x="80" y="68"/>
                  </a:lnTo>
                  <a:lnTo>
                    <a:pt x="88" y="74"/>
                  </a:lnTo>
                  <a:lnTo>
                    <a:pt x="95" y="80"/>
                  </a:lnTo>
                  <a:lnTo>
                    <a:pt x="102" y="86"/>
                  </a:lnTo>
                  <a:lnTo>
                    <a:pt x="107" y="91"/>
                  </a:lnTo>
                  <a:lnTo>
                    <a:pt x="112" y="95"/>
                  </a:lnTo>
                  <a:lnTo>
                    <a:pt x="115" y="98"/>
                  </a:lnTo>
                  <a:lnTo>
                    <a:pt x="118" y="100"/>
                  </a:lnTo>
                  <a:lnTo>
                    <a:pt x="115" y="103"/>
                  </a:lnTo>
                  <a:lnTo>
                    <a:pt x="106" y="109"/>
                  </a:lnTo>
                  <a:lnTo>
                    <a:pt x="95" y="117"/>
                  </a:lnTo>
                  <a:lnTo>
                    <a:pt x="85" y="123"/>
                  </a:lnTo>
                  <a:lnTo>
                    <a:pt x="82" y="125"/>
                  </a:lnTo>
                  <a:lnTo>
                    <a:pt x="83" y="126"/>
                  </a:lnTo>
                  <a:lnTo>
                    <a:pt x="86" y="129"/>
                  </a:lnTo>
                  <a:lnTo>
                    <a:pt x="92" y="133"/>
                  </a:lnTo>
                  <a:lnTo>
                    <a:pt x="98" y="138"/>
                  </a:lnTo>
                  <a:lnTo>
                    <a:pt x="106" y="144"/>
                  </a:lnTo>
                  <a:lnTo>
                    <a:pt x="115" y="151"/>
                  </a:lnTo>
                  <a:lnTo>
                    <a:pt x="123" y="158"/>
                  </a:lnTo>
                  <a:lnTo>
                    <a:pt x="132" y="165"/>
                  </a:lnTo>
                  <a:lnTo>
                    <a:pt x="141" y="171"/>
                  </a:lnTo>
                  <a:lnTo>
                    <a:pt x="149" y="177"/>
                  </a:lnTo>
                  <a:lnTo>
                    <a:pt x="155" y="182"/>
                  </a:lnTo>
                  <a:lnTo>
                    <a:pt x="161" y="187"/>
                  </a:lnTo>
                  <a:lnTo>
                    <a:pt x="164" y="189"/>
                  </a:lnTo>
                  <a:lnTo>
                    <a:pt x="165" y="190"/>
                  </a:lnTo>
                  <a:lnTo>
                    <a:pt x="163" y="192"/>
                  </a:lnTo>
                  <a:lnTo>
                    <a:pt x="157" y="198"/>
                  </a:lnTo>
                  <a:lnTo>
                    <a:pt x="149" y="206"/>
                  </a:lnTo>
                  <a:lnTo>
                    <a:pt x="141" y="214"/>
                  </a:lnTo>
                  <a:lnTo>
                    <a:pt x="133" y="222"/>
                  </a:lnTo>
                  <a:lnTo>
                    <a:pt x="127" y="228"/>
                  </a:lnTo>
                  <a:lnTo>
                    <a:pt x="125" y="230"/>
                  </a:lnTo>
                  <a:lnTo>
                    <a:pt x="126" y="232"/>
                  </a:lnTo>
                  <a:lnTo>
                    <a:pt x="129" y="236"/>
                  </a:lnTo>
                  <a:lnTo>
                    <a:pt x="133" y="243"/>
                  </a:lnTo>
                  <a:lnTo>
                    <a:pt x="139" y="251"/>
                  </a:lnTo>
                  <a:lnTo>
                    <a:pt x="145" y="261"/>
                  </a:lnTo>
                  <a:lnTo>
                    <a:pt x="152" y="271"/>
                  </a:lnTo>
                  <a:lnTo>
                    <a:pt x="158" y="281"/>
                  </a:lnTo>
                  <a:lnTo>
                    <a:pt x="164" y="291"/>
                  </a:lnTo>
                  <a:lnTo>
                    <a:pt x="170" y="299"/>
                  </a:lnTo>
                  <a:lnTo>
                    <a:pt x="174" y="306"/>
                  </a:lnTo>
                  <a:lnTo>
                    <a:pt x="177" y="310"/>
                  </a:lnTo>
                  <a:lnTo>
                    <a:pt x="178" y="31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nvGrpSpPr>
            <p:cNvPr id="24585" name="Group 165"/>
            <p:cNvGrpSpPr>
              <a:grpSpLocks/>
            </p:cNvGrpSpPr>
            <p:nvPr/>
          </p:nvGrpSpPr>
          <p:grpSpPr bwMode="auto">
            <a:xfrm>
              <a:off x="1577975" y="3481918"/>
              <a:ext cx="1700213" cy="1419225"/>
              <a:chOff x="994" y="2108"/>
              <a:chExt cx="1071" cy="894"/>
            </a:xfrm>
          </p:grpSpPr>
          <p:sp>
            <p:nvSpPr>
              <p:cNvPr id="24777" name="Freeform 6"/>
              <p:cNvSpPr>
                <a:spLocks/>
              </p:cNvSpPr>
              <p:nvPr/>
            </p:nvSpPr>
            <p:spPr bwMode="auto">
              <a:xfrm>
                <a:off x="1977" y="2108"/>
                <a:ext cx="88" cy="83"/>
              </a:xfrm>
              <a:custGeom>
                <a:avLst/>
                <a:gdLst>
                  <a:gd name="T0" fmla="*/ 87 w 88"/>
                  <a:gd name="T1" fmla="*/ 36 h 83"/>
                  <a:gd name="T2" fmla="*/ 85 w 88"/>
                  <a:gd name="T3" fmla="*/ 37 h 83"/>
                  <a:gd name="T4" fmla="*/ 81 w 88"/>
                  <a:gd name="T5" fmla="*/ 40 h 83"/>
                  <a:gd name="T6" fmla="*/ 74 w 88"/>
                  <a:gd name="T7" fmla="*/ 44 h 83"/>
                  <a:gd name="T8" fmla="*/ 66 w 88"/>
                  <a:gd name="T9" fmla="*/ 48 h 83"/>
                  <a:gd name="T10" fmla="*/ 56 w 88"/>
                  <a:gd name="T11" fmla="*/ 53 h 83"/>
                  <a:gd name="T12" fmla="*/ 46 w 88"/>
                  <a:gd name="T13" fmla="*/ 59 h 83"/>
                  <a:gd name="T14" fmla="*/ 36 w 88"/>
                  <a:gd name="T15" fmla="*/ 64 h 83"/>
                  <a:gd name="T16" fmla="*/ 26 w 88"/>
                  <a:gd name="T17" fmla="*/ 70 h 83"/>
                  <a:gd name="T18" fmla="*/ 18 w 88"/>
                  <a:gd name="T19" fmla="*/ 75 h 83"/>
                  <a:gd name="T20" fmla="*/ 11 w 88"/>
                  <a:gd name="T21" fmla="*/ 79 h 83"/>
                  <a:gd name="T22" fmla="*/ 7 w 88"/>
                  <a:gd name="T23" fmla="*/ 81 h 83"/>
                  <a:gd name="T24" fmla="*/ 5 w 88"/>
                  <a:gd name="T25" fmla="*/ 82 h 83"/>
                  <a:gd name="T26" fmla="*/ 5 w 88"/>
                  <a:gd name="T27" fmla="*/ 82 h 83"/>
                  <a:gd name="T28" fmla="*/ 5 w 88"/>
                  <a:gd name="T29" fmla="*/ 80 h 83"/>
                  <a:gd name="T30" fmla="*/ 5 w 88"/>
                  <a:gd name="T31" fmla="*/ 73 h 83"/>
                  <a:gd name="T32" fmla="*/ 4 w 88"/>
                  <a:gd name="T33" fmla="*/ 64 h 83"/>
                  <a:gd name="T34" fmla="*/ 3 w 88"/>
                  <a:gd name="T35" fmla="*/ 53 h 83"/>
                  <a:gd name="T36" fmla="*/ 3 w 88"/>
                  <a:gd name="T37" fmla="*/ 41 h 83"/>
                  <a:gd name="T38" fmla="*/ 2 w 88"/>
                  <a:gd name="T39" fmla="*/ 29 h 83"/>
                  <a:gd name="T40" fmla="*/ 1 w 88"/>
                  <a:gd name="T41" fmla="*/ 18 h 83"/>
                  <a:gd name="T42" fmla="*/ 1 w 88"/>
                  <a:gd name="T43" fmla="*/ 8 h 83"/>
                  <a:gd name="T44" fmla="*/ 0 w 88"/>
                  <a:gd name="T45" fmla="*/ 2 h 83"/>
                  <a:gd name="T46" fmla="*/ 0 w 88"/>
                  <a:gd name="T47" fmla="*/ 0 h 83"/>
                  <a:gd name="T48" fmla="*/ 0 w 88"/>
                  <a:gd name="T49" fmla="*/ 0 h 83"/>
                  <a:gd name="T50" fmla="*/ 2 w 88"/>
                  <a:gd name="T51" fmla="*/ 0 h 83"/>
                  <a:gd name="T52" fmla="*/ 7 w 88"/>
                  <a:gd name="T53" fmla="*/ 2 h 83"/>
                  <a:gd name="T54" fmla="*/ 14 w 88"/>
                  <a:gd name="T55" fmla="*/ 5 h 83"/>
                  <a:gd name="T56" fmla="*/ 23 w 88"/>
                  <a:gd name="T57" fmla="*/ 9 h 83"/>
                  <a:gd name="T58" fmla="*/ 33 w 88"/>
                  <a:gd name="T59" fmla="*/ 13 h 83"/>
                  <a:gd name="T60" fmla="*/ 44 w 88"/>
                  <a:gd name="T61" fmla="*/ 18 h 83"/>
                  <a:gd name="T62" fmla="*/ 54 w 88"/>
                  <a:gd name="T63" fmla="*/ 22 h 83"/>
                  <a:gd name="T64" fmla="*/ 64 w 88"/>
                  <a:gd name="T65" fmla="*/ 27 h 83"/>
                  <a:gd name="T66" fmla="*/ 73 w 88"/>
                  <a:gd name="T67" fmla="*/ 31 h 83"/>
                  <a:gd name="T68" fmla="*/ 80 w 88"/>
                  <a:gd name="T69" fmla="*/ 34 h 83"/>
                  <a:gd name="T70" fmla="*/ 85 w 88"/>
                  <a:gd name="T71" fmla="*/ 36 h 83"/>
                  <a:gd name="T72" fmla="*/ 87 w 88"/>
                  <a:gd name="T73" fmla="*/ 36 h 83"/>
                  <a:gd name="T74" fmla="*/ 87 w 88"/>
                  <a:gd name="T75" fmla="*/ 36 h 83"/>
                  <a:gd name="T76" fmla="*/ 87 w 88"/>
                  <a:gd name="T77" fmla="*/ 36 h 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8"/>
                  <a:gd name="T118" fmla="*/ 0 h 83"/>
                  <a:gd name="T119" fmla="*/ 88 w 88"/>
                  <a:gd name="T120" fmla="*/ 83 h 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8" h="83">
                    <a:moveTo>
                      <a:pt x="87" y="36"/>
                    </a:moveTo>
                    <a:lnTo>
                      <a:pt x="85" y="37"/>
                    </a:lnTo>
                    <a:lnTo>
                      <a:pt x="81" y="40"/>
                    </a:lnTo>
                    <a:lnTo>
                      <a:pt x="74" y="44"/>
                    </a:lnTo>
                    <a:lnTo>
                      <a:pt x="66" y="48"/>
                    </a:lnTo>
                    <a:lnTo>
                      <a:pt x="56" y="53"/>
                    </a:lnTo>
                    <a:lnTo>
                      <a:pt x="46" y="59"/>
                    </a:lnTo>
                    <a:lnTo>
                      <a:pt x="36" y="64"/>
                    </a:lnTo>
                    <a:lnTo>
                      <a:pt x="26" y="70"/>
                    </a:lnTo>
                    <a:lnTo>
                      <a:pt x="18" y="75"/>
                    </a:lnTo>
                    <a:lnTo>
                      <a:pt x="11" y="79"/>
                    </a:lnTo>
                    <a:lnTo>
                      <a:pt x="7" y="81"/>
                    </a:lnTo>
                    <a:lnTo>
                      <a:pt x="5" y="82"/>
                    </a:lnTo>
                    <a:lnTo>
                      <a:pt x="5" y="80"/>
                    </a:lnTo>
                    <a:lnTo>
                      <a:pt x="5" y="73"/>
                    </a:lnTo>
                    <a:lnTo>
                      <a:pt x="4" y="64"/>
                    </a:lnTo>
                    <a:lnTo>
                      <a:pt x="3" y="53"/>
                    </a:lnTo>
                    <a:lnTo>
                      <a:pt x="3" y="41"/>
                    </a:lnTo>
                    <a:lnTo>
                      <a:pt x="2" y="29"/>
                    </a:lnTo>
                    <a:lnTo>
                      <a:pt x="1" y="18"/>
                    </a:lnTo>
                    <a:lnTo>
                      <a:pt x="1" y="8"/>
                    </a:lnTo>
                    <a:lnTo>
                      <a:pt x="0" y="2"/>
                    </a:lnTo>
                    <a:lnTo>
                      <a:pt x="0" y="0"/>
                    </a:lnTo>
                    <a:lnTo>
                      <a:pt x="2" y="0"/>
                    </a:lnTo>
                    <a:lnTo>
                      <a:pt x="7" y="2"/>
                    </a:lnTo>
                    <a:lnTo>
                      <a:pt x="14" y="5"/>
                    </a:lnTo>
                    <a:lnTo>
                      <a:pt x="23" y="9"/>
                    </a:lnTo>
                    <a:lnTo>
                      <a:pt x="33" y="13"/>
                    </a:lnTo>
                    <a:lnTo>
                      <a:pt x="44" y="18"/>
                    </a:lnTo>
                    <a:lnTo>
                      <a:pt x="54" y="22"/>
                    </a:lnTo>
                    <a:lnTo>
                      <a:pt x="64" y="27"/>
                    </a:lnTo>
                    <a:lnTo>
                      <a:pt x="73" y="31"/>
                    </a:lnTo>
                    <a:lnTo>
                      <a:pt x="80" y="34"/>
                    </a:lnTo>
                    <a:lnTo>
                      <a:pt x="85" y="36"/>
                    </a:lnTo>
                    <a:lnTo>
                      <a:pt x="87"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78" name="Freeform 7"/>
              <p:cNvSpPr>
                <a:spLocks/>
              </p:cNvSpPr>
              <p:nvPr/>
            </p:nvSpPr>
            <p:spPr bwMode="auto">
              <a:xfrm>
                <a:off x="1929" y="2149"/>
                <a:ext cx="56" cy="7"/>
              </a:xfrm>
              <a:custGeom>
                <a:avLst/>
                <a:gdLst>
                  <a:gd name="T0" fmla="*/ 55 w 56"/>
                  <a:gd name="T1" fmla="*/ 0 h 7"/>
                  <a:gd name="T2" fmla="*/ 51 w 56"/>
                  <a:gd name="T3" fmla="*/ 1 h 7"/>
                  <a:gd name="T4" fmla="*/ 41 w 56"/>
                  <a:gd name="T5" fmla="*/ 2 h 7"/>
                  <a:gd name="T6" fmla="*/ 28 w 56"/>
                  <a:gd name="T7" fmla="*/ 3 h 7"/>
                  <a:gd name="T8" fmla="*/ 14 w 56"/>
                  <a:gd name="T9" fmla="*/ 4 h 7"/>
                  <a:gd name="T10" fmla="*/ 4 w 56"/>
                  <a:gd name="T11" fmla="*/ 5 h 7"/>
                  <a:gd name="T12" fmla="*/ 0 w 56"/>
                  <a:gd name="T13" fmla="*/ 6 h 7"/>
                  <a:gd name="T14" fmla="*/ 0 60000 65536"/>
                  <a:gd name="T15" fmla="*/ 0 60000 65536"/>
                  <a:gd name="T16" fmla="*/ 0 60000 65536"/>
                  <a:gd name="T17" fmla="*/ 0 60000 65536"/>
                  <a:gd name="T18" fmla="*/ 0 60000 65536"/>
                  <a:gd name="T19" fmla="*/ 0 60000 65536"/>
                  <a:gd name="T20" fmla="*/ 0 60000 65536"/>
                  <a:gd name="T21" fmla="*/ 0 w 56"/>
                  <a:gd name="T22" fmla="*/ 0 h 7"/>
                  <a:gd name="T23" fmla="*/ 56 w 5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7">
                    <a:moveTo>
                      <a:pt x="55" y="0"/>
                    </a:moveTo>
                    <a:lnTo>
                      <a:pt x="51" y="1"/>
                    </a:lnTo>
                    <a:lnTo>
                      <a:pt x="41" y="2"/>
                    </a:lnTo>
                    <a:lnTo>
                      <a:pt x="28" y="3"/>
                    </a:lnTo>
                    <a:lnTo>
                      <a:pt x="14" y="4"/>
                    </a:lnTo>
                    <a:lnTo>
                      <a:pt x="4" y="5"/>
                    </a:lnTo>
                    <a:lnTo>
                      <a:pt x="0" y="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79" name="Freeform 8"/>
              <p:cNvSpPr>
                <a:spLocks/>
              </p:cNvSpPr>
              <p:nvPr/>
            </p:nvSpPr>
            <p:spPr bwMode="auto">
              <a:xfrm>
                <a:off x="1875" y="2155"/>
                <a:ext cx="55" cy="8"/>
              </a:xfrm>
              <a:custGeom>
                <a:avLst/>
                <a:gdLst>
                  <a:gd name="T0" fmla="*/ 54 w 55"/>
                  <a:gd name="T1" fmla="*/ 0 h 8"/>
                  <a:gd name="T2" fmla="*/ 50 w 55"/>
                  <a:gd name="T3" fmla="*/ 0 h 8"/>
                  <a:gd name="T4" fmla="*/ 40 w 55"/>
                  <a:gd name="T5" fmla="*/ 2 h 8"/>
                  <a:gd name="T6" fmla="*/ 27 w 55"/>
                  <a:gd name="T7" fmla="*/ 4 h 8"/>
                  <a:gd name="T8" fmla="*/ 14 w 55"/>
                  <a:gd name="T9" fmla="*/ 5 h 8"/>
                  <a:gd name="T10" fmla="*/ 4 w 55"/>
                  <a:gd name="T11" fmla="*/ 7 h 8"/>
                  <a:gd name="T12" fmla="*/ 0 w 55"/>
                  <a:gd name="T13" fmla="*/ 7 h 8"/>
                  <a:gd name="T14" fmla="*/ 0 60000 65536"/>
                  <a:gd name="T15" fmla="*/ 0 60000 65536"/>
                  <a:gd name="T16" fmla="*/ 0 60000 65536"/>
                  <a:gd name="T17" fmla="*/ 0 60000 65536"/>
                  <a:gd name="T18" fmla="*/ 0 60000 65536"/>
                  <a:gd name="T19" fmla="*/ 0 60000 65536"/>
                  <a:gd name="T20" fmla="*/ 0 60000 65536"/>
                  <a:gd name="T21" fmla="*/ 0 w 55"/>
                  <a:gd name="T22" fmla="*/ 0 h 8"/>
                  <a:gd name="T23" fmla="*/ 55 w 5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8">
                    <a:moveTo>
                      <a:pt x="54" y="0"/>
                    </a:moveTo>
                    <a:lnTo>
                      <a:pt x="50" y="0"/>
                    </a:lnTo>
                    <a:lnTo>
                      <a:pt x="40" y="2"/>
                    </a:lnTo>
                    <a:lnTo>
                      <a:pt x="27" y="4"/>
                    </a:lnTo>
                    <a:lnTo>
                      <a:pt x="14" y="5"/>
                    </a:lnTo>
                    <a:lnTo>
                      <a:pt x="4" y="7"/>
                    </a:lnTo>
                    <a:lnTo>
                      <a:pt x="0" y="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80" name="Freeform 9"/>
              <p:cNvSpPr>
                <a:spLocks/>
              </p:cNvSpPr>
              <p:nvPr/>
            </p:nvSpPr>
            <p:spPr bwMode="auto">
              <a:xfrm>
                <a:off x="1825" y="2162"/>
                <a:ext cx="51" cy="12"/>
              </a:xfrm>
              <a:custGeom>
                <a:avLst/>
                <a:gdLst>
                  <a:gd name="T0" fmla="*/ 50 w 51"/>
                  <a:gd name="T1" fmla="*/ 0 h 12"/>
                  <a:gd name="T2" fmla="*/ 47 w 51"/>
                  <a:gd name="T3" fmla="*/ 1 h 12"/>
                  <a:gd name="T4" fmla="*/ 37 w 51"/>
                  <a:gd name="T5" fmla="*/ 3 h 12"/>
                  <a:gd name="T6" fmla="*/ 25 w 51"/>
                  <a:gd name="T7" fmla="*/ 6 h 12"/>
                  <a:gd name="T8" fmla="*/ 13 w 51"/>
                  <a:gd name="T9" fmla="*/ 9 h 12"/>
                  <a:gd name="T10" fmla="*/ 3 w 51"/>
                  <a:gd name="T11" fmla="*/ 11 h 12"/>
                  <a:gd name="T12" fmla="*/ 0 w 51"/>
                  <a:gd name="T13" fmla="*/ 11 h 12"/>
                  <a:gd name="T14" fmla="*/ 0 60000 65536"/>
                  <a:gd name="T15" fmla="*/ 0 60000 65536"/>
                  <a:gd name="T16" fmla="*/ 0 60000 65536"/>
                  <a:gd name="T17" fmla="*/ 0 60000 65536"/>
                  <a:gd name="T18" fmla="*/ 0 60000 65536"/>
                  <a:gd name="T19" fmla="*/ 0 60000 65536"/>
                  <a:gd name="T20" fmla="*/ 0 60000 65536"/>
                  <a:gd name="T21" fmla="*/ 0 w 51"/>
                  <a:gd name="T22" fmla="*/ 0 h 12"/>
                  <a:gd name="T23" fmla="*/ 51 w 5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2">
                    <a:moveTo>
                      <a:pt x="50" y="0"/>
                    </a:moveTo>
                    <a:lnTo>
                      <a:pt x="47" y="1"/>
                    </a:lnTo>
                    <a:lnTo>
                      <a:pt x="37" y="3"/>
                    </a:lnTo>
                    <a:lnTo>
                      <a:pt x="25" y="6"/>
                    </a:lnTo>
                    <a:lnTo>
                      <a:pt x="13" y="9"/>
                    </a:lnTo>
                    <a:lnTo>
                      <a:pt x="3" y="11"/>
                    </a:lnTo>
                    <a:lnTo>
                      <a:pt x="0" y="1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81" name="Freeform 10"/>
              <p:cNvSpPr>
                <a:spLocks/>
              </p:cNvSpPr>
              <p:nvPr/>
            </p:nvSpPr>
            <p:spPr bwMode="auto">
              <a:xfrm>
                <a:off x="1775" y="2173"/>
                <a:ext cx="51" cy="15"/>
              </a:xfrm>
              <a:custGeom>
                <a:avLst/>
                <a:gdLst>
                  <a:gd name="T0" fmla="*/ 50 w 51"/>
                  <a:gd name="T1" fmla="*/ 0 h 15"/>
                  <a:gd name="T2" fmla="*/ 46 w 51"/>
                  <a:gd name="T3" fmla="*/ 1 h 15"/>
                  <a:gd name="T4" fmla="*/ 37 w 51"/>
                  <a:gd name="T5" fmla="*/ 4 h 15"/>
                  <a:gd name="T6" fmla="*/ 25 w 51"/>
                  <a:gd name="T7" fmla="*/ 7 h 15"/>
                  <a:gd name="T8" fmla="*/ 13 w 51"/>
                  <a:gd name="T9" fmla="*/ 11 h 15"/>
                  <a:gd name="T10" fmla="*/ 3 w 51"/>
                  <a:gd name="T11" fmla="*/ 13 h 15"/>
                  <a:gd name="T12" fmla="*/ 0 w 51"/>
                  <a:gd name="T13" fmla="*/ 14 h 15"/>
                  <a:gd name="T14" fmla="*/ 0 60000 65536"/>
                  <a:gd name="T15" fmla="*/ 0 60000 65536"/>
                  <a:gd name="T16" fmla="*/ 0 60000 65536"/>
                  <a:gd name="T17" fmla="*/ 0 60000 65536"/>
                  <a:gd name="T18" fmla="*/ 0 60000 65536"/>
                  <a:gd name="T19" fmla="*/ 0 60000 65536"/>
                  <a:gd name="T20" fmla="*/ 0 60000 65536"/>
                  <a:gd name="T21" fmla="*/ 0 w 51"/>
                  <a:gd name="T22" fmla="*/ 0 h 15"/>
                  <a:gd name="T23" fmla="*/ 51 w 51"/>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5">
                    <a:moveTo>
                      <a:pt x="50" y="0"/>
                    </a:moveTo>
                    <a:lnTo>
                      <a:pt x="46" y="1"/>
                    </a:lnTo>
                    <a:lnTo>
                      <a:pt x="37" y="4"/>
                    </a:lnTo>
                    <a:lnTo>
                      <a:pt x="25" y="7"/>
                    </a:lnTo>
                    <a:lnTo>
                      <a:pt x="13" y="11"/>
                    </a:lnTo>
                    <a:lnTo>
                      <a:pt x="3" y="13"/>
                    </a:lnTo>
                    <a:lnTo>
                      <a:pt x="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82" name="Freeform 11"/>
              <p:cNvSpPr>
                <a:spLocks/>
              </p:cNvSpPr>
              <p:nvPr/>
            </p:nvSpPr>
            <p:spPr bwMode="auto">
              <a:xfrm>
                <a:off x="1727" y="2187"/>
                <a:ext cx="49" cy="18"/>
              </a:xfrm>
              <a:custGeom>
                <a:avLst/>
                <a:gdLst>
                  <a:gd name="T0" fmla="*/ 48 w 49"/>
                  <a:gd name="T1" fmla="*/ 0 h 18"/>
                  <a:gd name="T2" fmla="*/ 44 w 49"/>
                  <a:gd name="T3" fmla="*/ 2 h 18"/>
                  <a:gd name="T4" fmla="*/ 35 w 49"/>
                  <a:gd name="T5" fmla="*/ 5 h 18"/>
                  <a:gd name="T6" fmla="*/ 24 w 49"/>
                  <a:gd name="T7" fmla="*/ 9 h 18"/>
                  <a:gd name="T8" fmla="*/ 12 w 49"/>
                  <a:gd name="T9" fmla="*/ 13 h 18"/>
                  <a:gd name="T10" fmla="*/ 4 w 49"/>
                  <a:gd name="T11" fmla="*/ 16 h 18"/>
                  <a:gd name="T12" fmla="*/ 0 w 49"/>
                  <a:gd name="T13" fmla="*/ 17 h 18"/>
                  <a:gd name="T14" fmla="*/ 0 60000 65536"/>
                  <a:gd name="T15" fmla="*/ 0 60000 65536"/>
                  <a:gd name="T16" fmla="*/ 0 60000 65536"/>
                  <a:gd name="T17" fmla="*/ 0 60000 65536"/>
                  <a:gd name="T18" fmla="*/ 0 60000 65536"/>
                  <a:gd name="T19" fmla="*/ 0 60000 65536"/>
                  <a:gd name="T20" fmla="*/ 0 60000 65536"/>
                  <a:gd name="T21" fmla="*/ 0 w 49"/>
                  <a:gd name="T22" fmla="*/ 0 h 18"/>
                  <a:gd name="T23" fmla="*/ 49 w 4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18">
                    <a:moveTo>
                      <a:pt x="48" y="0"/>
                    </a:moveTo>
                    <a:lnTo>
                      <a:pt x="44" y="2"/>
                    </a:lnTo>
                    <a:lnTo>
                      <a:pt x="35" y="5"/>
                    </a:lnTo>
                    <a:lnTo>
                      <a:pt x="24" y="9"/>
                    </a:lnTo>
                    <a:lnTo>
                      <a:pt x="12" y="13"/>
                    </a:lnTo>
                    <a:lnTo>
                      <a:pt x="4" y="16"/>
                    </a:lnTo>
                    <a:lnTo>
                      <a:pt x="0" y="1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83" name="Freeform 12"/>
              <p:cNvSpPr>
                <a:spLocks/>
              </p:cNvSpPr>
              <p:nvPr/>
            </p:nvSpPr>
            <p:spPr bwMode="auto">
              <a:xfrm>
                <a:off x="1682" y="2204"/>
                <a:ext cx="46" cy="19"/>
              </a:xfrm>
              <a:custGeom>
                <a:avLst/>
                <a:gdLst>
                  <a:gd name="T0" fmla="*/ 45 w 46"/>
                  <a:gd name="T1" fmla="*/ 0 h 19"/>
                  <a:gd name="T2" fmla="*/ 40 w 46"/>
                  <a:gd name="T3" fmla="*/ 2 h 19"/>
                  <a:gd name="T4" fmla="*/ 29 w 46"/>
                  <a:gd name="T5" fmla="*/ 6 h 19"/>
                  <a:gd name="T6" fmla="*/ 16 w 46"/>
                  <a:gd name="T7" fmla="*/ 12 h 19"/>
                  <a:gd name="T8" fmla="*/ 5 w 46"/>
                  <a:gd name="T9" fmla="*/ 16 h 19"/>
                  <a:gd name="T10" fmla="*/ 0 w 46"/>
                  <a:gd name="T11" fmla="*/ 18 h 19"/>
                  <a:gd name="T12" fmla="*/ 0 60000 65536"/>
                  <a:gd name="T13" fmla="*/ 0 60000 65536"/>
                  <a:gd name="T14" fmla="*/ 0 60000 65536"/>
                  <a:gd name="T15" fmla="*/ 0 60000 65536"/>
                  <a:gd name="T16" fmla="*/ 0 60000 65536"/>
                  <a:gd name="T17" fmla="*/ 0 60000 65536"/>
                  <a:gd name="T18" fmla="*/ 0 w 46"/>
                  <a:gd name="T19" fmla="*/ 0 h 19"/>
                  <a:gd name="T20" fmla="*/ 46 w 4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6" h="19">
                    <a:moveTo>
                      <a:pt x="45" y="0"/>
                    </a:moveTo>
                    <a:lnTo>
                      <a:pt x="40" y="2"/>
                    </a:lnTo>
                    <a:lnTo>
                      <a:pt x="29" y="6"/>
                    </a:lnTo>
                    <a:lnTo>
                      <a:pt x="16" y="12"/>
                    </a:lnTo>
                    <a:lnTo>
                      <a:pt x="5" y="16"/>
                    </a:lnTo>
                    <a:lnTo>
                      <a:pt x="0" y="1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84" name="Freeform 13"/>
              <p:cNvSpPr>
                <a:spLocks/>
              </p:cNvSpPr>
              <p:nvPr/>
            </p:nvSpPr>
            <p:spPr bwMode="auto">
              <a:xfrm>
                <a:off x="1638" y="2222"/>
                <a:ext cx="45" cy="23"/>
              </a:xfrm>
              <a:custGeom>
                <a:avLst/>
                <a:gdLst>
                  <a:gd name="T0" fmla="*/ 44 w 45"/>
                  <a:gd name="T1" fmla="*/ 0 h 23"/>
                  <a:gd name="T2" fmla="*/ 41 w 45"/>
                  <a:gd name="T3" fmla="*/ 2 h 23"/>
                  <a:gd name="T4" fmla="*/ 33 w 45"/>
                  <a:gd name="T5" fmla="*/ 6 h 23"/>
                  <a:gd name="T6" fmla="*/ 22 w 45"/>
                  <a:gd name="T7" fmla="*/ 11 h 23"/>
                  <a:gd name="T8" fmla="*/ 11 w 45"/>
                  <a:gd name="T9" fmla="*/ 16 h 23"/>
                  <a:gd name="T10" fmla="*/ 3 w 45"/>
                  <a:gd name="T11" fmla="*/ 20 h 23"/>
                  <a:gd name="T12" fmla="*/ 0 w 45"/>
                  <a:gd name="T13" fmla="*/ 22 h 23"/>
                  <a:gd name="T14" fmla="*/ 0 60000 65536"/>
                  <a:gd name="T15" fmla="*/ 0 60000 65536"/>
                  <a:gd name="T16" fmla="*/ 0 60000 65536"/>
                  <a:gd name="T17" fmla="*/ 0 60000 65536"/>
                  <a:gd name="T18" fmla="*/ 0 60000 65536"/>
                  <a:gd name="T19" fmla="*/ 0 60000 65536"/>
                  <a:gd name="T20" fmla="*/ 0 60000 65536"/>
                  <a:gd name="T21" fmla="*/ 0 w 45"/>
                  <a:gd name="T22" fmla="*/ 0 h 23"/>
                  <a:gd name="T23" fmla="*/ 45 w 4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3">
                    <a:moveTo>
                      <a:pt x="44" y="0"/>
                    </a:moveTo>
                    <a:lnTo>
                      <a:pt x="41" y="2"/>
                    </a:lnTo>
                    <a:lnTo>
                      <a:pt x="33" y="6"/>
                    </a:lnTo>
                    <a:lnTo>
                      <a:pt x="22" y="11"/>
                    </a:lnTo>
                    <a:lnTo>
                      <a:pt x="11" y="16"/>
                    </a:lnTo>
                    <a:lnTo>
                      <a:pt x="3" y="20"/>
                    </a:lnTo>
                    <a:lnTo>
                      <a:pt x="0" y="2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85" name="Freeform 14"/>
              <p:cNvSpPr>
                <a:spLocks/>
              </p:cNvSpPr>
              <p:nvPr/>
            </p:nvSpPr>
            <p:spPr bwMode="auto">
              <a:xfrm>
                <a:off x="1596" y="2244"/>
                <a:ext cx="43" cy="25"/>
              </a:xfrm>
              <a:custGeom>
                <a:avLst/>
                <a:gdLst>
                  <a:gd name="T0" fmla="*/ 42 w 43"/>
                  <a:gd name="T1" fmla="*/ 0 h 25"/>
                  <a:gd name="T2" fmla="*/ 37 w 43"/>
                  <a:gd name="T3" fmla="*/ 2 h 25"/>
                  <a:gd name="T4" fmla="*/ 27 w 43"/>
                  <a:gd name="T5" fmla="*/ 8 h 25"/>
                  <a:gd name="T6" fmla="*/ 14 w 43"/>
                  <a:gd name="T7" fmla="*/ 15 h 25"/>
                  <a:gd name="T8" fmla="*/ 4 w 43"/>
                  <a:gd name="T9" fmla="*/ 21 h 25"/>
                  <a:gd name="T10" fmla="*/ 0 w 43"/>
                  <a:gd name="T11" fmla="*/ 24 h 25"/>
                  <a:gd name="T12" fmla="*/ 0 60000 65536"/>
                  <a:gd name="T13" fmla="*/ 0 60000 65536"/>
                  <a:gd name="T14" fmla="*/ 0 60000 65536"/>
                  <a:gd name="T15" fmla="*/ 0 60000 65536"/>
                  <a:gd name="T16" fmla="*/ 0 60000 65536"/>
                  <a:gd name="T17" fmla="*/ 0 60000 65536"/>
                  <a:gd name="T18" fmla="*/ 0 w 43"/>
                  <a:gd name="T19" fmla="*/ 0 h 25"/>
                  <a:gd name="T20" fmla="*/ 43 w 4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3" h="25">
                    <a:moveTo>
                      <a:pt x="42" y="0"/>
                    </a:moveTo>
                    <a:lnTo>
                      <a:pt x="37" y="2"/>
                    </a:lnTo>
                    <a:lnTo>
                      <a:pt x="27" y="8"/>
                    </a:lnTo>
                    <a:lnTo>
                      <a:pt x="14" y="15"/>
                    </a:lnTo>
                    <a:lnTo>
                      <a:pt x="4" y="21"/>
                    </a:lnTo>
                    <a:lnTo>
                      <a:pt x="0" y="2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86" name="Freeform 15"/>
              <p:cNvSpPr>
                <a:spLocks/>
              </p:cNvSpPr>
              <p:nvPr/>
            </p:nvSpPr>
            <p:spPr bwMode="auto">
              <a:xfrm>
                <a:off x="1555" y="2268"/>
                <a:ext cx="42" cy="25"/>
              </a:xfrm>
              <a:custGeom>
                <a:avLst/>
                <a:gdLst>
                  <a:gd name="T0" fmla="*/ 41 w 42"/>
                  <a:gd name="T1" fmla="*/ 0 h 25"/>
                  <a:gd name="T2" fmla="*/ 36 w 42"/>
                  <a:gd name="T3" fmla="*/ 2 h 25"/>
                  <a:gd name="T4" fmla="*/ 26 w 42"/>
                  <a:gd name="T5" fmla="*/ 8 h 25"/>
                  <a:gd name="T6" fmla="*/ 14 w 42"/>
                  <a:gd name="T7" fmla="*/ 15 h 25"/>
                  <a:gd name="T8" fmla="*/ 4 w 42"/>
                  <a:gd name="T9" fmla="*/ 21 h 25"/>
                  <a:gd name="T10" fmla="*/ 0 w 42"/>
                  <a:gd name="T11" fmla="*/ 24 h 25"/>
                  <a:gd name="T12" fmla="*/ 0 60000 65536"/>
                  <a:gd name="T13" fmla="*/ 0 60000 65536"/>
                  <a:gd name="T14" fmla="*/ 0 60000 65536"/>
                  <a:gd name="T15" fmla="*/ 0 60000 65536"/>
                  <a:gd name="T16" fmla="*/ 0 60000 65536"/>
                  <a:gd name="T17" fmla="*/ 0 60000 65536"/>
                  <a:gd name="T18" fmla="*/ 0 w 42"/>
                  <a:gd name="T19" fmla="*/ 0 h 25"/>
                  <a:gd name="T20" fmla="*/ 42 w 4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2" h="25">
                    <a:moveTo>
                      <a:pt x="41" y="0"/>
                    </a:moveTo>
                    <a:lnTo>
                      <a:pt x="36" y="2"/>
                    </a:lnTo>
                    <a:lnTo>
                      <a:pt x="26" y="8"/>
                    </a:lnTo>
                    <a:lnTo>
                      <a:pt x="14" y="15"/>
                    </a:lnTo>
                    <a:lnTo>
                      <a:pt x="4" y="21"/>
                    </a:lnTo>
                    <a:lnTo>
                      <a:pt x="0" y="2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87" name="Freeform 16"/>
              <p:cNvSpPr>
                <a:spLocks/>
              </p:cNvSpPr>
              <p:nvPr/>
            </p:nvSpPr>
            <p:spPr bwMode="auto">
              <a:xfrm>
                <a:off x="1517" y="2292"/>
                <a:ext cx="39" cy="29"/>
              </a:xfrm>
              <a:custGeom>
                <a:avLst/>
                <a:gdLst>
                  <a:gd name="T0" fmla="*/ 38 w 39"/>
                  <a:gd name="T1" fmla="*/ 0 h 29"/>
                  <a:gd name="T2" fmla="*/ 34 w 39"/>
                  <a:gd name="T3" fmla="*/ 3 h 29"/>
                  <a:gd name="T4" fmla="*/ 25 w 39"/>
                  <a:gd name="T5" fmla="*/ 10 h 29"/>
                  <a:gd name="T6" fmla="*/ 13 w 39"/>
                  <a:gd name="T7" fmla="*/ 18 h 29"/>
                  <a:gd name="T8" fmla="*/ 4 w 39"/>
                  <a:gd name="T9" fmla="*/ 25 h 29"/>
                  <a:gd name="T10" fmla="*/ 0 w 39"/>
                  <a:gd name="T11" fmla="*/ 28 h 29"/>
                  <a:gd name="T12" fmla="*/ 0 60000 65536"/>
                  <a:gd name="T13" fmla="*/ 0 60000 65536"/>
                  <a:gd name="T14" fmla="*/ 0 60000 65536"/>
                  <a:gd name="T15" fmla="*/ 0 60000 65536"/>
                  <a:gd name="T16" fmla="*/ 0 60000 65536"/>
                  <a:gd name="T17" fmla="*/ 0 60000 65536"/>
                  <a:gd name="T18" fmla="*/ 0 w 39"/>
                  <a:gd name="T19" fmla="*/ 0 h 29"/>
                  <a:gd name="T20" fmla="*/ 39 w 39"/>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9" h="29">
                    <a:moveTo>
                      <a:pt x="38" y="0"/>
                    </a:moveTo>
                    <a:lnTo>
                      <a:pt x="34" y="3"/>
                    </a:lnTo>
                    <a:lnTo>
                      <a:pt x="25" y="10"/>
                    </a:lnTo>
                    <a:lnTo>
                      <a:pt x="13" y="18"/>
                    </a:lnTo>
                    <a:lnTo>
                      <a:pt x="4" y="25"/>
                    </a:lnTo>
                    <a:lnTo>
                      <a:pt x="0" y="2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88" name="Freeform 17"/>
              <p:cNvSpPr>
                <a:spLocks/>
              </p:cNvSpPr>
              <p:nvPr/>
            </p:nvSpPr>
            <p:spPr bwMode="auto">
              <a:xfrm>
                <a:off x="1481" y="2320"/>
                <a:ext cx="37" cy="30"/>
              </a:xfrm>
              <a:custGeom>
                <a:avLst/>
                <a:gdLst>
                  <a:gd name="T0" fmla="*/ 36 w 37"/>
                  <a:gd name="T1" fmla="*/ 0 h 30"/>
                  <a:gd name="T2" fmla="*/ 32 w 37"/>
                  <a:gd name="T3" fmla="*/ 3 h 30"/>
                  <a:gd name="T4" fmla="*/ 23 w 37"/>
                  <a:gd name="T5" fmla="*/ 10 h 30"/>
                  <a:gd name="T6" fmla="*/ 13 w 37"/>
                  <a:gd name="T7" fmla="*/ 18 h 30"/>
                  <a:gd name="T8" fmla="*/ 4 w 37"/>
                  <a:gd name="T9" fmla="*/ 26 h 30"/>
                  <a:gd name="T10" fmla="*/ 0 w 37"/>
                  <a:gd name="T11" fmla="*/ 29 h 30"/>
                  <a:gd name="T12" fmla="*/ 0 60000 65536"/>
                  <a:gd name="T13" fmla="*/ 0 60000 65536"/>
                  <a:gd name="T14" fmla="*/ 0 60000 65536"/>
                  <a:gd name="T15" fmla="*/ 0 60000 65536"/>
                  <a:gd name="T16" fmla="*/ 0 60000 65536"/>
                  <a:gd name="T17" fmla="*/ 0 60000 65536"/>
                  <a:gd name="T18" fmla="*/ 0 w 37"/>
                  <a:gd name="T19" fmla="*/ 0 h 30"/>
                  <a:gd name="T20" fmla="*/ 37 w 3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7" h="30">
                    <a:moveTo>
                      <a:pt x="36" y="0"/>
                    </a:moveTo>
                    <a:lnTo>
                      <a:pt x="32" y="3"/>
                    </a:lnTo>
                    <a:lnTo>
                      <a:pt x="23" y="10"/>
                    </a:lnTo>
                    <a:lnTo>
                      <a:pt x="13" y="18"/>
                    </a:lnTo>
                    <a:lnTo>
                      <a:pt x="4" y="26"/>
                    </a:lnTo>
                    <a:lnTo>
                      <a:pt x="0" y="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89" name="Freeform 18"/>
              <p:cNvSpPr>
                <a:spLocks/>
              </p:cNvSpPr>
              <p:nvPr/>
            </p:nvSpPr>
            <p:spPr bwMode="auto">
              <a:xfrm>
                <a:off x="1446" y="2349"/>
                <a:ext cx="36" cy="30"/>
              </a:xfrm>
              <a:custGeom>
                <a:avLst/>
                <a:gdLst>
                  <a:gd name="T0" fmla="*/ 35 w 36"/>
                  <a:gd name="T1" fmla="*/ 0 h 30"/>
                  <a:gd name="T2" fmla="*/ 31 w 36"/>
                  <a:gd name="T3" fmla="*/ 3 h 30"/>
                  <a:gd name="T4" fmla="*/ 23 w 36"/>
                  <a:gd name="T5" fmla="*/ 10 h 30"/>
                  <a:gd name="T6" fmla="*/ 12 w 36"/>
                  <a:gd name="T7" fmla="*/ 19 h 30"/>
                  <a:gd name="T8" fmla="*/ 3 w 36"/>
                  <a:gd name="T9" fmla="*/ 26 h 30"/>
                  <a:gd name="T10" fmla="*/ 0 w 36"/>
                  <a:gd name="T11" fmla="*/ 29 h 30"/>
                  <a:gd name="T12" fmla="*/ 0 60000 65536"/>
                  <a:gd name="T13" fmla="*/ 0 60000 65536"/>
                  <a:gd name="T14" fmla="*/ 0 60000 65536"/>
                  <a:gd name="T15" fmla="*/ 0 60000 65536"/>
                  <a:gd name="T16" fmla="*/ 0 60000 65536"/>
                  <a:gd name="T17" fmla="*/ 0 60000 65536"/>
                  <a:gd name="T18" fmla="*/ 0 w 36"/>
                  <a:gd name="T19" fmla="*/ 0 h 30"/>
                  <a:gd name="T20" fmla="*/ 36 w 3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6" h="30">
                    <a:moveTo>
                      <a:pt x="35" y="0"/>
                    </a:moveTo>
                    <a:lnTo>
                      <a:pt x="31" y="3"/>
                    </a:lnTo>
                    <a:lnTo>
                      <a:pt x="23" y="10"/>
                    </a:lnTo>
                    <a:lnTo>
                      <a:pt x="12" y="19"/>
                    </a:lnTo>
                    <a:lnTo>
                      <a:pt x="3" y="26"/>
                    </a:lnTo>
                    <a:lnTo>
                      <a:pt x="0" y="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90" name="Freeform 19"/>
              <p:cNvSpPr>
                <a:spLocks/>
              </p:cNvSpPr>
              <p:nvPr/>
            </p:nvSpPr>
            <p:spPr bwMode="auto">
              <a:xfrm>
                <a:off x="1411" y="2378"/>
                <a:ext cx="36" cy="32"/>
              </a:xfrm>
              <a:custGeom>
                <a:avLst/>
                <a:gdLst>
                  <a:gd name="T0" fmla="*/ 35 w 36"/>
                  <a:gd name="T1" fmla="*/ 0 h 32"/>
                  <a:gd name="T2" fmla="*/ 31 w 36"/>
                  <a:gd name="T3" fmla="*/ 3 h 32"/>
                  <a:gd name="T4" fmla="*/ 23 w 36"/>
                  <a:gd name="T5" fmla="*/ 11 h 32"/>
                  <a:gd name="T6" fmla="*/ 12 w 36"/>
                  <a:gd name="T7" fmla="*/ 20 h 32"/>
                  <a:gd name="T8" fmla="*/ 4 w 36"/>
                  <a:gd name="T9" fmla="*/ 28 h 32"/>
                  <a:gd name="T10" fmla="*/ 0 w 36"/>
                  <a:gd name="T11" fmla="*/ 31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35" y="0"/>
                    </a:moveTo>
                    <a:lnTo>
                      <a:pt x="31" y="3"/>
                    </a:lnTo>
                    <a:lnTo>
                      <a:pt x="23" y="11"/>
                    </a:lnTo>
                    <a:lnTo>
                      <a:pt x="12" y="20"/>
                    </a:lnTo>
                    <a:lnTo>
                      <a:pt x="4" y="28"/>
                    </a:lnTo>
                    <a:lnTo>
                      <a:pt x="0" y="3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91" name="Freeform 20"/>
              <p:cNvSpPr>
                <a:spLocks/>
              </p:cNvSpPr>
              <p:nvPr/>
            </p:nvSpPr>
            <p:spPr bwMode="auto">
              <a:xfrm>
                <a:off x="1379" y="2409"/>
                <a:ext cx="33" cy="32"/>
              </a:xfrm>
              <a:custGeom>
                <a:avLst/>
                <a:gdLst>
                  <a:gd name="T0" fmla="*/ 32 w 33"/>
                  <a:gd name="T1" fmla="*/ 0 h 32"/>
                  <a:gd name="T2" fmla="*/ 29 w 33"/>
                  <a:gd name="T3" fmla="*/ 3 h 32"/>
                  <a:gd name="T4" fmla="*/ 21 w 33"/>
                  <a:gd name="T5" fmla="*/ 11 h 32"/>
                  <a:gd name="T6" fmla="*/ 11 w 33"/>
                  <a:gd name="T7" fmla="*/ 20 h 32"/>
                  <a:gd name="T8" fmla="*/ 3 w 33"/>
                  <a:gd name="T9" fmla="*/ 28 h 32"/>
                  <a:gd name="T10" fmla="*/ 0 w 33"/>
                  <a:gd name="T11" fmla="*/ 31 h 32"/>
                  <a:gd name="T12" fmla="*/ 0 60000 65536"/>
                  <a:gd name="T13" fmla="*/ 0 60000 65536"/>
                  <a:gd name="T14" fmla="*/ 0 60000 65536"/>
                  <a:gd name="T15" fmla="*/ 0 60000 65536"/>
                  <a:gd name="T16" fmla="*/ 0 60000 65536"/>
                  <a:gd name="T17" fmla="*/ 0 60000 65536"/>
                  <a:gd name="T18" fmla="*/ 0 w 33"/>
                  <a:gd name="T19" fmla="*/ 0 h 32"/>
                  <a:gd name="T20" fmla="*/ 33 w 3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3" h="32">
                    <a:moveTo>
                      <a:pt x="32" y="0"/>
                    </a:moveTo>
                    <a:lnTo>
                      <a:pt x="29" y="3"/>
                    </a:lnTo>
                    <a:lnTo>
                      <a:pt x="21" y="11"/>
                    </a:lnTo>
                    <a:lnTo>
                      <a:pt x="11" y="20"/>
                    </a:lnTo>
                    <a:lnTo>
                      <a:pt x="3" y="28"/>
                    </a:lnTo>
                    <a:lnTo>
                      <a:pt x="0" y="3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92" name="Freeform 21"/>
              <p:cNvSpPr>
                <a:spLocks/>
              </p:cNvSpPr>
              <p:nvPr/>
            </p:nvSpPr>
            <p:spPr bwMode="auto">
              <a:xfrm>
                <a:off x="1348" y="2440"/>
                <a:ext cx="32" cy="35"/>
              </a:xfrm>
              <a:custGeom>
                <a:avLst/>
                <a:gdLst>
                  <a:gd name="T0" fmla="*/ 31 w 32"/>
                  <a:gd name="T1" fmla="*/ 0 h 35"/>
                  <a:gd name="T2" fmla="*/ 27 w 32"/>
                  <a:gd name="T3" fmla="*/ 4 h 35"/>
                  <a:gd name="T4" fmla="*/ 20 w 32"/>
                  <a:gd name="T5" fmla="*/ 12 h 35"/>
                  <a:gd name="T6" fmla="*/ 11 w 32"/>
                  <a:gd name="T7" fmla="*/ 22 h 35"/>
                  <a:gd name="T8" fmla="*/ 3 w 32"/>
                  <a:gd name="T9" fmla="*/ 30 h 35"/>
                  <a:gd name="T10" fmla="*/ 0 w 32"/>
                  <a:gd name="T11" fmla="*/ 34 h 35"/>
                  <a:gd name="T12" fmla="*/ 0 60000 65536"/>
                  <a:gd name="T13" fmla="*/ 0 60000 65536"/>
                  <a:gd name="T14" fmla="*/ 0 60000 65536"/>
                  <a:gd name="T15" fmla="*/ 0 60000 65536"/>
                  <a:gd name="T16" fmla="*/ 0 60000 65536"/>
                  <a:gd name="T17" fmla="*/ 0 60000 65536"/>
                  <a:gd name="T18" fmla="*/ 0 w 32"/>
                  <a:gd name="T19" fmla="*/ 0 h 35"/>
                  <a:gd name="T20" fmla="*/ 32 w 3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2" h="35">
                    <a:moveTo>
                      <a:pt x="31" y="0"/>
                    </a:moveTo>
                    <a:lnTo>
                      <a:pt x="27" y="4"/>
                    </a:lnTo>
                    <a:lnTo>
                      <a:pt x="20" y="12"/>
                    </a:lnTo>
                    <a:lnTo>
                      <a:pt x="11" y="22"/>
                    </a:lnTo>
                    <a:lnTo>
                      <a:pt x="3" y="30"/>
                    </a:lnTo>
                    <a:lnTo>
                      <a:pt x="0" y="3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93" name="Freeform 22"/>
              <p:cNvSpPr>
                <a:spLocks/>
              </p:cNvSpPr>
              <p:nvPr/>
            </p:nvSpPr>
            <p:spPr bwMode="auto">
              <a:xfrm>
                <a:off x="1319" y="2474"/>
                <a:ext cx="30" cy="34"/>
              </a:xfrm>
              <a:custGeom>
                <a:avLst/>
                <a:gdLst>
                  <a:gd name="T0" fmla="*/ 29 w 30"/>
                  <a:gd name="T1" fmla="*/ 0 h 34"/>
                  <a:gd name="T2" fmla="*/ 26 w 30"/>
                  <a:gd name="T3" fmla="*/ 3 h 34"/>
                  <a:gd name="T4" fmla="*/ 19 w 30"/>
                  <a:gd name="T5" fmla="*/ 12 h 34"/>
                  <a:gd name="T6" fmla="*/ 10 w 30"/>
                  <a:gd name="T7" fmla="*/ 21 h 34"/>
                  <a:gd name="T8" fmla="*/ 3 w 30"/>
                  <a:gd name="T9" fmla="*/ 30 h 34"/>
                  <a:gd name="T10" fmla="*/ 0 w 30"/>
                  <a:gd name="T11" fmla="*/ 33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29" y="0"/>
                    </a:moveTo>
                    <a:lnTo>
                      <a:pt x="26" y="3"/>
                    </a:lnTo>
                    <a:lnTo>
                      <a:pt x="19" y="12"/>
                    </a:lnTo>
                    <a:lnTo>
                      <a:pt x="10" y="21"/>
                    </a:lnTo>
                    <a:lnTo>
                      <a:pt x="3" y="30"/>
                    </a:lnTo>
                    <a:lnTo>
                      <a:pt x="0" y="3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94" name="Freeform 23"/>
              <p:cNvSpPr>
                <a:spLocks/>
              </p:cNvSpPr>
              <p:nvPr/>
            </p:nvSpPr>
            <p:spPr bwMode="auto">
              <a:xfrm>
                <a:off x="1290" y="2507"/>
                <a:ext cx="30" cy="36"/>
              </a:xfrm>
              <a:custGeom>
                <a:avLst/>
                <a:gdLst>
                  <a:gd name="T0" fmla="*/ 29 w 30"/>
                  <a:gd name="T1" fmla="*/ 0 h 36"/>
                  <a:gd name="T2" fmla="*/ 26 w 30"/>
                  <a:gd name="T3" fmla="*/ 4 h 36"/>
                  <a:gd name="T4" fmla="*/ 19 w 30"/>
                  <a:gd name="T5" fmla="*/ 12 h 36"/>
                  <a:gd name="T6" fmla="*/ 10 w 30"/>
                  <a:gd name="T7" fmla="*/ 22 h 36"/>
                  <a:gd name="T8" fmla="*/ 3 w 30"/>
                  <a:gd name="T9" fmla="*/ 31 h 36"/>
                  <a:gd name="T10" fmla="*/ 0 w 30"/>
                  <a:gd name="T11" fmla="*/ 35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29" y="0"/>
                    </a:moveTo>
                    <a:lnTo>
                      <a:pt x="26" y="4"/>
                    </a:lnTo>
                    <a:lnTo>
                      <a:pt x="19" y="12"/>
                    </a:lnTo>
                    <a:lnTo>
                      <a:pt x="10" y="22"/>
                    </a:lnTo>
                    <a:lnTo>
                      <a:pt x="3" y="31"/>
                    </a:lnTo>
                    <a:lnTo>
                      <a:pt x="0" y="3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95" name="Freeform 24"/>
              <p:cNvSpPr>
                <a:spLocks/>
              </p:cNvSpPr>
              <p:nvPr/>
            </p:nvSpPr>
            <p:spPr bwMode="auto">
              <a:xfrm>
                <a:off x="1264" y="2542"/>
                <a:ext cx="27" cy="35"/>
              </a:xfrm>
              <a:custGeom>
                <a:avLst/>
                <a:gdLst>
                  <a:gd name="T0" fmla="*/ 26 w 27"/>
                  <a:gd name="T1" fmla="*/ 0 h 35"/>
                  <a:gd name="T2" fmla="*/ 23 w 27"/>
                  <a:gd name="T3" fmla="*/ 3 h 35"/>
                  <a:gd name="T4" fmla="*/ 17 w 27"/>
                  <a:gd name="T5" fmla="*/ 12 h 35"/>
                  <a:gd name="T6" fmla="*/ 9 w 27"/>
                  <a:gd name="T7" fmla="*/ 22 h 35"/>
                  <a:gd name="T8" fmla="*/ 3 w 27"/>
                  <a:gd name="T9" fmla="*/ 30 h 35"/>
                  <a:gd name="T10" fmla="*/ 0 w 27"/>
                  <a:gd name="T11" fmla="*/ 34 h 35"/>
                  <a:gd name="T12" fmla="*/ 0 60000 65536"/>
                  <a:gd name="T13" fmla="*/ 0 60000 65536"/>
                  <a:gd name="T14" fmla="*/ 0 60000 65536"/>
                  <a:gd name="T15" fmla="*/ 0 60000 65536"/>
                  <a:gd name="T16" fmla="*/ 0 60000 65536"/>
                  <a:gd name="T17" fmla="*/ 0 60000 65536"/>
                  <a:gd name="T18" fmla="*/ 0 w 27"/>
                  <a:gd name="T19" fmla="*/ 0 h 35"/>
                  <a:gd name="T20" fmla="*/ 27 w 2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7" h="35">
                    <a:moveTo>
                      <a:pt x="26" y="0"/>
                    </a:moveTo>
                    <a:lnTo>
                      <a:pt x="23" y="3"/>
                    </a:lnTo>
                    <a:lnTo>
                      <a:pt x="17" y="12"/>
                    </a:lnTo>
                    <a:lnTo>
                      <a:pt x="9" y="22"/>
                    </a:lnTo>
                    <a:lnTo>
                      <a:pt x="3" y="30"/>
                    </a:lnTo>
                    <a:lnTo>
                      <a:pt x="0" y="3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96" name="Freeform 25"/>
              <p:cNvSpPr>
                <a:spLocks/>
              </p:cNvSpPr>
              <p:nvPr/>
            </p:nvSpPr>
            <p:spPr bwMode="auto">
              <a:xfrm>
                <a:off x="1238" y="2576"/>
                <a:ext cx="27" cy="36"/>
              </a:xfrm>
              <a:custGeom>
                <a:avLst/>
                <a:gdLst>
                  <a:gd name="T0" fmla="*/ 26 w 27"/>
                  <a:gd name="T1" fmla="*/ 0 h 36"/>
                  <a:gd name="T2" fmla="*/ 23 w 27"/>
                  <a:gd name="T3" fmla="*/ 3 h 36"/>
                  <a:gd name="T4" fmla="*/ 17 w 27"/>
                  <a:gd name="T5" fmla="*/ 12 h 36"/>
                  <a:gd name="T6" fmla="*/ 9 w 27"/>
                  <a:gd name="T7" fmla="*/ 23 h 36"/>
                  <a:gd name="T8" fmla="*/ 2 w 27"/>
                  <a:gd name="T9" fmla="*/ 32 h 36"/>
                  <a:gd name="T10" fmla="*/ 0 w 27"/>
                  <a:gd name="T11" fmla="*/ 35 h 36"/>
                  <a:gd name="T12" fmla="*/ 0 60000 65536"/>
                  <a:gd name="T13" fmla="*/ 0 60000 65536"/>
                  <a:gd name="T14" fmla="*/ 0 60000 65536"/>
                  <a:gd name="T15" fmla="*/ 0 60000 65536"/>
                  <a:gd name="T16" fmla="*/ 0 60000 65536"/>
                  <a:gd name="T17" fmla="*/ 0 60000 65536"/>
                  <a:gd name="T18" fmla="*/ 0 w 27"/>
                  <a:gd name="T19" fmla="*/ 0 h 36"/>
                  <a:gd name="T20" fmla="*/ 27 w 2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7" h="36">
                    <a:moveTo>
                      <a:pt x="26" y="0"/>
                    </a:moveTo>
                    <a:lnTo>
                      <a:pt x="23" y="3"/>
                    </a:lnTo>
                    <a:lnTo>
                      <a:pt x="17" y="12"/>
                    </a:lnTo>
                    <a:lnTo>
                      <a:pt x="9" y="23"/>
                    </a:lnTo>
                    <a:lnTo>
                      <a:pt x="2" y="32"/>
                    </a:lnTo>
                    <a:lnTo>
                      <a:pt x="0" y="3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97" name="Freeform 26"/>
              <p:cNvSpPr>
                <a:spLocks/>
              </p:cNvSpPr>
              <p:nvPr/>
            </p:nvSpPr>
            <p:spPr bwMode="auto">
              <a:xfrm>
                <a:off x="1213" y="2611"/>
                <a:ext cx="26" cy="35"/>
              </a:xfrm>
              <a:custGeom>
                <a:avLst/>
                <a:gdLst>
                  <a:gd name="T0" fmla="*/ 25 w 26"/>
                  <a:gd name="T1" fmla="*/ 0 h 35"/>
                  <a:gd name="T2" fmla="*/ 21 w 26"/>
                  <a:gd name="T3" fmla="*/ 6 h 35"/>
                  <a:gd name="T4" fmla="*/ 13 w 26"/>
                  <a:gd name="T5" fmla="*/ 17 h 35"/>
                  <a:gd name="T6" fmla="*/ 4 w 26"/>
                  <a:gd name="T7" fmla="*/ 29 h 35"/>
                  <a:gd name="T8" fmla="*/ 0 w 26"/>
                  <a:gd name="T9" fmla="*/ 34 h 35"/>
                  <a:gd name="T10" fmla="*/ 0 60000 65536"/>
                  <a:gd name="T11" fmla="*/ 0 60000 65536"/>
                  <a:gd name="T12" fmla="*/ 0 60000 65536"/>
                  <a:gd name="T13" fmla="*/ 0 60000 65536"/>
                  <a:gd name="T14" fmla="*/ 0 60000 65536"/>
                  <a:gd name="T15" fmla="*/ 0 w 26"/>
                  <a:gd name="T16" fmla="*/ 0 h 35"/>
                  <a:gd name="T17" fmla="*/ 26 w 26"/>
                  <a:gd name="T18" fmla="*/ 35 h 35"/>
                </a:gdLst>
                <a:ahLst/>
                <a:cxnLst>
                  <a:cxn ang="T10">
                    <a:pos x="T0" y="T1"/>
                  </a:cxn>
                  <a:cxn ang="T11">
                    <a:pos x="T2" y="T3"/>
                  </a:cxn>
                  <a:cxn ang="T12">
                    <a:pos x="T4" y="T5"/>
                  </a:cxn>
                  <a:cxn ang="T13">
                    <a:pos x="T6" y="T7"/>
                  </a:cxn>
                  <a:cxn ang="T14">
                    <a:pos x="T8" y="T9"/>
                  </a:cxn>
                </a:cxnLst>
                <a:rect l="T15" t="T16" r="T17" b="T18"/>
                <a:pathLst>
                  <a:path w="26" h="35">
                    <a:moveTo>
                      <a:pt x="25" y="0"/>
                    </a:moveTo>
                    <a:lnTo>
                      <a:pt x="21" y="6"/>
                    </a:lnTo>
                    <a:lnTo>
                      <a:pt x="13" y="17"/>
                    </a:lnTo>
                    <a:lnTo>
                      <a:pt x="4" y="29"/>
                    </a:lnTo>
                    <a:lnTo>
                      <a:pt x="0" y="3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98" name="Freeform 27"/>
              <p:cNvSpPr>
                <a:spLocks/>
              </p:cNvSpPr>
              <p:nvPr/>
            </p:nvSpPr>
            <p:spPr bwMode="auto">
              <a:xfrm>
                <a:off x="1190" y="2645"/>
                <a:ext cx="24" cy="36"/>
              </a:xfrm>
              <a:custGeom>
                <a:avLst/>
                <a:gdLst>
                  <a:gd name="T0" fmla="*/ 23 w 24"/>
                  <a:gd name="T1" fmla="*/ 0 h 36"/>
                  <a:gd name="T2" fmla="*/ 20 w 24"/>
                  <a:gd name="T3" fmla="*/ 6 h 36"/>
                  <a:gd name="T4" fmla="*/ 12 w 24"/>
                  <a:gd name="T5" fmla="*/ 18 h 36"/>
                  <a:gd name="T6" fmla="*/ 4 w 24"/>
                  <a:gd name="T7" fmla="*/ 30 h 36"/>
                  <a:gd name="T8" fmla="*/ 0 w 24"/>
                  <a:gd name="T9" fmla="*/ 35 h 36"/>
                  <a:gd name="T10" fmla="*/ 0 60000 65536"/>
                  <a:gd name="T11" fmla="*/ 0 60000 65536"/>
                  <a:gd name="T12" fmla="*/ 0 60000 65536"/>
                  <a:gd name="T13" fmla="*/ 0 60000 65536"/>
                  <a:gd name="T14" fmla="*/ 0 60000 65536"/>
                  <a:gd name="T15" fmla="*/ 0 w 24"/>
                  <a:gd name="T16" fmla="*/ 0 h 36"/>
                  <a:gd name="T17" fmla="*/ 24 w 24"/>
                  <a:gd name="T18" fmla="*/ 36 h 36"/>
                </a:gdLst>
                <a:ahLst/>
                <a:cxnLst>
                  <a:cxn ang="T10">
                    <a:pos x="T0" y="T1"/>
                  </a:cxn>
                  <a:cxn ang="T11">
                    <a:pos x="T2" y="T3"/>
                  </a:cxn>
                  <a:cxn ang="T12">
                    <a:pos x="T4" y="T5"/>
                  </a:cxn>
                  <a:cxn ang="T13">
                    <a:pos x="T6" y="T7"/>
                  </a:cxn>
                  <a:cxn ang="T14">
                    <a:pos x="T8" y="T9"/>
                  </a:cxn>
                </a:cxnLst>
                <a:rect l="T15" t="T16" r="T17" b="T18"/>
                <a:pathLst>
                  <a:path w="24" h="36">
                    <a:moveTo>
                      <a:pt x="23" y="0"/>
                    </a:moveTo>
                    <a:lnTo>
                      <a:pt x="20" y="6"/>
                    </a:lnTo>
                    <a:lnTo>
                      <a:pt x="12" y="18"/>
                    </a:lnTo>
                    <a:lnTo>
                      <a:pt x="4" y="30"/>
                    </a:lnTo>
                    <a:lnTo>
                      <a:pt x="0" y="3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99" name="Freeform 28"/>
              <p:cNvSpPr>
                <a:spLocks/>
              </p:cNvSpPr>
              <p:nvPr/>
            </p:nvSpPr>
            <p:spPr bwMode="auto">
              <a:xfrm>
                <a:off x="1168" y="2680"/>
                <a:ext cx="23" cy="35"/>
              </a:xfrm>
              <a:custGeom>
                <a:avLst/>
                <a:gdLst>
                  <a:gd name="T0" fmla="*/ 22 w 23"/>
                  <a:gd name="T1" fmla="*/ 0 h 35"/>
                  <a:gd name="T2" fmla="*/ 19 w 23"/>
                  <a:gd name="T3" fmla="*/ 5 h 35"/>
                  <a:gd name="T4" fmla="*/ 11 w 23"/>
                  <a:gd name="T5" fmla="*/ 17 h 35"/>
                  <a:gd name="T6" fmla="*/ 3 w 23"/>
                  <a:gd name="T7" fmla="*/ 29 h 35"/>
                  <a:gd name="T8" fmla="*/ 0 w 23"/>
                  <a:gd name="T9" fmla="*/ 34 h 35"/>
                  <a:gd name="T10" fmla="*/ 0 60000 65536"/>
                  <a:gd name="T11" fmla="*/ 0 60000 65536"/>
                  <a:gd name="T12" fmla="*/ 0 60000 65536"/>
                  <a:gd name="T13" fmla="*/ 0 60000 65536"/>
                  <a:gd name="T14" fmla="*/ 0 60000 65536"/>
                  <a:gd name="T15" fmla="*/ 0 w 23"/>
                  <a:gd name="T16" fmla="*/ 0 h 35"/>
                  <a:gd name="T17" fmla="*/ 23 w 23"/>
                  <a:gd name="T18" fmla="*/ 35 h 35"/>
                </a:gdLst>
                <a:ahLst/>
                <a:cxnLst>
                  <a:cxn ang="T10">
                    <a:pos x="T0" y="T1"/>
                  </a:cxn>
                  <a:cxn ang="T11">
                    <a:pos x="T2" y="T3"/>
                  </a:cxn>
                  <a:cxn ang="T12">
                    <a:pos x="T4" y="T5"/>
                  </a:cxn>
                  <a:cxn ang="T13">
                    <a:pos x="T6" y="T7"/>
                  </a:cxn>
                  <a:cxn ang="T14">
                    <a:pos x="T8" y="T9"/>
                  </a:cxn>
                </a:cxnLst>
                <a:rect l="T15" t="T16" r="T17" b="T18"/>
                <a:pathLst>
                  <a:path w="23" h="35">
                    <a:moveTo>
                      <a:pt x="22" y="0"/>
                    </a:moveTo>
                    <a:lnTo>
                      <a:pt x="19" y="5"/>
                    </a:lnTo>
                    <a:lnTo>
                      <a:pt x="11" y="17"/>
                    </a:lnTo>
                    <a:lnTo>
                      <a:pt x="3" y="29"/>
                    </a:lnTo>
                    <a:lnTo>
                      <a:pt x="0" y="3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800" name="Freeform 29"/>
              <p:cNvSpPr>
                <a:spLocks/>
              </p:cNvSpPr>
              <p:nvPr/>
            </p:nvSpPr>
            <p:spPr bwMode="auto">
              <a:xfrm>
                <a:off x="1147" y="2714"/>
                <a:ext cx="22" cy="35"/>
              </a:xfrm>
              <a:custGeom>
                <a:avLst/>
                <a:gdLst>
                  <a:gd name="T0" fmla="*/ 21 w 22"/>
                  <a:gd name="T1" fmla="*/ 0 h 35"/>
                  <a:gd name="T2" fmla="*/ 17 w 22"/>
                  <a:gd name="T3" fmla="*/ 5 h 35"/>
                  <a:gd name="T4" fmla="*/ 10 w 22"/>
                  <a:gd name="T5" fmla="*/ 17 h 35"/>
                  <a:gd name="T6" fmla="*/ 3 w 22"/>
                  <a:gd name="T7" fmla="*/ 28 h 35"/>
                  <a:gd name="T8" fmla="*/ 0 w 22"/>
                  <a:gd name="T9" fmla="*/ 34 h 35"/>
                  <a:gd name="T10" fmla="*/ 0 60000 65536"/>
                  <a:gd name="T11" fmla="*/ 0 60000 65536"/>
                  <a:gd name="T12" fmla="*/ 0 60000 65536"/>
                  <a:gd name="T13" fmla="*/ 0 60000 65536"/>
                  <a:gd name="T14" fmla="*/ 0 60000 65536"/>
                  <a:gd name="T15" fmla="*/ 0 w 22"/>
                  <a:gd name="T16" fmla="*/ 0 h 35"/>
                  <a:gd name="T17" fmla="*/ 22 w 22"/>
                  <a:gd name="T18" fmla="*/ 35 h 35"/>
                </a:gdLst>
                <a:ahLst/>
                <a:cxnLst>
                  <a:cxn ang="T10">
                    <a:pos x="T0" y="T1"/>
                  </a:cxn>
                  <a:cxn ang="T11">
                    <a:pos x="T2" y="T3"/>
                  </a:cxn>
                  <a:cxn ang="T12">
                    <a:pos x="T4" y="T5"/>
                  </a:cxn>
                  <a:cxn ang="T13">
                    <a:pos x="T6" y="T7"/>
                  </a:cxn>
                  <a:cxn ang="T14">
                    <a:pos x="T8" y="T9"/>
                  </a:cxn>
                </a:cxnLst>
                <a:rect l="T15" t="T16" r="T17" b="T18"/>
                <a:pathLst>
                  <a:path w="22" h="35">
                    <a:moveTo>
                      <a:pt x="21" y="0"/>
                    </a:moveTo>
                    <a:lnTo>
                      <a:pt x="17" y="5"/>
                    </a:lnTo>
                    <a:lnTo>
                      <a:pt x="10" y="17"/>
                    </a:lnTo>
                    <a:lnTo>
                      <a:pt x="3" y="28"/>
                    </a:lnTo>
                    <a:lnTo>
                      <a:pt x="0" y="3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801" name="Freeform 30"/>
              <p:cNvSpPr>
                <a:spLocks/>
              </p:cNvSpPr>
              <p:nvPr/>
            </p:nvSpPr>
            <p:spPr bwMode="auto">
              <a:xfrm>
                <a:off x="1127" y="2748"/>
                <a:ext cx="21" cy="34"/>
              </a:xfrm>
              <a:custGeom>
                <a:avLst/>
                <a:gdLst>
                  <a:gd name="T0" fmla="*/ 20 w 21"/>
                  <a:gd name="T1" fmla="*/ 0 h 34"/>
                  <a:gd name="T2" fmla="*/ 17 w 21"/>
                  <a:gd name="T3" fmla="*/ 5 h 34"/>
                  <a:gd name="T4" fmla="*/ 10 w 21"/>
                  <a:gd name="T5" fmla="*/ 17 h 34"/>
                  <a:gd name="T6" fmla="*/ 3 w 21"/>
                  <a:gd name="T7" fmla="*/ 28 h 34"/>
                  <a:gd name="T8" fmla="*/ 0 w 21"/>
                  <a:gd name="T9" fmla="*/ 33 h 34"/>
                  <a:gd name="T10" fmla="*/ 0 60000 65536"/>
                  <a:gd name="T11" fmla="*/ 0 60000 65536"/>
                  <a:gd name="T12" fmla="*/ 0 60000 65536"/>
                  <a:gd name="T13" fmla="*/ 0 60000 65536"/>
                  <a:gd name="T14" fmla="*/ 0 60000 65536"/>
                  <a:gd name="T15" fmla="*/ 0 w 21"/>
                  <a:gd name="T16" fmla="*/ 0 h 34"/>
                  <a:gd name="T17" fmla="*/ 21 w 21"/>
                  <a:gd name="T18" fmla="*/ 34 h 34"/>
                </a:gdLst>
                <a:ahLst/>
                <a:cxnLst>
                  <a:cxn ang="T10">
                    <a:pos x="T0" y="T1"/>
                  </a:cxn>
                  <a:cxn ang="T11">
                    <a:pos x="T2" y="T3"/>
                  </a:cxn>
                  <a:cxn ang="T12">
                    <a:pos x="T4" y="T5"/>
                  </a:cxn>
                  <a:cxn ang="T13">
                    <a:pos x="T6" y="T7"/>
                  </a:cxn>
                  <a:cxn ang="T14">
                    <a:pos x="T8" y="T9"/>
                  </a:cxn>
                </a:cxnLst>
                <a:rect l="T15" t="T16" r="T17" b="T18"/>
                <a:pathLst>
                  <a:path w="21" h="34">
                    <a:moveTo>
                      <a:pt x="20" y="0"/>
                    </a:moveTo>
                    <a:lnTo>
                      <a:pt x="17" y="5"/>
                    </a:lnTo>
                    <a:lnTo>
                      <a:pt x="10" y="17"/>
                    </a:lnTo>
                    <a:lnTo>
                      <a:pt x="3" y="28"/>
                    </a:lnTo>
                    <a:lnTo>
                      <a:pt x="0" y="3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802" name="Freeform 31"/>
              <p:cNvSpPr>
                <a:spLocks/>
              </p:cNvSpPr>
              <p:nvPr/>
            </p:nvSpPr>
            <p:spPr bwMode="auto">
              <a:xfrm>
                <a:off x="1107" y="2781"/>
                <a:ext cx="21" cy="33"/>
              </a:xfrm>
              <a:custGeom>
                <a:avLst/>
                <a:gdLst>
                  <a:gd name="T0" fmla="*/ 20 w 21"/>
                  <a:gd name="T1" fmla="*/ 0 h 33"/>
                  <a:gd name="T2" fmla="*/ 17 w 21"/>
                  <a:gd name="T3" fmla="*/ 5 h 33"/>
                  <a:gd name="T4" fmla="*/ 10 w 21"/>
                  <a:gd name="T5" fmla="*/ 16 h 33"/>
                  <a:gd name="T6" fmla="*/ 3 w 21"/>
                  <a:gd name="T7" fmla="*/ 27 h 33"/>
                  <a:gd name="T8" fmla="*/ 0 w 21"/>
                  <a:gd name="T9" fmla="*/ 32 h 33"/>
                  <a:gd name="T10" fmla="*/ 0 60000 65536"/>
                  <a:gd name="T11" fmla="*/ 0 60000 65536"/>
                  <a:gd name="T12" fmla="*/ 0 60000 65536"/>
                  <a:gd name="T13" fmla="*/ 0 60000 65536"/>
                  <a:gd name="T14" fmla="*/ 0 60000 65536"/>
                  <a:gd name="T15" fmla="*/ 0 w 21"/>
                  <a:gd name="T16" fmla="*/ 0 h 33"/>
                  <a:gd name="T17" fmla="*/ 21 w 21"/>
                  <a:gd name="T18" fmla="*/ 33 h 33"/>
                </a:gdLst>
                <a:ahLst/>
                <a:cxnLst>
                  <a:cxn ang="T10">
                    <a:pos x="T0" y="T1"/>
                  </a:cxn>
                  <a:cxn ang="T11">
                    <a:pos x="T2" y="T3"/>
                  </a:cxn>
                  <a:cxn ang="T12">
                    <a:pos x="T4" y="T5"/>
                  </a:cxn>
                  <a:cxn ang="T13">
                    <a:pos x="T6" y="T7"/>
                  </a:cxn>
                  <a:cxn ang="T14">
                    <a:pos x="T8" y="T9"/>
                  </a:cxn>
                </a:cxnLst>
                <a:rect l="T15" t="T16" r="T17" b="T18"/>
                <a:pathLst>
                  <a:path w="21" h="33">
                    <a:moveTo>
                      <a:pt x="20" y="0"/>
                    </a:moveTo>
                    <a:lnTo>
                      <a:pt x="17" y="5"/>
                    </a:lnTo>
                    <a:lnTo>
                      <a:pt x="10" y="16"/>
                    </a:lnTo>
                    <a:lnTo>
                      <a:pt x="3" y="27"/>
                    </a:lnTo>
                    <a:lnTo>
                      <a:pt x="0" y="3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803" name="Freeform 32"/>
              <p:cNvSpPr>
                <a:spLocks/>
              </p:cNvSpPr>
              <p:nvPr/>
            </p:nvSpPr>
            <p:spPr bwMode="auto">
              <a:xfrm>
                <a:off x="1089" y="2813"/>
                <a:ext cx="19" cy="33"/>
              </a:xfrm>
              <a:custGeom>
                <a:avLst/>
                <a:gdLst>
                  <a:gd name="T0" fmla="*/ 18 w 19"/>
                  <a:gd name="T1" fmla="*/ 0 h 33"/>
                  <a:gd name="T2" fmla="*/ 15 w 19"/>
                  <a:gd name="T3" fmla="*/ 5 h 33"/>
                  <a:gd name="T4" fmla="*/ 9 w 19"/>
                  <a:gd name="T5" fmla="*/ 16 h 33"/>
                  <a:gd name="T6" fmla="*/ 3 w 19"/>
                  <a:gd name="T7" fmla="*/ 27 h 33"/>
                  <a:gd name="T8" fmla="*/ 0 w 19"/>
                  <a:gd name="T9" fmla="*/ 32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18" y="0"/>
                    </a:moveTo>
                    <a:lnTo>
                      <a:pt x="15" y="5"/>
                    </a:lnTo>
                    <a:lnTo>
                      <a:pt x="9" y="16"/>
                    </a:lnTo>
                    <a:lnTo>
                      <a:pt x="3" y="27"/>
                    </a:lnTo>
                    <a:lnTo>
                      <a:pt x="0" y="3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804" name="Freeform 33"/>
              <p:cNvSpPr>
                <a:spLocks/>
              </p:cNvSpPr>
              <p:nvPr/>
            </p:nvSpPr>
            <p:spPr bwMode="auto">
              <a:xfrm>
                <a:off x="1071" y="2845"/>
                <a:ext cx="19" cy="30"/>
              </a:xfrm>
              <a:custGeom>
                <a:avLst/>
                <a:gdLst>
                  <a:gd name="T0" fmla="*/ 18 w 19"/>
                  <a:gd name="T1" fmla="*/ 0 h 30"/>
                  <a:gd name="T2" fmla="*/ 13 w 19"/>
                  <a:gd name="T3" fmla="*/ 8 h 30"/>
                  <a:gd name="T4" fmla="*/ 5 w 19"/>
                  <a:gd name="T5" fmla="*/ 22 h 30"/>
                  <a:gd name="T6" fmla="*/ 0 w 19"/>
                  <a:gd name="T7" fmla="*/ 29 h 30"/>
                  <a:gd name="T8" fmla="*/ 0 60000 65536"/>
                  <a:gd name="T9" fmla="*/ 0 60000 65536"/>
                  <a:gd name="T10" fmla="*/ 0 60000 65536"/>
                  <a:gd name="T11" fmla="*/ 0 60000 65536"/>
                  <a:gd name="T12" fmla="*/ 0 w 19"/>
                  <a:gd name="T13" fmla="*/ 0 h 30"/>
                  <a:gd name="T14" fmla="*/ 19 w 19"/>
                  <a:gd name="T15" fmla="*/ 30 h 30"/>
                </a:gdLst>
                <a:ahLst/>
                <a:cxnLst>
                  <a:cxn ang="T8">
                    <a:pos x="T0" y="T1"/>
                  </a:cxn>
                  <a:cxn ang="T9">
                    <a:pos x="T2" y="T3"/>
                  </a:cxn>
                  <a:cxn ang="T10">
                    <a:pos x="T4" y="T5"/>
                  </a:cxn>
                  <a:cxn ang="T11">
                    <a:pos x="T6" y="T7"/>
                  </a:cxn>
                </a:cxnLst>
                <a:rect l="T12" t="T13" r="T14" b="T15"/>
                <a:pathLst>
                  <a:path w="19" h="30">
                    <a:moveTo>
                      <a:pt x="18" y="0"/>
                    </a:moveTo>
                    <a:lnTo>
                      <a:pt x="13" y="8"/>
                    </a:lnTo>
                    <a:lnTo>
                      <a:pt x="5" y="22"/>
                    </a:lnTo>
                    <a:lnTo>
                      <a:pt x="0" y="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805" name="Freeform 34"/>
              <p:cNvSpPr>
                <a:spLocks/>
              </p:cNvSpPr>
              <p:nvPr/>
            </p:nvSpPr>
            <p:spPr bwMode="auto">
              <a:xfrm>
                <a:off x="1054" y="2874"/>
                <a:ext cx="18" cy="30"/>
              </a:xfrm>
              <a:custGeom>
                <a:avLst/>
                <a:gdLst>
                  <a:gd name="T0" fmla="*/ 17 w 18"/>
                  <a:gd name="T1" fmla="*/ 0 h 30"/>
                  <a:gd name="T2" fmla="*/ 13 w 18"/>
                  <a:gd name="T3" fmla="*/ 8 h 30"/>
                  <a:gd name="T4" fmla="*/ 5 w 18"/>
                  <a:gd name="T5" fmla="*/ 22 h 30"/>
                  <a:gd name="T6" fmla="*/ 0 w 18"/>
                  <a:gd name="T7" fmla="*/ 29 h 30"/>
                  <a:gd name="T8" fmla="*/ 0 60000 65536"/>
                  <a:gd name="T9" fmla="*/ 0 60000 65536"/>
                  <a:gd name="T10" fmla="*/ 0 60000 65536"/>
                  <a:gd name="T11" fmla="*/ 0 60000 65536"/>
                  <a:gd name="T12" fmla="*/ 0 w 18"/>
                  <a:gd name="T13" fmla="*/ 0 h 30"/>
                  <a:gd name="T14" fmla="*/ 18 w 18"/>
                  <a:gd name="T15" fmla="*/ 30 h 30"/>
                </a:gdLst>
                <a:ahLst/>
                <a:cxnLst>
                  <a:cxn ang="T8">
                    <a:pos x="T0" y="T1"/>
                  </a:cxn>
                  <a:cxn ang="T9">
                    <a:pos x="T2" y="T3"/>
                  </a:cxn>
                  <a:cxn ang="T10">
                    <a:pos x="T4" y="T5"/>
                  </a:cxn>
                  <a:cxn ang="T11">
                    <a:pos x="T6" y="T7"/>
                  </a:cxn>
                </a:cxnLst>
                <a:rect l="T12" t="T13" r="T14" b="T15"/>
                <a:pathLst>
                  <a:path w="18" h="30">
                    <a:moveTo>
                      <a:pt x="17" y="0"/>
                    </a:moveTo>
                    <a:lnTo>
                      <a:pt x="13" y="8"/>
                    </a:lnTo>
                    <a:lnTo>
                      <a:pt x="5" y="22"/>
                    </a:lnTo>
                    <a:lnTo>
                      <a:pt x="0" y="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806" name="Freeform 35"/>
              <p:cNvSpPr>
                <a:spLocks/>
              </p:cNvSpPr>
              <p:nvPr/>
            </p:nvSpPr>
            <p:spPr bwMode="auto">
              <a:xfrm>
                <a:off x="1038" y="2903"/>
                <a:ext cx="17" cy="28"/>
              </a:xfrm>
              <a:custGeom>
                <a:avLst/>
                <a:gdLst>
                  <a:gd name="T0" fmla="*/ 16 w 17"/>
                  <a:gd name="T1" fmla="*/ 0 h 28"/>
                  <a:gd name="T2" fmla="*/ 12 w 17"/>
                  <a:gd name="T3" fmla="*/ 7 h 28"/>
                  <a:gd name="T4" fmla="*/ 4 w 17"/>
                  <a:gd name="T5" fmla="*/ 20 h 28"/>
                  <a:gd name="T6" fmla="*/ 0 w 17"/>
                  <a:gd name="T7" fmla="*/ 27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16" y="0"/>
                    </a:moveTo>
                    <a:lnTo>
                      <a:pt x="12" y="7"/>
                    </a:lnTo>
                    <a:lnTo>
                      <a:pt x="4" y="20"/>
                    </a:lnTo>
                    <a:lnTo>
                      <a:pt x="0" y="2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807" name="Freeform 36"/>
              <p:cNvSpPr>
                <a:spLocks/>
              </p:cNvSpPr>
              <p:nvPr/>
            </p:nvSpPr>
            <p:spPr bwMode="auto">
              <a:xfrm>
                <a:off x="1023" y="2930"/>
                <a:ext cx="16" cy="27"/>
              </a:xfrm>
              <a:custGeom>
                <a:avLst/>
                <a:gdLst>
                  <a:gd name="T0" fmla="*/ 15 w 16"/>
                  <a:gd name="T1" fmla="*/ 0 h 27"/>
                  <a:gd name="T2" fmla="*/ 11 w 16"/>
                  <a:gd name="T3" fmla="*/ 7 h 27"/>
                  <a:gd name="T4" fmla="*/ 4 w 16"/>
                  <a:gd name="T5" fmla="*/ 19 h 27"/>
                  <a:gd name="T6" fmla="*/ 0 w 16"/>
                  <a:gd name="T7" fmla="*/ 26 h 27"/>
                  <a:gd name="T8" fmla="*/ 0 60000 65536"/>
                  <a:gd name="T9" fmla="*/ 0 60000 65536"/>
                  <a:gd name="T10" fmla="*/ 0 60000 65536"/>
                  <a:gd name="T11" fmla="*/ 0 60000 65536"/>
                  <a:gd name="T12" fmla="*/ 0 w 16"/>
                  <a:gd name="T13" fmla="*/ 0 h 27"/>
                  <a:gd name="T14" fmla="*/ 16 w 16"/>
                  <a:gd name="T15" fmla="*/ 27 h 27"/>
                </a:gdLst>
                <a:ahLst/>
                <a:cxnLst>
                  <a:cxn ang="T8">
                    <a:pos x="T0" y="T1"/>
                  </a:cxn>
                  <a:cxn ang="T9">
                    <a:pos x="T2" y="T3"/>
                  </a:cxn>
                  <a:cxn ang="T10">
                    <a:pos x="T4" y="T5"/>
                  </a:cxn>
                  <a:cxn ang="T11">
                    <a:pos x="T6" y="T7"/>
                  </a:cxn>
                </a:cxnLst>
                <a:rect l="T12" t="T13" r="T14" b="T15"/>
                <a:pathLst>
                  <a:path w="16" h="27">
                    <a:moveTo>
                      <a:pt x="15" y="0"/>
                    </a:moveTo>
                    <a:lnTo>
                      <a:pt x="11" y="7"/>
                    </a:lnTo>
                    <a:lnTo>
                      <a:pt x="4" y="19"/>
                    </a:lnTo>
                    <a:lnTo>
                      <a:pt x="0" y="2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808" name="Freeform 37"/>
              <p:cNvSpPr>
                <a:spLocks/>
              </p:cNvSpPr>
              <p:nvPr/>
            </p:nvSpPr>
            <p:spPr bwMode="auto">
              <a:xfrm>
                <a:off x="1009" y="2956"/>
                <a:ext cx="15" cy="24"/>
              </a:xfrm>
              <a:custGeom>
                <a:avLst/>
                <a:gdLst>
                  <a:gd name="T0" fmla="*/ 14 w 15"/>
                  <a:gd name="T1" fmla="*/ 0 h 24"/>
                  <a:gd name="T2" fmla="*/ 11 w 15"/>
                  <a:gd name="T3" fmla="*/ 6 h 24"/>
                  <a:gd name="T4" fmla="*/ 3 w 15"/>
                  <a:gd name="T5" fmla="*/ 17 h 24"/>
                  <a:gd name="T6" fmla="*/ 0 w 15"/>
                  <a:gd name="T7" fmla="*/ 23 h 24"/>
                  <a:gd name="T8" fmla="*/ 0 60000 65536"/>
                  <a:gd name="T9" fmla="*/ 0 60000 65536"/>
                  <a:gd name="T10" fmla="*/ 0 60000 65536"/>
                  <a:gd name="T11" fmla="*/ 0 60000 65536"/>
                  <a:gd name="T12" fmla="*/ 0 w 15"/>
                  <a:gd name="T13" fmla="*/ 0 h 24"/>
                  <a:gd name="T14" fmla="*/ 15 w 15"/>
                  <a:gd name="T15" fmla="*/ 24 h 24"/>
                </a:gdLst>
                <a:ahLst/>
                <a:cxnLst>
                  <a:cxn ang="T8">
                    <a:pos x="T0" y="T1"/>
                  </a:cxn>
                  <a:cxn ang="T9">
                    <a:pos x="T2" y="T3"/>
                  </a:cxn>
                  <a:cxn ang="T10">
                    <a:pos x="T4" y="T5"/>
                  </a:cxn>
                  <a:cxn ang="T11">
                    <a:pos x="T6" y="T7"/>
                  </a:cxn>
                </a:cxnLst>
                <a:rect l="T12" t="T13" r="T14" b="T15"/>
                <a:pathLst>
                  <a:path w="15" h="24">
                    <a:moveTo>
                      <a:pt x="14" y="0"/>
                    </a:moveTo>
                    <a:lnTo>
                      <a:pt x="11" y="6"/>
                    </a:lnTo>
                    <a:lnTo>
                      <a:pt x="3" y="17"/>
                    </a:lnTo>
                    <a:lnTo>
                      <a:pt x="0" y="2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809" name="Freeform 38"/>
              <p:cNvSpPr>
                <a:spLocks/>
              </p:cNvSpPr>
              <p:nvPr/>
            </p:nvSpPr>
            <p:spPr bwMode="auto">
              <a:xfrm>
                <a:off x="994" y="2979"/>
                <a:ext cx="16" cy="23"/>
              </a:xfrm>
              <a:custGeom>
                <a:avLst/>
                <a:gdLst>
                  <a:gd name="T0" fmla="*/ 15 w 16"/>
                  <a:gd name="T1" fmla="*/ 0 h 23"/>
                  <a:gd name="T2" fmla="*/ 11 w 16"/>
                  <a:gd name="T3" fmla="*/ 6 h 23"/>
                  <a:gd name="T4" fmla="*/ 4 w 16"/>
                  <a:gd name="T5" fmla="*/ 17 h 23"/>
                  <a:gd name="T6" fmla="*/ 0 w 16"/>
                  <a:gd name="T7" fmla="*/ 22 h 23"/>
                  <a:gd name="T8" fmla="*/ 0 60000 65536"/>
                  <a:gd name="T9" fmla="*/ 0 60000 65536"/>
                  <a:gd name="T10" fmla="*/ 0 60000 65536"/>
                  <a:gd name="T11" fmla="*/ 0 60000 65536"/>
                  <a:gd name="T12" fmla="*/ 0 w 16"/>
                  <a:gd name="T13" fmla="*/ 0 h 23"/>
                  <a:gd name="T14" fmla="*/ 16 w 16"/>
                  <a:gd name="T15" fmla="*/ 23 h 23"/>
                </a:gdLst>
                <a:ahLst/>
                <a:cxnLst>
                  <a:cxn ang="T8">
                    <a:pos x="T0" y="T1"/>
                  </a:cxn>
                  <a:cxn ang="T9">
                    <a:pos x="T2" y="T3"/>
                  </a:cxn>
                  <a:cxn ang="T10">
                    <a:pos x="T4" y="T5"/>
                  </a:cxn>
                  <a:cxn ang="T11">
                    <a:pos x="T6" y="T7"/>
                  </a:cxn>
                </a:cxnLst>
                <a:rect l="T12" t="T13" r="T14" b="T15"/>
                <a:pathLst>
                  <a:path w="16" h="23">
                    <a:moveTo>
                      <a:pt x="15" y="0"/>
                    </a:moveTo>
                    <a:lnTo>
                      <a:pt x="11" y="6"/>
                    </a:lnTo>
                    <a:lnTo>
                      <a:pt x="4" y="17"/>
                    </a:lnTo>
                    <a:lnTo>
                      <a:pt x="0" y="2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sp>
          <p:nvSpPr>
            <p:cNvPr id="24586" name="Freeform 39"/>
            <p:cNvSpPr>
              <a:spLocks/>
            </p:cNvSpPr>
            <p:nvPr/>
          </p:nvSpPr>
          <p:spPr bwMode="auto">
            <a:xfrm>
              <a:off x="4783138" y="5866343"/>
              <a:ext cx="436562" cy="1588"/>
            </a:xfrm>
            <a:custGeom>
              <a:avLst/>
              <a:gdLst>
                <a:gd name="T0" fmla="*/ 0 w 275"/>
                <a:gd name="T1" fmla="*/ 0 h 1"/>
                <a:gd name="T2" fmla="*/ 0 w 275"/>
                <a:gd name="T3" fmla="*/ 0 h 1"/>
                <a:gd name="T4" fmla="*/ 0 w 275"/>
                <a:gd name="T5" fmla="*/ 0 h 1"/>
                <a:gd name="T6" fmla="*/ 0 w 275"/>
                <a:gd name="T7" fmla="*/ 0 h 1"/>
                <a:gd name="T8" fmla="*/ 0 w 275"/>
                <a:gd name="T9" fmla="*/ 0 h 1"/>
                <a:gd name="T10" fmla="*/ 2147483647 w 275"/>
                <a:gd name="T11" fmla="*/ 0 h 1"/>
                <a:gd name="T12" fmla="*/ 2147483647 w 275"/>
                <a:gd name="T13" fmla="*/ 0 h 1"/>
                <a:gd name="T14" fmla="*/ 2147483647 w 275"/>
                <a:gd name="T15" fmla="*/ 0 h 1"/>
                <a:gd name="T16" fmla="*/ 2147483647 w 275"/>
                <a:gd name="T17" fmla="*/ 0 h 1"/>
                <a:gd name="T18" fmla="*/ 2147483647 w 275"/>
                <a:gd name="T19" fmla="*/ 0 h 1"/>
                <a:gd name="T20" fmla="*/ 2147483647 w 275"/>
                <a:gd name="T21" fmla="*/ 0 h 1"/>
                <a:gd name="T22" fmla="*/ 2147483647 w 275"/>
                <a:gd name="T23" fmla="*/ 0 h 1"/>
                <a:gd name="T24" fmla="*/ 2147483647 w 275"/>
                <a:gd name="T25" fmla="*/ 0 h 1"/>
                <a:gd name="T26" fmla="*/ 2147483647 w 275"/>
                <a:gd name="T27" fmla="*/ 0 h 1"/>
                <a:gd name="T28" fmla="*/ 2147483647 w 275"/>
                <a:gd name="T29" fmla="*/ 0 h 1"/>
                <a:gd name="T30" fmla="*/ 2147483647 w 275"/>
                <a:gd name="T31" fmla="*/ 0 h 1"/>
                <a:gd name="T32" fmla="*/ 2147483647 w 275"/>
                <a:gd name="T33" fmla="*/ 0 h 1"/>
                <a:gd name="T34" fmla="*/ 2147483647 w 275"/>
                <a:gd name="T35" fmla="*/ 0 h 1"/>
                <a:gd name="T36" fmla="*/ 2147483647 w 275"/>
                <a:gd name="T37" fmla="*/ 0 h 1"/>
                <a:gd name="T38" fmla="*/ 2147483647 w 275"/>
                <a:gd name="T39" fmla="*/ 0 h 1"/>
                <a:gd name="T40" fmla="*/ 2147483647 w 275"/>
                <a:gd name="T41" fmla="*/ 0 h 1"/>
                <a:gd name="T42" fmla="*/ 2147483647 w 275"/>
                <a:gd name="T43" fmla="*/ 0 h 1"/>
                <a:gd name="T44" fmla="*/ 2147483647 w 275"/>
                <a:gd name="T45" fmla="*/ 0 h 1"/>
                <a:gd name="T46" fmla="*/ 2147483647 w 275"/>
                <a:gd name="T47" fmla="*/ 0 h 1"/>
                <a:gd name="T48" fmla="*/ 2147483647 w 275"/>
                <a:gd name="T49" fmla="*/ 0 h 1"/>
                <a:gd name="T50" fmla="*/ 2147483647 w 275"/>
                <a:gd name="T51" fmla="*/ 0 h 1"/>
                <a:gd name="T52" fmla="*/ 2147483647 w 275"/>
                <a:gd name="T53" fmla="*/ 0 h 1"/>
                <a:gd name="T54" fmla="*/ 2147483647 w 275"/>
                <a:gd name="T55" fmla="*/ 0 h 1"/>
                <a:gd name="T56" fmla="*/ 2147483647 w 275"/>
                <a:gd name="T57" fmla="*/ 0 h 1"/>
                <a:gd name="T58" fmla="*/ 2147483647 w 275"/>
                <a:gd name="T59" fmla="*/ 0 h 1"/>
                <a:gd name="T60" fmla="*/ 2147483647 w 275"/>
                <a:gd name="T61" fmla="*/ 0 h 1"/>
                <a:gd name="T62" fmla="*/ 2147483647 w 275"/>
                <a:gd name="T63" fmla="*/ 0 h 1"/>
                <a:gd name="T64" fmla="*/ 2147483647 w 275"/>
                <a:gd name="T65" fmla="*/ 0 h 1"/>
                <a:gd name="T66" fmla="*/ 2147483647 w 275"/>
                <a:gd name="T67" fmla="*/ 0 h 1"/>
                <a:gd name="T68" fmla="*/ 2147483647 w 275"/>
                <a:gd name="T69" fmla="*/ 0 h 1"/>
                <a:gd name="T70" fmla="*/ 2147483647 w 275"/>
                <a:gd name="T71" fmla="*/ 0 h 1"/>
                <a:gd name="T72" fmla="*/ 2147483647 w 275"/>
                <a:gd name="T73" fmla="*/ 0 h 1"/>
                <a:gd name="T74" fmla="*/ 2147483647 w 275"/>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5"/>
                <a:gd name="T115" fmla="*/ 0 h 1"/>
                <a:gd name="T116" fmla="*/ 275 w 275"/>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5" h="1">
                  <a:moveTo>
                    <a:pt x="0" y="0"/>
                  </a:moveTo>
                  <a:lnTo>
                    <a:pt x="0" y="0"/>
                  </a:lnTo>
                  <a:lnTo>
                    <a:pt x="1" y="0"/>
                  </a:lnTo>
                  <a:lnTo>
                    <a:pt x="2" y="0"/>
                  </a:lnTo>
                  <a:lnTo>
                    <a:pt x="3" y="0"/>
                  </a:lnTo>
                  <a:lnTo>
                    <a:pt x="4" y="0"/>
                  </a:lnTo>
                  <a:lnTo>
                    <a:pt x="6" y="0"/>
                  </a:lnTo>
                  <a:lnTo>
                    <a:pt x="7" y="0"/>
                  </a:lnTo>
                  <a:lnTo>
                    <a:pt x="9" y="0"/>
                  </a:lnTo>
                  <a:lnTo>
                    <a:pt x="12" y="0"/>
                  </a:lnTo>
                  <a:lnTo>
                    <a:pt x="15" y="0"/>
                  </a:lnTo>
                  <a:lnTo>
                    <a:pt x="18" y="0"/>
                  </a:lnTo>
                  <a:lnTo>
                    <a:pt x="22" y="0"/>
                  </a:lnTo>
                  <a:lnTo>
                    <a:pt x="27" y="0"/>
                  </a:lnTo>
                  <a:lnTo>
                    <a:pt x="32" y="0"/>
                  </a:lnTo>
                  <a:lnTo>
                    <a:pt x="37" y="0"/>
                  </a:lnTo>
                  <a:lnTo>
                    <a:pt x="43" y="0"/>
                  </a:lnTo>
                  <a:lnTo>
                    <a:pt x="50" y="0"/>
                  </a:lnTo>
                  <a:lnTo>
                    <a:pt x="58" y="0"/>
                  </a:lnTo>
                  <a:lnTo>
                    <a:pt x="66" y="0"/>
                  </a:lnTo>
                  <a:lnTo>
                    <a:pt x="75" y="0"/>
                  </a:lnTo>
                  <a:lnTo>
                    <a:pt x="85" y="0"/>
                  </a:lnTo>
                  <a:lnTo>
                    <a:pt x="95" y="0"/>
                  </a:lnTo>
                  <a:lnTo>
                    <a:pt x="107" y="0"/>
                  </a:lnTo>
                  <a:lnTo>
                    <a:pt x="119" y="0"/>
                  </a:lnTo>
                  <a:lnTo>
                    <a:pt x="132" y="0"/>
                  </a:lnTo>
                  <a:lnTo>
                    <a:pt x="146" y="0"/>
                  </a:lnTo>
                  <a:lnTo>
                    <a:pt x="161" y="0"/>
                  </a:lnTo>
                  <a:lnTo>
                    <a:pt x="177" y="0"/>
                  </a:lnTo>
                  <a:lnTo>
                    <a:pt x="194" y="0"/>
                  </a:lnTo>
                  <a:lnTo>
                    <a:pt x="213" y="0"/>
                  </a:lnTo>
                  <a:lnTo>
                    <a:pt x="232" y="0"/>
                  </a:lnTo>
                  <a:lnTo>
                    <a:pt x="252" y="0"/>
                  </a:lnTo>
                  <a:lnTo>
                    <a:pt x="274" y="0"/>
                  </a:lnTo>
                </a:path>
              </a:pathLst>
            </a:custGeom>
            <a:noFill/>
            <a:ln w="12700" cap="rnd">
              <a:solidFill>
                <a:srgbClr val="6666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587" name="Freeform 40"/>
            <p:cNvSpPr>
              <a:spLocks/>
            </p:cNvSpPr>
            <p:nvPr/>
          </p:nvSpPr>
          <p:spPr bwMode="auto">
            <a:xfrm>
              <a:off x="5203825" y="5721881"/>
              <a:ext cx="287338" cy="287337"/>
            </a:xfrm>
            <a:custGeom>
              <a:avLst/>
              <a:gdLst>
                <a:gd name="T0" fmla="*/ 2147483647 w 181"/>
                <a:gd name="T1" fmla="*/ 2147483647 h 181"/>
                <a:gd name="T2" fmla="*/ 2147483647 w 181"/>
                <a:gd name="T3" fmla="*/ 2147483647 h 181"/>
                <a:gd name="T4" fmla="*/ 2147483647 w 181"/>
                <a:gd name="T5" fmla="*/ 2147483647 h 181"/>
                <a:gd name="T6" fmla="*/ 2147483647 w 181"/>
                <a:gd name="T7" fmla="*/ 2147483647 h 181"/>
                <a:gd name="T8" fmla="*/ 2147483647 w 181"/>
                <a:gd name="T9" fmla="*/ 2147483647 h 181"/>
                <a:gd name="T10" fmla="*/ 2147483647 w 181"/>
                <a:gd name="T11" fmla="*/ 2147483647 h 181"/>
                <a:gd name="T12" fmla="*/ 2147483647 w 181"/>
                <a:gd name="T13" fmla="*/ 2147483647 h 181"/>
                <a:gd name="T14" fmla="*/ 2147483647 w 181"/>
                <a:gd name="T15" fmla="*/ 2147483647 h 181"/>
                <a:gd name="T16" fmla="*/ 2147483647 w 181"/>
                <a:gd name="T17" fmla="*/ 2147483647 h 181"/>
                <a:gd name="T18" fmla="*/ 2147483647 w 181"/>
                <a:gd name="T19" fmla="*/ 2147483647 h 181"/>
                <a:gd name="T20" fmla="*/ 2147483647 w 181"/>
                <a:gd name="T21" fmla="*/ 2147483647 h 181"/>
                <a:gd name="T22" fmla="*/ 2147483647 w 181"/>
                <a:gd name="T23" fmla="*/ 2147483647 h 181"/>
                <a:gd name="T24" fmla="*/ 2147483647 w 181"/>
                <a:gd name="T25" fmla="*/ 2147483647 h 181"/>
                <a:gd name="T26" fmla="*/ 0 w 181"/>
                <a:gd name="T27" fmla="*/ 0 h 181"/>
                <a:gd name="T28" fmla="*/ 0 w 181"/>
                <a:gd name="T29" fmla="*/ 2147483647 h 181"/>
                <a:gd name="T30" fmla="*/ 0 w 181"/>
                <a:gd name="T31" fmla="*/ 2147483647 h 181"/>
                <a:gd name="T32" fmla="*/ 0 w 181"/>
                <a:gd name="T33" fmla="*/ 2147483647 h 181"/>
                <a:gd name="T34" fmla="*/ 0 w 181"/>
                <a:gd name="T35" fmla="*/ 2147483647 h 181"/>
                <a:gd name="T36" fmla="*/ 0 w 181"/>
                <a:gd name="T37" fmla="*/ 2147483647 h 181"/>
                <a:gd name="T38" fmla="*/ 0 w 181"/>
                <a:gd name="T39" fmla="*/ 2147483647 h 181"/>
                <a:gd name="T40" fmla="*/ 0 w 181"/>
                <a:gd name="T41" fmla="*/ 2147483647 h 181"/>
                <a:gd name="T42" fmla="*/ 0 w 181"/>
                <a:gd name="T43" fmla="*/ 2147483647 h 181"/>
                <a:gd name="T44" fmla="*/ 0 w 181"/>
                <a:gd name="T45" fmla="*/ 2147483647 h 181"/>
                <a:gd name="T46" fmla="*/ 0 w 181"/>
                <a:gd name="T47" fmla="*/ 2147483647 h 181"/>
                <a:gd name="T48" fmla="*/ 0 w 181"/>
                <a:gd name="T49" fmla="*/ 2147483647 h 181"/>
                <a:gd name="T50" fmla="*/ 0 w 181"/>
                <a:gd name="T51" fmla="*/ 2147483647 h 181"/>
                <a:gd name="T52" fmla="*/ 0 w 181"/>
                <a:gd name="T53" fmla="*/ 2147483647 h 181"/>
                <a:gd name="T54" fmla="*/ 2147483647 w 181"/>
                <a:gd name="T55" fmla="*/ 2147483647 h 181"/>
                <a:gd name="T56" fmla="*/ 2147483647 w 181"/>
                <a:gd name="T57" fmla="*/ 2147483647 h 181"/>
                <a:gd name="T58" fmla="*/ 2147483647 w 181"/>
                <a:gd name="T59" fmla="*/ 2147483647 h 181"/>
                <a:gd name="T60" fmla="*/ 2147483647 w 181"/>
                <a:gd name="T61" fmla="*/ 2147483647 h 181"/>
                <a:gd name="T62" fmla="*/ 2147483647 w 181"/>
                <a:gd name="T63" fmla="*/ 2147483647 h 181"/>
                <a:gd name="T64" fmla="*/ 2147483647 w 181"/>
                <a:gd name="T65" fmla="*/ 2147483647 h 181"/>
                <a:gd name="T66" fmla="*/ 2147483647 w 181"/>
                <a:gd name="T67" fmla="*/ 2147483647 h 181"/>
                <a:gd name="T68" fmla="*/ 2147483647 w 181"/>
                <a:gd name="T69" fmla="*/ 2147483647 h 181"/>
                <a:gd name="T70" fmla="*/ 2147483647 w 181"/>
                <a:gd name="T71" fmla="*/ 2147483647 h 181"/>
                <a:gd name="T72" fmla="*/ 2147483647 w 181"/>
                <a:gd name="T73" fmla="*/ 2147483647 h 181"/>
                <a:gd name="T74" fmla="*/ 2147483647 w 181"/>
                <a:gd name="T75" fmla="*/ 2147483647 h 181"/>
                <a:gd name="T76" fmla="*/ 2147483647 w 181"/>
                <a:gd name="T77" fmla="*/ 2147483647 h 181"/>
                <a:gd name="T78" fmla="*/ 2147483647 w 181"/>
                <a:gd name="T79" fmla="*/ 2147483647 h 181"/>
                <a:gd name="T80" fmla="*/ 2147483647 w 181"/>
                <a:gd name="T81" fmla="*/ 2147483647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1"/>
                <a:gd name="T124" fmla="*/ 0 h 181"/>
                <a:gd name="T125" fmla="*/ 181 w 181"/>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1" h="181">
                  <a:moveTo>
                    <a:pt x="180" y="91"/>
                  </a:moveTo>
                  <a:lnTo>
                    <a:pt x="179" y="91"/>
                  </a:lnTo>
                  <a:lnTo>
                    <a:pt x="177" y="90"/>
                  </a:lnTo>
                  <a:lnTo>
                    <a:pt x="174" y="88"/>
                  </a:lnTo>
                  <a:lnTo>
                    <a:pt x="169" y="86"/>
                  </a:lnTo>
                  <a:lnTo>
                    <a:pt x="164" y="83"/>
                  </a:lnTo>
                  <a:lnTo>
                    <a:pt x="157" y="79"/>
                  </a:lnTo>
                  <a:lnTo>
                    <a:pt x="150" y="76"/>
                  </a:lnTo>
                  <a:lnTo>
                    <a:pt x="142" y="72"/>
                  </a:lnTo>
                  <a:lnTo>
                    <a:pt x="133" y="67"/>
                  </a:lnTo>
                  <a:lnTo>
                    <a:pt x="124" y="63"/>
                  </a:lnTo>
                  <a:lnTo>
                    <a:pt x="115" y="58"/>
                  </a:lnTo>
                  <a:lnTo>
                    <a:pt x="105" y="53"/>
                  </a:lnTo>
                  <a:lnTo>
                    <a:pt x="95" y="48"/>
                  </a:lnTo>
                  <a:lnTo>
                    <a:pt x="85" y="43"/>
                  </a:lnTo>
                  <a:lnTo>
                    <a:pt x="75" y="38"/>
                  </a:lnTo>
                  <a:lnTo>
                    <a:pt x="65" y="33"/>
                  </a:lnTo>
                  <a:lnTo>
                    <a:pt x="56" y="28"/>
                  </a:lnTo>
                  <a:lnTo>
                    <a:pt x="47" y="24"/>
                  </a:lnTo>
                  <a:lnTo>
                    <a:pt x="38" y="19"/>
                  </a:lnTo>
                  <a:lnTo>
                    <a:pt x="30" y="15"/>
                  </a:lnTo>
                  <a:lnTo>
                    <a:pt x="23" y="12"/>
                  </a:lnTo>
                  <a:lnTo>
                    <a:pt x="16" y="8"/>
                  </a:lnTo>
                  <a:lnTo>
                    <a:pt x="11" y="6"/>
                  </a:lnTo>
                  <a:lnTo>
                    <a:pt x="6" y="3"/>
                  </a:lnTo>
                  <a:lnTo>
                    <a:pt x="3" y="2"/>
                  </a:lnTo>
                  <a:lnTo>
                    <a:pt x="1" y="1"/>
                  </a:lnTo>
                  <a:lnTo>
                    <a:pt x="0" y="0"/>
                  </a:lnTo>
                  <a:lnTo>
                    <a:pt x="0" y="1"/>
                  </a:lnTo>
                  <a:lnTo>
                    <a:pt x="0" y="4"/>
                  </a:lnTo>
                  <a:lnTo>
                    <a:pt x="0" y="8"/>
                  </a:lnTo>
                  <a:lnTo>
                    <a:pt x="0" y="14"/>
                  </a:lnTo>
                  <a:lnTo>
                    <a:pt x="0" y="20"/>
                  </a:lnTo>
                  <a:lnTo>
                    <a:pt x="0" y="28"/>
                  </a:lnTo>
                  <a:lnTo>
                    <a:pt x="0" y="37"/>
                  </a:lnTo>
                  <a:lnTo>
                    <a:pt x="0" y="47"/>
                  </a:lnTo>
                  <a:lnTo>
                    <a:pt x="0" y="57"/>
                  </a:lnTo>
                  <a:lnTo>
                    <a:pt x="0" y="68"/>
                  </a:lnTo>
                  <a:lnTo>
                    <a:pt x="0" y="79"/>
                  </a:lnTo>
                  <a:lnTo>
                    <a:pt x="0" y="90"/>
                  </a:lnTo>
                  <a:lnTo>
                    <a:pt x="0" y="101"/>
                  </a:lnTo>
                  <a:lnTo>
                    <a:pt x="0" y="113"/>
                  </a:lnTo>
                  <a:lnTo>
                    <a:pt x="0" y="123"/>
                  </a:lnTo>
                  <a:lnTo>
                    <a:pt x="0" y="134"/>
                  </a:lnTo>
                  <a:lnTo>
                    <a:pt x="0" y="143"/>
                  </a:lnTo>
                  <a:lnTo>
                    <a:pt x="0" y="152"/>
                  </a:lnTo>
                  <a:lnTo>
                    <a:pt x="0" y="160"/>
                  </a:lnTo>
                  <a:lnTo>
                    <a:pt x="0" y="167"/>
                  </a:lnTo>
                  <a:lnTo>
                    <a:pt x="0" y="173"/>
                  </a:lnTo>
                  <a:lnTo>
                    <a:pt x="0" y="177"/>
                  </a:lnTo>
                  <a:lnTo>
                    <a:pt x="0" y="179"/>
                  </a:lnTo>
                  <a:lnTo>
                    <a:pt x="0" y="180"/>
                  </a:lnTo>
                  <a:lnTo>
                    <a:pt x="1" y="180"/>
                  </a:lnTo>
                  <a:lnTo>
                    <a:pt x="3" y="179"/>
                  </a:lnTo>
                  <a:lnTo>
                    <a:pt x="6" y="177"/>
                  </a:lnTo>
                  <a:lnTo>
                    <a:pt x="11" y="175"/>
                  </a:lnTo>
                  <a:lnTo>
                    <a:pt x="16" y="172"/>
                  </a:lnTo>
                  <a:lnTo>
                    <a:pt x="23" y="169"/>
                  </a:lnTo>
                  <a:lnTo>
                    <a:pt x="30" y="165"/>
                  </a:lnTo>
                  <a:lnTo>
                    <a:pt x="38" y="161"/>
                  </a:lnTo>
                  <a:lnTo>
                    <a:pt x="47" y="157"/>
                  </a:lnTo>
                  <a:lnTo>
                    <a:pt x="56" y="153"/>
                  </a:lnTo>
                  <a:lnTo>
                    <a:pt x="65" y="148"/>
                  </a:lnTo>
                  <a:lnTo>
                    <a:pt x="75" y="143"/>
                  </a:lnTo>
                  <a:lnTo>
                    <a:pt x="85" y="138"/>
                  </a:lnTo>
                  <a:lnTo>
                    <a:pt x="95" y="133"/>
                  </a:lnTo>
                  <a:lnTo>
                    <a:pt x="105" y="128"/>
                  </a:lnTo>
                  <a:lnTo>
                    <a:pt x="115" y="123"/>
                  </a:lnTo>
                  <a:lnTo>
                    <a:pt x="124" y="119"/>
                  </a:lnTo>
                  <a:lnTo>
                    <a:pt x="133" y="114"/>
                  </a:lnTo>
                  <a:lnTo>
                    <a:pt x="142" y="110"/>
                  </a:lnTo>
                  <a:lnTo>
                    <a:pt x="150" y="106"/>
                  </a:lnTo>
                  <a:lnTo>
                    <a:pt x="157" y="102"/>
                  </a:lnTo>
                  <a:lnTo>
                    <a:pt x="164" y="99"/>
                  </a:lnTo>
                  <a:lnTo>
                    <a:pt x="169" y="96"/>
                  </a:lnTo>
                  <a:lnTo>
                    <a:pt x="174" y="94"/>
                  </a:lnTo>
                  <a:lnTo>
                    <a:pt x="177" y="92"/>
                  </a:lnTo>
                  <a:lnTo>
                    <a:pt x="179" y="91"/>
                  </a:lnTo>
                  <a:lnTo>
                    <a:pt x="180" y="91"/>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588" name="Freeform 67"/>
            <p:cNvSpPr>
              <a:spLocks/>
            </p:cNvSpPr>
            <p:nvPr/>
          </p:nvSpPr>
          <p:spPr bwMode="auto">
            <a:xfrm>
              <a:off x="427038" y="5291668"/>
              <a:ext cx="1463675" cy="1036638"/>
            </a:xfrm>
            <a:custGeom>
              <a:avLst/>
              <a:gdLst>
                <a:gd name="T0" fmla="*/ 2147483647 w 922"/>
                <a:gd name="T1" fmla="*/ 2147483647 h 653"/>
                <a:gd name="T2" fmla="*/ 2147483647 w 922"/>
                <a:gd name="T3" fmla="*/ 2147483647 h 653"/>
                <a:gd name="T4" fmla="*/ 2147483647 w 922"/>
                <a:gd name="T5" fmla="*/ 2147483647 h 653"/>
                <a:gd name="T6" fmla="*/ 2147483647 w 922"/>
                <a:gd name="T7" fmla="*/ 2147483647 h 653"/>
                <a:gd name="T8" fmla="*/ 2147483647 w 922"/>
                <a:gd name="T9" fmla="*/ 2147483647 h 653"/>
                <a:gd name="T10" fmla="*/ 2147483647 w 922"/>
                <a:gd name="T11" fmla="*/ 2147483647 h 653"/>
                <a:gd name="T12" fmla="*/ 2147483647 w 922"/>
                <a:gd name="T13" fmla="*/ 2147483647 h 653"/>
                <a:gd name="T14" fmla="*/ 2147483647 w 922"/>
                <a:gd name="T15" fmla="*/ 2147483647 h 653"/>
                <a:gd name="T16" fmla="*/ 2147483647 w 922"/>
                <a:gd name="T17" fmla="*/ 2147483647 h 653"/>
                <a:gd name="T18" fmla="*/ 2147483647 w 922"/>
                <a:gd name="T19" fmla="*/ 2147483647 h 653"/>
                <a:gd name="T20" fmla="*/ 2147483647 w 922"/>
                <a:gd name="T21" fmla="*/ 2147483647 h 653"/>
                <a:gd name="T22" fmla="*/ 2147483647 w 922"/>
                <a:gd name="T23" fmla="*/ 2147483647 h 653"/>
                <a:gd name="T24" fmla="*/ 2147483647 w 922"/>
                <a:gd name="T25" fmla="*/ 2147483647 h 653"/>
                <a:gd name="T26" fmla="*/ 2147483647 w 922"/>
                <a:gd name="T27" fmla="*/ 2147483647 h 653"/>
                <a:gd name="T28" fmla="*/ 2147483647 w 922"/>
                <a:gd name="T29" fmla="*/ 2147483647 h 653"/>
                <a:gd name="T30" fmla="*/ 2147483647 w 922"/>
                <a:gd name="T31" fmla="*/ 2147483647 h 653"/>
                <a:gd name="T32" fmla="*/ 2147483647 w 922"/>
                <a:gd name="T33" fmla="*/ 2147483647 h 653"/>
                <a:gd name="T34" fmla="*/ 2147483647 w 922"/>
                <a:gd name="T35" fmla="*/ 2147483647 h 653"/>
                <a:gd name="T36" fmla="*/ 2147483647 w 922"/>
                <a:gd name="T37" fmla="*/ 2147483647 h 653"/>
                <a:gd name="T38" fmla="*/ 2147483647 w 922"/>
                <a:gd name="T39" fmla="*/ 2147483647 h 653"/>
                <a:gd name="T40" fmla="*/ 2147483647 w 922"/>
                <a:gd name="T41" fmla="*/ 2147483647 h 653"/>
                <a:gd name="T42" fmla="*/ 2147483647 w 922"/>
                <a:gd name="T43" fmla="*/ 2147483647 h 653"/>
                <a:gd name="T44" fmla="*/ 2147483647 w 922"/>
                <a:gd name="T45" fmla="*/ 2147483647 h 653"/>
                <a:gd name="T46" fmla="*/ 2147483647 w 922"/>
                <a:gd name="T47" fmla="*/ 2147483647 h 653"/>
                <a:gd name="T48" fmla="*/ 2147483647 w 922"/>
                <a:gd name="T49" fmla="*/ 2147483647 h 653"/>
                <a:gd name="T50" fmla="*/ 2147483647 w 922"/>
                <a:gd name="T51" fmla="*/ 2147483647 h 653"/>
                <a:gd name="T52" fmla="*/ 2147483647 w 922"/>
                <a:gd name="T53" fmla="*/ 0 h 653"/>
                <a:gd name="T54" fmla="*/ 2147483647 w 922"/>
                <a:gd name="T55" fmla="*/ 2147483647 h 653"/>
                <a:gd name="T56" fmla="*/ 2147483647 w 922"/>
                <a:gd name="T57" fmla="*/ 2147483647 h 653"/>
                <a:gd name="T58" fmla="*/ 2147483647 w 922"/>
                <a:gd name="T59" fmla="*/ 2147483647 h 653"/>
                <a:gd name="T60" fmla="*/ 2147483647 w 922"/>
                <a:gd name="T61" fmla="*/ 2147483647 h 653"/>
                <a:gd name="T62" fmla="*/ 2147483647 w 922"/>
                <a:gd name="T63" fmla="*/ 2147483647 h 653"/>
                <a:gd name="T64" fmla="*/ 2147483647 w 922"/>
                <a:gd name="T65" fmla="*/ 2147483647 h 653"/>
                <a:gd name="T66" fmla="*/ 2147483647 w 922"/>
                <a:gd name="T67" fmla="*/ 2147483647 h 653"/>
                <a:gd name="T68" fmla="*/ 2147483647 w 922"/>
                <a:gd name="T69" fmla="*/ 0 h 653"/>
                <a:gd name="T70" fmla="*/ 2147483647 w 922"/>
                <a:gd name="T71" fmla="*/ 2147483647 h 653"/>
                <a:gd name="T72" fmla="*/ 2147483647 w 922"/>
                <a:gd name="T73" fmla="*/ 2147483647 h 653"/>
                <a:gd name="T74" fmla="*/ 2147483647 w 922"/>
                <a:gd name="T75" fmla="*/ 2147483647 h 653"/>
                <a:gd name="T76" fmla="*/ 2147483647 w 922"/>
                <a:gd name="T77" fmla="*/ 2147483647 h 653"/>
                <a:gd name="T78" fmla="*/ 2147483647 w 922"/>
                <a:gd name="T79" fmla="*/ 2147483647 h 653"/>
                <a:gd name="T80" fmla="*/ 2147483647 w 922"/>
                <a:gd name="T81" fmla="*/ 2147483647 h 653"/>
                <a:gd name="T82" fmla="*/ 2147483647 w 922"/>
                <a:gd name="T83" fmla="*/ 2147483647 h 653"/>
                <a:gd name="T84" fmla="*/ 2147483647 w 922"/>
                <a:gd name="T85" fmla="*/ 2147483647 h 653"/>
                <a:gd name="T86" fmla="*/ 2147483647 w 922"/>
                <a:gd name="T87" fmla="*/ 2147483647 h 653"/>
                <a:gd name="T88" fmla="*/ 2147483647 w 922"/>
                <a:gd name="T89" fmla="*/ 2147483647 h 653"/>
                <a:gd name="T90" fmla="*/ 0 w 922"/>
                <a:gd name="T91" fmla="*/ 2147483647 h 653"/>
                <a:gd name="T92" fmla="*/ 2147483647 w 922"/>
                <a:gd name="T93" fmla="*/ 2147483647 h 653"/>
                <a:gd name="T94" fmla="*/ 2147483647 w 922"/>
                <a:gd name="T95" fmla="*/ 2147483647 h 653"/>
                <a:gd name="T96" fmla="*/ 2147483647 w 922"/>
                <a:gd name="T97" fmla="*/ 2147483647 h 653"/>
                <a:gd name="T98" fmla="*/ 2147483647 w 922"/>
                <a:gd name="T99" fmla="*/ 2147483647 h 653"/>
                <a:gd name="T100" fmla="*/ 2147483647 w 922"/>
                <a:gd name="T101" fmla="*/ 2147483647 h 653"/>
                <a:gd name="T102" fmla="*/ 2147483647 w 922"/>
                <a:gd name="T103" fmla="*/ 2147483647 h 653"/>
                <a:gd name="T104" fmla="*/ 2147483647 w 922"/>
                <a:gd name="T105" fmla="*/ 2147483647 h 653"/>
                <a:gd name="T106" fmla="*/ 2147483647 w 922"/>
                <a:gd name="T107" fmla="*/ 2147483647 h 653"/>
                <a:gd name="T108" fmla="*/ 2147483647 w 922"/>
                <a:gd name="T109" fmla="*/ 2147483647 h 653"/>
                <a:gd name="T110" fmla="*/ 2147483647 w 922"/>
                <a:gd name="T111" fmla="*/ 2147483647 h 653"/>
                <a:gd name="T112" fmla="*/ 2147483647 w 922"/>
                <a:gd name="T113" fmla="*/ 2147483647 h 653"/>
                <a:gd name="T114" fmla="*/ 2147483647 w 922"/>
                <a:gd name="T115" fmla="*/ 2147483647 h 653"/>
                <a:gd name="T116" fmla="*/ 2147483647 w 922"/>
                <a:gd name="T117" fmla="*/ 2147483647 h 653"/>
                <a:gd name="T118" fmla="*/ 2147483647 w 922"/>
                <a:gd name="T119" fmla="*/ 2147483647 h 653"/>
                <a:gd name="T120" fmla="*/ 2147483647 w 922"/>
                <a:gd name="T121" fmla="*/ 2147483647 h 653"/>
                <a:gd name="T122" fmla="*/ 2147483647 w 922"/>
                <a:gd name="T123" fmla="*/ 2147483647 h 6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2"/>
                <a:gd name="T187" fmla="*/ 0 h 653"/>
                <a:gd name="T188" fmla="*/ 922 w 922"/>
                <a:gd name="T189" fmla="*/ 653 h 6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2" h="653">
                  <a:moveTo>
                    <a:pt x="461" y="652"/>
                  </a:moveTo>
                  <a:lnTo>
                    <a:pt x="469" y="652"/>
                  </a:lnTo>
                  <a:lnTo>
                    <a:pt x="476" y="651"/>
                  </a:lnTo>
                  <a:lnTo>
                    <a:pt x="484" y="651"/>
                  </a:lnTo>
                  <a:lnTo>
                    <a:pt x="492" y="651"/>
                  </a:lnTo>
                  <a:lnTo>
                    <a:pt x="499" y="650"/>
                  </a:lnTo>
                  <a:lnTo>
                    <a:pt x="507" y="650"/>
                  </a:lnTo>
                  <a:lnTo>
                    <a:pt x="514" y="649"/>
                  </a:lnTo>
                  <a:lnTo>
                    <a:pt x="522" y="649"/>
                  </a:lnTo>
                  <a:lnTo>
                    <a:pt x="529" y="648"/>
                  </a:lnTo>
                  <a:lnTo>
                    <a:pt x="537" y="647"/>
                  </a:lnTo>
                  <a:lnTo>
                    <a:pt x="544" y="646"/>
                  </a:lnTo>
                  <a:lnTo>
                    <a:pt x="552" y="645"/>
                  </a:lnTo>
                  <a:lnTo>
                    <a:pt x="559" y="644"/>
                  </a:lnTo>
                  <a:lnTo>
                    <a:pt x="566" y="642"/>
                  </a:lnTo>
                  <a:lnTo>
                    <a:pt x="573" y="641"/>
                  </a:lnTo>
                  <a:lnTo>
                    <a:pt x="581" y="640"/>
                  </a:lnTo>
                  <a:lnTo>
                    <a:pt x="588" y="638"/>
                  </a:lnTo>
                  <a:lnTo>
                    <a:pt x="595" y="636"/>
                  </a:lnTo>
                  <a:lnTo>
                    <a:pt x="602" y="635"/>
                  </a:lnTo>
                  <a:lnTo>
                    <a:pt x="609" y="633"/>
                  </a:lnTo>
                  <a:lnTo>
                    <a:pt x="616" y="631"/>
                  </a:lnTo>
                  <a:lnTo>
                    <a:pt x="623" y="629"/>
                  </a:lnTo>
                  <a:lnTo>
                    <a:pt x="630" y="627"/>
                  </a:lnTo>
                  <a:lnTo>
                    <a:pt x="636" y="625"/>
                  </a:lnTo>
                  <a:lnTo>
                    <a:pt x="643" y="623"/>
                  </a:lnTo>
                  <a:lnTo>
                    <a:pt x="650" y="620"/>
                  </a:lnTo>
                  <a:lnTo>
                    <a:pt x="656" y="618"/>
                  </a:lnTo>
                  <a:lnTo>
                    <a:pt x="663" y="615"/>
                  </a:lnTo>
                  <a:lnTo>
                    <a:pt x="669" y="613"/>
                  </a:lnTo>
                  <a:lnTo>
                    <a:pt x="676" y="610"/>
                  </a:lnTo>
                  <a:lnTo>
                    <a:pt x="682" y="607"/>
                  </a:lnTo>
                  <a:lnTo>
                    <a:pt x="689" y="605"/>
                  </a:lnTo>
                  <a:lnTo>
                    <a:pt x="695" y="602"/>
                  </a:lnTo>
                  <a:lnTo>
                    <a:pt x="701" y="599"/>
                  </a:lnTo>
                  <a:lnTo>
                    <a:pt x="707" y="596"/>
                  </a:lnTo>
                  <a:lnTo>
                    <a:pt x="713" y="592"/>
                  </a:lnTo>
                  <a:lnTo>
                    <a:pt x="719" y="589"/>
                  </a:lnTo>
                  <a:lnTo>
                    <a:pt x="725" y="586"/>
                  </a:lnTo>
                  <a:lnTo>
                    <a:pt x="731" y="582"/>
                  </a:lnTo>
                  <a:lnTo>
                    <a:pt x="737" y="579"/>
                  </a:lnTo>
                  <a:lnTo>
                    <a:pt x="742" y="575"/>
                  </a:lnTo>
                  <a:lnTo>
                    <a:pt x="748" y="572"/>
                  </a:lnTo>
                  <a:lnTo>
                    <a:pt x="754" y="568"/>
                  </a:lnTo>
                  <a:lnTo>
                    <a:pt x="759" y="564"/>
                  </a:lnTo>
                  <a:lnTo>
                    <a:pt x="765" y="560"/>
                  </a:lnTo>
                  <a:lnTo>
                    <a:pt x="770" y="557"/>
                  </a:lnTo>
                  <a:lnTo>
                    <a:pt x="775" y="553"/>
                  </a:lnTo>
                  <a:lnTo>
                    <a:pt x="780" y="548"/>
                  </a:lnTo>
                  <a:lnTo>
                    <a:pt x="785" y="544"/>
                  </a:lnTo>
                  <a:lnTo>
                    <a:pt x="791" y="540"/>
                  </a:lnTo>
                  <a:lnTo>
                    <a:pt x="796" y="535"/>
                  </a:lnTo>
                  <a:lnTo>
                    <a:pt x="802" y="530"/>
                  </a:lnTo>
                  <a:lnTo>
                    <a:pt x="807" y="525"/>
                  </a:lnTo>
                  <a:lnTo>
                    <a:pt x="812" y="520"/>
                  </a:lnTo>
                  <a:lnTo>
                    <a:pt x="817" y="515"/>
                  </a:lnTo>
                  <a:lnTo>
                    <a:pt x="822" y="510"/>
                  </a:lnTo>
                  <a:lnTo>
                    <a:pt x="827" y="505"/>
                  </a:lnTo>
                  <a:lnTo>
                    <a:pt x="832" y="500"/>
                  </a:lnTo>
                  <a:lnTo>
                    <a:pt x="837" y="494"/>
                  </a:lnTo>
                  <a:lnTo>
                    <a:pt x="841" y="489"/>
                  </a:lnTo>
                  <a:lnTo>
                    <a:pt x="846" y="483"/>
                  </a:lnTo>
                  <a:lnTo>
                    <a:pt x="850" y="478"/>
                  </a:lnTo>
                  <a:lnTo>
                    <a:pt x="854" y="472"/>
                  </a:lnTo>
                  <a:lnTo>
                    <a:pt x="858" y="466"/>
                  </a:lnTo>
                  <a:lnTo>
                    <a:pt x="862" y="461"/>
                  </a:lnTo>
                  <a:lnTo>
                    <a:pt x="866" y="455"/>
                  </a:lnTo>
                  <a:lnTo>
                    <a:pt x="870" y="449"/>
                  </a:lnTo>
                  <a:lnTo>
                    <a:pt x="873" y="443"/>
                  </a:lnTo>
                  <a:lnTo>
                    <a:pt x="877" y="437"/>
                  </a:lnTo>
                  <a:lnTo>
                    <a:pt x="880" y="431"/>
                  </a:lnTo>
                  <a:lnTo>
                    <a:pt x="884" y="425"/>
                  </a:lnTo>
                  <a:lnTo>
                    <a:pt x="887" y="419"/>
                  </a:lnTo>
                  <a:lnTo>
                    <a:pt x="890" y="413"/>
                  </a:lnTo>
                  <a:lnTo>
                    <a:pt x="893" y="406"/>
                  </a:lnTo>
                  <a:lnTo>
                    <a:pt x="895" y="400"/>
                  </a:lnTo>
                  <a:lnTo>
                    <a:pt x="898" y="394"/>
                  </a:lnTo>
                  <a:lnTo>
                    <a:pt x="900" y="387"/>
                  </a:lnTo>
                  <a:lnTo>
                    <a:pt x="903" y="381"/>
                  </a:lnTo>
                  <a:lnTo>
                    <a:pt x="905" y="374"/>
                  </a:lnTo>
                  <a:lnTo>
                    <a:pt x="907" y="368"/>
                  </a:lnTo>
                  <a:lnTo>
                    <a:pt x="909" y="361"/>
                  </a:lnTo>
                  <a:lnTo>
                    <a:pt x="911" y="354"/>
                  </a:lnTo>
                  <a:lnTo>
                    <a:pt x="913" y="348"/>
                  </a:lnTo>
                  <a:lnTo>
                    <a:pt x="914" y="341"/>
                  </a:lnTo>
                  <a:lnTo>
                    <a:pt x="915" y="334"/>
                  </a:lnTo>
                  <a:lnTo>
                    <a:pt x="917" y="328"/>
                  </a:lnTo>
                  <a:lnTo>
                    <a:pt x="918" y="321"/>
                  </a:lnTo>
                  <a:lnTo>
                    <a:pt x="919" y="314"/>
                  </a:lnTo>
                  <a:lnTo>
                    <a:pt x="920" y="307"/>
                  </a:lnTo>
                  <a:lnTo>
                    <a:pt x="920" y="300"/>
                  </a:lnTo>
                  <a:lnTo>
                    <a:pt x="921" y="293"/>
                  </a:lnTo>
                  <a:lnTo>
                    <a:pt x="921" y="286"/>
                  </a:lnTo>
                  <a:lnTo>
                    <a:pt x="921" y="279"/>
                  </a:lnTo>
                  <a:lnTo>
                    <a:pt x="921" y="272"/>
                  </a:lnTo>
                  <a:lnTo>
                    <a:pt x="921" y="265"/>
                  </a:lnTo>
                  <a:lnTo>
                    <a:pt x="921" y="257"/>
                  </a:lnTo>
                  <a:lnTo>
                    <a:pt x="921" y="250"/>
                  </a:lnTo>
                  <a:lnTo>
                    <a:pt x="920" y="243"/>
                  </a:lnTo>
                  <a:lnTo>
                    <a:pt x="919" y="235"/>
                  </a:lnTo>
                  <a:lnTo>
                    <a:pt x="919" y="228"/>
                  </a:lnTo>
                  <a:lnTo>
                    <a:pt x="917" y="221"/>
                  </a:lnTo>
                  <a:lnTo>
                    <a:pt x="916" y="214"/>
                  </a:lnTo>
                  <a:lnTo>
                    <a:pt x="915" y="207"/>
                  </a:lnTo>
                  <a:lnTo>
                    <a:pt x="913" y="200"/>
                  </a:lnTo>
                  <a:lnTo>
                    <a:pt x="912" y="193"/>
                  </a:lnTo>
                  <a:lnTo>
                    <a:pt x="910" y="186"/>
                  </a:lnTo>
                  <a:lnTo>
                    <a:pt x="908" y="179"/>
                  </a:lnTo>
                  <a:lnTo>
                    <a:pt x="906" y="172"/>
                  </a:lnTo>
                  <a:lnTo>
                    <a:pt x="903" y="166"/>
                  </a:lnTo>
                  <a:lnTo>
                    <a:pt x="901" y="159"/>
                  </a:lnTo>
                  <a:lnTo>
                    <a:pt x="898" y="153"/>
                  </a:lnTo>
                  <a:lnTo>
                    <a:pt x="895" y="146"/>
                  </a:lnTo>
                  <a:lnTo>
                    <a:pt x="893" y="140"/>
                  </a:lnTo>
                  <a:lnTo>
                    <a:pt x="889" y="134"/>
                  </a:lnTo>
                  <a:lnTo>
                    <a:pt x="886" y="128"/>
                  </a:lnTo>
                  <a:lnTo>
                    <a:pt x="883" y="122"/>
                  </a:lnTo>
                  <a:lnTo>
                    <a:pt x="879" y="116"/>
                  </a:lnTo>
                  <a:lnTo>
                    <a:pt x="876" y="110"/>
                  </a:lnTo>
                  <a:lnTo>
                    <a:pt x="872" y="104"/>
                  </a:lnTo>
                  <a:lnTo>
                    <a:pt x="868" y="99"/>
                  </a:lnTo>
                  <a:lnTo>
                    <a:pt x="864" y="93"/>
                  </a:lnTo>
                  <a:lnTo>
                    <a:pt x="860" y="88"/>
                  </a:lnTo>
                  <a:lnTo>
                    <a:pt x="855" y="83"/>
                  </a:lnTo>
                  <a:lnTo>
                    <a:pt x="851" y="78"/>
                  </a:lnTo>
                  <a:lnTo>
                    <a:pt x="846" y="73"/>
                  </a:lnTo>
                  <a:lnTo>
                    <a:pt x="841" y="68"/>
                  </a:lnTo>
                  <a:lnTo>
                    <a:pt x="837" y="63"/>
                  </a:lnTo>
                  <a:lnTo>
                    <a:pt x="831" y="59"/>
                  </a:lnTo>
                  <a:lnTo>
                    <a:pt x="826" y="54"/>
                  </a:lnTo>
                  <a:lnTo>
                    <a:pt x="821" y="50"/>
                  </a:lnTo>
                  <a:lnTo>
                    <a:pt x="816" y="46"/>
                  </a:lnTo>
                  <a:lnTo>
                    <a:pt x="810" y="42"/>
                  </a:lnTo>
                  <a:lnTo>
                    <a:pt x="804" y="38"/>
                  </a:lnTo>
                  <a:lnTo>
                    <a:pt x="798" y="35"/>
                  </a:lnTo>
                  <a:lnTo>
                    <a:pt x="792" y="32"/>
                  </a:lnTo>
                  <a:lnTo>
                    <a:pt x="786" y="28"/>
                  </a:lnTo>
                  <a:lnTo>
                    <a:pt x="781" y="26"/>
                  </a:lnTo>
                  <a:lnTo>
                    <a:pt x="776" y="23"/>
                  </a:lnTo>
                  <a:lnTo>
                    <a:pt x="770" y="21"/>
                  </a:lnTo>
                  <a:lnTo>
                    <a:pt x="765" y="19"/>
                  </a:lnTo>
                  <a:lnTo>
                    <a:pt x="759" y="16"/>
                  </a:lnTo>
                  <a:lnTo>
                    <a:pt x="754" y="15"/>
                  </a:lnTo>
                  <a:lnTo>
                    <a:pt x="748" y="13"/>
                  </a:lnTo>
                  <a:lnTo>
                    <a:pt x="742" y="11"/>
                  </a:lnTo>
                  <a:lnTo>
                    <a:pt x="736" y="9"/>
                  </a:lnTo>
                  <a:lnTo>
                    <a:pt x="730" y="8"/>
                  </a:lnTo>
                  <a:lnTo>
                    <a:pt x="724" y="7"/>
                  </a:lnTo>
                  <a:lnTo>
                    <a:pt x="717" y="5"/>
                  </a:lnTo>
                  <a:lnTo>
                    <a:pt x="711" y="4"/>
                  </a:lnTo>
                  <a:lnTo>
                    <a:pt x="705" y="3"/>
                  </a:lnTo>
                  <a:lnTo>
                    <a:pt x="698" y="3"/>
                  </a:lnTo>
                  <a:lnTo>
                    <a:pt x="691" y="2"/>
                  </a:lnTo>
                  <a:lnTo>
                    <a:pt x="685" y="1"/>
                  </a:lnTo>
                  <a:lnTo>
                    <a:pt x="678" y="1"/>
                  </a:lnTo>
                  <a:lnTo>
                    <a:pt x="671" y="0"/>
                  </a:lnTo>
                  <a:lnTo>
                    <a:pt x="664" y="0"/>
                  </a:lnTo>
                  <a:lnTo>
                    <a:pt x="657" y="0"/>
                  </a:lnTo>
                  <a:lnTo>
                    <a:pt x="650" y="0"/>
                  </a:lnTo>
                  <a:lnTo>
                    <a:pt x="643" y="0"/>
                  </a:lnTo>
                  <a:lnTo>
                    <a:pt x="636" y="0"/>
                  </a:lnTo>
                  <a:lnTo>
                    <a:pt x="629" y="0"/>
                  </a:lnTo>
                  <a:lnTo>
                    <a:pt x="622" y="0"/>
                  </a:lnTo>
                  <a:lnTo>
                    <a:pt x="614" y="1"/>
                  </a:lnTo>
                  <a:lnTo>
                    <a:pt x="607" y="1"/>
                  </a:lnTo>
                  <a:lnTo>
                    <a:pt x="599" y="1"/>
                  </a:lnTo>
                  <a:lnTo>
                    <a:pt x="592" y="2"/>
                  </a:lnTo>
                  <a:lnTo>
                    <a:pt x="584" y="3"/>
                  </a:lnTo>
                  <a:lnTo>
                    <a:pt x="576" y="3"/>
                  </a:lnTo>
                  <a:lnTo>
                    <a:pt x="569" y="4"/>
                  </a:lnTo>
                  <a:lnTo>
                    <a:pt x="561" y="5"/>
                  </a:lnTo>
                  <a:lnTo>
                    <a:pt x="553" y="6"/>
                  </a:lnTo>
                  <a:lnTo>
                    <a:pt x="545" y="7"/>
                  </a:lnTo>
                  <a:lnTo>
                    <a:pt x="538" y="8"/>
                  </a:lnTo>
                  <a:lnTo>
                    <a:pt x="530" y="9"/>
                  </a:lnTo>
                  <a:lnTo>
                    <a:pt x="522" y="10"/>
                  </a:lnTo>
                  <a:lnTo>
                    <a:pt x="514" y="12"/>
                  </a:lnTo>
                  <a:lnTo>
                    <a:pt x="506" y="13"/>
                  </a:lnTo>
                  <a:lnTo>
                    <a:pt x="497" y="14"/>
                  </a:lnTo>
                  <a:lnTo>
                    <a:pt x="489" y="16"/>
                  </a:lnTo>
                  <a:lnTo>
                    <a:pt x="481" y="17"/>
                  </a:lnTo>
                  <a:lnTo>
                    <a:pt x="473" y="19"/>
                  </a:lnTo>
                  <a:lnTo>
                    <a:pt x="465" y="20"/>
                  </a:lnTo>
                  <a:lnTo>
                    <a:pt x="457" y="19"/>
                  </a:lnTo>
                  <a:lnTo>
                    <a:pt x="449" y="17"/>
                  </a:lnTo>
                  <a:lnTo>
                    <a:pt x="440" y="16"/>
                  </a:lnTo>
                  <a:lnTo>
                    <a:pt x="432" y="14"/>
                  </a:lnTo>
                  <a:lnTo>
                    <a:pt x="424" y="13"/>
                  </a:lnTo>
                  <a:lnTo>
                    <a:pt x="416" y="12"/>
                  </a:lnTo>
                  <a:lnTo>
                    <a:pt x="408" y="11"/>
                  </a:lnTo>
                  <a:lnTo>
                    <a:pt x="400" y="9"/>
                  </a:lnTo>
                  <a:lnTo>
                    <a:pt x="393" y="8"/>
                  </a:lnTo>
                  <a:lnTo>
                    <a:pt x="385" y="7"/>
                  </a:lnTo>
                  <a:lnTo>
                    <a:pt x="377" y="6"/>
                  </a:lnTo>
                  <a:lnTo>
                    <a:pt x="369" y="5"/>
                  </a:lnTo>
                  <a:lnTo>
                    <a:pt x="361" y="4"/>
                  </a:lnTo>
                  <a:lnTo>
                    <a:pt x="354" y="4"/>
                  </a:lnTo>
                  <a:lnTo>
                    <a:pt x="346" y="3"/>
                  </a:lnTo>
                  <a:lnTo>
                    <a:pt x="338" y="2"/>
                  </a:lnTo>
                  <a:lnTo>
                    <a:pt x="331" y="2"/>
                  </a:lnTo>
                  <a:lnTo>
                    <a:pt x="323" y="1"/>
                  </a:lnTo>
                  <a:lnTo>
                    <a:pt x="316" y="1"/>
                  </a:lnTo>
                  <a:lnTo>
                    <a:pt x="308" y="0"/>
                  </a:lnTo>
                  <a:lnTo>
                    <a:pt x="301" y="0"/>
                  </a:lnTo>
                  <a:lnTo>
                    <a:pt x="294" y="0"/>
                  </a:lnTo>
                  <a:lnTo>
                    <a:pt x="286" y="0"/>
                  </a:lnTo>
                  <a:lnTo>
                    <a:pt x="279" y="0"/>
                  </a:lnTo>
                  <a:lnTo>
                    <a:pt x="272" y="0"/>
                  </a:lnTo>
                  <a:lnTo>
                    <a:pt x="265" y="0"/>
                  </a:lnTo>
                  <a:lnTo>
                    <a:pt x="258" y="0"/>
                  </a:lnTo>
                  <a:lnTo>
                    <a:pt x="251" y="0"/>
                  </a:lnTo>
                  <a:lnTo>
                    <a:pt x="244" y="1"/>
                  </a:lnTo>
                  <a:lnTo>
                    <a:pt x="237" y="1"/>
                  </a:lnTo>
                  <a:lnTo>
                    <a:pt x="231" y="2"/>
                  </a:lnTo>
                  <a:lnTo>
                    <a:pt x="224" y="3"/>
                  </a:lnTo>
                  <a:lnTo>
                    <a:pt x="217" y="4"/>
                  </a:lnTo>
                  <a:lnTo>
                    <a:pt x="211" y="5"/>
                  </a:lnTo>
                  <a:lnTo>
                    <a:pt x="204" y="6"/>
                  </a:lnTo>
                  <a:lnTo>
                    <a:pt x="198" y="7"/>
                  </a:lnTo>
                  <a:lnTo>
                    <a:pt x="192" y="8"/>
                  </a:lnTo>
                  <a:lnTo>
                    <a:pt x="186" y="10"/>
                  </a:lnTo>
                  <a:lnTo>
                    <a:pt x="180" y="11"/>
                  </a:lnTo>
                  <a:lnTo>
                    <a:pt x="174" y="13"/>
                  </a:lnTo>
                  <a:lnTo>
                    <a:pt x="168" y="15"/>
                  </a:lnTo>
                  <a:lnTo>
                    <a:pt x="162" y="17"/>
                  </a:lnTo>
                  <a:lnTo>
                    <a:pt x="156" y="19"/>
                  </a:lnTo>
                  <a:lnTo>
                    <a:pt x="151" y="21"/>
                  </a:lnTo>
                  <a:lnTo>
                    <a:pt x="145" y="23"/>
                  </a:lnTo>
                  <a:lnTo>
                    <a:pt x="140" y="26"/>
                  </a:lnTo>
                  <a:lnTo>
                    <a:pt x="134" y="28"/>
                  </a:lnTo>
                  <a:lnTo>
                    <a:pt x="128" y="32"/>
                  </a:lnTo>
                  <a:lnTo>
                    <a:pt x="122" y="35"/>
                  </a:lnTo>
                  <a:lnTo>
                    <a:pt x="116" y="38"/>
                  </a:lnTo>
                  <a:lnTo>
                    <a:pt x="111" y="42"/>
                  </a:lnTo>
                  <a:lnTo>
                    <a:pt x="105" y="46"/>
                  </a:lnTo>
                  <a:lnTo>
                    <a:pt x="100" y="50"/>
                  </a:lnTo>
                  <a:lnTo>
                    <a:pt x="95" y="54"/>
                  </a:lnTo>
                  <a:lnTo>
                    <a:pt x="89" y="59"/>
                  </a:lnTo>
                  <a:lnTo>
                    <a:pt x="84" y="63"/>
                  </a:lnTo>
                  <a:lnTo>
                    <a:pt x="79" y="68"/>
                  </a:lnTo>
                  <a:lnTo>
                    <a:pt x="75" y="73"/>
                  </a:lnTo>
                  <a:lnTo>
                    <a:pt x="70" y="78"/>
                  </a:lnTo>
                  <a:lnTo>
                    <a:pt x="66" y="83"/>
                  </a:lnTo>
                  <a:lnTo>
                    <a:pt x="61" y="88"/>
                  </a:lnTo>
                  <a:lnTo>
                    <a:pt x="57" y="93"/>
                  </a:lnTo>
                  <a:lnTo>
                    <a:pt x="53" y="99"/>
                  </a:lnTo>
                  <a:lnTo>
                    <a:pt x="49" y="104"/>
                  </a:lnTo>
                  <a:lnTo>
                    <a:pt x="45" y="110"/>
                  </a:lnTo>
                  <a:lnTo>
                    <a:pt x="42" y="116"/>
                  </a:lnTo>
                  <a:lnTo>
                    <a:pt x="38" y="122"/>
                  </a:lnTo>
                  <a:lnTo>
                    <a:pt x="35" y="128"/>
                  </a:lnTo>
                  <a:lnTo>
                    <a:pt x="32" y="134"/>
                  </a:lnTo>
                  <a:lnTo>
                    <a:pt x="29" y="140"/>
                  </a:lnTo>
                  <a:lnTo>
                    <a:pt x="26" y="146"/>
                  </a:lnTo>
                  <a:lnTo>
                    <a:pt x="23" y="153"/>
                  </a:lnTo>
                  <a:lnTo>
                    <a:pt x="20" y="159"/>
                  </a:lnTo>
                  <a:lnTo>
                    <a:pt x="18" y="166"/>
                  </a:lnTo>
                  <a:lnTo>
                    <a:pt x="15" y="172"/>
                  </a:lnTo>
                  <a:lnTo>
                    <a:pt x="13" y="179"/>
                  </a:lnTo>
                  <a:lnTo>
                    <a:pt x="11" y="186"/>
                  </a:lnTo>
                  <a:lnTo>
                    <a:pt x="9" y="193"/>
                  </a:lnTo>
                  <a:lnTo>
                    <a:pt x="8" y="200"/>
                  </a:lnTo>
                  <a:lnTo>
                    <a:pt x="6" y="207"/>
                  </a:lnTo>
                  <a:lnTo>
                    <a:pt x="5" y="214"/>
                  </a:lnTo>
                  <a:lnTo>
                    <a:pt x="4" y="221"/>
                  </a:lnTo>
                  <a:lnTo>
                    <a:pt x="3" y="228"/>
                  </a:lnTo>
                  <a:lnTo>
                    <a:pt x="2" y="235"/>
                  </a:lnTo>
                  <a:lnTo>
                    <a:pt x="1" y="243"/>
                  </a:lnTo>
                  <a:lnTo>
                    <a:pt x="0" y="250"/>
                  </a:lnTo>
                  <a:lnTo>
                    <a:pt x="0" y="257"/>
                  </a:lnTo>
                  <a:lnTo>
                    <a:pt x="0" y="265"/>
                  </a:lnTo>
                  <a:lnTo>
                    <a:pt x="0" y="272"/>
                  </a:lnTo>
                  <a:lnTo>
                    <a:pt x="0" y="279"/>
                  </a:lnTo>
                  <a:lnTo>
                    <a:pt x="0" y="286"/>
                  </a:lnTo>
                  <a:lnTo>
                    <a:pt x="0" y="293"/>
                  </a:lnTo>
                  <a:lnTo>
                    <a:pt x="1" y="300"/>
                  </a:lnTo>
                  <a:lnTo>
                    <a:pt x="1" y="307"/>
                  </a:lnTo>
                  <a:lnTo>
                    <a:pt x="2" y="314"/>
                  </a:lnTo>
                  <a:lnTo>
                    <a:pt x="3" y="321"/>
                  </a:lnTo>
                  <a:lnTo>
                    <a:pt x="4" y="328"/>
                  </a:lnTo>
                  <a:lnTo>
                    <a:pt x="6" y="334"/>
                  </a:lnTo>
                  <a:lnTo>
                    <a:pt x="7" y="341"/>
                  </a:lnTo>
                  <a:lnTo>
                    <a:pt x="8" y="348"/>
                  </a:lnTo>
                  <a:lnTo>
                    <a:pt x="10" y="354"/>
                  </a:lnTo>
                  <a:lnTo>
                    <a:pt x="12" y="361"/>
                  </a:lnTo>
                  <a:lnTo>
                    <a:pt x="14" y="368"/>
                  </a:lnTo>
                  <a:lnTo>
                    <a:pt x="16" y="374"/>
                  </a:lnTo>
                  <a:lnTo>
                    <a:pt x="18" y="381"/>
                  </a:lnTo>
                  <a:lnTo>
                    <a:pt x="20" y="387"/>
                  </a:lnTo>
                  <a:lnTo>
                    <a:pt x="23" y="394"/>
                  </a:lnTo>
                  <a:lnTo>
                    <a:pt x="25" y="400"/>
                  </a:lnTo>
                  <a:lnTo>
                    <a:pt x="28" y="406"/>
                  </a:lnTo>
                  <a:lnTo>
                    <a:pt x="31" y="413"/>
                  </a:lnTo>
                  <a:lnTo>
                    <a:pt x="34" y="419"/>
                  </a:lnTo>
                  <a:lnTo>
                    <a:pt x="37" y="425"/>
                  </a:lnTo>
                  <a:lnTo>
                    <a:pt x="40" y="431"/>
                  </a:lnTo>
                  <a:lnTo>
                    <a:pt x="44" y="437"/>
                  </a:lnTo>
                  <a:lnTo>
                    <a:pt x="47" y="443"/>
                  </a:lnTo>
                  <a:lnTo>
                    <a:pt x="51" y="449"/>
                  </a:lnTo>
                  <a:lnTo>
                    <a:pt x="54" y="455"/>
                  </a:lnTo>
                  <a:lnTo>
                    <a:pt x="58" y="461"/>
                  </a:lnTo>
                  <a:lnTo>
                    <a:pt x="62" y="466"/>
                  </a:lnTo>
                  <a:lnTo>
                    <a:pt x="66" y="472"/>
                  </a:lnTo>
                  <a:lnTo>
                    <a:pt x="70" y="478"/>
                  </a:lnTo>
                  <a:lnTo>
                    <a:pt x="75" y="483"/>
                  </a:lnTo>
                  <a:lnTo>
                    <a:pt x="79" y="489"/>
                  </a:lnTo>
                  <a:lnTo>
                    <a:pt x="83" y="494"/>
                  </a:lnTo>
                  <a:lnTo>
                    <a:pt x="88" y="500"/>
                  </a:lnTo>
                  <a:lnTo>
                    <a:pt x="93" y="505"/>
                  </a:lnTo>
                  <a:lnTo>
                    <a:pt x="98" y="510"/>
                  </a:lnTo>
                  <a:lnTo>
                    <a:pt x="103" y="515"/>
                  </a:lnTo>
                  <a:lnTo>
                    <a:pt x="108" y="520"/>
                  </a:lnTo>
                  <a:lnTo>
                    <a:pt x="113" y="525"/>
                  </a:lnTo>
                  <a:lnTo>
                    <a:pt x="118" y="530"/>
                  </a:lnTo>
                  <a:lnTo>
                    <a:pt x="123" y="535"/>
                  </a:lnTo>
                  <a:lnTo>
                    <a:pt x="129" y="540"/>
                  </a:lnTo>
                  <a:lnTo>
                    <a:pt x="134" y="544"/>
                  </a:lnTo>
                  <a:lnTo>
                    <a:pt x="139" y="548"/>
                  </a:lnTo>
                  <a:lnTo>
                    <a:pt x="145" y="553"/>
                  </a:lnTo>
                  <a:lnTo>
                    <a:pt x="150" y="557"/>
                  </a:lnTo>
                  <a:lnTo>
                    <a:pt x="155" y="560"/>
                  </a:lnTo>
                  <a:lnTo>
                    <a:pt x="161" y="564"/>
                  </a:lnTo>
                  <a:lnTo>
                    <a:pt x="166" y="568"/>
                  </a:lnTo>
                  <a:lnTo>
                    <a:pt x="172" y="572"/>
                  </a:lnTo>
                  <a:lnTo>
                    <a:pt x="177" y="575"/>
                  </a:lnTo>
                  <a:lnTo>
                    <a:pt x="183" y="579"/>
                  </a:lnTo>
                  <a:lnTo>
                    <a:pt x="189" y="582"/>
                  </a:lnTo>
                  <a:lnTo>
                    <a:pt x="195" y="586"/>
                  </a:lnTo>
                  <a:lnTo>
                    <a:pt x="201" y="589"/>
                  </a:lnTo>
                  <a:lnTo>
                    <a:pt x="207" y="592"/>
                  </a:lnTo>
                  <a:lnTo>
                    <a:pt x="213" y="596"/>
                  </a:lnTo>
                  <a:lnTo>
                    <a:pt x="219" y="599"/>
                  </a:lnTo>
                  <a:lnTo>
                    <a:pt x="225" y="602"/>
                  </a:lnTo>
                  <a:lnTo>
                    <a:pt x="232" y="605"/>
                  </a:lnTo>
                  <a:lnTo>
                    <a:pt x="238" y="607"/>
                  </a:lnTo>
                  <a:lnTo>
                    <a:pt x="244" y="610"/>
                  </a:lnTo>
                  <a:lnTo>
                    <a:pt x="251" y="613"/>
                  </a:lnTo>
                  <a:lnTo>
                    <a:pt x="257" y="615"/>
                  </a:lnTo>
                  <a:lnTo>
                    <a:pt x="264" y="618"/>
                  </a:lnTo>
                  <a:lnTo>
                    <a:pt x="271" y="620"/>
                  </a:lnTo>
                  <a:lnTo>
                    <a:pt x="277" y="623"/>
                  </a:lnTo>
                  <a:lnTo>
                    <a:pt x="284" y="625"/>
                  </a:lnTo>
                  <a:lnTo>
                    <a:pt x="291" y="627"/>
                  </a:lnTo>
                  <a:lnTo>
                    <a:pt x="298" y="629"/>
                  </a:lnTo>
                  <a:lnTo>
                    <a:pt x="305" y="631"/>
                  </a:lnTo>
                  <a:lnTo>
                    <a:pt x="312" y="633"/>
                  </a:lnTo>
                  <a:lnTo>
                    <a:pt x="319" y="635"/>
                  </a:lnTo>
                  <a:lnTo>
                    <a:pt x="326" y="636"/>
                  </a:lnTo>
                  <a:lnTo>
                    <a:pt x="333" y="638"/>
                  </a:lnTo>
                  <a:lnTo>
                    <a:pt x="340" y="640"/>
                  </a:lnTo>
                  <a:lnTo>
                    <a:pt x="347" y="641"/>
                  </a:lnTo>
                  <a:lnTo>
                    <a:pt x="355" y="642"/>
                  </a:lnTo>
                  <a:lnTo>
                    <a:pt x="362" y="644"/>
                  </a:lnTo>
                  <a:lnTo>
                    <a:pt x="369" y="645"/>
                  </a:lnTo>
                  <a:lnTo>
                    <a:pt x="377" y="646"/>
                  </a:lnTo>
                  <a:lnTo>
                    <a:pt x="384" y="647"/>
                  </a:lnTo>
                  <a:lnTo>
                    <a:pt x="392" y="648"/>
                  </a:lnTo>
                  <a:lnTo>
                    <a:pt x="399" y="649"/>
                  </a:lnTo>
                  <a:lnTo>
                    <a:pt x="407" y="649"/>
                  </a:lnTo>
                  <a:lnTo>
                    <a:pt x="414" y="650"/>
                  </a:lnTo>
                  <a:lnTo>
                    <a:pt x="422" y="650"/>
                  </a:lnTo>
                  <a:lnTo>
                    <a:pt x="430" y="651"/>
                  </a:lnTo>
                  <a:lnTo>
                    <a:pt x="437" y="651"/>
                  </a:lnTo>
                  <a:lnTo>
                    <a:pt x="445" y="651"/>
                  </a:lnTo>
                  <a:lnTo>
                    <a:pt x="453" y="652"/>
                  </a:lnTo>
                  <a:lnTo>
                    <a:pt x="461" y="652"/>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589" name="Freeform 68"/>
            <p:cNvSpPr>
              <a:spLocks/>
            </p:cNvSpPr>
            <p:nvPr/>
          </p:nvSpPr>
          <p:spPr bwMode="auto">
            <a:xfrm>
              <a:off x="427038" y="5291668"/>
              <a:ext cx="1463675" cy="1036638"/>
            </a:xfrm>
            <a:custGeom>
              <a:avLst/>
              <a:gdLst>
                <a:gd name="T0" fmla="*/ 2147483647 w 922"/>
                <a:gd name="T1" fmla="*/ 2147483647 h 653"/>
                <a:gd name="T2" fmla="*/ 2147483647 w 922"/>
                <a:gd name="T3" fmla="*/ 2147483647 h 653"/>
                <a:gd name="T4" fmla="*/ 2147483647 w 922"/>
                <a:gd name="T5" fmla="*/ 2147483647 h 653"/>
                <a:gd name="T6" fmla="*/ 2147483647 w 922"/>
                <a:gd name="T7" fmla="*/ 2147483647 h 653"/>
                <a:gd name="T8" fmla="*/ 2147483647 w 922"/>
                <a:gd name="T9" fmla="*/ 2147483647 h 653"/>
                <a:gd name="T10" fmla="*/ 2147483647 w 922"/>
                <a:gd name="T11" fmla="*/ 2147483647 h 653"/>
                <a:gd name="T12" fmla="*/ 2147483647 w 922"/>
                <a:gd name="T13" fmla="*/ 2147483647 h 653"/>
                <a:gd name="T14" fmla="*/ 2147483647 w 922"/>
                <a:gd name="T15" fmla="*/ 2147483647 h 653"/>
                <a:gd name="T16" fmla="*/ 2147483647 w 922"/>
                <a:gd name="T17" fmla="*/ 2147483647 h 653"/>
                <a:gd name="T18" fmla="*/ 2147483647 w 922"/>
                <a:gd name="T19" fmla="*/ 2147483647 h 653"/>
                <a:gd name="T20" fmla="*/ 2147483647 w 922"/>
                <a:gd name="T21" fmla="*/ 2147483647 h 653"/>
                <a:gd name="T22" fmla="*/ 2147483647 w 922"/>
                <a:gd name="T23" fmla="*/ 2147483647 h 653"/>
                <a:gd name="T24" fmla="*/ 2147483647 w 922"/>
                <a:gd name="T25" fmla="*/ 2147483647 h 653"/>
                <a:gd name="T26" fmla="*/ 2147483647 w 922"/>
                <a:gd name="T27" fmla="*/ 2147483647 h 653"/>
                <a:gd name="T28" fmla="*/ 2147483647 w 922"/>
                <a:gd name="T29" fmla="*/ 2147483647 h 653"/>
                <a:gd name="T30" fmla="*/ 2147483647 w 922"/>
                <a:gd name="T31" fmla="*/ 2147483647 h 653"/>
                <a:gd name="T32" fmla="*/ 2147483647 w 922"/>
                <a:gd name="T33" fmla="*/ 2147483647 h 653"/>
                <a:gd name="T34" fmla="*/ 2147483647 w 922"/>
                <a:gd name="T35" fmla="*/ 2147483647 h 653"/>
                <a:gd name="T36" fmla="*/ 2147483647 w 922"/>
                <a:gd name="T37" fmla="*/ 2147483647 h 653"/>
                <a:gd name="T38" fmla="*/ 2147483647 w 922"/>
                <a:gd name="T39" fmla="*/ 2147483647 h 653"/>
                <a:gd name="T40" fmla="*/ 2147483647 w 922"/>
                <a:gd name="T41" fmla="*/ 2147483647 h 653"/>
                <a:gd name="T42" fmla="*/ 2147483647 w 922"/>
                <a:gd name="T43" fmla="*/ 2147483647 h 653"/>
                <a:gd name="T44" fmla="*/ 2147483647 w 922"/>
                <a:gd name="T45" fmla="*/ 2147483647 h 653"/>
                <a:gd name="T46" fmla="*/ 2147483647 w 922"/>
                <a:gd name="T47" fmla="*/ 2147483647 h 653"/>
                <a:gd name="T48" fmla="*/ 2147483647 w 922"/>
                <a:gd name="T49" fmla="*/ 2147483647 h 653"/>
                <a:gd name="T50" fmla="*/ 2147483647 w 922"/>
                <a:gd name="T51" fmla="*/ 2147483647 h 653"/>
                <a:gd name="T52" fmla="*/ 2147483647 w 922"/>
                <a:gd name="T53" fmla="*/ 0 h 653"/>
                <a:gd name="T54" fmla="*/ 2147483647 w 922"/>
                <a:gd name="T55" fmla="*/ 2147483647 h 653"/>
                <a:gd name="T56" fmla="*/ 2147483647 w 922"/>
                <a:gd name="T57" fmla="*/ 2147483647 h 653"/>
                <a:gd name="T58" fmla="*/ 2147483647 w 922"/>
                <a:gd name="T59" fmla="*/ 2147483647 h 653"/>
                <a:gd name="T60" fmla="*/ 2147483647 w 922"/>
                <a:gd name="T61" fmla="*/ 2147483647 h 653"/>
                <a:gd name="T62" fmla="*/ 2147483647 w 922"/>
                <a:gd name="T63" fmla="*/ 2147483647 h 653"/>
                <a:gd name="T64" fmla="*/ 2147483647 w 922"/>
                <a:gd name="T65" fmla="*/ 2147483647 h 653"/>
                <a:gd name="T66" fmla="*/ 2147483647 w 922"/>
                <a:gd name="T67" fmla="*/ 2147483647 h 653"/>
                <a:gd name="T68" fmla="*/ 2147483647 w 922"/>
                <a:gd name="T69" fmla="*/ 0 h 653"/>
                <a:gd name="T70" fmla="*/ 2147483647 w 922"/>
                <a:gd name="T71" fmla="*/ 2147483647 h 653"/>
                <a:gd name="T72" fmla="*/ 2147483647 w 922"/>
                <a:gd name="T73" fmla="*/ 2147483647 h 653"/>
                <a:gd name="T74" fmla="*/ 2147483647 w 922"/>
                <a:gd name="T75" fmla="*/ 2147483647 h 653"/>
                <a:gd name="T76" fmla="*/ 2147483647 w 922"/>
                <a:gd name="T77" fmla="*/ 2147483647 h 653"/>
                <a:gd name="T78" fmla="*/ 2147483647 w 922"/>
                <a:gd name="T79" fmla="*/ 2147483647 h 653"/>
                <a:gd name="T80" fmla="*/ 2147483647 w 922"/>
                <a:gd name="T81" fmla="*/ 2147483647 h 653"/>
                <a:gd name="T82" fmla="*/ 2147483647 w 922"/>
                <a:gd name="T83" fmla="*/ 2147483647 h 653"/>
                <a:gd name="T84" fmla="*/ 2147483647 w 922"/>
                <a:gd name="T85" fmla="*/ 2147483647 h 653"/>
                <a:gd name="T86" fmla="*/ 2147483647 w 922"/>
                <a:gd name="T87" fmla="*/ 2147483647 h 653"/>
                <a:gd name="T88" fmla="*/ 2147483647 w 922"/>
                <a:gd name="T89" fmla="*/ 2147483647 h 653"/>
                <a:gd name="T90" fmla="*/ 0 w 922"/>
                <a:gd name="T91" fmla="*/ 2147483647 h 653"/>
                <a:gd name="T92" fmla="*/ 2147483647 w 922"/>
                <a:gd name="T93" fmla="*/ 2147483647 h 653"/>
                <a:gd name="T94" fmla="*/ 2147483647 w 922"/>
                <a:gd name="T95" fmla="*/ 2147483647 h 653"/>
                <a:gd name="T96" fmla="*/ 2147483647 w 922"/>
                <a:gd name="T97" fmla="*/ 2147483647 h 653"/>
                <a:gd name="T98" fmla="*/ 2147483647 w 922"/>
                <a:gd name="T99" fmla="*/ 2147483647 h 653"/>
                <a:gd name="T100" fmla="*/ 2147483647 w 922"/>
                <a:gd name="T101" fmla="*/ 2147483647 h 653"/>
                <a:gd name="T102" fmla="*/ 2147483647 w 922"/>
                <a:gd name="T103" fmla="*/ 2147483647 h 653"/>
                <a:gd name="T104" fmla="*/ 2147483647 w 922"/>
                <a:gd name="T105" fmla="*/ 2147483647 h 653"/>
                <a:gd name="T106" fmla="*/ 2147483647 w 922"/>
                <a:gd name="T107" fmla="*/ 2147483647 h 653"/>
                <a:gd name="T108" fmla="*/ 2147483647 w 922"/>
                <a:gd name="T109" fmla="*/ 2147483647 h 653"/>
                <a:gd name="T110" fmla="*/ 2147483647 w 922"/>
                <a:gd name="T111" fmla="*/ 2147483647 h 653"/>
                <a:gd name="T112" fmla="*/ 2147483647 w 922"/>
                <a:gd name="T113" fmla="*/ 2147483647 h 653"/>
                <a:gd name="T114" fmla="*/ 2147483647 w 922"/>
                <a:gd name="T115" fmla="*/ 2147483647 h 653"/>
                <a:gd name="T116" fmla="*/ 2147483647 w 922"/>
                <a:gd name="T117" fmla="*/ 2147483647 h 653"/>
                <a:gd name="T118" fmla="*/ 2147483647 w 922"/>
                <a:gd name="T119" fmla="*/ 2147483647 h 653"/>
                <a:gd name="T120" fmla="*/ 2147483647 w 922"/>
                <a:gd name="T121" fmla="*/ 2147483647 h 653"/>
                <a:gd name="T122" fmla="*/ 2147483647 w 922"/>
                <a:gd name="T123" fmla="*/ 2147483647 h 6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2"/>
                <a:gd name="T187" fmla="*/ 0 h 653"/>
                <a:gd name="T188" fmla="*/ 922 w 922"/>
                <a:gd name="T189" fmla="*/ 653 h 6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2" h="653">
                  <a:moveTo>
                    <a:pt x="461" y="652"/>
                  </a:moveTo>
                  <a:lnTo>
                    <a:pt x="469" y="652"/>
                  </a:lnTo>
                  <a:lnTo>
                    <a:pt x="476" y="651"/>
                  </a:lnTo>
                  <a:lnTo>
                    <a:pt x="484" y="651"/>
                  </a:lnTo>
                  <a:lnTo>
                    <a:pt x="492" y="651"/>
                  </a:lnTo>
                  <a:lnTo>
                    <a:pt x="499" y="650"/>
                  </a:lnTo>
                  <a:lnTo>
                    <a:pt x="507" y="650"/>
                  </a:lnTo>
                  <a:lnTo>
                    <a:pt x="514" y="649"/>
                  </a:lnTo>
                  <a:lnTo>
                    <a:pt x="522" y="649"/>
                  </a:lnTo>
                  <a:lnTo>
                    <a:pt x="529" y="648"/>
                  </a:lnTo>
                  <a:lnTo>
                    <a:pt x="537" y="647"/>
                  </a:lnTo>
                  <a:lnTo>
                    <a:pt x="544" y="646"/>
                  </a:lnTo>
                  <a:lnTo>
                    <a:pt x="552" y="645"/>
                  </a:lnTo>
                  <a:lnTo>
                    <a:pt x="559" y="644"/>
                  </a:lnTo>
                  <a:lnTo>
                    <a:pt x="566" y="642"/>
                  </a:lnTo>
                  <a:lnTo>
                    <a:pt x="573" y="641"/>
                  </a:lnTo>
                  <a:lnTo>
                    <a:pt x="581" y="640"/>
                  </a:lnTo>
                  <a:lnTo>
                    <a:pt x="588" y="638"/>
                  </a:lnTo>
                  <a:lnTo>
                    <a:pt x="595" y="636"/>
                  </a:lnTo>
                  <a:lnTo>
                    <a:pt x="602" y="635"/>
                  </a:lnTo>
                  <a:lnTo>
                    <a:pt x="609" y="633"/>
                  </a:lnTo>
                  <a:lnTo>
                    <a:pt x="616" y="631"/>
                  </a:lnTo>
                  <a:lnTo>
                    <a:pt x="623" y="629"/>
                  </a:lnTo>
                  <a:lnTo>
                    <a:pt x="630" y="627"/>
                  </a:lnTo>
                  <a:lnTo>
                    <a:pt x="636" y="625"/>
                  </a:lnTo>
                  <a:lnTo>
                    <a:pt x="643" y="623"/>
                  </a:lnTo>
                  <a:lnTo>
                    <a:pt x="650" y="620"/>
                  </a:lnTo>
                  <a:lnTo>
                    <a:pt x="656" y="618"/>
                  </a:lnTo>
                  <a:lnTo>
                    <a:pt x="663" y="615"/>
                  </a:lnTo>
                  <a:lnTo>
                    <a:pt x="669" y="613"/>
                  </a:lnTo>
                  <a:lnTo>
                    <a:pt x="676" y="610"/>
                  </a:lnTo>
                  <a:lnTo>
                    <a:pt x="682" y="607"/>
                  </a:lnTo>
                  <a:lnTo>
                    <a:pt x="689" y="605"/>
                  </a:lnTo>
                  <a:lnTo>
                    <a:pt x="695" y="602"/>
                  </a:lnTo>
                  <a:lnTo>
                    <a:pt x="701" y="599"/>
                  </a:lnTo>
                  <a:lnTo>
                    <a:pt x="707" y="596"/>
                  </a:lnTo>
                  <a:lnTo>
                    <a:pt x="713" y="592"/>
                  </a:lnTo>
                  <a:lnTo>
                    <a:pt x="719" y="589"/>
                  </a:lnTo>
                  <a:lnTo>
                    <a:pt x="725" y="586"/>
                  </a:lnTo>
                  <a:lnTo>
                    <a:pt x="731" y="582"/>
                  </a:lnTo>
                  <a:lnTo>
                    <a:pt x="737" y="579"/>
                  </a:lnTo>
                  <a:lnTo>
                    <a:pt x="742" y="575"/>
                  </a:lnTo>
                  <a:lnTo>
                    <a:pt x="748" y="572"/>
                  </a:lnTo>
                  <a:lnTo>
                    <a:pt x="754" y="568"/>
                  </a:lnTo>
                  <a:lnTo>
                    <a:pt x="759" y="564"/>
                  </a:lnTo>
                  <a:lnTo>
                    <a:pt x="765" y="560"/>
                  </a:lnTo>
                  <a:lnTo>
                    <a:pt x="770" y="557"/>
                  </a:lnTo>
                  <a:lnTo>
                    <a:pt x="775" y="553"/>
                  </a:lnTo>
                  <a:lnTo>
                    <a:pt x="780" y="548"/>
                  </a:lnTo>
                  <a:lnTo>
                    <a:pt x="785" y="544"/>
                  </a:lnTo>
                  <a:lnTo>
                    <a:pt x="791" y="540"/>
                  </a:lnTo>
                  <a:lnTo>
                    <a:pt x="796" y="535"/>
                  </a:lnTo>
                  <a:lnTo>
                    <a:pt x="802" y="530"/>
                  </a:lnTo>
                  <a:lnTo>
                    <a:pt x="807" y="525"/>
                  </a:lnTo>
                  <a:lnTo>
                    <a:pt x="812" y="520"/>
                  </a:lnTo>
                  <a:lnTo>
                    <a:pt x="817" y="515"/>
                  </a:lnTo>
                  <a:lnTo>
                    <a:pt x="822" y="510"/>
                  </a:lnTo>
                  <a:lnTo>
                    <a:pt x="827" y="505"/>
                  </a:lnTo>
                  <a:lnTo>
                    <a:pt x="832" y="500"/>
                  </a:lnTo>
                  <a:lnTo>
                    <a:pt x="837" y="494"/>
                  </a:lnTo>
                  <a:lnTo>
                    <a:pt x="841" y="489"/>
                  </a:lnTo>
                  <a:lnTo>
                    <a:pt x="846" y="483"/>
                  </a:lnTo>
                  <a:lnTo>
                    <a:pt x="850" y="478"/>
                  </a:lnTo>
                  <a:lnTo>
                    <a:pt x="854" y="472"/>
                  </a:lnTo>
                  <a:lnTo>
                    <a:pt x="858" y="466"/>
                  </a:lnTo>
                  <a:lnTo>
                    <a:pt x="862" y="461"/>
                  </a:lnTo>
                  <a:lnTo>
                    <a:pt x="866" y="455"/>
                  </a:lnTo>
                  <a:lnTo>
                    <a:pt x="870" y="449"/>
                  </a:lnTo>
                  <a:lnTo>
                    <a:pt x="873" y="443"/>
                  </a:lnTo>
                  <a:lnTo>
                    <a:pt x="877" y="437"/>
                  </a:lnTo>
                  <a:lnTo>
                    <a:pt x="880" y="431"/>
                  </a:lnTo>
                  <a:lnTo>
                    <a:pt x="884" y="425"/>
                  </a:lnTo>
                  <a:lnTo>
                    <a:pt x="887" y="419"/>
                  </a:lnTo>
                  <a:lnTo>
                    <a:pt x="890" y="413"/>
                  </a:lnTo>
                  <a:lnTo>
                    <a:pt x="893" y="406"/>
                  </a:lnTo>
                  <a:lnTo>
                    <a:pt x="895" y="400"/>
                  </a:lnTo>
                  <a:lnTo>
                    <a:pt x="898" y="394"/>
                  </a:lnTo>
                  <a:lnTo>
                    <a:pt x="900" y="387"/>
                  </a:lnTo>
                  <a:lnTo>
                    <a:pt x="903" y="381"/>
                  </a:lnTo>
                  <a:lnTo>
                    <a:pt x="905" y="374"/>
                  </a:lnTo>
                  <a:lnTo>
                    <a:pt x="907" y="368"/>
                  </a:lnTo>
                  <a:lnTo>
                    <a:pt x="909" y="361"/>
                  </a:lnTo>
                  <a:lnTo>
                    <a:pt x="911" y="354"/>
                  </a:lnTo>
                  <a:lnTo>
                    <a:pt x="913" y="348"/>
                  </a:lnTo>
                  <a:lnTo>
                    <a:pt x="914" y="341"/>
                  </a:lnTo>
                  <a:lnTo>
                    <a:pt x="915" y="334"/>
                  </a:lnTo>
                  <a:lnTo>
                    <a:pt x="917" y="328"/>
                  </a:lnTo>
                  <a:lnTo>
                    <a:pt x="918" y="321"/>
                  </a:lnTo>
                  <a:lnTo>
                    <a:pt x="919" y="314"/>
                  </a:lnTo>
                  <a:lnTo>
                    <a:pt x="920" y="307"/>
                  </a:lnTo>
                  <a:lnTo>
                    <a:pt x="920" y="300"/>
                  </a:lnTo>
                  <a:lnTo>
                    <a:pt x="921" y="293"/>
                  </a:lnTo>
                  <a:lnTo>
                    <a:pt x="921" y="286"/>
                  </a:lnTo>
                  <a:lnTo>
                    <a:pt x="921" y="279"/>
                  </a:lnTo>
                  <a:lnTo>
                    <a:pt x="921" y="272"/>
                  </a:lnTo>
                  <a:lnTo>
                    <a:pt x="921" y="265"/>
                  </a:lnTo>
                  <a:lnTo>
                    <a:pt x="921" y="257"/>
                  </a:lnTo>
                  <a:lnTo>
                    <a:pt x="921" y="250"/>
                  </a:lnTo>
                  <a:lnTo>
                    <a:pt x="920" y="243"/>
                  </a:lnTo>
                  <a:lnTo>
                    <a:pt x="919" y="235"/>
                  </a:lnTo>
                  <a:lnTo>
                    <a:pt x="919" y="228"/>
                  </a:lnTo>
                  <a:lnTo>
                    <a:pt x="917" y="221"/>
                  </a:lnTo>
                  <a:lnTo>
                    <a:pt x="916" y="214"/>
                  </a:lnTo>
                  <a:lnTo>
                    <a:pt x="915" y="207"/>
                  </a:lnTo>
                  <a:lnTo>
                    <a:pt x="913" y="200"/>
                  </a:lnTo>
                  <a:lnTo>
                    <a:pt x="912" y="193"/>
                  </a:lnTo>
                  <a:lnTo>
                    <a:pt x="910" y="186"/>
                  </a:lnTo>
                  <a:lnTo>
                    <a:pt x="908" y="179"/>
                  </a:lnTo>
                  <a:lnTo>
                    <a:pt x="906" y="172"/>
                  </a:lnTo>
                  <a:lnTo>
                    <a:pt x="903" y="166"/>
                  </a:lnTo>
                  <a:lnTo>
                    <a:pt x="901" y="159"/>
                  </a:lnTo>
                  <a:lnTo>
                    <a:pt x="898" y="153"/>
                  </a:lnTo>
                  <a:lnTo>
                    <a:pt x="895" y="146"/>
                  </a:lnTo>
                  <a:lnTo>
                    <a:pt x="893" y="140"/>
                  </a:lnTo>
                  <a:lnTo>
                    <a:pt x="889" y="134"/>
                  </a:lnTo>
                  <a:lnTo>
                    <a:pt x="886" y="128"/>
                  </a:lnTo>
                  <a:lnTo>
                    <a:pt x="883" y="122"/>
                  </a:lnTo>
                  <a:lnTo>
                    <a:pt x="879" y="116"/>
                  </a:lnTo>
                  <a:lnTo>
                    <a:pt x="876" y="110"/>
                  </a:lnTo>
                  <a:lnTo>
                    <a:pt x="872" y="104"/>
                  </a:lnTo>
                  <a:lnTo>
                    <a:pt x="868" y="99"/>
                  </a:lnTo>
                  <a:lnTo>
                    <a:pt x="864" y="93"/>
                  </a:lnTo>
                  <a:lnTo>
                    <a:pt x="860" y="88"/>
                  </a:lnTo>
                  <a:lnTo>
                    <a:pt x="855" y="83"/>
                  </a:lnTo>
                  <a:lnTo>
                    <a:pt x="851" y="78"/>
                  </a:lnTo>
                  <a:lnTo>
                    <a:pt x="846" y="73"/>
                  </a:lnTo>
                  <a:lnTo>
                    <a:pt x="841" y="68"/>
                  </a:lnTo>
                  <a:lnTo>
                    <a:pt x="837" y="63"/>
                  </a:lnTo>
                  <a:lnTo>
                    <a:pt x="831" y="59"/>
                  </a:lnTo>
                  <a:lnTo>
                    <a:pt x="826" y="54"/>
                  </a:lnTo>
                  <a:lnTo>
                    <a:pt x="821" y="50"/>
                  </a:lnTo>
                  <a:lnTo>
                    <a:pt x="816" y="46"/>
                  </a:lnTo>
                  <a:lnTo>
                    <a:pt x="810" y="42"/>
                  </a:lnTo>
                  <a:lnTo>
                    <a:pt x="804" y="38"/>
                  </a:lnTo>
                  <a:lnTo>
                    <a:pt x="798" y="35"/>
                  </a:lnTo>
                  <a:lnTo>
                    <a:pt x="792" y="32"/>
                  </a:lnTo>
                  <a:lnTo>
                    <a:pt x="786" y="28"/>
                  </a:lnTo>
                  <a:lnTo>
                    <a:pt x="781" y="26"/>
                  </a:lnTo>
                  <a:lnTo>
                    <a:pt x="776" y="23"/>
                  </a:lnTo>
                  <a:lnTo>
                    <a:pt x="770" y="21"/>
                  </a:lnTo>
                  <a:lnTo>
                    <a:pt x="765" y="19"/>
                  </a:lnTo>
                  <a:lnTo>
                    <a:pt x="759" y="16"/>
                  </a:lnTo>
                  <a:lnTo>
                    <a:pt x="754" y="15"/>
                  </a:lnTo>
                  <a:lnTo>
                    <a:pt x="748" y="13"/>
                  </a:lnTo>
                  <a:lnTo>
                    <a:pt x="742" y="11"/>
                  </a:lnTo>
                  <a:lnTo>
                    <a:pt x="736" y="9"/>
                  </a:lnTo>
                  <a:lnTo>
                    <a:pt x="730" y="8"/>
                  </a:lnTo>
                  <a:lnTo>
                    <a:pt x="724" y="7"/>
                  </a:lnTo>
                  <a:lnTo>
                    <a:pt x="717" y="5"/>
                  </a:lnTo>
                  <a:lnTo>
                    <a:pt x="711" y="4"/>
                  </a:lnTo>
                  <a:lnTo>
                    <a:pt x="705" y="3"/>
                  </a:lnTo>
                  <a:lnTo>
                    <a:pt x="698" y="3"/>
                  </a:lnTo>
                  <a:lnTo>
                    <a:pt x="691" y="2"/>
                  </a:lnTo>
                  <a:lnTo>
                    <a:pt x="685" y="1"/>
                  </a:lnTo>
                  <a:lnTo>
                    <a:pt x="678" y="1"/>
                  </a:lnTo>
                  <a:lnTo>
                    <a:pt x="671" y="0"/>
                  </a:lnTo>
                  <a:lnTo>
                    <a:pt x="664" y="0"/>
                  </a:lnTo>
                  <a:lnTo>
                    <a:pt x="657" y="0"/>
                  </a:lnTo>
                  <a:lnTo>
                    <a:pt x="650" y="0"/>
                  </a:lnTo>
                  <a:lnTo>
                    <a:pt x="643" y="0"/>
                  </a:lnTo>
                  <a:lnTo>
                    <a:pt x="636" y="0"/>
                  </a:lnTo>
                  <a:lnTo>
                    <a:pt x="629" y="0"/>
                  </a:lnTo>
                  <a:lnTo>
                    <a:pt x="622" y="0"/>
                  </a:lnTo>
                  <a:lnTo>
                    <a:pt x="614" y="1"/>
                  </a:lnTo>
                  <a:lnTo>
                    <a:pt x="607" y="1"/>
                  </a:lnTo>
                  <a:lnTo>
                    <a:pt x="599" y="1"/>
                  </a:lnTo>
                  <a:lnTo>
                    <a:pt x="592" y="2"/>
                  </a:lnTo>
                  <a:lnTo>
                    <a:pt x="584" y="3"/>
                  </a:lnTo>
                  <a:lnTo>
                    <a:pt x="576" y="3"/>
                  </a:lnTo>
                  <a:lnTo>
                    <a:pt x="569" y="4"/>
                  </a:lnTo>
                  <a:lnTo>
                    <a:pt x="561" y="5"/>
                  </a:lnTo>
                  <a:lnTo>
                    <a:pt x="553" y="6"/>
                  </a:lnTo>
                  <a:lnTo>
                    <a:pt x="545" y="7"/>
                  </a:lnTo>
                  <a:lnTo>
                    <a:pt x="538" y="8"/>
                  </a:lnTo>
                  <a:lnTo>
                    <a:pt x="530" y="9"/>
                  </a:lnTo>
                  <a:lnTo>
                    <a:pt x="522" y="10"/>
                  </a:lnTo>
                  <a:lnTo>
                    <a:pt x="514" y="12"/>
                  </a:lnTo>
                  <a:lnTo>
                    <a:pt x="506" y="13"/>
                  </a:lnTo>
                  <a:lnTo>
                    <a:pt x="497" y="14"/>
                  </a:lnTo>
                  <a:lnTo>
                    <a:pt x="489" y="16"/>
                  </a:lnTo>
                  <a:lnTo>
                    <a:pt x="481" y="17"/>
                  </a:lnTo>
                  <a:lnTo>
                    <a:pt x="473" y="19"/>
                  </a:lnTo>
                  <a:lnTo>
                    <a:pt x="465" y="20"/>
                  </a:lnTo>
                  <a:lnTo>
                    <a:pt x="457" y="19"/>
                  </a:lnTo>
                  <a:lnTo>
                    <a:pt x="449" y="17"/>
                  </a:lnTo>
                  <a:lnTo>
                    <a:pt x="440" y="16"/>
                  </a:lnTo>
                  <a:lnTo>
                    <a:pt x="432" y="14"/>
                  </a:lnTo>
                  <a:lnTo>
                    <a:pt x="424" y="13"/>
                  </a:lnTo>
                  <a:lnTo>
                    <a:pt x="416" y="12"/>
                  </a:lnTo>
                  <a:lnTo>
                    <a:pt x="408" y="11"/>
                  </a:lnTo>
                  <a:lnTo>
                    <a:pt x="400" y="9"/>
                  </a:lnTo>
                  <a:lnTo>
                    <a:pt x="393" y="8"/>
                  </a:lnTo>
                  <a:lnTo>
                    <a:pt x="385" y="7"/>
                  </a:lnTo>
                  <a:lnTo>
                    <a:pt x="377" y="6"/>
                  </a:lnTo>
                  <a:lnTo>
                    <a:pt x="369" y="5"/>
                  </a:lnTo>
                  <a:lnTo>
                    <a:pt x="361" y="4"/>
                  </a:lnTo>
                  <a:lnTo>
                    <a:pt x="354" y="4"/>
                  </a:lnTo>
                  <a:lnTo>
                    <a:pt x="346" y="3"/>
                  </a:lnTo>
                  <a:lnTo>
                    <a:pt x="338" y="2"/>
                  </a:lnTo>
                  <a:lnTo>
                    <a:pt x="331" y="2"/>
                  </a:lnTo>
                  <a:lnTo>
                    <a:pt x="323" y="1"/>
                  </a:lnTo>
                  <a:lnTo>
                    <a:pt x="316" y="1"/>
                  </a:lnTo>
                  <a:lnTo>
                    <a:pt x="308" y="0"/>
                  </a:lnTo>
                  <a:lnTo>
                    <a:pt x="301" y="0"/>
                  </a:lnTo>
                  <a:lnTo>
                    <a:pt x="294" y="0"/>
                  </a:lnTo>
                  <a:lnTo>
                    <a:pt x="286" y="0"/>
                  </a:lnTo>
                  <a:lnTo>
                    <a:pt x="279" y="0"/>
                  </a:lnTo>
                  <a:lnTo>
                    <a:pt x="272" y="0"/>
                  </a:lnTo>
                  <a:lnTo>
                    <a:pt x="265" y="0"/>
                  </a:lnTo>
                  <a:lnTo>
                    <a:pt x="258" y="0"/>
                  </a:lnTo>
                  <a:lnTo>
                    <a:pt x="251" y="0"/>
                  </a:lnTo>
                  <a:lnTo>
                    <a:pt x="244" y="1"/>
                  </a:lnTo>
                  <a:lnTo>
                    <a:pt x="237" y="1"/>
                  </a:lnTo>
                  <a:lnTo>
                    <a:pt x="231" y="2"/>
                  </a:lnTo>
                  <a:lnTo>
                    <a:pt x="224" y="3"/>
                  </a:lnTo>
                  <a:lnTo>
                    <a:pt x="217" y="4"/>
                  </a:lnTo>
                  <a:lnTo>
                    <a:pt x="211" y="5"/>
                  </a:lnTo>
                  <a:lnTo>
                    <a:pt x="204" y="6"/>
                  </a:lnTo>
                  <a:lnTo>
                    <a:pt x="198" y="7"/>
                  </a:lnTo>
                  <a:lnTo>
                    <a:pt x="192" y="8"/>
                  </a:lnTo>
                  <a:lnTo>
                    <a:pt x="186" y="10"/>
                  </a:lnTo>
                  <a:lnTo>
                    <a:pt x="180" y="11"/>
                  </a:lnTo>
                  <a:lnTo>
                    <a:pt x="174" y="13"/>
                  </a:lnTo>
                  <a:lnTo>
                    <a:pt x="168" y="15"/>
                  </a:lnTo>
                  <a:lnTo>
                    <a:pt x="162" y="17"/>
                  </a:lnTo>
                  <a:lnTo>
                    <a:pt x="156" y="19"/>
                  </a:lnTo>
                  <a:lnTo>
                    <a:pt x="151" y="21"/>
                  </a:lnTo>
                  <a:lnTo>
                    <a:pt x="145" y="23"/>
                  </a:lnTo>
                  <a:lnTo>
                    <a:pt x="140" y="26"/>
                  </a:lnTo>
                  <a:lnTo>
                    <a:pt x="134" y="28"/>
                  </a:lnTo>
                  <a:lnTo>
                    <a:pt x="128" y="32"/>
                  </a:lnTo>
                  <a:lnTo>
                    <a:pt x="122" y="35"/>
                  </a:lnTo>
                  <a:lnTo>
                    <a:pt x="116" y="38"/>
                  </a:lnTo>
                  <a:lnTo>
                    <a:pt x="111" y="42"/>
                  </a:lnTo>
                  <a:lnTo>
                    <a:pt x="105" y="46"/>
                  </a:lnTo>
                  <a:lnTo>
                    <a:pt x="100" y="50"/>
                  </a:lnTo>
                  <a:lnTo>
                    <a:pt x="95" y="54"/>
                  </a:lnTo>
                  <a:lnTo>
                    <a:pt x="89" y="59"/>
                  </a:lnTo>
                  <a:lnTo>
                    <a:pt x="84" y="63"/>
                  </a:lnTo>
                  <a:lnTo>
                    <a:pt x="79" y="68"/>
                  </a:lnTo>
                  <a:lnTo>
                    <a:pt x="75" y="73"/>
                  </a:lnTo>
                  <a:lnTo>
                    <a:pt x="70" y="78"/>
                  </a:lnTo>
                  <a:lnTo>
                    <a:pt x="66" y="83"/>
                  </a:lnTo>
                  <a:lnTo>
                    <a:pt x="61" y="88"/>
                  </a:lnTo>
                  <a:lnTo>
                    <a:pt x="57" y="93"/>
                  </a:lnTo>
                  <a:lnTo>
                    <a:pt x="53" y="99"/>
                  </a:lnTo>
                  <a:lnTo>
                    <a:pt x="49" y="104"/>
                  </a:lnTo>
                  <a:lnTo>
                    <a:pt x="45" y="110"/>
                  </a:lnTo>
                  <a:lnTo>
                    <a:pt x="42" y="116"/>
                  </a:lnTo>
                  <a:lnTo>
                    <a:pt x="38" y="122"/>
                  </a:lnTo>
                  <a:lnTo>
                    <a:pt x="35" y="128"/>
                  </a:lnTo>
                  <a:lnTo>
                    <a:pt x="32" y="134"/>
                  </a:lnTo>
                  <a:lnTo>
                    <a:pt x="29" y="140"/>
                  </a:lnTo>
                  <a:lnTo>
                    <a:pt x="26" y="146"/>
                  </a:lnTo>
                  <a:lnTo>
                    <a:pt x="23" y="153"/>
                  </a:lnTo>
                  <a:lnTo>
                    <a:pt x="20" y="159"/>
                  </a:lnTo>
                  <a:lnTo>
                    <a:pt x="18" y="166"/>
                  </a:lnTo>
                  <a:lnTo>
                    <a:pt x="15" y="172"/>
                  </a:lnTo>
                  <a:lnTo>
                    <a:pt x="13" y="179"/>
                  </a:lnTo>
                  <a:lnTo>
                    <a:pt x="11" y="186"/>
                  </a:lnTo>
                  <a:lnTo>
                    <a:pt x="9" y="193"/>
                  </a:lnTo>
                  <a:lnTo>
                    <a:pt x="8" y="200"/>
                  </a:lnTo>
                  <a:lnTo>
                    <a:pt x="6" y="207"/>
                  </a:lnTo>
                  <a:lnTo>
                    <a:pt x="5" y="214"/>
                  </a:lnTo>
                  <a:lnTo>
                    <a:pt x="4" y="221"/>
                  </a:lnTo>
                  <a:lnTo>
                    <a:pt x="3" y="228"/>
                  </a:lnTo>
                  <a:lnTo>
                    <a:pt x="2" y="235"/>
                  </a:lnTo>
                  <a:lnTo>
                    <a:pt x="1" y="243"/>
                  </a:lnTo>
                  <a:lnTo>
                    <a:pt x="0" y="250"/>
                  </a:lnTo>
                  <a:lnTo>
                    <a:pt x="0" y="257"/>
                  </a:lnTo>
                  <a:lnTo>
                    <a:pt x="0" y="265"/>
                  </a:lnTo>
                  <a:lnTo>
                    <a:pt x="0" y="272"/>
                  </a:lnTo>
                  <a:lnTo>
                    <a:pt x="0" y="279"/>
                  </a:lnTo>
                  <a:lnTo>
                    <a:pt x="0" y="286"/>
                  </a:lnTo>
                  <a:lnTo>
                    <a:pt x="0" y="293"/>
                  </a:lnTo>
                  <a:lnTo>
                    <a:pt x="1" y="300"/>
                  </a:lnTo>
                  <a:lnTo>
                    <a:pt x="1" y="307"/>
                  </a:lnTo>
                  <a:lnTo>
                    <a:pt x="2" y="314"/>
                  </a:lnTo>
                  <a:lnTo>
                    <a:pt x="3" y="321"/>
                  </a:lnTo>
                  <a:lnTo>
                    <a:pt x="4" y="328"/>
                  </a:lnTo>
                  <a:lnTo>
                    <a:pt x="6" y="334"/>
                  </a:lnTo>
                  <a:lnTo>
                    <a:pt x="7" y="341"/>
                  </a:lnTo>
                  <a:lnTo>
                    <a:pt x="8" y="348"/>
                  </a:lnTo>
                  <a:lnTo>
                    <a:pt x="10" y="354"/>
                  </a:lnTo>
                  <a:lnTo>
                    <a:pt x="12" y="361"/>
                  </a:lnTo>
                  <a:lnTo>
                    <a:pt x="14" y="368"/>
                  </a:lnTo>
                  <a:lnTo>
                    <a:pt x="16" y="374"/>
                  </a:lnTo>
                  <a:lnTo>
                    <a:pt x="18" y="381"/>
                  </a:lnTo>
                  <a:lnTo>
                    <a:pt x="20" y="387"/>
                  </a:lnTo>
                  <a:lnTo>
                    <a:pt x="23" y="394"/>
                  </a:lnTo>
                  <a:lnTo>
                    <a:pt x="25" y="400"/>
                  </a:lnTo>
                  <a:lnTo>
                    <a:pt x="28" y="406"/>
                  </a:lnTo>
                  <a:lnTo>
                    <a:pt x="31" y="413"/>
                  </a:lnTo>
                  <a:lnTo>
                    <a:pt x="34" y="419"/>
                  </a:lnTo>
                  <a:lnTo>
                    <a:pt x="37" y="425"/>
                  </a:lnTo>
                  <a:lnTo>
                    <a:pt x="40" y="431"/>
                  </a:lnTo>
                  <a:lnTo>
                    <a:pt x="44" y="437"/>
                  </a:lnTo>
                  <a:lnTo>
                    <a:pt x="47" y="443"/>
                  </a:lnTo>
                  <a:lnTo>
                    <a:pt x="51" y="449"/>
                  </a:lnTo>
                  <a:lnTo>
                    <a:pt x="54" y="455"/>
                  </a:lnTo>
                  <a:lnTo>
                    <a:pt x="58" y="461"/>
                  </a:lnTo>
                  <a:lnTo>
                    <a:pt x="62" y="466"/>
                  </a:lnTo>
                  <a:lnTo>
                    <a:pt x="66" y="472"/>
                  </a:lnTo>
                  <a:lnTo>
                    <a:pt x="70" y="478"/>
                  </a:lnTo>
                  <a:lnTo>
                    <a:pt x="75" y="483"/>
                  </a:lnTo>
                  <a:lnTo>
                    <a:pt x="79" y="489"/>
                  </a:lnTo>
                  <a:lnTo>
                    <a:pt x="83" y="494"/>
                  </a:lnTo>
                  <a:lnTo>
                    <a:pt x="88" y="500"/>
                  </a:lnTo>
                  <a:lnTo>
                    <a:pt x="93" y="505"/>
                  </a:lnTo>
                  <a:lnTo>
                    <a:pt x="98" y="510"/>
                  </a:lnTo>
                  <a:lnTo>
                    <a:pt x="103" y="515"/>
                  </a:lnTo>
                  <a:lnTo>
                    <a:pt x="108" y="520"/>
                  </a:lnTo>
                  <a:lnTo>
                    <a:pt x="113" y="525"/>
                  </a:lnTo>
                  <a:lnTo>
                    <a:pt x="118" y="530"/>
                  </a:lnTo>
                  <a:lnTo>
                    <a:pt x="123" y="535"/>
                  </a:lnTo>
                  <a:lnTo>
                    <a:pt x="129" y="540"/>
                  </a:lnTo>
                  <a:lnTo>
                    <a:pt x="134" y="544"/>
                  </a:lnTo>
                  <a:lnTo>
                    <a:pt x="139" y="548"/>
                  </a:lnTo>
                  <a:lnTo>
                    <a:pt x="145" y="553"/>
                  </a:lnTo>
                  <a:lnTo>
                    <a:pt x="150" y="557"/>
                  </a:lnTo>
                  <a:lnTo>
                    <a:pt x="155" y="560"/>
                  </a:lnTo>
                  <a:lnTo>
                    <a:pt x="161" y="564"/>
                  </a:lnTo>
                  <a:lnTo>
                    <a:pt x="166" y="568"/>
                  </a:lnTo>
                  <a:lnTo>
                    <a:pt x="172" y="572"/>
                  </a:lnTo>
                  <a:lnTo>
                    <a:pt x="177" y="575"/>
                  </a:lnTo>
                  <a:lnTo>
                    <a:pt x="183" y="579"/>
                  </a:lnTo>
                  <a:lnTo>
                    <a:pt x="189" y="582"/>
                  </a:lnTo>
                  <a:lnTo>
                    <a:pt x="195" y="586"/>
                  </a:lnTo>
                  <a:lnTo>
                    <a:pt x="201" y="589"/>
                  </a:lnTo>
                  <a:lnTo>
                    <a:pt x="207" y="592"/>
                  </a:lnTo>
                  <a:lnTo>
                    <a:pt x="213" y="596"/>
                  </a:lnTo>
                  <a:lnTo>
                    <a:pt x="219" y="599"/>
                  </a:lnTo>
                  <a:lnTo>
                    <a:pt x="225" y="602"/>
                  </a:lnTo>
                  <a:lnTo>
                    <a:pt x="232" y="605"/>
                  </a:lnTo>
                  <a:lnTo>
                    <a:pt x="238" y="607"/>
                  </a:lnTo>
                  <a:lnTo>
                    <a:pt x="244" y="610"/>
                  </a:lnTo>
                  <a:lnTo>
                    <a:pt x="251" y="613"/>
                  </a:lnTo>
                  <a:lnTo>
                    <a:pt x="257" y="615"/>
                  </a:lnTo>
                  <a:lnTo>
                    <a:pt x="264" y="618"/>
                  </a:lnTo>
                  <a:lnTo>
                    <a:pt x="271" y="620"/>
                  </a:lnTo>
                  <a:lnTo>
                    <a:pt x="277" y="623"/>
                  </a:lnTo>
                  <a:lnTo>
                    <a:pt x="284" y="625"/>
                  </a:lnTo>
                  <a:lnTo>
                    <a:pt x="291" y="627"/>
                  </a:lnTo>
                  <a:lnTo>
                    <a:pt x="298" y="629"/>
                  </a:lnTo>
                  <a:lnTo>
                    <a:pt x="305" y="631"/>
                  </a:lnTo>
                  <a:lnTo>
                    <a:pt x="312" y="633"/>
                  </a:lnTo>
                  <a:lnTo>
                    <a:pt x="319" y="635"/>
                  </a:lnTo>
                  <a:lnTo>
                    <a:pt x="326" y="636"/>
                  </a:lnTo>
                  <a:lnTo>
                    <a:pt x="333" y="638"/>
                  </a:lnTo>
                  <a:lnTo>
                    <a:pt x="340" y="640"/>
                  </a:lnTo>
                  <a:lnTo>
                    <a:pt x="347" y="641"/>
                  </a:lnTo>
                  <a:lnTo>
                    <a:pt x="355" y="642"/>
                  </a:lnTo>
                  <a:lnTo>
                    <a:pt x="362" y="644"/>
                  </a:lnTo>
                  <a:lnTo>
                    <a:pt x="369" y="645"/>
                  </a:lnTo>
                  <a:lnTo>
                    <a:pt x="377" y="646"/>
                  </a:lnTo>
                  <a:lnTo>
                    <a:pt x="384" y="647"/>
                  </a:lnTo>
                  <a:lnTo>
                    <a:pt x="392" y="648"/>
                  </a:lnTo>
                  <a:lnTo>
                    <a:pt x="399" y="649"/>
                  </a:lnTo>
                  <a:lnTo>
                    <a:pt x="407" y="649"/>
                  </a:lnTo>
                  <a:lnTo>
                    <a:pt x="414" y="650"/>
                  </a:lnTo>
                  <a:lnTo>
                    <a:pt x="422" y="650"/>
                  </a:lnTo>
                  <a:lnTo>
                    <a:pt x="430" y="651"/>
                  </a:lnTo>
                  <a:lnTo>
                    <a:pt x="437" y="651"/>
                  </a:lnTo>
                  <a:lnTo>
                    <a:pt x="445" y="651"/>
                  </a:lnTo>
                  <a:lnTo>
                    <a:pt x="453" y="652"/>
                  </a:lnTo>
                  <a:lnTo>
                    <a:pt x="461" y="65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590" name="Freeform 69"/>
            <p:cNvSpPr>
              <a:spLocks/>
            </p:cNvSpPr>
            <p:nvPr/>
          </p:nvSpPr>
          <p:spPr bwMode="auto">
            <a:xfrm>
              <a:off x="484188" y="5332943"/>
              <a:ext cx="1341437" cy="949325"/>
            </a:xfrm>
            <a:custGeom>
              <a:avLst/>
              <a:gdLst>
                <a:gd name="T0" fmla="*/ 2147483647 w 845"/>
                <a:gd name="T1" fmla="*/ 2147483647 h 598"/>
                <a:gd name="T2" fmla="*/ 2147483647 w 845"/>
                <a:gd name="T3" fmla="*/ 2147483647 h 598"/>
                <a:gd name="T4" fmla="*/ 2147483647 w 845"/>
                <a:gd name="T5" fmla="*/ 2147483647 h 598"/>
                <a:gd name="T6" fmla="*/ 2147483647 w 845"/>
                <a:gd name="T7" fmla="*/ 2147483647 h 598"/>
                <a:gd name="T8" fmla="*/ 2147483647 w 845"/>
                <a:gd name="T9" fmla="*/ 2147483647 h 598"/>
                <a:gd name="T10" fmla="*/ 2147483647 w 845"/>
                <a:gd name="T11" fmla="*/ 2147483647 h 598"/>
                <a:gd name="T12" fmla="*/ 2147483647 w 845"/>
                <a:gd name="T13" fmla="*/ 2147483647 h 598"/>
                <a:gd name="T14" fmla="*/ 2147483647 w 845"/>
                <a:gd name="T15" fmla="*/ 2147483647 h 598"/>
                <a:gd name="T16" fmla="*/ 2147483647 w 845"/>
                <a:gd name="T17" fmla="*/ 2147483647 h 598"/>
                <a:gd name="T18" fmla="*/ 2147483647 w 845"/>
                <a:gd name="T19" fmla="*/ 2147483647 h 598"/>
                <a:gd name="T20" fmla="*/ 2147483647 w 845"/>
                <a:gd name="T21" fmla="*/ 2147483647 h 598"/>
                <a:gd name="T22" fmla="*/ 2147483647 w 845"/>
                <a:gd name="T23" fmla="*/ 2147483647 h 598"/>
                <a:gd name="T24" fmla="*/ 2147483647 w 845"/>
                <a:gd name="T25" fmla="*/ 2147483647 h 598"/>
                <a:gd name="T26" fmla="*/ 2147483647 w 845"/>
                <a:gd name="T27" fmla="*/ 2147483647 h 598"/>
                <a:gd name="T28" fmla="*/ 2147483647 w 845"/>
                <a:gd name="T29" fmla="*/ 2147483647 h 598"/>
                <a:gd name="T30" fmla="*/ 2147483647 w 845"/>
                <a:gd name="T31" fmla="*/ 2147483647 h 598"/>
                <a:gd name="T32" fmla="*/ 2147483647 w 845"/>
                <a:gd name="T33" fmla="*/ 2147483647 h 598"/>
                <a:gd name="T34" fmla="*/ 2147483647 w 845"/>
                <a:gd name="T35" fmla="*/ 2147483647 h 598"/>
                <a:gd name="T36" fmla="*/ 2147483647 w 845"/>
                <a:gd name="T37" fmla="*/ 2147483647 h 598"/>
                <a:gd name="T38" fmla="*/ 2147483647 w 845"/>
                <a:gd name="T39" fmla="*/ 2147483647 h 598"/>
                <a:gd name="T40" fmla="*/ 2147483647 w 845"/>
                <a:gd name="T41" fmla="*/ 2147483647 h 598"/>
                <a:gd name="T42" fmla="*/ 2147483647 w 845"/>
                <a:gd name="T43" fmla="*/ 2147483647 h 598"/>
                <a:gd name="T44" fmla="*/ 2147483647 w 845"/>
                <a:gd name="T45" fmla="*/ 2147483647 h 598"/>
                <a:gd name="T46" fmla="*/ 2147483647 w 845"/>
                <a:gd name="T47" fmla="*/ 2147483647 h 598"/>
                <a:gd name="T48" fmla="*/ 2147483647 w 845"/>
                <a:gd name="T49" fmla="*/ 2147483647 h 598"/>
                <a:gd name="T50" fmla="*/ 2147483647 w 845"/>
                <a:gd name="T51" fmla="*/ 2147483647 h 598"/>
                <a:gd name="T52" fmla="*/ 2147483647 w 845"/>
                <a:gd name="T53" fmla="*/ 2147483647 h 598"/>
                <a:gd name="T54" fmla="*/ 2147483647 w 845"/>
                <a:gd name="T55" fmla="*/ 2147483647 h 598"/>
                <a:gd name="T56" fmla="*/ 2147483647 w 845"/>
                <a:gd name="T57" fmla="*/ 2147483647 h 598"/>
                <a:gd name="T58" fmla="*/ 2147483647 w 845"/>
                <a:gd name="T59" fmla="*/ 2147483647 h 598"/>
                <a:gd name="T60" fmla="*/ 2147483647 w 845"/>
                <a:gd name="T61" fmla="*/ 2147483647 h 598"/>
                <a:gd name="T62" fmla="*/ 2147483647 w 845"/>
                <a:gd name="T63" fmla="*/ 0 h 598"/>
                <a:gd name="T64" fmla="*/ 2147483647 w 845"/>
                <a:gd name="T65" fmla="*/ 2147483647 h 598"/>
                <a:gd name="T66" fmla="*/ 2147483647 w 845"/>
                <a:gd name="T67" fmla="*/ 2147483647 h 598"/>
                <a:gd name="T68" fmla="*/ 2147483647 w 845"/>
                <a:gd name="T69" fmla="*/ 2147483647 h 598"/>
                <a:gd name="T70" fmla="*/ 2147483647 w 845"/>
                <a:gd name="T71" fmla="*/ 2147483647 h 598"/>
                <a:gd name="T72" fmla="*/ 2147483647 w 845"/>
                <a:gd name="T73" fmla="*/ 2147483647 h 598"/>
                <a:gd name="T74" fmla="*/ 2147483647 w 845"/>
                <a:gd name="T75" fmla="*/ 2147483647 h 598"/>
                <a:gd name="T76" fmla="*/ 2147483647 w 845"/>
                <a:gd name="T77" fmla="*/ 2147483647 h 598"/>
                <a:gd name="T78" fmla="*/ 2147483647 w 845"/>
                <a:gd name="T79" fmla="*/ 2147483647 h 598"/>
                <a:gd name="T80" fmla="*/ 2147483647 w 845"/>
                <a:gd name="T81" fmla="*/ 2147483647 h 598"/>
                <a:gd name="T82" fmla="*/ 0 w 845"/>
                <a:gd name="T83" fmla="*/ 2147483647 h 598"/>
                <a:gd name="T84" fmla="*/ 2147483647 w 845"/>
                <a:gd name="T85" fmla="*/ 2147483647 h 598"/>
                <a:gd name="T86" fmla="*/ 2147483647 w 845"/>
                <a:gd name="T87" fmla="*/ 2147483647 h 598"/>
                <a:gd name="T88" fmla="*/ 2147483647 w 845"/>
                <a:gd name="T89" fmla="*/ 2147483647 h 598"/>
                <a:gd name="T90" fmla="*/ 2147483647 w 845"/>
                <a:gd name="T91" fmla="*/ 2147483647 h 598"/>
                <a:gd name="T92" fmla="*/ 2147483647 w 845"/>
                <a:gd name="T93" fmla="*/ 2147483647 h 598"/>
                <a:gd name="T94" fmla="*/ 2147483647 w 845"/>
                <a:gd name="T95" fmla="*/ 2147483647 h 598"/>
                <a:gd name="T96" fmla="*/ 2147483647 w 845"/>
                <a:gd name="T97" fmla="*/ 2147483647 h 598"/>
                <a:gd name="T98" fmla="*/ 2147483647 w 845"/>
                <a:gd name="T99" fmla="*/ 2147483647 h 598"/>
                <a:gd name="T100" fmla="*/ 2147483647 w 845"/>
                <a:gd name="T101" fmla="*/ 2147483647 h 598"/>
                <a:gd name="T102" fmla="*/ 2147483647 w 845"/>
                <a:gd name="T103" fmla="*/ 2147483647 h 598"/>
                <a:gd name="T104" fmla="*/ 2147483647 w 845"/>
                <a:gd name="T105" fmla="*/ 2147483647 h 598"/>
                <a:gd name="T106" fmla="*/ 2147483647 w 845"/>
                <a:gd name="T107" fmla="*/ 2147483647 h 598"/>
                <a:gd name="T108" fmla="*/ 2147483647 w 845"/>
                <a:gd name="T109" fmla="*/ 2147483647 h 598"/>
                <a:gd name="T110" fmla="*/ 2147483647 w 845"/>
                <a:gd name="T111" fmla="*/ 2147483647 h 598"/>
                <a:gd name="T112" fmla="*/ 2147483647 w 845"/>
                <a:gd name="T113" fmla="*/ 2147483647 h 5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5"/>
                <a:gd name="T172" fmla="*/ 0 h 598"/>
                <a:gd name="T173" fmla="*/ 845 w 845"/>
                <a:gd name="T174" fmla="*/ 598 h 5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5" h="598">
                  <a:moveTo>
                    <a:pt x="422" y="597"/>
                  </a:moveTo>
                  <a:lnTo>
                    <a:pt x="429" y="597"/>
                  </a:lnTo>
                  <a:lnTo>
                    <a:pt x="437" y="597"/>
                  </a:lnTo>
                  <a:lnTo>
                    <a:pt x="445" y="596"/>
                  </a:lnTo>
                  <a:lnTo>
                    <a:pt x="452" y="596"/>
                  </a:lnTo>
                  <a:lnTo>
                    <a:pt x="460" y="596"/>
                  </a:lnTo>
                  <a:lnTo>
                    <a:pt x="468" y="595"/>
                  </a:lnTo>
                  <a:lnTo>
                    <a:pt x="475" y="594"/>
                  </a:lnTo>
                  <a:lnTo>
                    <a:pt x="483" y="594"/>
                  </a:lnTo>
                  <a:lnTo>
                    <a:pt x="490" y="593"/>
                  </a:lnTo>
                  <a:lnTo>
                    <a:pt x="498" y="592"/>
                  </a:lnTo>
                  <a:lnTo>
                    <a:pt x="505" y="591"/>
                  </a:lnTo>
                  <a:lnTo>
                    <a:pt x="512" y="589"/>
                  </a:lnTo>
                  <a:lnTo>
                    <a:pt x="520" y="588"/>
                  </a:lnTo>
                  <a:lnTo>
                    <a:pt x="527" y="587"/>
                  </a:lnTo>
                  <a:lnTo>
                    <a:pt x="534" y="585"/>
                  </a:lnTo>
                  <a:lnTo>
                    <a:pt x="541" y="584"/>
                  </a:lnTo>
                  <a:lnTo>
                    <a:pt x="548" y="582"/>
                  </a:lnTo>
                  <a:lnTo>
                    <a:pt x="555" y="580"/>
                  </a:lnTo>
                  <a:lnTo>
                    <a:pt x="562" y="579"/>
                  </a:lnTo>
                  <a:lnTo>
                    <a:pt x="569" y="577"/>
                  </a:lnTo>
                  <a:lnTo>
                    <a:pt x="576" y="575"/>
                  </a:lnTo>
                  <a:lnTo>
                    <a:pt x="583" y="572"/>
                  </a:lnTo>
                  <a:lnTo>
                    <a:pt x="590" y="570"/>
                  </a:lnTo>
                  <a:lnTo>
                    <a:pt x="596" y="568"/>
                  </a:lnTo>
                  <a:lnTo>
                    <a:pt x="603" y="565"/>
                  </a:lnTo>
                  <a:lnTo>
                    <a:pt x="610" y="563"/>
                  </a:lnTo>
                  <a:lnTo>
                    <a:pt x="616" y="560"/>
                  </a:lnTo>
                  <a:lnTo>
                    <a:pt x="623" y="558"/>
                  </a:lnTo>
                  <a:lnTo>
                    <a:pt x="629" y="555"/>
                  </a:lnTo>
                  <a:lnTo>
                    <a:pt x="635" y="552"/>
                  </a:lnTo>
                  <a:lnTo>
                    <a:pt x="641" y="549"/>
                  </a:lnTo>
                  <a:lnTo>
                    <a:pt x="648" y="546"/>
                  </a:lnTo>
                  <a:lnTo>
                    <a:pt x="654" y="543"/>
                  </a:lnTo>
                  <a:lnTo>
                    <a:pt x="660" y="540"/>
                  </a:lnTo>
                  <a:lnTo>
                    <a:pt x="666" y="536"/>
                  </a:lnTo>
                  <a:lnTo>
                    <a:pt x="671" y="533"/>
                  </a:lnTo>
                  <a:lnTo>
                    <a:pt x="677" y="529"/>
                  </a:lnTo>
                  <a:lnTo>
                    <a:pt x="683" y="526"/>
                  </a:lnTo>
                  <a:lnTo>
                    <a:pt x="688" y="522"/>
                  </a:lnTo>
                  <a:lnTo>
                    <a:pt x="694" y="518"/>
                  </a:lnTo>
                  <a:lnTo>
                    <a:pt x="699" y="514"/>
                  </a:lnTo>
                  <a:lnTo>
                    <a:pt x="705" y="510"/>
                  </a:lnTo>
                  <a:lnTo>
                    <a:pt x="710" y="506"/>
                  </a:lnTo>
                  <a:lnTo>
                    <a:pt x="715" y="502"/>
                  </a:lnTo>
                  <a:lnTo>
                    <a:pt x="720" y="498"/>
                  </a:lnTo>
                  <a:lnTo>
                    <a:pt x="726" y="493"/>
                  </a:lnTo>
                  <a:lnTo>
                    <a:pt x="732" y="488"/>
                  </a:lnTo>
                  <a:lnTo>
                    <a:pt x="737" y="483"/>
                  </a:lnTo>
                  <a:lnTo>
                    <a:pt x="742" y="478"/>
                  </a:lnTo>
                  <a:lnTo>
                    <a:pt x="748" y="473"/>
                  </a:lnTo>
                  <a:lnTo>
                    <a:pt x="753" y="468"/>
                  </a:lnTo>
                  <a:lnTo>
                    <a:pt x="758" y="462"/>
                  </a:lnTo>
                  <a:lnTo>
                    <a:pt x="763" y="457"/>
                  </a:lnTo>
                  <a:lnTo>
                    <a:pt x="767" y="451"/>
                  </a:lnTo>
                  <a:lnTo>
                    <a:pt x="772" y="446"/>
                  </a:lnTo>
                  <a:lnTo>
                    <a:pt x="776" y="440"/>
                  </a:lnTo>
                  <a:lnTo>
                    <a:pt x="781" y="434"/>
                  </a:lnTo>
                  <a:lnTo>
                    <a:pt x="785" y="429"/>
                  </a:lnTo>
                  <a:lnTo>
                    <a:pt x="789" y="423"/>
                  </a:lnTo>
                  <a:lnTo>
                    <a:pt x="793" y="417"/>
                  </a:lnTo>
                  <a:lnTo>
                    <a:pt x="797" y="411"/>
                  </a:lnTo>
                  <a:lnTo>
                    <a:pt x="801" y="405"/>
                  </a:lnTo>
                  <a:lnTo>
                    <a:pt x="804" y="399"/>
                  </a:lnTo>
                  <a:lnTo>
                    <a:pt x="808" y="392"/>
                  </a:lnTo>
                  <a:lnTo>
                    <a:pt x="811" y="386"/>
                  </a:lnTo>
                  <a:lnTo>
                    <a:pt x="814" y="380"/>
                  </a:lnTo>
                  <a:lnTo>
                    <a:pt x="817" y="373"/>
                  </a:lnTo>
                  <a:lnTo>
                    <a:pt x="820" y="367"/>
                  </a:lnTo>
                  <a:lnTo>
                    <a:pt x="822" y="360"/>
                  </a:lnTo>
                  <a:lnTo>
                    <a:pt x="825" y="354"/>
                  </a:lnTo>
                  <a:lnTo>
                    <a:pt x="827" y="347"/>
                  </a:lnTo>
                  <a:lnTo>
                    <a:pt x="829" y="341"/>
                  </a:lnTo>
                  <a:lnTo>
                    <a:pt x="832" y="334"/>
                  </a:lnTo>
                  <a:lnTo>
                    <a:pt x="833" y="327"/>
                  </a:lnTo>
                  <a:lnTo>
                    <a:pt x="835" y="320"/>
                  </a:lnTo>
                  <a:lnTo>
                    <a:pt x="837" y="313"/>
                  </a:lnTo>
                  <a:lnTo>
                    <a:pt x="838" y="307"/>
                  </a:lnTo>
                  <a:lnTo>
                    <a:pt x="840" y="300"/>
                  </a:lnTo>
                  <a:lnTo>
                    <a:pt x="841" y="293"/>
                  </a:lnTo>
                  <a:lnTo>
                    <a:pt x="842" y="286"/>
                  </a:lnTo>
                  <a:lnTo>
                    <a:pt x="842" y="279"/>
                  </a:lnTo>
                  <a:lnTo>
                    <a:pt x="843" y="272"/>
                  </a:lnTo>
                  <a:lnTo>
                    <a:pt x="843" y="264"/>
                  </a:lnTo>
                  <a:lnTo>
                    <a:pt x="844" y="257"/>
                  </a:lnTo>
                  <a:lnTo>
                    <a:pt x="844" y="250"/>
                  </a:lnTo>
                  <a:lnTo>
                    <a:pt x="844" y="243"/>
                  </a:lnTo>
                  <a:lnTo>
                    <a:pt x="843" y="235"/>
                  </a:lnTo>
                  <a:lnTo>
                    <a:pt x="843" y="228"/>
                  </a:lnTo>
                  <a:lnTo>
                    <a:pt x="842" y="221"/>
                  </a:lnTo>
                  <a:lnTo>
                    <a:pt x="841" y="213"/>
                  </a:lnTo>
                  <a:lnTo>
                    <a:pt x="840" y="206"/>
                  </a:lnTo>
                  <a:lnTo>
                    <a:pt x="839" y="199"/>
                  </a:lnTo>
                  <a:lnTo>
                    <a:pt x="838" y="192"/>
                  </a:lnTo>
                  <a:lnTo>
                    <a:pt x="836" y="185"/>
                  </a:lnTo>
                  <a:lnTo>
                    <a:pt x="835" y="178"/>
                  </a:lnTo>
                  <a:lnTo>
                    <a:pt x="833" y="171"/>
                  </a:lnTo>
                  <a:lnTo>
                    <a:pt x="831" y="164"/>
                  </a:lnTo>
                  <a:lnTo>
                    <a:pt x="828" y="157"/>
                  </a:lnTo>
                  <a:lnTo>
                    <a:pt x="826" y="151"/>
                  </a:lnTo>
                  <a:lnTo>
                    <a:pt x="823" y="144"/>
                  </a:lnTo>
                  <a:lnTo>
                    <a:pt x="821" y="137"/>
                  </a:lnTo>
                  <a:lnTo>
                    <a:pt x="818" y="131"/>
                  </a:lnTo>
                  <a:lnTo>
                    <a:pt x="815" y="125"/>
                  </a:lnTo>
                  <a:lnTo>
                    <a:pt x="811" y="119"/>
                  </a:lnTo>
                  <a:lnTo>
                    <a:pt x="808" y="113"/>
                  </a:lnTo>
                  <a:lnTo>
                    <a:pt x="804" y="107"/>
                  </a:lnTo>
                  <a:lnTo>
                    <a:pt x="801" y="101"/>
                  </a:lnTo>
                  <a:lnTo>
                    <a:pt x="797" y="95"/>
                  </a:lnTo>
                  <a:lnTo>
                    <a:pt x="793" y="90"/>
                  </a:lnTo>
                  <a:lnTo>
                    <a:pt x="789" y="84"/>
                  </a:lnTo>
                  <a:lnTo>
                    <a:pt x="784" y="79"/>
                  </a:lnTo>
                  <a:lnTo>
                    <a:pt x="780" y="74"/>
                  </a:lnTo>
                  <a:lnTo>
                    <a:pt x="775" y="69"/>
                  </a:lnTo>
                  <a:lnTo>
                    <a:pt x="770" y="64"/>
                  </a:lnTo>
                  <a:lnTo>
                    <a:pt x="765" y="59"/>
                  </a:lnTo>
                  <a:lnTo>
                    <a:pt x="760" y="55"/>
                  </a:lnTo>
                  <a:lnTo>
                    <a:pt x="755" y="51"/>
                  </a:lnTo>
                  <a:lnTo>
                    <a:pt x="749" y="46"/>
                  </a:lnTo>
                  <a:lnTo>
                    <a:pt x="744" y="42"/>
                  </a:lnTo>
                  <a:lnTo>
                    <a:pt x="738" y="39"/>
                  </a:lnTo>
                  <a:lnTo>
                    <a:pt x="732" y="35"/>
                  </a:lnTo>
                  <a:lnTo>
                    <a:pt x="726" y="32"/>
                  </a:lnTo>
                  <a:lnTo>
                    <a:pt x="720" y="28"/>
                  </a:lnTo>
                  <a:lnTo>
                    <a:pt x="715" y="26"/>
                  </a:lnTo>
                  <a:lnTo>
                    <a:pt x="710" y="23"/>
                  </a:lnTo>
                  <a:lnTo>
                    <a:pt x="704" y="21"/>
                  </a:lnTo>
                  <a:lnTo>
                    <a:pt x="699" y="19"/>
                  </a:lnTo>
                  <a:lnTo>
                    <a:pt x="693" y="17"/>
                  </a:lnTo>
                  <a:lnTo>
                    <a:pt x="687" y="15"/>
                  </a:lnTo>
                  <a:lnTo>
                    <a:pt x="681" y="13"/>
                  </a:lnTo>
                  <a:lnTo>
                    <a:pt x="675" y="11"/>
                  </a:lnTo>
                  <a:lnTo>
                    <a:pt x="669" y="10"/>
                  </a:lnTo>
                  <a:lnTo>
                    <a:pt x="663" y="8"/>
                  </a:lnTo>
                  <a:lnTo>
                    <a:pt x="657" y="7"/>
                  </a:lnTo>
                  <a:lnTo>
                    <a:pt x="650" y="6"/>
                  </a:lnTo>
                  <a:lnTo>
                    <a:pt x="644" y="5"/>
                  </a:lnTo>
                  <a:lnTo>
                    <a:pt x="637" y="4"/>
                  </a:lnTo>
                  <a:lnTo>
                    <a:pt x="631" y="3"/>
                  </a:lnTo>
                  <a:lnTo>
                    <a:pt x="624" y="2"/>
                  </a:lnTo>
                  <a:lnTo>
                    <a:pt x="617" y="2"/>
                  </a:lnTo>
                  <a:lnTo>
                    <a:pt x="610" y="1"/>
                  </a:lnTo>
                  <a:lnTo>
                    <a:pt x="604" y="1"/>
                  </a:lnTo>
                  <a:lnTo>
                    <a:pt x="596" y="1"/>
                  </a:lnTo>
                  <a:lnTo>
                    <a:pt x="589" y="1"/>
                  </a:lnTo>
                  <a:lnTo>
                    <a:pt x="582" y="1"/>
                  </a:lnTo>
                  <a:lnTo>
                    <a:pt x="575" y="1"/>
                  </a:lnTo>
                  <a:lnTo>
                    <a:pt x="568" y="1"/>
                  </a:lnTo>
                  <a:lnTo>
                    <a:pt x="560" y="1"/>
                  </a:lnTo>
                  <a:lnTo>
                    <a:pt x="553" y="2"/>
                  </a:lnTo>
                  <a:lnTo>
                    <a:pt x="545" y="2"/>
                  </a:lnTo>
                  <a:lnTo>
                    <a:pt x="538" y="3"/>
                  </a:lnTo>
                  <a:lnTo>
                    <a:pt x="530" y="3"/>
                  </a:lnTo>
                  <a:lnTo>
                    <a:pt x="523" y="4"/>
                  </a:lnTo>
                  <a:lnTo>
                    <a:pt x="515" y="5"/>
                  </a:lnTo>
                  <a:lnTo>
                    <a:pt x="507" y="6"/>
                  </a:lnTo>
                  <a:lnTo>
                    <a:pt x="499" y="7"/>
                  </a:lnTo>
                  <a:lnTo>
                    <a:pt x="491" y="8"/>
                  </a:lnTo>
                  <a:lnTo>
                    <a:pt x="483" y="9"/>
                  </a:lnTo>
                  <a:lnTo>
                    <a:pt x="475" y="10"/>
                  </a:lnTo>
                  <a:lnTo>
                    <a:pt x="467" y="12"/>
                  </a:lnTo>
                  <a:lnTo>
                    <a:pt x="459" y="13"/>
                  </a:lnTo>
                  <a:lnTo>
                    <a:pt x="451" y="15"/>
                  </a:lnTo>
                  <a:lnTo>
                    <a:pt x="443" y="16"/>
                  </a:lnTo>
                  <a:lnTo>
                    <a:pt x="435" y="18"/>
                  </a:lnTo>
                  <a:lnTo>
                    <a:pt x="427" y="19"/>
                  </a:lnTo>
                  <a:lnTo>
                    <a:pt x="418" y="18"/>
                  </a:lnTo>
                  <a:lnTo>
                    <a:pt x="410" y="16"/>
                  </a:lnTo>
                  <a:lnTo>
                    <a:pt x="402" y="15"/>
                  </a:lnTo>
                  <a:lnTo>
                    <a:pt x="394" y="13"/>
                  </a:lnTo>
                  <a:lnTo>
                    <a:pt x="386" y="12"/>
                  </a:lnTo>
                  <a:lnTo>
                    <a:pt x="378" y="10"/>
                  </a:lnTo>
                  <a:lnTo>
                    <a:pt x="370" y="9"/>
                  </a:lnTo>
                  <a:lnTo>
                    <a:pt x="362" y="8"/>
                  </a:lnTo>
                  <a:lnTo>
                    <a:pt x="354" y="7"/>
                  </a:lnTo>
                  <a:lnTo>
                    <a:pt x="346" y="6"/>
                  </a:lnTo>
                  <a:lnTo>
                    <a:pt x="339" y="5"/>
                  </a:lnTo>
                  <a:lnTo>
                    <a:pt x="331" y="4"/>
                  </a:lnTo>
                  <a:lnTo>
                    <a:pt x="323" y="3"/>
                  </a:lnTo>
                  <a:lnTo>
                    <a:pt x="315" y="3"/>
                  </a:lnTo>
                  <a:lnTo>
                    <a:pt x="308" y="2"/>
                  </a:lnTo>
                  <a:lnTo>
                    <a:pt x="300" y="1"/>
                  </a:lnTo>
                  <a:lnTo>
                    <a:pt x="293" y="1"/>
                  </a:lnTo>
                  <a:lnTo>
                    <a:pt x="285" y="1"/>
                  </a:lnTo>
                  <a:lnTo>
                    <a:pt x="278" y="0"/>
                  </a:lnTo>
                  <a:lnTo>
                    <a:pt x="271" y="0"/>
                  </a:lnTo>
                  <a:lnTo>
                    <a:pt x="263" y="0"/>
                  </a:lnTo>
                  <a:lnTo>
                    <a:pt x="256" y="0"/>
                  </a:lnTo>
                  <a:lnTo>
                    <a:pt x="249" y="0"/>
                  </a:lnTo>
                  <a:lnTo>
                    <a:pt x="242" y="1"/>
                  </a:lnTo>
                  <a:lnTo>
                    <a:pt x="235" y="1"/>
                  </a:lnTo>
                  <a:lnTo>
                    <a:pt x="228" y="2"/>
                  </a:lnTo>
                  <a:lnTo>
                    <a:pt x="222" y="2"/>
                  </a:lnTo>
                  <a:lnTo>
                    <a:pt x="215" y="3"/>
                  </a:lnTo>
                  <a:lnTo>
                    <a:pt x="208" y="4"/>
                  </a:lnTo>
                  <a:lnTo>
                    <a:pt x="202" y="5"/>
                  </a:lnTo>
                  <a:lnTo>
                    <a:pt x="195" y="6"/>
                  </a:lnTo>
                  <a:lnTo>
                    <a:pt x="189" y="7"/>
                  </a:lnTo>
                  <a:lnTo>
                    <a:pt x="183" y="8"/>
                  </a:lnTo>
                  <a:lnTo>
                    <a:pt x="176" y="10"/>
                  </a:lnTo>
                  <a:lnTo>
                    <a:pt x="170" y="11"/>
                  </a:lnTo>
                  <a:lnTo>
                    <a:pt x="164" y="13"/>
                  </a:lnTo>
                  <a:lnTo>
                    <a:pt x="158" y="15"/>
                  </a:lnTo>
                  <a:lnTo>
                    <a:pt x="153" y="17"/>
                  </a:lnTo>
                  <a:lnTo>
                    <a:pt x="147" y="19"/>
                  </a:lnTo>
                  <a:lnTo>
                    <a:pt x="141" y="21"/>
                  </a:lnTo>
                  <a:lnTo>
                    <a:pt x="136" y="23"/>
                  </a:lnTo>
                  <a:lnTo>
                    <a:pt x="131" y="26"/>
                  </a:lnTo>
                  <a:lnTo>
                    <a:pt x="125" y="28"/>
                  </a:lnTo>
                  <a:lnTo>
                    <a:pt x="119" y="32"/>
                  </a:lnTo>
                  <a:lnTo>
                    <a:pt x="113" y="35"/>
                  </a:lnTo>
                  <a:lnTo>
                    <a:pt x="108" y="38"/>
                  </a:lnTo>
                  <a:lnTo>
                    <a:pt x="102" y="42"/>
                  </a:lnTo>
                  <a:lnTo>
                    <a:pt x="97" y="46"/>
                  </a:lnTo>
                  <a:lnTo>
                    <a:pt x="91" y="50"/>
                  </a:lnTo>
                  <a:lnTo>
                    <a:pt x="86" y="54"/>
                  </a:lnTo>
                  <a:lnTo>
                    <a:pt x="81" y="59"/>
                  </a:lnTo>
                  <a:lnTo>
                    <a:pt x="76" y="63"/>
                  </a:lnTo>
                  <a:lnTo>
                    <a:pt x="71" y="68"/>
                  </a:lnTo>
                  <a:lnTo>
                    <a:pt x="67" y="73"/>
                  </a:lnTo>
                  <a:lnTo>
                    <a:pt x="62" y="77"/>
                  </a:lnTo>
                  <a:lnTo>
                    <a:pt x="58" y="83"/>
                  </a:lnTo>
                  <a:lnTo>
                    <a:pt x="54" y="88"/>
                  </a:lnTo>
                  <a:lnTo>
                    <a:pt x="50" y="93"/>
                  </a:lnTo>
                  <a:lnTo>
                    <a:pt x="46" y="99"/>
                  </a:lnTo>
                  <a:lnTo>
                    <a:pt x="42" y="104"/>
                  </a:lnTo>
                  <a:lnTo>
                    <a:pt x="38" y="110"/>
                  </a:lnTo>
                  <a:lnTo>
                    <a:pt x="35" y="116"/>
                  </a:lnTo>
                  <a:lnTo>
                    <a:pt x="32" y="122"/>
                  </a:lnTo>
                  <a:lnTo>
                    <a:pt x="28" y="128"/>
                  </a:lnTo>
                  <a:lnTo>
                    <a:pt x="25" y="134"/>
                  </a:lnTo>
                  <a:lnTo>
                    <a:pt x="23" y="140"/>
                  </a:lnTo>
                  <a:lnTo>
                    <a:pt x="20" y="146"/>
                  </a:lnTo>
                  <a:lnTo>
                    <a:pt x="18" y="153"/>
                  </a:lnTo>
                  <a:lnTo>
                    <a:pt x="15" y="159"/>
                  </a:lnTo>
                  <a:lnTo>
                    <a:pt x="13" y="166"/>
                  </a:lnTo>
                  <a:lnTo>
                    <a:pt x="11" y="173"/>
                  </a:lnTo>
                  <a:lnTo>
                    <a:pt x="9" y="179"/>
                  </a:lnTo>
                  <a:lnTo>
                    <a:pt x="8" y="186"/>
                  </a:lnTo>
                  <a:lnTo>
                    <a:pt x="6" y="193"/>
                  </a:lnTo>
                  <a:lnTo>
                    <a:pt x="5" y="200"/>
                  </a:lnTo>
                  <a:lnTo>
                    <a:pt x="4" y="207"/>
                  </a:lnTo>
                  <a:lnTo>
                    <a:pt x="3" y="214"/>
                  </a:lnTo>
                  <a:lnTo>
                    <a:pt x="2" y="221"/>
                  </a:lnTo>
                  <a:lnTo>
                    <a:pt x="1" y="228"/>
                  </a:lnTo>
                  <a:lnTo>
                    <a:pt x="1" y="236"/>
                  </a:lnTo>
                  <a:lnTo>
                    <a:pt x="0" y="243"/>
                  </a:lnTo>
                  <a:lnTo>
                    <a:pt x="0" y="250"/>
                  </a:lnTo>
                  <a:lnTo>
                    <a:pt x="0" y="257"/>
                  </a:lnTo>
                  <a:lnTo>
                    <a:pt x="1" y="264"/>
                  </a:lnTo>
                  <a:lnTo>
                    <a:pt x="1" y="271"/>
                  </a:lnTo>
                  <a:lnTo>
                    <a:pt x="2" y="278"/>
                  </a:lnTo>
                  <a:lnTo>
                    <a:pt x="2" y="285"/>
                  </a:lnTo>
                  <a:lnTo>
                    <a:pt x="3" y="292"/>
                  </a:lnTo>
                  <a:lnTo>
                    <a:pt x="4" y="298"/>
                  </a:lnTo>
                  <a:lnTo>
                    <a:pt x="6" y="305"/>
                  </a:lnTo>
                  <a:lnTo>
                    <a:pt x="7" y="312"/>
                  </a:lnTo>
                  <a:lnTo>
                    <a:pt x="9" y="319"/>
                  </a:lnTo>
                  <a:lnTo>
                    <a:pt x="10" y="325"/>
                  </a:lnTo>
                  <a:lnTo>
                    <a:pt x="12" y="332"/>
                  </a:lnTo>
                  <a:lnTo>
                    <a:pt x="14" y="338"/>
                  </a:lnTo>
                  <a:lnTo>
                    <a:pt x="16" y="345"/>
                  </a:lnTo>
                  <a:lnTo>
                    <a:pt x="18" y="351"/>
                  </a:lnTo>
                  <a:lnTo>
                    <a:pt x="21" y="358"/>
                  </a:lnTo>
                  <a:lnTo>
                    <a:pt x="23" y="364"/>
                  </a:lnTo>
                  <a:lnTo>
                    <a:pt x="26" y="371"/>
                  </a:lnTo>
                  <a:lnTo>
                    <a:pt x="29" y="377"/>
                  </a:lnTo>
                  <a:lnTo>
                    <a:pt x="32" y="383"/>
                  </a:lnTo>
                  <a:lnTo>
                    <a:pt x="35" y="389"/>
                  </a:lnTo>
                  <a:lnTo>
                    <a:pt x="38" y="395"/>
                  </a:lnTo>
                  <a:lnTo>
                    <a:pt x="42" y="401"/>
                  </a:lnTo>
                  <a:lnTo>
                    <a:pt x="45" y="407"/>
                  </a:lnTo>
                  <a:lnTo>
                    <a:pt x="49" y="413"/>
                  </a:lnTo>
                  <a:lnTo>
                    <a:pt x="53" y="419"/>
                  </a:lnTo>
                  <a:lnTo>
                    <a:pt x="57" y="425"/>
                  </a:lnTo>
                  <a:lnTo>
                    <a:pt x="61" y="431"/>
                  </a:lnTo>
                  <a:lnTo>
                    <a:pt x="65" y="436"/>
                  </a:lnTo>
                  <a:lnTo>
                    <a:pt x="69" y="442"/>
                  </a:lnTo>
                  <a:lnTo>
                    <a:pt x="74" y="447"/>
                  </a:lnTo>
                  <a:lnTo>
                    <a:pt x="78" y="453"/>
                  </a:lnTo>
                  <a:lnTo>
                    <a:pt x="83" y="458"/>
                  </a:lnTo>
                  <a:lnTo>
                    <a:pt x="88" y="463"/>
                  </a:lnTo>
                  <a:lnTo>
                    <a:pt x="93" y="469"/>
                  </a:lnTo>
                  <a:lnTo>
                    <a:pt x="98" y="474"/>
                  </a:lnTo>
                  <a:lnTo>
                    <a:pt x="103" y="479"/>
                  </a:lnTo>
                  <a:lnTo>
                    <a:pt x="108" y="484"/>
                  </a:lnTo>
                  <a:lnTo>
                    <a:pt x="114" y="489"/>
                  </a:lnTo>
                  <a:lnTo>
                    <a:pt x="119" y="493"/>
                  </a:lnTo>
                  <a:lnTo>
                    <a:pt x="125" y="498"/>
                  </a:lnTo>
                  <a:lnTo>
                    <a:pt x="130" y="502"/>
                  </a:lnTo>
                  <a:lnTo>
                    <a:pt x="135" y="506"/>
                  </a:lnTo>
                  <a:lnTo>
                    <a:pt x="140" y="510"/>
                  </a:lnTo>
                  <a:lnTo>
                    <a:pt x="146" y="514"/>
                  </a:lnTo>
                  <a:lnTo>
                    <a:pt x="151" y="518"/>
                  </a:lnTo>
                  <a:lnTo>
                    <a:pt x="156" y="522"/>
                  </a:lnTo>
                  <a:lnTo>
                    <a:pt x="162" y="526"/>
                  </a:lnTo>
                  <a:lnTo>
                    <a:pt x="168" y="529"/>
                  </a:lnTo>
                  <a:lnTo>
                    <a:pt x="173" y="533"/>
                  </a:lnTo>
                  <a:lnTo>
                    <a:pt x="179" y="536"/>
                  </a:lnTo>
                  <a:lnTo>
                    <a:pt x="185" y="540"/>
                  </a:lnTo>
                  <a:lnTo>
                    <a:pt x="191" y="543"/>
                  </a:lnTo>
                  <a:lnTo>
                    <a:pt x="197" y="546"/>
                  </a:lnTo>
                  <a:lnTo>
                    <a:pt x="203" y="549"/>
                  </a:lnTo>
                  <a:lnTo>
                    <a:pt x="209" y="552"/>
                  </a:lnTo>
                  <a:lnTo>
                    <a:pt x="216" y="555"/>
                  </a:lnTo>
                  <a:lnTo>
                    <a:pt x="222" y="558"/>
                  </a:lnTo>
                  <a:lnTo>
                    <a:pt x="228" y="560"/>
                  </a:lnTo>
                  <a:lnTo>
                    <a:pt x="235" y="563"/>
                  </a:lnTo>
                  <a:lnTo>
                    <a:pt x="241" y="565"/>
                  </a:lnTo>
                  <a:lnTo>
                    <a:pt x="248" y="568"/>
                  </a:lnTo>
                  <a:lnTo>
                    <a:pt x="255" y="570"/>
                  </a:lnTo>
                  <a:lnTo>
                    <a:pt x="261" y="572"/>
                  </a:lnTo>
                  <a:lnTo>
                    <a:pt x="268" y="575"/>
                  </a:lnTo>
                  <a:lnTo>
                    <a:pt x="275" y="577"/>
                  </a:lnTo>
                  <a:lnTo>
                    <a:pt x="282" y="579"/>
                  </a:lnTo>
                  <a:lnTo>
                    <a:pt x="289" y="580"/>
                  </a:lnTo>
                  <a:lnTo>
                    <a:pt x="296" y="582"/>
                  </a:lnTo>
                  <a:lnTo>
                    <a:pt x="303" y="584"/>
                  </a:lnTo>
                  <a:lnTo>
                    <a:pt x="310" y="585"/>
                  </a:lnTo>
                  <a:lnTo>
                    <a:pt x="317" y="587"/>
                  </a:lnTo>
                  <a:lnTo>
                    <a:pt x="324" y="588"/>
                  </a:lnTo>
                  <a:lnTo>
                    <a:pt x="332" y="589"/>
                  </a:lnTo>
                  <a:lnTo>
                    <a:pt x="339" y="591"/>
                  </a:lnTo>
                  <a:lnTo>
                    <a:pt x="346" y="592"/>
                  </a:lnTo>
                  <a:lnTo>
                    <a:pt x="354" y="593"/>
                  </a:lnTo>
                  <a:lnTo>
                    <a:pt x="361" y="594"/>
                  </a:lnTo>
                  <a:lnTo>
                    <a:pt x="368" y="594"/>
                  </a:lnTo>
                  <a:lnTo>
                    <a:pt x="376" y="595"/>
                  </a:lnTo>
                  <a:lnTo>
                    <a:pt x="384" y="596"/>
                  </a:lnTo>
                  <a:lnTo>
                    <a:pt x="391" y="596"/>
                  </a:lnTo>
                  <a:lnTo>
                    <a:pt x="399" y="596"/>
                  </a:lnTo>
                  <a:lnTo>
                    <a:pt x="406" y="597"/>
                  </a:lnTo>
                  <a:lnTo>
                    <a:pt x="414" y="597"/>
                  </a:lnTo>
                  <a:lnTo>
                    <a:pt x="422" y="597"/>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591" name="Freeform 70"/>
            <p:cNvSpPr>
              <a:spLocks/>
            </p:cNvSpPr>
            <p:nvPr/>
          </p:nvSpPr>
          <p:spPr bwMode="auto">
            <a:xfrm>
              <a:off x="484188" y="5332943"/>
              <a:ext cx="1341437" cy="949325"/>
            </a:xfrm>
            <a:custGeom>
              <a:avLst/>
              <a:gdLst>
                <a:gd name="T0" fmla="*/ 2147483647 w 845"/>
                <a:gd name="T1" fmla="*/ 2147483647 h 598"/>
                <a:gd name="T2" fmla="*/ 2147483647 w 845"/>
                <a:gd name="T3" fmla="*/ 2147483647 h 598"/>
                <a:gd name="T4" fmla="*/ 2147483647 w 845"/>
                <a:gd name="T5" fmla="*/ 2147483647 h 598"/>
                <a:gd name="T6" fmla="*/ 2147483647 w 845"/>
                <a:gd name="T7" fmla="*/ 2147483647 h 598"/>
                <a:gd name="T8" fmla="*/ 2147483647 w 845"/>
                <a:gd name="T9" fmla="*/ 2147483647 h 598"/>
                <a:gd name="T10" fmla="*/ 2147483647 w 845"/>
                <a:gd name="T11" fmla="*/ 2147483647 h 598"/>
                <a:gd name="T12" fmla="*/ 2147483647 w 845"/>
                <a:gd name="T13" fmla="*/ 2147483647 h 598"/>
                <a:gd name="T14" fmla="*/ 2147483647 w 845"/>
                <a:gd name="T15" fmla="*/ 2147483647 h 598"/>
                <a:gd name="T16" fmla="*/ 2147483647 w 845"/>
                <a:gd name="T17" fmla="*/ 2147483647 h 598"/>
                <a:gd name="T18" fmla="*/ 2147483647 w 845"/>
                <a:gd name="T19" fmla="*/ 2147483647 h 598"/>
                <a:gd name="T20" fmla="*/ 2147483647 w 845"/>
                <a:gd name="T21" fmla="*/ 2147483647 h 598"/>
                <a:gd name="T22" fmla="*/ 2147483647 w 845"/>
                <a:gd name="T23" fmla="*/ 2147483647 h 598"/>
                <a:gd name="T24" fmla="*/ 2147483647 w 845"/>
                <a:gd name="T25" fmla="*/ 2147483647 h 598"/>
                <a:gd name="T26" fmla="*/ 2147483647 w 845"/>
                <a:gd name="T27" fmla="*/ 2147483647 h 598"/>
                <a:gd name="T28" fmla="*/ 2147483647 w 845"/>
                <a:gd name="T29" fmla="*/ 2147483647 h 598"/>
                <a:gd name="T30" fmla="*/ 2147483647 w 845"/>
                <a:gd name="T31" fmla="*/ 2147483647 h 598"/>
                <a:gd name="T32" fmla="*/ 2147483647 w 845"/>
                <a:gd name="T33" fmla="*/ 2147483647 h 598"/>
                <a:gd name="T34" fmla="*/ 2147483647 w 845"/>
                <a:gd name="T35" fmla="*/ 2147483647 h 598"/>
                <a:gd name="T36" fmla="*/ 2147483647 w 845"/>
                <a:gd name="T37" fmla="*/ 2147483647 h 598"/>
                <a:gd name="T38" fmla="*/ 2147483647 w 845"/>
                <a:gd name="T39" fmla="*/ 2147483647 h 598"/>
                <a:gd name="T40" fmla="*/ 2147483647 w 845"/>
                <a:gd name="T41" fmla="*/ 2147483647 h 598"/>
                <a:gd name="T42" fmla="*/ 2147483647 w 845"/>
                <a:gd name="T43" fmla="*/ 2147483647 h 598"/>
                <a:gd name="T44" fmla="*/ 2147483647 w 845"/>
                <a:gd name="T45" fmla="*/ 2147483647 h 598"/>
                <a:gd name="T46" fmla="*/ 2147483647 w 845"/>
                <a:gd name="T47" fmla="*/ 2147483647 h 598"/>
                <a:gd name="T48" fmla="*/ 2147483647 w 845"/>
                <a:gd name="T49" fmla="*/ 2147483647 h 598"/>
                <a:gd name="T50" fmla="*/ 2147483647 w 845"/>
                <a:gd name="T51" fmla="*/ 2147483647 h 598"/>
                <a:gd name="T52" fmla="*/ 2147483647 w 845"/>
                <a:gd name="T53" fmla="*/ 2147483647 h 598"/>
                <a:gd name="T54" fmla="*/ 2147483647 w 845"/>
                <a:gd name="T55" fmla="*/ 2147483647 h 598"/>
                <a:gd name="T56" fmla="*/ 2147483647 w 845"/>
                <a:gd name="T57" fmla="*/ 2147483647 h 598"/>
                <a:gd name="T58" fmla="*/ 2147483647 w 845"/>
                <a:gd name="T59" fmla="*/ 2147483647 h 598"/>
                <a:gd name="T60" fmla="*/ 2147483647 w 845"/>
                <a:gd name="T61" fmla="*/ 2147483647 h 598"/>
                <a:gd name="T62" fmla="*/ 2147483647 w 845"/>
                <a:gd name="T63" fmla="*/ 0 h 598"/>
                <a:gd name="T64" fmla="*/ 2147483647 w 845"/>
                <a:gd name="T65" fmla="*/ 2147483647 h 598"/>
                <a:gd name="T66" fmla="*/ 2147483647 w 845"/>
                <a:gd name="T67" fmla="*/ 2147483647 h 598"/>
                <a:gd name="T68" fmla="*/ 2147483647 w 845"/>
                <a:gd name="T69" fmla="*/ 2147483647 h 598"/>
                <a:gd name="T70" fmla="*/ 2147483647 w 845"/>
                <a:gd name="T71" fmla="*/ 2147483647 h 598"/>
                <a:gd name="T72" fmla="*/ 2147483647 w 845"/>
                <a:gd name="T73" fmla="*/ 2147483647 h 598"/>
                <a:gd name="T74" fmla="*/ 2147483647 w 845"/>
                <a:gd name="T75" fmla="*/ 2147483647 h 598"/>
                <a:gd name="T76" fmla="*/ 2147483647 w 845"/>
                <a:gd name="T77" fmla="*/ 2147483647 h 598"/>
                <a:gd name="T78" fmla="*/ 2147483647 w 845"/>
                <a:gd name="T79" fmla="*/ 2147483647 h 598"/>
                <a:gd name="T80" fmla="*/ 2147483647 w 845"/>
                <a:gd name="T81" fmla="*/ 2147483647 h 598"/>
                <a:gd name="T82" fmla="*/ 0 w 845"/>
                <a:gd name="T83" fmla="*/ 2147483647 h 598"/>
                <a:gd name="T84" fmla="*/ 2147483647 w 845"/>
                <a:gd name="T85" fmla="*/ 2147483647 h 598"/>
                <a:gd name="T86" fmla="*/ 2147483647 w 845"/>
                <a:gd name="T87" fmla="*/ 2147483647 h 598"/>
                <a:gd name="T88" fmla="*/ 2147483647 w 845"/>
                <a:gd name="T89" fmla="*/ 2147483647 h 598"/>
                <a:gd name="T90" fmla="*/ 2147483647 w 845"/>
                <a:gd name="T91" fmla="*/ 2147483647 h 598"/>
                <a:gd name="T92" fmla="*/ 2147483647 w 845"/>
                <a:gd name="T93" fmla="*/ 2147483647 h 598"/>
                <a:gd name="T94" fmla="*/ 2147483647 w 845"/>
                <a:gd name="T95" fmla="*/ 2147483647 h 598"/>
                <a:gd name="T96" fmla="*/ 2147483647 w 845"/>
                <a:gd name="T97" fmla="*/ 2147483647 h 598"/>
                <a:gd name="T98" fmla="*/ 2147483647 w 845"/>
                <a:gd name="T99" fmla="*/ 2147483647 h 598"/>
                <a:gd name="T100" fmla="*/ 2147483647 w 845"/>
                <a:gd name="T101" fmla="*/ 2147483647 h 598"/>
                <a:gd name="T102" fmla="*/ 2147483647 w 845"/>
                <a:gd name="T103" fmla="*/ 2147483647 h 598"/>
                <a:gd name="T104" fmla="*/ 2147483647 w 845"/>
                <a:gd name="T105" fmla="*/ 2147483647 h 598"/>
                <a:gd name="T106" fmla="*/ 2147483647 w 845"/>
                <a:gd name="T107" fmla="*/ 2147483647 h 598"/>
                <a:gd name="T108" fmla="*/ 2147483647 w 845"/>
                <a:gd name="T109" fmla="*/ 2147483647 h 598"/>
                <a:gd name="T110" fmla="*/ 2147483647 w 845"/>
                <a:gd name="T111" fmla="*/ 2147483647 h 598"/>
                <a:gd name="T112" fmla="*/ 2147483647 w 845"/>
                <a:gd name="T113" fmla="*/ 2147483647 h 5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5"/>
                <a:gd name="T172" fmla="*/ 0 h 598"/>
                <a:gd name="T173" fmla="*/ 845 w 845"/>
                <a:gd name="T174" fmla="*/ 598 h 5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5" h="598">
                  <a:moveTo>
                    <a:pt x="422" y="597"/>
                  </a:moveTo>
                  <a:lnTo>
                    <a:pt x="429" y="597"/>
                  </a:lnTo>
                  <a:lnTo>
                    <a:pt x="437" y="597"/>
                  </a:lnTo>
                  <a:lnTo>
                    <a:pt x="445" y="596"/>
                  </a:lnTo>
                  <a:lnTo>
                    <a:pt x="452" y="596"/>
                  </a:lnTo>
                  <a:lnTo>
                    <a:pt x="460" y="596"/>
                  </a:lnTo>
                  <a:lnTo>
                    <a:pt x="468" y="595"/>
                  </a:lnTo>
                  <a:lnTo>
                    <a:pt x="475" y="594"/>
                  </a:lnTo>
                  <a:lnTo>
                    <a:pt x="483" y="594"/>
                  </a:lnTo>
                  <a:lnTo>
                    <a:pt x="490" y="593"/>
                  </a:lnTo>
                  <a:lnTo>
                    <a:pt x="498" y="592"/>
                  </a:lnTo>
                  <a:lnTo>
                    <a:pt x="505" y="591"/>
                  </a:lnTo>
                  <a:lnTo>
                    <a:pt x="512" y="589"/>
                  </a:lnTo>
                  <a:lnTo>
                    <a:pt x="520" y="588"/>
                  </a:lnTo>
                  <a:lnTo>
                    <a:pt x="527" y="587"/>
                  </a:lnTo>
                  <a:lnTo>
                    <a:pt x="534" y="585"/>
                  </a:lnTo>
                  <a:lnTo>
                    <a:pt x="541" y="584"/>
                  </a:lnTo>
                  <a:lnTo>
                    <a:pt x="548" y="582"/>
                  </a:lnTo>
                  <a:lnTo>
                    <a:pt x="555" y="580"/>
                  </a:lnTo>
                  <a:lnTo>
                    <a:pt x="562" y="579"/>
                  </a:lnTo>
                  <a:lnTo>
                    <a:pt x="569" y="577"/>
                  </a:lnTo>
                  <a:lnTo>
                    <a:pt x="576" y="575"/>
                  </a:lnTo>
                  <a:lnTo>
                    <a:pt x="583" y="572"/>
                  </a:lnTo>
                  <a:lnTo>
                    <a:pt x="590" y="570"/>
                  </a:lnTo>
                  <a:lnTo>
                    <a:pt x="596" y="568"/>
                  </a:lnTo>
                  <a:lnTo>
                    <a:pt x="603" y="565"/>
                  </a:lnTo>
                  <a:lnTo>
                    <a:pt x="610" y="563"/>
                  </a:lnTo>
                  <a:lnTo>
                    <a:pt x="616" y="560"/>
                  </a:lnTo>
                  <a:lnTo>
                    <a:pt x="623" y="558"/>
                  </a:lnTo>
                  <a:lnTo>
                    <a:pt x="629" y="555"/>
                  </a:lnTo>
                  <a:lnTo>
                    <a:pt x="635" y="552"/>
                  </a:lnTo>
                  <a:lnTo>
                    <a:pt x="641" y="549"/>
                  </a:lnTo>
                  <a:lnTo>
                    <a:pt x="648" y="546"/>
                  </a:lnTo>
                  <a:lnTo>
                    <a:pt x="654" y="543"/>
                  </a:lnTo>
                  <a:lnTo>
                    <a:pt x="660" y="540"/>
                  </a:lnTo>
                  <a:lnTo>
                    <a:pt x="666" y="536"/>
                  </a:lnTo>
                  <a:lnTo>
                    <a:pt x="671" y="533"/>
                  </a:lnTo>
                  <a:lnTo>
                    <a:pt x="677" y="529"/>
                  </a:lnTo>
                  <a:lnTo>
                    <a:pt x="683" y="526"/>
                  </a:lnTo>
                  <a:lnTo>
                    <a:pt x="688" y="522"/>
                  </a:lnTo>
                  <a:lnTo>
                    <a:pt x="694" y="518"/>
                  </a:lnTo>
                  <a:lnTo>
                    <a:pt x="699" y="514"/>
                  </a:lnTo>
                  <a:lnTo>
                    <a:pt x="705" y="510"/>
                  </a:lnTo>
                  <a:lnTo>
                    <a:pt x="710" y="506"/>
                  </a:lnTo>
                  <a:lnTo>
                    <a:pt x="715" y="502"/>
                  </a:lnTo>
                  <a:lnTo>
                    <a:pt x="720" y="498"/>
                  </a:lnTo>
                  <a:lnTo>
                    <a:pt x="726" y="493"/>
                  </a:lnTo>
                  <a:lnTo>
                    <a:pt x="732" y="488"/>
                  </a:lnTo>
                  <a:lnTo>
                    <a:pt x="737" y="483"/>
                  </a:lnTo>
                  <a:lnTo>
                    <a:pt x="742" y="478"/>
                  </a:lnTo>
                  <a:lnTo>
                    <a:pt x="748" y="473"/>
                  </a:lnTo>
                  <a:lnTo>
                    <a:pt x="753" y="468"/>
                  </a:lnTo>
                  <a:lnTo>
                    <a:pt x="758" y="462"/>
                  </a:lnTo>
                  <a:lnTo>
                    <a:pt x="763" y="457"/>
                  </a:lnTo>
                  <a:lnTo>
                    <a:pt x="767" y="451"/>
                  </a:lnTo>
                  <a:lnTo>
                    <a:pt x="772" y="446"/>
                  </a:lnTo>
                  <a:lnTo>
                    <a:pt x="776" y="440"/>
                  </a:lnTo>
                  <a:lnTo>
                    <a:pt x="781" y="434"/>
                  </a:lnTo>
                  <a:lnTo>
                    <a:pt x="785" y="429"/>
                  </a:lnTo>
                  <a:lnTo>
                    <a:pt x="789" y="423"/>
                  </a:lnTo>
                  <a:lnTo>
                    <a:pt x="793" y="417"/>
                  </a:lnTo>
                  <a:lnTo>
                    <a:pt x="797" y="411"/>
                  </a:lnTo>
                  <a:lnTo>
                    <a:pt x="801" y="405"/>
                  </a:lnTo>
                  <a:lnTo>
                    <a:pt x="804" y="399"/>
                  </a:lnTo>
                  <a:lnTo>
                    <a:pt x="808" y="392"/>
                  </a:lnTo>
                  <a:lnTo>
                    <a:pt x="811" y="386"/>
                  </a:lnTo>
                  <a:lnTo>
                    <a:pt x="814" y="380"/>
                  </a:lnTo>
                  <a:lnTo>
                    <a:pt x="817" y="373"/>
                  </a:lnTo>
                  <a:lnTo>
                    <a:pt x="820" y="367"/>
                  </a:lnTo>
                  <a:lnTo>
                    <a:pt x="822" y="360"/>
                  </a:lnTo>
                  <a:lnTo>
                    <a:pt x="825" y="354"/>
                  </a:lnTo>
                  <a:lnTo>
                    <a:pt x="827" y="347"/>
                  </a:lnTo>
                  <a:lnTo>
                    <a:pt x="829" y="341"/>
                  </a:lnTo>
                  <a:lnTo>
                    <a:pt x="832" y="334"/>
                  </a:lnTo>
                  <a:lnTo>
                    <a:pt x="833" y="327"/>
                  </a:lnTo>
                  <a:lnTo>
                    <a:pt x="835" y="320"/>
                  </a:lnTo>
                  <a:lnTo>
                    <a:pt x="837" y="313"/>
                  </a:lnTo>
                  <a:lnTo>
                    <a:pt x="838" y="307"/>
                  </a:lnTo>
                  <a:lnTo>
                    <a:pt x="840" y="300"/>
                  </a:lnTo>
                  <a:lnTo>
                    <a:pt x="841" y="293"/>
                  </a:lnTo>
                  <a:lnTo>
                    <a:pt x="842" y="286"/>
                  </a:lnTo>
                  <a:lnTo>
                    <a:pt x="842" y="279"/>
                  </a:lnTo>
                  <a:lnTo>
                    <a:pt x="843" y="272"/>
                  </a:lnTo>
                  <a:lnTo>
                    <a:pt x="843" y="264"/>
                  </a:lnTo>
                  <a:lnTo>
                    <a:pt x="844" y="257"/>
                  </a:lnTo>
                  <a:lnTo>
                    <a:pt x="844" y="250"/>
                  </a:lnTo>
                  <a:lnTo>
                    <a:pt x="844" y="243"/>
                  </a:lnTo>
                  <a:lnTo>
                    <a:pt x="843" y="235"/>
                  </a:lnTo>
                  <a:lnTo>
                    <a:pt x="843" y="228"/>
                  </a:lnTo>
                  <a:lnTo>
                    <a:pt x="842" y="221"/>
                  </a:lnTo>
                  <a:lnTo>
                    <a:pt x="841" y="213"/>
                  </a:lnTo>
                  <a:lnTo>
                    <a:pt x="840" y="206"/>
                  </a:lnTo>
                  <a:lnTo>
                    <a:pt x="839" y="199"/>
                  </a:lnTo>
                  <a:lnTo>
                    <a:pt x="838" y="192"/>
                  </a:lnTo>
                  <a:lnTo>
                    <a:pt x="836" y="185"/>
                  </a:lnTo>
                  <a:lnTo>
                    <a:pt x="835" y="178"/>
                  </a:lnTo>
                  <a:lnTo>
                    <a:pt x="833" y="171"/>
                  </a:lnTo>
                  <a:lnTo>
                    <a:pt x="831" y="164"/>
                  </a:lnTo>
                  <a:lnTo>
                    <a:pt x="828" y="157"/>
                  </a:lnTo>
                  <a:lnTo>
                    <a:pt x="826" y="151"/>
                  </a:lnTo>
                  <a:lnTo>
                    <a:pt x="823" y="144"/>
                  </a:lnTo>
                  <a:lnTo>
                    <a:pt x="821" y="137"/>
                  </a:lnTo>
                  <a:lnTo>
                    <a:pt x="818" y="131"/>
                  </a:lnTo>
                  <a:lnTo>
                    <a:pt x="815" y="125"/>
                  </a:lnTo>
                  <a:lnTo>
                    <a:pt x="811" y="119"/>
                  </a:lnTo>
                  <a:lnTo>
                    <a:pt x="808" y="113"/>
                  </a:lnTo>
                  <a:lnTo>
                    <a:pt x="804" y="107"/>
                  </a:lnTo>
                  <a:lnTo>
                    <a:pt x="801" y="101"/>
                  </a:lnTo>
                  <a:lnTo>
                    <a:pt x="797" y="95"/>
                  </a:lnTo>
                  <a:lnTo>
                    <a:pt x="793" y="90"/>
                  </a:lnTo>
                  <a:lnTo>
                    <a:pt x="789" y="84"/>
                  </a:lnTo>
                  <a:lnTo>
                    <a:pt x="784" y="79"/>
                  </a:lnTo>
                  <a:lnTo>
                    <a:pt x="780" y="74"/>
                  </a:lnTo>
                  <a:lnTo>
                    <a:pt x="775" y="69"/>
                  </a:lnTo>
                  <a:lnTo>
                    <a:pt x="770" y="64"/>
                  </a:lnTo>
                  <a:lnTo>
                    <a:pt x="765" y="59"/>
                  </a:lnTo>
                  <a:lnTo>
                    <a:pt x="760" y="55"/>
                  </a:lnTo>
                  <a:lnTo>
                    <a:pt x="755" y="51"/>
                  </a:lnTo>
                  <a:lnTo>
                    <a:pt x="749" y="46"/>
                  </a:lnTo>
                  <a:lnTo>
                    <a:pt x="744" y="42"/>
                  </a:lnTo>
                  <a:lnTo>
                    <a:pt x="738" y="39"/>
                  </a:lnTo>
                  <a:lnTo>
                    <a:pt x="732" y="35"/>
                  </a:lnTo>
                  <a:lnTo>
                    <a:pt x="726" y="32"/>
                  </a:lnTo>
                  <a:lnTo>
                    <a:pt x="720" y="28"/>
                  </a:lnTo>
                  <a:lnTo>
                    <a:pt x="715" y="26"/>
                  </a:lnTo>
                  <a:lnTo>
                    <a:pt x="710" y="23"/>
                  </a:lnTo>
                  <a:lnTo>
                    <a:pt x="704" y="21"/>
                  </a:lnTo>
                  <a:lnTo>
                    <a:pt x="699" y="19"/>
                  </a:lnTo>
                  <a:lnTo>
                    <a:pt x="693" y="17"/>
                  </a:lnTo>
                  <a:lnTo>
                    <a:pt x="687" y="15"/>
                  </a:lnTo>
                  <a:lnTo>
                    <a:pt x="681" y="13"/>
                  </a:lnTo>
                  <a:lnTo>
                    <a:pt x="675" y="11"/>
                  </a:lnTo>
                  <a:lnTo>
                    <a:pt x="669" y="10"/>
                  </a:lnTo>
                  <a:lnTo>
                    <a:pt x="663" y="8"/>
                  </a:lnTo>
                  <a:lnTo>
                    <a:pt x="657" y="7"/>
                  </a:lnTo>
                  <a:lnTo>
                    <a:pt x="650" y="6"/>
                  </a:lnTo>
                  <a:lnTo>
                    <a:pt x="644" y="5"/>
                  </a:lnTo>
                  <a:lnTo>
                    <a:pt x="637" y="4"/>
                  </a:lnTo>
                  <a:lnTo>
                    <a:pt x="631" y="3"/>
                  </a:lnTo>
                  <a:lnTo>
                    <a:pt x="624" y="2"/>
                  </a:lnTo>
                  <a:lnTo>
                    <a:pt x="617" y="2"/>
                  </a:lnTo>
                  <a:lnTo>
                    <a:pt x="610" y="1"/>
                  </a:lnTo>
                  <a:lnTo>
                    <a:pt x="604" y="1"/>
                  </a:lnTo>
                  <a:lnTo>
                    <a:pt x="596" y="1"/>
                  </a:lnTo>
                  <a:lnTo>
                    <a:pt x="589" y="1"/>
                  </a:lnTo>
                  <a:lnTo>
                    <a:pt x="582" y="1"/>
                  </a:lnTo>
                  <a:lnTo>
                    <a:pt x="575" y="1"/>
                  </a:lnTo>
                  <a:lnTo>
                    <a:pt x="568" y="1"/>
                  </a:lnTo>
                  <a:lnTo>
                    <a:pt x="560" y="1"/>
                  </a:lnTo>
                  <a:lnTo>
                    <a:pt x="553" y="2"/>
                  </a:lnTo>
                  <a:lnTo>
                    <a:pt x="545" y="2"/>
                  </a:lnTo>
                  <a:lnTo>
                    <a:pt x="538" y="3"/>
                  </a:lnTo>
                  <a:lnTo>
                    <a:pt x="530" y="3"/>
                  </a:lnTo>
                  <a:lnTo>
                    <a:pt x="523" y="4"/>
                  </a:lnTo>
                  <a:lnTo>
                    <a:pt x="515" y="5"/>
                  </a:lnTo>
                  <a:lnTo>
                    <a:pt x="507" y="6"/>
                  </a:lnTo>
                  <a:lnTo>
                    <a:pt x="499" y="7"/>
                  </a:lnTo>
                  <a:lnTo>
                    <a:pt x="491" y="8"/>
                  </a:lnTo>
                  <a:lnTo>
                    <a:pt x="483" y="9"/>
                  </a:lnTo>
                  <a:lnTo>
                    <a:pt x="475" y="10"/>
                  </a:lnTo>
                  <a:lnTo>
                    <a:pt x="467" y="12"/>
                  </a:lnTo>
                  <a:lnTo>
                    <a:pt x="459" y="13"/>
                  </a:lnTo>
                  <a:lnTo>
                    <a:pt x="451" y="15"/>
                  </a:lnTo>
                  <a:lnTo>
                    <a:pt x="443" y="16"/>
                  </a:lnTo>
                  <a:lnTo>
                    <a:pt x="435" y="18"/>
                  </a:lnTo>
                  <a:lnTo>
                    <a:pt x="427" y="19"/>
                  </a:lnTo>
                  <a:lnTo>
                    <a:pt x="418" y="18"/>
                  </a:lnTo>
                  <a:lnTo>
                    <a:pt x="410" y="16"/>
                  </a:lnTo>
                  <a:lnTo>
                    <a:pt x="402" y="15"/>
                  </a:lnTo>
                  <a:lnTo>
                    <a:pt x="394" y="13"/>
                  </a:lnTo>
                  <a:lnTo>
                    <a:pt x="386" y="12"/>
                  </a:lnTo>
                  <a:lnTo>
                    <a:pt x="378" y="10"/>
                  </a:lnTo>
                  <a:lnTo>
                    <a:pt x="370" y="9"/>
                  </a:lnTo>
                  <a:lnTo>
                    <a:pt x="362" y="8"/>
                  </a:lnTo>
                  <a:lnTo>
                    <a:pt x="354" y="7"/>
                  </a:lnTo>
                  <a:lnTo>
                    <a:pt x="346" y="6"/>
                  </a:lnTo>
                  <a:lnTo>
                    <a:pt x="339" y="5"/>
                  </a:lnTo>
                  <a:lnTo>
                    <a:pt x="331" y="4"/>
                  </a:lnTo>
                  <a:lnTo>
                    <a:pt x="323" y="3"/>
                  </a:lnTo>
                  <a:lnTo>
                    <a:pt x="315" y="3"/>
                  </a:lnTo>
                  <a:lnTo>
                    <a:pt x="308" y="2"/>
                  </a:lnTo>
                  <a:lnTo>
                    <a:pt x="300" y="1"/>
                  </a:lnTo>
                  <a:lnTo>
                    <a:pt x="293" y="1"/>
                  </a:lnTo>
                  <a:lnTo>
                    <a:pt x="285" y="1"/>
                  </a:lnTo>
                  <a:lnTo>
                    <a:pt x="278" y="0"/>
                  </a:lnTo>
                  <a:lnTo>
                    <a:pt x="271" y="0"/>
                  </a:lnTo>
                  <a:lnTo>
                    <a:pt x="263" y="0"/>
                  </a:lnTo>
                  <a:lnTo>
                    <a:pt x="256" y="0"/>
                  </a:lnTo>
                  <a:lnTo>
                    <a:pt x="249" y="0"/>
                  </a:lnTo>
                  <a:lnTo>
                    <a:pt x="242" y="1"/>
                  </a:lnTo>
                  <a:lnTo>
                    <a:pt x="235" y="1"/>
                  </a:lnTo>
                  <a:lnTo>
                    <a:pt x="228" y="2"/>
                  </a:lnTo>
                  <a:lnTo>
                    <a:pt x="222" y="2"/>
                  </a:lnTo>
                  <a:lnTo>
                    <a:pt x="215" y="3"/>
                  </a:lnTo>
                  <a:lnTo>
                    <a:pt x="208" y="4"/>
                  </a:lnTo>
                  <a:lnTo>
                    <a:pt x="202" y="5"/>
                  </a:lnTo>
                  <a:lnTo>
                    <a:pt x="195" y="6"/>
                  </a:lnTo>
                  <a:lnTo>
                    <a:pt x="189" y="7"/>
                  </a:lnTo>
                  <a:lnTo>
                    <a:pt x="183" y="8"/>
                  </a:lnTo>
                  <a:lnTo>
                    <a:pt x="176" y="10"/>
                  </a:lnTo>
                  <a:lnTo>
                    <a:pt x="170" y="11"/>
                  </a:lnTo>
                  <a:lnTo>
                    <a:pt x="164" y="13"/>
                  </a:lnTo>
                  <a:lnTo>
                    <a:pt x="158" y="15"/>
                  </a:lnTo>
                  <a:lnTo>
                    <a:pt x="153" y="17"/>
                  </a:lnTo>
                  <a:lnTo>
                    <a:pt x="147" y="19"/>
                  </a:lnTo>
                  <a:lnTo>
                    <a:pt x="141" y="21"/>
                  </a:lnTo>
                  <a:lnTo>
                    <a:pt x="136" y="23"/>
                  </a:lnTo>
                  <a:lnTo>
                    <a:pt x="131" y="26"/>
                  </a:lnTo>
                  <a:lnTo>
                    <a:pt x="125" y="28"/>
                  </a:lnTo>
                  <a:lnTo>
                    <a:pt x="119" y="32"/>
                  </a:lnTo>
                  <a:lnTo>
                    <a:pt x="113" y="35"/>
                  </a:lnTo>
                  <a:lnTo>
                    <a:pt x="108" y="38"/>
                  </a:lnTo>
                  <a:lnTo>
                    <a:pt x="102" y="42"/>
                  </a:lnTo>
                  <a:lnTo>
                    <a:pt x="97" y="46"/>
                  </a:lnTo>
                  <a:lnTo>
                    <a:pt x="91" y="50"/>
                  </a:lnTo>
                  <a:lnTo>
                    <a:pt x="86" y="54"/>
                  </a:lnTo>
                  <a:lnTo>
                    <a:pt x="81" y="59"/>
                  </a:lnTo>
                  <a:lnTo>
                    <a:pt x="76" y="63"/>
                  </a:lnTo>
                  <a:lnTo>
                    <a:pt x="71" y="68"/>
                  </a:lnTo>
                  <a:lnTo>
                    <a:pt x="67" y="73"/>
                  </a:lnTo>
                  <a:lnTo>
                    <a:pt x="62" y="77"/>
                  </a:lnTo>
                  <a:lnTo>
                    <a:pt x="58" y="83"/>
                  </a:lnTo>
                  <a:lnTo>
                    <a:pt x="54" y="88"/>
                  </a:lnTo>
                  <a:lnTo>
                    <a:pt x="50" y="93"/>
                  </a:lnTo>
                  <a:lnTo>
                    <a:pt x="46" y="99"/>
                  </a:lnTo>
                  <a:lnTo>
                    <a:pt x="42" y="104"/>
                  </a:lnTo>
                  <a:lnTo>
                    <a:pt x="38" y="110"/>
                  </a:lnTo>
                  <a:lnTo>
                    <a:pt x="35" y="116"/>
                  </a:lnTo>
                  <a:lnTo>
                    <a:pt x="32" y="122"/>
                  </a:lnTo>
                  <a:lnTo>
                    <a:pt x="28" y="128"/>
                  </a:lnTo>
                  <a:lnTo>
                    <a:pt x="25" y="134"/>
                  </a:lnTo>
                  <a:lnTo>
                    <a:pt x="23" y="140"/>
                  </a:lnTo>
                  <a:lnTo>
                    <a:pt x="20" y="146"/>
                  </a:lnTo>
                  <a:lnTo>
                    <a:pt x="18" y="153"/>
                  </a:lnTo>
                  <a:lnTo>
                    <a:pt x="15" y="159"/>
                  </a:lnTo>
                  <a:lnTo>
                    <a:pt x="13" y="166"/>
                  </a:lnTo>
                  <a:lnTo>
                    <a:pt x="11" y="173"/>
                  </a:lnTo>
                  <a:lnTo>
                    <a:pt x="9" y="179"/>
                  </a:lnTo>
                  <a:lnTo>
                    <a:pt x="8" y="186"/>
                  </a:lnTo>
                  <a:lnTo>
                    <a:pt x="6" y="193"/>
                  </a:lnTo>
                  <a:lnTo>
                    <a:pt x="5" y="200"/>
                  </a:lnTo>
                  <a:lnTo>
                    <a:pt x="4" y="207"/>
                  </a:lnTo>
                  <a:lnTo>
                    <a:pt x="3" y="214"/>
                  </a:lnTo>
                  <a:lnTo>
                    <a:pt x="2" y="221"/>
                  </a:lnTo>
                  <a:lnTo>
                    <a:pt x="1" y="228"/>
                  </a:lnTo>
                  <a:lnTo>
                    <a:pt x="1" y="236"/>
                  </a:lnTo>
                  <a:lnTo>
                    <a:pt x="0" y="243"/>
                  </a:lnTo>
                  <a:lnTo>
                    <a:pt x="0" y="250"/>
                  </a:lnTo>
                  <a:lnTo>
                    <a:pt x="0" y="257"/>
                  </a:lnTo>
                  <a:lnTo>
                    <a:pt x="1" y="264"/>
                  </a:lnTo>
                  <a:lnTo>
                    <a:pt x="1" y="271"/>
                  </a:lnTo>
                  <a:lnTo>
                    <a:pt x="2" y="278"/>
                  </a:lnTo>
                  <a:lnTo>
                    <a:pt x="2" y="285"/>
                  </a:lnTo>
                  <a:lnTo>
                    <a:pt x="3" y="292"/>
                  </a:lnTo>
                  <a:lnTo>
                    <a:pt x="4" y="298"/>
                  </a:lnTo>
                  <a:lnTo>
                    <a:pt x="6" y="305"/>
                  </a:lnTo>
                  <a:lnTo>
                    <a:pt x="7" y="312"/>
                  </a:lnTo>
                  <a:lnTo>
                    <a:pt x="9" y="319"/>
                  </a:lnTo>
                  <a:lnTo>
                    <a:pt x="10" y="325"/>
                  </a:lnTo>
                  <a:lnTo>
                    <a:pt x="12" y="332"/>
                  </a:lnTo>
                  <a:lnTo>
                    <a:pt x="14" y="338"/>
                  </a:lnTo>
                  <a:lnTo>
                    <a:pt x="16" y="345"/>
                  </a:lnTo>
                  <a:lnTo>
                    <a:pt x="18" y="351"/>
                  </a:lnTo>
                  <a:lnTo>
                    <a:pt x="21" y="358"/>
                  </a:lnTo>
                  <a:lnTo>
                    <a:pt x="23" y="364"/>
                  </a:lnTo>
                  <a:lnTo>
                    <a:pt x="26" y="371"/>
                  </a:lnTo>
                  <a:lnTo>
                    <a:pt x="29" y="377"/>
                  </a:lnTo>
                  <a:lnTo>
                    <a:pt x="32" y="383"/>
                  </a:lnTo>
                  <a:lnTo>
                    <a:pt x="35" y="389"/>
                  </a:lnTo>
                  <a:lnTo>
                    <a:pt x="38" y="395"/>
                  </a:lnTo>
                  <a:lnTo>
                    <a:pt x="42" y="401"/>
                  </a:lnTo>
                  <a:lnTo>
                    <a:pt x="45" y="407"/>
                  </a:lnTo>
                  <a:lnTo>
                    <a:pt x="49" y="413"/>
                  </a:lnTo>
                  <a:lnTo>
                    <a:pt x="53" y="419"/>
                  </a:lnTo>
                  <a:lnTo>
                    <a:pt x="57" y="425"/>
                  </a:lnTo>
                  <a:lnTo>
                    <a:pt x="61" y="431"/>
                  </a:lnTo>
                  <a:lnTo>
                    <a:pt x="65" y="436"/>
                  </a:lnTo>
                  <a:lnTo>
                    <a:pt x="69" y="442"/>
                  </a:lnTo>
                  <a:lnTo>
                    <a:pt x="74" y="447"/>
                  </a:lnTo>
                  <a:lnTo>
                    <a:pt x="78" y="453"/>
                  </a:lnTo>
                  <a:lnTo>
                    <a:pt x="83" y="458"/>
                  </a:lnTo>
                  <a:lnTo>
                    <a:pt x="88" y="463"/>
                  </a:lnTo>
                  <a:lnTo>
                    <a:pt x="93" y="469"/>
                  </a:lnTo>
                  <a:lnTo>
                    <a:pt x="98" y="474"/>
                  </a:lnTo>
                  <a:lnTo>
                    <a:pt x="103" y="479"/>
                  </a:lnTo>
                  <a:lnTo>
                    <a:pt x="108" y="484"/>
                  </a:lnTo>
                  <a:lnTo>
                    <a:pt x="114" y="489"/>
                  </a:lnTo>
                  <a:lnTo>
                    <a:pt x="119" y="493"/>
                  </a:lnTo>
                  <a:lnTo>
                    <a:pt x="125" y="498"/>
                  </a:lnTo>
                  <a:lnTo>
                    <a:pt x="130" y="502"/>
                  </a:lnTo>
                  <a:lnTo>
                    <a:pt x="135" y="506"/>
                  </a:lnTo>
                  <a:lnTo>
                    <a:pt x="140" y="510"/>
                  </a:lnTo>
                  <a:lnTo>
                    <a:pt x="146" y="514"/>
                  </a:lnTo>
                  <a:lnTo>
                    <a:pt x="151" y="518"/>
                  </a:lnTo>
                  <a:lnTo>
                    <a:pt x="156" y="522"/>
                  </a:lnTo>
                  <a:lnTo>
                    <a:pt x="162" y="526"/>
                  </a:lnTo>
                  <a:lnTo>
                    <a:pt x="168" y="529"/>
                  </a:lnTo>
                  <a:lnTo>
                    <a:pt x="173" y="533"/>
                  </a:lnTo>
                  <a:lnTo>
                    <a:pt x="179" y="536"/>
                  </a:lnTo>
                  <a:lnTo>
                    <a:pt x="185" y="540"/>
                  </a:lnTo>
                  <a:lnTo>
                    <a:pt x="191" y="543"/>
                  </a:lnTo>
                  <a:lnTo>
                    <a:pt x="197" y="546"/>
                  </a:lnTo>
                  <a:lnTo>
                    <a:pt x="203" y="549"/>
                  </a:lnTo>
                  <a:lnTo>
                    <a:pt x="209" y="552"/>
                  </a:lnTo>
                  <a:lnTo>
                    <a:pt x="216" y="555"/>
                  </a:lnTo>
                  <a:lnTo>
                    <a:pt x="222" y="558"/>
                  </a:lnTo>
                  <a:lnTo>
                    <a:pt x="228" y="560"/>
                  </a:lnTo>
                  <a:lnTo>
                    <a:pt x="235" y="563"/>
                  </a:lnTo>
                  <a:lnTo>
                    <a:pt x="241" y="565"/>
                  </a:lnTo>
                  <a:lnTo>
                    <a:pt x="248" y="568"/>
                  </a:lnTo>
                  <a:lnTo>
                    <a:pt x="255" y="570"/>
                  </a:lnTo>
                  <a:lnTo>
                    <a:pt x="261" y="572"/>
                  </a:lnTo>
                  <a:lnTo>
                    <a:pt x="268" y="575"/>
                  </a:lnTo>
                  <a:lnTo>
                    <a:pt x="275" y="577"/>
                  </a:lnTo>
                  <a:lnTo>
                    <a:pt x="282" y="579"/>
                  </a:lnTo>
                  <a:lnTo>
                    <a:pt x="289" y="580"/>
                  </a:lnTo>
                  <a:lnTo>
                    <a:pt x="296" y="582"/>
                  </a:lnTo>
                  <a:lnTo>
                    <a:pt x="303" y="584"/>
                  </a:lnTo>
                  <a:lnTo>
                    <a:pt x="310" y="585"/>
                  </a:lnTo>
                  <a:lnTo>
                    <a:pt x="317" y="587"/>
                  </a:lnTo>
                  <a:lnTo>
                    <a:pt x="324" y="588"/>
                  </a:lnTo>
                  <a:lnTo>
                    <a:pt x="332" y="589"/>
                  </a:lnTo>
                  <a:lnTo>
                    <a:pt x="339" y="591"/>
                  </a:lnTo>
                  <a:lnTo>
                    <a:pt x="346" y="592"/>
                  </a:lnTo>
                  <a:lnTo>
                    <a:pt x="354" y="593"/>
                  </a:lnTo>
                  <a:lnTo>
                    <a:pt x="361" y="594"/>
                  </a:lnTo>
                  <a:lnTo>
                    <a:pt x="368" y="594"/>
                  </a:lnTo>
                  <a:lnTo>
                    <a:pt x="376" y="595"/>
                  </a:lnTo>
                  <a:lnTo>
                    <a:pt x="384" y="596"/>
                  </a:lnTo>
                  <a:lnTo>
                    <a:pt x="391" y="596"/>
                  </a:lnTo>
                  <a:lnTo>
                    <a:pt x="399" y="596"/>
                  </a:lnTo>
                  <a:lnTo>
                    <a:pt x="406" y="597"/>
                  </a:lnTo>
                  <a:lnTo>
                    <a:pt x="414" y="597"/>
                  </a:lnTo>
                  <a:lnTo>
                    <a:pt x="422" y="59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592" name="Freeform 71"/>
            <p:cNvSpPr>
              <a:spLocks/>
            </p:cNvSpPr>
            <p:nvPr/>
          </p:nvSpPr>
          <p:spPr bwMode="auto">
            <a:xfrm>
              <a:off x="544513" y="5377393"/>
              <a:ext cx="1214437" cy="858838"/>
            </a:xfrm>
            <a:custGeom>
              <a:avLst/>
              <a:gdLst>
                <a:gd name="T0" fmla="*/ 2147483647 w 765"/>
                <a:gd name="T1" fmla="*/ 2147483647 h 541"/>
                <a:gd name="T2" fmla="*/ 2147483647 w 765"/>
                <a:gd name="T3" fmla="*/ 2147483647 h 541"/>
                <a:gd name="T4" fmla="*/ 2147483647 w 765"/>
                <a:gd name="T5" fmla="*/ 2147483647 h 541"/>
                <a:gd name="T6" fmla="*/ 2147483647 w 765"/>
                <a:gd name="T7" fmla="*/ 2147483647 h 541"/>
                <a:gd name="T8" fmla="*/ 2147483647 w 765"/>
                <a:gd name="T9" fmla="*/ 2147483647 h 541"/>
                <a:gd name="T10" fmla="*/ 2147483647 w 765"/>
                <a:gd name="T11" fmla="*/ 2147483647 h 541"/>
                <a:gd name="T12" fmla="*/ 2147483647 w 765"/>
                <a:gd name="T13" fmla="*/ 2147483647 h 541"/>
                <a:gd name="T14" fmla="*/ 2147483647 w 765"/>
                <a:gd name="T15" fmla="*/ 2147483647 h 541"/>
                <a:gd name="T16" fmla="*/ 2147483647 w 765"/>
                <a:gd name="T17" fmla="*/ 2147483647 h 541"/>
                <a:gd name="T18" fmla="*/ 2147483647 w 765"/>
                <a:gd name="T19" fmla="*/ 2147483647 h 541"/>
                <a:gd name="T20" fmla="*/ 2147483647 w 765"/>
                <a:gd name="T21" fmla="*/ 2147483647 h 541"/>
                <a:gd name="T22" fmla="*/ 2147483647 w 765"/>
                <a:gd name="T23" fmla="*/ 2147483647 h 541"/>
                <a:gd name="T24" fmla="*/ 2147483647 w 765"/>
                <a:gd name="T25" fmla="*/ 2147483647 h 541"/>
                <a:gd name="T26" fmla="*/ 2147483647 w 765"/>
                <a:gd name="T27" fmla="*/ 2147483647 h 541"/>
                <a:gd name="T28" fmla="*/ 2147483647 w 765"/>
                <a:gd name="T29" fmla="*/ 2147483647 h 541"/>
                <a:gd name="T30" fmla="*/ 2147483647 w 765"/>
                <a:gd name="T31" fmla="*/ 2147483647 h 541"/>
                <a:gd name="T32" fmla="*/ 2147483647 w 765"/>
                <a:gd name="T33" fmla="*/ 2147483647 h 541"/>
                <a:gd name="T34" fmla="*/ 2147483647 w 765"/>
                <a:gd name="T35" fmla="*/ 2147483647 h 541"/>
                <a:gd name="T36" fmla="*/ 2147483647 w 765"/>
                <a:gd name="T37" fmla="*/ 2147483647 h 541"/>
                <a:gd name="T38" fmla="*/ 2147483647 w 765"/>
                <a:gd name="T39" fmla="*/ 2147483647 h 541"/>
                <a:gd name="T40" fmla="*/ 2147483647 w 765"/>
                <a:gd name="T41" fmla="*/ 2147483647 h 541"/>
                <a:gd name="T42" fmla="*/ 2147483647 w 765"/>
                <a:gd name="T43" fmla="*/ 2147483647 h 541"/>
                <a:gd name="T44" fmla="*/ 2147483647 w 765"/>
                <a:gd name="T45" fmla="*/ 2147483647 h 541"/>
                <a:gd name="T46" fmla="*/ 2147483647 w 765"/>
                <a:gd name="T47" fmla="*/ 2147483647 h 541"/>
                <a:gd name="T48" fmla="*/ 2147483647 w 765"/>
                <a:gd name="T49" fmla="*/ 2147483647 h 541"/>
                <a:gd name="T50" fmla="*/ 2147483647 w 765"/>
                <a:gd name="T51" fmla="*/ 2147483647 h 541"/>
                <a:gd name="T52" fmla="*/ 2147483647 w 765"/>
                <a:gd name="T53" fmla="*/ 0 h 541"/>
                <a:gd name="T54" fmla="*/ 2147483647 w 765"/>
                <a:gd name="T55" fmla="*/ 2147483647 h 541"/>
                <a:gd name="T56" fmla="*/ 2147483647 w 765"/>
                <a:gd name="T57" fmla="*/ 2147483647 h 541"/>
                <a:gd name="T58" fmla="*/ 2147483647 w 765"/>
                <a:gd name="T59" fmla="*/ 2147483647 h 541"/>
                <a:gd name="T60" fmla="*/ 2147483647 w 765"/>
                <a:gd name="T61" fmla="*/ 2147483647 h 541"/>
                <a:gd name="T62" fmla="*/ 2147483647 w 765"/>
                <a:gd name="T63" fmla="*/ 2147483647 h 541"/>
                <a:gd name="T64" fmla="*/ 2147483647 w 765"/>
                <a:gd name="T65" fmla="*/ 2147483647 h 541"/>
                <a:gd name="T66" fmla="*/ 2147483647 w 765"/>
                <a:gd name="T67" fmla="*/ 0 h 541"/>
                <a:gd name="T68" fmla="*/ 2147483647 w 765"/>
                <a:gd name="T69" fmla="*/ 0 h 541"/>
                <a:gd name="T70" fmla="*/ 2147483647 w 765"/>
                <a:gd name="T71" fmla="*/ 2147483647 h 541"/>
                <a:gd name="T72" fmla="*/ 2147483647 w 765"/>
                <a:gd name="T73" fmla="*/ 2147483647 h 541"/>
                <a:gd name="T74" fmla="*/ 2147483647 w 765"/>
                <a:gd name="T75" fmla="*/ 2147483647 h 541"/>
                <a:gd name="T76" fmla="*/ 2147483647 w 765"/>
                <a:gd name="T77" fmla="*/ 2147483647 h 541"/>
                <a:gd name="T78" fmla="*/ 2147483647 w 765"/>
                <a:gd name="T79" fmla="*/ 2147483647 h 541"/>
                <a:gd name="T80" fmla="*/ 2147483647 w 765"/>
                <a:gd name="T81" fmla="*/ 2147483647 h 541"/>
                <a:gd name="T82" fmla="*/ 2147483647 w 765"/>
                <a:gd name="T83" fmla="*/ 2147483647 h 541"/>
                <a:gd name="T84" fmla="*/ 2147483647 w 765"/>
                <a:gd name="T85" fmla="*/ 2147483647 h 541"/>
                <a:gd name="T86" fmla="*/ 2147483647 w 765"/>
                <a:gd name="T87" fmla="*/ 2147483647 h 541"/>
                <a:gd name="T88" fmla="*/ 2147483647 w 765"/>
                <a:gd name="T89" fmla="*/ 2147483647 h 541"/>
                <a:gd name="T90" fmla="*/ 0 w 765"/>
                <a:gd name="T91" fmla="*/ 2147483647 h 541"/>
                <a:gd name="T92" fmla="*/ 2147483647 w 765"/>
                <a:gd name="T93" fmla="*/ 2147483647 h 541"/>
                <a:gd name="T94" fmla="*/ 2147483647 w 765"/>
                <a:gd name="T95" fmla="*/ 2147483647 h 541"/>
                <a:gd name="T96" fmla="*/ 2147483647 w 765"/>
                <a:gd name="T97" fmla="*/ 2147483647 h 541"/>
                <a:gd name="T98" fmla="*/ 2147483647 w 765"/>
                <a:gd name="T99" fmla="*/ 2147483647 h 541"/>
                <a:gd name="T100" fmla="*/ 2147483647 w 765"/>
                <a:gd name="T101" fmla="*/ 2147483647 h 541"/>
                <a:gd name="T102" fmla="*/ 2147483647 w 765"/>
                <a:gd name="T103" fmla="*/ 2147483647 h 541"/>
                <a:gd name="T104" fmla="*/ 2147483647 w 765"/>
                <a:gd name="T105" fmla="*/ 2147483647 h 541"/>
                <a:gd name="T106" fmla="*/ 2147483647 w 765"/>
                <a:gd name="T107" fmla="*/ 2147483647 h 541"/>
                <a:gd name="T108" fmla="*/ 2147483647 w 765"/>
                <a:gd name="T109" fmla="*/ 2147483647 h 541"/>
                <a:gd name="T110" fmla="*/ 2147483647 w 765"/>
                <a:gd name="T111" fmla="*/ 2147483647 h 541"/>
                <a:gd name="T112" fmla="*/ 2147483647 w 765"/>
                <a:gd name="T113" fmla="*/ 2147483647 h 541"/>
                <a:gd name="T114" fmla="*/ 2147483647 w 765"/>
                <a:gd name="T115" fmla="*/ 2147483647 h 541"/>
                <a:gd name="T116" fmla="*/ 2147483647 w 765"/>
                <a:gd name="T117" fmla="*/ 2147483647 h 541"/>
                <a:gd name="T118" fmla="*/ 2147483647 w 765"/>
                <a:gd name="T119" fmla="*/ 2147483647 h 541"/>
                <a:gd name="T120" fmla="*/ 2147483647 w 765"/>
                <a:gd name="T121" fmla="*/ 2147483647 h 541"/>
                <a:gd name="T122" fmla="*/ 2147483647 w 765"/>
                <a:gd name="T123" fmla="*/ 2147483647 h 5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541"/>
                <a:gd name="T188" fmla="*/ 765 w 765"/>
                <a:gd name="T189" fmla="*/ 541 h 5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541">
                  <a:moveTo>
                    <a:pt x="382" y="540"/>
                  </a:moveTo>
                  <a:lnTo>
                    <a:pt x="389" y="540"/>
                  </a:lnTo>
                  <a:lnTo>
                    <a:pt x="397" y="539"/>
                  </a:lnTo>
                  <a:lnTo>
                    <a:pt x="405" y="539"/>
                  </a:lnTo>
                  <a:lnTo>
                    <a:pt x="412" y="539"/>
                  </a:lnTo>
                  <a:lnTo>
                    <a:pt x="420" y="538"/>
                  </a:lnTo>
                  <a:lnTo>
                    <a:pt x="427" y="538"/>
                  </a:lnTo>
                  <a:lnTo>
                    <a:pt x="435" y="537"/>
                  </a:lnTo>
                  <a:lnTo>
                    <a:pt x="442" y="536"/>
                  </a:lnTo>
                  <a:lnTo>
                    <a:pt x="449" y="535"/>
                  </a:lnTo>
                  <a:lnTo>
                    <a:pt x="457" y="534"/>
                  </a:lnTo>
                  <a:lnTo>
                    <a:pt x="464" y="533"/>
                  </a:lnTo>
                  <a:lnTo>
                    <a:pt x="471" y="531"/>
                  </a:lnTo>
                  <a:lnTo>
                    <a:pt x="478" y="530"/>
                  </a:lnTo>
                  <a:lnTo>
                    <a:pt x="485" y="529"/>
                  </a:lnTo>
                  <a:lnTo>
                    <a:pt x="492" y="527"/>
                  </a:lnTo>
                  <a:lnTo>
                    <a:pt x="499" y="525"/>
                  </a:lnTo>
                  <a:lnTo>
                    <a:pt x="506" y="523"/>
                  </a:lnTo>
                  <a:lnTo>
                    <a:pt x="513" y="521"/>
                  </a:lnTo>
                  <a:lnTo>
                    <a:pt x="520" y="519"/>
                  </a:lnTo>
                  <a:lnTo>
                    <a:pt x="527" y="517"/>
                  </a:lnTo>
                  <a:lnTo>
                    <a:pt x="534" y="515"/>
                  </a:lnTo>
                  <a:lnTo>
                    <a:pt x="540" y="513"/>
                  </a:lnTo>
                  <a:lnTo>
                    <a:pt x="547" y="510"/>
                  </a:lnTo>
                  <a:lnTo>
                    <a:pt x="553" y="508"/>
                  </a:lnTo>
                  <a:lnTo>
                    <a:pt x="560" y="505"/>
                  </a:lnTo>
                  <a:lnTo>
                    <a:pt x="566" y="502"/>
                  </a:lnTo>
                  <a:lnTo>
                    <a:pt x="572" y="500"/>
                  </a:lnTo>
                  <a:lnTo>
                    <a:pt x="579" y="497"/>
                  </a:lnTo>
                  <a:lnTo>
                    <a:pt x="585" y="494"/>
                  </a:lnTo>
                  <a:lnTo>
                    <a:pt x="591" y="491"/>
                  </a:lnTo>
                  <a:lnTo>
                    <a:pt x="597" y="487"/>
                  </a:lnTo>
                  <a:lnTo>
                    <a:pt x="603" y="484"/>
                  </a:lnTo>
                  <a:lnTo>
                    <a:pt x="608" y="481"/>
                  </a:lnTo>
                  <a:lnTo>
                    <a:pt x="614" y="477"/>
                  </a:lnTo>
                  <a:lnTo>
                    <a:pt x="620" y="474"/>
                  </a:lnTo>
                  <a:lnTo>
                    <a:pt x="625" y="470"/>
                  </a:lnTo>
                  <a:lnTo>
                    <a:pt x="631" y="466"/>
                  </a:lnTo>
                  <a:lnTo>
                    <a:pt x="636" y="462"/>
                  </a:lnTo>
                  <a:lnTo>
                    <a:pt x="641" y="458"/>
                  </a:lnTo>
                  <a:lnTo>
                    <a:pt x="647" y="454"/>
                  </a:lnTo>
                  <a:lnTo>
                    <a:pt x="652" y="450"/>
                  </a:lnTo>
                  <a:lnTo>
                    <a:pt x="657" y="446"/>
                  </a:lnTo>
                  <a:lnTo>
                    <a:pt x="663" y="441"/>
                  </a:lnTo>
                  <a:lnTo>
                    <a:pt x="668" y="436"/>
                  </a:lnTo>
                  <a:lnTo>
                    <a:pt x="673" y="431"/>
                  </a:lnTo>
                  <a:lnTo>
                    <a:pt x="678" y="426"/>
                  </a:lnTo>
                  <a:lnTo>
                    <a:pt x="683" y="420"/>
                  </a:lnTo>
                  <a:lnTo>
                    <a:pt x="688" y="415"/>
                  </a:lnTo>
                  <a:lnTo>
                    <a:pt x="693" y="410"/>
                  </a:lnTo>
                  <a:lnTo>
                    <a:pt x="697" y="404"/>
                  </a:lnTo>
                  <a:lnTo>
                    <a:pt x="702" y="399"/>
                  </a:lnTo>
                  <a:lnTo>
                    <a:pt x="706" y="393"/>
                  </a:lnTo>
                  <a:lnTo>
                    <a:pt x="710" y="388"/>
                  </a:lnTo>
                  <a:lnTo>
                    <a:pt x="714" y="382"/>
                  </a:lnTo>
                  <a:lnTo>
                    <a:pt x="718" y="376"/>
                  </a:lnTo>
                  <a:lnTo>
                    <a:pt x="722" y="370"/>
                  </a:lnTo>
                  <a:lnTo>
                    <a:pt x="726" y="364"/>
                  </a:lnTo>
                  <a:lnTo>
                    <a:pt x="729" y="358"/>
                  </a:lnTo>
                  <a:lnTo>
                    <a:pt x="732" y="352"/>
                  </a:lnTo>
                  <a:lnTo>
                    <a:pt x="735" y="346"/>
                  </a:lnTo>
                  <a:lnTo>
                    <a:pt x="738" y="340"/>
                  </a:lnTo>
                  <a:lnTo>
                    <a:pt x="741" y="333"/>
                  </a:lnTo>
                  <a:lnTo>
                    <a:pt x="744" y="327"/>
                  </a:lnTo>
                  <a:lnTo>
                    <a:pt x="746" y="321"/>
                  </a:lnTo>
                  <a:lnTo>
                    <a:pt x="749" y="314"/>
                  </a:lnTo>
                  <a:lnTo>
                    <a:pt x="751" y="308"/>
                  </a:lnTo>
                  <a:lnTo>
                    <a:pt x="753" y="301"/>
                  </a:lnTo>
                  <a:lnTo>
                    <a:pt x="755" y="295"/>
                  </a:lnTo>
                  <a:lnTo>
                    <a:pt x="757" y="288"/>
                  </a:lnTo>
                  <a:lnTo>
                    <a:pt x="758" y="281"/>
                  </a:lnTo>
                  <a:lnTo>
                    <a:pt x="759" y="275"/>
                  </a:lnTo>
                  <a:lnTo>
                    <a:pt x="761" y="268"/>
                  </a:lnTo>
                  <a:lnTo>
                    <a:pt x="762" y="261"/>
                  </a:lnTo>
                  <a:lnTo>
                    <a:pt x="762" y="254"/>
                  </a:lnTo>
                  <a:lnTo>
                    <a:pt x="763" y="247"/>
                  </a:lnTo>
                  <a:lnTo>
                    <a:pt x="764" y="240"/>
                  </a:lnTo>
                  <a:lnTo>
                    <a:pt x="764" y="233"/>
                  </a:lnTo>
                  <a:lnTo>
                    <a:pt x="764" y="226"/>
                  </a:lnTo>
                  <a:lnTo>
                    <a:pt x="764" y="219"/>
                  </a:lnTo>
                  <a:lnTo>
                    <a:pt x="764" y="211"/>
                  </a:lnTo>
                  <a:lnTo>
                    <a:pt x="763" y="204"/>
                  </a:lnTo>
                  <a:lnTo>
                    <a:pt x="762" y="196"/>
                  </a:lnTo>
                  <a:lnTo>
                    <a:pt x="761" y="189"/>
                  </a:lnTo>
                  <a:lnTo>
                    <a:pt x="760" y="181"/>
                  </a:lnTo>
                  <a:lnTo>
                    <a:pt x="759" y="174"/>
                  </a:lnTo>
                  <a:lnTo>
                    <a:pt x="757" y="167"/>
                  </a:lnTo>
                  <a:lnTo>
                    <a:pt x="755" y="160"/>
                  </a:lnTo>
                  <a:lnTo>
                    <a:pt x="753" y="153"/>
                  </a:lnTo>
                  <a:lnTo>
                    <a:pt x="751" y="146"/>
                  </a:lnTo>
                  <a:lnTo>
                    <a:pt x="749" y="140"/>
                  </a:lnTo>
                  <a:lnTo>
                    <a:pt x="746" y="133"/>
                  </a:lnTo>
                  <a:lnTo>
                    <a:pt x="744" y="126"/>
                  </a:lnTo>
                  <a:lnTo>
                    <a:pt x="741" y="120"/>
                  </a:lnTo>
                  <a:lnTo>
                    <a:pt x="738" y="114"/>
                  </a:lnTo>
                  <a:lnTo>
                    <a:pt x="734" y="108"/>
                  </a:lnTo>
                  <a:lnTo>
                    <a:pt x="731" y="102"/>
                  </a:lnTo>
                  <a:lnTo>
                    <a:pt x="727" y="96"/>
                  </a:lnTo>
                  <a:lnTo>
                    <a:pt x="723" y="90"/>
                  </a:lnTo>
                  <a:lnTo>
                    <a:pt x="719" y="84"/>
                  </a:lnTo>
                  <a:lnTo>
                    <a:pt x="715" y="79"/>
                  </a:lnTo>
                  <a:lnTo>
                    <a:pt x="711" y="73"/>
                  </a:lnTo>
                  <a:lnTo>
                    <a:pt x="706" y="68"/>
                  </a:lnTo>
                  <a:lnTo>
                    <a:pt x="702" y="63"/>
                  </a:lnTo>
                  <a:lnTo>
                    <a:pt x="697" y="58"/>
                  </a:lnTo>
                  <a:lnTo>
                    <a:pt x="692" y="54"/>
                  </a:lnTo>
                  <a:lnTo>
                    <a:pt x="687" y="49"/>
                  </a:lnTo>
                  <a:lnTo>
                    <a:pt x="681" y="45"/>
                  </a:lnTo>
                  <a:lnTo>
                    <a:pt x="676" y="41"/>
                  </a:lnTo>
                  <a:lnTo>
                    <a:pt x="670" y="37"/>
                  </a:lnTo>
                  <a:lnTo>
                    <a:pt x="665" y="33"/>
                  </a:lnTo>
                  <a:lnTo>
                    <a:pt x="659" y="29"/>
                  </a:lnTo>
                  <a:lnTo>
                    <a:pt x="653" y="26"/>
                  </a:lnTo>
                  <a:lnTo>
                    <a:pt x="647" y="23"/>
                  </a:lnTo>
                  <a:lnTo>
                    <a:pt x="642" y="21"/>
                  </a:lnTo>
                  <a:lnTo>
                    <a:pt x="636" y="18"/>
                  </a:lnTo>
                  <a:lnTo>
                    <a:pt x="631" y="16"/>
                  </a:lnTo>
                  <a:lnTo>
                    <a:pt x="625" y="14"/>
                  </a:lnTo>
                  <a:lnTo>
                    <a:pt x="619" y="12"/>
                  </a:lnTo>
                  <a:lnTo>
                    <a:pt x="613" y="10"/>
                  </a:lnTo>
                  <a:lnTo>
                    <a:pt x="607" y="9"/>
                  </a:lnTo>
                  <a:lnTo>
                    <a:pt x="600" y="7"/>
                  </a:lnTo>
                  <a:lnTo>
                    <a:pt x="594" y="6"/>
                  </a:lnTo>
                  <a:lnTo>
                    <a:pt x="588" y="5"/>
                  </a:lnTo>
                  <a:lnTo>
                    <a:pt x="581" y="3"/>
                  </a:lnTo>
                  <a:lnTo>
                    <a:pt x="575" y="3"/>
                  </a:lnTo>
                  <a:lnTo>
                    <a:pt x="568" y="2"/>
                  </a:lnTo>
                  <a:lnTo>
                    <a:pt x="561" y="1"/>
                  </a:lnTo>
                  <a:lnTo>
                    <a:pt x="554" y="1"/>
                  </a:lnTo>
                  <a:lnTo>
                    <a:pt x="547" y="0"/>
                  </a:lnTo>
                  <a:lnTo>
                    <a:pt x="540" y="0"/>
                  </a:lnTo>
                  <a:lnTo>
                    <a:pt x="533" y="0"/>
                  </a:lnTo>
                  <a:lnTo>
                    <a:pt x="526" y="0"/>
                  </a:lnTo>
                  <a:lnTo>
                    <a:pt x="519" y="0"/>
                  </a:lnTo>
                  <a:lnTo>
                    <a:pt x="511" y="0"/>
                  </a:lnTo>
                  <a:lnTo>
                    <a:pt x="504" y="0"/>
                  </a:lnTo>
                  <a:lnTo>
                    <a:pt x="497" y="1"/>
                  </a:lnTo>
                  <a:lnTo>
                    <a:pt x="489" y="1"/>
                  </a:lnTo>
                  <a:lnTo>
                    <a:pt x="481" y="2"/>
                  </a:lnTo>
                  <a:lnTo>
                    <a:pt x="474" y="3"/>
                  </a:lnTo>
                  <a:lnTo>
                    <a:pt x="466" y="3"/>
                  </a:lnTo>
                  <a:lnTo>
                    <a:pt x="458" y="4"/>
                  </a:lnTo>
                  <a:lnTo>
                    <a:pt x="450" y="5"/>
                  </a:lnTo>
                  <a:lnTo>
                    <a:pt x="442" y="7"/>
                  </a:lnTo>
                  <a:lnTo>
                    <a:pt x="434" y="8"/>
                  </a:lnTo>
                  <a:lnTo>
                    <a:pt x="426" y="9"/>
                  </a:lnTo>
                  <a:lnTo>
                    <a:pt x="418" y="11"/>
                  </a:lnTo>
                  <a:lnTo>
                    <a:pt x="410" y="12"/>
                  </a:lnTo>
                  <a:lnTo>
                    <a:pt x="402" y="14"/>
                  </a:lnTo>
                  <a:lnTo>
                    <a:pt x="394" y="15"/>
                  </a:lnTo>
                  <a:lnTo>
                    <a:pt x="386" y="17"/>
                  </a:lnTo>
                  <a:lnTo>
                    <a:pt x="378" y="15"/>
                  </a:lnTo>
                  <a:lnTo>
                    <a:pt x="370" y="14"/>
                  </a:lnTo>
                  <a:lnTo>
                    <a:pt x="362" y="12"/>
                  </a:lnTo>
                  <a:lnTo>
                    <a:pt x="354" y="11"/>
                  </a:lnTo>
                  <a:lnTo>
                    <a:pt x="346" y="9"/>
                  </a:lnTo>
                  <a:lnTo>
                    <a:pt x="338" y="8"/>
                  </a:lnTo>
                  <a:lnTo>
                    <a:pt x="330" y="7"/>
                  </a:lnTo>
                  <a:lnTo>
                    <a:pt x="322" y="6"/>
                  </a:lnTo>
                  <a:lnTo>
                    <a:pt x="314" y="5"/>
                  </a:lnTo>
                  <a:lnTo>
                    <a:pt x="306" y="4"/>
                  </a:lnTo>
                  <a:lnTo>
                    <a:pt x="299" y="3"/>
                  </a:lnTo>
                  <a:lnTo>
                    <a:pt x="291" y="2"/>
                  </a:lnTo>
                  <a:lnTo>
                    <a:pt x="283" y="1"/>
                  </a:lnTo>
                  <a:lnTo>
                    <a:pt x="276" y="1"/>
                  </a:lnTo>
                  <a:lnTo>
                    <a:pt x="268" y="0"/>
                  </a:lnTo>
                  <a:lnTo>
                    <a:pt x="261" y="0"/>
                  </a:lnTo>
                  <a:lnTo>
                    <a:pt x="253" y="0"/>
                  </a:lnTo>
                  <a:lnTo>
                    <a:pt x="246" y="0"/>
                  </a:lnTo>
                  <a:lnTo>
                    <a:pt x="239" y="0"/>
                  </a:lnTo>
                  <a:lnTo>
                    <a:pt x="232" y="0"/>
                  </a:lnTo>
                  <a:lnTo>
                    <a:pt x="225" y="0"/>
                  </a:lnTo>
                  <a:lnTo>
                    <a:pt x="218" y="0"/>
                  </a:lnTo>
                  <a:lnTo>
                    <a:pt x="211" y="1"/>
                  </a:lnTo>
                  <a:lnTo>
                    <a:pt x="204" y="1"/>
                  </a:lnTo>
                  <a:lnTo>
                    <a:pt x="197" y="2"/>
                  </a:lnTo>
                  <a:lnTo>
                    <a:pt x="191" y="3"/>
                  </a:lnTo>
                  <a:lnTo>
                    <a:pt x="184" y="4"/>
                  </a:lnTo>
                  <a:lnTo>
                    <a:pt x="178" y="5"/>
                  </a:lnTo>
                  <a:lnTo>
                    <a:pt x="171" y="6"/>
                  </a:lnTo>
                  <a:lnTo>
                    <a:pt x="165" y="7"/>
                  </a:lnTo>
                  <a:lnTo>
                    <a:pt x="159" y="9"/>
                  </a:lnTo>
                  <a:lnTo>
                    <a:pt x="153" y="11"/>
                  </a:lnTo>
                  <a:lnTo>
                    <a:pt x="147" y="12"/>
                  </a:lnTo>
                  <a:lnTo>
                    <a:pt x="141" y="14"/>
                  </a:lnTo>
                  <a:lnTo>
                    <a:pt x="135" y="16"/>
                  </a:lnTo>
                  <a:lnTo>
                    <a:pt x="129" y="18"/>
                  </a:lnTo>
                  <a:lnTo>
                    <a:pt x="124" y="21"/>
                  </a:lnTo>
                  <a:lnTo>
                    <a:pt x="118" y="23"/>
                  </a:lnTo>
                  <a:lnTo>
                    <a:pt x="113" y="26"/>
                  </a:lnTo>
                  <a:lnTo>
                    <a:pt x="107" y="29"/>
                  </a:lnTo>
                  <a:lnTo>
                    <a:pt x="101" y="33"/>
                  </a:lnTo>
                  <a:lnTo>
                    <a:pt x="95" y="36"/>
                  </a:lnTo>
                  <a:lnTo>
                    <a:pt x="89" y="40"/>
                  </a:lnTo>
                  <a:lnTo>
                    <a:pt x="84" y="44"/>
                  </a:lnTo>
                  <a:lnTo>
                    <a:pt x="79" y="48"/>
                  </a:lnTo>
                  <a:lnTo>
                    <a:pt x="74" y="53"/>
                  </a:lnTo>
                  <a:lnTo>
                    <a:pt x="69" y="57"/>
                  </a:lnTo>
                  <a:lnTo>
                    <a:pt x="64" y="62"/>
                  </a:lnTo>
                  <a:lnTo>
                    <a:pt x="59" y="67"/>
                  </a:lnTo>
                  <a:lnTo>
                    <a:pt x="55" y="72"/>
                  </a:lnTo>
                  <a:lnTo>
                    <a:pt x="50" y="77"/>
                  </a:lnTo>
                  <a:lnTo>
                    <a:pt x="46" y="82"/>
                  </a:lnTo>
                  <a:lnTo>
                    <a:pt x="42" y="88"/>
                  </a:lnTo>
                  <a:lnTo>
                    <a:pt x="38" y="93"/>
                  </a:lnTo>
                  <a:lnTo>
                    <a:pt x="35" y="99"/>
                  </a:lnTo>
                  <a:lnTo>
                    <a:pt x="31" y="105"/>
                  </a:lnTo>
                  <a:lnTo>
                    <a:pt x="28" y="111"/>
                  </a:lnTo>
                  <a:lnTo>
                    <a:pt x="25" y="117"/>
                  </a:lnTo>
                  <a:lnTo>
                    <a:pt x="22" y="123"/>
                  </a:lnTo>
                  <a:lnTo>
                    <a:pt x="19" y="129"/>
                  </a:lnTo>
                  <a:lnTo>
                    <a:pt x="17" y="135"/>
                  </a:lnTo>
                  <a:lnTo>
                    <a:pt x="14" y="142"/>
                  </a:lnTo>
                  <a:lnTo>
                    <a:pt x="12" y="148"/>
                  </a:lnTo>
                  <a:lnTo>
                    <a:pt x="10" y="155"/>
                  </a:lnTo>
                  <a:lnTo>
                    <a:pt x="8" y="162"/>
                  </a:lnTo>
                  <a:lnTo>
                    <a:pt x="6" y="169"/>
                  </a:lnTo>
                  <a:lnTo>
                    <a:pt x="5" y="176"/>
                  </a:lnTo>
                  <a:lnTo>
                    <a:pt x="4" y="183"/>
                  </a:lnTo>
                  <a:lnTo>
                    <a:pt x="3" y="190"/>
                  </a:lnTo>
                  <a:lnTo>
                    <a:pt x="2" y="197"/>
                  </a:lnTo>
                  <a:lnTo>
                    <a:pt x="1" y="204"/>
                  </a:lnTo>
                  <a:lnTo>
                    <a:pt x="1" y="211"/>
                  </a:lnTo>
                  <a:lnTo>
                    <a:pt x="0" y="219"/>
                  </a:lnTo>
                  <a:lnTo>
                    <a:pt x="0" y="226"/>
                  </a:lnTo>
                  <a:lnTo>
                    <a:pt x="0" y="233"/>
                  </a:lnTo>
                  <a:lnTo>
                    <a:pt x="1" y="241"/>
                  </a:lnTo>
                  <a:lnTo>
                    <a:pt x="1" y="248"/>
                  </a:lnTo>
                  <a:lnTo>
                    <a:pt x="2" y="255"/>
                  </a:lnTo>
                  <a:lnTo>
                    <a:pt x="3" y="262"/>
                  </a:lnTo>
                  <a:lnTo>
                    <a:pt x="4" y="269"/>
                  </a:lnTo>
                  <a:lnTo>
                    <a:pt x="5" y="276"/>
                  </a:lnTo>
                  <a:lnTo>
                    <a:pt x="6" y="283"/>
                  </a:lnTo>
                  <a:lnTo>
                    <a:pt x="8" y="290"/>
                  </a:lnTo>
                  <a:lnTo>
                    <a:pt x="10" y="296"/>
                  </a:lnTo>
                  <a:lnTo>
                    <a:pt x="12" y="303"/>
                  </a:lnTo>
                  <a:lnTo>
                    <a:pt x="14" y="310"/>
                  </a:lnTo>
                  <a:lnTo>
                    <a:pt x="16" y="317"/>
                  </a:lnTo>
                  <a:lnTo>
                    <a:pt x="18" y="323"/>
                  </a:lnTo>
                  <a:lnTo>
                    <a:pt x="21" y="330"/>
                  </a:lnTo>
                  <a:lnTo>
                    <a:pt x="24" y="336"/>
                  </a:lnTo>
                  <a:lnTo>
                    <a:pt x="27" y="343"/>
                  </a:lnTo>
                  <a:lnTo>
                    <a:pt x="30" y="349"/>
                  </a:lnTo>
                  <a:lnTo>
                    <a:pt x="33" y="355"/>
                  </a:lnTo>
                  <a:lnTo>
                    <a:pt x="37" y="362"/>
                  </a:lnTo>
                  <a:lnTo>
                    <a:pt x="40" y="368"/>
                  </a:lnTo>
                  <a:lnTo>
                    <a:pt x="44" y="374"/>
                  </a:lnTo>
                  <a:lnTo>
                    <a:pt x="48" y="380"/>
                  </a:lnTo>
                  <a:lnTo>
                    <a:pt x="52" y="386"/>
                  </a:lnTo>
                  <a:lnTo>
                    <a:pt x="56" y="392"/>
                  </a:lnTo>
                  <a:lnTo>
                    <a:pt x="61" y="397"/>
                  </a:lnTo>
                  <a:lnTo>
                    <a:pt x="65" y="403"/>
                  </a:lnTo>
                  <a:lnTo>
                    <a:pt x="70" y="409"/>
                  </a:lnTo>
                  <a:lnTo>
                    <a:pt x="75" y="414"/>
                  </a:lnTo>
                  <a:lnTo>
                    <a:pt x="79" y="420"/>
                  </a:lnTo>
                  <a:lnTo>
                    <a:pt x="85" y="425"/>
                  </a:lnTo>
                  <a:lnTo>
                    <a:pt x="90" y="430"/>
                  </a:lnTo>
                  <a:lnTo>
                    <a:pt x="95" y="435"/>
                  </a:lnTo>
                  <a:lnTo>
                    <a:pt x="101" y="440"/>
                  </a:lnTo>
                  <a:lnTo>
                    <a:pt x="106" y="445"/>
                  </a:lnTo>
                  <a:lnTo>
                    <a:pt x="112" y="450"/>
                  </a:lnTo>
                  <a:lnTo>
                    <a:pt x="117" y="454"/>
                  </a:lnTo>
                  <a:lnTo>
                    <a:pt x="122" y="458"/>
                  </a:lnTo>
                  <a:lnTo>
                    <a:pt x="127" y="462"/>
                  </a:lnTo>
                  <a:lnTo>
                    <a:pt x="133" y="466"/>
                  </a:lnTo>
                  <a:lnTo>
                    <a:pt x="138" y="470"/>
                  </a:lnTo>
                  <a:lnTo>
                    <a:pt x="144" y="474"/>
                  </a:lnTo>
                  <a:lnTo>
                    <a:pt x="149" y="477"/>
                  </a:lnTo>
                  <a:lnTo>
                    <a:pt x="155" y="481"/>
                  </a:lnTo>
                  <a:lnTo>
                    <a:pt x="161" y="484"/>
                  </a:lnTo>
                  <a:lnTo>
                    <a:pt x="167" y="487"/>
                  </a:lnTo>
                  <a:lnTo>
                    <a:pt x="173" y="491"/>
                  </a:lnTo>
                  <a:lnTo>
                    <a:pt x="179" y="494"/>
                  </a:lnTo>
                  <a:lnTo>
                    <a:pt x="185" y="497"/>
                  </a:lnTo>
                  <a:lnTo>
                    <a:pt x="191" y="500"/>
                  </a:lnTo>
                  <a:lnTo>
                    <a:pt x="197" y="502"/>
                  </a:lnTo>
                  <a:lnTo>
                    <a:pt x="204" y="505"/>
                  </a:lnTo>
                  <a:lnTo>
                    <a:pt x="210" y="508"/>
                  </a:lnTo>
                  <a:lnTo>
                    <a:pt x="217" y="510"/>
                  </a:lnTo>
                  <a:lnTo>
                    <a:pt x="223" y="513"/>
                  </a:lnTo>
                  <a:lnTo>
                    <a:pt x="230" y="515"/>
                  </a:lnTo>
                  <a:lnTo>
                    <a:pt x="236" y="517"/>
                  </a:lnTo>
                  <a:lnTo>
                    <a:pt x="243" y="519"/>
                  </a:lnTo>
                  <a:lnTo>
                    <a:pt x="250" y="521"/>
                  </a:lnTo>
                  <a:lnTo>
                    <a:pt x="257" y="523"/>
                  </a:lnTo>
                  <a:lnTo>
                    <a:pt x="264" y="525"/>
                  </a:lnTo>
                  <a:lnTo>
                    <a:pt x="271" y="527"/>
                  </a:lnTo>
                  <a:lnTo>
                    <a:pt x="278" y="529"/>
                  </a:lnTo>
                  <a:lnTo>
                    <a:pt x="285" y="530"/>
                  </a:lnTo>
                  <a:lnTo>
                    <a:pt x="292" y="531"/>
                  </a:lnTo>
                  <a:lnTo>
                    <a:pt x="299" y="533"/>
                  </a:lnTo>
                  <a:lnTo>
                    <a:pt x="307" y="534"/>
                  </a:lnTo>
                  <a:lnTo>
                    <a:pt x="314" y="535"/>
                  </a:lnTo>
                  <a:lnTo>
                    <a:pt x="321" y="536"/>
                  </a:lnTo>
                  <a:lnTo>
                    <a:pt x="329" y="537"/>
                  </a:lnTo>
                  <a:lnTo>
                    <a:pt x="336" y="538"/>
                  </a:lnTo>
                  <a:lnTo>
                    <a:pt x="344" y="538"/>
                  </a:lnTo>
                  <a:lnTo>
                    <a:pt x="351" y="539"/>
                  </a:lnTo>
                  <a:lnTo>
                    <a:pt x="359" y="539"/>
                  </a:lnTo>
                  <a:lnTo>
                    <a:pt x="366" y="539"/>
                  </a:lnTo>
                  <a:lnTo>
                    <a:pt x="374" y="540"/>
                  </a:lnTo>
                  <a:lnTo>
                    <a:pt x="382" y="540"/>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593" name="Freeform 72"/>
            <p:cNvSpPr>
              <a:spLocks/>
            </p:cNvSpPr>
            <p:nvPr/>
          </p:nvSpPr>
          <p:spPr bwMode="auto">
            <a:xfrm>
              <a:off x="544513" y="5377393"/>
              <a:ext cx="1214437" cy="858838"/>
            </a:xfrm>
            <a:custGeom>
              <a:avLst/>
              <a:gdLst>
                <a:gd name="T0" fmla="*/ 2147483647 w 765"/>
                <a:gd name="T1" fmla="*/ 2147483647 h 541"/>
                <a:gd name="T2" fmla="*/ 2147483647 w 765"/>
                <a:gd name="T3" fmla="*/ 2147483647 h 541"/>
                <a:gd name="T4" fmla="*/ 2147483647 w 765"/>
                <a:gd name="T5" fmla="*/ 2147483647 h 541"/>
                <a:gd name="T6" fmla="*/ 2147483647 w 765"/>
                <a:gd name="T7" fmla="*/ 2147483647 h 541"/>
                <a:gd name="T8" fmla="*/ 2147483647 w 765"/>
                <a:gd name="T9" fmla="*/ 2147483647 h 541"/>
                <a:gd name="T10" fmla="*/ 2147483647 w 765"/>
                <a:gd name="T11" fmla="*/ 2147483647 h 541"/>
                <a:gd name="T12" fmla="*/ 2147483647 w 765"/>
                <a:gd name="T13" fmla="*/ 2147483647 h 541"/>
                <a:gd name="T14" fmla="*/ 2147483647 w 765"/>
                <a:gd name="T15" fmla="*/ 2147483647 h 541"/>
                <a:gd name="T16" fmla="*/ 2147483647 w 765"/>
                <a:gd name="T17" fmla="*/ 2147483647 h 541"/>
                <a:gd name="T18" fmla="*/ 2147483647 w 765"/>
                <a:gd name="T19" fmla="*/ 2147483647 h 541"/>
                <a:gd name="T20" fmla="*/ 2147483647 w 765"/>
                <a:gd name="T21" fmla="*/ 2147483647 h 541"/>
                <a:gd name="T22" fmla="*/ 2147483647 w 765"/>
                <a:gd name="T23" fmla="*/ 2147483647 h 541"/>
                <a:gd name="T24" fmla="*/ 2147483647 w 765"/>
                <a:gd name="T25" fmla="*/ 2147483647 h 541"/>
                <a:gd name="T26" fmla="*/ 2147483647 w 765"/>
                <a:gd name="T27" fmla="*/ 2147483647 h 541"/>
                <a:gd name="T28" fmla="*/ 2147483647 w 765"/>
                <a:gd name="T29" fmla="*/ 2147483647 h 541"/>
                <a:gd name="T30" fmla="*/ 2147483647 w 765"/>
                <a:gd name="T31" fmla="*/ 2147483647 h 541"/>
                <a:gd name="T32" fmla="*/ 2147483647 w 765"/>
                <a:gd name="T33" fmla="*/ 2147483647 h 541"/>
                <a:gd name="T34" fmla="*/ 2147483647 w 765"/>
                <a:gd name="T35" fmla="*/ 2147483647 h 541"/>
                <a:gd name="T36" fmla="*/ 2147483647 w 765"/>
                <a:gd name="T37" fmla="*/ 2147483647 h 541"/>
                <a:gd name="T38" fmla="*/ 2147483647 w 765"/>
                <a:gd name="T39" fmla="*/ 2147483647 h 541"/>
                <a:gd name="T40" fmla="*/ 2147483647 w 765"/>
                <a:gd name="T41" fmla="*/ 2147483647 h 541"/>
                <a:gd name="T42" fmla="*/ 2147483647 w 765"/>
                <a:gd name="T43" fmla="*/ 2147483647 h 541"/>
                <a:gd name="T44" fmla="*/ 2147483647 w 765"/>
                <a:gd name="T45" fmla="*/ 2147483647 h 541"/>
                <a:gd name="T46" fmla="*/ 2147483647 w 765"/>
                <a:gd name="T47" fmla="*/ 2147483647 h 541"/>
                <a:gd name="T48" fmla="*/ 2147483647 w 765"/>
                <a:gd name="T49" fmla="*/ 2147483647 h 541"/>
                <a:gd name="T50" fmla="*/ 2147483647 w 765"/>
                <a:gd name="T51" fmla="*/ 2147483647 h 541"/>
                <a:gd name="T52" fmla="*/ 2147483647 w 765"/>
                <a:gd name="T53" fmla="*/ 0 h 541"/>
                <a:gd name="T54" fmla="*/ 2147483647 w 765"/>
                <a:gd name="T55" fmla="*/ 2147483647 h 541"/>
                <a:gd name="T56" fmla="*/ 2147483647 w 765"/>
                <a:gd name="T57" fmla="*/ 2147483647 h 541"/>
                <a:gd name="T58" fmla="*/ 2147483647 w 765"/>
                <a:gd name="T59" fmla="*/ 2147483647 h 541"/>
                <a:gd name="T60" fmla="*/ 2147483647 w 765"/>
                <a:gd name="T61" fmla="*/ 2147483647 h 541"/>
                <a:gd name="T62" fmla="*/ 2147483647 w 765"/>
                <a:gd name="T63" fmla="*/ 2147483647 h 541"/>
                <a:gd name="T64" fmla="*/ 2147483647 w 765"/>
                <a:gd name="T65" fmla="*/ 2147483647 h 541"/>
                <a:gd name="T66" fmla="*/ 2147483647 w 765"/>
                <a:gd name="T67" fmla="*/ 0 h 541"/>
                <a:gd name="T68" fmla="*/ 2147483647 w 765"/>
                <a:gd name="T69" fmla="*/ 0 h 541"/>
                <a:gd name="T70" fmla="*/ 2147483647 w 765"/>
                <a:gd name="T71" fmla="*/ 2147483647 h 541"/>
                <a:gd name="T72" fmla="*/ 2147483647 w 765"/>
                <a:gd name="T73" fmla="*/ 2147483647 h 541"/>
                <a:gd name="T74" fmla="*/ 2147483647 w 765"/>
                <a:gd name="T75" fmla="*/ 2147483647 h 541"/>
                <a:gd name="T76" fmla="*/ 2147483647 w 765"/>
                <a:gd name="T77" fmla="*/ 2147483647 h 541"/>
                <a:gd name="T78" fmla="*/ 2147483647 w 765"/>
                <a:gd name="T79" fmla="*/ 2147483647 h 541"/>
                <a:gd name="T80" fmla="*/ 2147483647 w 765"/>
                <a:gd name="T81" fmla="*/ 2147483647 h 541"/>
                <a:gd name="T82" fmla="*/ 2147483647 w 765"/>
                <a:gd name="T83" fmla="*/ 2147483647 h 541"/>
                <a:gd name="T84" fmla="*/ 2147483647 w 765"/>
                <a:gd name="T85" fmla="*/ 2147483647 h 541"/>
                <a:gd name="T86" fmla="*/ 2147483647 w 765"/>
                <a:gd name="T87" fmla="*/ 2147483647 h 541"/>
                <a:gd name="T88" fmla="*/ 2147483647 w 765"/>
                <a:gd name="T89" fmla="*/ 2147483647 h 541"/>
                <a:gd name="T90" fmla="*/ 0 w 765"/>
                <a:gd name="T91" fmla="*/ 2147483647 h 541"/>
                <a:gd name="T92" fmla="*/ 2147483647 w 765"/>
                <a:gd name="T93" fmla="*/ 2147483647 h 541"/>
                <a:gd name="T94" fmla="*/ 2147483647 w 765"/>
                <a:gd name="T95" fmla="*/ 2147483647 h 541"/>
                <a:gd name="T96" fmla="*/ 2147483647 w 765"/>
                <a:gd name="T97" fmla="*/ 2147483647 h 541"/>
                <a:gd name="T98" fmla="*/ 2147483647 w 765"/>
                <a:gd name="T99" fmla="*/ 2147483647 h 541"/>
                <a:gd name="T100" fmla="*/ 2147483647 w 765"/>
                <a:gd name="T101" fmla="*/ 2147483647 h 541"/>
                <a:gd name="T102" fmla="*/ 2147483647 w 765"/>
                <a:gd name="T103" fmla="*/ 2147483647 h 541"/>
                <a:gd name="T104" fmla="*/ 2147483647 w 765"/>
                <a:gd name="T105" fmla="*/ 2147483647 h 541"/>
                <a:gd name="T106" fmla="*/ 2147483647 w 765"/>
                <a:gd name="T107" fmla="*/ 2147483647 h 541"/>
                <a:gd name="T108" fmla="*/ 2147483647 w 765"/>
                <a:gd name="T109" fmla="*/ 2147483647 h 541"/>
                <a:gd name="T110" fmla="*/ 2147483647 w 765"/>
                <a:gd name="T111" fmla="*/ 2147483647 h 541"/>
                <a:gd name="T112" fmla="*/ 2147483647 w 765"/>
                <a:gd name="T113" fmla="*/ 2147483647 h 541"/>
                <a:gd name="T114" fmla="*/ 2147483647 w 765"/>
                <a:gd name="T115" fmla="*/ 2147483647 h 541"/>
                <a:gd name="T116" fmla="*/ 2147483647 w 765"/>
                <a:gd name="T117" fmla="*/ 2147483647 h 541"/>
                <a:gd name="T118" fmla="*/ 2147483647 w 765"/>
                <a:gd name="T119" fmla="*/ 2147483647 h 541"/>
                <a:gd name="T120" fmla="*/ 2147483647 w 765"/>
                <a:gd name="T121" fmla="*/ 2147483647 h 541"/>
                <a:gd name="T122" fmla="*/ 2147483647 w 765"/>
                <a:gd name="T123" fmla="*/ 2147483647 h 5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541"/>
                <a:gd name="T188" fmla="*/ 765 w 765"/>
                <a:gd name="T189" fmla="*/ 541 h 5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541">
                  <a:moveTo>
                    <a:pt x="382" y="540"/>
                  </a:moveTo>
                  <a:lnTo>
                    <a:pt x="389" y="540"/>
                  </a:lnTo>
                  <a:lnTo>
                    <a:pt x="397" y="539"/>
                  </a:lnTo>
                  <a:lnTo>
                    <a:pt x="405" y="539"/>
                  </a:lnTo>
                  <a:lnTo>
                    <a:pt x="412" y="539"/>
                  </a:lnTo>
                  <a:lnTo>
                    <a:pt x="420" y="538"/>
                  </a:lnTo>
                  <a:lnTo>
                    <a:pt x="427" y="538"/>
                  </a:lnTo>
                  <a:lnTo>
                    <a:pt x="435" y="537"/>
                  </a:lnTo>
                  <a:lnTo>
                    <a:pt x="442" y="536"/>
                  </a:lnTo>
                  <a:lnTo>
                    <a:pt x="449" y="535"/>
                  </a:lnTo>
                  <a:lnTo>
                    <a:pt x="457" y="534"/>
                  </a:lnTo>
                  <a:lnTo>
                    <a:pt x="464" y="533"/>
                  </a:lnTo>
                  <a:lnTo>
                    <a:pt x="471" y="531"/>
                  </a:lnTo>
                  <a:lnTo>
                    <a:pt x="478" y="530"/>
                  </a:lnTo>
                  <a:lnTo>
                    <a:pt x="485" y="529"/>
                  </a:lnTo>
                  <a:lnTo>
                    <a:pt x="492" y="527"/>
                  </a:lnTo>
                  <a:lnTo>
                    <a:pt x="499" y="525"/>
                  </a:lnTo>
                  <a:lnTo>
                    <a:pt x="506" y="523"/>
                  </a:lnTo>
                  <a:lnTo>
                    <a:pt x="513" y="521"/>
                  </a:lnTo>
                  <a:lnTo>
                    <a:pt x="520" y="519"/>
                  </a:lnTo>
                  <a:lnTo>
                    <a:pt x="527" y="517"/>
                  </a:lnTo>
                  <a:lnTo>
                    <a:pt x="534" y="515"/>
                  </a:lnTo>
                  <a:lnTo>
                    <a:pt x="540" y="513"/>
                  </a:lnTo>
                  <a:lnTo>
                    <a:pt x="547" y="510"/>
                  </a:lnTo>
                  <a:lnTo>
                    <a:pt x="553" y="508"/>
                  </a:lnTo>
                  <a:lnTo>
                    <a:pt x="560" y="505"/>
                  </a:lnTo>
                  <a:lnTo>
                    <a:pt x="566" y="502"/>
                  </a:lnTo>
                  <a:lnTo>
                    <a:pt x="572" y="500"/>
                  </a:lnTo>
                  <a:lnTo>
                    <a:pt x="579" y="497"/>
                  </a:lnTo>
                  <a:lnTo>
                    <a:pt x="585" y="494"/>
                  </a:lnTo>
                  <a:lnTo>
                    <a:pt x="591" y="491"/>
                  </a:lnTo>
                  <a:lnTo>
                    <a:pt x="597" y="487"/>
                  </a:lnTo>
                  <a:lnTo>
                    <a:pt x="603" y="484"/>
                  </a:lnTo>
                  <a:lnTo>
                    <a:pt x="608" y="481"/>
                  </a:lnTo>
                  <a:lnTo>
                    <a:pt x="614" y="477"/>
                  </a:lnTo>
                  <a:lnTo>
                    <a:pt x="620" y="474"/>
                  </a:lnTo>
                  <a:lnTo>
                    <a:pt x="625" y="470"/>
                  </a:lnTo>
                  <a:lnTo>
                    <a:pt x="631" y="466"/>
                  </a:lnTo>
                  <a:lnTo>
                    <a:pt x="636" y="462"/>
                  </a:lnTo>
                  <a:lnTo>
                    <a:pt x="641" y="458"/>
                  </a:lnTo>
                  <a:lnTo>
                    <a:pt x="647" y="454"/>
                  </a:lnTo>
                  <a:lnTo>
                    <a:pt x="652" y="450"/>
                  </a:lnTo>
                  <a:lnTo>
                    <a:pt x="657" y="446"/>
                  </a:lnTo>
                  <a:lnTo>
                    <a:pt x="663" y="441"/>
                  </a:lnTo>
                  <a:lnTo>
                    <a:pt x="668" y="436"/>
                  </a:lnTo>
                  <a:lnTo>
                    <a:pt x="673" y="431"/>
                  </a:lnTo>
                  <a:lnTo>
                    <a:pt x="678" y="426"/>
                  </a:lnTo>
                  <a:lnTo>
                    <a:pt x="683" y="420"/>
                  </a:lnTo>
                  <a:lnTo>
                    <a:pt x="688" y="415"/>
                  </a:lnTo>
                  <a:lnTo>
                    <a:pt x="693" y="410"/>
                  </a:lnTo>
                  <a:lnTo>
                    <a:pt x="697" y="404"/>
                  </a:lnTo>
                  <a:lnTo>
                    <a:pt x="702" y="399"/>
                  </a:lnTo>
                  <a:lnTo>
                    <a:pt x="706" y="393"/>
                  </a:lnTo>
                  <a:lnTo>
                    <a:pt x="710" y="388"/>
                  </a:lnTo>
                  <a:lnTo>
                    <a:pt x="714" y="382"/>
                  </a:lnTo>
                  <a:lnTo>
                    <a:pt x="718" y="376"/>
                  </a:lnTo>
                  <a:lnTo>
                    <a:pt x="722" y="370"/>
                  </a:lnTo>
                  <a:lnTo>
                    <a:pt x="726" y="364"/>
                  </a:lnTo>
                  <a:lnTo>
                    <a:pt x="729" y="358"/>
                  </a:lnTo>
                  <a:lnTo>
                    <a:pt x="732" y="352"/>
                  </a:lnTo>
                  <a:lnTo>
                    <a:pt x="735" y="346"/>
                  </a:lnTo>
                  <a:lnTo>
                    <a:pt x="738" y="340"/>
                  </a:lnTo>
                  <a:lnTo>
                    <a:pt x="741" y="333"/>
                  </a:lnTo>
                  <a:lnTo>
                    <a:pt x="744" y="327"/>
                  </a:lnTo>
                  <a:lnTo>
                    <a:pt x="746" y="321"/>
                  </a:lnTo>
                  <a:lnTo>
                    <a:pt x="749" y="314"/>
                  </a:lnTo>
                  <a:lnTo>
                    <a:pt x="751" y="308"/>
                  </a:lnTo>
                  <a:lnTo>
                    <a:pt x="753" y="301"/>
                  </a:lnTo>
                  <a:lnTo>
                    <a:pt x="755" y="295"/>
                  </a:lnTo>
                  <a:lnTo>
                    <a:pt x="757" y="288"/>
                  </a:lnTo>
                  <a:lnTo>
                    <a:pt x="758" y="281"/>
                  </a:lnTo>
                  <a:lnTo>
                    <a:pt x="759" y="275"/>
                  </a:lnTo>
                  <a:lnTo>
                    <a:pt x="761" y="268"/>
                  </a:lnTo>
                  <a:lnTo>
                    <a:pt x="762" y="261"/>
                  </a:lnTo>
                  <a:lnTo>
                    <a:pt x="762" y="254"/>
                  </a:lnTo>
                  <a:lnTo>
                    <a:pt x="763" y="247"/>
                  </a:lnTo>
                  <a:lnTo>
                    <a:pt x="764" y="240"/>
                  </a:lnTo>
                  <a:lnTo>
                    <a:pt x="764" y="233"/>
                  </a:lnTo>
                  <a:lnTo>
                    <a:pt x="764" y="226"/>
                  </a:lnTo>
                  <a:lnTo>
                    <a:pt x="764" y="219"/>
                  </a:lnTo>
                  <a:lnTo>
                    <a:pt x="764" y="211"/>
                  </a:lnTo>
                  <a:lnTo>
                    <a:pt x="763" y="204"/>
                  </a:lnTo>
                  <a:lnTo>
                    <a:pt x="762" y="196"/>
                  </a:lnTo>
                  <a:lnTo>
                    <a:pt x="761" y="189"/>
                  </a:lnTo>
                  <a:lnTo>
                    <a:pt x="760" y="181"/>
                  </a:lnTo>
                  <a:lnTo>
                    <a:pt x="759" y="174"/>
                  </a:lnTo>
                  <a:lnTo>
                    <a:pt x="757" y="167"/>
                  </a:lnTo>
                  <a:lnTo>
                    <a:pt x="755" y="160"/>
                  </a:lnTo>
                  <a:lnTo>
                    <a:pt x="753" y="153"/>
                  </a:lnTo>
                  <a:lnTo>
                    <a:pt x="751" y="146"/>
                  </a:lnTo>
                  <a:lnTo>
                    <a:pt x="749" y="140"/>
                  </a:lnTo>
                  <a:lnTo>
                    <a:pt x="746" y="133"/>
                  </a:lnTo>
                  <a:lnTo>
                    <a:pt x="744" y="126"/>
                  </a:lnTo>
                  <a:lnTo>
                    <a:pt x="741" y="120"/>
                  </a:lnTo>
                  <a:lnTo>
                    <a:pt x="738" y="114"/>
                  </a:lnTo>
                  <a:lnTo>
                    <a:pt x="734" y="108"/>
                  </a:lnTo>
                  <a:lnTo>
                    <a:pt x="731" y="102"/>
                  </a:lnTo>
                  <a:lnTo>
                    <a:pt x="727" y="96"/>
                  </a:lnTo>
                  <a:lnTo>
                    <a:pt x="723" y="90"/>
                  </a:lnTo>
                  <a:lnTo>
                    <a:pt x="719" y="84"/>
                  </a:lnTo>
                  <a:lnTo>
                    <a:pt x="715" y="79"/>
                  </a:lnTo>
                  <a:lnTo>
                    <a:pt x="711" y="73"/>
                  </a:lnTo>
                  <a:lnTo>
                    <a:pt x="706" y="68"/>
                  </a:lnTo>
                  <a:lnTo>
                    <a:pt x="702" y="63"/>
                  </a:lnTo>
                  <a:lnTo>
                    <a:pt x="697" y="58"/>
                  </a:lnTo>
                  <a:lnTo>
                    <a:pt x="692" y="54"/>
                  </a:lnTo>
                  <a:lnTo>
                    <a:pt x="687" y="49"/>
                  </a:lnTo>
                  <a:lnTo>
                    <a:pt x="681" y="45"/>
                  </a:lnTo>
                  <a:lnTo>
                    <a:pt x="676" y="41"/>
                  </a:lnTo>
                  <a:lnTo>
                    <a:pt x="670" y="37"/>
                  </a:lnTo>
                  <a:lnTo>
                    <a:pt x="665" y="33"/>
                  </a:lnTo>
                  <a:lnTo>
                    <a:pt x="659" y="29"/>
                  </a:lnTo>
                  <a:lnTo>
                    <a:pt x="653" y="26"/>
                  </a:lnTo>
                  <a:lnTo>
                    <a:pt x="647" y="23"/>
                  </a:lnTo>
                  <a:lnTo>
                    <a:pt x="642" y="21"/>
                  </a:lnTo>
                  <a:lnTo>
                    <a:pt x="636" y="18"/>
                  </a:lnTo>
                  <a:lnTo>
                    <a:pt x="631" y="16"/>
                  </a:lnTo>
                  <a:lnTo>
                    <a:pt x="625" y="14"/>
                  </a:lnTo>
                  <a:lnTo>
                    <a:pt x="619" y="12"/>
                  </a:lnTo>
                  <a:lnTo>
                    <a:pt x="613" y="10"/>
                  </a:lnTo>
                  <a:lnTo>
                    <a:pt x="607" y="9"/>
                  </a:lnTo>
                  <a:lnTo>
                    <a:pt x="600" y="7"/>
                  </a:lnTo>
                  <a:lnTo>
                    <a:pt x="594" y="6"/>
                  </a:lnTo>
                  <a:lnTo>
                    <a:pt x="588" y="5"/>
                  </a:lnTo>
                  <a:lnTo>
                    <a:pt x="581" y="3"/>
                  </a:lnTo>
                  <a:lnTo>
                    <a:pt x="575" y="3"/>
                  </a:lnTo>
                  <a:lnTo>
                    <a:pt x="568" y="2"/>
                  </a:lnTo>
                  <a:lnTo>
                    <a:pt x="561" y="1"/>
                  </a:lnTo>
                  <a:lnTo>
                    <a:pt x="554" y="1"/>
                  </a:lnTo>
                  <a:lnTo>
                    <a:pt x="547" y="0"/>
                  </a:lnTo>
                  <a:lnTo>
                    <a:pt x="540" y="0"/>
                  </a:lnTo>
                  <a:lnTo>
                    <a:pt x="533" y="0"/>
                  </a:lnTo>
                  <a:lnTo>
                    <a:pt x="526" y="0"/>
                  </a:lnTo>
                  <a:lnTo>
                    <a:pt x="519" y="0"/>
                  </a:lnTo>
                  <a:lnTo>
                    <a:pt x="511" y="0"/>
                  </a:lnTo>
                  <a:lnTo>
                    <a:pt x="504" y="0"/>
                  </a:lnTo>
                  <a:lnTo>
                    <a:pt x="497" y="1"/>
                  </a:lnTo>
                  <a:lnTo>
                    <a:pt x="489" y="1"/>
                  </a:lnTo>
                  <a:lnTo>
                    <a:pt x="481" y="2"/>
                  </a:lnTo>
                  <a:lnTo>
                    <a:pt x="474" y="3"/>
                  </a:lnTo>
                  <a:lnTo>
                    <a:pt x="466" y="3"/>
                  </a:lnTo>
                  <a:lnTo>
                    <a:pt x="458" y="4"/>
                  </a:lnTo>
                  <a:lnTo>
                    <a:pt x="450" y="5"/>
                  </a:lnTo>
                  <a:lnTo>
                    <a:pt x="442" y="7"/>
                  </a:lnTo>
                  <a:lnTo>
                    <a:pt x="434" y="8"/>
                  </a:lnTo>
                  <a:lnTo>
                    <a:pt x="426" y="9"/>
                  </a:lnTo>
                  <a:lnTo>
                    <a:pt x="418" y="11"/>
                  </a:lnTo>
                  <a:lnTo>
                    <a:pt x="410" y="12"/>
                  </a:lnTo>
                  <a:lnTo>
                    <a:pt x="402" y="14"/>
                  </a:lnTo>
                  <a:lnTo>
                    <a:pt x="394" y="15"/>
                  </a:lnTo>
                  <a:lnTo>
                    <a:pt x="386" y="17"/>
                  </a:lnTo>
                  <a:lnTo>
                    <a:pt x="378" y="15"/>
                  </a:lnTo>
                  <a:lnTo>
                    <a:pt x="370" y="14"/>
                  </a:lnTo>
                  <a:lnTo>
                    <a:pt x="362" y="12"/>
                  </a:lnTo>
                  <a:lnTo>
                    <a:pt x="354" y="11"/>
                  </a:lnTo>
                  <a:lnTo>
                    <a:pt x="346" y="9"/>
                  </a:lnTo>
                  <a:lnTo>
                    <a:pt x="338" y="8"/>
                  </a:lnTo>
                  <a:lnTo>
                    <a:pt x="330" y="7"/>
                  </a:lnTo>
                  <a:lnTo>
                    <a:pt x="322" y="6"/>
                  </a:lnTo>
                  <a:lnTo>
                    <a:pt x="314" y="5"/>
                  </a:lnTo>
                  <a:lnTo>
                    <a:pt x="306" y="4"/>
                  </a:lnTo>
                  <a:lnTo>
                    <a:pt x="299" y="3"/>
                  </a:lnTo>
                  <a:lnTo>
                    <a:pt x="291" y="2"/>
                  </a:lnTo>
                  <a:lnTo>
                    <a:pt x="283" y="1"/>
                  </a:lnTo>
                  <a:lnTo>
                    <a:pt x="276" y="1"/>
                  </a:lnTo>
                  <a:lnTo>
                    <a:pt x="268" y="0"/>
                  </a:lnTo>
                  <a:lnTo>
                    <a:pt x="261" y="0"/>
                  </a:lnTo>
                  <a:lnTo>
                    <a:pt x="253" y="0"/>
                  </a:lnTo>
                  <a:lnTo>
                    <a:pt x="246" y="0"/>
                  </a:lnTo>
                  <a:lnTo>
                    <a:pt x="239" y="0"/>
                  </a:lnTo>
                  <a:lnTo>
                    <a:pt x="232" y="0"/>
                  </a:lnTo>
                  <a:lnTo>
                    <a:pt x="225" y="0"/>
                  </a:lnTo>
                  <a:lnTo>
                    <a:pt x="218" y="0"/>
                  </a:lnTo>
                  <a:lnTo>
                    <a:pt x="211" y="1"/>
                  </a:lnTo>
                  <a:lnTo>
                    <a:pt x="204" y="1"/>
                  </a:lnTo>
                  <a:lnTo>
                    <a:pt x="197" y="2"/>
                  </a:lnTo>
                  <a:lnTo>
                    <a:pt x="191" y="3"/>
                  </a:lnTo>
                  <a:lnTo>
                    <a:pt x="184" y="4"/>
                  </a:lnTo>
                  <a:lnTo>
                    <a:pt x="178" y="5"/>
                  </a:lnTo>
                  <a:lnTo>
                    <a:pt x="171" y="6"/>
                  </a:lnTo>
                  <a:lnTo>
                    <a:pt x="165" y="7"/>
                  </a:lnTo>
                  <a:lnTo>
                    <a:pt x="159" y="9"/>
                  </a:lnTo>
                  <a:lnTo>
                    <a:pt x="153" y="11"/>
                  </a:lnTo>
                  <a:lnTo>
                    <a:pt x="147" y="12"/>
                  </a:lnTo>
                  <a:lnTo>
                    <a:pt x="141" y="14"/>
                  </a:lnTo>
                  <a:lnTo>
                    <a:pt x="135" y="16"/>
                  </a:lnTo>
                  <a:lnTo>
                    <a:pt x="129" y="18"/>
                  </a:lnTo>
                  <a:lnTo>
                    <a:pt x="124" y="21"/>
                  </a:lnTo>
                  <a:lnTo>
                    <a:pt x="118" y="23"/>
                  </a:lnTo>
                  <a:lnTo>
                    <a:pt x="113" y="26"/>
                  </a:lnTo>
                  <a:lnTo>
                    <a:pt x="107" y="29"/>
                  </a:lnTo>
                  <a:lnTo>
                    <a:pt x="101" y="33"/>
                  </a:lnTo>
                  <a:lnTo>
                    <a:pt x="95" y="36"/>
                  </a:lnTo>
                  <a:lnTo>
                    <a:pt x="89" y="40"/>
                  </a:lnTo>
                  <a:lnTo>
                    <a:pt x="84" y="44"/>
                  </a:lnTo>
                  <a:lnTo>
                    <a:pt x="79" y="48"/>
                  </a:lnTo>
                  <a:lnTo>
                    <a:pt x="74" y="53"/>
                  </a:lnTo>
                  <a:lnTo>
                    <a:pt x="69" y="57"/>
                  </a:lnTo>
                  <a:lnTo>
                    <a:pt x="64" y="62"/>
                  </a:lnTo>
                  <a:lnTo>
                    <a:pt x="59" y="67"/>
                  </a:lnTo>
                  <a:lnTo>
                    <a:pt x="55" y="72"/>
                  </a:lnTo>
                  <a:lnTo>
                    <a:pt x="50" y="77"/>
                  </a:lnTo>
                  <a:lnTo>
                    <a:pt x="46" y="82"/>
                  </a:lnTo>
                  <a:lnTo>
                    <a:pt x="42" y="88"/>
                  </a:lnTo>
                  <a:lnTo>
                    <a:pt x="38" y="93"/>
                  </a:lnTo>
                  <a:lnTo>
                    <a:pt x="35" y="99"/>
                  </a:lnTo>
                  <a:lnTo>
                    <a:pt x="31" y="105"/>
                  </a:lnTo>
                  <a:lnTo>
                    <a:pt x="28" y="111"/>
                  </a:lnTo>
                  <a:lnTo>
                    <a:pt x="25" y="117"/>
                  </a:lnTo>
                  <a:lnTo>
                    <a:pt x="22" y="123"/>
                  </a:lnTo>
                  <a:lnTo>
                    <a:pt x="19" y="129"/>
                  </a:lnTo>
                  <a:lnTo>
                    <a:pt x="17" y="135"/>
                  </a:lnTo>
                  <a:lnTo>
                    <a:pt x="14" y="142"/>
                  </a:lnTo>
                  <a:lnTo>
                    <a:pt x="12" y="148"/>
                  </a:lnTo>
                  <a:lnTo>
                    <a:pt x="10" y="155"/>
                  </a:lnTo>
                  <a:lnTo>
                    <a:pt x="8" y="162"/>
                  </a:lnTo>
                  <a:lnTo>
                    <a:pt x="6" y="169"/>
                  </a:lnTo>
                  <a:lnTo>
                    <a:pt x="5" y="176"/>
                  </a:lnTo>
                  <a:lnTo>
                    <a:pt x="4" y="183"/>
                  </a:lnTo>
                  <a:lnTo>
                    <a:pt x="3" y="190"/>
                  </a:lnTo>
                  <a:lnTo>
                    <a:pt x="2" y="197"/>
                  </a:lnTo>
                  <a:lnTo>
                    <a:pt x="1" y="204"/>
                  </a:lnTo>
                  <a:lnTo>
                    <a:pt x="1" y="211"/>
                  </a:lnTo>
                  <a:lnTo>
                    <a:pt x="0" y="219"/>
                  </a:lnTo>
                  <a:lnTo>
                    <a:pt x="0" y="226"/>
                  </a:lnTo>
                  <a:lnTo>
                    <a:pt x="0" y="233"/>
                  </a:lnTo>
                  <a:lnTo>
                    <a:pt x="1" y="241"/>
                  </a:lnTo>
                  <a:lnTo>
                    <a:pt x="1" y="248"/>
                  </a:lnTo>
                  <a:lnTo>
                    <a:pt x="2" y="255"/>
                  </a:lnTo>
                  <a:lnTo>
                    <a:pt x="3" y="262"/>
                  </a:lnTo>
                  <a:lnTo>
                    <a:pt x="4" y="269"/>
                  </a:lnTo>
                  <a:lnTo>
                    <a:pt x="5" y="276"/>
                  </a:lnTo>
                  <a:lnTo>
                    <a:pt x="6" y="283"/>
                  </a:lnTo>
                  <a:lnTo>
                    <a:pt x="8" y="290"/>
                  </a:lnTo>
                  <a:lnTo>
                    <a:pt x="10" y="296"/>
                  </a:lnTo>
                  <a:lnTo>
                    <a:pt x="12" y="303"/>
                  </a:lnTo>
                  <a:lnTo>
                    <a:pt x="14" y="310"/>
                  </a:lnTo>
                  <a:lnTo>
                    <a:pt x="16" y="317"/>
                  </a:lnTo>
                  <a:lnTo>
                    <a:pt x="18" y="323"/>
                  </a:lnTo>
                  <a:lnTo>
                    <a:pt x="21" y="330"/>
                  </a:lnTo>
                  <a:lnTo>
                    <a:pt x="24" y="336"/>
                  </a:lnTo>
                  <a:lnTo>
                    <a:pt x="27" y="343"/>
                  </a:lnTo>
                  <a:lnTo>
                    <a:pt x="30" y="349"/>
                  </a:lnTo>
                  <a:lnTo>
                    <a:pt x="33" y="355"/>
                  </a:lnTo>
                  <a:lnTo>
                    <a:pt x="37" y="362"/>
                  </a:lnTo>
                  <a:lnTo>
                    <a:pt x="40" y="368"/>
                  </a:lnTo>
                  <a:lnTo>
                    <a:pt x="44" y="374"/>
                  </a:lnTo>
                  <a:lnTo>
                    <a:pt x="48" y="380"/>
                  </a:lnTo>
                  <a:lnTo>
                    <a:pt x="52" y="386"/>
                  </a:lnTo>
                  <a:lnTo>
                    <a:pt x="56" y="392"/>
                  </a:lnTo>
                  <a:lnTo>
                    <a:pt x="61" y="397"/>
                  </a:lnTo>
                  <a:lnTo>
                    <a:pt x="65" y="403"/>
                  </a:lnTo>
                  <a:lnTo>
                    <a:pt x="70" y="409"/>
                  </a:lnTo>
                  <a:lnTo>
                    <a:pt x="75" y="414"/>
                  </a:lnTo>
                  <a:lnTo>
                    <a:pt x="79" y="420"/>
                  </a:lnTo>
                  <a:lnTo>
                    <a:pt x="85" y="425"/>
                  </a:lnTo>
                  <a:lnTo>
                    <a:pt x="90" y="430"/>
                  </a:lnTo>
                  <a:lnTo>
                    <a:pt x="95" y="435"/>
                  </a:lnTo>
                  <a:lnTo>
                    <a:pt x="101" y="440"/>
                  </a:lnTo>
                  <a:lnTo>
                    <a:pt x="106" y="445"/>
                  </a:lnTo>
                  <a:lnTo>
                    <a:pt x="112" y="450"/>
                  </a:lnTo>
                  <a:lnTo>
                    <a:pt x="117" y="454"/>
                  </a:lnTo>
                  <a:lnTo>
                    <a:pt x="122" y="458"/>
                  </a:lnTo>
                  <a:lnTo>
                    <a:pt x="127" y="462"/>
                  </a:lnTo>
                  <a:lnTo>
                    <a:pt x="133" y="466"/>
                  </a:lnTo>
                  <a:lnTo>
                    <a:pt x="138" y="470"/>
                  </a:lnTo>
                  <a:lnTo>
                    <a:pt x="144" y="474"/>
                  </a:lnTo>
                  <a:lnTo>
                    <a:pt x="149" y="477"/>
                  </a:lnTo>
                  <a:lnTo>
                    <a:pt x="155" y="481"/>
                  </a:lnTo>
                  <a:lnTo>
                    <a:pt x="161" y="484"/>
                  </a:lnTo>
                  <a:lnTo>
                    <a:pt x="167" y="487"/>
                  </a:lnTo>
                  <a:lnTo>
                    <a:pt x="173" y="491"/>
                  </a:lnTo>
                  <a:lnTo>
                    <a:pt x="179" y="494"/>
                  </a:lnTo>
                  <a:lnTo>
                    <a:pt x="185" y="497"/>
                  </a:lnTo>
                  <a:lnTo>
                    <a:pt x="191" y="500"/>
                  </a:lnTo>
                  <a:lnTo>
                    <a:pt x="197" y="502"/>
                  </a:lnTo>
                  <a:lnTo>
                    <a:pt x="204" y="505"/>
                  </a:lnTo>
                  <a:lnTo>
                    <a:pt x="210" y="508"/>
                  </a:lnTo>
                  <a:lnTo>
                    <a:pt x="217" y="510"/>
                  </a:lnTo>
                  <a:lnTo>
                    <a:pt x="223" y="513"/>
                  </a:lnTo>
                  <a:lnTo>
                    <a:pt x="230" y="515"/>
                  </a:lnTo>
                  <a:lnTo>
                    <a:pt x="236" y="517"/>
                  </a:lnTo>
                  <a:lnTo>
                    <a:pt x="243" y="519"/>
                  </a:lnTo>
                  <a:lnTo>
                    <a:pt x="250" y="521"/>
                  </a:lnTo>
                  <a:lnTo>
                    <a:pt x="257" y="523"/>
                  </a:lnTo>
                  <a:lnTo>
                    <a:pt x="264" y="525"/>
                  </a:lnTo>
                  <a:lnTo>
                    <a:pt x="271" y="527"/>
                  </a:lnTo>
                  <a:lnTo>
                    <a:pt x="278" y="529"/>
                  </a:lnTo>
                  <a:lnTo>
                    <a:pt x="285" y="530"/>
                  </a:lnTo>
                  <a:lnTo>
                    <a:pt x="292" y="531"/>
                  </a:lnTo>
                  <a:lnTo>
                    <a:pt x="299" y="533"/>
                  </a:lnTo>
                  <a:lnTo>
                    <a:pt x="307" y="534"/>
                  </a:lnTo>
                  <a:lnTo>
                    <a:pt x="314" y="535"/>
                  </a:lnTo>
                  <a:lnTo>
                    <a:pt x="321" y="536"/>
                  </a:lnTo>
                  <a:lnTo>
                    <a:pt x="329" y="537"/>
                  </a:lnTo>
                  <a:lnTo>
                    <a:pt x="336" y="538"/>
                  </a:lnTo>
                  <a:lnTo>
                    <a:pt x="344" y="538"/>
                  </a:lnTo>
                  <a:lnTo>
                    <a:pt x="351" y="539"/>
                  </a:lnTo>
                  <a:lnTo>
                    <a:pt x="359" y="539"/>
                  </a:lnTo>
                  <a:lnTo>
                    <a:pt x="366" y="539"/>
                  </a:lnTo>
                  <a:lnTo>
                    <a:pt x="374" y="540"/>
                  </a:lnTo>
                  <a:lnTo>
                    <a:pt x="382" y="54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594" name="Freeform 73"/>
            <p:cNvSpPr>
              <a:spLocks/>
            </p:cNvSpPr>
            <p:nvPr/>
          </p:nvSpPr>
          <p:spPr bwMode="auto">
            <a:xfrm>
              <a:off x="603250" y="5420256"/>
              <a:ext cx="1089025" cy="769937"/>
            </a:xfrm>
            <a:custGeom>
              <a:avLst/>
              <a:gdLst>
                <a:gd name="T0" fmla="*/ 2147483647 w 686"/>
                <a:gd name="T1" fmla="*/ 2147483647 h 485"/>
                <a:gd name="T2" fmla="*/ 2147483647 w 686"/>
                <a:gd name="T3" fmla="*/ 2147483647 h 485"/>
                <a:gd name="T4" fmla="*/ 2147483647 w 686"/>
                <a:gd name="T5" fmla="*/ 2147483647 h 485"/>
                <a:gd name="T6" fmla="*/ 2147483647 w 686"/>
                <a:gd name="T7" fmla="*/ 2147483647 h 485"/>
                <a:gd name="T8" fmla="*/ 2147483647 w 686"/>
                <a:gd name="T9" fmla="*/ 2147483647 h 485"/>
                <a:gd name="T10" fmla="*/ 2147483647 w 686"/>
                <a:gd name="T11" fmla="*/ 2147483647 h 485"/>
                <a:gd name="T12" fmla="*/ 2147483647 w 686"/>
                <a:gd name="T13" fmla="*/ 2147483647 h 485"/>
                <a:gd name="T14" fmla="*/ 2147483647 w 686"/>
                <a:gd name="T15" fmla="*/ 2147483647 h 485"/>
                <a:gd name="T16" fmla="*/ 2147483647 w 686"/>
                <a:gd name="T17" fmla="*/ 2147483647 h 485"/>
                <a:gd name="T18" fmla="*/ 2147483647 w 686"/>
                <a:gd name="T19" fmla="*/ 2147483647 h 485"/>
                <a:gd name="T20" fmla="*/ 2147483647 w 686"/>
                <a:gd name="T21" fmla="*/ 2147483647 h 485"/>
                <a:gd name="T22" fmla="*/ 2147483647 w 686"/>
                <a:gd name="T23" fmla="*/ 2147483647 h 485"/>
                <a:gd name="T24" fmla="*/ 2147483647 w 686"/>
                <a:gd name="T25" fmla="*/ 2147483647 h 485"/>
                <a:gd name="T26" fmla="*/ 2147483647 w 686"/>
                <a:gd name="T27" fmla="*/ 2147483647 h 485"/>
                <a:gd name="T28" fmla="*/ 2147483647 w 686"/>
                <a:gd name="T29" fmla="*/ 2147483647 h 485"/>
                <a:gd name="T30" fmla="*/ 2147483647 w 686"/>
                <a:gd name="T31" fmla="*/ 2147483647 h 485"/>
                <a:gd name="T32" fmla="*/ 2147483647 w 686"/>
                <a:gd name="T33" fmla="*/ 2147483647 h 485"/>
                <a:gd name="T34" fmla="*/ 2147483647 w 686"/>
                <a:gd name="T35" fmla="*/ 2147483647 h 485"/>
                <a:gd name="T36" fmla="*/ 2147483647 w 686"/>
                <a:gd name="T37" fmla="*/ 2147483647 h 485"/>
                <a:gd name="T38" fmla="*/ 2147483647 w 686"/>
                <a:gd name="T39" fmla="*/ 2147483647 h 485"/>
                <a:gd name="T40" fmla="*/ 2147483647 w 686"/>
                <a:gd name="T41" fmla="*/ 2147483647 h 485"/>
                <a:gd name="T42" fmla="*/ 2147483647 w 686"/>
                <a:gd name="T43" fmla="*/ 2147483647 h 485"/>
                <a:gd name="T44" fmla="*/ 2147483647 w 686"/>
                <a:gd name="T45" fmla="*/ 2147483647 h 485"/>
                <a:gd name="T46" fmla="*/ 2147483647 w 686"/>
                <a:gd name="T47" fmla="*/ 0 h 485"/>
                <a:gd name="T48" fmla="*/ 2147483647 w 686"/>
                <a:gd name="T49" fmla="*/ 2147483647 h 485"/>
                <a:gd name="T50" fmla="*/ 2147483647 w 686"/>
                <a:gd name="T51" fmla="*/ 2147483647 h 485"/>
                <a:gd name="T52" fmla="*/ 2147483647 w 686"/>
                <a:gd name="T53" fmla="*/ 2147483647 h 485"/>
                <a:gd name="T54" fmla="*/ 2147483647 w 686"/>
                <a:gd name="T55" fmla="*/ 2147483647 h 485"/>
                <a:gd name="T56" fmla="*/ 2147483647 w 686"/>
                <a:gd name="T57" fmla="*/ 2147483647 h 485"/>
                <a:gd name="T58" fmla="*/ 2147483647 w 686"/>
                <a:gd name="T59" fmla="*/ 0 h 485"/>
                <a:gd name="T60" fmla="*/ 2147483647 w 686"/>
                <a:gd name="T61" fmla="*/ 0 h 485"/>
                <a:gd name="T62" fmla="*/ 2147483647 w 686"/>
                <a:gd name="T63" fmla="*/ 2147483647 h 485"/>
                <a:gd name="T64" fmla="*/ 2147483647 w 686"/>
                <a:gd name="T65" fmla="*/ 2147483647 h 485"/>
                <a:gd name="T66" fmla="*/ 2147483647 w 686"/>
                <a:gd name="T67" fmla="*/ 2147483647 h 485"/>
                <a:gd name="T68" fmla="*/ 2147483647 w 686"/>
                <a:gd name="T69" fmla="*/ 2147483647 h 485"/>
                <a:gd name="T70" fmla="*/ 2147483647 w 686"/>
                <a:gd name="T71" fmla="*/ 2147483647 h 485"/>
                <a:gd name="T72" fmla="*/ 2147483647 w 686"/>
                <a:gd name="T73" fmla="*/ 2147483647 h 485"/>
                <a:gd name="T74" fmla="*/ 2147483647 w 686"/>
                <a:gd name="T75" fmla="*/ 2147483647 h 485"/>
                <a:gd name="T76" fmla="*/ 2147483647 w 686"/>
                <a:gd name="T77" fmla="*/ 2147483647 h 485"/>
                <a:gd name="T78" fmla="*/ 2147483647 w 686"/>
                <a:gd name="T79" fmla="*/ 2147483647 h 485"/>
                <a:gd name="T80" fmla="*/ 2147483647 w 686"/>
                <a:gd name="T81" fmla="*/ 2147483647 h 485"/>
                <a:gd name="T82" fmla="*/ 2147483647 w 686"/>
                <a:gd name="T83" fmla="*/ 2147483647 h 485"/>
                <a:gd name="T84" fmla="*/ 2147483647 w 686"/>
                <a:gd name="T85" fmla="*/ 2147483647 h 485"/>
                <a:gd name="T86" fmla="*/ 2147483647 w 686"/>
                <a:gd name="T87" fmla="*/ 2147483647 h 485"/>
                <a:gd name="T88" fmla="*/ 2147483647 w 686"/>
                <a:gd name="T89" fmla="*/ 2147483647 h 485"/>
                <a:gd name="T90" fmla="*/ 2147483647 w 686"/>
                <a:gd name="T91" fmla="*/ 2147483647 h 485"/>
                <a:gd name="T92" fmla="*/ 2147483647 w 686"/>
                <a:gd name="T93" fmla="*/ 2147483647 h 485"/>
                <a:gd name="T94" fmla="*/ 2147483647 w 686"/>
                <a:gd name="T95" fmla="*/ 2147483647 h 485"/>
                <a:gd name="T96" fmla="*/ 2147483647 w 686"/>
                <a:gd name="T97" fmla="*/ 2147483647 h 485"/>
                <a:gd name="T98" fmla="*/ 2147483647 w 686"/>
                <a:gd name="T99" fmla="*/ 2147483647 h 485"/>
                <a:gd name="T100" fmla="*/ 2147483647 w 686"/>
                <a:gd name="T101" fmla="*/ 2147483647 h 485"/>
                <a:gd name="T102" fmla="*/ 2147483647 w 686"/>
                <a:gd name="T103" fmla="*/ 2147483647 h 485"/>
                <a:gd name="T104" fmla="*/ 2147483647 w 686"/>
                <a:gd name="T105" fmla="*/ 2147483647 h 485"/>
                <a:gd name="T106" fmla="*/ 2147483647 w 686"/>
                <a:gd name="T107" fmla="*/ 2147483647 h 485"/>
                <a:gd name="T108" fmla="*/ 2147483647 w 686"/>
                <a:gd name="T109" fmla="*/ 2147483647 h 4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6"/>
                <a:gd name="T166" fmla="*/ 0 h 485"/>
                <a:gd name="T167" fmla="*/ 686 w 686"/>
                <a:gd name="T168" fmla="*/ 485 h 4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6" h="485">
                  <a:moveTo>
                    <a:pt x="343" y="484"/>
                  </a:moveTo>
                  <a:lnTo>
                    <a:pt x="350" y="484"/>
                  </a:lnTo>
                  <a:lnTo>
                    <a:pt x="358" y="484"/>
                  </a:lnTo>
                  <a:lnTo>
                    <a:pt x="366" y="483"/>
                  </a:lnTo>
                  <a:lnTo>
                    <a:pt x="374" y="483"/>
                  </a:lnTo>
                  <a:lnTo>
                    <a:pt x="381" y="482"/>
                  </a:lnTo>
                  <a:lnTo>
                    <a:pt x="389" y="481"/>
                  </a:lnTo>
                  <a:lnTo>
                    <a:pt x="397" y="481"/>
                  </a:lnTo>
                  <a:lnTo>
                    <a:pt x="404" y="480"/>
                  </a:lnTo>
                  <a:lnTo>
                    <a:pt x="412" y="478"/>
                  </a:lnTo>
                  <a:lnTo>
                    <a:pt x="419" y="477"/>
                  </a:lnTo>
                  <a:lnTo>
                    <a:pt x="426" y="476"/>
                  </a:lnTo>
                  <a:lnTo>
                    <a:pt x="434" y="474"/>
                  </a:lnTo>
                  <a:lnTo>
                    <a:pt x="441" y="473"/>
                  </a:lnTo>
                  <a:lnTo>
                    <a:pt x="448" y="471"/>
                  </a:lnTo>
                  <a:lnTo>
                    <a:pt x="455" y="469"/>
                  </a:lnTo>
                  <a:lnTo>
                    <a:pt x="462" y="467"/>
                  </a:lnTo>
                  <a:lnTo>
                    <a:pt x="469" y="465"/>
                  </a:lnTo>
                  <a:lnTo>
                    <a:pt x="476" y="462"/>
                  </a:lnTo>
                  <a:lnTo>
                    <a:pt x="483" y="460"/>
                  </a:lnTo>
                  <a:lnTo>
                    <a:pt x="489" y="458"/>
                  </a:lnTo>
                  <a:lnTo>
                    <a:pt x="496" y="455"/>
                  </a:lnTo>
                  <a:lnTo>
                    <a:pt x="503" y="452"/>
                  </a:lnTo>
                  <a:lnTo>
                    <a:pt x="509" y="449"/>
                  </a:lnTo>
                  <a:lnTo>
                    <a:pt x="515" y="446"/>
                  </a:lnTo>
                  <a:lnTo>
                    <a:pt x="522" y="443"/>
                  </a:lnTo>
                  <a:lnTo>
                    <a:pt x="528" y="440"/>
                  </a:lnTo>
                  <a:lnTo>
                    <a:pt x="534" y="437"/>
                  </a:lnTo>
                  <a:lnTo>
                    <a:pt x="540" y="433"/>
                  </a:lnTo>
                  <a:lnTo>
                    <a:pt x="546" y="430"/>
                  </a:lnTo>
                  <a:lnTo>
                    <a:pt x="552" y="426"/>
                  </a:lnTo>
                  <a:lnTo>
                    <a:pt x="557" y="422"/>
                  </a:lnTo>
                  <a:lnTo>
                    <a:pt x="563" y="419"/>
                  </a:lnTo>
                  <a:lnTo>
                    <a:pt x="569" y="415"/>
                  </a:lnTo>
                  <a:lnTo>
                    <a:pt x="574" y="411"/>
                  </a:lnTo>
                  <a:lnTo>
                    <a:pt x="579" y="406"/>
                  </a:lnTo>
                  <a:lnTo>
                    <a:pt x="585" y="402"/>
                  </a:lnTo>
                  <a:lnTo>
                    <a:pt x="590" y="397"/>
                  </a:lnTo>
                  <a:lnTo>
                    <a:pt x="596" y="392"/>
                  </a:lnTo>
                  <a:lnTo>
                    <a:pt x="601" y="387"/>
                  </a:lnTo>
                  <a:lnTo>
                    <a:pt x="607" y="382"/>
                  </a:lnTo>
                  <a:lnTo>
                    <a:pt x="612" y="377"/>
                  </a:lnTo>
                  <a:lnTo>
                    <a:pt x="617" y="372"/>
                  </a:lnTo>
                  <a:lnTo>
                    <a:pt x="622" y="366"/>
                  </a:lnTo>
                  <a:lnTo>
                    <a:pt x="626" y="360"/>
                  </a:lnTo>
                  <a:lnTo>
                    <a:pt x="631" y="355"/>
                  </a:lnTo>
                  <a:lnTo>
                    <a:pt x="635" y="349"/>
                  </a:lnTo>
                  <a:lnTo>
                    <a:pt x="640" y="343"/>
                  </a:lnTo>
                  <a:lnTo>
                    <a:pt x="644" y="337"/>
                  </a:lnTo>
                  <a:lnTo>
                    <a:pt x="648" y="331"/>
                  </a:lnTo>
                  <a:lnTo>
                    <a:pt x="651" y="325"/>
                  </a:lnTo>
                  <a:lnTo>
                    <a:pt x="655" y="319"/>
                  </a:lnTo>
                  <a:lnTo>
                    <a:pt x="658" y="312"/>
                  </a:lnTo>
                  <a:lnTo>
                    <a:pt x="661" y="306"/>
                  </a:lnTo>
                  <a:lnTo>
                    <a:pt x="664" y="299"/>
                  </a:lnTo>
                  <a:lnTo>
                    <a:pt x="667" y="293"/>
                  </a:lnTo>
                  <a:lnTo>
                    <a:pt x="670" y="286"/>
                  </a:lnTo>
                  <a:lnTo>
                    <a:pt x="672" y="279"/>
                  </a:lnTo>
                  <a:lnTo>
                    <a:pt x="674" y="273"/>
                  </a:lnTo>
                  <a:lnTo>
                    <a:pt x="676" y="266"/>
                  </a:lnTo>
                  <a:lnTo>
                    <a:pt x="678" y="259"/>
                  </a:lnTo>
                  <a:lnTo>
                    <a:pt x="680" y="252"/>
                  </a:lnTo>
                  <a:lnTo>
                    <a:pt x="681" y="245"/>
                  </a:lnTo>
                  <a:lnTo>
                    <a:pt x="682" y="238"/>
                  </a:lnTo>
                  <a:lnTo>
                    <a:pt x="683" y="231"/>
                  </a:lnTo>
                  <a:lnTo>
                    <a:pt x="684" y="224"/>
                  </a:lnTo>
                  <a:lnTo>
                    <a:pt x="685" y="217"/>
                  </a:lnTo>
                  <a:lnTo>
                    <a:pt x="685" y="210"/>
                  </a:lnTo>
                  <a:lnTo>
                    <a:pt x="685" y="202"/>
                  </a:lnTo>
                  <a:lnTo>
                    <a:pt x="685" y="195"/>
                  </a:lnTo>
                  <a:lnTo>
                    <a:pt x="685" y="187"/>
                  </a:lnTo>
                  <a:lnTo>
                    <a:pt x="684" y="179"/>
                  </a:lnTo>
                  <a:lnTo>
                    <a:pt x="683" y="172"/>
                  </a:lnTo>
                  <a:lnTo>
                    <a:pt x="682" y="165"/>
                  </a:lnTo>
                  <a:lnTo>
                    <a:pt x="681" y="157"/>
                  </a:lnTo>
                  <a:lnTo>
                    <a:pt x="679" y="150"/>
                  </a:lnTo>
                  <a:lnTo>
                    <a:pt x="678" y="143"/>
                  </a:lnTo>
                  <a:lnTo>
                    <a:pt x="676" y="136"/>
                  </a:lnTo>
                  <a:lnTo>
                    <a:pt x="673" y="129"/>
                  </a:lnTo>
                  <a:lnTo>
                    <a:pt x="671" y="123"/>
                  </a:lnTo>
                  <a:lnTo>
                    <a:pt x="668" y="116"/>
                  </a:lnTo>
                  <a:lnTo>
                    <a:pt x="665" y="110"/>
                  </a:lnTo>
                  <a:lnTo>
                    <a:pt x="662" y="103"/>
                  </a:lnTo>
                  <a:lnTo>
                    <a:pt x="659" y="97"/>
                  </a:lnTo>
                  <a:lnTo>
                    <a:pt x="655" y="91"/>
                  </a:lnTo>
                  <a:lnTo>
                    <a:pt x="652" y="85"/>
                  </a:lnTo>
                  <a:lnTo>
                    <a:pt x="648" y="80"/>
                  </a:lnTo>
                  <a:lnTo>
                    <a:pt x="644" y="74"/>
                  </a:lnTo>
                  <a:lnTo>
                    <a:pt x="639" y="69"/>
                  </a:lnTo>
                  <a:lnTo>
                    <a:pt x="635" y="64"/>
                  </a:lnTo>
                  <a:lnTo>
                    <a:pt x="630" y="59"/>
                  </a:lnTo>
                  <a:lnTo>
                    <a:pt x="625" y="54"/>
                  </a:lnTo>
                  <a:lnTo>
                    <a:pt x="620" y="49"/>
                  </a:lnTo>
                  <a:lnTo>
                    <a:pt x="615" y="45"/>
                  </a:lnTo>
                  <a:lnTo>
                    <a:pt x="609" y="41"/>
                  </a:lnTo>
                  <a:lnTo>
                    <a:pt x="604" y="37"/>
                  </a:lnTo>
                  <a:lnTo>
                    <a:pt x="598" y="33"/>
                  </a:lnTo>
                  <a:lnTo>
                    <a:pt x="592" y="29"/>
                  </a:lnTo>
                  <a:lnTo>
                    <a:pt x="586" y="26"/>
                  </a:lnTo>
                  <a:lnTo>
                    <a:pt x="580" y="23"/>
                  </a:lnTo>
                  <a:lnTo>
                    <a:pt x="575" y="20"/>
                  </a:lnTo>
                  <a:lnTo>
                    <a:pt x="569" y="18"/>
                  </a:lnTo>
                  <a:lnTo>
                    <a:pt x="563" y="16"/>
                  </a:lnTo>
                  <a:lnTo>
                    <a:pt x="558" y="14"/>
                  </a:lnTo>
                  <a:lnTo>
                    <a:pt x="552" y="12"/>
                  </a:lnTo>
                  <a:lnTo>
                    <a:pt x="545" y="10"/>
                  </a:lnTo>
                  <a:lnTo>
                    <a:pt x="539" y="8"/>
                  </a:lnTo>
                  <a:lnTo>
                    <a:pt x="533" y="7"/>
                  </a:lnTo>
                  <a:lnTo>
                    <a:pt x="527" y="5"/>
                  </a:lnTo>
                  <a:lnTo>
                    <a:pt x="520" y="4"/>
                  </a:lnTo>
                  <a:lnTo>
                    <a:pt x="513" y="3"/>
                  </a:lnTo>
                  <a:lnTo>
                    <a:pt x="507" y="2"/>
                  </a:lnTo>
                  <a:lnTo>
                    <a:pt x="500" y="1"/>
                  </a:lnTo>
                  <a:lnTo>
                    <a:pt x="493" y="1"/>
                  </a:lnTo>
                  <a:lnTo>
                    <a:pt x="486" y="0"/>
                  </a:lnTo>
                  <a:lnTo>
                    <a:pt x="479" y="0"/>
                  </a:lnTo>
                  <a:lnTo>
                    <a:pt x="471" y="0"/>
                  </a:lnTo>
                  <a:lnTo>
                    <a:pt x="464" y="0"/>
                  </a:lnTo>
                  <a:lnTo>
                    <a:pt x="457" y="0"/>
                  </a:lnTo>
                  <a:lnTo>
                    <a:pt x="449" y="0"/>
                  </a:lnTo>
                  <a:lnTo>
                    <a:pt x="442" y="0"/>
                  </a:lnTo>
                  <a:lnTo>
                    <a:pt x="434" y="1"/>
                  </a:lnTo>
                  <a:lnTo>
                    <a:pt x="426" y="1"/>
                  </a:lnTo>
                  <a:lnTo>
                    <a:pt x="418" y="2"/>
                  </a:lnTo>
                  <a:lnTo>
                    <a:pt x="411" y="3"/>
                  </a:lnTo>
                  <a:lnTo>
                    <a:pt x="403" y="4"/>
                  </a:lnTo>
                  <a:lnTo>
                    <a:pt x="395" y="5"/>
                  </a:lnTo>
                  <a:lnTo>
                    <a:pt x="387" y="6"/>
                  </a:lnTo>
                  <a:lnTo>
                    <a:pt x="379" y="8"/>
                  </a:lnTo>
                  <a:lnTo>
                    <a:pt x="370" y="9"/>
                  </a:lnTo>
                  <a:lnTo>
                    <a:pt x="362" y="11"/>
                  </a:lnTo>
                  <a:lnTo>
                    <a:pt x="354" y="12"/>
                  </a:lnTo>
                  <a:lnTo>
                    <a:pt x="346" y="14"/>
                  </a:lnTo>
                  <a:lnTo>
                    <a:pt x="338" y="12"/>
                  </a:lnTo>
                  <a:lnTo>
                    <a:pt x="330" y="11"/>
                  </a:lnTo>
                  <a:lnTo>
                    <a:pt x="322" y="9"/>
                  </a:lnTo>
                  <a:lnTo>
                    <a:pt x="314" y="8"/>
                  </a:lnTo>
                  <a:lnTo>
                    <a:pt x="306" y="6"/>
                  </a:lnTo>
                  <a:lnTo>
                    <a:pt x="298" y="5"/>
                  </a:lnTo>
                  <a:lnTo>
                    <a:pt x="290" y="4"/>
                  </a:lnTo>
                  <a:lnTo>
                    <a:pt x="282" y="3"/>
                  </a:lnTo>
                  <a:lnTo>
                    <a:pt x="275" y="2"/>
                  </a:lnTo>
                  <a:lnTo>
                    <a:pt x="267" y="2"/>
                  </a:lnTo>
                  <a:lnTo>
                    <a:pt x="259" y="1"/>
                  </a:lnTo>
                  <a:lnTo>
                    <a:pt x="252" y="0"/>
                  </a:lnTo>
                  <a:lnTo>
                    <a:pt x="244" y="0"/>
                  </a:lnTo>
                  <a:lnTo>
                    <a:pt x="237" y="0"/>
                  </a:lnTo>
                  <a:lnTo>
                    <a:pt x="230" y="0"/>
                  </a:lnTo>
                  <a:lnTo>
                    <a:pt x="222" y="0"/>
                  </a:lnTo>
                  <a:lnTo>
                    <a:pt x="215" y="0"/>
                  </a:lnTo>
                  <a:lnTo>
                    <a:pt x="208" y="0"/>
                  </a:lnTo>
                  <a:lnTo>
                    <a:pt x="201" y="0"/>
                  </a:lnTo>
                  <a:lnTo>
                    <a:pt x="194" y="1"/>
                  </a:lnTo>
                  <a:lnTo>
                    <a:pt x="187" y="2"/>
                  </a:lnTo>
                  <a:lnTo>
                    <a:pt x="180" y="2"/>
                  </a:lnTo>
                  <a:lnTo>
                    <a:pt x="174" y="3"/>
                  </a:lnTo>
                  <a:lnTo>
                    <a:pt x="167" y="4"/>
                  </a:lnTo>
                  <a:lnTo>
                    <a:pt x="160" y="6"/>
                  </a:lnTo>
                  <a:lnTo>
                    <a:pt x="154" y="7"/>
                  </a:lnTo>
                  <a:lnTo>
                    <a:pt x="148" y="8"/>
                  </a:lnTo>
                  <a:lnTo>
                    <a:pt x="141" y="10"/>
                  </a:lnTo>
                  <a:lnTo>
                    <a:pt x="135" y="12"/>
                  </a:lnTo>
                  <a:lnTo>
                    <a:pt x="129" y="14"/>
                  </a:lnTo>
                  <a:lnTo>
                    <a:pt x="123" y="16"/>
                  </a:lnTo>
                  <a:lnTo>
                    <a:pt x="118" y="18"/>
                  </a:lnTo>
                  <a:lnTo>
                    <a:pt x="112" y="21"/>
                  </a:lnTo>
                  <a:lnTo>
                    <a:pt x="106" y="23"/>
                  </a:lnTo>
                  <a:lnTo>
                    <a:pt x="101" y="26"/>
                  </a:lnTo>
                  <a:lnTo>
                    <a:pt x="95" y="29"/>
                  </a:lnTo>
                  <a:lnTo>
                    <a:pt x="89" y="33"/>
                  </a:lnTo>
                  <a:lnTo>
                    <a:pt x="83" y="37"/>
                  </a:lnTo>
                  <a:lnTo>
                    <a:pt x="77" y="41"/>
                  </a:lnTo>
                  <a:lnTo>
                    <a:pt x="71" y="45"/>
                  </a:lnTo>
                  <a:lnTo>
                    <a:pt x="66" y="49"/>
                  </a:lnTo>
                  <a:lnTo>
                    <a:pt x="61" y="54"/>
                  </a:lnTo>
                  <a:lnTo>
                    <a:pt x="56" y="59"/>
                  </a:lnTo>
                  <a:lnTo>
                    <a:pt x="51" y="64"/>
                  </a:lnTo>
                  <a:lnTo>
                    <a:pt x="47" y="69"/>
                  </a:lnTo>
                  <a:lnTo>
                    <a:pt x="42" y="74"/>
                  </a:lnTo>
                  <a:lnTo>
                    <a:pt x="38" y="80"/>
                  </a:lnTo>
                  <a:lnTo>
                    <a:pt x="34" y="85"/>
                  </a:lnTo>
                  <a:lnTo>
                    <a:pt x="30" y="91"/>
                  </a:lnTo>
                  <a:lnTo>
                    <a:pt x="27" y="97"/>
                  </a:lnTo>
                  <a:lnTo>
                    <a:pt x="23" y="103"/>
                  </a:lnTo>
                  <a:lnTo>
                    <a:pt x="20" y="110"/>
                  </a:lnTo>
                  <a:lnTo>
                    <a:pt x="17" y="116"/>
                  </a:lnTo>
                  <a:lnTo>
                    <a:pt x="15" y="123"/>
                  </a:lnTo>
                  <a:lnTo>
                    <a:pt x="12" y="129"/>
                  </a:lnTo>
                  <a:lnTo>
                    <a:pt x="10" y="136"/>
                  </a:lnTo>
                  <a:lnTo>
                    <a:pt x="8" y="143"/>
                  </a:lnTo>
                  <a:lnTo>
                    <a:pt x="6" y="150"/>
                  </a:lnTo>
                  <a:lnTo>
                    <a:pt x="5" y="157"/>
                  </a:lnTo>
                  <a:lnTo>
                    <a:pt x="3" y="165"/>
                  </a:lnTo>
                  <a:lnTo>
                    <a:pt x="2" y="172"/>
                  </a:lnTo>
                  <a:lnTo>
                    <a:pt x="1" y="179"/>
                  </a:lnTo>
                  <a:lnTo>
                    <a:pt x="1" y="187"/>
                  </a:lnTo>
                  <a:lnTo>
                    <a:pt x="1" y="195"/>
                  </a:lnTo>
                  <a:lnTo>
                    <a:pt x="0" y="202"/>
                  </a:lnTo>
                  <a:lnTo>
                    <a:pt x="1" y="210"/>
                  </a:lnTo>
                  <a:lnTo>
                    <a:pt x="1" y="217"/>
                  </a:lnTo>
                  <a:lnTo>
                    <a:pt x="1" y="224"/>
                  </a:lnTo>
                  <a:lnTo>
                    <a:pt x="2" y="231"/>
                  </a:lnTo>
                  <a:lnTo>
                    <a:pt x="3" y="238"/>
                  </a:lnTo>
                  <a:lnTo>
                    <a:pt x="4" y="245"/>
                  </a:lnTo>
                  <a:lnTo>
                    <a:pt x="6" y="252"/>
                  </a:lnTo>
                  <a:lnTo>
                    <a:pt x="7" y="259"/>
                  </a:lnTo>
                  <a:lnTo>
                    <a:pt x="9" y="266"/>
                  </a:lnTo>
                  <a:lnTo>
                    <a:pt x="11" y="273"/>
                  </a:lnTo>
                  <a:lnTo>
                    <a:pt x="13" y="279"/>
                  </a:lnTo>
                  <a:lnTo>
                    <a:pt x="16" y="286"/>
                  </a:lnTo>
                  <a:lnTo>
                    <a:pt x="18" y="293"/>
                  </a:lnTo>
                  <a:lnTo>
                    <a:pt x="21" y="299"/>
                  </a:lnTo>
                  <a:lnTo>
                    <a:pt x="24" y="306"/>
                  </a:lnTo>
                  <a:lnTo>
                    <a:pt x="27" y="312"/>
                  </a:lnTo>
                  <a:lnTo>
                    <a:pt x="30" y="319"/>
                  </a:lnTo>
                  <a:lnTo>
                    <a:pt x="34" y="325"/>
                  </a:lnTo>
                  <a:lnTo>
                    <a:pt x="38" y="331"/>
                  </a:lnTo>
                  <a:lnTo>
                    <a:pt x="41" y="337"/>
                  </a:lnTo>
                  <a:lnTo>
                    <a:pt x="45" y="343"/>
                  </a:lnTo>
                  <a:lnTo>
                    <a:pt x="50" y="349"/>
                  </a:lnTo>
                  <a:lnTo>
                    <a:pt x="54" y="355"/>
                  </a:lnTo>
                  <a:lnTo>
                    <a:pt x="59" y="360"/>
                  </a:lnTo>
                  <a:lnTo>
                    <a:pt x="63" y="366"/>
                  </a:lnTo>
                  <a:lnTo>
                    <a:pt x="68" y="372"/>
                  </a:lnTo>
                  <a:lnTo>
                    <a:pt x="73" y="377"/>
                  </a:lnTo>
                  <a:lnTo>
                    <a:pt x="78" y="382"/>
                  </a:lnTo>
                  <a:lnTo>
                    <a:pt x="84" y="387"/>
                  </a:lnTo>
                  <a:lnTo>
                    <a:pt x="89" y="392"/>
                  </a:lnTo>
                  <a:lnTo>
                    <a:pt x="95" y="397"/>
                  </a:lnTo>
                  <a:lnTo>
                    <a:pt x="101" y="402"/>
                  </a:lnTo>
                  <a:lnTo>
                    <a:pt x="106" y="406"/>
                  </a:lnTo>
                  <a:lnTo>
                    <a:pt x="111" y="411"/>
                  </a:lnTo>
                  <a:lnTo>
                    <a:pt x="117" y="415"/>
                  </a:lnTo>
                  <a:lnTo>
                    <a:pt x="122" y="419"/>
                  </a:lnTo>
                  <a:lnTo>
                    <a:pt x="128" y="422"/>
                  </a:lnTo>
                  <a:lnTo>
                    <a:pt x="133" y="426"/>
                  </a:lnTo>
                  <a:lnTo>
                    <a:pt x="139" y="430"/>
                  </a:lnTo>
                  <a:lnTo>
                    <a:pt x="145" y="433"/>
                  </a:lnTo>
                  <a:lnTo>
                    <a:pt x="151" y="437"/>
                  </a:lnTo>
                  <a:lnTo>
                    <a:pt x="157" y="440"/>
                  </a:lnTo>
                  <a:lnTo>
                    <a:pt x="164" y="443"/>
                  </a:lnTo>
                  <a:lnTo>
                    <a:pt x="170" y="446"/>
                  </a:lnTo>
                  <a:lnTo>
                    <a:pt x="176" y="449"/>
                  </a:lnTo>
                  <a:lnTo>
                    <a:pt x="183" y="452"/>
                  </a:lnTo>
                  <a:lnTo>
                    <a:pt x="189" y="455"/>
                  </a:lnTo>
                  <a:lnTo>
                    <a:pt x="196" y="458"/>
                  </a:lnTo>
                  <a:lnTo>
                    <a:pt x="203" y="460"/>
                  </a:lnTo>
                  <a:lnTo>
                    <a:pt x="209" y="462"/>
                  </a:lnTo>
                  <a:lnTo>
                    <a:pt x="216" y="465"/>
                  </a:lnTo>
                  <a:lnTo>
                    <a:pt x="223" y="467"/>
                  </a:lnTo>
                  <a:lnTo>
                    <a:pt x="230" y="469"/>
                  </a:lnTo>
                  <a:lnTo>
                    <a:pt x="237" y="471"/>
                  </a:lnTo>
                  <a:lnTo>
                    <a:pt x="244" y="473"/>
                  </a:lnTo>
                  <a:lnTo>
                    <a:pt x="252" y="474"/>
                  </a:lnTo>
                  <a:lnTo>
                    <a:pt x="259" y="476"/>
                  </a:lnTo>
                  <a:lnTo>
                    <a:pt x="266" y="477"/>
                  </a:lnTo>
                  <a:lnTo>
                    <a:pt x="274" y="478"/>
                  </a:lnTo>
                  <a:lnTo>
                    <a:pt x="281" y="480"/>
                  </a:lnTo>
                  <a:lnTo>
                    <a:pt x="289" y="481"/>
                  </a:lnTo>
                  <a:lnTo>
                    <a:pt x="296" y="481"/>
                  </a:lnTo>
                  <a:lnTo>
                    <a:pt x="304" y="482"/>
                  </a:lnTo>
                  <a:lnTo>
                    <a:pt x="311" y="483"/>
                  </a:lnTo>
                  <a:lnTo>
                    <a:pt x="319" y="483"/>
                  </a:lnTo>
                  <a:lnTo>
                    <a:pt x="327" y="484"/>
                  </a:lnTo>
                  <a:lnTo>
                    <a:pt x="335" y="484"/>
                  </a:lnTo>
                  <a:lnTo>
                    <a:pt x="343" y="484"/>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595" name="Freeform 74"/>
            <p:cNvSpPr>
              <a:spLocks/>
            </p:cNvSpPr>
            <p:nvPr/>
          </p:nvSpPr>
          <p:spPr bwMode="auto">
            <a:xfrm>
              <a:off x="603250" y="5420256"/>
              <a:ext cx="1089025" cy="769937"/>
            </a:xfrm>
            <a:custGeom>
              <a:avLst/>
              <a:gdLst>
                <a:gd name="T0" fmla="*/ 2147483647 w 686"/>
                <a:gd name="T1" fmla="*/ 2147483647 h 485"/>
                <a:gd name="T2" fmla="*/ 2147483647 w 686"/>
                <a:gd name="T3" fmla="*/ 2147483647 h 485"/>
                <a:gd name="T4" fmla="*/ 2147483647 w 686"/>
                <a:gd name="T5" fmla="*/ 2147483647 h 485"/>
                <a:gd name="T6" fmla="*/ 2147483647 w 686"/>
                <a:gd name="T7" fmla="*/ 2147483647 h 485"/>
                <a:gd name="T8" fmla="*/ 2147483647 w 686"/>
                <a:gd name="T9" fmla="*/ 2147483647 h 485"/>
                <a:gd name="T10" fmla="*/ 2147483647 w 686"/>
                <a:gd name="T11" fmla="*/ 2147483647 h 485"/>
                <a:gd name="T12" fmla="*/ 2147483647 w 686"/>
                <a:gd name="T13" fmla="*/ 2147483647 h 485"/>
                <a:gd name="T14" fmla="*/ 2147483647 w 686"/>
                <a:gd name="T15" fmla="*/ 2147483647 h 485"/>
                <a:gd name="T16" fmla="*/ 2147483647 w 686"/>
                <a:gd name="T17" fmla="*/ 2147483647 h 485"/>
                <a:gd name="T18" fmla="*/ 2147483647 w 686"/>
                <a:gd name="T19" fmla="*/ 2147483647 h 485"/>
                <a:gd name="T20" fmla="*/ 2147483647 w 686"/>
                <a:gd name="T21" fmla="*/ 2147483647 h 485"/>
                <a:gd name="T22" fmla="*/ 2147483647 w 686"/>
                <a:gd name="T23" fmla="*/ 2147483647 h 485"/>
                <a:gd name="T24" fmla="*/ 2147483647 w 686"/>
                <a:gd name="T25" fmla="*/ 2147483647 h 485"/>
                <a:gd name="T26" fmla="*/ 2147483647 w 686"/>
                <a:gd name="T27" fmla="*/ 2147483647 h 485"/>
                <a:gd name="T28" fmla="*/ 2147483647 w 686"/>
                <a:gd name="T29" fmla="*/ 2147483647 h 485"/>
                <a:gd name="T30" fmla="*/ 2147483647 w 686"/>
                <a:gd name="T31" fmla="*/ 2147483647 h 485"/>
                <a:gd name="T32" fmla="*/ 2147483647 w 686"/>
                <a:gd name="T33" fmla="*/ 2147483647 h 485"/>
                <a:gd name="T34" fmla="*/ 2147483647 w 686"/>
                <a:gd name="T35" fmla="*/ 2147483647 h 485"/>
                <a:gd name="T36" fmla="*/ 2147483647 w 686"/>
                <a:gd name="T37" fmla="*/ 2147483647 h 485"/>
                <a:gd name="T38" fmla="*/ 2147483647 w 686"/>
                <a:gd name="T39" fmla="*/ 2147483647 h 485"/>
                <a:gd name="T40" fmla="*/ 2147483647 w 686"/>
                <a:gd name="T41" fmla="*/ 2147483647 h 485"/>
                <a:gd name="T42" fmla="*/ 2147483647 w 686"/>
                <a:gd name="T43" fmla="*/ 2147483647 h 485"/>
                <a:gd name="T44" fmla="*/ 2147483647 w 686"/>
                <a:gd name="T45" fmla="*/ 2147483647 h 485"/>
                <a:gd name="T46" fmla="*/ 2147483647 w 686"/>
                <a:gd name="T47" fmla="*/ 0 h 485"/>
                <a:gd name="T48" fmla="*/ 2147483647 w 686"/>
                <a:gd name="T49" fmla="*/ 2147483647 h 485"/>
                <a:gd name="T50" fmla="*/ 2147483647 w 686"/>
                <a:gd name="T51" fmla="*/ 2147483647 h 485"/>
                <a:gd name="T52" fmla="*/ 2147483647 w 686"/>
                <a:gd name="T53" fmla="*/ 2147483647 h 485"/>
                <a:gd name="T54" fmla="*/ 2147483647 w 686"/>
                <a:gd name="T55" fmla="*/ 2147483647 h 485"/>
                <a:gd name="T56" fmla="*/ 2147483647 w 686"/>
                <a:gd name="T57" fmla="*/ 2147483647 h 485"/>
                <a:gd name="T58" fmla="*/ 2147483647 w 686"/>
                <a:gd name="T59" fmla="*/ 0 h 485"/>
                <a:gd name="T60" fmla="*/ 2147483647 w 686"/>
                <a:gd name="T61" fmla="*/ 0 h 485"/>
                <a:gd name="T62" fmla="*/ 2147483647 w 686"/>
                <a:gd name="T63" fmla="*/ 2147483647 h 485"/>
                <a:gd name="T64" fmla="*/ 2147483647 w 686"/>
                <a:gd name="T65" fmla="*/ 2147483647 h 485"/>
                <a:gd name="T66" fmla="*/ 2147483647 w 686"/>
                <a:gd name="T67" fmla="*/ 2147483647 h 485"/>
                <a:gd name="T68" fmla="*/ 2147483647 w 686"/>
                <a:gd name="T69" fmla="*/ 2147483647 h 485"/>
                <a:gd name="T70" fmla="*/ 2147483647 w 686"/>
                <a:gd name="T71" fmla="*/ 2147483647 h 485"/>
                <a:gd name="T72" fmla="*/ 2147483647 w 686"/>
                <a:gd name="T73" fmla="*/ 2147483647 h 485"/>
                <a:gd name="T74" fmla="*/ 2147483647 w 686"/>
                <a:gd name="T75" fmla="*/ 2147483647 h 485"/>
                <a:gd name="T76" fmla="*/ 2147483647 w 686"/>
                <a:gd name="T77" fmla="*/ 2147483647 h 485"/>
                <a:gd name="T78" fmla="*/ 2147483647 w 686"/>
                <a:gd name="T79" fmla="*/ 2147483647 h 485"/>
                <a:gd name="T80" fmla="*/ 2147483647 w 686"/>
                <a:gd name="T81" fmla="*/ 2147483647 h 485"/>
                <a:gd name="T82" fmla="*/ 2147483647 w 686"/>
                <a:gd name="T83" fmla="*/ 2147483647 h 485"/>
                <a:gd name="T84" fmla="*/ 2147483647 w 686"/>
                <a:gd name="T85" fmla="*/ 2147483647 h 485"/>
                <a:gd name="T86" fmla="*/ 2147483647 w 686"/>
                <a:gd name="T87" fmla="*/ 2147483647 h 485"/>
                <a:gd name="T88" fmla="*/ 2147483647 w 686"/>
                <a:gd name="T89" fmla="*/ 2147483647 h 485"/>
                <a:gd name="T90" fmla="*/ 2147483647 w 686"/>
                <a:gd name="T91" fmla="*/ 2147483647 h 485"/>
                <a:gd name="T92" fmla="*/ 2147483647 w 686"/>
                <a:gd name="T93" fmla="*/ 2147483647 h 485"/>
                <a:gd name="T94" fmla="*/ 2147483647 w 686"/>
                <a:gd name="T95" fmla="*/ 2147483647 h 485"/>
                <a:gd name="T96" fmla="*/ 2147483647 w 686"/>
                <a:gd name="T97" fmla="*/ 2147483647 h 485"/>
                <a:gd name="T98" fmla="*/ 2147483647 w 686"/>
                <a:gd name="T99" fmla="*/ 2147483647 h 485"/>
                <a:gd name="T100" fmla="*/ 2147483647 w 686"/>
                <a:gd name="T101" fmla="*/ 2147483647 h 485"/>
                <a:gd name="T102" fmla="*/ 2147483647 w 686"/>
                <a:gd name="T103" fmla="*/ 2147483647 h 485"/>
                <a:gd name="T104" fmla="*/ 2147483647 w 686"/>
                <a:gd name="T105" fmla="*/ 2147483647 h 485"/>
                <a:gd name="T106" fmla="*/ 2147483647 w 686"/>
                <a:gd name="T107" fmla="*/ 2147483647 h 485"/>
                <a:gd name="T108" fmla="*/ 2147483647 w 686"/>
                <a:gd name="T109" fmla="*/ 2147483647 h 4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6"/>
                <a:gd name="T166" fmla="*/ 0 h 485"/>
                <a:gd name="T167" fmla="*/ 686 w 686"/>
                <a:gd name="T168" fmla="*/ 485 h 4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6" h="485">
                  <a:moveTo>
                    <a:pt x="343" y="484"/>
                  </a:moveTo>
                  <a:lnTo>
                    <a:pt x="350" y="484"/>
                  </a:lnTo>
                  <a:lnTo>
                    <a:pt x="358" y="484"/>
                  </a:lnTo>
                  <a:lnTo>
                    <a:pt x="366" y="483"/>
                  </a:lnTo>
                  <a:lnTo>
                    <a:pt x="374" y="483"/>
                  </a:lnTo>
                  <a:lnTo>
                    <a:pt x="381" y="482"/>
                  </a:lnTo>
                  <a:lnTo>
                    <a:pt x="389" y="481"/>
                  </a:lnTo>
                  <a:lnTo>
                    <a:pt x="397" y="481"/>
                  </a:lnTo>
                  <a:lnTo>
                    <a:pt x="404" y="480"/>
                  </a:lnTo>
                  <a:lnTo>
                    <a:pt x="412" y="478"/>
                  </a:lnTo>
                  <a:lnTo>
                    <a:pt x="419" y="477"/>
                  </a:lnTo>
                  <a:lnTo>
                    <a:pt x="426" y="476"/>
                  </a:lnTo>
                  <a:lnTo>
                    <a:pt x="434" y="474"/>
                  </a:lnTo>
                  <a:lnTo>
                    <a:pt x="441" y="473"/>
                  </a:lnTo>
                  <a:lnTo>
                    <a:pt x="448" y="471"/>
                  </a:lnTo>
                  <a:lnTo>
                    <a:pt x="455" y="469"/>
                  </a:lnTo>
                  <a:lnTo>
                    <a:pt x="462" y="467"/>
                  </a:lnTo>
                  <a:lnTo>
                    <a:pt x="469" y="465"/>
                  </a:lnTo>
                  <a:lnTo>
                    <a:pt x="476" y="462"/>
                  </a:lnTo>
                  <a:lnTo>
                    <a:pt x="483" y="460"/>
                  </a:lnTo>
                  <a:lnTo>
                    <a:pt x="489" y="458"/>
                  </a:lnTo>
                  <a:lnTo>
                    <a:pt x="496" y="455"/>
                  </a:lnTo>
                  <a:lnTo>
                    <a:pt x="503" y="452"/>
                  </a:lnTo>
                  <a:lnTo>
                    <a:pt x="509" y="449"/>
                  </a:lnTo>
                  <a:lnTo>
                    <a:pt x="515" y="446"/>
                  </a:lnTo>
                  <a:lnTo>
                    <a:pt x="522" y="443"/>
                  </a:lnTo>
                  <a:lnTo>
                    <a:pt x="528" y="440"/>
                  </a:lnTo>
                  <a:lnTo>
                    <a:pt x="534" y="437"/>
                  </a:lnTo>
                  <a:lnTo>
                    <a:pt x="540" y="433"/>
                  </a:lnTo>
                  <a:lnTo>
                    <a:pt x="546" y="430"/>
                  </a:lnTo>
                  <a:lnTo>
                    <a:pt x="552" y="426"/>
                  </a:lnTo>
                  <a:lnTo>
                    <a:pt x="557" y="422"/>
                  </a:lnTo>
                  <a:lnTo>
                    <a:pt x="563" y="419"/>
                  </a:lnTo>
                  <a:lnTo>
                    <a:pt x="569" y="415"/>
                  </a:lnTo>
                  <a:lnTo>
                    <a:pt x="574" y="411"/>
                  </a:lnTo>
                  <a:lnTo>
                    <a:pt x="579" y="406"/>
                  </a:lnTo>
                  <a:lnTo>
                    <a:pt x="585" y="402"/>
                  </a:lnTo>
                  <a:lnTo>
                    <a:pt x="590" y="397"/>
                  </a:lnTo>
                  <a:lnTo>
                    <a:pt x="596" y="392"/>
                  </a:lnTo>
                  <a:lnTo>
                    <a:pt x="601" y="387"/>
                  </a:lnTo>
                  <a:lnTo>
                    <a:pt x="607" y="382"/>
                  </a:lnTo>
                  <a:lnTo>
                    <a:pt x="612" y="377"/>
                  </a:lnTo>
                  <a:lnTo>
                    <a:pt x="617" y="372"/>
                  </a:lnTo>
                  <a:lnTo>
                    <a:pt x="622" y="366"/>
                  </a:lnTo>
                  <a:lnTo>
                    <a:pt x="626" y="360"/>
                  </a:lnTo>
                  <a:lnTo>
                    <a:pt x="631" y="355"/>
                  </a:lnTo>
                  <a:lnTo>
                    <a:pt x="635" y="349"/>
                  </a:lnTo>
                  <a:lnTo>
                    <a:pt x="640" y="343"/>
                  </a:lnTo>
                  <a:lnTo>
                    <a:pt x="644" y="337"/>
                  </a:lnTo>
                  <a:lnTo>
                    <a:pt x="648" y="331"/>
                  </a:lnTo>
                  <a:lnTo>
                    <a:pt x="651" y="325"/>
                  </a:lnTo>
                  <a:lnTo>
                    <a:pt x="655" y="319"/>
                  </a:lnTo>
                  <a:lnTo>
                    <a:pt x="658" y="312"/>
                  </a:lnTo>
                  <a:lnTo>
                    <a:pt x="661" y="306"/>
                  </a:lnTo>
                  <a:lnTo>
                    <a:pt x="664" y="299"/>
                  </a:lnTo>
                  <a:lnTo>
                    <a:pt x="667" y="293"/>
                  </a:lnTo>
                  <a:lnTo>
                    <a:pt x="670" y="286"/>
                  </a:lnTo>
                  <a:lnTo>
                    <a:pt x="672" y="279"/>
                  </a:lnTo>
                  <a:lnTo>
                    <a:pt x="674" y="273"/>
                  </a:lnTo>
                  <a:lnTo>
                    <a:pt x="676" y="266"/>
                  </a:lnTo>
                  <a:lnTo>
                    <a:pt x="678" y="259"/>
                  </a:lnTo>
                  <a:lnTo>
                    <a:pt x="680" y="252"/>
                  </a:lnTo>
                  <a:lnTo>
                    <a:pt x="681" y="245"/>
                  </a:lnTo>
                  <a:lnTo>
                    <a:pt x="682" y="238"/>
                  </a:lnTo>
                  <a:lnTo>
                    <a:pt x="683" y="231"/>
                  </a:lnTo>
                  <a:lnTo>
                    <a:pt x="684" y="224"/>
                  </a:lnTo>
                  <a:lnTo>
                    <a:pt x="685" y="217"/>
                  </a:lnTo>
                  <a:lnTo>
                    <a:pt x="685" y="210"/>
                  </a:lnTo>
                  <a:lnTo>
                    <a:pt x="685" y="202"/>
                  </a:lnTo>
                  <a:lnTo>
                    <a:pt x="685" y="195"/>
                  </a:lnTo>
                  <a:lnTo>
                    <a:pt x="685" y="187"/>
                  </a:lnTo>
                  <a:lnTo>
                    <a:pt x="684" y="179"/>
                  </a:lnTo>
                  <a:lnTo>
                    <a:pt x="683" y="172"/>
                  </a:lnTo>
                  <a:lnTo>
                    <a:pt x="682" y="165"/>
                  </a:lnTo>
                  <a:lnTo>
                    <a:pt x="681" y="157"/>
                  </a:lnTo>
                  <a:lnTo>
                    <a:pt x="679" y="150"/>
                  </a:lnTo>
                  <a:lnTo>
                    <a:pt x="678" y="143"/>
                  </a:lnTo>
                  <a:lnTo>
                    <a:pt x="676" y="136"/>
                  </a:lnTo>
                  <a:lnTo>
                    <a:pt x="673" y="129"/>
                  </a:lnTo>
                  <a:lnTo>
                    <a:pt x="671" y="123"/>
                  </a:lnTo>
                  <a:lnTo>
                    <a:pt x="668" y="116"/>
                  </a:lnTo>
                  <a:lnTo>
                    <a:pt x="665" y="110"/>
                  </a:lnTo>
                  <a:lnTo>
                    <a:pt x="662" y="103"/>
                  </a:lnTo>
                  <a:lnTo>
                    <a:pt x="659" y="97"/>
                  </a:lnTo>
                  <a:lnTo>
                    <a:pt x="655" y="91"/>
                  </a:lnTo>
                  <a:lnTo>
                    <a:pt x="652" y="85"/>
                  </a:lnTo>
                  <a:lnTo>
                    <a:pt x="648" y="80"/>
                  </a:lnTo>
                  <a:lnTo>
                    <a:pt x="644" y="74"/>
                  </a:lnTo>
                  <a:lnTo>
                    <a:pt x="639" y="69"/>
                  </a:lnTo>
                  <a:lnTo>
                    <a:pt x="635" y="64"/>
                  </a:lnTo>
                  <a:lnTo>
                    <a:pt x="630" y="59"/>
                  </a:lnTo>
                  <a:lnTo>
                    <a:pt x="625" y="54"/>
                  </a:lnTo>
                  <a:lnTo>
                    <a:pt x="620" y="49"/>
                  </a:lnTo>
                  <a:lnTo>
                    <a:pt x="615" y="45"/>
                  </a:lnTo>
                  <a:lnTo>
                    <a:pt x="609" y="41"/>
                  </a:lnTo>
                  <a:lnTo>
                    <a:pt x="604" y="37"/>
                  </a:lnTo>
                  <a:lnTo>
                    <a:pt x="598" y="33"/>
                  </a:lnTo>
                  <a:lnTo>
                    <a:pt x="592" y="29"/>
                  </a:lnTo>
                  <a:lnTo>
                    <a:pt x="586" y="26"/>
                  </a:lnTo>
                  <a:lnTo>
                    <a:pt x="580" y="23"/>
                  </a:lnTo>
                  <a:lnTo>
                    <a:pt x="575" y="20"/>
                  </a:lnTo>
                  <a:lnTo>
                    <a:pt x="569" y="18"/>
                  </a:lnTo>
                  <a:lnTo>
                    <a:pt x="563" y="16"/>
                  </a:lnTo>
                  <a:lnTo>
                    <a:pt x="558" y="14"/>
                  </a:lnTo>
                  <a:lnTo>
                    <a:pt x="552" y="12"/>
                  </a:lnTo>
                  <a:lnTo>
                    <a:pt x="545" y="10"/>
                  </a:lnTo>
                  <a:lnTo>
                    <a:pt x="539" y="8"/>
                  </a:lnTo>
                  <a:lnTo>
                    <a:pt x="533" y="7"/>
                  </a:lnTo>
                  <a:lnTo>
                    <a:pt x="527" y="5"/>
                  </a:lnTo>
                  <a:lnTo>
                    <a:pt x="520" y="4"/>
                  </a:lnTo>
                  <a:lnTo>
                    <a:pt x="513" y="3"/>
                  </a:lnTo>
                  <a:lnTo>
                    <a:pt x="507" y="2"/>
                  </a:lnTo>
                  <a:lnTo>
                    <a:pt x="500" y="1"/>
                  </a:lnTo>
                  <a:lnTo>
                    <a:pt x="493" y="1"/>
                  </a:lnTo>
                  <a:lnTo>
                    <a:pt x="486" y="0"/>
                  </a:lnTo>
                  <a:lnTo>
                    <a:pt x="479" y="0"/>
                  </a:lnTo>
                  <a:lnTo>
                    <a:pt x="471" y="0"/>
                  </a:lnTo>
                  <a:lnTo>
                    <a:pt x="464" y="0"/>
                  </a:lnTo>
                  <a:lnTo>
                    <a:pt x="457" y="0"/>
                  </a:lnTo>
                  <a:lnTo>
                    <a:pt x="449" y="0"/>
                  </a:lnTo>
                  <a:lnTo>
                    <a:pt x="442" y="0"/>
                  </a:lnTo>
                  <a:lnTo>
                    <a:pt x="434" y="1"/>
                  </a:lnTo>
                  <a:lnTo>
                    <a:pt x="426" y="1"/>
                  </a:lnTo>
                  <a:lnTo>
                    <a:pt x="418" y="2"/>
                  </a:lnTo>
                  <a:lnTo>
                    <a:pt x="411" y="3"/>
                  </a:lnTo>
                  <a:lnTo>
                    <a:pt x="403" y="4"/>
                  </a:lnTo>
                  <a:lnTo>
                    <a:pt x="395" y="5"/>
                  </a:lnTo>
                  <a:lnTo>
                    <a:pt x="387" y="6"/>
                  </a:lnTo>
                  <a:lnTo>
                    <a:pt x="379" y="8"/>
                  </a:lnTo>
                  <a:lnTo>
                    <a:pt x="370" y="9"/>
                  </a:lnTo>
                  <a:lnTo>
                    <a:pt x="362" y="11"/>
                  </a:lnTo>
                  <a:lnTo>
                    <a:pt x="354" y="12"/>
                  </a:lnTo>
                  <a:lnTo>
                    <a:pt x="346" y="14"/>
                  </a:lnTo>
                  <a:lnTo>
                    <a:pt x="338" y="12"/>
                  </a:lnTo>
                  <a:lnTo>
                    <a:pt x="330" y="11"/>
                  </a:lnTo>
                  <a:lnTo>
                    <a:pt x="322" y="9"/>
                  </a:lnTo>
                  <a:lnTo>
                    <a:pt x="314" y="8"/>
                  </a:lnTo>
                  <a:lnTo>
                    <a:pt x="306" y="6"/>
                  </a:lnTo>
                  <a:lnTo>
                    <a:pt x="298" y="5"/>
                  </a:lnTo>
                  <a:lnTo>
                    <a:pt x="290" y="4"/>
                  </a:lnTo>
                  <a:lnTo>
                    <a:pt x="282" y="3"/>
                  </a:lnTo>
                  <a:lnTo>
                    <a:pt x="275" y="2"/>
                  </a:lnTo>
                  <a:lnTo>
                    <a:pt x="267" y="2"/>
                  </a:lnTo>
                  <a:lnTo>
                    <a:pt x="259" y="1"/>
                  </a:lnTo>
                  <a:lnTo>
                    <a:pt x="252" y="0"/>
                  </a:lnTo>
                  <a:lnTo>
                    <a:pt x="244" y="0"/>
                  </a:lnTo>
                  <a:lnTo>
                    <a:pt x="237" y="0"/>
                  </a:lnTo>
                  <a:lnTo>
                    <a:pt x="230" y="0"/>
                  </a:lnTo>
                  <a:lnTo>
                    <a:pt x="222" y="0"/>
                  </a:lnTo>
                  <a:lnTo>
                    <a:pt x="215" y="0"/>
                  </a:lnTo>
                  <a:lnTo>
                    <a:pt x="208" y="0"/>
                  </a:lnTo>
                  <a:lnTo>
                    <a:pt x="201" y="0"/>
                  </a:lnTo>
                  <a:lnTo>
                    <a:pt x="194" y="1"/>
                  </a:lnTo>
                  <a:lnTo>
                    <a:pt x="187" y="2"/>
                  </a:lnTo>
                  <a:lnTo>
                    <a:pt x="180" y="2"/>
                  </a:lnTo>
                  <a:lnTo>
                    <a:pt x="174" y="3"/>
                  </a:lnTo>
                  <a:lnTo>
                    <a:pt x="167" y="4"/>
                  </a:lnTo>
                  <a:lnTo>
                    <a:pt x="160" y="6"/>
                  </a:lnTo>
                  <a:lnTo>
                    <a:pt x="154" y="7"/>
                  </a:lnTo>
                  <a:lnTo>
                    <a:pt x="148" y="8"/>
                  </a:lnTo>
                  <a:lnTo>
                    <a:pt x="141" y="10"/>
                  </a:lnTo>
                  <a:lnTo>
                    <a:pt x="135" y="12"/>
                  </a:lnTo>
                  <a:lnTo>
                    <a:pt x="129" y="14"/>
                  </a:lnTo>
                  <a:lnTo>
                    <a:pt x="123" y="16"/>
                  </a:lnTo>
                  <a:lnTo>
                    <a:pt x="118" y="18"/>
                  </a:lnTo>
                  <a:lnTo>
                    <a:pt x="112" y="21"/>
                  </a:lnTo>
                  <a:lnTo>
                    <a:pt x="106" y="23"/>
                  </a:lnTo>
                  <a:lnTo>
                    <a:pt x="101" y="26"/>
                  </a:lnTo>
                  <a:lnTo>
                    <a:pt x="95" y="29"/>
                  </a:lnTo>
                  <a:lnTo>
                    <a:pt x="89" y="33"/>
                  </a:lnTo>
                  <a:lnTo>
                    <a:pt x="83" y="37"/>
                  </a:lnTo>
                  <a:lnTo>
                    <a:pt x="77" y="41"/>
                  </a:lnTo>
                  <a:lnTo>
                    <a:pt x="71" y="45"/>
                  </a:lnTo>
                  <a:lnTo>
                    <a:pt x="66" y="49"/>
                  </a:lnTo>
                  <a:lnTo>
                    <a:pt x="61" y="54"/>
                  </a:lnTo>
                  <a:lnTo>
                    <a:pt x="56" y="59"/>
                  </a:lnTo>
                  <a:lnTo>
                    <a:pt x="51" y="64"/>
                  </a:lnTo>
                  <a:lnTo>
                    <a:pt x="47" y="69"/>
                  </a:lnTo>
                  <a:lnTo>
                    <a:pt x="42" y="74"/>
                  </a:lnTo>
                  <a:lnTo>
                    <a:pt x="38" y="80"/>
                  </a:lnTo>
                  <a:lnTo>
                    <a:pt x="34" y="85"/>
                  </a:lnTo>
                  <a:lnTo>
                    <a:pt x="30" y="91"/>
                  </a:lnTo>
                  <a:lnTo>
                    <a:pt x="27" y="97"/>
                  </a:lnTo>
                  <a:lnTo>
                    <a:pt x="23" y="103"/>
                  </a:lnTo>
                  <a:lnTo>
                    <a:pt x="20" y="110"/>
                  </a:lnTo>
                  <a:lnTo>
                    <a:pt x="17" y="116"/>
                  </a:lnTo>
                  <a:lnTo>
                    <a:pt x="15" y="123"/>
                  </a:lnTo>
                  <a:lnTo>
                    <a:pt x="12" y="129"/>
                  </a:lnTo>
                  <a:lnTo>
                    <a:pt x="10" y="136"/>
                  </a:lnTo>
                  <a:lnTo>
                    <a:pt x="8" y="143"/>
                  </a:lnTo>
                  <a:lnTo>
                    <a:pt x="6" y="150"/>
                  </a:lnTo>
                  <a:lnTo>
                    <a:pt x="5" y="157"/>
                  </a:lnTo>
                  <a:lnTo>
                    <a:pt x="3" y="165"/>
                  </a:lnTo>
                  <a:lnTo>
                    <a:pt x="2" y="172"/>
                  </a:lnTo>
                  <a:lnTo>
                    <a:pt x="1" y="179"/>
                  </a:lnTo>
                  <a:lnTo>
                    <a:pt x="1" y="187"/>
                  </a:lnTo>
                  <a:lnTo>
                    <a:pt x="1" y="195"/>
                  </a:lnTo>
                  <a:lnTo>
                    <a:pt x="0" y="202"/>
                  </a:lnTo>
                  <a:lnTo>
                    <a:pt x="1" y="210"/>
                  </a:lnTo>
                  <a:lnTo>
                    <a:pt x="1" y="217"/>
                  </a:lnTo>
                  <a:lnTo>
                    <a:pt x="1" y="224"/>
                  </a:lnTo>
                  <a:lnTo>
                    <a:pt x="2" y="231"/>
                  </a:lnTo>
                  <a:lnTo>
                    <a:pt x="3" y="238"/>
                  </a:lnTo>
                  <a:lnTo>
                    <a:pt x="4" y="245"/>
                  </a:lnTo>
                  <a:lnTo>
                    <a:pt x="6" y="252"/>
                  </a:lnTo>
                  <a:lnTo>
                    <a:pt x="7" y="259"/>
                  </a:lnTo>
                  <a:lnTo>
                    <a:pt x="9" y="266"/>
                  </a:lnTo>
                  <a:lnTo>
                    <a:pt x="11" y="273"/>
                  </a:lnTo>
                  <a:lnTo>
                    <a:pt x="13" y="279"/>
                  </a:lnTo>
                  <a:lnTo>
                    <a:pt x="16" y="286"/>
                  </a:lnTo>
                  <a:lnTo>
                    <a:pt x="18" y="293"/>
                  </a:lnTo>
                  <a:lnTo>
                    <a:pt x="21" y="299"/>
                  </a:lnTo>
                  <a:lnTo>
                    <a:pt x="24" y="306"/>
                  </a:lnTo>
                  <a:lnTo>
                    <a:pt x="27" y="312"/>
                  </a:lnTo>
                  <a:lnTo>
                    <a:pt x="30" y="319"/>
                  </a:lnTo>
                  <a:lnTo>
                    <a:pt x="34" y="325"/>
                  </a:lnTo>
                  <a:lnTo>
                    <a:pt x="38" y="331"/>
                  </a:lnTo>
                  <a:lnTo>
                    <a:pt x="41" y="337"/>
                  </a:lnTo>
                  <a:lnTo>
                    <a:pt x="45" y="343"/>
                  </a:lnTo>
                  <a:lnTo>
                    <a:pt x="50" y="349"/>
                  </a:lnTo>
                  <a:lnTo>
                    <a:pt x="54" y="355"/>
                  </a:lnTo>
                  <a:lnTo>
                    <a:pt x="59" y="360"/>
                  </a:lnTo>
                  <a:lnTo>
                    <a:pt x="63" y="366"/>
                  </a:lnTo>
                  <a:lnTo>
                    <a:pt x="68" y="372"/>
                  </a:lnTo>
                  <a:lnTo>
                    <a:pt x="73" y="377"/>
                  </a:lnTo>
                  <a:lnTo>
                    <a:pt x="78" y="382"/>
                  </a:lnTo>
                  <a:lnTo>
                    <a:pt x="84" y="387"/>
                  </a:lnTo>
                  <a:lnTo>
                    <a:pt x="89" y="392"/>
                  </a:lnTo>
                  <a:lnTo>
                    <a:pt x="95" y="397"/>
                  </a:lnTo>
                  <a:lnTo>
                    <a:pt x="101" y="402"/>
                  </a:lnTo>
                  <a:lnTo>
                    <a:pt x="106" y="406"/>
                  </a:lnTo>
                  <a:lnTo>
                    <a:pt x="111" y="411"/>
                  </a:lnTo>
                  <a:lnTo>
                    <a:pt x="117" y="415"/>
                  </a:lnTo>
                  <a:lnTo>
                    <a:pt x="122" y="419"/>
                  </a:lnTo>
                  <a:lnTo>
                    <a:pt x="128" y="422"/>
                  </a:lnTo>
                  <a:lnTo>
                    <a:pt x="133" y="426"/>
                  </a:lnTo>
                  <a:lnTo>
                    <a:pt x="139" y="430"/>
                  </a:lnTo>
                  <a:lnTo>
                    <a:pt x="145" y="433"/>
                  </a:lnTo>
                  <a:lnTo>
                    <a:pt x="151" y="437"/>
                  </a:lnTo>
                  <a:lnTo>
                    <a:pt x="157" y="440"/>
                  </a:lnTo>
                  <a:lnTo>
                    <a:pt x="164" y="443"/>
                  </a:lnTo>
                  <a:lnTo>
                    <a:pt x="170" y="446"/>
                  </a:lnTo>
                  <a:lnTo>
                    <a:pt x="176" y="449"/>
                  </a:lnTo>
                  <a:lnTo>
                    <a:pt x="183" y="452"/>
                  </a:lnTo>
                  <a:lnTo>
                    <a:pt x="189" y="455"/>
                  </a:lnTo>
                  <a:lnTo>
                    <a:pt x="196" y="458"/>
                  </a:lnTo>
                  <a:lnTo>
                    <a:pt x="203" y="460"/>
                  </a:lnTo>
                  <a:lnTo>
                    <a:pt x="209" y="462"/>
                  </a:lnTo>
                  <a:lnTo>
                    <a:pt x="216" y="465"/>
                  </a:lnTo>
                  <a:lnTo>
                    <a:pt x="223" y="467"/>
                  </a:lnTo>
                  <a:lnTo>
                    <a:pt x="230" y="469"/>
                  </a:lnTo>
                  <a:lnTo>
                    <a:pt x="237" y="471"/>
                  </a:lnTo>
                  <a:lnTo>
                    <a:pt x="244" y="473"/>
                  </a:lnTo>
                  <a:lnTo>
                    <a:pt x="252" y="474"/>
                  </a:lnTo>
                  <a:lnTo>
                    <a:pt x="259" y="476"/>
                  </a:lnTo>
                  <a:lnTo>
                    <a:pt x="266" y="477"/>
                  </a:lnTo>
                  <a:lnTo>
                    <a:pt x="274" y="478"/>
                  </a:lnTo>
                  <a:lnTo>
                    <a:pt x="281" y="480"/>
                  </a:lnTo>
                  <a:lnTo>
                    <a:pt x="289" y="481"/>
                  </a:lnTo>
                  <a:lnTo>
                    <a:pt x="296" y="481"/>
                  </a:lnTo>
                  <a:lnTo>
                    <a:pt x="304" y="482"/>
                  </a:lnTo>
                  <a:lnTo>
                    <a:pt x="311" y="483"/>
                  </a:lnTo>
                  <a:lnTo>
                    <a:pt x="319" y="483"/>
                  </a:lnTo>
                  <a:lnTo>
                    <a:pt x="327" y="484"/>
                  </a:lnTo>
                  <a:lnTo>
                    <a:pt x="335" y="484"/>
                  </a:lnTo>
                  <a:lnTo>
                    <a:pt x="343" y="48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596" name="Freeform 75"/>
            <p:cNvSpPr>
              <a:spLocks/>
            </p:cNvSpPr>
            <p:nvPr/>
          </p:nvSpPr>
          <p:spPr bwMode="auto">
            <a:xfrm>
              <a:off x="661988" y="5461531"/>
              <a:ext cx="963612" cy="681037"/>
            </a:xfrm>
            <a:custGeom>
              <a:avLst/>
              <a:gdLst>
                <a:gd name="T0" fmla="*/ 2147483647 w 607"/>
                <a:gd name="T1" fmla="*/ 2147483647 h 429"/>
                <a:gd name="T2" fmla="*/ 2147483647 w 607"/>
                <a:gd name="T3" fmla="*/ 2147483647 h 429"/>
                <a:gd name="T4" fmla="*/ 2147483647 w 607"/>
                <a:gd name="T5" fmla="*/ 2147483647 h 429"/>
                <a:gd name="T6" fmla="*/ 2147483647 w 607"/>
                <a:gd name="T7" fmla="*/ 2147483647 h 429"/>
                <a:gd name="T8" fmla="*/ 2147483647 w 607"/>
                <a:gd name="T9" fmla="*/ 2147483647 h 429"/>
                <a:gd name="T10" fmla="*/ 2147483647 w 607"/>
                <a:gd name="T11" fmla="*/ 2147483647 h 429"/>
                <a:gd name="T12" fmla="*/ 2147483647 w 607"/>
                <a:gd name="T13" fmla="*/ 2147483647 h 429"/>
                <a:gd name="T14" fmla="*/ 2147483647 w 607"/>
                <a:gd name="T15" fmla="*/ 2147483647 h 429"/>
                <a:gd name="T16" fmla="*/ 2147483647 w 607"/>
                <a:gd name="T17" fmla="*/ 2147483647 h 429"/>
                <a:gd name="T18" fmla="*/ 2147483647 w 607"/>
                <a:gd name="T19" fmla="*/ 2147483647 h 429"/>
                <a:gd name="T20" fmla="*/ 2147483647 w 607"/>
                <a:gd name="T21" fmla="*/ 2147483647 h 429"/>
                <a:gd name="T22" fmla="*/ 2147483647 w 607"/>
                <a:gd name="T23" fmla="*/ 2147483647 h 429"/>
                <a:gd name="T24" fmla="*/ 2147483647 w 607"/>
                <a:gd name="T25" fmla="*/ 2147483647 h 429"/>
                <a:gd name="T26" fmla="*/ 2147483647 w 607"/>
                <a:gd name="T27" fmla="*/ 2147483647 h 429"/>
                <a:gd name="T28" fmla="*/ 2147483647 w 607"/>
                <a:gd name="T29" fmla="*/ 2147483647 h 429"/>
                <a:gd name="T30" fmla="*/ 2147483647 w 607"/>
                <a:gd name="T31" fmla="*/ 2147483647 h 429"/>
                <a:gd name="T32" fmla="*/ 2147483647 w 607"/>
                <a:gd name="T33" fmla="*/ 2147483647 h 429"/>
                <a:gd name="T34" fmla="*/ 2147483647 w 607"/>
                <a:gd name="T35" fmla="*/ 2147483647 h 429"/>
                <a:gd name="T36" fmla="*/ 2147483647 w 607"/>
                <a:gd name="T37" fmla="*/ 2147483647 h 429"/>
                <a:gd name="T38" fmla="*/ 2147483647 w 607"/>
                <a:gd name="T39" fmla="*/ 2147483647 h 429"/>
                <a:gd name="T40" fmla="*/ 2147483647 w 607"/>
                <a:gd name="T41" fmla="*/ 2147483647 h 429"/>
                <a:gd name="T42" fmla="*/ 2147483647 w 607"/>
                <a:gd name="T43" fmla="*/ 2147483647 h 429"/>
                <a:gd name="T44" fmla="*/ 2147483647 w 607"/>
                <a:gd name="T45" fmla="*/ 2147483647 h 429"/>
                <a:gd name="T46" fmla="*/ 2147483647 w 607"/>
                <a:gd name="T47" fmla="*/ 2147483647 h 429"/>
                <a:gd name="T48" fmla="*/ 2147483647 w 607"/>
                <a:gd name="T49" fmla="*/ 2147483647 h 429"/>
                <a:gd name="T50" fmla="*/ 2147483647 w 607"/>
                <a:gd name="T51" fmla="*/ 2147483647 h 429"/>
                <a:gd name="T52" fmla="*/ 2147483647 w 607"/>
                <a:gd name="T53" fmla="*/ 0 h 429"/>
                <a:gd name="T54" fmla="*/ 2147483647 w 607"/>
                <a:gd name="T55" fmla="*/ 2147483647 h 429"/>
                <a:gd name="T56" fmla="*/ 2147483647 w 607"/>
                <a:gd name="T57" fmla="*/ 2147483647 h 429"/>
                <a:gd name="T58" fmla="*/ 2147483647 w 607"/>
                <a:gd name="T59" fmla="*/ 2147483647 h 429"/>
                <a:gd name="T60" fmla="*/ 2147483647 w 607"/>
                <a:gd name="T61" fmla="*/ 2147483647 h 429"/>
                <a:gd name="T62" fmla="*/ 2147483647 w 607"/>
                <a:gd name="T63" fmla="*/ 2147483647 h 429"/>
                <a:gd name="T64" fmla="*/ 2147483647 w 607"/>
                <a:gd name="T65" fmla="*/ 2147483647 h 429"/>
                <a:gd name="T66" fmla="*/ 2147483647 w 607"/>
                <a:gd name="T67" fmla="*/ 0 h 429"/>
                <a:gd name="T68" fmla="*/ 2147483647 w 607"/>
                <a:gd name="T69" fmla="*/ 2147483647 h 429"/>
                <a:gd name="T70" fmla="*/ 2147483647 w 607"/>
                <a:gd name="T71" fmla="*/ 2147483647 h 429"/>
                <a:gd name="T72" fmla="*/ 2147483647 w 607"/>
                <a:gd name="T73" fmla="*/ 2147483647 h 429"/>
                <a:gd name="T74" fmla="*/ 2147483647 w 607"/>
                <a:gd name="T75" fmla="*/ 2147483647 h 429"/>
                <a:gd name="T76" fmla="*/ 2147483647 w 607"/>
                <a:gd name="T77" fmla="*/ 2147483647 h 429"/>
                <a:gd name="T78" fmla="*/ 2147483647 w 607"/>
                <a:gd name="T79" fmla="*/ 2147483647 h 429"/>
                <a:gd name="T80" fmla="*/ 2147483647 w 607"/>
                <a:gd name="T81" fmla="*/ 2147483647 h 429"/>
                <a:gd name="T82" fmla="*/ 2147483647 w 607"/>
                <a:gd name="T83" fmla="*/ 2147483647 h 429"/>
                <a:gd name="T84" fmla="*/ 2147483647 w 607"/>
                <a:gd name="T85" fmla="*/ 2147483647 h 429"/>
                <a:gd name="T86" fmla="*/ 2147483647 w 607"/>
                <a:gd name="T87" fmla="*/ 2147483647 h 429"/>
                <a:gd name="T88" fmla="*/ 0 w 607"/>
                <a:gd name="T89" fmla="*/ 2147483647 h 429"/>
                <a:gd name="T90" fmla="*/ 2147483647 w 607"/>
                <a:gd name="T91" fmla="*/ 2147483647 h 429"/>
                <a:gd name="T92" fmla="*/ 2147483647 w 607"/>
                <a:gd name="T93" fmla="*/ 2147483647 h 429"/>
                <a:gd name="T94" fmla="*/ 2147483647 w 607"/>
                <a:gd name="T95" fmla="*/ 2147483647 h 429"/>
                <a:gd name="T96" fmla="*/ 2147483647 w 607"/>
                <a:gd name="T97" fmla="*/ 2147483647 h 429"/>
                <a:gd name="T98" fmla="*/ 2147483647 w 607"/>
                <a:gd name="T99" fmla="*/ 2147483647 h 429"/>
                <a:gd name="T100" fmla="*/ 2147483647 w 607"/>
                <a:gd name="T101" fmla="*/ 2147483647 h 429"/>
                <a:gd name="T102" fmla="*/ 2147483647 w 607"/>
                <a:gd name="T103" fmla="*/ 2147483647 h 429"/>
                <a:gd name="T104" fmla="*/ 2147483647 w 607"/>
                <a:gd name="T105" fmla="*/ 2147483647 h 429"/>
                <a:gd name="T106" fmla="*/ 2147483647 w 607"/>
                <a:gd name="T107" fmla="*/ 2147483647 h 429"/>
                <a:gd name="T108" fmla="*/ 2147483647 w 607"/>
                <a:gd name="T109" fmla="*/ 2147483647 h 429"/>
                <a:gd name="T110" fmla="*/ 2147483647 w 607"/>
                <a:gd name="T111" fmla="*/ 2147483647 h 429"/>
                <a:gd name="T112" fmla="*/ 2147483647 w 607"/>
                <a:gd name="T113" fmla="*/ 2147483647 h 429"/>
                <a:gd name="T114" fmla="*/ 2147483647 w 607"/>
                <a:gd name="T115" fmla="*/ 2147483647 h 429"/>
                <a:gd name="T116" fmla="*/ 2147483647 w 607"/>
                <a:gd name="T117" fmla="*/ 2147483647 h 429"/>
                <a:gd name="T118" fmla="*/ 2147483647 w 607"/>
                <a:gd name="T119" fmla="*/ 2147483647 h 429"/>
                <a:gd name="T120" fmla="*/ 2147483647 w 607"/>
                <a:gd name="T121" fmla="*/ 2147483647 h 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7"/>
                <a:gd name="T184" fmla="*/ 0 h 429"/>
                <a:gd name="T185" fmla="*/ 607 w 607"/>
                <a:gd name="T186" fmla="*/ 429 h 4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7" h="429">
                  <a:moveTo>
                    <a:pt x="304" y="428"/>
                  </a:moveTo>
                  <a:lnTo>
                    <a:pt x="312" y="428"/>
                  </a:lnTo>
                  <a:lnTo>
                    <a:pt x="319" y="428"/>
                  </a:lnTo>
                  <a:lnTo>
                    <a:pt x="327" y="428"/>
                  </a:lnTo>
                  <a:lnTo>
                    <a:pt x="335" y="427"/>
                  </a:lnTo>
                  <a:lnTo>
                    <a:pt x="342" y="426"/>
                  </a:lnTo>
                  <a:lnTo>
                    <a:pt x="350" y="425"/>
                  </a:lnTo>
                  <a:lnTo>
                    <a:pt x="357" y="424"/>
                  </a:lnTo>
                  <a:lnTo>
                    <a:pt x="365" y="423"/>
                  </a:lnTo>
                  <a:lnTo>
                    <a:pt x="372" y="422"/>
                  </a:lnTo>
                  <a:lnTo>
                    <a:pt x="379" y="420"/>
                  </a:lnTo>
                  <a:lnTo>
                    <a:pt x="387" y="419"/>
                  </a:lnTo>
                  <a:lnTo>
                    <a:pt x="394" y="417"/>
                  </a:lnTo>
                  <a:lnTo>
                    <a:pt x="401" y="415"/>
                  </a:lnTo>
                  <a:lnTo>
                    <a:pt x="408" y="413"/>
                  </a:lnTo>
                  <a:lnTo>
                    <a:pt x="415" y="411"/>
                  </a:lnTo>
                  <a:lnTo>
                    <a:pt x="421" y="409"/>
                  </a:lnTo>
                  <a:lnTo>
                    <a:pt x="428" y="406"/>
                  </a:lnTo>
                  <a:lnTo>
                    <a:pt x="435" y="404"/>
                  </a:lnTo>
                  <a:lnTo>
                    <a:pt x="441" y="401"/>
                  </a:lnTo>
                  <a:lnTo>
                    <a:pt x="448" y="398"/>
                  </a:lnTo>
                  <a:lnTo>
                    <a:pt x="454" y="396"/>
                  </a:lnTo>
                  <a:lnTo>
                    <a:pt x="461" y="393"/>
                  </a:lnTo>
                  <a:lnTo>
                    <a:pt x="467" y="389"/>
                  </a:lnTo>
                  <a:lnTo>
                    <a:pt x="473" y="386"/>
                  </a:lnTo>
                  <a:lnTo>
                    <a:pt x="479" y="383"/>
                  </a:lnTo>
                  <a:lnTo>
                    <a:pt x="485" y="379"/>
                  </a:lnTo>
                  <a:lnTo>
                    <a:pt x="491" y="376"/>
                  </a:lnTo>
                  <a:lnTo>
                    <a:pt x="496" y="372"/>
                  </a:lnTo>
                  <a:lnTo>
                    <a:pt x="502" y="368"/>
                  </a:lnTo>
                  <a:lnTo>
                    <a:pt x="507" y="364"/>
                  </a:lnTo>
                  <a:lnTo>
                    <a:pt x="513" y="361"/>
                  </a:lnTo>
                  <a:lnTo>
                    <a:pt x="518" y="356"/>
                  </a:lnTo>
                  <a:lnTo>
                    <a:pt x="524" y="351"/>
                  </a:lnTo>
                  <a:lnTo>
                    <a:pt x="529" y="346"/>
                  </a:lnTo>
                  <a:lnTo>
                    <a:pt x="535" y="341"/>
                  </a:lnTo>
                  <a:lnTo>
                    <a:pt x="540" y="336"/>
                  </a:lnTo>
                  <a:lnTo>
                    <a:pt x="545" y="330"/>
                  </a:lnTo>
                  <a:lnTo>
                    <a:pt x="550" y="325"/>
                  </a:lnTo>
                  <a:lnTo>
                    <a:pt x="555" y="319"/>
                  </a:lnTo>
                  <a:lnTo>
                    <a:pt x="560" y="313"/>
                  </a:lnTo>
                  <a:lnTo>
                    <a:pt x="564" y="308"/>
                  </a:lnTo>
                  <a:lnTo>
                    <a:pt x="568" y="302"/>
                  </a:lnTo>
                  <a:lnTo>
                    <a:pt x="572" y="296"/>
                  </a:lnTo>
                  <a:lnTo>
                    <a:pt x="576" y="289"/>
                  </a:lnTo>
                  <a:lnTo>
                    <a:pt x="580" y="283"/>
                  </a:lnTo>
                  <a:lnTo>
                    <a:pt x="583" y="277"/>
                  </a:lnTo>
                  <a:lnTo>
                    <a:pt x="586" y="270"/>
                  </a:lnTo>
                  <a:lnTo>
                    <a:pt x="589" y="264"/>
                  </a:lnTo>
                  <a:lnTo>
                    <a:pt x="592" y="257"/>
                  </a:lnTo>
                  <a:lnTo>
                    <a:pt x="594" y="251"/>
                  </a:lnTo>
                  <a:lnTo>
                    <a:pt x="597" y="244"/>
                  </a:lnTo>
                  <a:lnTo>
                    <a:pt x="599" y="237"/>
                  </a:lnTo>
                  <a:lnTo>
                    <a:pt x="600" y="230"/>
                  </a:lnTo>
                  <a:lnTo>
                    <a:pt x="602" y="223"/>
                  </a:lnTo>
                  <a:lnTo>
                    <a:pt x="603" y="216"/>
                  </a:lnTo>
                  <a:lnTo>
                    <a:pt x="604" y="209"/>
                  </a:lnTo>
                  <a:lnTo>
                    <a:pt x="605" y="202"/>
                  </a:lnTo>
                  <a:lnTo>
                    <a:pt x="606" y="195"/>
                  </a:lnTo>
                  <a:lnTo>
                    <a:pt x="606" y="187"/>
                  </a:lnTo>
                  <a:lnTo>
                    <a:pt x="606" y="180"/>
                  </a:lnTo>
                  <a:lnTo>
                    <a:pt x="606" y="172"/>
                  </a:lnTo>
                  <a:lnTo>
                    <a:pt x="606" y="164"/>
                  </a:lnTo>
                  <a:lnTo>
                    <a:pt x="605" y="157"/>
                  </a:lnTo>
                  <a:lnTo>
                    <a:pt x="604" y="149"/>
                  </a:lnTo>
                  <a:lnTo>
                    <a:pt x="603" y="142"/>
                  </a:lnTo>
                  <a:lnTo>
                    <a:pt x="601" y="135"/>
                  </a:lnTo>
                  <a:lnTo>
                    <a:pt x="599" y="128"/>
                  </a:lnTo>
                  <a:lnTo>
                    <a:pt x="597" y="121"/>
                  </a:lnTo>
                  <a:lnTo>
                    <a:pt x="595" y="114"/>
                  </a:lnTo>
                  <a:lnTo>
                    <a:pt x="592" y="107"/>
                  </a:lnTo>
                  <a:lnTo>
                    <a:pt x="589" y="101"/>
                  </a:lnTo>
                  <a:lnTo>
                    <a:pt x="586" y="94"/>
                  </a:lnTo>
                  <a:lnTo>
                    <a:pt x="583" y="88"/>
                  </a:lnTo>
                  <a:lnTo>
                    <a:pt x="579" y="82"/>
                  </a:lnTo>
                  <a:lnTo>
                    <a:pt x="575" y="76"/>
                  </a:lnTo>
                  <a:lnTo>
                    <a:pt x="571" y="71"/>
                  </a:lnTo>
                  <a:lnTo>
                    <a:pt x="567" y="65"/>
                  </a:lnTo>
                  <a:lnTo>
                    <a:pt x="562" y="60"/>
                  </a:lnTo>
                  <a:lnTo>
                    <a:pt x="558" y="55"/>
                  </a:lnTo>
                  <a:lnTo>
                    <a:pt x="553" y="50"/>
                  </a:lnTo>
                  <a:lnTo>
                    <a:pt x="547" y="45"/>
                  </a:lnTo>
                  <a:lnTo>
                    <a:pt x="542" y="41"/>
                  </a:lnTo>
                  <a:lnTo>
                    <a:pt x="536" y="37"/>
                  </a:lnTo>
                  <a:lnTo>
                    <a:pt x="530" y="33"/>
                  </a:lnTo>
                  <a:lnTo>
                    <a:pt x="524" y="29"/>
                  </a:lnTo>
                  <a:lnTo>
                    <a:pt x="518" y="25"/>
                  </a:lnTo>
                  <a:lnTo>
                    <a:pt x="513" y="22"/>
                  </a:lnTo>
                  <a:lnTo>
                    <a:pt x="507" y="20"/>
                  </a:lnTo>
                  <a:lnTo>
                    <a:pt x="501" y="17"/>
                  </a:lnTo>
                  <a:lnTo>
                    <a:pt x="496" y="15"/>
                  </a:lnTo>
                  <a:lnTo>
                    <a:pt x="490" y="13"/>
                  </a:lnTo>
                  <a:lnTo>
                    <a:pt x="484" y="11"/>
                  </a:lnTo>
                  <a:lnTo>
                    <a:pt x="477" y="9"/>
                  </a:lnTo>
                  <a:lnTo>
                    <a:pt x="471" y="7"/>
                  </a:lnTo>
                  <a:lnTo>
                    <a:pt x="465" y="6"/>
                  </a:lnTo>
                  <a:lnTo>
                    <a:pt x="458" y="4"/>
                  </a:lnTo>
                  <a:lnTo>
                    <a:pt x="451" y="3"/>
                  </a:lnTo>
                  <a:lnTo>
                    <a:pt x="444" y="2"/>
                  </a:lnTo>
                  <a:lnTo>
                    <a:pt x="438" y="2"/>
                  </a:lnTo>
                  <a:lnTo>
                    <a:pt x="431" y="1"/>
                  </a:lnTo>
                  <a:lnTo>
                    <a:pt x="423" y="0"/>
                  </a:lnTo>
                  <a:lnTo>
                    <a:pt x="416" y="0"/>
                  </a:lnTo>
                  <a:lnTo>
                    <a:pt x="409" y="0"/>
                  </a:lnTo>
                  <a:lnTo>
                    <a:pt x="401" y="0"/>
                  </a:lnTo>
                  <a:lnTo>
                    <a:pt x="394" y="0"/>
                  </a:lnTo>
                  <a:lnTo>
                    <a:pt x="386" y="1"/>
                  </a:lnTo>
                  <a:lnTo>
                    <a:pt x="379" y="2"/>
                  </a:lnTo>
                  <a:lnTo>
                    <a:pt x="371" y="2"/>
                  </a:lnTo>
                  <a:lnTo>
                    <a:pt x="363" y="3"/>
                  </a:lnTo>
                  <a:lnTo>
                    <a:pt x="355" y="4"/>
                  </a:lnTo>
                  <a:lnTo>
                    <a:pt x="347" y="6"/>
                  </a:lnTo>
                  <a:lnTo>
                    <a:pt x="339" y="7"/>
                  </a:lnTo>
                  <a:lnTo>
                    <a:pt x="331" y="9"/>
                  </a:lnTo>
                  <a:lnTo>
                    <a:pt x="323" y="11"/>
                  </a:lnTo>
                  <a:lnTo>
                    <a:pt x="315" y="13"/>
                  </a:lnTo>
                  <a:lnTo>
                    <a:pt x="307" y="15"/>
                  </a:lnTo>
                  <a:lnTo>
                    <a:pt x="299" y="13"/>
                  </a:lnTo>
                  <a:lnTo>
                    <a:pt x="291" y="11"/>
                  </a:lnTo>
                  <a:lnTo>
                    <a:pt x="283" y="9"/>
                  </a:lnTo>
                  <a:lnTo>
                    <a:pt x="275" y="7"/>
                  </a:lnTo>
                  <a:lnTo>
                    <a:pt x="267" y="6"/>
                  </a:lnTo>
                  <a:lnTo>
                    <a:pt x="259" y="5"/>
                  </a:lnTo>
                  <a:lnTo>
                    <a:pt x="251" y="3"/>
                  </a:lnTo>
                  <a:lnTo>
                    <a:pt x="243" y="3"/>
                  </a:lnTo>
                  <a:lnTo>
                    <a:pt x="235" y="2"/>
                  </a:lnTo>
                  <a:lnTo>
                    <a:pt x="228" y="1"/>
                  </a:lnTo>
                  <a:lnTo>
                    <a:pt x="220" y="1"/>
                  </a:lnTo>
                  <a:lnTo>
                    <a:pt x="213" y="0"/>
                  </a:lnTo>
                  <a:lnTo>
                    <a:pt x="205" y="0"/>
                  </a:lnTo>
                  <a:lnTo>
                    <a:pt x="198" y="0"/>
                  </a:lnTo>
                  <a:lnTo>
                    <a:pt x="191" y="0"/>
                  </a:lnTo>
                  <a:lnTo>
                    <a:pt x="184" y="1"/>
                  </a:lnTo>
                  <a:lnTo>
                    <a:pt x="177" y="1"/>
                  </a:lnTo>
                  <a:lnTo>
                    <a:pt x="170" y="2"/>
                  </a:lnTo>
                  <a:lnTo>
                    <a:pt x="163" y="3"/>
                  </a:lnTo>
                  <a:lnTo>
                    <a:pt x="156" y="4"/>
                  </a:lnTo>
                  <a:lnTo>
                    <a:pt x="150" y="5"/>
                  </a:lnTo>
                  <a:lnTo>
                    <a:pt x="143" y="6"/>
                  </a:lnTo>
                  <a:lnTo>
                    <a:pt x="137" y="8"/>
                  </a:lnTo>
                  <a:lnTo>
                    <a:pt x="130" y="9"/>
                  </a:lnTo>
                  <a:lnTo>
                    <a:pt x="124" y="11"/>
                  </a:lnTo>
                  <a:lnTo>
                    <a:pt x="118" y="13"/>
                  </a:lnTo>
                  <a:lnTo>
                    <a:pt x="112" y="15"/>
                  </a:lnTo>
                  <a:lnTo>
                    <a:pt x="106" y="17"/>
                  </a:lnTo>
                  <a:lnTo>
                    <a:pt x="101" y="20"/>
                  </a:lnTo>
                  <a:lnTo>
                    <a:pt x="95" y="22"/>
                  </a:lnTo>
                  <a:lnTo>
                    <a:pt x="90" y="25"/>
                  </a:lnTo>
                  <a:lnTo>
                    <a:pt x="83" y="29"/>
                  </a:lnTo>
                  <a:lnTo>
                    <a:pt x="78" y="32"/>
                  </a:lnTo>
                  <a:lnTo>
                    <a:pt x="72" y="36"/>
                  </a:lnTo>
                  <a:lnTo>
                    <a:pt x="66" y="40"/>
                  </a:lnTo>
                  <a:lnTo>
                    <a:pt x="61" y="44"/>
                  </a:lnTo>
                  <a:lnTo>
                    <a:pt x="56" y="49"/>
                  </a:lnTo>
                  <a:lnTo>
                    <a:pt x="51" y="54"/>
                  </a:lnTo>
                  <a:lnTo>
                    <a:pt x="46" y="58"/>
                  </a:lnTo>
                  <a:lnTo>
                    <a:pt x="42" y="63"/>
                  </a:lnTo>
                  <a:lnTo>
                    <a:pt x="37" y="69"/>
                  </a:lnTo>
                  <a:lnTo>
                    <a:pt x="33" y="74"/>
                  </a:lnTo>
                  <a:lnTo>
                    <a:pt x="29" y="80"/>
                  </a:lnTo>
                  <a:lnTo>
                    <a:pt x="26" y="85"/>
                  </a:lnTo>
                  <a:lnTo>
                    <a:pt x="22" y="91"/>
                  </a:lnTo>
                  <a:lnTo>
                    <a:pt x="19" y="97"/>
                  </a:lnTo>
                  <a:lnTo>
                    <a:pt x="16" y="103"/>
                  </a:lnTo>
                  <a:lnTo>
                    <a:pt x="13" y="110"/>
                  </a:lnTo>
                  <a:lnTo>
                    <a:pt x="11" y="116"/>
                  </a:lnTo>
                  <a:lnTo>
                    <a:pt x="9" y="123"/>
                  </a:lnTo>
                  <a:lnTo>
                    <a:pt x="7" y="129"/>
                  </a:lnTo>
                  <a:lnTo>
                    <a:pt x="5" y="136"/>
                  </a:lnTo>
                  <a:lnTo>
                    <a:pt x="4" y="143"/>
                  </a:lnTo>
                  <a:lnTo>
                    <a:pt x="2" y="150"/>
                  </a:lnTo>
                  <a:lnTo>
                    <a:pt x="1" y="158"/>
                  </a:lnTo>
                  <a:lnTo>
                    <a:pt x="1" y="165"/>
                  </a:lnTo>
                  <a:lnTo>
                    <a:pt x="0" y="172"/>
                  </a:lnTo>
                  <a:lnTo>
                    <a:pt x="0" y="180"/>
                  </a:lnTo>
                  <a:lnTo>
                    <a:pt x="0" y="187"/>
                  </a:lnTo>
                  <a:lnTo>
                    <a:pt x="1" y="195"/>
                  </a:lnTo>
                  <a:lnTo>
                    <a:pt x="1" y="202"/>
                  </a:lnTo>
                  <a:lnTo>
                    <a:pt x="2" y="209"/>
                  </a:lnTo>
                  <a:lnTo>
                    <a:pt x="3" y="216"/>
                  </a:lnTo>
                  <a:lnTo>
                    <a:pt x="5" y="223"/>
                  </a:lnTo>
                  <a:lnTo>
                    <a:pt x="6" y="230"/>
                  </a:lnTo>
                  <a:lnTo>
                    <a:pt x="8" y="237"/>
                  </a:lnTo>
                  <a:lnTo>
                    <a:pt x="10" y="244"/>
                  </a:lnTo>
                  <a:lnTo>
                    <a:pt x="13" y="251"/>
                  </a:lnTo>
                  <a:lnTo>
                    <a:pt x="15" y="257"/>
                  </a:lnTo>
                  <a:lnTo>
                    <a:pt x="18" y="264"/>
                  </a:lnTo>
                  <a:lnTo>
                    <a:pt x="21" y="270"/>
                  </a:lnTo>
                  <a:lnTo>
                    <a:pt x="24" y="277"/>
                  </a:lnTo>
                  <a:lnTo>
                    <a:pt x="28" y="283"/>
                  </a:lnTo>
                  <a:lnTo>
                    <a:pt x="31" y="289"/>
                  </a:lnTo>
                  <a:lnTo>
                    <a:pt x="35" y="296"/>
                  </a:lnTo>
                  <a:lnTo>
                    <a:pt x="39" y="302"/>
                  </a:lnTo>
                  <a:lnTo>
                    <a:pt x="43" y="308"/>
                  </a:lnTo>
                  <a:lnTo>
                    <a:pt x="48" y="313"/>
                  </a:lnTo>
                  <a:lnTo>
                    <a:pt x="53" y="319"/>
                  </a:lnTo>
                  <a:lnTo>
                    <a:pt x="57" y="325"/>
                  </a:lnTo>
                  <a:lnTo>
                    <a:pt x="62" y="330"/>
                  </a:lnTo>
                  <a:lnTo>
                    <a:pt x="67" y="336"/>
                  </a:lnTo>
                  <a:lnTo>
                    <a:pt x="73" y="341"/>
                  </a:lnTo>
                  <a:lnTo>
                    <a:pt x="78" y="346"/>
                  </a:lnTo>
                  <a:lnTo>
                    <a:pt x="84" y="351"/>
                  </a:lnTo>
                  <a:lnTo>
                    <a:pt x="90" y="356"/>
                  </a:lnTo>
                  <a:lnTo>
                    <a:pt x="95" y="361"/>
                  </a:lnTo>
                  <a:lnTo>
                    <a:pt x="100" y="364"/>
                  </a:lnTo>
                  <a:lnTo>
                    <a:pt x="105" y="368"/>
                  </a:lnTo>
                  <a:lnTo>
                    <a:pt x="111" y="372"/>
                  </a:lnTo>
                  <a:lnTo>
                    <a:pt x="116" y="376"/>
                  </a:lnTo>
                  <a:lnTo>
                    <a:pt x="122" y="379"/>
                  </a:lnTo>
                  <a:lnTo>
                    <a:pt x="128" y="383"/>
                  </a:lnTo>
                  <a:lnTo>
                    <a:pt x="134" y="386"/>
                  </a:lnTo>
                  <a:lnTo>
                    <a:pt x="140" y="389"/>
                  </a:lnTo>
                  <a:lnTo>
                    <a:pt x="146" y="393"/>
                  </a:lnTo>
                  <a:lnTo>
                    <a:pt x="153" y="396"/>
                  </a:lnTo>
                  <a:lnTo>
                    <a:pt x="159" y="398"/>
                  </a:lnTo>
                  <a:lnTo>
                    <a:pt x="166" y="401"/>
                  </a:lnTo>
                  <a:lnTo>
                    <a:pt x="172" y="404"/>
                  </a:lnTo>
                  <a:lnTo>
                    <a:pt x="179" y="406"/>
                  </a:lnTo>
                  <a:lnTo>
                    <a:pt x="186" y="409"/>
                  </a:lnTo>
                  <a:lnTo>
                    <a:pt x="192" y="411"/>
                  </a:lnTo>
                  <a:lnTo>
                    <a:pt x="199" y="413"/>
                  </a:lnTo>
                  <a:lnTo>
                    <a:pt x="206" y="415"/>
                  </a:lnTo>
                  <a:lnTo>
                    <a:pt x="214" y="417"/>
                  </a:lnTo>
                  <a:lnTo>
                    <a:pt x="221" y="419"/>
                  </a:lnTo>
                  <a:lnTo>
                    <a:pt x="228" y="420"/>
                  </a:lnTo>
                  <a:lnTo>
                    <a:pt x="235" y="422"/>
                  </a:lnTo>
                  <a:lnTo>
                    <a:pt x="243" y="423"/>
                  </a:lnTo>
                  <a:lnTo>
                    <a:pt x="250" y="424"/>
                  </a:lnTo>
                  <a:lnTo>
                    <a:pt x="258" y="425"/>
                  </a:lnTo>
                  <a:lnTo>
                    <a:pt x="265" y="426"/>
                  </a:lnTo>
                  <a:lnTo>
                    <a:pt x="273" y="427"/>
                  </a:lnTo>
                  <a:lnTo>
                    <a:pt x="280" y="428"/>
                  </a:lnTo>
                  <a:lnTo>
                    <a:pt x="288" y="428"/>
                  </a:lnTo>
                  <a:lnTo>
                    <a:pt x="296" y="428"/>
                  </a:lnTo>
                  <a:lnTo>
                    <a:pt x="304" y="428"/>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597" name="Freeform 76"/>
            <p:cNvSpPr>
              <a:spLocks/>
            </p:cNvSpPr>
            <p:nvPr/>
          </p:nvSpPr>
          <p:spPr bwMode="auto">
            <a:xfrm>
              <a:off x="661988" y="5461531"/>
              <a:ext cx="963612" cy="681037"/>
            </a:xfrm>
            <a:custGeom>
              <a:avLst/>
              <a:gdLst>
                <a:gd name="T0" fmla="*/ 2147483647 w 607"/>
                <a:gd name="T1" fmla="*/ 2147483647 h 429"/>
                <a:gd name="T2" fmla="*/ 2147483647 w 607"/>
                <a:gd name="T3" fmla="*/ 2147483647 h 429"/>
                <a:gd name="T4" fmla="*/ 2147483647 w 607"/>
                <a:gd name="T5" fmla="*/ 2147483647 h 429"/>
                <a:gd name="T6" fmla="*/ 2147483647 w 607"/>
                <a:gd name="T7" fmla="*/ 2147483647 h 429"/>
                <a:gd name="T8" fmla="*/ 2147483647 w 607"/>
                <a:gd name="T9" fmla="*/ 2147483647 h 429"/>
                <a:gd name="T10" fmla="*/ 2147483647 w 607"/>
                <a:gd name="T11" fmla="*/ 2147483647 h 429"/>
                <a:gd name="T12" fmla="*/ 2147483647 w 607"/>
                <a:gd name="T13" fmla="*/ 2147483647 h 429"/>
                <a:gd name="T14" fmla="*/ 2147483647 w 607"/>
                <a:gd name="T15" fmla="*/ 2147483647 h 429"/>
                <a:gd name="T16" fmla="*/ 2147483647 w 607"/>
                <a:gd name="T17" fmla="*/ 2147483647 h 429"/>
                <a:gd name="T18" fmla="*/ 2147483647 w 607"/>
                <a:gd name="T19" fmla="*/ 2147483647 h 429"/>
                <a:gd name="T20" fmla="*/ 2147483647 w 607"/>
                <a:gd name="T21" fmla="*/ 2147483647 h 429"/>
                <a:gd name="T22" fmla="*/ 2147483647 w 607"/>
                <a:gd name="T23" fmla="*/ 2147483647 h 429"/>
                <a:gd name="T24" fmla="*/ 2147483647 w 607"/>
                <a:gd name="T25" fmla="*/ 2147483647 h 429"/>
                <a:gd name="T26" fmla="*/ 2147483647 w 607"/>
                <a:gd name="T27" fmla="*/ 2147483647 h 429"/>
                <a:gd name="T28" fmla="*/ 2147483647 w 607"/>
                <a:gd name="T29" fmla="*/ 2147483647 h 429"/>
                <a:gd name="T30" fmla="*/ 2147483647 w 607"/>
                <a:gd name="T31" fmla="*/ 2147483647 h 429"/>
                <a:gd name="T32" fmla="*/ 2147483647 w 607"/>
                <a:gd name="T33" fmla="*/ 2147483647 h 429"/>
                <a:gd name="T34" fmla="*/ 2147483647 w 607"/>
                <a:gd name="T35" fmla="*/ 2147483647 h 429"/>
                <a:gd name="T36" fmla="*/ 2147483647 w 607"/>
                <a:gd name="T37" fmla="*/ 2147483647 h 429"/>
                <a:gd name="T38" fmla="*/ 2147483647 w 607"/>
                <a:gd name="T39" fmla="*/ 2147483647 h 429"/>
                <a:gd name="T40" fmla="*/ 2147483647 w 607"/>
                <a:gd name="T41" fmla="*/ 2147483647 h 429"/>
                <a:gd name="T42" fmla="*/ 2147483647 w 607"/>
                <a:gd name="T43" fmla="*/ 2147483647 h 429"/>
                <a:gd name="T44" fmla="*/ 2147483647 w 607"/>
                <a:gd name="T45" fmla="*/ 2147483647 h 429"/>
                <a:gd name="T46" fmla="*/ 2147483647 w 607"/>
                <a:gd name="T47" fmla="*/ 2147483647 h 429"/>
                <a:gd name="T48" fmla="*/ 2147483647 w 607"/>
                <a:gd name="T49" fmla="*/ 2147483647 h 429"/>
                <a:gd name="T50" fmla="*/ 2147483647 w 607"/>
                <a:gd name="T51" fmla="*/ 2147483647 h 429"/>
                <a:gd name="T52" fmla="*/ 2147483647 w 607"/>
                <a:gd name="T53" fmla="*/ 0 h 429"/>
                <a:gd name="T54" fmla="*/ 2147483647 w 607"/>
                <a:gd name="T55" fmla="*/ 2147483647 h 429"/>
                <a:gd name="T56" fmla="*/ 2147483647 w 607"/>
                <a:gd name="T57" fmla="*/ 2147483647 h 429"/>
                <a:gd name="T58" fmla="*/ 2147483647 w 607"/>
                <a:gd name="T59" fmla="*/ 2147483647 h 429"/>
                <a:gd name="T60" fmla="*/ 2147483647 w 607"/>
                <a:gd name="T61" fmla="*/ 2147483647 h 429"/>
                <a:gd name="T62" fmla="*/ 2147483647 w 607"/>
                <a:gd name="T63" fmla="*/ 2147483647 h 429"/>
                <a:gd name="T64" fmla="*/ 2147483647 w 607"/>
                <a:gd name="T65" fmla="*/ 2147483647 h 429"/>
                <a:gd name="T66" fmla="*/ 2147483647 w 607"/>
                <a:gd name="T67" fmla="*/ 0 h 429"/>
                <a:gd name="T68" fmla="*/ 2147483647 w 607"/>
                <a:gd name="T69" fmla="*/ 2147483647 h 429"/>
                <a:gd name="T70" fmla="*/ 2147483647 w 607"/>
                <a:gd name="T71" fmla="*/ 2147483647 h 429"/>
                <a:gd name="T72" fmla="*/ 2147483647 w 607"/>
                <a:gd name="T73" fmla="*/ 2147483647 h 429"/>
                <a:gd name="T74" fmla="*/ 2147483647 w 607"/>
                <a:gd name="T75" fmla="*/ 2147483647 h 429"/>
                <a:gd name="T76" fmla="*/ 2147483647 w 607"/>
                <a:gd name="T77" fmla="*/ 2147483647 h 429"/>
                <a:gd name="T78" fmla="*/ 2147483647 w 607"/>
                <a:gd name="T79" fmla="*/ 2147483647 h 429"/>
                <a:gd name="T80" fmla="*/ 2147483647 w 607"/>
                <a:gd name="T81" fmla="*/ 2147483647 h 429"/>
                <a:gd name="T82" fmla="*/ 2147483647 w 607"/>
                <a:gd name="T83" fmla="*/ 2147483647 h 429"/>
                <a:gd name="T84" fmla="*/ 2147483647 w 607"/>
                <a:gd name="T85" fmla="*/ 2147483647 h 429"/>
                <a:gd name="T86" fmla="*/ 2147483647 w 607"/>
                <a:gd name="T87" fmla="*/ 2147483647 h 429"/>
                <a:gd name="T88" fmla="*/ 0 w 607"/>
                <a:gd name="T89" fmla="*/ 2147483647 h 429"/>
                <a:gd name="T90" fmla="*/ 2147483647 w 607"/>
                <a:gd name="T91" fmla="*/ 2147483647 h 429"/>
                <a:gd name="T92" fmla="*/ 2147483647 w 607"/>
                <a:gd name="T93" fmla="*/ 2147483647 h 429"/>
                <a:gd name="T94" fmla="*/ 2147483647 w 607"/>
                <a:gd name="T95" fmla="*/ 2147483647 h 429"/>
                <a:gd name="T96" fmla="*/ 2147483647 w 607"/>
                <a:gd name="T97" fmla="*/ 2147483647 h 429"/>
                <a:gd name="T98" fmla="*/ 2147483647 w 607"/>
                <a:gd name="T99" fmla="*/ 2147483647 h 429"/>
                <a:gd name="T100" fmla="*/ 2147483647 w 607"/>
                <a:gd name="T101" fmla="*/ 2147483647 h 429"/>
                <a:gd name="T102" fmla="*/ 2147483647 w 607"/>
                <a:gd name="T103" fmla="*/ 2147483647 h 429"/>
                <a:gd name="T104" fmla="*/ 2147483647 w 607"/>
                <a:gd name="T105" fmla="*/ 2147483647 h 429"/>
                <a:gd name="T106" fmla="*/ 2147483647 w 607"/>
                <a:gd name="T107" fmla="*/ 2147483647 h 429"/>
                <a:gd name="T108" fmla="*/ 2147483647 w 607"/>
                <a:gd name="T109" fmla="*/ 2147483647 h 429"/>
                <a:gd name="T110" fmla="*/ 2147483647 w 607"/>
                <a:gd name="T111" fmla="*/ 2147483647 h 429"/>
                <a:gd name="T112" fmla="*/ 2147483647 w 607"/>
                <a:gd name="T113" fmla="*/ 2147483647 h 429"/>
                <a:gd name="T114" fmla="*/ 2147483647 w 607"/>
                <a:gd name="T115" fmla="*/ 2147483647 h 429"/>
                <a:gd name="T116" fmla="*/ 2147483647 w 607"/>
                <a:gd name="T117" fmla="*/ 2147483647 h 429"/>
                <a:gd name="T118" fmla="*/ 2147483647 w 607"/>
                <a:gd name="T119" fmla="*/ 2147483647 h 429"/>
                <a:gd name="T120" fmla="*/ 2147483647 w 607"/>
                <a:gd name="T121" fmla="*/ 2147483647 h 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7"/>
                <a:gd name="T184" fmla="*/ 0 h 429"/>
                <a:gd name="T185" fmla="*/ 607 w 607"/>
                <a:gd name="T186" fmla="*/ 429 h 4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7" h="429">
                  <a:moveTo>
                    <a:pt x="304" y="428"/>
                  </a:moveTo>
                  <a:lnTo>
                    <a:pt x="312" y="428"/>
                  </a:lnTo>
                  <a:lnTo>
                    <a:pt x="319" y="428"/>
                  </a:lnTo>
                  <a:lnTo>
                    <a:pt x="327" y="428"/>
                  </a:lnTo>
                  <a:lnTo>
                    <a:pt x="335" y="427"/>
                  </a:lnTo>
                  <a:lnTo>
                    <a:pt x="342" y="426"/>
                  </a:lnTo>
                  <a:lnTo>
                    <a:pt x="350" y="425"/>
                  </a:lnTo>
                  <a:lnTo>
                    <a:pt x="357" y="424"/>
                  </a:lnTo>
                  <a:lnTo>
                    <a:pt x="365" y="423"/>
                  </a:lnTo>
                  <a:lnTo>
                    <a:pt x="372" y="422"/>
                  </a:lnTo>
                  <a:lnTo>
                    <a:pt x="379" y="420"/>
                  </a:lnTo>
                  <a:lnTo>
                    <a:pt x="387" y="419"/>
                  </a:lnTo>
                  <a:lnTo>
                    <a:pt x="394" y="417"/>
                  </a:lnTo>
                  <a:lnTo>
                    <a:pt x="401" y="415"/>
                  </a:lnTo>
                  <a:lnTo>
                    <a:pt x="408" y="413"/>
                  </a:lnTo>
                  <a:lnTo>
                    <a:pt x="415" y="411"/>
                  </a:lnTo>
                  <a:lnTo>
                    <a:pt x="421" y="409"/>
                  </a:lnTo>
                  <a:lnTo>
                    <a:pt x="428" y="406"/>
                  </a:lnTo>
                  <a:lnTo>
                    <a:pt x="435" y="404"/>
                  </a:lnTo>
                  <a:lnTo>
                    <a:pt x="441" y="401"/>
                  </a:lnTo>
                  <a:lnTo>
                    <a:pt x="448" y="398"/>
                  </a:lnTo>
                  <a:lnTo>
                    <a:pt x="454" y="396"/>
                  </a:lnTo>
                  <a:lnTo>
                    <a:pt x="461" y="393"/>
                  </a:lnTo>
                  <a:lnTo>
                    <a:pt x="467" y="389"/>
                  </a:lnTo>
                  <a:lnTo>
                    <a:pt x="473" y="386"/>
                  </a:lnTo>
                  <a:lnTo>
                    <a:pt x="479" y="383"/>
                  </a:lnTo>
                  <a:lnTo>
                    <a:pt x="485" y="379"/>
                  </a:lnTo>
                  <a:lnTo>
                    <a:pt x="491" y="376"/>
                  </a:lnTo>
                  <a:lnTo>
                    <a:pt x="496" y="372"/>
                  </a:lnTo>
                  <a:lnTo>
                    <a:pt x="502" y="368"/>
                  </a:lnTo>
                  <a:lnTo>
                    <a:pt x="507" y="364"/>
                  </a:lnTo>
                  <a:lnTo>
                    <a:pt x="513" y="361"/>
                  </a:lnTo>
                  <a:lnTo>
                    <a:pt x="518" y="356"/>
                  </a:lnTo>
                  <a:lnTo>
                    <a:pt x="524" y="351"/>
                  </a:lnTo>
                  <a:lnTo>
                    <a:pt x="529" y="346"/>
                  </a:lnTo>
                  <a:lnTo>
                    <a:pt x="535" y="341"/>
                  </a:lnTo>
                  <a:lnTo>
                    <a:pt x="540" y="336"/>
                  </a:lnTo>
                  <a:lnTo>
                    <a:pt x="545" y="330"/>
                  </a:lnTo>
                  <a:lnTo>
                    <a:pt x="550" y="325"/>
                  </a:lnTo>
                  <a:lnTo>
                    <a:pt x="555" y="319"/>
                  </a:lnTo>
                  <a:lnTo>
                    <a:pt x="560" y="313"/>
                  </a:lnTo>
                  <a:lnTo>
                    <a:pt x="564" y="308"/>
                  </a:lnTo>
                  <a:lnTo>
                    <a:pt x="568" y="302"/>
                  </a:lnTo>
                  <a:lnTo>
                    <a:pt x="572" y="296"/>
                  </a:lnTo>
                  <a:lnTo>
                    <a:pt x="576" y="289"/>
                  </a:lnTo>
                  <a:lnTo>
                    <a:pt x="580" y="283"/>
                  </a:lnTo>
                  <a:lnTo>
                    <a:pt x="583" y="277"/>
                  </a:lnTo>
                  <a:lnTo>
                    <a:pt x="586" y="270"/>
                  </a:lnTo>
                  <a:lnTo>
                    <a:pt x="589" y="264"/>
                  </a:lnTo>
                  <a:lnTo>
                    <a:pt x="592" y="257"/>
                  </a:lnTo>
                  <a:lnTo>
                    <a:pt x="594" y="251"/>
                  </a:lnTo>
                  <a:lnTo>
                    <a:pt x="597" y="244"/>
                  </a:lnTo>
                  <a:lnTo>
                    <a:pt x="599" y="237"/>
                  </a:lnTo>
                  <a:lnTo>
                    <a:pt x="600" y="230"/>
                  </a:lnTo>
                  <a:lnTo>
                    <a:pt x="602" y="223"/>
                  </a:lnTo>
                  <a:lnTo>
                    <a:pt x="603" y="216"/>
                  </a:lnTo>
                  <a:lnTo>
                    <a:pt x="604" y="209"/>
                  </a:lnTo>
                  <a:lnTo>
                    <a:pt x="605" y="202"/>
                  </a:lnTo>
                  <a:lnTo>
                    <a:pt x="606" y="195"/>
                  </a:lnTo>
                  <a:lnTo>
                    <a:pt x="606" y="187"/>
                  </a:lnTo>
                  <a:lnTo>
                    <a:pt x="606" y="180"/>
                  </a:lnTo>
                  <a:lnTo>
                    <a:pt x="606" y="172"/>
                  </a:lnTo>
                  <a:lnTo>
                    <a:pt x="606" y="164"/>
                  </a:lnTo>
                  <a:lnTo>
                    <a:pt x="605" y="157"/>
                  </a:lnTo>
                  <a:lnTo>
                    <a:pt x="604" y="149"/>
                  </a:lnTo>
                  <a:lnTo>
                    <a:pt x="603" y="142"/>
                  </a:lnTo>
                  <a:lnTo>
                    <a:pt x="601" y="135"/>
                  </a:lnTo>
                  <a:lnTo>
                    <a:pt x="599" y="128"/>
                  </a:lnTo>
                  <a:lnTo>
                    <a:pt x="597" y="121"/>
                  </a:lnTo>
                  <a:lnTo>
                    <a:pt x="595" y="114"/>
                  </a:lnTo>
                  <a:lnTo>
                    <a:pt x="592" y="107"/>
                  </a:lnTo>
                  <a:lnTo>
                    <a:pt x="589" y="101"/>
                  </a:lnTo>
                  <a:lnTo>
                    <a:pt x="586" y="94"/>
                  </a:lnTo>
                  <a:lnTo>
                    <a:pt x="583" y="88"/>
                  </a:lnTo>
                  <a:lnTo>
                    <a:pt x="579" y="82"/>
                  </a:lnTo>
                  <a:lnTo>
                    <a:pt x="575" y="76"/>
                  </a:lnTo>
                  <a:lnTo>
                    <a:pt x="571" y="71"/>
                  </a:lnTo>
                  <a:lnTo>
                    <a:pt x="567" y="65"/>
                  </a:lnTo>
                  <a:lnTo>
                    <a:pt x="562" y="60"/>
                  </a:lnTo>
                  <a:lnTo>
                    <a:pt x="558" y="55"/>
                  </a:lnTo>
                  <a:lnTo>
                    <a:pt x="553" y="50"/>
                  </a:lnTo>
                  <a:lnTo>
                    <a:pt x="547" y="45"/>
                  </a:lnTo>
                  <a:lnTo>
                    <a:pt x="542" y="41"/>
                  </a:lnTo>
                  <a:lnTo>
                    <a:pt x="536" y="37"/>
                  </a:lnTo>
                  <a:lnTo>
                    <a:pt x="530" y="33"/>
                  </a:lnTo>
                  <a:lnTo>
                    <a:pt x="524" y="29"/>
                  </a:lnTo>
                  <a:lnTo>
                    <a:pt x="518" y="25"/>
                  </a:lnTo>
                  <a:lnTo>
                    <a:pt x="513" y="22"/>
                  </a:lnTo>
                  <a:lnTo>
                    <a:pt x="507" y="20"/>
                  </a:lnTo>
                  <a:lnTo>
                    <a:pt x="501" y="17"/>
                  </a:lnTo>
                  <a:lnTo>
                    <a:pt x="496" y="15"/>
                  </a:lnTo>
                  <a:lnTo>
                    <a:pt x="490" y="13"/>
                  </a:lnTo>
                  <a:lnTo>
                    <a:pt x="484" y="11"/>
                  </a:lnTo>
                  <a:lnTo>
                    <a:pt x="477" y="9"/>
                  </a:lnTo>
                  <a:lnTo>
                    <a:pt x="471" y="7"/>
                  </a:lnTo>
                  <a:lnTo>
                    <a:pt x="465" y="6"/>
                  </a:lnTo>
                  <a:lnTo>
                    <a:pt x="458" y="4"/>
                  </a:lnTo>
                  <a:lnTo>
                    <a:pt x="451" y="3"/>
                  </a:lnTo>
                  <a:lnTo>
                    <a:pt x="444" y="2"/>
                  </a:lnTo>
                  <a:lnTo>
                    <a:pt x="438" y="2"/>
                  </a:lnTo>
                  <a:lnTo>
                    <a:pt x="431" y="1"/>
                  </a:lnTo>
                  <a:lnTo>
                    <a:pt x="423" y="0"/>
                  </a:lnTo>
                  <a:lnTo>
                    <a:pt x="416" y="0"/>
                  </a:lnTo>
                  <a:lnTo>
                    <a:pt x="409" y="0"/>
                  </a:lnTo>
                  <a:lnTo>
                    <a:pt x="401" y="0"/>
                  </a:lnTo>
                  <a:lnTo>
                    <a:pt x="394" y="0"/>
                  </a:lnTo>
                  <a:lnTo>
                    <a:pt x="386" y="1"/>
                  </a:lnTo>
                  <a:lnTo>
                    <a:pt x="379" y="2"/>
                  </a:lnTo>
                  <a:lnTo>
                    <a:pt x="371" y="2"/>
                  </a:lnTo>
                  <a:lnTo>
                    <a:pt x="363" y="3"/>
                  </a:lnTo>
                  <a:lnTo>
                    <a:pt x="355" y="4"/>
                  </a:lnTo>
                  <a:lnTo>
                    <a:pt x="347" y="6"/>
                  </a:lnTo>
                  <a:lnTo>
                    <a:pt x="339" y="7"/>
                  </a:lnTo>
                  <a:lnTo>
                    <a:pt x="331" y="9"/>
                  </a:lnTo>
                  <a:lnTo>
                    <a:pt x="323" y="11"/>
                  </a:lnTo>
                  <a:lnTo>
                    <a:pt x="315" y="13"/>
                  </a:lnTo>
                  <a:lnTo>
                    <a:pt x="307" y="15"/>
                  </a:lnTo>
                  <a:lnTo>
                    <a:pt x="299" y="13"/>
                  </a:lnTo>
                  <a:lnTo>
                    <a:pt x="291" y="11"/>
                  </a:lnTo>
                  <a:lnTo>
                    <a:pt x="283" y="9"/>
                  </a:lnTo>
                  <a:lnTo>
                    <a:pt x="275" y="7"/>
                  </a:lnTo>
                  <a:lnTo>
                    <a:pt x="267" y="6"/>
                  </a:lnTo>
                  <a:lnTo>
                    <a:pt x="259" y="5"/>
                  </a:lnTo>
                  <a:lnTo>
                    <a:pt x="251" y="3"/>
                  </a:lnTo>
                  <a:lnTo>
                    <a:pt x="243" y="3"/>
                  </a:lnTo>
                  <a:lnTo>
                    <a:pt x="235" y="2"/>
                  </a:lnTo>
                  <a:lnTo>
                    <a:pt x="228" y="1"/>
                  </a:lnTo>
                  <a:lnTo>
                    <a:pt x="220" y="1"/>
                  </a:lnTo>
                  <a:lnTo>
                    <a:pt x="213" y="0"/>
                  </a:lnTo>
                  <a:lnTo>
                    <a:pt x="205" y="0"/>
                  </a:lnTo>
                  <a:lnTo>
                    <a:pt x="198" y="0"/>
                  </a:lnTo>
                  <a:lnTo>
                    <a:pt x="191" y="0"/>
                  </a:lnTo>
                  <a:lnTo>
                    <a:pt x="184" y="1"/>
                  </a:lnTo>
                  <a:lnTo>
                    <a:pt x="177" y="1"/>
                  </a:lnTo>
                  <a:lnTo>
                    <a:pt x="170" y="2"/>
                  </a:lnTo>
                  <a:lnTo>
                    <a:pt x="163" y="3"/>
                  </a:lnTo>
                  <a:lnTo>
                    <a:pt x="156" y="4"/>
                  </a:lnTo>
                  <a:lnTo>
                    <a:pt x="150" y="5"/>
                  </a:lnTo>
                  <a:lnTo>
                    <a:pt x="143" y="6"/>
                  </a:lnTo>
                  <a:lnTo>
                    <a:pt x="137" y="8"/>
                  </a:lnTo>
                  <a:lnTo>
                    <a:pt x="130" y="9"/>
                  </a:lnTo>
                  <a:lnTo>
                    <a:pt x="124" y="11"/>
                  </a:lnTo>
                  <a:lnTo>
                    <a:pt x="118" y="13"/>
                  </a:lnTo>
                  <a:lnTo>
                    <a:pt x="112" y="15"/>
                  </a:lnTo>
                  <a:lnTo>
                    <a:pt x="106" y="17"/>
                  </a:lnTo>
                  <a:lnTo>
                    <a:pt x="101" y="20"/>
                  </a:lnTo>
                  <a:lnTo>
                    <a:pt x="95" y="22"/>
                  </a:lnTo>
                  <a:lnTo>
                    <a:pt x="90" y="25"/>
                  </a:lnTo>
                  <a:lnTo>
                    <a:pt x="83" y="29"/>
                  </a:lnTo>
                  <a:lnTo>
                    <a:pt x="78" y="32"/>
                  </a:lnTo>
                  <a:lnTo>
                    <a:pt x="72" y="36"/>
                  </a:lnTo>
                  <a:lnTo>
                    <a:pt x="66" y="40"/>
                  </a:lnTo>
                  <a:lnTo>
                    <a:pt x="61" y="44"/>
                  </a:lnTo>
                  <a:lnTo>
                    <a:pt x="56" y="49"/>
                  </a:lnTo>
                  <a:lnTo>
                    <a:pt x="51" y="54"/>
                  </a:lnTo>
                  <a:lnTo>
                    <a:pt x="46" y="58"/>
                  </a:lnTo>
                  <a:lnTo>
                    <a:pt x="42" y="63"/>
                  </a:lnTo>
                  <a:lnTo>
                    <a:pt x="37" y="69"/>
                  </a:lnTo>
                  <a:lnTo>
                    <a:pt x="33" y="74"/>
                  </a:lnTo>
                  <a:lnTo>
                    <a:pt x="29" y="80"/>
                  </a:lnTo>
                  <a:lnTo>
                    <a:pt x="26" y="85"/>
                  </a:lnTo>
                  <a:lnTo>
                    <a:pt x="22" y="91"/>
                  </a:lnTo>
                  <a:lnTo>
                    <a:pt x="19" y="97"/>
                  </a:lnTo>
                  <a:lnTo>
                    <a:pt x="16" y="103"/>
                  </a:lnTo>
                  <a:lnTo>
                    <a:pt x="13" y="110"/>
                  </a:lnTo>
                  <a:lnTo>
                    <a:pt x="11" y="116"/>
                  </a:lnTo>
                  <a:lnTo>
                    <a:pt x="9" y="123"/>
                  </a:lnTo>
                  <a:lnTo>
                    <a:pt x="7" y="129"/>
                  </a:lnTo>
                  <a:lnTo>
                    <a:pt x="5" y="136"/>
                  </a:lnTo>
                  <a:lnTo>
                    <a:pt x="4" y="143"/>
                  </a:lnTo>
                  <a:lnTo>
                    <a:pt x="2" y="150"/>
                  </a:lnTo>
                  <a:lnTo>
                    <a:pt x="1" y="158"/>
                  </a:lnTo>
                  <a:lnTo>
                    <a:pt x="1" y="165"/>
                  </a:lnTo>
                  <a:lnTo>
                    <a:pt x="0" y="172"/>
                  </a:lnTo>
                  <a:lnTo>
                    <a:pt x="0" y="180"/>
                  </a:lnTo>
                  <a:lnTo>
                    <a:pt x="0" y="187"/>
                  </a:lnTo>
                  <a:lnTo>
                    <a:pt x="1" y="195"/>
                  </a:lnTo>
                  <a:lnTo>
                    <a:pt x="1" y="202"/>
                  </a:lnTo>
                  <a:lnTo>
                    <a:pt x="2" y="209"/>
                  </a:lnTo>
                  <a:lnTo>
                    <a:pt x="3" y="216"/>
                  </a:lnTo>
                  <a:lnTo>
                    <a:pt x="5" y="223"/>
                  </a:lnTo>
                  <a:lnTo>
                    <a:pt x="6" y="230"/>
                  </a:lnTo>
                  <a:lnTo>
                    <a:pt x="8" y="237"/>
                  </a:lnTo>
                  <a:lnTo>
                    <a:pt x="10" y="244"/>
                  </a:lnTo>
                  <a:lnTo>
                    <a:pt x="13" y="251"/>
                  </a:lnTo>
                  <a:lnTo>
                    <a:pt x="15" y="257"/>
                  </a:lnTo>
                  <a:lnTo>
                    <a:pt x="18" y="264"/>
                  </a:lnTo>
                  <a:lnTo>
                    <a:pt x="21" y="270"/>
                  </a:lnTo>
                  <a:lnTo>
                    <a:pt x="24" y="277"/>
                  </a:lnTo>
                  <a:lnTo>
                    <a:pt x="28" y="283"/>
                  </a:lnTo>
                  <a:lnTo>
                    <a:pt x="31" y="289"/>
                  </a:lnTo>
                  <a:lnTo>
                    <a:pt x="35" y="296"/>
                  </a:lnTo>
                  <a:lnTo>
                    <a:pt x="39" y="302"/>
                  </a:lnTo>
                  <a:lnTo>
                    <a:pt x="43" y="308"/>
                  </a:lnTo>
                  <a:lnTo>
                    <a:pt x="48" y="313"/>
                  </a:lnTo>
                  <a:lnTo>
                    <a:pt x="53" y="319"/>
                  </a:lnTo>
                  <a:lnTo>
                    <a:pt x="57" y="325"/>
                  </a:lnTo>
                  <a:lnTo>
                    <a:pt x="62" y="330"/>
                  </a:lnTo>
                  <a:lnTo>
                    <a:pt x="67" y="336"/>
                  </a:lnTo>
                  <a:lnTo>
                    <a:pt x="73" y="341"/>
                  </a:lnTo>
                  <a:lnTo>
                    <a:pt x="78" y="346"/>
                  </a:lnTo>
                  <a:lnTo>
                    <a:pt x="84" y="351"/>
                  </a:lnTo>
                  <a:lnTo>
                    <a:pt x="90" y="356"/>
                  </a:lnTo>
                  <a:lnTo>
                    <a:pt x="95" y="361"/>
                  </a:lnTo>
                  <a:lnTo>
                    <a:pt x="100" y="364"/>
                  </a:lnTo>
                  <a:lnTo>
                    <a:pt x="105" y="368"/>
                  </a:lnTo>
                  <a:lnTo>
                    <a:pt x="111" y="372"/>
                  </a:lnTo>
                  <a:lnTo>
                    <a:pt x="116" y="376"/>
                  </a:lnTo>
                  <a:lnTo>
                    <a:pt x="122" y="379"/>
                  </a:lnTo>
                  <a:lnTo>
                    <a:pt x="128" y="383"/>
                  </a:lnTo>
                  <a:lnTo>
                    <a:pt x="134" y="386"/>
                  </a:lnTo>
                  <a:lnTo>
                    <a:pt x="140" y="389"/>
                  </a:lnTo>
                  <a:lnTo>
                    <a:pt x="146" y="393"/>
                  </a:lnTo>
                  <a:lnTo>
                    <a:pt x="153" y="396"/>
                  </a:lnTo>
                  <a:lnTo>
                    <a:pt x="159" y="398"/>
                  </a:lnTo>
                  <a:lnTo>
                    <a:pt x="166" y="401"/>
                  </a:lnTo>
                  <a:lnTo>
                    <a:pt x="172" y="404"/>
                  </a:lnTo>
                  <a:lnTo>
                    <a:pt x="179" y="406"/>
                  </a:lnTo>
                  <a:lnTo>
                    <a:pt x="186" y="409"/>
                  </a:lnTo>
                  <a:lnTo>
                    <a:pt x="192" y="411"/>
                  </a:lnTo>
                  <a:lnTo>
                    <a:pt x="199" y="413"/>
                  </a:lnTo>
                  <a:lnTo>
                    <a:pt x="206" y="415"/>
                  </a:lnTo>
                  <a:lnTo>
                    <a:pt x="214" y="417"/>
                  </a:lnTo>
                  <a:lnTo>
                    <a:pt x="221" y="419"/>
                  </a:lnTo>
                  <a:lnTo>
                    <a:pt x="228" y="420"/>
                  </a:lnTo>
                  <a:lnTo>
                    <a:pt x="235" y="422"/>
                  </a:lnTo>
                  <a:lnTo>
                    <a:pt x="243" y="423"/>
                  </a:lnTo>
                  <a:lnTo>
                    <a:pt x="250" y="424"/>
                  </a:lnTo>
                  <a:lnTo>
                    <a:pt x="258" y="425"/>
                  </a:lnTo>
                  <a:lnTo>
                    <a:pt x="265" y="426"/>
                  </a:lnTo>
                  <a:lnTo>
                    <a:pt x="273" y="427"/>
                  </a:lnTo>
                  <a:lnTo>
                    <a:pt x="280" y="428"/>
                  </a:lnTo>
                  <a:lnTo>
                    <a:pt x="288" y="428"/>
                  </a:lnTo>
                  <a:lnTo>
                    <a:pt x="296" y="428"/>
                  </a:lnTo>
                  <a:lnTo>
                    <a:pt x="304" y="42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598" name="Freeform 77"/>
            <p:cNvSpPr>
              <a:spLocks/>
            </p:cNvSpPr>
            <p:nvPr/>
          </p:nvSpPr>
          <p:spPr bwMode="auto">
            <a:xfrm>
              <a:off x="722313" y="5504393"/>
              <a:ext cx="836612" cy="592138"/>
            </a:xfrm>
            <a:custGeom>
              <a:avLst/>
              <a:gdLst>
                <a:gd name="T0" fmla="*/ 2147483647 w 527"/>
                <a:gd name="T1" fmla="*/ 2147483647 h 373"/>
                <a:gd name="T2" fmla="*/ 2147483647 w 527"/>
                <a:gd name="T3" fmla="*/ 2147483647 h 373"/>
                <a:gd name="T4" fmla="*/ 2147483647 w 527"/>
                <a:gd name="T5" fmla="*/ 2147483647 h 373"/>
                <a:gd name="T6" fmla="*/ 2147483647 w 527"/>
                <a:gd name="T7" fmla="*/ 2147483647 h 373"/>
                <a:gd name="T8" fmla="*/ 2147483647 w 527"/>
                <a:gd name="T9" fmla="*/ 2147483647 h 373"/>
                <a:gd name="T10" fmla="*/ 2147483647 w 527"/>
                <a:gd name="T11" fmla="*/ 2147483647 h 373"/>
                <a:gd name="T12" fmla="*/ 2147483647 w 527"/>
                <a:gd name="T13" fmla="*/ 2147483647 h 373"/>
                <a:gd name="T14" fmla="*/ 2147483647 w 527"/>
                <a:gd name="T15" fmla="*/ 2147483647 h 373"/>
                <a:gd name="T16" fmla="*/ 2147483647 w 527"/>
                <a:gd name="T17" fmla="*/ 2147483647 h 373"/>
                <a:gd name="T18" fmla="*/ 2147483647 w 527"/>
                <a:gd name="T19" fmla="*/ 2147483647 h 373"/>
                <a:gd name="T20" fmla="*/ 2147483647 w 527"/>
                <a:gd name="T21" fmla="*/ 2147483647 h 373"/>
                <a:gd name="T22" fmla="*/ 2147483647 w 527"/>
                <a:gd name="T23" fmla="*/ 2147483647 h 373"/>
                <a:gd name="T24" fmla="*/ 2147483647 w 527"/>
                <a:gd name="T25" fmla="*/ 2147483647 h 373"/>
                <a:gd name="T26" fmla="*/ 2147483647 w 527"/>
                <a:gd name="T27" fmla="*/ 2147483647 h 373"/>
                <a:gd name="T28" fmla="*/ 2147483647 w 527"/>
                <a:gd name="T29" fmla="*/ 2147483647 h 373"/>
                <a:gd name="T30" fmla="*/ 2147483647 w 527"/>
                <a:gd name="T31" fmla="*/ 2147483647 h 373"/>
                <a:gd name="T32" fmla="*/ 2147483647 w 527"/>
                <a:gd name="T33" fmla="*/ 2147483647 h 373"/>
                <a:gd name="T34" fmla="*/ 2147483647 w 527"/>
                <a:gd name="T35" fmla="*/ 2147483647 h 373"/>
                <a:gd name="T36" fmla="*/ 2147483647 w 527"/>
                <a:gd name="T37" fmla="*/ 2147483647 h 373"/>
                <a:gd name="T38" fmla="*/ 2147483647 w 527"/>
                <a:gd name="T39" fmla="*/ 2147483647 h 373"/>
                <a:gd name="T40" fmla="*/ 2147483647 w 527"/>
                <a:gd name="T41" fmla="*/ 2147483647 h 373"/>
                <a:gd name="T42" fmla="*/ 2147483647 w 527"/>
                <a:gd name="T43" fmla="*/ 2147483647 h 373"/>
                <a:gd name="T44" fmla="*/ 2147483647 w 527"/>
                <a:gd name="T45" fmla="*/ 2147483647 h 373"/>
                <a:gd name="T46" fmla="*/ 2147483647 w 527"/>
                <a:gd name="T47" fmla="*/ 2147483647 h 373"/>
                <a:gd name="T48" fmla="*/ 2147483647 w 527"/>
                <a:gd name="T49" fmla="*/ 2147483647 h 373"/>
                <a:gd name="T50" fmla="*/ 2147483647 w 527"/>
                <a:gd name="T51" fmla="*/ 0 h 373"/>
                <a:gd name="T52" fmla="*/ 2147483647 w 527"/>
                <a:gd name="T53" fmla="*/ 2147483647 h 373"/>
                <a:gd name="T54" fmla="*/ 2147483647 w 527"/>
                <a:gd name="T55" fmla="*/ 2147483647 h 373"/>
                <a:gd name="T56" fmla="*/ 2147483647 w 527"/>
                <a:gd name="T57" fmla="*/ 2147483647 h 373"/>
                <a:gd name="T58" fmla="*/ 2147483647 w 527"/>
                <a:gd name="T59" fmla="*/ 2147483647 h 373"/>
                <a:gd name="T60" fmla="*/ 2147483647 w 527"/>
                <a:gd name="T61" fmla="*/ 2147483647 h 373"/>
                <a:gd name="T62" fmla="*/ 2147483647 w 527"/>
                <a:gd name="T63" fmla="*/ 0 h 373"/>
                <a:gd name="T64" fmla="*/ 2147483647 w 527"/>
                <a:gd name="T65" fmla="*/ 2147483647 h 373"/>
                <a:gd name="T66" fmla="*/ 2147483647 w 527"/>
                <a:gd name="T67" fmla="*/ 2147483647 h 373"/>
                <a:gd name="T68" fmla="*/ 2147483647 w 527"/>
                <a:gd name="T69" fmla="*/ 2147483647 h 373"/>
                <a:gd name="T70" fmla="*/ 2147483647 w 527"/>
                <a:gd name="T71" fmla="*/ 2147483647 h 373"/>
                <a:gd name="T72" fmla="*/ 2147483647 w 527"/>
                <a:gd name="T73" fmla="*/ 2147483647 h 373"/>
                <a:gd name="T74" fmla="*/ 2147483647 w 527"/>
                <a:gd name="T75" fmla="*/ 2147483647 h 373"/>
                <a:gd name="T76" fmla="*/ 2147483647 w 527"/>
                <a:gd name="T77" fmla="*/ 2147483647 h 373"/>
                <a:gd name="T78" fmla="*/ 2147483647 w 527"/>
                <a:gd name="T79" fmla="*/ 2147483647 h 373"/>
                <a:gd name="T80" fmla="*/ 2147483647 w 527"/>
                <a:gd name="T81" fmla="*/ 2147483647 h 373"/>
                <a:gd name="T82" fmla="*/ 2147483647 w 527"/>
                <a:gd name="T83" fmla="*/ 2147483647 h 373"/>
                <a:gd name="T84" fmla="*/ 0 w 527"/>
                <a:gd name="T85" fmla="*/ 2147483647 h 373"/>
                <a:gd name="T86" fmla="*/ 0 w 527"/>
                <a:gd name="T87" fmla="*/ 2147483647 h 373"/>
                <a:gd name="T88" fmla="*/ 2147483647 w 527"/>
                <a:gd name="T89" fmla="*/ 2147483647 h 373"/>
                <a:gd name="T90" fmla="*/ 2147483647 w 527"/>
                <a:gd name="T91" fmla="*/ 2147483647 h 373"/>
                <a:gd name="T92" fmla="*/ 2147483647 w 527"/>
                <a:gd name="T93" fmla="*/ 2147483647 h 373"/>
                <a:gd name="T94" fmla="*/ 2147483647 w 527"/>
                <a:gd name="T95" fmla="*/ 2147483647 h 373"/>
                <a:gd name="T96" fmla="*/ 2147483647 w 527"/>
                <a:gd name="T97" fmla="*/ 2147483647 h 373"/>
                <a:gd name="T98" fmla="*/ 2147483647 w 527"/>
                <a:gd name="T99" fmla="*/ 2147483647 h 373"/>
                <a:gd name="T100" fmla="*/ 2147483647 w 527"/>
                <a:gd name="T101" fmla="*/ 2147483647 h 373"/>
                <a:gd name="T102" fmla="*/ 2147483647 w 527"/>
                <a:gd name="T103" fmla="*/ 2147483647 h 373"/>
                <a:gd name="T104" fmla="*/ 2147483647 w 527"/>
                <a:gd name="T105" fmla="*/ 2147483647 h 373"/>
                <a:gd name="T106" fmla="*/ 2147483647 w 527"/>
                <a:gd name="T107" fmla="*/ 2147483647 h 373"/>
                <a:gd name="T108" fmla="*/ 2147483647 w 527"/>
                <a:gd name="T109" fmla="*/ 2147483647 h 373"/>
                <a:gd name="T110" fmla="*/ 2147483647 w 527"/>
                <a:gd name="T111" fmla="*/ 2147483647 h 373"/>
                <a:gd name="T112" fmla="*/ 2147483647 w 527"/>
                <a:gd name="T113" fmla="*/ 2147483647 h 373"/>
                <a:gd name="T114" fmla="*/ 2147483647 w 527"/>
                <a:gd name="T115" fmla="*/ 2147483647 h 3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7"/>
                <a:gd name="T175" fmla="*/ 0 h 373"/>
                <a:gd name="T176" fmla="*/ 527 w 527"/>
                <a:gd name="T177" fmla="*/ 373 h 3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7" h="373">
                  <a:moveTo>
                    <a:pt x="263" y="372"/>
                  </a:moveTo>
                  <a:lnTo>
                    <a:pt x="270" y="372"/>
                  </a:lnTo>
                  <a:lnTo>
                    <a:pt x="278" y="372"/>
                  </a:lnTo>
                  <a:lnTo>
                    <a:pt x="285" y="371"/>
                  </a:lnTo>
                  <a:lnTo>
                    <a:pt x="292" y="371"/>
                  </a:lnTo>
                  <a:lnTo>
                    <a:pt x="300" y="370"/>
                  </a:lnTo>
                  <a:lnTo>
                    <a:pt x="307" y="369"/>
                  </a:lnTo>
                  <a:lnTo>
                    <a:pt x="314" y="368"/>
                  </a:lnTo>
                  <a:lnTo>
                    <a:pt x="321" y="367"/>
                  </a:lnTo>
                  <a:lnTo>
                    <a:pt x="328" y="365"/>
                  </a:lnTo>
                  <a:lnTo>
                    <a:pt x="335" y="364"/>
                  </a:lnTo>
                  <a:lnTo>
                    <a:pt x="342" y="362"/>
                  </a:lnTo>
                  <a:lnTo>
                    <a:pt x="349" y="360"/>
                  </a:lnTo>
                  <a:lnTo>
                    <a:pt x="355" y="358"/>
                  </a:lnTo>
                  <a:lnTo>
                    <a:pt x="362" y="356"/>
                  </a:lnTo>
                  <a:lnTo>
                    <a:pt x="368" y="354"/>
                  </a:lnTo>
                  <a:lnTo>
                    <a:pt x="375" y="352"/>
                  </a:lnTo>
                  <a:lnTo>
                    <a:pt x="381" y="349"/>
                  </a:lnTo>
                  <a:lnTo>
                    <a:pt x="387" y="346"/>
                  </a:lnTo>
                  <a:lnTo>
                    <a:pt x="394" y="344"/>
                  </a:lnTo>
                  <a:lnTo>
                    <a:pt x="400" y="341"/>
                  </a:lnTo>
                  <a:lnTo>
                    <a:pt x="405" y="338"/>
                  </a:lnTo>
                  <a:lnTo>
                    <a:pt x="411" y="334"/>
                  </a:lnTo>
                  <a:lnTo>
                    <a:pt x="417" y="331"/>
                  </a:lnTo>
                  <a:lnTo>
                    <a:pt x="423" y="328"/>
                  </a:lnTo>
                  <a:lnTo>
                    <a:pt x="428" y="324"/>
                  </a:lnTo>
                  <a:lnTo>
                    <a:pt x="433" y="321"/>
                  </a:lnTo>
                  <a:lnTo>
                    <a:pt x="439" y="317"/>
                  </a:lnTo>
                  <a:lnTo>
                    <a:pt x="444" y="313"/>
                  </a:lnTo>
                  <a:lnTo>
                    <a:pt x="449" y="309"/>
                  </a:lnTo>
                  <a:lnTo>
                    <a:pt x="454" y="305"/>
                  </a:lnTo>
                  <a:lnTo>
                    <a:pt x="458" y="301"/>
                  </a:lnTo>
                  <a:lnTo>
                    <a:pt x="463" y="296"/>
                  </a:lnTo>
                  <a:lnTo>
                    <a:pt x="467" y="292"/>
                  </a:lnTo>
                  <a:lnTo>
                    <a:pt x="472" y="287"/>
                  </a:lnTo>
                  <a:lnTo>
                    <a:pt x="476" y="283"/>
                  </a:lnTo>
                  <a:lnTo>
                    <a:pt x="480" y="278"/>
                  </a:lnTo>
                  <a:lnTo>
                    <a:pt x="484" y="273"/>
                  </a:lnTo>
                  <a:lnTo>
                    <a:pt x="487" y="268"/>
                  </a:lnTo>
                  <a:lnTo>
                    <a:pt x="491" y="264"/>
                  </a:lnTo>
                  <a:lnTo>
                    <a:pt x="494" y="258"/>
                  </a:lnTo>
                  <a:lnTo>
                    <a:pt x="498" y="253"/>
                  </a:lnTo>
                  <a:lnTo>
                    <a:pt x="501" y="248"/>
                  </a:lnTo>
                  <a:lnTo>
                    <a:pt x="504" y="243"/>
                  </a:lnTo>
                  <a:lnTo>
                    <a:pt x="506" y="238"/>
                  </a:lnTo>
                  <a:lnTo>
                    <a:pt x="509" y="232"/>
                  </a:lnTo>
                  <a:lnTo>
                    <a:pt x="511" y="227"/>
                  </a:lnTo>
                  <a:lnTo>
                    <a:pt x="514" y="221"/>
                  </a:lnTo>
                  <a:lnTo>
                    <a:pt x="516" y="215"/>
                  </a:lnTo>
                  <a:lnTo>
                    <a:pt x="518" y="210"/>
                  </a:lnTo>
                  <a:lnTo>
                    <a:pt x="519" y="204"/>
                  </a:lnTo>
                  <a:lnTo>
                    <a:pt x="521" y="198"/>
                  </a:lnTo>
                  <a:lnTo>
                    <a:pt x="522" y="192"/>
                  </a:lnTo>
                  <a:lnTo>
                    <a:pt x="523" y="186"/>
                  </a:lnTo>
                  <a:lnTo>
                    <a:pt x="524" y="180"/>
                  </a:lnTo>
                  <a:lnTo>
                    <a:pt x="525" y="174"/>
                  </a:lnTo>
                  <a:lnTo>
                    <a:pt x="525" y="168"/>
                  </a:lnTo>
                  <a:lnTo>
                    <a:pt x="526" y="162"/>
                  </a:lnTo>
                  <a:lnTo>
                    <a:pt x="526" y="156"/>
                  </a:lnTo>
                  <a:lnTo>
                    <a:pt x="526" y="150"/>
                  </a:lnTo>
                  <a:lnTo>
                    <a:pt x="525" y="144"/>
                  </a:lnTo>
                  <a:lnTo>
                    <a:pt x="525" y="137"/>
                  </a:lnTo>
                  <a:lnTo>
                    <a:pt x="524" y="131"/>
                  </a:lnTo>
                  <a:lnTo>
                    <a:pt x="523" y="126"/>
                  </a:lnTo>
                  <a:lnTo>
                    <a:pt x="522" y="120"/>
                  </a:lnTo>
                  <a:lnTo>
                    <a:pt x="520" y="114"/>
                  </a:lnTo>
                  <a:lnTo>
                    <a:pt x="519" y="109"/>
                  </a:lnTo>
                  <a:lnTo>
                    <a:pt x="517" y="103"/>
                  </a:lnTo>
                  <a:lnTo>
                    <a:pt x="515" y="98"/>
                  </a:lnTo>
                  <a:lnTo>
                    <a:pt x="513" y="93"/>
                  </a:lnTo>
                  <a:lnTo>
                    <a:pt x="511" y="88"/>
                  </a:lnTo>
                  <a:lnTo>
                    <a:pt x="508" y="83"/>
                  </a:lnTo>
                  <a:lnTo>
                    <a:pt x="505" y="78"/>
                  </a:lnTo>
                  <a:lnTo>
                    <a:pt x="502" y="73"/>
                  </a:lnTo>
                  <a:lnTo>
                    <a:pt x="499" y="68"/>
                  </a:lnTo>
                  <a:lnTo>
                    <a:pt x="496" y="64"/>
                  </a:lnTo>
                  <a:lnTo>
                    <a:pt x="493" y="60"/>
                  </a:lnTo>
                  <a:lnTo>
                    <a:pt x="489" y="55"/>
                  </a:lnTo>
                  <a:lnTo>
                    <a:pt x="485" y="51"/>
                  </a:lnTo>
                  <a:lnTo>
                    <a:pt x="481" y="47"/>
                  </a:lnTo>
                  <a:lnTo>
                    <a:pt x="477" y="44"/>
                  </a:lnTo>
                  <a:lnTo>
                    <a:pt x="473" y="40"/>
                  </a:lnTo>
                  <a:lnTo>
                    <a:pt x="469" y="36"/>
                  </a:lnTo>
                  <a:lnTo>
                    <a:pt x="464" y="33"/>
                  </a:lnTo>
                  <a:lnTo>
                    <a:pt x="459" y="30"/>
                  </a:lnTo>
                  <a:lnTo>
                    <a:pt x="454" y="27"/>
                  </a:lnTo>
                  <a:lnTo>
                    <a:pt x="449" y="24"/>
                  </a:lnTo>
                  <a:lnTo>
                    <a:pt x="444" y="21"/>
                  </a:lnTo>
                  <a:lnTo>
                    <a:pt x="439" y="19"/>
                  </a:lnTo>
                  <a:lnTo>
                    <a:pt x="434" y="16"/>
                  </a:lnTo>
                  <a:lnTo>
                    <a:pt x="428" y="14"/>
                  </a:lnTo>
                  <a:lnTo>
                    <a:pt x="423" y="12"/>
                  </a:lnTo>
                  <a:lnTo>
                    <a:pt x="417" y="10"/>
                  </a:lnTo>
                  <a:lnTo>
                    <a:pt x="411" y="8"/>
                  </a:lnTo>
                  <a:lnTo>
                    <a:pt x="405" y="6"/>
                  </a:lnTo>
                  <a:lnTo>
                    <a:pt x="399" y="5"/>
                  </a:lnTo>
                  <a:lnTo>
                    <a:pt x="393" y="4"/>
                  </a:lnTo>
                  <a:lnTo>
                    <a:pt x="386" y="2"/>
                  </a:lnTo>
                  <a:lnTo>
                    <a:pt x="380" y="2"/>
                  </a:lnTo>
                  <a:lnTo>
                    <a:pt x="373" y="1"/>
                  </a:lnTo>
                  <a:lnTo>
                    <a:pt x="367" y="0"/>
                  </a:lnTo>
                  <a:lnTo>
                    <a:pt x="360" y="0"/>
                  </a:lnTo>
                  <a:lnTo>
                    <a:pt x="353" y="0"/>
                  </a:lnTo>
                  <a:lnTo>
                    <a:pt x="346" y="0"/>
                  </a:lnTo>
                  <a:lnTo>
                    <a:pt x="339" y="0"/>
                  </a:lnTo>
                  <a:lnTo>
                    <a:pt x="332" y="0"/>
                  </a:lnTo>
                  <a:lnTo>
                    <a:pt x="325" y="1"/>
                  </a:lnTo>
                  <a:lnTo>
                    <a:pt x="318" y="1"/>
                  </a:lnTo>
                  <a:lnTo>
                    <a:pt x="311" y="2"/>
                  </a:lnTo>
                  <a:lnTo>
                    <a:pt x="303" y="3"/>
                  </a:lnTo>
                  <a:lnTo>
                    <a:pt x="296" y="5"/>
                  </a:lnTo>
                  <a:lnTo>
                    <a:pt x="289" y="6"/>
                  </a:lnTo>
                  <a:lnTo>
                    <a:pt x="281" y="8"/>
                  </a:lnTo>
                  <a:lnTo>
                    <a:pt x="273" y="10"/>
                  </a:lnTo>
                  <a:lnTo>
                    <a:pt x="266" y="12"/>
                  </a:lnTo>
                  <a:lnTo>
                    <a:pt x="258" y="10"/>
                  </a:lnTo>
                  <a:lnTo>
                    <a:pt x="250" y="8"/>
                  </a:lnTo>
                  <a:lnTo>
                    <a:pt x="242" y="6"/>
                  </a:lnTo>
                  <a:lnTo>
                    <a:pt x="235" y="5"/>
                  </a:lnTo>
                  <a:lnTo>
                    <a:pt x="227" y="3"/>
                  </a:lnTo>
                  <a:lnTo>
                    <a:pt x="220" y="2"/>
                  </a:lnTo>
                  <a:lnTo>
                    <a:pt x="212" y="1"/>
                  </a:lnTo>
                  <a:lnTo>
                    <a:pt x="205" y="1"/>
                  </a:lnTo>
                  <a:lnTo>
                    <a:pt x="198" y="0"/>
                  </a:lnTo>
                  <a:lnTo>
                    <a:pt x="190" y="0"/>
                  </a:lnTo>
                  <a:lnTo>
                    <a:pt x="183" y="0"/>
                  </a:lnTo>
                  <a:lnTo>
                    <a:pt x="176" y="0"/>
                  </a:lnTo>
                  <a:lnTo>
                    <a:pt x="169" y="0"/>
                  </a:lnTo>
                  <a:lnTo>
                    <a:pt x="162" y="0"/>
                  </a:lnTo>
                  <a:lnTo>
                    <a:pt x="156" y="1"/>
                  </a:lnTo>
                  <a:lnTo>
                    <a:pt x="149" y="2"/>
                  </a:lnTo>
                  <a:lnTo>
                    <a:pt x="142" y="2"/>
                  </a:lnTo>
                  <a:lnTo>
                    <a:pt x="136" y="4"/>
                  </a:lnTo>
                  <a:lnTo>
                    <a:pt x="130" y="5"/>
                  </a:lnTo>
                  <a:lnTo>
                    <a:pt x="123" y="6"/>
                  </a:lnTo>
                  <a:lnTo>
                    <a:pt x="117" y="8"/>
                  </a:lnTo>
                  <a:lnTo>
                    <a:pt x="111" y="10"/>
                  </a:lnTo>
                  <a:lnTo>
                    <a:pt x="105" y="12"/>
                  </a:lnTo>
                  <a:lnTo>
                    <a:pt x="100" y="14"/>
                  </a:lnTo>
                  <a:lnTo>
                    <a:pt x="94" y="16"/>
                  </a:lnTo>
                  <a:lnTo>
                    <a:pt x="89" y="19"/>
                  </a:lnTo>
                  <a:lnTo>
                    <a:pt x="83" y="21"/>
                  </a:lnTo>
                  <a:lnTo>
                    <a:pt x="78" y="24"/>
                  </a:lnTo>
                  <a:lnTo>
                    <a:pt x="73" y="27"/>
                  </a:lnTo>
                  <a:lnTo>
                    <a:pt x="68" y="30"/>
                  </a:lnTo>
                  <a:lnTo>
                    <a:pt x="63" y="33"/>
                  </a:lnTo>
                  <a:lnTo>
                    <a:pt x="58" y="36"/>
                  </a:lnTo>
                  <a:lnTo>
                    <a:pt x="54" y="40"/>
                  </a:lnTo>
                  <a:lnTo>
                    <a:pt x="50" y="44"/>
                  </a:lnTo>
                  <a:lnTo>
                    <a:pt x="45" y="47"/>
                  </a:lnTo>
                  <a:lnTo>
                    <a:pt x="41" y="51"/>
                  </a:lnTo>
                  <a:lnTo>
                    <a:pt x="38" y="55"/>
                  </a:lnTo>
                  <a:lnTo>
                    <a:pt x="34" y="60"/>
                  </a:lnTo>
                  <a:lnTo>
                    <a:pt x="30" y="64"/>
                  </a:lnTo>
                  <a:lnTo>
                    <a:pt x="27" y="68"/>
                  </a:lnTo>
                  <a:lnTo>
                    <a:pt x="24" y="73"/>
                  </a:lnTo>
                  <a:lnTo>
                    <a:pt x="21" y="78"/>
                  </a:lnTo>
                  <a:lnTo>
                    <a:pt x="18" y="83"/>
                  </a:lnTo>
                  <a:lnTo>
                    <a:pt x="15" y="88"/>
                  </a:lnTo>
                  <a:lnTo>
                    <a:pt x="13" y="93"/>
                  </a:lnTo>
                  <a:lnTo>
                    <a:pt x="11" y="98"/>
                  </a:lnTo>
                  <a:lnTo>
                    <a:pt x="9" y="103"/>
                  </a:lnTo>
                  <a:lnTo>
                    <a:pt x="7" y="109"/>
                  </a:lnTo>
                  <a:lnTo>
                    <a:pt x="5" y="114"/>
                  </a:lnTo>
                  <a:lnTo>
                    <a:pt x="4" y="120"/>
                  </a:lnTo>
                  <a:lnTo>
                    <a:pt x="3" y="126"/>
                  </a:lnTo>
                  <a:lnTo>
                    <a:pt x="2" y="131"/>
                  </a:lnTo>
                  <a:lnTo>
                    <a:pt x="1" y="137"/>
                  </a:lnTo>
                  <a:lnTo>
                    <a:pt x="0" y="144"/>
                  </a:lnTo>
                  <a:lnTo>
                    <a:pt x="0" y="150"/>
                  </a:lnTo>
                  <a:lnTo>
                    <a:pt x="0" y="156"/>
                  </a:lnTo>
                  <a:lnTo>
                    <a:pt x="0" y="162"/>
                  </a:lnTo>
                  <a:lnTo>
                    <a:pt x="0" y="168"/>
                  </a:lnTo>
                  <a:lnTo>
                    <a:pt x="1" y="174"/>
                  </a:lnTo>
                  <a:lnTo>
                    <a:pt x="2" y="180"/>
                  </a:lnTo>
                  <a:lnTo>
                    <a:pt x="3" y="186"/>
                  </a:lnTo>
                  <a:lnTo>
                    <a:pt x="4" y="192"/>
                  </a:lnTo>
                  <a:lnTo>
                    <a:pt x="5" y="198"/>
                  </a:lnTo>
                  <a:lnTo>
                    <a:pt x="6" y="204"/>
                  </a:lnTo>
                  <a:lnTo>
                    <a:pt x="8" y="210"/>
                  </a:lnTo>
                  <a:lnTo>
                    <a:pt x="10" y="215"/>
                  </a:lnTo>
                  <a:lnTo>
                    <a:pt x="12" y="221"/>
                  </a:lnTo>
                  <a:lnTo>
                    <a:pt x="14" y="227"/>
                  </a:lnTo>
                  <a:lnTo>
                    <a:pt x="17" y="232"/>
                  </a:lnTo>
                  <a:lnTo>
                    <a:pt x="19" y="238"/>
                  </a:lnTo>
                  <a:lnTo>
                    <a:pt x="22" y="243"/>
                  </a:lnTo>
                  <a:lnTo>
                    <a:pt x="25" y="248"/>
                  </a:lnTo>
                  <a:lnTo>
                    <a:pt x="28" y="253"/>
                  </a:lnTo>
                  <a:lnTo>
                    <a:pt x="31" y="258"/>
                  </a:lnTo>
                  <a:lnTo>
                    <a:pt x="35" y="264"/>
                  </a:lnTo>
                  <a:lnTo>
                    <a:pt x="38" y="268"/>
                  </a:lnTo>
                  <a:lnTo>
                    <a:pt x="42" y="273"/>
                  </a:lnTo>
                  <a:lnTo>
                    <a:pt x="46" y="278"/>
                  </a:lnTo>
                  <a:lnTo>
                    <a:pt x="50" y="283"/>
                  </a:lnTo>
                  <a:lnTo>
                    <a:pt x="54" y="287"/>
                  </a:lnTo>
                  <a:lnTo>
                    <a:pt x="59" y="292"/>
                  </a:lnTo>
                  <a:lnTo>
                    <a:pt x="63" y="296"/>
                  </a:lnTo>
                  <a:lnTo>
                    <a:pt x="68" y="301"/>
                  </a:lnTo>
                  <a:lnTo>
                    <a:pt x="72" y="305"/>
                  </a:lnTo>
                  <a:lnTo>
                    <a:pt x="77" y="309"/>
                  </a:lnTo>
                  <a:lnTo>
                    <a:pt x="82" y="313"/>
                  </a:lnTo>
                  <a:lnTo>
                    <a:pt x="87" y="317"/>
                  </a:lnTo>
                  <a:lnTo>
                    <a:pt x="93" y="321"/>
                  </a:lnTo>
                  <a:lnTo>
                    <a:pt x="98" y="324"/>
                  </a:lnTo>
                  <a:lnTo>
                    <a:pt x="103" y="328"/>
                  </a:lnTo>
                  <a:lnTo>
                    <a:pt x="109" y="331"/>
                  </a:lnTo>
                  <a:lnTo>
                    <a:pt x="115" y="334"/>
                  </a:lnTo>
                  <a:lnTo>
                    <a:pt x="121" y="338"/>
                  </a:lnTo>
                  <a:lnTo>
                    <a:pt x="126" y="341"/>
                  </a:lnTo>
                  <a:lnTo>
                    <a:pt x="132" y="344"/>
                  </a:lnTo>
                  <a:lnTo>
                    <a:pt x="139" y="346"/>
                  </a:lnTo>
                  <a:lnTo>
                    <a:pt x="145" y="349"/>
                  </a:lnTo>
                  <a:lnTo>
                    <a:pt x="151" y="352"/>
                  </a:lnTo>
                  <a:lnTo>
                    <a:pt x="158" y="354"/>
                  </a:lnTo>
                  <a:lnTo>
                    <a:pt x="164" y="356"/>
                  </a:lnTo>
                  <a:lnTo>
                    <a:pt x="171" y="358"/>
                  </a:lnTo>
                  <a:lnTo>
                    <a:pt x="177" y="360"/>
                  </a:lnTo>
                  <a:lnTo>
                    <a:pt x="184" y="362"/>
                  </a:lnTo>
                  <a:lnTo>
                    <a:pt x="191" y="364"/>
                  </a:lnTo>
                  <a:lnTo>
                    <a:pt x="198" y="365"/>
                  </a:lnTo>
                  <a:lnTo>
                    <a:pt x="205" y="367"/>
                  </a:lnTo>
                  <a:lnTo>
                    <a:pt x="212" y="368"/>
                  </a:lnTo>
                  <a:lnTo>
                    <a:pt x="219" y="369"/>
                  </a:lnTo>
                  <a:lnTo>
                    <a:pt x="226" y="370"/>
                  </a:lnTo>
                  <a:lnTo>
                    <a:pt x="233" y="371"/>
                  </a:lnTo>
                  <a:lnTo>
                    <a:pt x="240" y="371"/>
                  </a:lnTo>
                  <a:lnTo>
                    <a:pt x="248" y="372"/>
                  </a:lnTo>
                  <a:lnTo>
                    <a:pt x="255" y="372"/>
                  </a:lnTo>
                  <a:lnTo>
                    <a:pt x="263" y="372"/>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599" name="Freeform 78"/>
            <p:cNvSpPr>
              <a:spLocks/>
            </p:cNvSpPr>
            <p:nvPr/>
          </p:nvSpPr>
          <p:spPr bwMode="auto">
            <a:xfrm>
              <a:off x="722313" y="5504393"/>
              <a:ext cx="836612" cy="592138"/>
            </a:xfrm>
            <a:custGeom>
              <a:avLst/>
              <a:gdLst>
                <a:gd name="T0" fmla="*/ 2147483647 w 527"/>
                <a:gd name="T1" fmla="*/ 2147483647 h 373"/>
                <a:gd name="T2" fmla="*/ 2147483647 w 527"/>
                <a:gd name="T3" fmla="*/ 2147483647 h 373"/>
                <a:gd name="T4" fmla="*/ 2147483647 w 527"/>
                <a:gd name="T5" fmla="*/ 2147483647 h 373"/>
                <a:gd name="T6" fmla="*/ 2147483647 w 527"/>
                <a:gd name="T7" fmla="*/ 2147483647 h 373"/>
                <a:gd name="T8" fmla="*/ 2147483647 w 527"/>
                <a:gd name="T9" fmla="*/ 2147483647 h 373"/>
                <a:gd name="T10" fmla="*/ 2147483647 w 527"/>
                <a:gd name="T11" fmla="*/ 2147483647 h 373"/>
                <a:gd name="T12" fmla="*/ 2147483647 w 527"/>
                <a:gd name="T13" fmla="*/ 2147483647 h 373"/>
                <a:gd name="T14" fmla="*/ 2147483647 w 527"/>
                <a:gd name="T15" fmla="*/ 2147483647 h 373"/>
                <a:gd name="T16" fmla="*/ 2147483647 w 527"/>
                <a:gd name="T17" fmla="*/ 2147483647 h 373"/>
                <a:gd name="T18" fmla="*/ 2147483647 w 527"/>
                <a:gd name="T19" fmla="*/ 2147483647 h 373"/>
                <a:gd name="T20" fmla="*/ 2147483647 w 527"/>
                <a:gd name="T21" fmla="*/ 2147483647 h 373"/>
                <a:gd name="T22" fmla="*/ 2147483647 w 527"/>
                <a:gd name="T23" fmla="*/ 2147483647 h 373"/>
                <a:gd name="T24" fmla="*/ 2147483647 w 527"/>
                <a:gd name="T25" fmla="*/ 2147483647 h 373"/>
                <a:gd name="T26" fmla="*/ 2147483647 w 527"/>
                <a:gd name="T27" fmla="*/ 2147483647 h 373"/>
                <a:gd name="T28" fmla="*/ 2147483647 w 527"/>
                <a:gd name="T29" fmla="*/ 2147483647 h 373"/>
                <a:gd name="T30" fmla="*/ 2147483647 w 527"/>
                <a:gd name="T31" fmla="*/ 2147483647 h 373"/>
                <a:gd name="T32" fmla="*/ 2147483647 w 527"/>
                <a:gd name="T33" fmla="*/ 2147483647 h 373"/>
                <a:gd name="T34" fmla="*/ 2147483647 w 527"/>
                <a:gd name="T35" fmla="*/ 2147483647 h 373"/>
                <a:gd name="T36" fmla="*/ 2147483647 w 527"/>
                <a:gd name="T37" fmla="*/ 2147483647 h 373"/>
                <a:gd name="T38" fmla="*/ 2147483647 w 527"/>
                <a:gd name="T39" fmla="*/ 2147483647 h 373"/>
                <a:gd name="T40" fmla="*/ 2147483647 w 527"/>
                <a:gd name="T41" fmla="*/ 2147483647 h 373"/>
                <a:gd name="T42" fmla="*/ 2147483647 w 527"/>
                <a:gd name="T43" fmla="*/ 2147483647 h 373"/>
                <a:gd name="T44" fmla="*/ 2147483647 w 527"/>
                <a:gd name="T45" fmla="*/ 2147483647 h 373"/>
                <a:gd name="T46" fmla="*/ 2147483647 w 527"/>
                <a:gd name="T47" fmla="*/ 2147483647 h 373"/>
                <a:gd name="T48" fmla="*/ 2147483647 w 527"/>
                <a:gd name="T49" fmla="*/ 2147483647 h 373"/>
                <a:gd name="T50" fmla="*/ 2147483647 w 527"/>
                <a:gd name="T51" fmla="*/ 0 h 373"/>
                <a:gd name="T52" fmla="*/ 2147483647 w 527"/>
                <a:gd name="T53" fmla="*/ 2147483647 h 373"/>
                <a:gd name="T54" fmla="*/ 2147483647 w 527"/>
                <a:gd name="T55" fmla="*/ 2147483647 h 373"/>
                <a:gd name="T56" fmla="*/ 2147483647 w 527"/>
                <a:gd name="T57" fmla="*/ 2147483647 h 373"/>
                <a:gd name="T58" fmla="*/ 2147483647 w 527"/>
                <a:gd name="T59" fmla="*/ 2147483647 h 373"/>
                <a:gd name="T60" fmla="*/ 2147483647 w 527"/>
                <a:gd name="T61" fmla="*/ 2147483647 h 373"/>
                <a:gd name="T62" fmla="*/ 2147483647 w 527"/>
                <a:gd name="T63" fmla="*/ 0 h 373"/>
                <a:gd name="T64" fmla="*/ 2147483647 w 527"/>
                <a:gd name="T65" fmla="*/ 2147483647 h 373"/>
                <a:gd name="T66" fmla="*/ 2147483647 w 527"/>
                <a:gd name="T67" fmla="*/ 2147483647 h 373"/>
                <a:gd name="T68" fmla="*/ 2147483647 w 527"/>
                <a:gd name="T69" fmla="*/ 2147483647 h 373"/>
                <a:gd name="T70" fmla="*/ 2147483647 w 527"/>
                <a:gd name="T71" fmla="*/ 2147483647 h 373"/>
                <a:gd name="T72" fmla="*/ 2147483647 w 527"/>
                <a:gd name="T73" fmla="*/ 2147483647 h 373"/>
                <a:gd name="T74" fmla="*/ 2147483647 w 527"/>
                <a:gd name="T75" fmla="*/ 2147483647 h 373"/>
                <a:gd name="T76" fmla="*/ 2147483647 w 527"/>
                <a:gd name="T77" fmla="*/ 2147483647 h 373"/>
                <a:gd name="T78" fmla="*/ 2147483647 w 527"/>
                <a:gd name="T79" fmla="*/ 2147483647 h 373"/>
                <a:gd name="T80" fmla="*/ 2147483647 w 527"/>
                <a:gd name="T81" fmla="*/ 2147483647 h 373"/>
                <a:gd name="T82" fmla="*/ 2147483647 w 527"/>
                <a:gd name="T83" fmla="*/ 2147483647 h 373"/>
                <a:gd name="T84" fmla="*/ 0 w 527"/>
                <a:gd name="T85" fmla="*/ 2147483647 h 373"/>
                <a:gd name="T86" fmla="*/ 0 w 527"/>
                <a:gd name="T87" fmla="*/ 2147483647 h 373"/>
                <a:gd name="T88" fmla="*/ 2147483647 w 527"/>
                <a:gd name="T89" fmla="*/ 2147483647 h 373"/>
                <a:gd name="T90" fmla="*/ 2147483647 w 527"/>
                <a:gd name="T91" fmla="*/ 2147483647 h 373"/>
                <a:gd name="T92" fmla="*/ 2147483647 w 527"/>
                <a:gd name="T93" fmla="*/ 2147483647 h 373"/>
                <a:gd name="T94" fmla="*/ 2147483647 w 527"/>
                <a:gd name="T95" fmla="*/ 2147483647 h 373"/>
                <a:gd name="T96" fmla="*/ 2147483647 w 527"/>
                <a:gd name="T97" fmla="*/ 2147483647 h 373"/>
                <a:gd name="T98" fmla="*/ 2147483647 w 527"/>
                <a:gd name="T99" fmla="*/ 2147483647 h 373"/>
                <a:gd name="T100" fmla="*/ 2147483647 w 527"/>
                <a:gd name="T101" fmla="*/ 2147483647 h 373"/>
                <a:gd name="T102" fmla="*/ 2147483647 w 527"/>
                <a:gd name="T103" fmla="*/ 2147483647 h 373"/>
                <a:gd name="T104" fmla="*/ 2147483647 w 527"/>
                <a:gd name="T105" fmla="*/ 2147483647 h 373"/>
                <a:gd name="T106" fmla="*/ 2147483647 w 527"/>
                <a:gd name="T107" fmla="*/ 2147483647 h 373"/>
                <a:gd name="T108" fmla="*/ 2147483647 w 527"/>
                <a:gd name="T109" fmla="*/ 2147483647 h 373"/>
                <a:gd name="T110" fmla="*/ 2147483647 w 527"/>
                <a:gd name="T111" fmla="*/ 2147483647 h 373"/>
                <a:gd name="T112" fmla="*/ 2147483647 w 527"/>
                <a:gd name="T113" fmla="*/ 2147483647 h 373"/>
                <a:gd name="T114" fmla="*/ 2147483647 w 527"/>
                <a:gd name="T115" fmla="*/ 2147483647 h 3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7"/>
                <a:gd name="T175" fmla="*/ 0 h 373"/>
                <a:gd name="T176" fmla="*/ 527 w 527"/>
                <a:gd name="T177" fmla="*/ 373 h 3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7" h="373">
                  <a:moveTo>
                    <a:pt x="263" y="372"/>
                  </a:moveTo>
                  <a:lnTo>
                    <a:pt x="270" y="372"/>
                  </a:lnTo>
                  <a:lnTo>
                    <a:pt x="278" y="372"/>
                  </a:lnTo>
                  <a:lnTo>
                    <a:pt x="285" y="371"/>
                  </a:lnTo>
                  <a:lnTo>
                    <a:pt x="292" y="371"/>
                  </a:lnTo>
                  <a:lnTo>
                    <a:pt x="300" y="370"/>
                  </a:lnTo>
                  <a:lnTo>
                    <a:pt x="307" y="369"/>
                  </a:lnTo>
                  <a:lnTo>
                    <a:pt x="314" y="368"/>
                  </a:lnTo>
                  <a:lnTo>
                    <a:pt x="321" y="367"/>
                  </a:lnTo>
                  <a:lnTo>
                    <a:pt x="328" y="365"/>
                  </a:lnTo>
                  <a:lnTo>
                    <a:pt x="335" y="364"/>
                  </a:lnTo>
                  <a:lnTo>
                    <a:pt x="342" y="362"/>
                  </a:lnTo>
                  <a:lnTo>
                    <a:pt x="349" y="360"/>
                  </a:lnTo>
                  <a:lnTo>
                    <a:pt x="355" y="358"/>
                  </a:lnTo>
                  <a:lnTo>
                    <a:pt x="362" y="356"/>
                  </a:lnTo>
                  <a:lnTo>
                    <a:pt x="368" y="354"/>
                  </a:lnTo>
                  <a:lnTo>
                    <a:pt x="375" y="352"/>
                  </a:lnTo>
                  <a:lnTo>
                    <a:pt x="381" y="349"/>
                  </a:lnTo>
                  <a:lnTo>
                    <a:pt x="387" y="346"/>
                  </a:lnTo>
                  <a:lnTo>
                    <a:pt x="394" y="344"/>
                  </a:lnTo>
                  <a:lnTo>
                    <a:pt x="400" y="341"/>
                  </a:lnTo>
                  <a:lnTo>
                    <a:pt x="405" y="338"/>
                  </a:lnTo>
                  <a:lnTo>
                    <a:pt x="411" y="334"/>
                  </a:lnTo>
                  <a:lnTo>
                    <a:pt x="417" y="331"/>
                  </a:lnTo>
                  <a:lnTo>
                    <a:pt x="423" y="328"/>
                  </a:lnTo>
                  <a:lnTo>
                    <a:pt x="428" y="324"/>
                  </a:lnTo>
                  <a:lnTo>
                    <a:pt x="433" y="321"/>
                  </a:lnTo>
                  <a:lnTo>
                    <a:pt x="439" y="317"/>
                  </a:lnTo>
                  <a:lnTo>
                    <a:pt x="444" y="313"/>
                  </a:lnTo>
                  <a:lnTo>
                    <a:pt x="449" y="309"/>
                  </a:lnTo>
                  <a:lnTo>
                    <a:pt x="454" y="305"/>
                  </a:lnTo>
                  <a:lnTo>
                    <a:pt x="458" y="301"/>
                  </a:lnTo>
                  <a:lnTo>
                    <a:pt x="463" y="296"/>
                  </a:lnTo>
                  <a:lnTo>
                    <a:pt x="467" y="292"/>
                  </a:lnTo>
                  <a:lnTo>
                    <a:pt x="472" y="287"/>
                  </a:lnTo>
                  <a:lnTo>
                    <a:pt x="476" y="283"/>
                  </a:lnTo>
                  <a:lnTo>
                    <a:pt x="480" y="278"/>
                  </a:lnTo>
                  <a:lnTo>
                    <a:pt x="484" y="273"/>
                  </a:lnTo>
                  <a:lnTo>
                    <a:pt x="487" y="268"/>
                  </a:lnTo>
                  <a:lnTo>
                    <a:pt x="491" y="264"/>
                  </a:lnTo>
                  <a:lnTo>
                    <a:pt x="494" y="258"/>
                  </a:lnTo>
                  <a:lnTo>
                    <a:pt x="498" y="253"/>
                  </a:lnTo>
                  <a:lnTo>
                    <a:pt x="501" y="248"/>
                  </a:lnTo>
                  <a:lnTo>
                    <a:pt x="504" y="243"/>
                  </a:lnTo>
                  <a:lnTo>
                    <a:pt x="506" y="238"/>
                  </a:lnTo>
                  <a:lnTo>
                    <a:pt x="509" y="232"/>
                  </a:lnTo>
                  <a:lnTo>
                    <a:pt x="511" y="227"/>
                  </a:lnTo>
                  <a:lnTo>
                    <a:pt x="514" y="221"/>
                  </a:lnTo>
                  <a:lnTo>
                    <a:pt x="516" y="215"/>
                  </a:lnTo>
                  <a:lnTo>
                    <a:pt x="518" y="210"/>
                  </a:lnTo>
                  <a:lnTo>
                    <a:pt x="519" y="204"/>
                  </a:lnTo>
                  <a:lnTo>
                    <a:pt x="521" y="198"/>
                  </a:lnTo>
                  <a:lnTo>
                    <a:pt x="522" y="192"/>
                  </a:lnTo>
                  <a:lnTo>
                    <a:pt x="523" y="186"/>
                  </a:lnTo>
                  <a:lnTo>
                    <a:pt x="524" y="180"/>
                  </a:lnTo>
                  <a:lnTo>
                    <a:pt x="525" y="174"/>
                  </a:lnTo>
                  <a:lnTo>
                    <a:pt x="525" y="168"/>
                  </a:lnTo>
                  <a:lnTo>
                    <a:pt x="526" y="162"/>
                  </a:lnTo>
                  <a:lnTo>
                    <a:pt x="526" y="156"/>
                  </a:lnTo>
                  <a:lnTo>
                    <a:pt x="526" y="150"/>
                  </a:lnTo>
                  <a:lnTo>
                    <a:pt x="525" y="144"/>
                  </a:lnTo>
                  <a:lnTo>
                    <a:pt x="525" y="137"/>
                  </a:lnTo>
                  <a:lnTo>
                    <a:pt x="524" y="131"/>
                  </a:lnTo>
                  <a:lnTo>
                    <a:pt x="523" y="126"/>
                  </a:lnTo>
                  <a:lnTo>
                    <a:pt x="522" y="120"/>
                  </a:lnTo>
                  <a:lnTo>
                    <a:pt x="520" y="114"/>
                  </a:lnTo>
                  <a:lnTo>
                    <a:pt x="519" y="109"/>
                  </a:lnTo>
                  <a:lnTo>
                    <a:pt x="517" y="103"/>
                  </a:lnTo>
                  <a:lnTo>
                    <a:pt x="515" y="98"/>
                  </a:lnTo>
                  <a:lnTo>
                    <a:pt x="513" y="93"/>
                  </a:lnTo>
                  <a:lnTo>
                    <a:pt x="511" y="88"/>
                  </a:lnTo>
                  <a:lnTo>
                    <a:pt x="508" y="83"/>
                  </a:lnTo>
                  <a:lnTo>
                    <a:pt x="505" y="78"/>
                  </a:lnTo>
                  <a:lnTo>
                    <a:pt x="502" y="73"/>
                  </a:lnTo>
                  <a:lnTo>
                    <a:pt x="499" y="68"/>
                  </a:lnTo>
                  <a:lnTo>
                    <a:pt x="496" y="64"/>
                  </a:lnTo>
                  <a:lnTo>
                    <a:pt x="493" y="60"/>
                  </a:lnTo>
                  <a:lnTo>
                    <a:pt x="489" y="55"/>
                  </a:lnTo>
                  <a:lnTo>
                    <a:pt x="485" y="51"/>
                  </a:lnTo>
                  <a:lnTo>
                    <a:pt x="481" y="47"/>
                  </a:lnTo>
                  <a:lnTo>
                    <a:pt x="477" y="44"/>
                  </a:lnTo>
                  <a:lnTo>
                    <a:pt x="473" y="40"/>
                  </a:lnTo>
                  <a:lnTo>
                    <a:pt x="469" y="36"/>
                  </a:lnTo>
                  <a:lnTo>
                    <a:pt x="464" y="33"/>
                  </a:lnTo>
                  <a:lnTo>
                    <a:pt x="459" y="30"/>
                  </a:lnTo>
                  <a:lnTo>
                    <a:pt x="454" y="27"/>
                  </a:lnTo>
                  <a:lnTo>
                    <a:pt x="449" y="24"/>
                  </a:lnTo>
                  <a:lnTo>
                    <a:pt x="444" y="21"/>
                  </a:lnTo>
                  <a:lnTo>
                    <a:pt x="439" y="19"/>
                  </a:lnTo>
                  <a:lnTo>
                    <a:pt x="434" y="16"/>
                  </a:lnTo>
                  <a:lnTo>
                    <a:pt x="428" y="14"/>
                  </a:lnTo>
                  <a:lnTo>
                    <a:pt x="423" y="12"/>
                  </a:lnTo>
                  <a:lnTo>
                    <a:pt x="417" y="10"/>
                  </a:lnTo>
                  <a:lnTo>
                    <a:pt x="411" y="8"/>
                  </a:lnTo>
                  <a:lnTo>
                    <a:pt x="405" y="6"/>
                  </a:lnTo>
                  <a:lnTo>
                    <a:pt x="399" y="5"/>
                  </a:lnTo>
                  <a:lnTo>
                    <a:pt x="393" y="4"/>
                  </a:lnTo>
                  <a:lnTo>
                    <a:pt x="386" y="2"/>
                  </a:lnTo>
                  <a:lnTo>
                    <a:pt x="380" y="2"/>
                  </a:lnTo>
                  <a:lnTo>
                    <a:pt x="373" y="1"/>
                  </a:lnTo>
                  <a:lnTo>
                    <a:pt x="367" y="0"/>
                  </a:lnTo>
                  <a:lnTo>
                    <a:pt x="360" y="0"/>
                  </a:lnTo>
                  <a:lnTo>
                    <a:pt x="353" y="0"/>
                  </a:lnTo>
                  <a:lnTo>
                    <a:pt x="346" y="0"/>
                  </a:lnTo>
                  <a:lnTo>
                    <a:pt x="339" y="0"/>
                  </a:lnTo>
                  <a:lnTo>
                    <a:pt x="332" y="0"/>
                  </a:lnTo>
                  <a:lnTo>
                    <a:pt x="325" y="1"/>
                  </a:lnTo>
                  <a:lnTo>
                    <a:pt x="318" y="1"/>
                  </a:lnTo>
                  <a:lnTo>
                    <a:pt x="311" y="2"/>
                  </a:lnTo>
                  <a:lnTo>
                    <a:pt x="303" y="3"/>
                  </a:lnTo>
                  <a:lnTo>
                    <a:pt x="296" y="5"/>
                  </a:lnTo>
                  <a:lnTo>
                    <a:pt x="289" y="6"/>
                  </a:lnTo>
                  <a:lnTo>
                    <a:pt x="281" y="8"/>
                  </a:lnTo>
                  <a:lnTo>
                    <a:pt x="273" y="10"/>
                  </a:lnTo>
                  <a:lnTo>
                    <a:pt x="266" y="12"/>
                  </a:lnTo>
                  <a:lnTo>
                    <a:pt x="258" y="10"/>
                  </a:lnTo>
                  <a:lnTo>
                    <a:pt x="250" y="8"/>
                  </a:lnTo>
                  <a:lnTo>
                    <a:pt x="242" y="6"/>
                  </a:lnTo>
                  <a:lnTo>
                    <a:pt x="235" y="5"/>
                  </a:lnTo>
                  <a:lnTo>
                    <a:pt x="227" y="3"/>
                  </a:lnTo>
                  <a:lnTo>
                    <a:pt x="220" y="2"/>
                  </a:lnTo>
                  <a:lnTo>
                    <a:pt x="212" y="1"/>
                  </a:lnTo>
                  <a:lnTo>
                    <a:pt x="205" y="1"/>
                  </a:lnTo>
                  <a:lnTo>
                    <a:pt x="198" y="0"/>
                  </a:lnTo>
                  <a:lnTo>
                    <a:pt x="190" y="0"/>
                  </a:lnTo>
                  <a:lnTo>
                    <a:pt x="183" y="0"/>
                  </a:lnTo>
                  <a:lnTo>
                    <a:pt x="176" y="0"/>
                  </a:lnTo>
                  <a:lnTo>
                    <a:pt x="169" y="0"/>
                  </a:lnTo>
                  <a:lnTo>
                    <a:pt x="162" y="0"/>
                  </a:lnTo>
                  <a:lnTo>
                    <a:pt x="156" y="1"/>
                  </a:lnTo>
                  <a:lnTo>
                    <a:pt x="149" y="2"/>
                  </a:lnTo>
                  <a:lnTo>
                    <a:pt x="142" y="2"/>
                  </a:lnTo>
                  <a:lnTo>
                    <a:pt x="136" y="4"/>
                  </a:lnTo>
                  <a:lnTo>
                    <a:pt x="130" y="5"/>
                  </a:lnTo>
                  <a:lnTo>
                    <a:pt x="123" y="6"/>
                  </a:lnTo>
                  <a:lnTo>
                    <a:pt x="117" y="8"/>
                  </a:lnTo>
                  <a:lnTo>
                    <a:pt x="111" y="10"/>
                  </a:lnTo>
                  <a:lnTo>
                    <a:pt x="105" y="12"/>
                  </a:lnTo>
                  <a:lnTo>
                    <a:pt x="100" y="14"/>
                  </a:lnTo>
                  <a:lnTo>
                    <a:pt x="94" y="16"/>
                  </a:lnTo>
                  <a:lnTo>
                    <a:pt x="89" y="19"/>
                  </a:lnTo>
                  <a:lnTo>
                    <a:pt x="83" y="21"/>
                  </a:lnTo>
                  <a:lnTo>
                    <a:pt x="78" y="24"/>
                  </a:lnTo>
                  <a:lnTo>
                    <a:pt x="73" y="27"/>
                  </a:lnTo>
                  <a:lnTo>
                    <a:pt x="68" y="30"/>
                  </a:lnTo>
                  <a:lnTo>
                    <a:pt x="63" y="33"/>
                  </a:lnTo>
                  <a:lnTo>
                    <a:pt x="58" y="36"/>
                  </a:lnTo>
                  <a:lnTo>
                    <a:pt x="54" y="40"/>
                  </a:lnTo>
                  <a:lnTo>
                    <a:pt x="50" y="44"/>
                  </a:lnTo>
                  <a:lnTo>
                    <a:pt x="45" y="47"/>
                  </a:lnTo>
                  <a:lnTo>
                    <a:pt x="41" y="51"/>
                  </a:lnTo>
                  <a:lnTo>
                    <a:pt x="38" y="55"/>
                  </a:lnTo>
                  <a:lnTo>
                    <a:pt x="34" y="60"/>
                  </a:lnTo>
                  <a:lnTo>
                    <a:pt x="30" y="64"/>
                  </a:lnTo>
                  <a:lnTo>
                    <a:pt x="27" y="68"/>
                  </a:lnTo>
                  <a:lnTo>
                    <a:pt x="24" y="73"/>
                  </a:lnTo>
                  <a:lnTo>
                    <a:pt x="21" y="78"/>
                  </a:lnTo>
                  <a:lnTo>
                    <a:pt x="18" y="83"/>
                  </a:lnTo>
                  <a:lnTo>
                    <a:pt x="15" y="88"/>
                  </a:lnTo>
                  <a:lnTo>
                    <a:pt x="13" y="93"/>
                  </a:lnTo>
                  <a:lnTo>
                    <a:pt x="11" y="98"/>
                  </a:lnTo>
                  <a:lnTo>
                    <a:pt x="9" y="103"/>
                  </a:lnTo>
                  <a:lnTo>
                    <a:pt x="7" y="109"/>
                  </a:lnTo>
                  <a:lnTo>
                    <a:pt x="5" y="114"/>
                  </a:lnTo>
                  <a:lnTo>
                    <a:pt x="4" y="120"/>
                  </a:lnTo>
                  <a:lnTo>
                    <a:pt x="3" y="126"/>
                  </a:lnTo>
                  <a:lnTo>
                    <a:pt x="2" y="131"/>
                  </a:lnTo>
                  <a:lnTo>
                    <a:pt x="1" y="137"/>
                  </a:lnTo>
                  <a:lnTo>
                    <a:pt x="0" y="144"/>
                  </a:lnTo>
                  <a:lnTo>
                    <a:pt x="0" y="150"/>
                  </a:lnTo>
                  <a:lnTo>
                    <a:pt x="0" y="156"/>
                  </a:lnTo>
                  <a:lnTo>
                    <a:pt x="0" y="162"/>
                  </a:lnTo>
                  <a:lnTo>
                    <a:pt x="0" y="168"/>
                  </a:lnTo>
                  <a:lnTo>
                    <a:pt x="1" y="174"/>
                  </a:lnTo>
                  <a:lnTo>
                    <a:pt x="2" y="180"/>
                  </a:lnTo>
                  <a:lnTo>
                    <a:pt x="3" y="186"/>
                  </a:lnTo>
                  <a:lnTo>
                    <a:pt x="4" y="192"/>
                  </a:lnTo>
                  <a:lnTo>
                    <a:pt x="5" y="198"/>
                  </a:lnTo>
                  <a:lnTo>
                    <a:pt x="6" y="204"/>
                  </a:lnTo>
                  <a:lnTo>
                    <a:pt x="8" y="210"/>
                  </a:lnTo>
                  <a:lnTo>
                    <a:pt x="10" y="215"/>
                  </a:lnTo>
                  <a:lnTo>
                    <a:pt x="12" y="221"/>
                  </a:lnTo>
                  <a:lnTo>
                    <a:pt x="14" y="227"/>
                  </a:lnTo>
                  <a:lnTo>
                    <a:pt x="17" y="232"/>
                  </a:lnTo>
                  <a:lnTo>
                    <a:pt x="19" y="238"/>
                  </a:lnTo>
                  <a:lnTo>
                    <a:pt x="22" y="243"/>
                  </a:lnTo>
                  <a:lnTo>
                    <a:pt x="25" y="248"/>
                  </a:lnTo>
                  <a:lnTo>
                    <a:pt x="28" y="253"/>
                  </a:lnTo>
                  <a:lnTo>
                    <a:pt x="31" y="258"/>
                  </a:lnTo>
                  <a:lnTo>
                    <a:pt x="35" y="264"/>
                  </a:lnTo>
                  <a:lnTo>
                    <a:pt x="38" y="268"/>
                  </a:lnTo>
                  <a:lnTo>
                    <a:pt x="42" y="273"/>
                  </a:lnTo>
                  <a:lnTo>
                    <a:pt x="46" y="278"/>
                  </a:lnTo>
                  <a:lnTo>
                    <a:pt x="50" y="283"/>
                  </a:lnTo>
                  <a:lnTo>
                    <a:pt x="54" y="287"/>
                  </a:lnTo>
                  <a:lnTo>
                    <a:pt x="59" y="292"/>
                  </a:lnTo>
                  <a:lnTo>
                    <a:pt x="63" y="296"/>
                  </a:lnTo>
                  <a:lnTo>
                    <a:pt x="68" y="301"/>
                  </a:lnTo>
                  <a:lnTo>
                    <a:pt x="72" y="305"/>
                  </a:lnTo>
                  <a:lnTo>
                    <a:pt x="77" y="309"/>
                  </a:lnTo>
                  <a:lnTo>
                    <a:pt x="82" y="313"/>
                  </a:lnTo>
                  <a:lnTo>
                    <a:pt x="87" y="317"/>
                  </a:lnTo>
                  <a:lnTo>
                    <a:pt x="93" y="321"/>
                  </a:lnTo>
                  <a:lnTo>
                    <a:pt x="98" y="324"/>
                  </a:lnTo>
                  <a:lnTo>
                    <a:pt x="103" y="328"/>
                  </a:lnTo>
                  <a:lnTo>
                    <a:pt x="109" y="331"/>
                  </a:lnTo>
                  <a:lnTo>
                    <a:pt x="115" y="334"/>
                  </a:lnTo>
                  <a:lnTo>
                    <a:pt x="121" y="338"/>
                  </a:lnTo>
                  <a:lnTo>
                    <a:pt x="126" y="341"/>
                  </a:lnTo>
                  <a:lnTo>
                    <a:pt x="132" y="344"/>
                  </a:lnTo>
                  <a:lnTo>
                    <a:pt x="139" y="346"/>
                  </a:lnTo>
                  <a:lnTo>
                    <a:pt x="145" y="349"/>
                  </a:lnTo>
                  <a:lnTo>
                    <a:pt x="151" y="352"/>
                  </a:lnTo>
                  <a:lnTo>
                    <a:pt x="158" y="354"/>
                  </a:lnTo>
                  <a:lnTo>
                    <a:pt x="164" y="356"/>
                  </a:lnTo>
                  <a:lnTo>
                    <a:pt x="171" y="358"/>
                  </a:lnTo>
                  <a:lnTo>
                    <a:pt x="177" y="360"/>
                  </a:lnTo>
                  <a:lnTo>
                    <a:pt x="184" y="362"/>
                  </a:lnTo>
                  <a:lnTo>
                    <a:pt x="191" y="364"/>
                  </a:lnTo>
                  <a:lnTo>
                    <a:pt x="198" y="365"/>
                  </a:lnTo>
                  <a:lnTo>
                    <a:pt x="205" y="367"/>
                  </a:lnTo>
                  <a:lnTo>
                    <a:pt x="212" y="368"/>
                  </a:lnTo>
                  <a:lnTo>
                    <a:pt x="219" y="369"/>
                  </a:lnTo>
                  <a:lnTo>
                    <a:pt x="226" y="370"/>
                  </a:lnTo>
                  <a:lnTo>
                    <a:pt x="233" y="371"/>
                  </a:lnTo>
                  <a:lnTo>
                    <a:pt x="240" y="371"/>
                  </a:lnTo>
                  <a:lnTo>
                    <a:pt x="248" y="372"/>
                  </a:lnTo>
                  <a:lnTo>
                    <a:pt x="255" y="372"/>
                  </a:lnTo>
                  <a:lnTo>
                    <a:pt x="263" y="37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00" name="Freeform 79"/>
            <p:cNvSpPr>
              <a:spLocks/>
            </p:cNvSpPr>
            <p:nvPr/>
          </p:nvSpPr>
          <p:spPr bwMode="auto">
            <a:xfrm>
              <a:off x="785813" y="5540906"/>
              <a:ext cx="708025" cy="501650"/>
            </a:xfrm>
            <a:custGeom>
              <a:avLst/>
              <a:gdLst>
                <a:gd name="T0" fmla="*/ 2147483647 w 446"/>
                <a:gd name="T1" fmla="*/ 2147483647 h 316"/>
                <a:gd name="T2" fmla="*/ 2147483647 w 446"/>
                <a:gd name="T3" fmla="*/ 2147483647 h 316"/>
                <a:gd name="T4" fmla="*/ 2147483647 w 446"/>
                <a:gd name="T5" fmla="*/ 2147483647 h 316"/>
                <a:gd name="T6" fmla="*/ 2147483647 w 446"/>
                <a:gd name="T7" fmla="*/ 2147483647 h 316"/>
                <a:gd name="T8" fmla="*/ 2147483647 w 446"/>
                <a:gd name="T9" fmla="*/ 2147483647 h 316"/>
                <a:gd name="T10" fmla="*/ 2147483647 w 446"/>
                <a:gd name="T11" fmla="*/ 2147483647 h 316"/>
                <a:gd name="T12" fmla="*/ 2147483647 w 446"/>
                <a:gd name="T13" fmla="*/ 2147483647 h 316"/>
                <a:gd name="T14" fmla="*/ 2147483647 w 446"/>
                <a:gd name="T15" fmla="*/ 2147483647 h 316"/>
                <a:gd name="T16" fmla="*/ 2147483647 w 446"/>
                <a:gd name="T17" fmla="*/ 2147483647 h 316"/>
                <a:gd name="T18" fmla="*/ 2147483647 w 446"/>
                <a:gd name="T19" fmla="*/ 2147483647 h 316"/>
                <a:gd name="T20" fmla="*/ 2147483647 w 446"/>
                <a:gd name="T21" fmla="*/ 2147483647 h 316"/>
                <a:gd name="T22" fmla="*/ 2147483647 w 446"/>
                <a:gd name="T23" fmla="*/ 2147483647 h 316"/>
                <a:gd name="T24" fmla="*/ 2147483647 w 446"/>
                <a:gd name="T25" fmla="*/ 2147483647 h 316"/>
                <a:gd name="T26" fmla="*/ 2147483647 w 446"/>
                <a:gd name="T27" fmla="*/ 2147483647 h 316"/>
                <a:gd name="T28" fmla="*/ 2147483647 w 446"/>
                <a:gd name="T29" fmla="*/ 2147483647 h 316"/>
                <a:gd name="T30" fmla="*/ 2147483647 w 446"/>
                <a:gd name="T31" fmla="*/ 2147483647 h 316"/>
                <a:gd name="T32" fmla="*/ 2147483647 w 446"/>
                <a:gd name="T33" fmla="*/ 2147483647 h 316"/>
                <a:gd name="T34" fmla="*/ 2147483647 w 446"/>
                <a:gd name="T35" fmla="*/ 2147483647 h 316"/>
                <a:gd name="T36" fmla="*/ 2147483647 w 446"/>
                <a:gd name="T37" fmla="*/ 2147483647 h 316"/>
                <a:gd name="T38" fmla="*/ 2147483647 w 446"/>
                <a:gd name="T39" fmla="*/ 2147483647 h 316"/>
                <a:gd name="T40" fmla="*/ 2147483647 w 446"/>
                <a:gd name="T41" fmla="*/ 2147483647 h 316"/>
                <a:gd name="T42" fmla="*/ 2147483647 w 446"/>
                <a:gd name="T43" fmla="*/ 2147483647 h 316"/>
                <a:gd name="T44" fmla="*/ 2147483647 w 446"/>
                <a:gd name="T45" fmla="*/ 2147483647 h 316"/>
                <a:gd name="T46" fmla="*/ 2147483647 w 446"/>
                <a:gd name="T47" fmla="*/ 2147483647 h 316"/>
                <a:gd name="T48" fmla="*/ 2147483647 w 446"/>
                <a:gd name="T49" fmla="*/ 2147483647 h 316"/>
                <a:gd name="T50" fmla="*/ 2147483647 w 446"/>
                <a:gd name="T51" fmla="*/ 0 h 316"/>
                <a:gd name="T52" fmla="*/ 2147483647 w 446"/>
                <a:gd name="T53" fmla="*/ 2147483647 h 316"/>
                <a:gd name="T54" fmla="*/ 2147483647 w 446"/>
                <a:gd name="T55" fmla="*/ 2147483647 h 316"/>
                <a:gd name="T56" fmla="*/ 2147483647 w 446"/>
                <a:gd name="T57" fmla="*/ 2147483647 h 316"/>
                <a:gd name="T58" fmla="*/ 2147483647 w 446"/>
                <a:gd name="T59" fmla="*/ 2147483647 h 316"/>
                <a:gd name="T60" fmla="*/ 2147483647 w 446"/>
                <a:gd name="T61" fmla="*/ 2147483647 h 316"/>
                <a:gd name="T62" fmla="*/ 2147483647 w 446"/>
                <a:gd name="T63" fmla="*/ 2147483647 h 316"/>
                <a:gd name="T64" fmla="*/ 2147483647 w 446"/>
                <a:gd name="T65" fmla="*/ 2147483647 h 316"/>
                <a:gd name="T66" fmla="*/ 2147483647 w 446"/>
                <a:gd name="T67" fmla="*/ 0 h 316"/>
                <a:gd name="T68" fmla="*/ 2147483647 w 446"/>
                <a:gd name="T69" fmla="*/ 2147483647 h 316"/>
                <a:gd name="T70" fmla="*/ 2147483647 w 446"/>
                <a:gd name="T71" fmla="*/ 2147483647 h 316"/>
                <a:gd name="T72" fmla="*/ 2147483647 w 446"/>
                <a:gd name="T73" fmla="*/ 2147483647 h 316"/>
                <a:gd name="T74" fmla="*/ 2147483647 w 446"/>
                <a:gd name="T75" fmla="*/ 2147483647 h 316"/>
                <a:gd name="T76" fmla="*/ 2147483647 w 446"/>
                <a:gd name="T77" fmla="*/ 2147483647 h 316"/>
                <a:gd name="T78" fmla="*/ 2147483647 w 446"/>
                <a:gd name="T79" fmla="*/ 2147483647 h 316"/>
                <a:gd name="T80" fmla="*/ 2147483647 w 446"/>
                <a:gd name="T81" fmla="*/ 2147483647 h 316"/>
                <a:gd name="T82" fmla="*/ 2147483647 w 446"/>
                <a:gd name="T83" fmla="*/ 2147483647 h 316"/>
                <a:gd name="T84" fmla="*/ 2147483647 w 446"/>
                <a:gd name="T85" fmla="*/ 2147483647 h 316"/>
                <a:gd name="T86" fmla="*/ 0 w 446"/>
                <a:gd name="T87" fmla="*/ 2147483647 h 316"/>
                <a:gd name="T88" fmla="*/ 0 w 446"/>
                <a:gd name="T89" fmla="*/ 2147483647 h 316"/>
                <a:gd name="T90" fmla="*/ 2147483647 w 446"/>
                <a:gd name="T91" fmla="*/ 2147483647 h 316"/>
                <a:gd name="T92" fmla="*/ 2147483647 w 446"/>
                <a:gd name="T93" fmla="*/ 2147483647 h 316"/>
                <a:gd name="T94" fmla="*/ 2147483647 w 446"/>
                <a:gd name="T95" fmla="*/ 2147483647 h 316"/>
                <a:gd name="T96" fmla="*/ 2147483647 w 446"/>
                <a:gd name="T97" fmla="*/ 2147483647 h 316"/>
                <a:gd name="T98" fmla="*/ 2147483647 w 446"/>
                <a:gd name="T99" fmla="*/ 2147483647 h 316"/>
                <a:gd name="T100" fmla="*/ 2147483647 w 446"/>
                <a:gd name="T101" fmla="*/ 2147483647 h 316"/>
                <a:gd name="T102" fmla="*/ 2147483647 w 446"/>
                <a:gd name="T103" fmla="*/ 2147483647 h 316"/>
                <a:gd name="T104" fmla="*/ 2147483647 w 446"/>
                <a:gd name="T105" fmla="*/ 2147483647 h 316"/>
                <a:gd name="T106" fmla="*/ 2147483647 w 446"/>
                <a:gd name="T107" fmla="*/ 2147483647 h 316"/>
                <a:gd name="T108" fmla="*/ 2147483647 w 446"/>
                <a:gd name="T109" fmla="*/ 2147483647 h 316"/>
                <a:gd name="T110" fmla="*/ 2147483647 w 446"/>
                <a:gd name="T111" fmla="*/ 2147483647 h 316"/>
                <a:gd name="T112" fmla="*/ 2147483647 w 446"/>
                <a:gd name="T113" fmla="*/ 2147483647 h 316"/>
                <a:gd name="T114" fmla="*/ 2147483647 w 446"/>
                <a:gd name="T115" fmla="*/ 2147483647 h 316"/>
                <a:gd name="T116" fmla="*/ 2147483647 w 446"/>
                <a:gd name="T117" fmla="*/ 2147483647 h 316"/>
                <a:gd name="T118" fmla="*/ 2147483647 w 446"/>
                <a:gd name="T119" fmla="*/ 2147483647 h 3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6"/>
                <a:gd name="T181" fmla="*/ 0 h 316"/>
                <a:gd name="T182" fmla="*/ 446 w 446"/>
                <a:gd name="T183" fmla="*/ 316 h 3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6" h="316">
                  <a:moveTo>
                    <a:pt x="222" y="315"/>
                  </a:moveTo>
                  <a:lnTo>
                    <a:pt x="230" y="314"/>
                  </a:lnTo>
                  <a:lnTo>
                    <a:pt x="238" y="314"/>
                  </a:lnTo>
                  <a:lnTo>
                    <a:pt x="246" y="314"/>
                  </a:lnTo>
                  <a:lnTo>
                    <a:pt x="253" y="313"/>
                  </a:lnTo>
                  <a:lnTo>
                    <a:pt x="261" y="312"/>
                  </a:lnTo>
                  <a:lnTo>
                    <a:pt x="269" y="311"/>
                  </a:lnTo>
                  <a:lnTo>
                    <a:pt x="276" y="309"/>
                  </a:lnTo>
                  <a:lnTo>
                    <a:pt x="284" y="308"/>
                  </a:lnTo>
                  <a:lnTo>
                    <a:pt x="291" y="306"/>
                  </a:lnTo>
                  <a:lnTo>
                    <a:pt x="298" y="304"/>
                  </a:lnTo>
                  <a:lnTo>
                    <a:pt x="305" y="302"/>
                  </a:lnTo>
                  <a:lnTo>
                    <a:pt x="312" y="300"/>
                  </a:lnTo>
                  <a:lnTo>
                    <a:pt x="319" y="297"/>
                  </a:lnTo>
                  <a:lnTo>
                    <a:pt x="326" y="295"/>
                  </a:lnTo>
                  <a:lnTo>
                    <a:pt x="332" y="292"/>
                  </a:lnTo>
                  <a:lnTo>
                    <a:pt x="339" y="289"/>
                  </a:lnTo>
                  <a:lnTo>
                    <a:pt x="345" y="285"/>
                  </a:lnTo>
                  <a:lnTo>
                    <a:pt x="351" y="282"/>
                  </a:lnTo>
                  <a:lnTo>
                    <a:pt x="357" y="278"/>
                  </a:lnTo>
                  <a:lnTo>
                    <a:pt x="363" y="275"/>
                  </a:lnTo>
                  <a:lnTo>
                    <a:pt x="368" y="271"/>
                  </a:lnTo>
                  <a:lnTo>
                    <a:pt x="374" y="267"/>
                  </a:lnTo>
                  <a:lnTo>
                    <a:pt x="379" y="262"/>
                  </a:lnTo>
                  <a:lnTo>
                    <a:pt x="385" y="258"/>
                  </a:lnTo>
                  <a:lnTo>
                    <a:pt x="390" y="253"/>
                  </a:lnTo>
                  <a:lnTo>
                    <a:pt x="396" y="247"/>
                  </a:lnTo>
                  <a:lnTo>
                    <a:pt x="401" y="242"/>
                  </a:lnTo>
                  <a:lnTo>
                    <a:pt x="406" y="237"/>
                  </a:lnTo>
                  <a:lnTo>
                    <a:pt x="410" y="231"/>
                  </a:lnTo>
                  <a:lnTo>
                    <a:pt x="415" y="225"/>
                  </a:lnTo>
                  <a:lnTo>
                    <a:pt x="419" y="219"/>
                  </a:lnTo>
                  <a:lnTo>
                    <a:pt x="422" y="213"/>
                  </a:lnTo>
                  <a:lnTo>
                    <a:pt x="426" y="207"/>
                  </a:lnTo>
                  <a:lnTo>
                    <a:pt x="429" y="201"/>
                  </a:lnTo>
                  <a:lnTo>
                    <a:pt x="432" y="194"/>
                  </a:lnTo>
                  <a:lnTo>
                    <a:pt x="435" y="187"/>
                  </a:lnTo>
                  <a:lnTo>
                    <a:pt x="437" y="181"/>
                  </a:lnTo>
                  <a:lnTo>
                    <a:pt x="439" y="174"/>
                  </a:lnTo>
                  <a:lnTo>
                    <a:pt x="441" y="167"/>
                  </a:lnTo>
                  <a:lnTo>
                    <a:pt x="442" y="160"/>
                  </a:lnTo>
                  <a:lnTo>
                    <a:pt x="443" y="153"/>
                  </a:lnTo>
                  <a:lnTo>
                    <a:pt x="444" y="146"/>
                  </a:lnTo>
                  <a:lnTo>
                    <a:pt x="445" y="139"/>
                  </a:lnTo>
                  <a:lnTo>
                    <a:pt x="445" y="132"/>
                  </a:lnTo>
                  <a:lnTo>
                    <a:pt x="445" y="125"/>
                  </a:lnTo>
                  <a:lnTo>
                    <a:pt x="444" y="117"/>
                  </a:lnTo>
                  <a:lnTo>
                    <a:pt x="443" y="110"/>
                  </a:lnTo>
                  <a:lnTo>
                    <a:pt x="442" y="103"/>
                  </a:lnTo>
                  <a:lnTo>
                    <a:pt x="441" y="96"/>
                  </a:lnTo>
                  <a:lnTo>
                    <a:pt x="439" y="89"/>
                  </a:lnTo>
                  <a:lnTo>
                    <a:pt x="437" y="82"/>
                  </a:lnTo>
                  <a:lnTo>
                    <a:pt x="434" y="75"/>
                  </a:lnTo>
                  <a:lnTo>
                    <a:pt x="431" y="69"/>
                  </a:lnTo>
                  <a:lnTo>
                    <a:pt x="428" y="63"/>
                  </a:lnTo>
                  <a:lnTo>
                    <a:pt x="425" y="57"/>
                  </a:lnTo>
                  <a:lnTo>
                    <a:pt x="421" y="51"/>
                  </a:lnTo>
                  <a:lnTo>
                    <a:pt x="417" y="45"/>
                  </a:lnTo>
                  <a:lnTo>
                    <a:pt x="412" y="40"/>
                  </a:lnTo>
                  <a:lnTo>
                    <a:pt x="408" y="35"/>
                  </a:lnTo>
                  <a:lnTo>
                    <a:pt x="403" y="30"/>
                  </a:lnTo>
                  <a:lnTo>
                    <a:pt x="397" y="26"/>
                  </a:lnTo>
                  <a:lnTo>
                    <a:pt x="392" y="22"/>
                  </a:lnTo>
                  <a:lnTo>
                    <a:pt x="386" y="18"/>
                  </a:lnTo>
                  <a:lnTo>
                    <a:pt x="380" y="15"/>
                  </a:lnTo>
                  <a:lnTo>
                    <a:pt x="374" y="12"/>
                  </a:lnTo>
                  <a:lnTo>
                    <a:pt x="368" y="9"/>
                  </a:lnTo>
                  <a:lnTo>
                    <a:pt x="362" y="7"/>
                  </a:lnTo>
                  <a:lnTo>
                    <a:pt x="356" y="5"/>
                  </a:lnTo>
                  <a:lnTo>
                    <a:pt x="349" y="4"/>
                  </a:lnTo>
                  <a:lnTo>
                    <a:pt x="342" y="3"/>
                  </a:lnTo>
                  <a:lnTo>
                    <a:pt x="335" y="2"/>
                  </a:lnTo>
                  <a:lnTo>
                    <a:pt x="328" y="1"/>
                  </a:lnTo>
                  <a:lnTo>
                    <a:pt x="321" y="1"/>
                  </a:lnTo>
                  <a:lnTo>
                    <a:pt x="314" y="0"/>
                  </a:lnTo>
                  <a:lnTo>
                    <a:pt x="306" y="0"/>
                  </a:lnTo>
                  <a:lnTo>
                    <a:pt x="298" y="1"/>
                  </a:lnTo>
                  <a:lnTo>
                    <a:pt x="291" y="1"/>
                  </a:lnTo>
                  <a:lnTo>
                    <a:pt x="283" y="2"/>
                  </a:lnTo>
                  <a:lnTo>
                    <a:pt x="275" y="3"/>
                  </a:lnTo>
                  <a:lnTo>
                    <a:pt x="267" y="4"/>
                  </a:lnTo>
                  <a:lnTo>
                    <a:pt x="258" y="5"/>
                  </a:lnTo>
                  <a:lnTo>
                    <a:pt x="250" y="6"/>
                  </a:lnTo>
                  <a:lnTo>
                    <a:pt x="242" y="7"/>
                  </a:lnTo>
                  <a:lnTo>
                    <a:pt x="233" y="9"/>
                  </a:lnTo>
                  <a:lnTo>
                    <a:pt x="225" y="11"/>
                  </a:lnTo>
                  <a:lnTo>
                    <a:pt x="216" y="9"/>
                  </a:lnTo>
                  <a:lnTo>
                    <a:pt x="208" y="7"/>
                  </a:lnTo>
                  <a:lnTo>
                    <a:pt x="200" y="6"/>
                  </a:lnTo>
                  <a:lnTo>
                    <a:pt x="192" y="5"/>
                  </a:lnTo>
                  <a:lnTo>
                    <a:pt x="183" y="4"/>
                  </a:lnTo>
                  <a:lnTo>
                    <a:pt x="175" y="3"/>
                  </a:lnTo>
                  <a:lnTo>
                    <a:pt x="167" y="2"/>
                  </a:lnTo>
                  <a:lnTo>
                    <a:pt x="160" y="1"/>
                  </a:lnTo>
                  <a:lnTo>
                    <a:pt x="152" y="1"/>
                  </a:lnTo>
                  <a:lnTo>
                    <a:pt x="144" y="1"/>
                  </a:lnTo>
                  <a:lnTo>
                    <a:pt x="137" y="0"/>
                  </a:lnTo>
                  <a:lnTo>
                    <a:pt x="129" y="0"/>
                  </a:lnTo>
                  <a:lnTo>
                    <a:pt x="122" y="1"/>
                  </a:lnTo>
                  <a:lnTo>
                    <a:pt x="115" y="1"/>
                  </a:lnTo>
                  <a:lnTo>
                    <a:pt x="108" y="2"/>
                  </a:lnTo>
                  <a:lnTo>
                    <a:pt x="102" y="3"/>
                  </a:lnTo>
                  <a:lnTo>
                    <a:pt x="95" y="4"/>
                  </a:lnTo>
                  <a:lnTo>
                    <a:pt x="89" y="6"/>
                  </a:lnTo>
                  <a:lnTo>
                    <a:pt x="83" y="7"/>
                  </a:lnTo>
                  <a:lnTo>
                    <a:pt x="77" y="10"/>
                  </a:lnTo>
                  <a:lnTo>
                    <a:pt x="71" y="12"/>
                  </a:lnTo>
                  <a:lnTo>
                    <a:pt x="65" y="15"/>
                  </a:lnTo>
                  <a:lnTo>
                    <a:pt x="59" y="18"/>
                  </a:lnTo>
                  <a:lnTo>
                    <a:pt x="53" y="21"/>
                  </a:lnTo>
                  <a:lnTo>
                    <a:pt x="48" y="25"/>
                  </a:lnTo>
                  <a:lnTo>
                    <a:pt x="43" y="30"/>
                  </a:lnTo>
                  <a:lnTo>
                    <a:pt x="38" y="34"/>
                  </a:lnTo>
                  <a:lnTo>
                    <a:pt x="33" y="39"/>
                  </a:lnTo>
                  <a:lnTo>
                    <a:pt x="28" y="45"/>
                  </a:lnTo>
                  <a:lnTo>
                    <a:pt x="24" y="50"/>
                  </a:lnTo>
                  <a:lnTo>
                    <a:pt x="21" y="56"/>
                  </a:lnTo>
                  <a:lnTo>
                    <a:pt x="17" y="62"/>
                  </a:lnTo>
                  <a:lnTo>
                    <a:pt x="14" y="69"/>
                  </a:lnTo>
                  <a:lnTo>
                    <a:pt x="11" y="75"/>
                  </a:lnTo>
                  <a:lnTo>
                    <a:pt x="8" y="82"/>
                  </a:lnTo>
                  <a:lnTo>
                    <a:pt x="6" y="89"/>
                  </a:lnTo>
                  <a:lnTo>
                    <a:pt x="4" y="96"/>
                  </a:lnTo>
                  <a:lnTo>
                    <a:pt x="3" y="103"/>
                  </a:lnTo>
                  <a:lnTo>
                    <a:pt x="1" y="110"/>
                  </a:lnTo>
                  <a:lnTo>
                    <a:pt x="1" y="117"/>
                  </a:lnTo>
                  <a:lnTo>
                    <a:pt x="0" y="125"/>
                  </a:lnTo>
                  <a:lnTo>
                    <a:pt x="0" y="132"/>
                  </a:lnTo>
                  <a:lnTo>
                    <a:pt x="0" y="139"/>
                  </a:lnTo>
                  <a:lnTo>
                    <a:pt x="1" y="146"/>
                  </a:lnTo>
                  <a:lnTo>
                    <a:pt x="1" y="153"/>
                  </a:lnTo>
                  <a:lnTo>
                    <a:pt x="3" y="160"/>
                  </a:lnTo>
                  <a:lnTo>
                    <a:pt x="4" y="167"/>
                  </a:lnTo>
                  <a:lnTo>
                    <a:pt x="6" y="174"/>
                  </a:lnTo>
                  <a:lnTo>
                    <a:pt x="8" y="181"/>
                  </a:lnTo>
                  <a:lnTo>
                    <a:pt x="10" y="187"/>
                  </a:lnTo>
                  <a:lnTo>
                    <a:pt x="13" y="194"/>
                  </a:lnTo>
                  <a:lnTo>
                    <a:pt x="16" y="201"/>
                  </a:lnTo>
                  <a:lnTo>
                    <a:pt x="19" y="207"/>
                  </a:lnTo>
                  <a:lnTo>
                    <a:pt x="22" y="213"/>
                  </a:lnTo>
                  <a:lnTo>
                    <a:pt x="26" y="219"/>
                  </a:lnTo>
                  <a:lnTo>
                    <a:pt x="30" y="225"/>
                  </a:lnTo>
                  <a:lnTo>
                    <a:pt x="34" y="231"/>
                  </a:lnTo>
                  <a:lnTo>
                    <a:pt x="39" y="237"/>
                  </a:lnTo>
                  <a:lnTo>
                    <a:pt x="43" y="242"/>
                  </a:lnTo>
                  <a:lnTo>
                    <a:pt x="48" y="247"/>
                  </a:lnTo>
                  <a:lnTo>
                    <a:pt x="54" y="253"/>
                  </a:lnTo>
                  <a:lnTo>
                    <a:pt x="59" y="258"/>
                  </a:lnTo>
                  <a:lnTo>
                    <a:pt x="65" y="262"/>
                  </a:lnTo>
                  <a:lnTo>
                    <a:pt x="70" y="267"/>
                  </a:lnTo>
                  <a:lnTo>
                    <a:pt x="75" y="271"/>
                  </a:lnTo>
                  <a:lnTo>
                    <a:pt x="81" y="275"/>
                  </a:lnTo>
                  <a:lnTo>
                    <a:pt x="87" y="278"/>
                  </a:lnTo>
                  <a:lnTo>
                    <a:pt x="93" y="282"/>
                  </a:lnTo>
                  <a:lnTo>
                    <a:pt x="99" y="285"/>
                  </a:lnTo>
                  <a:lnTo>
                    <a:pt x="106" y="289"/>
                  </a:lnTo>
                  <a:lnTo>
                    <a:pt x="112" y="292"/>
                  </a:lnTo>
                  <a:lnTo>
                    <a:pt x="119" y="295"/>
                  </a:lnTo>
                  <a:lnTo>
                    <a:pt x="125" y="297"/>
                  </a:lnTo>
                  <a:lnTo>
                    <a:pt x="132" y="300"/>
                  </a:lnTo>
                  <a:lnTo>
                    <a:pt x="139" y="302"/>
                  </a:lnTo>
                  <a:lnTo>
                    <a:pt x="146" y="304"/>
                  </a:lnTo>
                  <a:lnTo>
                    <a:pt x="153" y="306"/>
                  </a:lnTo>
                  <a:lnTo>
                    <a:pt x="161" y="308"/>
                  </a:lnTo>
                  <a:lnTo>
                    <a:pt x="168" y="309"/>
                  </a:lnTo>
                  <a:lnTo>
                    <a:pt x="175" y="311"/>
                  </a:lnTo>
                  <a:lnTo>
                    <a:pt x="183" y="312"/>
                  </a:lnTo>
                  <a:lnTo>
                    <a:pt x="191" y="313"/>
                  </a:lnTo>
                  <a:lnTo>
                    <a:pt x="198" y="314"/>
                  </a:lnTo>
                  <a:lnTo>
                    <a:pt x="206" y="314"/>
                  </a:lnTo>
                  <a:lnTo>
                    <a:pt x="214" y="314"/>
                  </a:lnTo>
                  <a:lnTo>
                    <a:pt x="222" y="315"/>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01" name="Freeform 80"/>
            <p:cNvSpPr>
              <a:spLocks/>
            </p:cNvSpPr>
            <p:nvPr/>
          </p:nvSpPr>
          <p:spPr bwMode="auto">
            <a:xfrm>
              <a:off x="785813" y="5540906"/>
              <a:ext cx="708025" cy="501650"/>
            </a:xfrm>
            <a:custGeom>
              <a:avLst/>
              <a:gdLst>
                <a:gd name="T0" fmla="*/ 2147483647 w 446"/>
                <a:gd name="T1" fmla="*/ 2147483647 h 316"/>
                <a:gd name="T2" fmla="*/ 2147483647 w 446"/>
                <a:gd name="T3" fmla="*/ 2147483647 h 316"/>
                <a:gd name="T4" fmla="*/ 2147483647 w 446"/>
                <a:gd name="T5" fmla="*/ 2147483647 h 316"/>
                <a:gd name="T6" fmla="*/ 2147483647 w 446"/>
                <a:gd name="T7" fmla="*/ 2147483647 h 316"/>
                <a:gd name="T8" fmla="*/ 2147483647 w 446"/>
                <a:gd name="T9" fmla="*/ 2147483647 h 316"/>
                <a:gd name="T10" fmla="*/ 2147483647 w 446"/>
                <a:gd name="T11" fmla="*/ 2147483647 h 316"/>
                <a:gd name="T12" fmla="*/ 2147483647 w 446"/>
                <a:gd name="T13" fmla="*/ 2147483647 h 316"/>
                <a:gd name="T14" fmla="*/ 2147483647 w 446"/>
                <a:gd name="T15" fmla="*/ 2147483647 h 316"/>
                <a:gd name="T16" fmla="*/ 2147483647 w 446"/>
                <a:gd name="T17" fmla="*/ 2147483647 h 316"/>
                <a:gd name="T18" fmla="*/ 2147483647 w 446"/>
                <a:gd name="T19" fmla="*/ 2147483647 h 316"/>
                <a:gd name="T20" fmla="*/ 2147483647 w 446"/>
                <a:gd name="T21" fmla="*/ 2147483647 h 316"/>
                <a:gd name="T22" fmla="*/ 2147483647 w 446"/>
                <a:gd name="T23" fmla="*/ 2147483647 h 316"/>
                <a:gd name="T24" fmla="*/ 2147483647 w 446"/>
                <a:gd name="T25" fmla="*/ 2147483647 h 316"/>
                <a:gd name="T26" fmla="*/ 2147483647 w 446"/>
                <a:gd name="T27" fmla="*/ 2147483647 h 316"/>
                <a:gd name="T28" fmla="*/ 2147483647 w 446"/>
                <a:gd name="T29" fmla="*/ 2147483647 h 316"/>
                <a:gd name="T30" fmla="*/ 2147483647 w 446"/>
                <a:gd name="T31" fmla="*/ 2147483647 h 316"/>
                <a:gd name="T32" fmla="*/ 2147483647 w 446"/>
                <a:gd name="T33" fmla="*/ 2147483647 h 316"/>
                <a:gd name="T34" fmla="*/ 2147483647 w 446"/>
                <a:gd name="T35" fmla="*/ 2147483647 h 316"/>
                <a:gd name="T36" fmla="*/ 2147483647 w 446"/>
                <a:gd name="T37" fmla="*/ 2147483647 h 316"/>
                <a:gd name="T38" fmla="*/ 2147483647 w 446"/>
                <a:gd name="T39" fmla="*/ 2147483647 h 316"/>
                <a:gd name="T40" fmla="*/ 2147483647 w 446"/>
                <a:gd name="T41" fmla="*/ 2147483647 h 316"/>
                <a:gd name="T42" fmla="*/ 2147483647 w 446"/>
                <a:gd name="T43" fmla="*/ 2147483647 h 316"/>
                <a:gd name="T44" fmla="*/ 2147483647 w 446"/>
                <a:gd name="T45" fmla="*/ 2147483647 h 316"/>
                <a:gd name="T46" fmla="*/ 2147483647 w 446"/>
                <a:gd name="T47" fmla="*/ 2147483647 h 316"/>
                <a:gd name="T48" fmla="*/ 2147483647 w 446"/>
                <a:gd name="T49" fmla="*/ 2147483647 h 316"/>
                <a:gd name="T50" fmla="*/ 2147483647 w 446"/>
                <a:gd name="T51" fmla="*/ 0 h 316"/>
                <a:gd name="T52" fmla="*/ 2147483647 w 446"/>
                <a:gd name="T53" fmla="*/ 2147483647 h 316"/>
                <a:gd name="T54" fmla="*/ 2147483647 w 446"/>
                <a:gd name="T55" fmla="*/ 2147483647 h 316"/>
                <a:gd name="T56" fmla="*/ 2147483647 w 446"/>
                <a:gd name="T57" fmla="*/ 2147483647 h 316"/>
                <a:gd name="T58" fmla="*/ 2147483647 w 446"/>
                <a:gd name="T59" fmla="*/ 2147483647 h 316"/>
                <a:gd name="T60" fmla="*/ 2147483647 w 446"/>
                <a:gd name="T61" fmla="*/ 2147483647 h 316"/>
                <a:gd name="T62" fmla="*/ 2147483647 w 446"/>
                <a:gd name="T63" fmla="*/ 2147483647 h 316"/>
                <a:gd name="T64" fmla="*/ 2147483647 w 446"/>
                <a:gd name="T65" fmla="*/ 2147483647 h 316"/>
                <a:gd name="T66" fmla="*/ 2147483647 w 446"/>
                <a:gd name="T67" fmla="*/ 0 h 316"/>
                <a:gd name="T68" fmla="*/ 2147483647 w 446"/>
                <a:gd name="T69" fmla="*/ 2147483647 h 316"/>
                <a:gd name="T70" fmla="*/ 2147483647 w 446"/>
                <a:gd name="T71" fmla="*/ 2147483647 h 316"/>
                <a:gd name="T72" fmla="*/ 2147483647 w 446"/>
                <a:gd name="T73" fmla="*/ 2147483647 h 316"/>
                <a:gd name="T74" fmla="*/ 2147483647 w 446"/>
                <a:gd name="T75" fmla="*/ 2147483647 h 316"/>
                <a:gd name="T76" fmla="*/ 2147483647 w 446"/>
                <a:gd name="T77" fmla="*/ 2147483647 h 316"/>
                <a:gd name="T78" fmla="*/ 2147483647 w 446"/>
                <a:gd name="T79" fmla="*/ 2147483647 h 316"/>
                <a:gd name="T80" fmla="*/ 2147483647 w 446"/>
                <a:gd name="T81" fmla="*/ 2147483647 h 316"/>
                <a:gd name="T82" fmla="*/ 2147483647 w 446"/>
                <a:gd name="T83" fmla="*/ 2147483647 h 316"/>
                <a:gd name="T84" fmla="*/ 2147483647 w 446"/>
                <a:gd name="T85" fmla="*/ 2147483647 h 316"/>
                <a:gd name="T86" fmla="*/ 0 w 446"/>
                <a:gd name="T87" fmla="*/ 2147483647 h 316"/>
                <a:gd name="T88" fmla="*/ 0 w 446"/>
                <a:gd name="T89" fmla="*/ 2147483647 h 316"/>
                <a:gd name="T90" fmla="*/ 2147483647 w 446"/>
                <a:gd name="T91" fmla="*/ 2147483647 h 316"/>
                <a:gd name="T92" fmla="*/ 2147483647 w 446"/>
                <a:gd name="T93" fmla="*/ 2147483647 h 316"/>
                <a:gd name="T94" fmla="*/ 2147483647 w 446"/>
                <a:gd name="T95" fmla="*/ 2147483647 h 316"/>
                <a:gd name="T96" fmla="*/ 2147483647 w 446"/>
                <a:gd name="T97" fmla="*/ 2147483647 h 316"/>
                <a:gd name="T98" fmla="*/ 2147483647 w 446"/>
                <a:gd name="T99" fmla="*/ 2147483647 h 316"/>
                <a:gd name="T100" fmla="*/ 2147483647 w 446"/>
                <a:gd name="T101" fmla="*/ 2147483647 h 316"/>
                <a:gd name="T102" fmla="*/ 2147483647 w 446"/>
                <a:gd name="T103" fmla="*/ 2147483647 h 316"/>
                <a:gd name="T104" fmla="*/ 2147483647 w 446"/>
                <a:gd name="T105" fmla="*/ 2147483647 h 316"/>
                <a:gd name="T106" fmla="*/ 2147483647 w 446"/>
                <a:gd name="T107" fmla="*/ 2147483647 h 316"/>
                <a:gd name="T108" fmla="*/ 2147483647 w 446"/>
                <a:gd name="T109" fmla="*/ 2147483647 h 316"/>
                <a:gd name="T110" fmla="*/ 2147483647 w 446"/>
                <a:gd name="T111" fmla="*/ 2147483647 h 316"/>
                <a:gd name="T112" fmla="*/ 2147483647 w 446"/>
                <a:gd name="T113" fmla="*/ 2147483647 h 316"/>
                <a:gd name="T114" fmla="*/ 2147483647 w 446"/>
                <a:gd name="T115" fmla="*/ 2147483647 h 316"/>
                <a:gd name="T116" fmla="*/ 2147483647 w 446"/>
                <a:gd name="T117" fmla="*/ 2147483647 h 316"/>
                <a:gd name="T118" fmla="*/ 2147483647 w 446"/>
                <a:gd name="T119" fmla="*/ 2147483647 h 3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6"/>
                <a:gd name="T181" fmla="*/ 0 h 316"/>
                <a:gd name="T182" fmla="*/ 446 w 446"/>
                <a:gd name="T183" fmla="*/ 316 h 3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6" h="316">
                  <a:moveTo>
                    <a:pt x="222" y="315"/>
                  </a:moveTo>
                  <a:lnTo>
                    <a:pt x="230" y="314"/>
                  </a:lnTo>
                  <a:lnTo>
                    <a:pt x="238" y="314"/>
                  </a:lnTo>
                  <a:lnTo>
                    <a:pt x="246" y="314"/>
                  </a:lnTo>
                  <a:lnTo>
                    <a:pt x="253" y="313"/>
                  </a:lnTo>
                  <a:lnTo>
                    <a:pt x="261" y="312"/>
                  </a:lnTo>
                  <a:lnTo>
                    <a:pt x="269" y="311"/>
                  </a:lnTo>
                  <a:lnTo>
                    <a:pt x="276" y="309"/>
                  </a:lnTo>
                  <a:lnTo>
                    <a:pt x="284" y="308"/>
                  </a:lnTo>
                  <a:lnTo>
                    <a:pt x="291" y="306"/>
                  </a:lnTo>
                  <a:lnTo>
                    <a:pt x="298" y="304"/>
                  </a:lnTo>
                  <a:lnTo>
                    <a:pt x="305" y="302"/>
                  </a:lnTo>
                  <a:lnTo>
                    <a:pt x="312" y="300"/>
                  </a:lnTo>
                  <a:lnTo>
                    <a:pt x="319" y="297"/>
                  </a:lnTo>
                  <a:lnTo>
                    <a:pt x="326" y="295"/>
                  </a:lnTo>
                  <a:lnTo>
                    <a:pt x="332" y="292"/>
                  </a:lnTo>
                  <a:lnTo>
                    <a:pt x="339" y="289"/>
                  </a:lnTo>
                  <a:lnTo>
                    <a:pt x="345" y="285"/>
                  </a:lnTo>
                  <a:lnTo>
                    <a:pt x="351" y="282"/>
                  </a:lnTo>
                  <a:lnTo>
                    <a:pt x="357" y="278"/>
                  </a:lnTo>
                  <a:lnTo>
                    <a:pt x="363" y="275"/>
                  </a:lnTo>
                  <a:lnTo>
                    <a:pt x="368" y="271"/>
                  </a:lnTo>
                  <a:lnTo>
                    <a:pt x="374" y="267"/>
                  </a:lnTo>
                  <a:lnTo>
                    <a:pt x="379" y="262"/>
                  </a:lnTo>
                  <a:lnTo>
                    <a:pt x="385" y="258"/>
                  </a:lnTo>
                  <a:lnTo>
                    <a:pt x="390" y="253"/>
                  </a:lnTo>
                  <a:lnTo>
                    <a:pt x="396" y="247"/>
                  </a:lnTo>
                  <a:lnTo>
                    <a:pt x="401" y="242"/>
                  </a:lnTo>
                  <a:lnTo>
                    <a:pt x="406" y="237"/>
                  </a:lnTo>
                  <a:lnTo>
                    <a:pt x="410" y="231"/>
                  </a:lnTo>
                  <a:lnTo>
                    <a:pt x="415" y="225"/>
                  </a:lnTo>
                  <a:lnTo>
                    <a:pt x="419" y="219"/>
                  </a:lnTo>
                  <a:lnTo>
                    <a:pt x="422" y="213"/>
                  </a:lnTo>
                  <a:lnTo>
                    <a:pt x="426" y="207"/>
                  </a:lnTo>
                  <a:lnTo>
                    <a:pt x="429" y="201"/>
                  </a:lnTo>
                  <a:lnTo>
                    <a:pt x="432" y="194"/>
                  </a:lnTo>
                  <a:lnTo>
                    <a:pt x="435" y="187"/>
                  </a:lnTo>
                  <a:lnTo>
                    <a:pt x="437" y="181"/>
                  </a:lnTo>
                  <a:lnTo>
                    <a:pt x="439" y="174"/>
                  </a:lnTo>
                  <a:lnTo>
                    <a:pt x="441" y="167"/>
                  </a:lnTo>
                  <a:lnTo>
                    <a:pt x="442" y="160"/>
                  </a:lnTo>
                  <a:lnTo>
                    <a:pt x="443" y="153"/>
                  </a:lnTo>
                  <a:lnTo>
                    <a:pt x="444" y="146"/>
                  </a:lnTo>
                  <a:lnTo>
                    <a:pt x="445" y="139"/>
                  </a:lnTo>
                  <a:lnTo>
                    <a:pt x="445" y="132"/>
                  </a:lnTo>
                  <a:lnTo>
                    <a:pt x="445" y="125"/>
                  </a:lnTo>
                  <a:lnTo>
                    <a:pt x="444" y="117"/>
                  </a:lnTo>
                  <a:lnTo>
                    <a:pt x="443" y="110"/>
                  </a:lnTo>
                  <a:lnTo>
                    <a:pt x="442" y="103"/>
                  </a:lnTo>
                  <a:lnTo>
                    <a:pt x="441" y="96"/>
                  </a:lnTo>
                  <a:lnTo>
                    <a:pt x="439" y="89"/>
                  </a:lnTo>
                  <a:lnTo>
                    <a:pt x="437" y="82"/>
                  </a:lnTo>
                  <a:lnTo>
                    <a:pt x="434" y="75"/>
                  </a:lnTo>
                  <a:lnTo>
                    <a:pt x="431" y="69"/>
                  </a:lnTo>
                  <a:lnTo>
                    <a:pt x="428" y="63"/>
                  </a:lnTo>
                  <a:lnTo>
                    <a:pt x="425" y="57"/>
                  </a:lnTo>
                  <a:lnTo>
                    <a:pt x="421" y="51"/>
                  </a:lnTo>
                  <a:lnTo>
                    <a:pt x="417" y="45"/>
                  </a:lnTo>
                  <a:lnTo>
                    <a:pt x="412" y="40"/>
                  </a:lnTo>
                  <a:lnTo>
                    <a:pt x="408" y="35"/>
                  </a:lnTo>
                  <a:lnTo>
                    <a:pt x="403" y="30"/>
                  </a:lnTo>
                  <a:lnTo>
                    <a:pt x="397" y="26"/>
                  </a:lnTo>
                  <a:lnTo>
                    <a:pt x="392" y="22"/>
                  </a:lnTo>
                  <a:lnTo>
                    <a:pt x="386" y="18"/>
                  </a:lnTo>
                  <a:lnTo>
                    <a:pt x="380" y="15"/>
                  </a:lnTo>
                  <a:lnTo>
                    <a:pt x="374" y="12"/>
                  </a:lnTo>
                  <a:lnTo>
                    <a:pt x="368" y="9"/>
                  </a:lnTo>
                  <a:lnTo>
                    <a:pt x="362" y="7"/>
                  </a:lnTo>
                  <a:lnTo>
                    <a:pt x="356" y="5"/>
                  </a:lnTo>
                  <a:lnTo>
                    <a:pt x="349" y="4"/>
                  </a:lnTo>
                  <a:lnTo>
                    <a:pt x="342" y="3"/>
                  </a:lnTo>
                  <a:lnTo>
                    <a:pt x="335" y="2"/>
                  </a:lnTo>
                  <a:lnTo>
                    <a:pt x="328" y="1"/>
                  </a:lnTo>
                  <a:lnTo>
                    <a:pt x="321" y="1"/>
                  </a:lnTo>
                  <a:lnTo>
                    <a:pt x="314" y="0"/>
                  </a:lnTo>
                  <a:lnTo>
                    <a:pt x="306" y="0"/>
                  </a:lnTo>
                  <a:lnTo>
                    <a:pt x="298" y="1"/>
                  </a:lnTo>
                  <a:lnTo>
                    <a:pt x="291" y="1"/>
                  </a:lnTo>
                  <a:lnTo>
                    <a:pt x="283" y="2"/>
                  </a:lnTo>
                  <a:lnTo>
                    <a:pt x="275" y="3"/>
                  </a:lnTo>
                  <a:lnTo>
                    <a:pt x="267" y="4"/>
                  </a:lnTo>
                  <a:lnTo>
                    <a:pt x="258" y="5"/>
                  </a:lnTo>
                  <a:lnTo>
                    <a:pt x="250" y="6"/>
                  </a:lnTo>
                  <a:lnTo>
                    <a:pt x="242" y="7"/>
                  </a:lnTo>
                  <a:lnTo>
                    <a:pt x="233" y="9"/>
                  </a:lnTo>
                  <a:lnTo>
                    <a:pt x="225" y="11"/>
                  </a:lnTo>
                  <a:lnTo>
                    <a:pt x="216" y="9"/>
                  </a:lnTo>
                  <a:lnTo>
                    <a:pt x="208" y="7"/>
                  </a:lnTo>
                  <a:lnTo>
                    <a:pt x="200" y="6"/>
                  </a:lnTo>
                  <a:lnTo>
                    <a:pt x="192" y="5"/>
                  </a:lnTo>
                  <a:lnTo>
                    <a:pt x="183" y="4"/>
                  </a:lnTo>
                  <a:lnTo>
                    <a:pt x="175" y="3"/>
                  </a:lnTo>
                  <a:lnTo>
                    <a:pt x="167" y="2"/>
                  </a:lnTo>
                  <a:lnTo>
                    <a:pt x="160" y="1"/>
                  </a:lnTo>
                  <a:lnTo>
                    <a:pt x="152" y="1"/>
                  </a:lnTo>
                  <a:lnTo>
                    <a:pt x="144" y="1"/>
                  </a:lnTo>
                  <a:lnTo>
                    <a:pt x="137" y="0"/>
                  </a:lnTo>
                  <a:lnTo>
                    <a:pt x="129" y="0"/>
                  </a:lnTo>
                  <a:lnTo>
                    <a:pt x="122" y="1"/>
                  </a:lnTo>
                  <a:lnTo>
                    <a:pt x="115" y="1"/>
                  </a:lnTo>
                  <a:lnTo>
                    <a:pt x="108" y="2"/>
                  </a:lnTo>
                  <a:lnTo>
                    <a:pt x="102" y="3"/>
                  </a:lnTo>
                  <a:lnTo>
                    <a:pt x="95" y="4"/>
                  </a:lnTo>
                  <a:lnTo>
                    <a:pt x="89" y="6"/>
                  </a:lnTo>
                  <a:lnTo>
                    <a:pt x="83" y="7"/>
                  </a:lnTo>
                  <a:lnTo>
                    <a:pt x="77" y="10"/>
                  </a:lnTo>
                  <a:lnTo>
                    <a:pt x="71" y="12"/>
                  </a:lnTo>
                  <a:lnTo>
                    <a:pt x="65" y="15"/>
                  </a:lnTo>
                  <a:lnTo>
                    <a:pt x="59" y="18"/>
                  </a:lnTo>
                  <a:lnTo>
                    <a:pt x="53" y="21"/>
                  </a:lnTo>
                  <a:lnTo>
                    <a:pt x="48" y="25"/>
                  </a:lnTo>
                  <a:lnTo>
                    <a:pt x="43" y="30"/>
                  </a:lnTo>
                  <a:lnTo>
                    <a:pt x="38" y="34"/>
                  </a:lnTo>
                  <a:lnTo>
                    <a:pt x="33" y="39"/>
                  </a:lnTo>
                  <a:lnTo>
                    <a:pt x="28" y="45"/>
                  </a:lnTo>
                  <a:lnTo>
                    <a:pt x="24" y="50"/>
                  </a:lnTo>
                  <a:lnTo>
                    <a:pt x="21" y="56"/>
                  </a:lnTo>
                  <a:lnTo>
                    <a:pt x="17" y="62"/>
                  </a:lnTo>
                  <a:lnTo>
                    <a:pt x="14" y="69"/>
                  </a:lnTo>
                  <a:lnTo>
                    <a:pt x="11" y="75"/>
                  </a:lnTo>
                  <a:lnTo>
                    <a:pt x="8" y="82"/>
                  </a:lnTo>
                  <a:lnTo>
                    <a:pt x="6" y="89"/>
                  </a:lnTo>
                  <a:lnTo>
                    <a:pt x="4" y="96"/>
                  </a:lnTo>
                  <a:lnTo>
                    <a:pt x="3" y="103"/>
                  </a:lnTo>
                  <a:lnTo>
                    <a:pt x="1" y="110"/>
                  </a:lnTo>
                  <a:lnTo>
                    <a:pt x="1" y="117"/>
                  </a:lnTo>
                  <a:lnTo>
                    <a:pt x="0" y="125"/>
                  </a:lnTo>
                  <a:lnTo>
                    <a:pt x="0" y="132"/>
                  </a:lnTo>
                  <a:lnTo>
                    <a:pt x="0" y="139"/>
                  </a:lnTo>
                  <a:lnTo>
                    <a:pt x="1" y="146"/>
                  </a:lnTo>
                  <a:lnTo>
                    <a:pt x="1" y="153"/>
                  </a:lnTo>
                  <a:lnTo>
                    <a:pt x="3" y="160"/>
                  </a:lnTo>
                  <a:lnTo>
                    <a:pt x="4" y="167"/>
                  </a:lnTo>
                  <a:lnTo>
                    <a:pt x="6" y="174"/>
                  </a:lnTo>
                  <a:lnTo>
                    <a:pt x="8" y="181"/>
                  </a:lnTo>
                  <a:lnTo>
                    <a:pt x="10" y="187"/>
                  </a:lnTo>
                  <a:lnTo>
                    <a:pt x="13" y="194"/>
                  </a:lnTo>
                  <a:lnTo>
                    <a:pt x="16" y="201"/>
                  </a:lnTo>
                  <a:lnTo>
                    <a:pt x="19" y="207"/>
                  </a:lnTo>
                  <a:lnTo>
                    <a:pt x="22" y="213"/>
                  </a:lnTo>
                  <a:lnTo>
                    <a:pt x="26" y="219"/>
                  </a:lnTo>
                  <a:lnTo>
                    <a:pt x="30" y="225"/>
                  </a:lnTo>
                  <a:lnTo>
                    <a:pt x="34" y="231"/>
                  </a:lnTo>
                  <a:lnTo>
                    <a:pt x="39" y="237"/>
                  </a:lnTo>
                  <a:lnTo>
                    <a:pt x="43" y="242"/>
                  </a:lnTo>
                  <a:lnTo>
                    <a:pt x="48" y="247"/>
                  </a:lnTo>
                  <a:lnTo>
                    <a:pt x="54" y="253"/>
                  </a:lnTo>
                  <a:lnTo>
                    <a:pt x="59" y="258"/>
                  </a:lnTo>
                  <a:lnTo>
                    <a:pt x="65" y="262"/>
                  </a:lnTo>
                  <a:lnTo>
                    <a:pt x="70" y="267"/>
                  </a:lnTo>
                  <a:lnTo>
                    <a:pt x="75" y="271"/>
                  </a:lnTo>
                  <a:lnTo>
                    <a:pt x="81" y="275"/>
                  </a:lnTo>
                  <a:lnTo>
                    <a:pt x="87" y="278"/>
                  </a:lnTo>
                  <a:lnTo>
                    <a:pt x="93" y="282"/>
                  </a:lnTo>
                  <a:lnTo>
                    <a:pt x="99" y="285"/>
                  </a:lnTo>
                  <a:lnTo>
                    <a:pt x="106" y="289"/>
                  </a:lnTo>
                  <a:lnTo>
                    <a:pt x="112" y="292"/>
                  </a:lnTo>
                  <a:lnTo>
                    <a:pt x="119" y="295"/>
                  </a:lnTo>
                  <a:lnTo>
                    <a:pt x="125" y="297"/>
                  </a:lnTo>
                  <a:lnTo>
                    <a:pt x="132" y="300"/>
                  </a:lnTo>
                  <a:lnTo>
                    <a:pt x="139" y="302"/>
                  </a:lnTo>
                  <a:lnTo>
                    <a:pt x="146" y="304"/>
                  </a:lnTo>
                  <a:lnTo>
                    <a:pt x="153" y="306"/>
                  </a:lnTo>
                  <a:lnTo>
                    <a:pt x="161" y="308"/>
                  </a:lnTo>
                  <a:lnTo>
                    <a:pt x="168" y="309"/>
                  </a:lnTo>
                  <a:lnTo>
                    <a:pt x="175" y="311"/>
                  </a:lnTo>
                  <a:lnTo>
                    <a:pt x="183" y="312"/>
                  </a:lnTo>
                  <a:lnTo>
                    <a:pt x="191" y="313"/>
                  </a:lnTo>
                  <a:lnTo>
                    <a:pt x="198" y="314"/>
                  </a:lnTo>
                  <a:lnTo>
                    <a:pt x="206" y="314"/>
                  </a:lnTo>
                  <a:lnTo>
                    <a:pt x="214" y="314"/>
                  </a:lnTo>
                  <a:lnTo>
                    <a:pt x="222" y="3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02" name="Freeform 81"/>
            <p:cNvSpPr>
              <a:spLocks/>
            </p:cNvSpPr>
            <p:nvPr/>
          </p:nvSpPr>
          <p:spPr bwMode="auto">
            <a:xfrm>
              <a:off x="785813" y="5540906"/>
              <a:ext cx="708025" cy="501650"/>
            </a:xfrm>
            <a:custGeom>
              <a:avLst/>
              <a:gdLst>
                <a:gd name="T0" fmla="*/ 2147483647 w 446"/>
                <a:gd name="T1" fmla="*/ 2147483647 h 316"/>
                <a:gd name="T2" fmla="*/ 2147483647 w 446"/>
                <a:gd name="T3" fmla="*/ 2147483647 h 316"/>
                <a:gd name="T4" fmla="*/ 2147483647 w 446"/>
                <a:gd name="T5" fmla="*/ 2147483647 h 316"/>
                <a:gd name="T6" fmla="*/ 2147483647 w 446"/>
                <a:gd name="T7" fmla="*/ 2147483647 h 316"/>
                <a:gd name="T8" fmla="*/ 2147483647 w 446"/>
                <a:gd name="T9" fmla="*/ 2147483647 h 316"/>
                <a:gd name="T10" fmla="*/ 2147483647 w 446"/>
                <a:gd name="T11" fmla="*/ 2147483647 h 316"/>
                <a:gd name="T12" fmla="*/ 2147483647 w 446"/>
                <a:gd name="T13" fmla="*/ 2147483647 h 316"/>
                <a:gd name="T14" fmla="*/ 2147483647 w 446"/>
                <a:gd name="T15" fmla="*/ 2147483647 h 316"/>
                <a:gd name="T16" fmla="*/ 2147483647 w 446"/>
                <a:gd name="T17" fmla="*/ 2147483647 h 316"/>
                <a:gd name="T18" fmla="*/ 2147483647 w 446"/>
                <a:gd name="T19" fmla="*/ 2147483647 h 316"/>
                <a:gd name="T20" fmla="*/ 2147483647 w 446"/>
                <a:gd name="T21" fmla="*/ 2147483647 h 316"/>
                <a:gd name="T22" fmla="*/ 2147483647 w 446"/>
                <a:gd name="T23" fmla="*/ 2147483647 h 316"/>
                <a:gd name="T24" fmla="*/ 2147483647 w 446"/>
                <a:gd name="T25" fmla="*/ 2147483647 h 316"/>
                <a:gd name="T26" fmla="*/ 2147483647 w 446"/>
                <a:gd name="T27" fmla="*/ 2147483647 h 316"/>
                <a:gd name="T28" fmla="*/ 2147483647 w 446"/>
                <a:gd name="T29" fmla="*/ 2147483647 h 316"/>
                <a:gd name="T30" fmla="*/ 2147483647 w 446"/>
                <a:gd name="T31" fmla="*/ 2147483647 h 316"/>
                <a:gd name="T32" fmla="*/ 2147483647 w 446"/>
                <a:gd name="T33" fmla="*/ 2147483647 h 316"/>
                <a:gd name="T34" fmla="*/ 2147483647 w 446"/>
                <a:gd name="T35" fmla="*/ 2147483647 h 316"/>
                <a:gd name="T36" fmla="*/ 2147483647 w 446"/>
                <a:gd name="T37" fmla="*/ 2147483647 h 316"/>
                <a:gd name="T38" fmla="*/ 2147483647 w 446"/>
                <a:gd name="T39" fmla="*/ 2147483647 h 316"/>
                <a:gd name="T40" fmla="*/ 2147483647 w 446"/>
                <a:gd name="T41" fmla="*/ 2147483647 h 316"/>
                <a:gd name="T42" fmla="*/ 2147483647 w 446"/>
                <a:gd name="T43" fmla="*/ 2147483647 h 316"/>
                <a:gd name="T44" fmla="*/ 2147483647 w 446"/>
                <a:gd name="T45" fmla="*/ 2147483647 h 316"/>
                <a:gd name="T46" fmla="*/ 2147483647 w 446"/>
                <a:gd name="T47" fmla="*/ 2147483647 h 316"/>
                <a:gd name="T48" fmla="*/ 2147483647 w 446"/>
                <a:gd name="T49" fmla="*/ 2147483647 h 316"/>
                <a:gd name="T50" fmla="*/ 2147483647 w 446"/>
                <a:gd name="T51" fmla="*/ 0 h 316"/>
                <a:gd name="T52" fmla="*/ 2147483647 w 446"/>
                <a:gd name="T53" fmla="*/ 2147483647 h 316"/>
                <a:gd name="T54" fmla="*/ 2147483647 w 446"/>
                <a:gd name="T55" fmla="*/ 2147483647 h 316"/>
                <a:gd name="T56" fmla="*/ 2147483647 w 446"/>
                <a:gd name="T57" fmla="*/ 2147483647 h 316"/>
                <a:gd name="T58" fmla="*/ 2147483647 w 446"/>
                <a:gd name="T59" fmla="*/ 2147483647 h 316"/>
                <a:gd name="T60" fmla="*/ 2147483647 w 446"/>
                <a:gd name="T61" fmla="*/ 2147483647 h 316"/>
                <a:gd name="T62" fmla="*/ 2147483647 w 446"/>
                <a:gd name="T63" fmla="*/ 2147483647 h 316"/>
                <a:gd name="T64" fmla="*/ 2147483647 w 446"/>
                <a:gd name="T65" fmla="*/ 2147483647 h 316"/>
                <a:gd name="T66" fmla="*/ 2147483647 w 446"/>
                <a:gd name="T67" fmla="*/ 0 h 316"/>
                <a:gd name="T68" fmla="*/ 2147483647 w 446"/>
                <a:gd name="T69" fmla="*/ 2147483647 h 316"/>
                <a:gd name="T70" fmla="*/ 2147483647 w 446"/>
                <a:gd name="T71" fmla="*/ 2147483647 h 316"/>
                <a:gd name="T72" fmla="*/ 2147483647 w 446"/>
                <a:gd name="T73" fmla="*/ 2147483647 h 316"/>
                <a:gd name="T74" fmla="*/ 2147483647 w 446"/>
                <a:gd name="T75" fmla="*/ 2147483647 h 316"/>
                <a:gd name="T76" fmla="*/ 2147483647 w 446"/>
                <a:gd name="T77" fmla="*/ 2147483647 h 316"/>
                <a:gd name="T78" fmla="*/ 2147483647 w 446"/>
                <a:gd name="T79" fmla="*/ 2147483647 h 316"/>
                <a:gd name="T80" fmla="*/ 2147483647 w 446"/>
                <a:gd name="T81" fmla="*/ 2147483647 h 316"/>
                <a:gd name="T82" fmla="*/ 2147483647 w 446"/>
                <a:gd name="T83" fmla="*/ 2147483647 h 316"/>
                <a:gd name="T84" fmla="*/ 2147483647 w 446"/>
                <a:gd name="T85" fmla="*/ 2147483647 h 316"/>
                <a:gd name="T86" fmla="*/ 0 w 446"/>
                <a:gd name="T87" fmla="*/ 2147483647 h 316"/>
                <a:gd name="T88" fmla="*/ 0 w 446"/>
                <a:gd name="T89" fmla="*/ 2147483647 h 316"/>
                <a:gd name="T90" fmla="*/ 2147483647 w 446"/>
                <a:gd name="T91" fmla="*/ 2147483647 h 316"/>
                <a:gd name="T92" fmla="*/ 2147483647 w 446"/>
                <a:gd name="T93" fmla="*/ 2147483647 h 316"/>
                <a:gd name="T94" fmla="*/ 2147483647 w 446"/>
                <a:gd name="T95" fmla="*/ 2147483647 h 316"/>
                <a:gd name="T96" fmla="*/ 2147483647 w 446"/>
                <a:gd name="T97" fmla="*/ 2147483647 h 316"/>
                <a:gd name="T98" fmla="*/ 2147483647 w 446"/>
                <a:gd name="T99" fmla="*/ 2147483647 h 316"/>
                <a:gd name="T100" fmla="*/ 2147483647 w 446"/>
                <a:gd name="T101" fmla="*/ 2147483647 h 316"/>
                <a:gd name="T102" fmla="*/ 2147483647 w 446"/>
                <a:gd name="T103" fmla="*/ 2147483647 h 316"/>
                <a:gd name="T104" fmla="*/ 2147483647 w 446"/>
                <a:gd name="T105" fmla="*/ 2147483647 h 316"/>
                <a:gd name="T106" fmla="*/ 2147483647 w 446"/>
                <a:gd name="T107" fmla="*/ 2147483647 h 316"/>
                <a:gd name="T108" fmla="*/ 2147483647 w 446"/>
                <a:gd name="T109" fmla="*/ 2147483647 h 316"/>
                <a:gd name="T110" fmla="*/ 2147483647 w 446"/>
                <a:gd name="T111" fmla="*/ 2147483647 h 316"/>
                <a:gd name="T112" fmla="*/ 2147483647 w 446"/>
                <a:gd name="T113" fmla="*/ 2147483647 h 316"/>
                <a:gd name="T114" fmla="*/ 2147483647 w 446"/>
                <a:gd name="T115" fmla="*/ 2147483647 h 316"/>
                <a:gd name="T116" fmla="*/ 2147483647 w 446"/>
                <a:gd name="T117" fmla="*/ 2147483647 h 316"/>
                <a:gd name="T118" fmla="*/ 2147483647 w 446"/>
                <a:gd name="T119" fmla="*/ 2147483647 h 3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6"/>
                <a:gd name="T181" fmla="*/ 0 h 316"/>
                <a:gd name="T182" fmla="*/ 446 w 446"/>
                <a:gd name="T183" fmla="*/ 316 h 3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6" h="316">
                  <a:moveTo>
                    <a:pt x="222" y="315"/>
                  </a:moveTo>
                  <a:lnTo>
                    <a:pt x="230" y="314"/>
                  </a:lnTo>
                  <a:lnTo>
                    <a:pt x="238" y="314"/>
                  </a:lnTo>
                  <a:lnTo>
                    <a:pt x="246" y="314"/>
                  </a:lnTo>
                  <a:lnTo>
                    <a:pt x="253" y="313"/>
                  </a:lnTo>
                  <a:lnTo>
                    <a:pt x="261" y="312"/>
                  </a:lnTo>
                  <a:lnTo>
                    <a:pt x="269" y="311"/>
                  </a:lnTo>
                  <a:lnTo>
                    <a:pt x="276" y="309"/>
                  </a:lnTo>
                  <a:lnTo>
                    <a:pt x="284" y="308"/>
                  </a:lnTo>
                  <a:lnTo>
                    <a:pt x="291" y="306"/>
                  </a:lnTo>
                  <a:lnTo>
                    <a:pt x="298" y="304"/>
                  </a:lnTo>
                  <a:lnTo>
                    <a:pt x="305" y="302"/>
                  </a:lnTo>
                  <a:lnTo>
                    <a:pt x="312" y="300"/>
                  </a:lnTo>
                  <a:lnTo>
                    <a:pt x="319" y="297"/>
                  </a:lnTo>
                  <a:lnTo>
                    <a:pt x="326" y="295"/>
                  </a:lnTo>
                  <a:lnTo>
                    <a:pt x="332" y="292"/>
                  </a:lnTo>
                  <a:lnTo>
                    <a:pt x="339" y="289"/>
                  </a:lnTo>
                  <a:lnTo>
                    <a:pt x="345" y="285"/>
                  </a:lnTo>
                  <a:lnTo>
                    <a:pt x="351" y="282"/>
                  </a:lnTo>
                  <a:lnTo>
                    <a:pt x="357" y="278"/>
                  </a:lnTo>
                  <a:lnTo>
                    <a:pt x="363" y="275"/>
                  </a:lnTo>
                  <a:lnTo>
                    <a:pt x="368" y="271"/>
                  </a:lnTo>
                  <a:lnTo>
                    <a:pt x="374" y="267"/>
                  </a:lnTo>
                  <a:lnTo>
                    <a:pt x="379" y="262"/>
                  </a:lnTo>
                  <a:lnTo>
                    <a:pt x="385" y="258"/>
                  </a:lnTo>
                  <a:lnTo>
                    <a:pt x="390" y="253"/>
                  </a:lnTo>
                  <a:lnTo>
                    <a:pt x="396" y="247"/>
                  </a:lnTo>
                  <a:lnTo>
                    <a:pt x="401" y="242"/>
                  </a:lnTo>
                  <a:lnTo>
                    <a:pt x="406" y="237"/>
                  </a:lnTo>
                  <a:lnTo>
                    <a:pt x="410" y="231"/>
                  </a:lnTo>
                  <a:lnTo>
                    <a:pt x="415" y="225"/>
                  </a:lnTo>
                  <a:lnTo>
                    <a:pt x="419" y="219"/>
                  </a:lnTo>
                  <a:lnTo>
                    <a:pt x="422" y="213"/>
                  </a:lnTo>
                  <a:lnTo>
                    <a:pt x="426" y="207"/>
                  </a:lnTo>
                  <a:lnTo>
                    <a:pt x="429" y="201"/>
                  </a:lnTo>
                  <a:lnTo>
                    <a:pt x="432" y="194"/>
                  </a:lnTo>
                  <a:lnTo>
                    <a:pt x="435" y="187"/>
                  </a:lnTo>
                  <a:lnTo>
                    <a:pt x="437" y="181"/>
                  </a:lnTo>
                  <a:lnTo>
                    <a:pt x="439" y="174"/>
                  </a:lnTo>
                  <a:lnTo>
                    <a:pt x="441" y="167"/>
                  </a:lnTo>
                  <a:lnTo>
                    <a:pt x="442" y="160"/>
                  </a:lnTo>
                  <a:lnTo>
                    <a:pt x="443" y="153"/>
                  </a:lnTo>
                  <a:lnTo>
                    <a:pt x="444" y="146"/>
                  </a:lnTo>
                  <a:lnTo>
                    <a:pt x="445" y="139"/>
                  </a:lnTo>
                  <a:lnTo>
                    <a:pt x="445" y="132"/>
                  </a:lnTo>
                  <a:lnTo>
                    <a:pt x="445" y="125"/>
                  </a:lnTo>
                  <a:lnTo>
                    <a:pt x="444" y="117"/>
                  </a:lnTo>
                  <a:lnTo>
                    <a:pt x="443" y="110"/>
                  </a:lnTo>
                  <a:lnTo>
                    <a:pt x="442" y="103"/>
                  </a:lnTo>
                  <a:lnTo>
                    <a:pt x="441" y="96"/>
                  </a:lnTo>
                  <a:lnTo>
                    <a:pt x="439" y="89"/>
                  </a:lnTo>
                  <a:lnTo>
                    <a:pt x="437" y="82"/>
                  </a:lnTo>
                  <a:lnTo>
                    <a:pt x="434" y="75"/>
                  </a:lnTo>
                  <a:lnTo>
                    <a:pt x="431" y="69"/>
                  </a:lnTo>
                  <a:lnTo>
                    <a:pt x="428" y="63"/>
                  </a:lnTo>
                  <a:lnTo>
                    <a:pt x="425" y="57"/>
                  </a:lnTo>
                  <a:lnTo>
                    <a:pt x="421" y="51"/>
                  </a:lnTo>
                  <a:lnTo>
                    <a:pt x="417" y="45"/>
                  </a:lnTo>
                  <a:lnTo>
                    <a:pt x="412" y="40"/>
                  </a:lnTo>
                  <a:lnTo>
                    <a:pt x="408" y="35"/>
                  </a:lnTo>
                  <a:lnTo>
                    <a:pt x="403" y="30"/>
                  </a:lnTo>
                  <a:lnTo>
                    <a:pt x="397" y="26"/>
                  </a:lnTo>
                  <a:lnTo>
                    <a:pt x="392" y="22"/>
                  </a:lnTo>
                  <a:lnTo>
                    <a:pt x="386" y="18"/>
                  </a:lnTo>
                  <a:lnTo>
                    <a:pt x="380" y="15"/>
                  </a:lnTo>
                  <a:lnTo>
                    <a:pt x="374" y="12"/>
                  </a:lnTo>
                  <a:lnTo>
                    <a:pt x="368" y="9"/>
                  </a:lnTo>
                  <a:lnTo>
                    <a:pt x="362" y="7"/>
                  </a:lnTo>
                  <a:lnTo>
                    <a:pt x="356" y="5"/>
                  </a:lnTo>
                  <a:lnTo>
                    <a:pt x="349" y="4"/>
                  </a:lnTo>
                  <a:lnTo>
                    <a:pt x="342" y="3"/>
                  </a:lnTo>
                  <a:lnTo>
                    <a:pt x="335" y="2"/>
                  </a:lnTo>
                  <a:lnTo>
                    <a:pt x="328" y="1"/>
                  </a:lnTo>
                  <a:lnTo>
                    <a:pt x="321" y="1"/>
                  </a:lnTo>
                  <a:lnTo>
                    <a:pt x="314" y="0"/>
                  </a:lnTo>
                  <a:lnTo>
                    <a:pt x="306" y="0"/>
                  </a:lnTo>
                  <a:lnTo>
                    <a:pt x="298" y="1"/>
                  </a:lnTo>
                  <a:lnTo>
                    <a:pt x="291" y="1"/>
                  </a:lnTo>
                  <a:lnTo>
                    <a:pt x="283" y="2"/>
                  </a:lnTo>
                  <a:lnTo>
                    <a:pt x="275" y="3"/>
                  </a:lnTo>
                  <a:lnTo>
                    <a:pt x="267" y="4"/>
                  </a:lnTo>
                  <a:lnTo>
                    <a:pt x="258" y="5"/>
                  </a:lnTo>
                  <a:lnTo>
                    <a:pt x="250" y="6"/>
                  </a:lnTo>
                  <a:lnTo>
                    <a:pt x="242" y="7"/>
                  </a:lnTo>
                  <a:lnTo>
                    <a:pt x="233" y="9"/>
                  </a:lnTo>
                  <a:lnTo>
                    <a:pt x="225" y="11"/>
                  </a:lnTo>
                  <a:lnTo>
                    <a:pt x="216" y="9"/>
                  </a:lnTo>
                  <a:lnTo>
                    <a:pt x="208" y="7"/>
                  </a:lnTo>
                  <a:lnTo>
                    <a:pt x="200" y="6"/>
                  </a:lnTo>
                  <a:lnTo>
                    <a:pt x="192" y="5"/>
                  </a:lnTo>
                  <a:lnTo>
                    <a:pt x="183" y="4"/>
                  </a:lnTo>
                  <a:lnTo>
                    <a:pt x="175" y="3"/>
                  </a:lnTo>
                  <a:lnTo>
                    <a:pt x="167" y="2"/>
                  </a:lnTo>
                  <a:lnTo>
                    <a:pt x="160" y="1"/>
                  </a:lnTo>
                  <a:lnTo>
                    <a:pt x="152" y="1"/>
                  </a:lnTo>
                  <a:lnTo>
                    <a:pt x="144" y="1"/>
                  </a:lnTo>
                  <a:lnTo>
                    <a:pt x="137" y="0"/>
                  </a:lnTo>
                  <a:lnTo>
                    <a:pt x="129" y="0"/>
                  </a:lnTo>
                  <a:lnTo>
                    <a:pt x="122" y="1"/>
                  </a:lnTo>
                  <a:lnTo>
                    <a:pt x="115" y="1"/>
                  </a:lnTo>
                  <a:lnTo>
                    <a:pt x="108" y="2"/>
                  </a:lnTo>
                  <a:lnTo>
                    <a:pt x="102" y="3"/>
                  </a:lnTo>
                  <a:lnTo>
                    <a:pt x="95" y="4"/>
                  </a:lnTo>
                  <a:lnTo>
                    <a:pt x="89" y="6"/>
                  </a:lnTo>
                  <a:lnTo>
                    <a:pt x="83" y="7"/>
                  </a:lnTo>
                  <a:lnTo>
                    <a:pt x="77" y="10"/>
                  </a:lnTo>
                  <a:lnTo>
                    <a:pt x="71" y="12"/>
                  </a:lnTo>
                  <a:lnTo>
                    <a:pt x="65" y="15"/>
                  </a:lnTo>
                  <a:lnTo>
                    <a:pt x="59" y="18"/>
                  </a:lnTo>
                  <a:lnTo>
                    <a:pt x="53" y="21"/>
                  </a:lnTo>
                  <a:lnTo>
                    <a:pt x="48" y="25"/>
                  </a:lnTo>
                  <a:lnTo>
                    <a:pt x="43" y="30"/>
                  </a:lnTo>
                  <a:lnTo>
                    <a:pt x="38" y="34"/>
                  </a:lnTo>
                  <a:lnTo>
                    <a:pt x="33" y="39"/>
                  </a:lnTo>
                  <a:lnTo>
                    <a:pt x="28" y="45"/>
                  </a:lnTo>
                  <a:lnTo>
                    <a:pt x="24" y="50"/>
                  </a:lnTo>
                  <a:lnTo>
                    <a:pt x="21" y="56"/>
                  </a:lnTo>
                  <a:lnTo>
                    <a:pt x="17" y="62"/>
                  </a:lnTo>
                  <a:lnTo>
                    <a:pt x="14" y="69"/>
                  </a:lnTo>
                  <a:lnTo>
                    <a:pt x="11" y="75"/>
                  </a:lnTo>
                  <a:lnTo>
                    <a:pt x="8" y="82"/>
                  </a:lnTo>
                  <a:lnTo>
                    <a:pt x="6" y="89"/>
                  </a:lnTo>
                  <a:lnTo>
                    <a:pt x="4" y="96"/>
                  </a:lnTo>
                  <a:lnTo>
                    <a:pt x="3" y="103"/>
                  </a:lnTo>
                  <a:lnTo>
                    <a:pt x="1" y="110"/>
                  </a:lnTo>
                  <a:lnTo>
                    <a:pt x="1" y="117"/>
                  </a:lnTo>
                  <a:lnTo>
                    <a:pt x="0" y="125"/>
                  </a:lnTo>
                  <a:lnTo>
                    <a:pt x="0" y="132"/>
                  </a:lnTo>
                  <a:lnTo>
                    <a:pt x="0" y="139"/>
                  </a:lnTo>
                  <a:lnTo>
                    <a:pt x="1" y="146"/>
                  </a:lnTo>
                  <a:lnTo>
                    <a:pt x="1" y="153"/>
                  </a:lnTo>
                  <a:lnTo>
                    <a:pt x="3" y="160"/>
                  </a:lnTo>
                  <a:lnTo>
                    <a:pt x="4" y="167"/>
                  </a:lnTo>
                  <a:lnTo>
                    <a:pt x="6" y="174"/>
                  </a:lnTo>
                  <a:lnTo>
                    <a:pt x="8" y="181"/>
                  </a:lnTo>
                  <a:lnTo>
                    <a:pt x="10" y="187"/>
                  </a:lnTo>
                  <a:lnTo>
                    <a:pt x="13" y="194"/>
                  </a:lnTo>
                  <a:lnTo>
                    <a:pt x="16" y="201"/>
                  </a:lnTo>
                  <a:lnTo>
                    <a:pt x="19" y="207"/>
                  </a:lnTo>
                  <a:lnTo>
                    <a:pt x="22" y="213"/>
                  </a:lnTo>
                  <a:lnTo>
                    <a:pt x="26" y="219"/>
                  </a:lnTo>
                  <a:lnTo>
                    <a:pt x="30" y="225"/>
                  </a:lnTo>
                  <a:lnTo>
                    <a:pt x="34" y="231"/>
                  </a:lnTo>
                  <a:lnTo>
                    <a:pt x="39" y="237"/>
                  </a:lnTo>
                  <a:lnTo>
                    <a:pt x="43" y="242"/>
                  </a:lnTo>
                  <a:lnTo>
                    <a:pt x="48" y="247"/>
                  </a:lnTo>
                  <a:lnTo>
                    <a:pt x="54" y="253"/>
                  </a:lnTo>
                  <a:lnTo>
                    <a:pt x="59" y="258"/>
                  </a:lnTo>
                  <a:lnTo>
                    <a:pt x="65" y="262"/>
                  </a:lnTo>
                  <a:lnTo>
                    <a:pt x="70" y="267"/>
                  </a:lnTo>
                  <a:lnTo>
                    <a:pt x="75" y="271"/>
                  </a:lnTo>
                  <a:lnTo>
                    <a:pt x="81" y="275"/>
                  </a:lnTo>
                  <a:lnTo>
                    <a:pt x="87" y="278"/>
                  </a:lnTo>
                  <a:lnTo>
                    <a:pt x="93" y="282"/>
                  </a:lnTo>
                  <a:lnTo>
                    <a:pt x="99" y="285"/>
                  </a:lnTo>
                  <a:lnTo>
                    <a:pt x="106" y="289"/>
                  </a:lnTo>
                  <a:lnTo>
                    <a:pt x="112" y="292"/>
                  </a:lnTo>
                  <a:lnTo>
                    <a:pt x="119" y="295"/>
                  </a:lnTo>
                  <a:lnTo>
                    <a:pt x="125" y="297"/>
                  </a:lnTo>
                  <a:lnTo>
                    <a:pt x="132" y="300"/>
                  </a:lnTo>
                  <a:lnTo>
                    <a:pt x="139" y="302"/>
                  </a:lnTo>
                  <a:lnTo>
                    <a:pt x="146" y="304"/>
                  </a:lnTo>
                  <a:lnTo>
                    <a:pt x="153" y="306"/>
                  </a:lnTo>
                  <a:lnTo>
                    <a:pt x="161" y="308"/>
                  </a:lnTo>
                  <a:lnTo>
                    <a:pt x="168" y="309"/>
                  </a:lnTo>
                  <a:lnTo>
                    <a:pt x="175" y="311"/>
                  </a:lnTo>
                  <a:lnTo>
                    <a:pt x="183" y="312"/>
                  </a:lnTo>
                  <a:lnTo>
                    <a:pt x="191" y="313"/>
                  </a:lnTo>
                  <a:lnTo>
                    <a:pt x="198" y="314"/>
                  </a:lnTo>
                  <a:lnTo>
                    <a:pt x="206" y="314"/>
                  </a:lnTo>
                  <a:lnTo>
                    <a:pt x="214" y="314"/>
                  </a:lnTo>
                  <a:lnTo>
                    <a:pt x="222" y="315"/>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03" name="Freeform 82"/>
            <p:cNvSpPr>
              <a:spLocks/>
            </p:cNvSpPr>
            <p:nvPr/>
          </p:nvSpPr>
          <p:spPr bwMode="auto">
            <a:xfrm>
              <a:off x="785813" y="5540906"/>
              <a:ext cx="708025" cy="501650"/>
            </a:xfrm>
            <a:custGeom>
              <a:avLst/>
              <a:gdLst>
                <a:gd name="T0" fmla="*/ 2147483647 w 446"/>
                <a:gd name="T1" fmla="*/ 2147483647 h 316"/>
                <a:gd name="T2" fmla="*/ 2147483647 w 446"/>
                <a:gd name="T3" fmla="*/ 2147483647 h 316"/>
                <a:gd name="T4" fmla="*/ 2147483647 w 446"/>
                <a:gd name="T5" fmla="*/ 2147483647 h 316"/>
                <a:gd name="T6" fmla="*/ 2147483647 w 446"/>
                <a:gd name="T7" fmla="*/ 2147483647 h 316"/>
                <a:gd name="T8" fmla="*/ 2147483647 w 446"/>
                <a:gd name="T9" fmla="*/ 2147483647 h 316"/>
                <a:gd name="T10" fmla="*/ 2147483647 w 446"/>
                <a:gd name="T11" fmla="*/ 2147483647 h 316"/>
                <a:gd name="T12" fmla="*/ 2147483647 w 446"/>
                <a:gd name="T13" fmla="*/ 2147483647 h 316"/>
                <a:gd name="T14" fmla="*/ 2147483647 w 446"/>
                <a:gd name="T15" fmla="*/ 2147483647 h 316"/>
                <a:gd name="T16" fmla="*/ 2147483647 w 446"/>
                <a:gd name="T17" fmla="*/ 2147483647 h 316"/>
                <a:gd name="T18" fmla="*/ 2147483647 w 446"/>
                <a:gd name="T19" fmla="*/ 2147483647 h 316"/>
                <a:gd name="T20" fmla="*/ 2147483647 w 446"/>
                <a:gd name="T21" fmla="*/ 2147483647 h 316"/>
                <a:gd name="T22" fmla="*/ 2147483647 w 446"/>
                <a:gd name="T23" fmla="*/ 2147483647 h 316"/>
                <a:gd name="T24" fmla="*/ 2147483647 w 446"/>
                <a:gd name="T25" fmla="*/ 2147483647 h 316"/>
                <a:gd name="T26" fmla="*/ 2147483647 w 446"/>
                <a:gd name="T27" fmla="*/ 2147483647 h 316"/>
                <a:gd name="T28" fmla="*/ 2147483647 w 446"/>
                <a:gd name="T29" fmla="*/ 2147483647 h 316"/>
                <a:gd name="T30" fmla="*/ 2147483647 w 446"/>
                <a:gd name="T31" fmla="*/ 2147483647 h 316"/>
                <a:gd name="T32" fmla="*/ 2147483647 w 446"/>
                <a:gd name="T33" fmla="*/ 2147483647 h 316"/>
                <a:gd name="T34" fmla="*/ 2147483647 w 446"/>
                <a:gd name="T35" fmla="*/ 2147483647 h 316"/>
                <a:gd name="T36" fmla="*/ 2147483647 w 446"/>
                <a:gd name="T37" fmla="*/ 2147483647 h 316"/>
                <a:gd name="T38" fmla="*/ 2147483647 w 446"/>
                <a:gd name="T39" fmla="*/ 2147483647 h 316"/>
                <a:gd name="T40" fmla="*/ 2147483647 w 446"/>
                <a:gd name="T41" fmla="*/ 2147483647 h 316"/>
                <a:gd name="T42" fmla="*/ 2147483647 w 446"/>
                <a:gd name="T43" fmla="*/ 2147483647 h 316"/>
                <a:gd name="T44" fmla="*/ 2147483647 w 446"/>
                <a:gd name="T45" fmla="*/ 2147483647 h 316"/>
                <a:gd name="T46" fmla="*/ 2147483647 w 446"/>
                <a:gd name="T47" fmla="*/ 2147483647 h 316"/>
                <a:gd name="T48" fmla="*/ 2147483647 w 446"/>
                <a:gd name="T49" fmla="*/ 2147483647 h 316"/>
                <a:gd name="T50" fmla="*/ 2147483647 w 446"/>
                <a:gd name="T51" fmla="*/ 0 h 316"/>
                <a:gd name="T52" fmla="*/ 2147483647 w 446"/>
                <a:gd name="T53" fmla="*/ 2147483647 h 316"/>
                <a:gd name="T54" fmla="*/ 2147483647 w 446"/>
                <a:gd name="T55" fmla="*/ 2147483647 h 316"/>
                <a:gd name="T56" fmla="*/ 2147483647 w 446"/>
                <a:gd name="T57" fmla="*/ 2147483647 h 316"/>
                <a:gd name="T58" fmla="*/ 2147483647 w 446"/>
                <a:gd name="T59" fmla="*/ 2147483647 h 316"/>
                <a:gd name="T60" fmla="*/ 2147483647 w 446"/>
                <a:gd name="T61" fmla="*/ 2147483647 h 316"/>
                <a:gd name="T62" fmla="*/ 2147483647 w 446"/>
                <a:gd name="T63" fmla="*/ 2147483647 h 316"/>
                <a:gd name="T64" fmla="*/ 2147483647 w 446"/>
                <a:gd name="T65" fmla="*/ 2147483647 h 316"/>
                <a:gd name="T66" fmla="*/ 2147483647 w 446"/>
                <a:gd name="T67" fmla="*/ 0 h 316"/>
                <a:gd name="T68" fmla="*/ 2147483647 w 446"/>
                <a:gd name="T69" fmla="*/ 2147483647 h 316"/>
                <a:gd name="T70" fmla="*/ 2147483647 w 446"/>
                <a:gd name="T71" fmla="*/ 2147483647 h 316"/>
                <a:gd name="T72" fmla="*/ 2147483647 w 446"/>
                <a:gd name="T73" fmla="*/ 2147483647 h 316"/>
                <a:gd name="T74" fmla="*/ 2147483647 w 446"/>
                <a:gd name="T75" fmla="*/ 2147483647 h 316"/>
                <a:gd name="T76" fmla="*/ 2147483647 w 446"/>
                <a:gd name="T77" fmla="*/ 2147483647 h 316"/>
                <a:gd name="T78" fmla="*/ 2147483647 w 446"/>
                <a:gd name="T79" fmla="*/ 2147483647 h 316"/>
                <a:gd name="T80" fmla="*/ 2147483647 w 446"/>
                <a:gd name="T81" fmla="*/ 2147483647 h 316"/>
                <a:gd name="T82" fmla="*/ 2147483647 w 446"/>
                <a:gd name="T83" fmla="*/ 2147483647 h 316"/>
                <a:gd name="T84" fmla="*/ 2147483647 w 446"/>
                <a:gd name="T85" fmla="*/ 2147483647 h 316"/>
                <a:gd name="T86" fmla="*/ 0 w 446"/>
                <a:gd name="T87" fmla="*/ 2147483647 h 316"/>
                <a:gd name="T88" fmla="*/ 0 w 446"/>
                <a:gd name="T89" fmla="*/ 2147483647 h 316"/>
                <a:gd name="T90" fmla="*/ 2147483647 w 446"/>
                <a:gd name="T91" fmla="*/ 2147483647 h 316"/>
                <a:gd name="T92" fmla="*/ 2147483647 w 446"/>
                <a:gd name="T93" fmla="*/ 2147483647 h 316"/>
                <a:gd name="T94" fmla="*/ 2147483647 w 446"/>
                <a:gd name="T95" fmla="*/ 2147483647 h 316"/>
                <a:gd name="T96" fmla="*/ 2147483647 w 446"/>
                <a:gd name="T97" fmla="*/ 2147483647 h 316"/>
                <a:gd name="T98" fmla="*/ 2147483647 w 446"/>
                <a:gd name="T99" fmla="*/ 2147483647 h 316"/>
                <a:gd name="T100" fmla="*/ 2147483647 w 446"/>
                <a:gd name="T101" fmla="*/ 2147483647 h 316"/>
                <a:gd name="T102" fmla="*/ 2147483647 w 446"/>
                <a:gd name="T103" fmla="*/ 2147483647 h 316"/>
                <a:gd name="T104" fmla="*/ 2147483647 w 446"/>
                <a:gd name="T105" fmla="*/ 2147483647 h 316"/>
                <a:gd name="T106" fmla="*/ 2147483647 w 446"/>
                <a:gd name="T107" fmla="*/ 2147483647 h 316"/>
                <a:gd name="T108" fmla="*/ 2147483647 w 446"/>
                <a:gd name="T109" fmla="*/ 2147483647 h 316"/>
                <a:gd name="T110" fmla="*/ 2147483647 w 446"/>
                <a:gd name="T111" fmla="*/ 2147483647 h 316"/>
                <a:gd name="T112" fmla="*/ 2147483647 w 446"/>
                <a:gd name="T113" fmla="*/ 2147483647 h 316"/>
                <a:gd name="T114" fmla="*/ 2147483647 w 446"/>
                <a:gd name="T115" fmla="*/ 2147483647 h 316"/>
                <a:gd name="T116" fmla="*/ 2147483647 w 446"/>
                <a:gd name="T117" fmla="*/ 2147483647 h 316"/>
                <a:gd name="T118" fmla="*/ 2147483647 w 446"/>
                <a:gd name="T119" fmla="*/ 2147483647 h 3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6"/>
                <a:gd name="T181" fmla="*/ 0 h 316"/>
                <a:gd name="T182" fmla="*/ 446 w 446"/>
                <a:gd name="T183" fmla="*/ 316 h 3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6" h="316">
                  <a:moveTo>
                    <a:pt x="222" y="315"/>
                  </a:moveTo>
                  <a:lnTo>
                    <a:pt x="230" y="314"/>
                  </a:lnTo>
                  <a:lnTo>
                    <a:pt x="238" y="314"/>
                  </a:lnTo>
                  <a:lnTo>
                    <a:pt x="246" y="314"/>
                  </a:lnTo>
                  <a:lnTo>
                    <a:pt x="253" y="313"/>
                  </a:lnTo>
                  <a:lnTo>
                    <a:pt x="261" y="312"/>
                  </a:lnTo>
                  <a:lnTo>
                    <a:pt x="269" y="311"/>
                  </a:lnTo>
                  <a:lnTo>
                    <a:pt x="276" y="309"/>
                  </a:lnTo>
                  <a:lnTo>
                    <a:pt x="284" y="308"/>
                  </a:lnTo>
                  <a:lnTo>
                    <a:pt x="291" y="306"/>
                  </a:lnTo>
                  <a:lnTo>
                    <a:pt x="298" y="304"/>
                  </a:lnTo>
                  <a:lnTo>
                    <a:pt x="305" y="302"/>
                  </a:lnTo>
                  <a:lnTo>
                    <a:pt x="312" y="300"/>
                  </a:lnTo>
                  <a:lnTo>
                    <a:pt x="319" y="297"/>
                  </a:lnTo>
                  <a:lnTo>
                    <a:pt x="326" y="295"/>
                  </a:lnTo>
                  <a:lnTo>
                    <a:pt x="332" y="292"/>
                  </a:lnTo>
                  <a:lnTo>
                    <a:pt x="339" y="289"/>
                  </a:lnTo>
                  <a:lnTo>
                    <a:pt x="345" y="285"/>
                  </a:lnTo>
                  <a:lnTo>
                    <a:pt x="351" y="282"/>
                  </a:lnTo>
                  <a:lnTo>
                    <a:pt x="357" y="278"/>
                  </a:lnTo>
                  <a:lnTo>
                    <a:pt x="363" y="275"/>
                  </a:lnTo>
                  <a:lnTo>
                    <a:pt x="368" y="271"/>
                  </a:lnTo>
                  <a:lnTo>
                    <a:pt x="374" y="267"/>
                  </a:lnTo>
                  <a:lnTo>
                    <a:pt x="379" y="262"/>
                  </a:lnTo>
                  <a:lnTo>
                    <a:pt x="385" y="258"/>
                  </a:lnTo>
                  <a:lnTo>
                    <a:pt x="390" y="253"/>
                  </a:lnTo>
                  <a:lnTo>
                    <a:pt x="396" y="247"/>
                  </a:lnTo>
                  <a:lnTo>
                    <a:pt x="401" y="242"/>
                  </a:lnTo>
                  <a:lnTo>
                    <a:pt x="406" y="237"/>
                  </a:lnTo>
                  <a:lnTo>
                    <a:pt x="410" y="231"/>
                  </a:lnTo>
                  <a:lnTo>
                    <a:pt x="415" y="225"/>
                  </a:lnTo>
                  <a:lnTo>
                    <a:pt x="419" y="219"/>
                  </a:lnTo>
                  <a:lnTo>
                    <a:pt x="422" y="213"/>
                  </a:lnTo>
                  <a:lnTo>
                    <a:pt x="426" y="207"/>
                  </a:lnTo>
                  <a:lnTo>
                    <a:pt x="429" y="201"/>
                  </a:lnTo>
                  <a:lnTo>
                    <a:pt x="432" y="194"/>
                  </a:lnTo>
                  <a:lnTo>
                    <a:pt x="435" y="187"/>
                  </a:lnTo>
                  <a:lnTo>
                    <a:pt x="437" y="181"/>
                  </a:lnTo>
                  <a:lnTo>
                    <a:pt x="439" y="174"/>
                  </a:lnTo>
                  <a:lnTo>
                    <a:pt x="441" y="167"/>
                  </a:lnTo>
                  <a:lnTo>
                    <a:pt x="442" y="160"/>
                  </a:lnTo>
                  <a:lnTo>
                    <a:pt x="443" y="153"/>
                  </a:lnTo>
                  <a:lnTo>
                    <a:pt x="444" y="146"/>
                  </a:lnTo>
                  <a:lnTo>
                    <a:pt x="445" y="139"/>
                  </a:lnTo>
                  <a:lnTo>
                    <a:pt x="445" y="132"/>
                  </a:lnTo>
                  <a:lnTo>
                    <a:pt x="445" y="125"/>
                  </a:lnTo>
                  <a:lnTo>
                    <a:pt x="444" y="117"/>
                  </a:lnTo>
                  <a:lnTo>
                    <a:pt x="443" y="110"/>
                  </a:lnTo>
                  <a:lnTo>
                    <a:pt x="442" y="103"/>
                  </a:lnTo>
                  <a:lnTo>
                    <a:pt x="441" y="96"/>
                  </a:lnTo>
                  <a:lnTo>
                    <a:pt x="439" y="89"/>
                  </a:lnTo>
                  <a:lnTo>
                    <a:pt x="437" y="82"/>
                  </a:lnTo>
                  <a:lnTo>
                    <a:pt x="434" y="75"/>
                  </a:lnTo>
                  <a:lnTo>
                    <a:pt x="431" y="69"/>
                  </a:lnTo>
                  <a:lnTo>
                    <a:pt x="428" y="63"/>
                  </a:lnTo>
                  <a:lnTo>
                    <a:pt x="425" y="57"/>
                  </a:lnTo>
                  <a:lnTo>
                    <a:pt x="421" y="51"/>
                  </a:lnTo>
                  <a:lnTo>
                    <a:pt x="417" y="45"/>
                  </a:lnTo>
                  <a:lnTo>
                    <a:pt x="412" y="40"/>
                  </a:lnTo>
                  <a:lnTo>
                    <a:pt x="408" y="35"/>
                  </a:lnTo>
                  <a:lnTo>
                    <a:pt x="403" y="30"/>
                  </a:lnTo>
                  <a:lnTo>
                    <a:pt x="397" y="26"/>
                  </a:lnTo>
                  <a:lnTo>
                    <a:pt x="392" y="22"/>
                  </a:lnTo>
                  <a:lnTo>
                    <a:pt x="386" y="18"/>
                  </a:lnTo>
                  <a:lnTo>
                    <a:pt x="380" y="15"/>
                  </a:lnTo>
                  <a:lnTo>
                    <a:pt x="374" y="12"/>
                  </a:lnTo>
                  <a:lnTo>
                    <a:pt x="368" y="9"/>
                  </a:lnTo>
                  <a:lnTo>
                    <a:pt x="362" y="7"/>
                  </a:lnTo>
                  <a:lnTo>
                    <a:pt x="356" y="5"/>
                  </a:lnTo>
                  <a:lnTo>
                    <a:pt x="349" y="4"/>
                  </a:lnTo>
                  <a:lnTo>
                    <a:pt x="342" y="3"/>
                  </a:lnTo>
                  <a:lnTo>
                    <a:pt x="335" y="2"/>
                  </a:lnTo>
                  <a:lnTo>
                    <a:pt x="328" y="1"/>
                  </a:lnTo>
                  <a:lnTo>
                    <a:pt x="321" y="1"/>
                  </a:lnTo>
                  <a:lnTo>
                    <a:pt x="314" y="0"/>
                  </a:lnTo>
                  <a:lnTo>
                    <a:pt x="306" y="0"/>
                  </a:lnTo>
                  <a:lnTo>
                    <a:pt x="298" y="1"/>
                  </a:lnTo>
                  <a:lnTo>
                    <a:pt x="291" y="1"/>
                  </a:lnTo>
                  <a:lnTo>
                    <a:pt x="283" y="2"/>
                  </a:lnTo>
                  <a:lnTo>
                    <a:pt x="275" y="3"/>
                  </a:lnTo>
                  <a:lnTo>
                    <a:pt x="267" y="4"/>
                  </a:lnTo>
                  <a:lnTo>
                    <a:pt x="258" y="5"/>
                  </a:lnTo>
                  <a:lnTo>
                    <a:pt x="250" y="6"/>
                  </a:lnTo>
                  <a:lnTo>
                    <a:pt x="242" y="7"/>
                  </a:lnTo>
                  <a:lnTo>
                    <a:pt x="233" y="9"/>
                  </a:lnTo>
                  <a:lnTo>
                    <a:pt x="225" y="11"/>
                  </a:lnTo>
                  <a:lnTo>
                    <a:pt x="216" y="9"/>
                  </a:lnTo>
                  <a:lnTo>
                    <a:pt x="208" y="7"/>
                  </a:lnTo>
                  <a:lnTo>
                    <a:pt x="200" y="6"/>
                  </a:lnTo>
                  <a:lnTo>
                    <a:pt x="192" y="5"/>
                  </a:lnTo>
                  <a:lnTo>
                    <a:pt x="183" y="4"/>
                  </a:lnTo>
                  <a:lnTo>
                    <a:pt x="175" y="3"/>
                  </a:lnTo>
                  <a:lnTo>
                    <a:pt x="167" y="2"/>
                  </a:lnTo>
                  <a:lnTo>
                    <a:pt x="160" y="1"/>
                  </a:lnTo>
                  <a:lnTo>
                    <a:pt x="152" y="1"/>
                  </a:lnTo>
                  <a:lnTo>
                    <a:pt x="144" y="1"/>
                  </a:lnTo>
                  <a:lnTo>
                    <a:pt x="137" y="0"/>
                  </a:lnTo>
                  <a:lnTo>
                    <a:pt x="129" y="0"/>
                  </a:lnTo>
                  <a:lnTo>
                    <a:pt x="122" y="1"/>
                  </a:lnTo>
                  <a:lnTo>
                    <a:pt x="115" y="1"/>
                  </a:lnTo>
                  <a:lnTo>
                    <a:pt x="108" y="2"/>
                  </a:lnTo>
                  <a:lnTo>
                    <a:pt x="102" y="3"/>
                  </a:lnTo>
                  <a:lnTo>
                    <a:pt x="95" y="4"/>
                  </a:lnTo>
                  <a:lnTo>
                    <a:pt x="89" y="6"/>
                  </a:lnTo>
                  <a:lnTo>
                    <a:pt x="83" y="7"/>
                  </a:lnTo>
                  <a:lnTo>
                    <a:pt x="77" y="10"/>
                  </a:lnTo>
                  <a:lnTo>
                    <a:pt x="71" y="12"/>
                  </a:lnTo>
                  <a:lnTo>
                    <a:pt x="65" y="15"/>
                  </a:lnTo>
                  <a:lnTo>
                    <a:pt x="59" y="18"/>
                  </a:lnTo>
                  <a:lnTo>
                    <a:pt x="53" y="21"/>
                  </a:lnTo>
                  <a:lnTo>
                    <a:pt x="48" y="25"/>
                  </a:lnTo>
                  <a:lnTo>
                    <a:pt x="43" y="30"/>
                  </a:lnTo>
                  <a:lnTo>
                    <a:pt x="38" y="34"/>
                  </a:lnTo>
                  <a:lnTo>
                    <a:pt x="33" y="39"/>
                  </a:lnTo>
                  <a:lnTo>
                    <a:pt x="28" y="45"/>
                  </a:lnTo>
                  <a:lnTo>
                    <a:pt x="24" y="50"/>
                  </a:lnTo>
                  <a:lnTo>
                    <a:pt x="21" y="56"/>
                  </a:lnTo>
                  <a:lnTo>
                    <a:pt x="17" y="62"/>
                  </a:lnTo>
                  <a:lnTo>
                    <a:pt x="14" y="69"/>
                  </a:lnTo>
                  <a:lnTo>
                    <a:pt x="11" y="75"/>
                  </a:lnTo>
                  <a:lnTo>
                    <a:pt x="8" y="82"/>
                  </a:lnTo>
                  <a:lnTo>
                    <a:pt x="6" y="89"/>
                  </a:lnTo>
                  <a:lnTo>
                    <a:pt x="4" y="96"/>
                  </a:lnTo>
                  <a:lnTo>
                    <a:pt x="3" y="103"/>
                  </a:lnTo>
                  <a:lnTo>
                    <a:pt x="1" y="110"/>
                  </a:lnTo>
                  <a:lnTo>
                    <a:pt x="1" y="117"/>
                  </a:lnTo>
                  <a:lnTo>
                    <a:pt x="0" y="125"/>
                  </a:lnTo>
                  <a:lnTo>
                    <a:pt x="0" y="132"/>
                  </a:lnTo>
                  <a:lnTo>
                    <a:pt x="0" y="139"/>
                  </a:lnTo>
                  <a:lnTo>
                    <a:pt x="1" y="146"/>
                  </a:lnTo>
                  <a:lnTo>
                    <a:pt x="1" y="153"/>
                  </a:lnTo>
                  <a:lnTo>
                    <a:pt x="3" y="160"/>
                  </a:lnTo>
                  <a:lnTo>
                    <a:pt x="4" y="167"/>
                  </a:lnTo>
                  <a:lnTo>
                    <a:pt x="6" y="174"/>
                  </a:lnTo>
                  <a:lnTo>
                    <a:pt x="8" y="181"/>
                  </a:lnTo>
                  <a:lnTo>
                    <a:pt x="10" y="187"/>
                  </a:lnTo>
                  <a:lnTo>
                    <a:pt x="13" y="194"/>
                  </a:lnTo>
                  <a:lnTo>
                    <a:pt x="16" y="201"/>
                  </a:lnTo>
                  <a:lnTo>
                    <a:pt x="19" y="207"/>
                  </a:lnTo>
                  <a:lnTo>
                    <a:pt x="22" y="213"/>
                  </a:lnTo>
                  <a:lnTo>
                    <a:pt x="26" y="219"/>
                  </a:lnTo>
                  <a:lnTo>
                    <a:pt x="30" y="225"/>
                  </a:lnTo>
                  <a:lnTo>
                    <a:pt x="34" y="231"/>
                  </a:lnTo>
                  <a:lnTo>
                    <a:pt x="39" y="237"/>
                  </a:lnTo>
                  <a:lnTo>
                    <a:pt x="43" y="242"/>
                  </a:lnTo>
                  <a:lnTo>
                    <a:pt x="48" y="247"/>
                  </a:lnTo>
                  <a:lnTo>
                    <a:pt x="54" y="253"/>
                  </a:lnTo>
                  <a:lnTo>
                    <a:pt x="59" y="258"/>
                  </a:lnTo>
                  <a:lnTo>
                    <a:pt x="65" y="262"/>
                  </a:lnTo>
                  <a:lnTo>
                    <a:pt x="70" y="267"/>
                  </a:lnTo>
                  <a:lnTo>
                    <a:pt x="75" y="271"/>
                  </a:lnTo>
                  <a:lnTo>
                    <a:pt x="81" y="275"/>
                  </a:lnTo>
                  <a:lnTo>
                    <a:pt x="87" y="278"/>
                  </a:lnTo>
                  <a:lnTo>
                    <a:pt x="93" y="282"/>
                  </a:lnTo>
                  <a:lnTo>
                    <a:pt x="99" y="285"/>
                  </a:lnTo>
                  <a:lnTo>
                    <a:pt x="106" y="289"/>
                  </a:lnTo>
                  <a:lnTo>
                    <a:pt x="112" y="292"/>
                  </a:lnTo>
                  <a:lnTo>
                    <a:pt x="119" y="295"/>
                  </a:lnTo>
                  <a:lnTo>
                    <a:pt x="125" y="297"/>
                  </a:lnTo>
                  <a:lnTo>
                    <a:pt x="132" y="300"/>
                  </a:lnTo>
                  <a:lnTo>
                    <a:pt x="139" y="302"/>
                  </a:lnTo>
                  <a:lnTo>
                    <a:pt x="146" y="304"/>
                  </a:lnTo>
                  <a:lnTo>
                    <a:pt x="153" y="306"/>
                  </a:lnTo>
                  <a:lnTo>
                    <a:pt x="161" y="308"/>
                  </a:lnTo>
                  <a:lnTo>
                    <a:pt x="168" y="309"/>
                  </a:lnTo>
                  <a:lnTo>
                    <a:pt x="175" y="311"/>
                  </a:lnTo>
                  <a:lnTo>
                    <a:pt x="183" y="312"/>
                  </a:lnTo>
                  <a:lnTo>
                    <a:pt x="191" y="313"/>
                  </a:lnTo>
                  <a:lnTo>
                    <a:pt x="198" y="314"/>
                  </a:lnTo>
                  <a:lnTo>
                    <a:pt x="206" y="314"/>
                  </a:lnTo>
                  <a:lnTo>
                    <a:pt x="214" y="314"/>
                  </a:lnTo>
                  <a:lnTo>
                    <a:pt x="222" y="31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04" name="Freeform 83"/>
            <p:cNvSpPr>
              <a:spLocks/>
            </p:cNvSpPr>
            <p:nvPr/>
          </p:nvSpPr>
          <p:spPr bwMode="auto">
            <a:xfrm>
              <a:off x="784225" y="5542493"/>
              <a:ext cx="708025" cy="500063"/>
            </a:xfrm>
            <a:custGeom>
              <a:avLst/>
              <a:gdLst>
                <a:gd name="T0" fmla="*/ 2147483647 w 446"/>
                <a:gd name="T1" fmla="*/ 2147483647 h 315"/>
                <a:gd name="T2" fmla="*/ 2147483647 w 446"/>
                <a:gd name="T3" fmla="*/ 2147483647 h 315"/>
                <a:gd name="T4" fmla="*/ 2147483647 w 446"/>
                <a:gd name="T5" fmla="*/ 2147483647 h 315"/>
                <a:gd name="T6" fmla="*/ 2147483647 w 446"/>
                <a:gd name="T7" fmla="*/ 2147483647 h 315"/>
                <a:gd name="T8" fmla="*/ 2147483647 w 446"/>
                <a:gd name="T9" fmla="*/ 2147483647 h 315"/>
                <a:gd name="T10" fmla="*/ 2147483647 w 446"/>
                <a:gd name="T11" fmla="*/ 2147483647 h 315"/>
                <a:gd name="T12" fmla="*/ 2147483647 w 446"/>
                <a:gd name="T13" fmla="*/ 2147483647 h 315"/>
                <a:gd name="T14" fmla="*/ 2147483647 w 446"/>
                <a:gd name="T15" fmla="*/ 2147483647 h 315"/>
                <a:gd name="T16" fmla="*/ 2147483647 w 446"/>
                <a:gd name="T17" fmla="*/ 2147483647 h 315"/>
                <a:gd name="T18" fmla="*/ 2147483647 w 446"/>
                <a:gd name="T19" fmla="*/ 2147483647 h 315"/>
                <a:gd name="T20" fmla="*/ 2147483647 w 446"/>
                <a:gd name="T21" fmla="*/ 2147483647 h 315"/>
                <a:gd name="T22" fmla="*/ 2147483647 w 446"/>
                <a:gd name="T23" fmla="*/ 2147483647 h 315"/>
                <a:gd name="T24" fmla="*/ 2147483647 w 446"/>
                <a:gd name="T25" fmla="*/ 2147483647 h 315"/>
                <a:gd name="T26" fmla="*/ 2147483647 w 446"/>
                <a:gd name="T27" fmla="*/ 2147483647 h 315"/>
                <a:gd name="T28" fmla="*/ 2147483647 w 446"/>
                <a:gd name="T29" fmla="*/ 2147483647 h 315"/>
                <a:gd name="T30" fmla="*/ 2147483647 w 446"/>
                <a:gd name="T31" fmla="*/ 2147483647 h 315"/>
                <a:gd name="T32" fmla="*/ 2147483647 w 446"/>
                <a:gd name="T33" fmla="*/ 2147483647 h 315"/>
                <a:gd name="T34" fmla="*/ 2147483647 w 446"/>
                <a:gd name="T35" fmla="*/ 2147483647 h 315"/>
                <a:gd name="T36" fmla="*/ 2147483647 w 446"/>
                <a:gd name="T37" fmla="*/ 2147483647 h 315"/>
                <a:gd name="T38" fmla="*/ 2147483647 w 446"/>
                <a:gd name="T39" fmla="*/ 2147483647 h 315"/>
                <a:gd name="T40" fmla="*/ 2147483647 w 446"/>
                <a:gd name="T41" fmla="*/ 2147483647 h 315"/>
                <a:gd name="T42" fmla="*/ 2147483647 w 446"/>
                <a:gd name="T43" fmla="*/ 0 h 315"/>
                <a:gd name="T44" fmla="*/ 2147483647 w 446"/>
                <a:gd name="T45" fmla="*/ 2147483647 h 315"/>
                <a:gd name="T46" fmla="*/ 2147483647 w 446"/>
                <a:gd name="T47" fmla="*/ 2147483647 h 315"/>
                <a:gd name="T48" fmla="*/ 2147483647 w 446"/>
                <a:gd name="T49" fmla="*/ 2147483647 h 315"/>
                <a:gd name="T50" fmla="*/ 2147483647 w 446"/>
                <a:gd name="T51" fmla="*/ 2147483647 h 315"/>
                <a:gd name="T52" fmla="*/ 2147483647 w 446"/>
                <a:gd name="T53" fmla="*/ 0 h 315"/>
                <a:gd name="T54" fmla="*/ 2147483647 w 446"/>
                <a:gd name="T55" fmla="*/ 2147483647 h 315"/>
                <a:gd name="T56" fmla="*/ 2147483647 w 446"/>
                <a:gd name="T57" fmla="*/ 2147483647 h 315"/>
                <a:gd name="T58" fmla="*/ 2147483647 w 446"/>
                <a:gd name="T59" fmla="*/ 2147483647 h 315"/>
                <a:gd name="T60" fmla="*/ 2147483647 w 446"/>
                <a:gd name="T61" fmla="*/ 2147483647 h 315"/>
                <a:gd name="T62" fmla="*/ 2147483647 w 446"/>
                <a:gd name="T63" fmla="*/ 2147483647 h 315"/>
                <a:gd name="T64" fmla="*/ 2147483647 w 446"/>
                <a:gd name="T65" fmla="*/ 2147483647 h 315"/>
                <a:gd name="T66" fmla="*/ 2147483647 w 446"/>
                <a:gd name="T67" fmla="*/ 2147483647 h 315"/>
                <a:gd name="T68" fmla="*/ 2147483647 w 446"/>
                <a:gd name="T69" fmla="*/ 2147483647 h 315"/>
                <a:gd name="T70" fmla="*/ 0 w 446"/>
                <a:gd name="T71" fmla="*/ 2147483647 h 315"/>
                <a:gd name="T72" fmla="*/ 0 w 446"/>
                <a:gd name="T73" fmla="*/ 2147483647 h 315"/>
                <a:gd name="T74" fmla="*/ 2147483647 w 446"/>
                <a:gd name="T75" fmla="*/ 2147483647 h 315"/>
                <a:gd name="T76" fmla="*/ 2147483647 w 446"/>
                <a:gd name="T77" fmla="*/ 2147483647 h 315"/>
                <a:gd name="T78" fmla="*/ 2147483647 w 446"/>
                <a:gd name="T79" fmla="*/ 2147483647 h 315"/>
                <a:gd name="T80" fmla="*/ 2147483647 w 446"/>
                <a:gd name="T81" fmla="*/ 2147483647 h 315"/>
                <a:gd name="T82" fmla="*/ 2147483647 w 446"/>
                <a:gd name="T83" fmla="*/ 2147483647 h 315"/>
                <a:gd name="T84" fmla="*/ 2147483647 w 446"/>
                <a:gd name="T85" fmla="*/ 2147483647 h 315"/>
                <a:gd name="T86" fmla="*/ 2147483647 w 446"/>
                <a:gd name="T87" fmla="*/ 2147483647 h 315"/>
                <a:gd name="T88" fmla="*/ 2147483647 w 446"/>
                <a:gd name="T89" fmla="*/ 2147483647 h 315"/>
                <a:gd name="T90" fmla="*/ 2147483647 w 446"/>
                <a:gd name="T91" fmla="*/ 2147483647 h 315"/>
                <a:gd name="T92" fmla="*/ 2147483647 w 446"/>
                <a:gd name="T93" fmla="*/ 2147483647 h 315"/>
                <a:gd name="T94" fmla="*/ 2147483647 w 446"/>
                <a:gd name="T95" fmla="*/ 2147483647 h 315"/>
                <a:gd name="T96" fmla="*/ 2147483647 w 446"/>
                <a:gd name="T97" fmla="*/ 2147483647 h 3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6"/>
                <a:gd name="T148" fmla="*/ 0 h 315"/>
                <a:gd name="T149" fmla="*/ 446 w 446"/>
                <a:gd name="T150" fmla="*/ 315 h 3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6" h="315">
                  <a:moveTo>
                    <a:pt x="222" y="314"/>
                  </a:moveTo>
                  <a:lnTo>
                    <a:pt x="229" y="313"/>
                  </a:lnTo>
                  <a:lnTo>
                    <a:pt x="237" y="313"/>
                  </a:lnTo>
                  <a:lnTo>
                    <a:pt x="245" y="313"/>
                  </a:lnTo>
                  <a:lnTo>
                    <a:pt x="252" y="312"/>
                  </a:lnTo>
                  <a:lnTo>
                    <a:pt x="259" y="311"/>
                  </a:lnTo>
                  <a:lnTo>
                    <a:pt x="267" y="310"/>
                  </a:lnTo>
                  <a:lnTo>
                    <a:pt x="274" y="308"/>
                  </a:lnTo>
                  <a:lnTo>
                    <a:pt x="281" y="307"/>
                  </a:lnTo>
                  <a:lnTo>
                    <a:pt x="288" y="305"/>
                  </a:lnTo>
                  <a:lnTo>
                    <a:pt x="295" y="303"/>
                  </a:lnTo>
                  <a:lnTo>
                    <a:pt x="302" y="301"/>
                  </a:lnTo>
                  <a:lnTo>
                    <a:pt x="308" y="299"/>
                  </a:lnTo>
                  <a:lnTo>
                    <a:pt x="315" y="297"/>
                  </a:lnTo>
                  <a:lnTo>
                    <a:pt x="321" y="294"/>
                  </a:lnTo>
                  <a:lnTo>
                    <a:pt x="328" y="292"/>
                  </a:lnTo>
                  <a:lnTo>
                    <a:pt x="334" y="289"/>
                  </a:lnTo>
                  <a:lnTo>
                    <a:pt x="340" y="286"/>
                  </a:lnTo>
                  <a:lnTo>
                    <a:pt x="346" y="282"/>
                  </a:lnTo>
                  <a:lnTo>
                    <a:pt x="352" y="279"/>
                  </a:lnTo>
                  <a:lnTo>
                    <a:pt x="358" y="276"/>
                  </a:lnTo>
                  <a:lnTo>
                    <a:pt x="363" y="272"/>
                  </a:lnTo>
                  <a:lnTo>
                    <a:pt x="369" y="268"/>
                  </a:lnTo>
                  <a:lnTo>
                    <a:pt x="374" y="264"/>
                  </a:lnTo>
                  <a:lnTo>
                    <a:pt x="379" y="260"/>
                  </a:lnTo>
                  <a:lnTo>
                    <a:pt x="384" y="256"/>
                  </a:lnTo>
                  <a:lnTo>
                    <a:pt x="389" y="252"/>
                  </a:lnTo>
                  <a:lnTo>
                    <a:pt x="394" y="247"/>
                  </a:lnTo>
                  <a:lnTo>
                    <a:pt x="398" y="243"/>
                  </a:lnTo>
                  <a:lnTo>
                    <a:pt x="402" y="238"/>
                  </a:lnTo>
                  <a:lnTo>
                    <a:pt x="406" y="233"/>
                  </a:lnTo>
                  <a:lnTo>
                    <a:pt x="410" y="228"/>
                  </a:lnTo>
                  <a:lnTo>
                    <a:pt x="414" y="223"/>
                  </a:lnTo>
                  <a:lnTo>
                    <a:pt x="418" y="218"/>
                  </a:lnTo>
                  <a:lnTo>
                    <a:pt x="421" y="213"/>
                  </a:lnTo>
                  <a:lnTo>
                    <a:pt x="424" y="208"/>
                  </a:lnTo>
                  <a:lnTo>
                    <a:pt x="427" y="202"/>
                  </a:lnTo>
                  <a:lnTo>
                    <a:pt x="430" y="197"/>
                  </a:lnTo>
                  <a:lnTo>
                    <a:pt x="432" y="191"/>
                  </a:lnTo>
                  <a:lnTo>
                    <a:pt x="435" y="186"/>
                  </a:lnTo>
                  <a:lnTo>
                    <a:pt x="437" y="180"/>
                  </a:lnTo>
                  <a:lnTo>
                    <a:pt x="438" y="174"/>
                  </a:lnTo>
                  <a:lnTo>
                    <a:pt x="440" y="169"/>
                  </a:lnTo>
                  <a:lnTo>
                    <a:pt x="441" y="163"/>
                  </a:lnTo>
                  <a:lnTo>
                    <a:pt x="443" y="157"/>
                  </a:lnTo>
                  <a:lnTo>
                    <a:pt x="443" y="151"/>
                  </a:lnTo>
                  <a:lnTo>
                    <a:pt x="444" y="144"/>
                  </a:lnTo>
                  <a:lnTo>
                    <a:pt x="444" y="138"/>
                  </a:lnTo>
                  <a:lnTo>
                    <a:pt x="445" y="132"/>
                  </a:lnTo>
                  <a:lnTo>
                    <a:pt x="444" y="126"/>
                  </a:lnTo>
                  <a:lnTo>
                    <a:pt x="444" y="119"/>
                  </a:lnTo>
                  <a:lnTo>
                    <a:pt x="443" y="113"/>
                  </a:lnTo>
                  <a:lnTo>
                    <a:pt x="442" y="107"/>
                  </a:lnTo>
                  <a:lnTo>
                    <a:pt x="441" y="101"/>
                  </a:lnTo>
                  <a:lnTo>
                    <a:pt x="440" y="96"/>
                  </a:lnTo>
                  <a:lnTo>
                    <a:pt x="438" y="90"/>
                  </a:lnTo>
                  <a:lnTo>
                    <a:pt x="436" y="85"/>
                  </a:lnTo>
                  <a:lnTo>
                    <a:pt x="434" y="79"/>
                  </a:lnTo>
                  <a:lnTo>
                    <a:pt x="432" y="74"/>
                  </a:lnTo>
                  <a:lnTo>
                    <a:pt x="429" y="69"/>
                  </a:lnTo>
                  <a:lnTo>
                    <a:pt x="426" y="64"/>
                  </a:lnTo>
                  <a:lnTo>
                    <a:pt x="423" y="60"/>
                  </a:lnTo>
                  <a:lnTo>
                    <a:pt x="420" y="55"/>
                  </a:lnTo>
                  <a:lnTo>
                    <a:pt x="417" y="51"/>
                  </a:lnTo>
                  <a:lnTo>
                    <a:pt x="413" y="47"/>
                  </a:lnTo>
                  <a:lnTo>
                    <a:pt x="409" y="43"/>
                  </a:lnTo>
                  <a:lnTo>
                    <a:pt x="405" y="39"/>
                  </a:lnTo>
                  <a:lnTo>
                    <a:pt x="401" y="35"/>
                  </a:lnTo>
                  <a:lnTo>
                    <a:pt x="396" y="31"/>
                  </a:lnTo>
                  <a:lnTo>
                    <a:pt x="392" y="28"/>
                  </a:lnTo>
                  <a:lnTo>
                    <a:pt x="387" y="25"/>
                  </a:lnTo>
                  <a:lnTo>
                    <a:pt x="382" y="22"/>
                  </a:lnTo>
                  <a:lnTo>
                    <a:pt x="377" y="19"/>
                  </a:lnTo>
                  <a:lnTo>
                    <a:pt x="371" y="16"/>
                  </a:lnTo>
                  <a:lnTo>
                    <a:pt x="366" y="14"/>
                  </a:lnTo>
                  <a:lnTo>
                    <a:pt x="360" y="12"/>
                  </a:lnTo>
                  <a:lnTo>
                    <a:pt x="355" y="10"/>
                  </a:lnTo>
                  <a:lnTo>
                    <a:pt x="349" y="8"/>
                  </a:lnTo>
                  <a:lnTo>
                    <a:pt x="343" y="6"/>
                  </a:lnTo>
                  <a:lnTo>
                    <a:pt x="336" y="5"/>
                  </a:lnTo>
                  <a:lnTo>
                    <a:pt x="330" y="3"/>
                  </a:lnTo>
                  <a:lnTo>
                    <a:pt x="324" y="2"/>
                  </a:lnTo>
                  <a:lnTo>
                    <a:pt x="317" y="2"/>
                  </a:lnTo>
                  <a:lnTo>
                    <a:pt x="310" y="1"/>
                  </a:lnTo>
                  <a:lnTo>
                    <a:pt x="304" y="0"/>
                  </a:lnTo>
                  <a:lnTo>
                    <a:pt x="297" y="0"/>
                  </a:lnTo>
                  <a:lnTo>
                    <a:pt x="290" y="0"/>
                  </a:lnTo>
                  <a:lnTo>
                    <a:pt x="283" y="0"/>
                  </a:lnTo>
                  <a:lnTo>
                    <a:pt x="275" y="1"/>
                  </a:lnTo>
                  <a:lnTo>
                    <a:pt x="268" y="1"/>
                  </a:lnTo>
                  <a:lnTo>
                    <a:pt x="261" y="2"/>
                  </a:lnTo>
                  <a:lnTo>
                    <a:pt x="253" y="3"/>
                  </a:lnTo>
                  <a:lnTo>
                    <a:pt x="246" y="5"/>
                  </a:lnTo>
                  <a:lnTo>
                    <a:pt x="238" y="6"/>
                  </a:lnTo>
                  <a:lnTo>
                    <a:pt x="230" y="8"/>
                  </a:lnTo>
                  <a:lnTo>
                    <a:pt x="223" y="10"/>
                  </a:lnTo>
                  <a:lnTo>
                    <a:pt x="215" y="8"/>
                  </a:lnTo>
                  <a:lnTo>
                    <a:pt x="207" y="6"/>
                  </a:lnTo>
                  <a:lnTo>
                    <a:pt x="199" y="5"/>
                  </a:lnTo>
                  <a:lnTo>
                    <a:pt x="192" y="3"/>
                  </a:lnTo>
                  <a:lnTo>
                    <a:pt x="184" y="2"/>
                  </a:lnTo>
                  <a:lnTo>
                    <a:pt x="177" y="1"/>
                  </a:lnTo>
                  <a:lnTo>
                    <a:pt x="169" y="1"/>
                  </a:lnTo>
                  <a:lnTo>
                    <a:pt x="162" y="0"/>
                  </a:lnTo>
                  <a:lnTo>
                    <a:pt x="155" y="0"/>
                  </a:lnTo>
                  <a:lnTo>
                    <a:pt x="148" y="0"/>
                  </a:lnTo>
                  <a:lnTo>
                    <a:pt x="141" y="1"/>
                  </a:lnTo>
                  <a:lnTo>
                    <a:pt x="134" y="1"/>
                  </a:lnTo>
                  <a:lnTo>
                    <a:pt x="127" y="2"/>
                  </a:lnTo>
                  <a:lnTo>
                    <a:pt x="121" y="3"/>
                  </a:lnTo>
                  <a:lnTo>
                    <a:pt x="114" y="4"/>
                  </a:lnTo>
                  <a:lnTo>
                    <a:pt x="108" y="5"/>
                  </a:lnTo>
                  <a:lnTo>
                    <a:pt x="102" y="7"/>
                  </a:lnTo>
                  <a:lnTo>
                    <a:pt x="96" y="9"/>
                  </a:lnTo>
                  <a:lnTo>
                    <a:pt x="90" y="11"/>
                  </a:lnTo>
                  <a:lnTo>
                    <a:pt x="84" y="13"/>
                  </a:lnTo>
                  <a:lnTo>
                    <a:pt x="78" y="15"/>
                  </a:lnTo>
                  <a:lnTo>
                    <a:pt x="73" y="18"/>
                  </a:lnTo>
                  <a:lnTo>
                    <a:pt x="67" y="20"/>
                  </a:lnTo>
                  <a:lnTo>
                    <a:pt x="62" y="23"/>
                  </a:lnTo>
                  <a:lnTo>
                    <a:pt x="57" y="26"/>
                  </a:lnTo>
                  <a:lnTo>
                    <a:pt x="52" y="29"/>
                  </a:lnTo>
                  <a:lnTo>
                    <a:pt x="48" y="33"/>
                  </a:lnTo>
                  <a:lnTo>
                    <a:pt x="43" y="36"/>
                  </a:lnTo>
                  <a:lnTo>
                    <a:pt x="39" y="40"/>
                  </a:lnTo>
                  <a:lnTo>
                    <a:pt x="35" y="44"/>
                  </a:lnTo>
                  <a:lnTo>
                    <a:pt x="31" y="48"/>
                  </a:lnTo>
                  <a:lnTo>
                    <a:pt x="28" y="52"/>
                  </a:lnTo>
                  <a:lnTo>
                    <a:pt x="24" y="57"/>
                  </a:lnTo>
                  <a:lnTo>
                    <a:pt x="21" y="61"/>
                  </a:lnTo>
                  <a:lnTo>
                    <a:pt x="18" y="66"/>
                  </a:lnTo>
                  <a:lnTo>
                    <a:pt x="15" y="71"/>
                  </a:lnTo>
                  <a:lnTo>
                    <a:pt x="12" y="76"/>
                  </a:lnTo>
                  <a:lnTo>
                    <a:pt x="10" y="81"/>
                  </a:lnTo>
                  <a:lnTo>
                    <a:pt x="8" y="86"/>
                  </a:lnTo>
                  <a:lnTo>
                    <a:pt x="6" y="91"/>
                  </a:lnTo>
                  <a:lnTo>
                    <a:pt x="4" y="97"/>
                  </a:lnTo>
                  <a:lnTo>
                    <a:pt x="3" y="102"/>
                  </a:lnTo>
                  <a:lnTo>
                    <a:pt x="2" y="108"/>
                  </a:lnTo>
                  <a:lnTo>
                    <a:pt x="1" y="114"/>
                  </a:lnTo>
                  <a:lnTo>
                    <a:pt x="0" y="120"/>
                  </a:lnTo>
                  <a:lnTo>
                    <a:pt x="0" y="126"/>
                  </a:lnTo>
                  <a:lnTo>
                    <a:pt x="0" y="132"/>
                  </a:lnTo>
                  <a:lnTo>
                    <a:pt x="0" y="138"/>
                  </a:lnTo>
                  <a:lnTo>
                    <a:pt x="0" y="144"/>
                  </a:lnTo>
                  <a:lnTo>
                    <a:pt x="1" y="151"/>
                  </a:lnTo>
                  <a:lnTo>
                    <a:pt x="2" y="157"/>
                  </a:lnTo>
                  <a:lnTo>
                    <a:pt x="3" y="163"/>
                  </a:lnTo>
                  <a:lnTo>
                    <a:pt x="4" y="169"/>
                  </a:lnTo>
                  <a:lnTo>
                    <a:pt x="6" y="174"/>
                  </a:lnTo>
                  <a:lnTo>
                    <a:pt x="8" y="180"/>
                  </a:lnTo>
                  <a:lnTo>
                    <a:pt x="10" y="186"/>
                  </a:lnTo>
                  <a:lnTo>
                    <a:pt x="12" y="191"/>
                  </a:lnTo>
                  <a:lnTo>
                    <a:pt x="14" y="197"/>
                  </a:lnTo>
                  <a:lnTo>
                    <a:pt x="17" y="202"/>
                  </a:lnTo>
                  <a:lnTo>
                    <a:pt x="20" y="208"/>
                  </a:lnTo>
                  <a:lnTo>
                    <a:pt x="23" y="213"/>
                  </a:lnTo>
                  <a:lnTo>
                    <a:pt x="26" y="218"/>
                  </a:lnTo>
                  <a:lnTo>
                    <a:pt x="30" y="223"/>
                  </a:lnTo>
                  <a:lnTo>
                    <a:pt x="34" y="228"/>
                  </a:lnTo>
                  <a:lnTo>
                    <a:pt x="38" y="233"/>
                  </a:lnTo>
                  <a:lnTo>
                    <a:pt x="42" y="238"/>
                  </a:lnTo>
                  <a:lnTo>
                    <a:pt x="46" y="243"/>
                  </a:lnTo>
                  <a:lnTo>
                    <a:pt x="50" y="247"/>
                  </a:lnTo>
                  <a:lnTo>
                    <a:pt x="55" y="252"/>
                  </a:lnTo>
                  <a:lnTo>
                    <a:pt x="60" y="256"/>
                  </a:lnTo>
                  <a:lnTo>
                    <a:pt x="65" y="260"/>
                  </a:lnTo>
                  <a:lnTo>
                    <a:pt x="70" y="264"/>
                  </a:lnTo>
                  <a:lnTo>
                    <a:pt x="75" y="268"/>
                  </a:lnTo>
                  <a:lnTo>
                    <a:pt x="81" y="272"/>
                  </a:lnTo>
                  <a:lnTo>
                    <a:pt x="86" y="276"/>
                  </a:lnTo>
                  <a:lnTo>
                    <a:pt x="92" y="279"/>
                  </a:lnTo>
                  <a:lnTo>
                    <a:pt x="98" y="282"/>
                  </a:lnTo>
                  <a:lnTo>
                    <a:pt x="104" y="286"/>
                  </a:lnTo>
                  <a:lnTo>
                    <a:pt x="110" y="289"/>
                  </a:lnTo>
                  <a:lnTo>
                    <a:pt x="116" y="292"/>
                  </a:lnTo>
                  <a:lnTo>
                    <a:pt x="122" y="294"/>
                  </a:lnTo>
                  <a:lnTo>
                    <a:pt x="129" y="297"/>
                  </a:lnTo>
                  <a:lnTo>
                    <a:pt x="135" y="299"/>
                  </a:lnTo>
                  <a:lnTo>
                    <a:pt x="142" y="301"/>
                  </a:lnTo>
                  <a:lnTo>
                    <a:pt x="149" y="303"/>
                  </a:lnTo>
                  <a:lnTo>
                    <a:pt x="156" y="305"/>
                  </a:lnTo>
                  <a:lnTo>
                    <a:pt x="163" y="307"/>
                  </a:lnTo>
                  <a:lnTo>
                    <a:pt x="170" y="308"/>
                  </a:lnTo>
                  <a:lnTo>
                    <a:pt x="177" y="310"/>
                  </a:lnTo>
                  <a:lnTo>
                    <a:pt x="184" y="311"/>
                  </a:lnTo>
                  <a:lnTo>
                    <a:pt x="192" y="312"/>
                  </a:lnTo>
                  <a:lnTo>
                    <a:pt x="199" y="313"/>
                  </a:lnTo>
                  <a:lnTo>
                    <a:pt x="207" y="313"/>
                  </a:lnTo>
                  <a:lnTo>
                    <a:pt x="214" y="313"/>
                  </a:lnTo>
                  <a:lnTo>
                    <a:pt x="222" y="314"/>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05" name="Freeform 84"/>
            <p:cNvSpPr>
              <a:spLocks/>
            </p:cNvSpPr>
            <p:nvPr/>
          </p:nvSpPr>
          <p:spPr bwMode="auto">
            <a:xfrm>
              <a:off x="784225" y="5542493"/>
              <a:ext cx="708025" cy="500063"/>
            </a:xfrm>
            <a:custGeom>
              <a:avLst/>
              <a:gdLst>
                <a:gd name="T0" fmla="*/ 2147483647 w 446"/>
                <a:gd name="T1" fmla="*/ 2147483647 h 315"/>
                <a:gd name="T2" fmla="*/ 2147483647 w 446"/>
                <a:gd name="T3" fmla="*/ 2147483647 h 315"/>
                <a:gd name="T4" fmla="*/ 2147483647 w 446"/>
                <a:gd name="T5" fmla="*/ 2147483647 h 315"/>
                <a:gd name="T6" fmla="*/ 2147483647 w 446"/>
                <a:gd name="T7" fmla="*/ 2147483647 h 315"/>
                <a:gd name="T8" fmla="*/ 2147483647 w 446"/>
                <a:gd name="T9" fmla="*/ 2147483647 h 315"/>
                <a:gd name="T10" fmla="*/ 2147483647 w 446"/>
                <a:gd name="T11" fmla="*/ 2147483647 h 315"/>
                <a:gd name="T12" fmla="*/ 2147483647 w 446"/>
                <a:gd name="T13" fmla="*/ 2147483647 h 315"/>
                <a:gd name="T14" fmla="*/ 2147483647 w 446"/>
                <a:gd name="T15" fmla="*/ 2147483647 h 315"/>
                <a:gd name="T16" fmla="*/ 2147483647 w 446"/>
                <a:gd name="T17" fmla="*/ 2147483647 h 315"/>
                <a:gd name="T18" fmla="*/ 2147483647 w 446"/>
                <a:gd name="T19" fmla="*/ 2147483647 h 315"/>
                <a:gd name="T20" fmla="*/ 2147483647 w 446"/>
                <a:gd name="T21" fmla="*/ 2147483647 h 315"/>
                <a:gd name="T22" fmla="*/ 2147483647 w 446"/>
                <a:gd name="T23" fmla="*/ 2147483647 h 315"/>
                <a:gd name="T24" fmla="*/ 2147483647 w 446"/>
                <a:gd name="T25" fmla="*/ 2147483647 h 315"/>
                <a:gd name="T26" fmla="*/ 2147483647 w 446"/>
                <a:gd name="T27" fmla="*/ 2147483647 h 315"/>
                <a:gd name="T28" fmla="*/ 2147483647 w 446"/>
                <a:gd name="T29" fmla="*/ 2147483647 h 315"/>
                <a:gd name="T30" fmla="*/ 2147483647 w 446"/>
                <a:gd name="T31" fmla="*/ 2147483647 h 315"/>
                <a:gd name="T32" fmla="*/ 2147483647 w 446"/>
                <a:gd name="T33" fmla="*/ 2147483647 h 315"/>
                <a:gd name="T34" fmla="*/ 2147483647 w 446"/>
                <a:gd name="T35" fmla="*/ 2147483647 h 315"/>
                <a:gd name="T36" fmla="*/ 2147483647 w 446"/>
                <a:gd name="T37" fmla="*/ 2147483647 h 315"/>
                <a:gd name="T38" fmla="*/ 2147483647 w 446"/>
                <a:gd name="T39" fmla="*/ 2147483647 h 315"/>
                <a:gd name="T40" fmla="*/ 2147483647 w 446"/>
                <a:gd name="T41" fmla="*/ 2147483647 h 315"/>
                <a:gd name="T42" fmla="*/ 2147483647 w 446"/>
                <a:gd name="T43" fmla="*/ 0 h 315"/>
                <a:gd name="T44" fmla="*/ 2147483647 w 446"/>
                <a:gd name="T45" fmla="*/ 2147483647 h 315"/>
                <a:gd name="T46" fmla="*/ 2147483647 w 446"/>
                <a:gd name="T47" fmla="*/ 2147483647 h 315"/>
                <a:gd name="T48" fmla="*/ 2147483647 w 446"/>
                <a:gd name="T49" fmla="*/ 2147483647 h 315"/>
                <a:gd name="T50" fmla="*/ 2147483647 w 446"/>
                <a:gd name="T51" fmla="*/ 2147483647 h 315"/>
                <a:gd name="T52" fmla="*/ 2147483647 w 446"/>
                <a:gd name="T53" fmla="*/ 0 h 315"/>
                <a:gd name="T54" fmla="*/ 2147483647 w 446"/>
                <a:gd name="T55" fmla="*/ 2147483647 h 315"/>
                <a:gd name="T56" fmla="*/ 2147483647 w 446"/>
                <a:gd name="T57" fmla="*/ 2147483647 h 315"/>
                <a:gd name="T58" fmla="*/ 2147483647 w 446"/>
                <a:gd name="T59" fmla="*/ 2147483647 h 315"/>
                <a:gd name="T60" fmla="*/ 2147483647 w 446"/>
                <a:gd name="T61" fmla="*/ 2147483647 h 315"/>
                <a:gd name="T62" fmla="*/ 2147483647 w 446"/>
                <a:gd name="T63" fmla="*/ 2147483647 h 315"/>
                <a:gd name="T64" fmla="*/ 2147483647 w 446"/>
                <a:gd name="T65" fmla="*/ 2147483647 h 315"/>
                <a:gd name="T66" fmla="*/ 2147483647 w 446"/>
                <a:gd name="T67" fmla="*/ 2147483647 h 315"/>
                <a:gd name="T68" fmla="*/ 2147483647 w 446"/>
                <a:gd name="T69" fmla="*/ 2147483647 h 315"/>
                <a:gd name="T70" fmla="*/ 0 w 446"/>
                <a:gd name="T71" fmla="*/ 2147483647 h 315"/>
                <a:gd name="T72" fmla="*/ 0 w 446"/>
                <a:gd name="T73" fmla="*/ 2147483647 h 315"/>
                <a:gd name="T74" fmla="*/ 2147483647 w 446"/>
                <a:gd name="T75" fmla="*/ 2147483647 h 315"/>
                <a:gd name="T76" fmla="*/ 2147483647 w 446"/>
                <a:gd name="T77" fmla="*/ 2147483647 h 315"/>
                <a:gd name="T78" fmla="*/ 2147483647 w 446"/>
                <a:gd name="T79" fmla="*/ 2147483647 h 315"/>
                <a:gd name="T80" fmla="*/ 2147483647 w 446"/>
                <a:gd name="T81" fmla="*/ 2147483647 h 315"/>
                <a:gd name="T82" fmla="*/ 2147483647 w 446"/>
                <a:gd name="T83" fmla="*/ 2147483647 h 315"/>
                <a:gd name="T84" fmla="*/ 2147483647 w 446"/>
                <a:gd name="T85" fmla="*/ 2147483647 h 315"/>
                <a:gd name="T86" fmla="*/ 2147483647 w 446"/>
                <a:gd name="T87" fmla="*/ 2147483647 h 315"/>
                <a:gd name="T88" fmla="*/ 2147483647 w 446"/>
                <a:gd name="T89" fmla="*/ 2147483647 h 315"/>
                <a:gd name="T90" fmla="*/ 2147483647 w 446"/>
                <a:gd name="T91" fmla="*/ 2147483647 h 315"/>
                <a:gd name="T92" fmla="*/ 2147483647 w 446"/>
                <a:gd name="T93" fmla="*/ 2147483647 h 315"/>
                <a:gd name="T94" fmla="*/ 2147483647 w 446"/>
                <a:gd name="T95" fmla="*/ 2147483647 h 315"/>
                <a:gd name="T96" fmla="*/ 2147483647 w 446"/>
                <a:gd name="T97" fmla="*/ 2147483647 h 3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6"/>
                <a:gd name="T148" fmla="*/ 0 h 315"/>
                <a:gd name="T149" fmla="*/ 446 w 446"/>
                <a:gd name="T150" fmla="*/ 315 h 3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6" h="315">
                  <a:moveTo>
                    <a:pt x="222" y="314"/>
                  </a:moveTo>
                  <a:lnTo>
                    <a:pt x="229" y="313"/>
                  </a:lnTo>
                  <a:lnTo>
                    <a:pt x="237" y="313"/>
                  </a:lnTo>
                  <a:lnTo>
                    <a:pt x="245" y="313"/>
                  </a:lnTo>
                  <a:lnTo>
                    <a:pt x="252" y="312"/>
                  </a:lnTo>
                  <a:lnTo>
                    <a:pt x="259" y="311"/>
                  </a:lnTo>
                  <a:lnTo>
                    <a:pt x="267" y="310"/>
                  </a:lnTo>
                  <a:lnTo>
                    <a:pt x="274" y="308"/>
                  </a:lnTo>
                  <a:lnTo>
                    <a:pt x="281" y="307"/>
                  </a:lnTo>
                  <a:lnTo>
                    <a:pt x="288" y="305"/>
                  </a:lnTo>
                  <a:lnTo>
                    <a:pt x="295" y="303"/>
                  </a:lnTo>
                  <a:lnTo>
                    <a:pt x="302" y="301"/>
                  </a:lnTo>
                  <a:lnTo>
                    <a:pt x="308" y="299"/>
                  </a:lnTo>
                  <a:lnTo>
                    <a:pt x="315" y="297"/>
                  </a:lnTo>
                  <a:lnTo>
                    <a:pt x="321" y="294"/>
                  </a:lnTo>
                  <a:lnTo>
                    <a:pt x="328" y="292"/>
                  </a:lnTo>
                  <a:lnTo>
                    <a:pt x="334" y="289"/>
                  </a:lnTo>
                  <a:lnTo>
                    <a:pt x="340" y="286"/>
                  </a:lnTo>
                  <a:lnTo>
                    <a:pt x="346" y="282"/>
                  </a:lnTo>
                  <a:lnTo>
                    <a:pt x="352" y="279"/>
                  </a:lnTo>
                  <a:lnTo>
                    <a:pt x="358" y="276"/>
                  </a:lnTo>
                  <a:lnTo>
                    <a:pt x="363" y="272"/>
                  </a:lnTo>
                  <a:lnTo>
                    <a:pt x="369" y="268"/>
                  </a:lnTo>
                  <a:lnTo>
                    <a:pt x="374" y="264"/>
                  </a:lnTo>
                  <a:lnTo>
                    <a:pt x="379" y="260"/>
                  </a:lnTo>
                  <a:lnTo>
                    <a:pt x="384" y="256"/>
                  </a:lnTo>
                  <a:lnTo>
                    <a:pt x="389" y="252"/>
                  </a:lnTo>
                  <a:lnTo>
                    <a:pt x="394" y="247"/>
                  </a:lnTo>
                  <a:lnTo>
                    <a:pt x="398" y="243"/>
                  </a:lnTo>
                  <a:lnTo>
                    <a:pt x="402" y="238"/>
                  </a:lnTo>
                  <a:lnTo>
                    <a:pt x="406" y="233"/>
                  </a:lnTo>
                  <a:lnTo>
                    <a:pt x="410" y="228"/>
                  </a:lnTo>
                  <a:lnTo>
                    <a:pt x="414" y="223"/>
                  </a:lnTo>
                  <a:lnTo>
                    <a:pt x="418" y="218"/>
                  </a:lnTo>
                  <a:lnTo>
                    <a:pt x="421" y="213"/>
                  </a:lnTo>
                  <a:lnTo>
                    <a:pt x="424" y="208"/>
                  </a:lnTo>
                  <a:lnTo>
                    <a:pt x="427" y="202"/>
                  </a:lnTo>
                  <a:lnTo>
                    <a:pt x="430" y="197"/>
                  </a:lnTo>
                  <a:lnTo>
                    <a:pt x="432" y="191"/>
                  </a:lnTo>
                  <a:lnTo>
                    <a:pt x="435" y="186"/>
                  </a:lnTo>
                  <a:lnTo>
                    <a:pt x="437" y="180"/>
                  </a:lnTo>
                  <a:lnTo>
                    <a:pt x="438" y="174"/>
                  </a:lnTo>
                  <a:lnTo>
                    <a:pt x="440" y="169"/>
                  </a:lnTo>
                  <a:lnTo>
                    <a:pt x="441" y="163"/>
                  </a:lnTo>
                  <a:lnTo>
                    <a:pt x="443" y="157"/>
                  </a:lnTo>
                  <a:lnTo>
                    <a:pt x="443" y="151"/>
                  </a:lnTo>
                  <a:lnTo>
                    <a:pt x="444" y="144"/>
                  </a:lnTo>
                  <a:lnTo>
                    <a:pt x="444" y="138"/>
                  </a:lnTo>
                  <a:lnTo>
                    <a:pt x="445" y="132"/>
                  </a:lnTo>
                  <a:lnTo>
                    <a:pt x="444" y="126"/>
                  </a:lnTo>
                  <a:lnTo>
                    <a:pt x="444" y="119"/>
                  </a:lnTo>
                  <a:lnTo>
                    <a:pt x="443" y="113"/>
                  </a:lnTo>
                  <a:lnTo>
                    <a:pt x="442" y="107"/>
                  </a:lnTo>
                  <a:lnTo>
                    <a:pt x="441" y="101"/>
                  </a:lnTo>
                  <a:lnTo>
                    <a:pt x="440" y="96"/>
                  </a:lnTo>
                  <a:lnTo>
                    <a:pt x="438" y="90"/>
                  </a:lnTo>
                  <a:lnTo>
                    <a:pt x="436" y="85"/>
                  </a:lnTo>
                  <a:lnTo>
                    <a:pt x="434" y="79"/>
                  </a:lnTo>
                  <a:lnTo>
                    <a:pt x="432" y="74"/>
                  </a:lnTo>
                  <a:lnTo>
                    <a:pt x="429" y="69"/>
                  </a:lnTo>
                  <a:lnTo>
                    <a:pt x="426" y="64"/>
                  </a:lnTo>
                  <a:lnTo>
                    <a:pt x="423" y="60"/>
                  </a:lnTo>
                  <a:lnTo>
                    <a:pt x="420" y="55"/>
                  </a:lnTo>
                  <a:lnTo>
                    <a:pt x="417" y="51"/>
                  </a:lnTo>
                  <a:lnTo>
                    <a:pt x="413" y="47"/>
                  </a:lnTo>
                  <a:lnTo>
                    <a:pt x="409" y="43"/>
                  </a:lnTo>
                  <a:lnTo>
                    <a:pt x="405" y="39"/>
                  </a:lnTo>
                  <a:lnTo>
                    <a:pt x="401" y="35"/>
                  </a:lnTo>
                  <a:lnTo>
                    <a:pt x="396" y="31"/>
                  </a:lnTo>
                  <a:lnTo>
                    <a:pt x="392" y="28"/>
                  </a:lnTo>
                  <a:lnTo>
                    <a:pt x="387" y="25"/>
                  </a:lnTo>
                  <a:lnTo>
                    <a:pt x="382" y="22"/>
                  </a:lnTo>
                  <a:lnTo>
                    <a:pt x="377" y="19"/>
                  </a:lnTo>
                  <a:lnTo>
                    <a:pt x="371" y="16"/>
                  </a:lnTo>
                  <a:lnTo>
                    <a:pt x="366" y="14"/>
                  </a:lnTo>
                  <a:lnTo>
                    <a:pt x="360" y="12"/>
                  </a:lnTo>
                  <a:lnTo>
                    <a:pt x="355" y="10"/>
                  </a:lnTo>
                  <a:lnTo>
                    <a:pt x="349" y="8"/>
                  </a:lnTo>
                  <a:lnTo>
                    <a:pt x="343" y="6"/>
                  </a:lnTo>
                  <a:lnTo>
                    <a:pt x="336" y="5"/>
                  </a:lnTo>
                  <a:lnTo>
                    <a:pt x="330" y="3"/>
                  </a:lnTo>
                  <a:lnTo>
                    <a:pt x="324" y="2"/>
                  </a:lnTo>
                  <a:lnTo>
                    <a:pt x="317" y="2"/>
                  </a:lnTo>
                  <a:lnTo>
                    <a:pt x="310" y="1"/>
                  </a:lnTo>
                  <a:lnTo>
                    <a:pt x="304" y="0"/>
                  </a:lnTo>
                  <a:lnTo>
                    <a:pt x="297" y="0"/>
                  </a:lnTo>
                  <a:lnTo>
                    <a:pt x="290" y="0"/>
                  </a:lnTo>
                  <a:lnTo>
                    <a:pt x="283" y="0"/>
                  </a:lnTo>
                  <a:lnTo>
                    <a:pt x="275" y="1"/>
                  </a:lnTo>
                  <a:lnTo>
                    <a:pt x="268" y="1"/>
                  </a:lnTo>
                  <a:lnTo>
                    <a:pt x="261" y="2"/>
                  </a:lnTo>
                  <a:lnTo>
                    <a:pt x="253" y="3"/>
                  </a:lnTo>
                  <a:lnTo>
                    <a:pt x="246" y="5"/>
                  </a:lnTo>
                  <a:lnTo>
                    <a:pt x="238" y="6"/>
                  </a:lnTo>
                  <a:lnTo>
                    <a:pt x="230" y="8"/>
                  </a:lnTo>
                  <a:lnTo>
                    <a:pt x="223" y="10"/>
                  </a:lnTo>
                  <a:lnTo>
                    <a:pt x="215" y="8"/>
                  </a:lnTo>
                  <a:lnTo>
                    <a:pt x="207" y="6"/>
                  </a:lnTo>
                  <a:lnTo>
                    <a:pt x="199" y="5"/>
                  </a:lnTo>
                  <a:lnTo>
                    <a:pt x="192" y="3"/>
                  </a:lnTo>
                  <a:lnTo>
                    <a:pt x="184" y="2"/>
                  </a:lnTo>
                  <a:lnTo>
                    <a:pt x="177" y="1"/>
                  </a:lnTo>
                  <a:lnTo>
                    <a:pt x="169" y="1"/>
                  </a:lnTo>
                  <a:lnTo>
                    <a:pt x="162" y="0"/>
                  </a:lnTo>
                  <a:lnTo>
                    <a:pt x="155" y="0"/>
                  </a:lnTo>
                  <a:lnTo>
                    <a:pt x="148" y="0"/>
                  </a:lnTo>
                  <a:lnTo>
                    <a:pt x="141" y="1"/>
                  </a:lnTo>
                  <a:lnTo>
                    <a:pt x="134" y="1"/>
                  </a:lnTo>
                  <a:lnTo>
                    <a:pt x="127" y="2"/>
                  </a:lnTo>
                  <a:lnTo>
                    <a:pt x="121" y="3"/>
                  </a:lnTo>
                  <a:lnTo>
                    <a:pt x="114" y="4"/>
                  </a:lnTo>
                  <a:lnTo>
                    <a:pt x="108" y="5"/>
                  </a:lnTo>
                  <a:lnTo>
                    <a:pt x="102" y="7"/>
                  </a:lnTo>
                  <a:lnTo>
                    <a:pt x="96" y="9"/>
                  </a:lnTo>
                  <a:lnTo>
                    <a:pt x="90" y="11"/>
                  </a:lnTo>
                  <a:lnTo>
                    <a:pt x="84" y="13"/>
                  </a:lnTo>
                  <a:lnTo>
                    <a:pt x="78" y="15"/>
                  </a:lnTo>
                  <a:lnTo>
                    <a:pt x="73" y="18"/>
                  </a:lnTo>
                  <a:lnTo>
                    <a:pt x="67" y="20"/>
                  </a:lnTo>
                  <a:lnTo>
                    <a:pt x="62" y="23"/>
                  </a:lnTo>
                  <a:lnTo>
                    <a:pt x="57" y="26"/>
                  </a:lnTo>
                  <a:lnTo>
                    <a:pt x="52" y="29"/>
                  </a:lnTo>
                  <a:lnTo>
                    <a:pt x="48" y="33"/>
                  </a:lnTo>
                  <a:lnTo>
                    <a:pt x="43" y="36"/>
                  </a:lnTo>
                  <a:lnTo>
                    <a:pt x="39" y="40"/>
                  </a:lnTo>
                  <a:lnTo>
                    <a:pt x="35" y="44"/>
                  </a:lnTo>
                  <a:lnTo>
                    <a:pt x="31" y="48"/>
                  </a:lnTo>
                  <a:lnTo>
                    <a:pt x="28" y="52"/>
                  </a:lnTo>
                  <a:lnTo>
                    <a:pt x="24" y="57"/>
                  </a:lnTo>
                  <a:lnTo>
                    <a:pt x="21" y="61"/>
                  </a:lnTo>
                  <a:lnTo>
                    <a:pt x="18" y="66"/>
                  </a:lnTo>
                  <a:lnTo>
                    <a:pt x="15" y="71"/>
                  </a:lnTo>
                  <a:lnTo>
                    <a:pt x="12" y="76"/>
                  </a:lnTo>
                  <a:lnTo>
                    <a:pt x="10" y="81"/>
                  </a:lnTo>
                  <a:lnTo>
                    <a:pt x="8" y="86"/>
                  </a:lnTo>
                  <a:lnTo>
                    <a:pt x="6" y="91"/>
                  </a:lnTo>
                  <a:lnTo>
                    <a:pt x="4" y="97"/>
                  </a:lnTo>
                  <a:lnTo>
                    <a:pt x="3" y="102"/>
                  </a:lnTo>
                  <a:lnTo>
                    <a:pt x="2" y="108"/>
                  </a:lnTo>
                  <a:lnTo>
                    <a:pt x="1" y="114"/>
                  </a:lnTo>
                  <a:lnTo>
                    <a:pt x="0" y="120"/>
                  </a:lnTo>
                  <a:lnTo>
                    <a:pt x="0" y="126"/>
                  </a:lnTo>
                  <a:lnTo>
                    <a:pt x="0" y="132"/>
                  </a:lnTo>
                  <a:lnTo>
                    <a:pt x="0" y="138"/>
                  </a:lnTo>
                  <a:lnTo>
                    <a:pt x="0" y="144"/>
                  </a:lnTo>
                  <a:lnTo>
                    <a:pt x="1" y="151"/>
                  </a:lnTo>
                  <a:lnTo>
                    <a:pt x="2" y="157"/>
                  </a:lnTo>
                  <a:lnTo>
                    <a:pt x="3" y="163"/>
                  </a:lnTo>
                  <a:lnTo>
                    <a:pt x="4" y="169"/>
                  </a:lnTo>
                  <a:lnTo>
                    <a:pt x="6" y="174"/>
                  </a:lnTo>
                  <a:lnTo>
                    <a:pt x="8" y="180"/>
                  </a:lnTo>
                  <a:lnTo>
                    <a:pt x="10" y="186"/>
                  </a:lnTo>
                  <a:lnTo>
                    <a:pt x="12" y="191"/>
                  </a:lnTo>
                  <a:lnTo>
                    <a:pt x="14" y="197"/>
                  </a:lnTo>
                  <a:lnTo>
                    <a:pt x="17" y="202"/>
                  </a:lnTo>
                  <a:lnTo>
                    <a:pt x="20" y="208"/>
                  </a:lnTo>
                  <a:lnTo>
                    <a:pt x="23" y="213"/>
                  </a:lnTo>
                  <a:lnTo>
                    <a:pt x="26" y="218"/>
                  </a:lnTo>
                  <a:lnTo>
                    <a:pt x="30" y="223"/>
                  </a:lnTo>
                  <a:lnTo>
                    <a:pt x="34" y="228"/>
                  </a:lnTo>
                  <a:lnTo>
                    <a:pt x="38" y="233"/>
                  </a:lnTo>
                  <a:lnTo>
                    <a:pt x="42" y="238"/>
                  </a:lnTo>
                  <a:lnTo>
                    <a:pt x="46" y="243"/>
                  </a:lnTo>
                  <a:lnTo>
                    <a:pt x="50" y="247"/>
                  </a:lnTo>
                  <a:lnTo>
                    <a:pt x="55" y="252"/>
                  </a:lnTo>
                  <a:lnTo>
                    <a:pt x="60" y="256"/>
                  </a:lnTo>
                  <a:lnTo>
                    <a:pt x="65" y="260"/>
                  </a:lnTo>
                  <a:lnTo>
                    <a:pt x="70" y="264"/>
                  </a:lnTo>
                  <a:lnTo>
                    <a:pt x="75" y="268"/>
                  </a:lnTo>
                  <a:lnTo>
                    <a:pt x="81" y="272"/>
                  </a:lnTo>
                  <a:lnTo>
                    <a:pt x="86" y="276"/>
                  </a:lnTo>
                  <a:lnTo>
                    <a:pt x="92" y="279"/>
                  </a:lnTo>
                  <a:lnTo>
                    <a:pt x="98" y="282"/>
                  </a:lnTo>
                  <a:lnTo>
                    <a:pt x="104" y="286"/>
                  </a:lnTo>
                  <a:lnTo>
                    <a:pt x="110" y="289"/>
                  </a:lnTo>
                  <a:lnTo>
                    <a:pt x="116" y="292"/>
                  </a:lnTo>
                  <a:lnTo>
                    <a:pt x="122" y="294"/>
                  </a:lnTo>
                  <a:lnTo>
                    <a:pt x="129" y="297"/>
                  </a:lnTo>
                  <a:lnTo>
                    <a:pt x="135" y="299"/>
                  </a:lnTo>
                  <a:lnTo>
                    <a:pt x="142" y="301"/>
                  </a:lnTo>
                  <a:lnTo>
                    <a:pt x="149" y="303"/>
                  </a:lnTo>
                  <a:lnTo>
                    <a:pt x="156" y="305"/>
                  </a:lnTo>
                  <a:lnTo>
                    <a:pt x="163" y="307"/>
                  </a:lnTo>
                  <a:lnTo>
                    <a:pt x="170" y="308"/>
                  </a:lnTo>
                  <a:lnTo>
                    <a:pt x="177" y="310"/>
                  </a:lnTo>
                  <a:lnTo>
                    <a:pt x="184" y="311"/>
                  </a:lnTo>
                  <a:lnTo>
                    <a:pt x="192" y="312"/>
                  </a:lnTo>
                  <a:lnTo>
                    <a:pt x="199" y="313"/>
                  </a:lnTo>
                  <a:lnTo>
                    <a:pt x="207" y="313"/>
                  </a:lnTo>
                  <a:lnTo>
                    <a:pt x="214" y="313"/>
                  </a:lnTo>
                  <a:lnTo>
                    <a:pt x="222" y="314"/>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06" name="Freeform 85"/>
            <p:cNvSpPr>
              <a:spLocks/>
            </p:cNvSpPr>
            <p:nvPr/>
          </p:nvSpPr>
          <p:spPr bwMode="auto">
            <a:xfrm>
              <a:off x="715963" y="5725056"/>
              <a:ext cx="274637" cy="50800"/>
            </a:xfrm>
            <a:custGeom>
              <a:avLst/>
              <a:gdLst>
                <a:gd name="T0" fmla="*/ 2147483647 w 173"/>
                <a:gd name="T1" fmla="*/ 2147483647 h 32"/>
                <a:gd name="T2" fmla="*/ 2147483647 w 173"/>
                <a:gd name="T3" fmla="*/ 2147483647 h 32"/>
                <a:gd name="T4" fmla="*/ 2147483647 w 173"/>
                <a:gd name="T5" fmla="*/ 2147483647 h 32"/>
                <a:gd name="T6" fmla="*/ 2147483647 w 173"/>
                <a:gd name="T7" fmla="*/ 2147483647 h 32"/>
                <a:gd name="T8" fmla="*/ 2147483647 w 173"/>
                <a:gd name="T9" fmla="*/ 2147483647 h 32"/>
                <a:gd name="T10" fmla="*/ 2147483647 w 173"/>
                <a:gd name="T11" fmla="*/ 2147483647 h 32"/>
                <a:gd name="T12" fmla="*/ 2147483647 w 173"/>
                <a:gd name="T13" fmla="*/ 2147483647 h 32"/>
                <a:gd name="T14" fmla="*/ 2147483647 w 173"/>
                <a:gd name="T15" fmla="*/ 2147483647 h 32"/>
                <a:gd name="T16" fmla="*/ 2147483647 w 173"/>
                <a:gd name="T17" fmla="*/ 2147483647 h 32"/>
                <a:gd name="T18" fmla="*/ 2147483647 w 173"/>
                <a:gd name="T19" fmla="*/ 2147483647 h 32"/>
                <a:gd name="T20" fmla="*/ 2147483647 w 173"/>
                <a:gd name="T21" fmla="*/ 2147483647 h 32"/>
                <a:gd name="T22" fmla="*/ 2147483647 w 173"/>
                <a:gd name="T23" fmla="*/ 2147483647 h 32"/>
                <a:gd name="T24" fmla="*/ 2147483647 w 173"/>
                <a:gd name="T25" fmla="*/ 2147483647 h 32"/>
                <a:gd name="T26" fmla="*/ 2147483647 w 173"/>
                <a:gd name="T27" fmla="*/ 2147483647 h 32"/>
                <a:gd name="T28" fmla="*/ 2147483647 w 173"/>
                <a:gd name="T29" fmla="*/ 2147483647 h 32"/>
                <a:gd name="T30" fmla="*/ 2147483647 w 173"/>
                <a:gd name="T31" fmla="*/ 2147483647 h 32"/>
                <a:gd name="T32" fmla="*/ 2147483647 w 173"/>
                <a:gd name="T33" fmla="*/ 2147483647 h 32"/>
                <a:gd name="T34" fmla="*/ 2147483647 w 173"/>
                <a:gd name="T35" fmla="*/ 2147483647 h 32"/>
                <a:gd name="T36" fmla="*/ 2147483647 w 173"/>
                <a:gd name="T37" fmla="*/ 2147483647 h 32"/>
                <a:gd name="T38" fmla="*/ 2147483647 w 173"/>
                <a:gd name="T39" fmla="*/ 2147483647 h 32"/>
                <a:gd name="T40" fmla="*/ 2147483647 w 173"/>
                <a:gd name="T41" fmla="*/ 2147483647 h 32"/>
                <a:gd name="T42" fmla="*/ 2147483647 w 173"/>
                <a:gd name="T43" fmla="*/ 2147483647 h 32"/>
                <a:gd name="T44" fmla="*/ 2147483647 w 173"/>
                <a:gd name="T45" fmla="*/ 2147483647 h 32"/>
                <a:gd name="T46" fmla="*/ 2147483647 w 173"/>
                <a:gd name="T47" fmla="*/ 2147483647 h 32"/>
                <a:gd name="T48" fmla="*/ 0 w 173"/>
                <a:gd name="T49" fmla="*/ 2147483647 h 32"/>
                <a:gd name="T50" fmla="*/ 2147483647 w 173"/>
                <a:gd name="T51" fmla="*/ 2147483647 h 32"/>
                <a:gd name="T52" fmla="*/ 2147483647 w 173"/>
                <a:gd name="T53" fmla="*/ 2147483647 h 32"/>
                <a:gd name="T54" fmla="*/ 2147483647 w 173"/>
                <a:gd name="T55" fmla="*/ 2147483647 h 32"/>
                <a:gd name="T56" fmla="*/ 2147483647 w 173"/>
                <a:gd name="T57" fmla="*/ 2147483647 h 32"/>
                <a:gd name="T58" fmla="*/ 2147483647 w 173"/>
                <a:gd name="T59" fmla="*/ 2147483647 h 32"/>
                <a:gd name="T60" fmla="*/ 2147483647 w 173"/>
                <a:gd name="T61" fmla="*/ 2147483647 h 32"/>
                <a:gd name="T62" fmla="*/ 2147483647 w 173"/>
                <a:gd name="T63" fmla="*/ 2147483647 h 32"/>
                <a:gd name="T64" fmla="*/ 2147483647 w 173"/>
                <a:gd name="T65" fmla="*/ 2147483647 h 32"/>
                <a:gd name="T66" fmla="*/ 2147483647 w 173"/>
                <a:gd name="T67" fmla="*/ 2147483647 h 32"/>
                <a:gd name="T68" fmla="*/ 2147483647 w 173"/>
                <a:gd name="T69" fmla="*/ 2147483647 h 32"/>
                <a:gd name="T70" fmla="*/ 2147483647 w 173"/>
                <a:gd name="T71" fmla="*/ 2147483647 h 32"/>
                <a:gd name="T72" fmla="*/ 2147483647 w 173"/>
                <a:gd name="T73" fmla="*/ 2147483647 h 32"/>
                <a:gd name="T74" fmla="*/ 2147483647 w 173"/>
                <a:gd name="T75" fmla="*/ 2147483647 h 32"/>
                <a:gd name="T76" fmla="*/ 2147483647 w 173"/>
                <a:gd name="T77" fmla="*/ 0 h 32"/>
                <a:gd name="T78" fmla="*/ 2147483647 w 173"/>
                <a:gd name="T79" fmla="*/ 0 h 32"/>
                <a:gd name="T80" fmla="*/ 2147483647 w 173"/>
                <a:gd name="T81" fmla="*/ 2147483647 h 32"/>
                <a:gd name="T82" fmla="*/ 2147483647 w 173"/>
                <a:gd name="T83" fmla="*/ 2147483647 h 32"/>
                <a:gd name="T84" fmla="*/ 2147483647 w 173"/>
                <a:gd name="T85" fmla="*/ 2147483647 h 32"/>
                <a:gd name="T86" fmla="*/ 2147483647 w 173"/>
                <a:gd name="T87" fmla="*/ 2147483647 h 32"/>
                <a:gd name="T88" fmla="*/ 2147483647 w 173"/>
                <a:gd name="T89" fmla="*/ 2147483647 h 32"/>
                <a:gd name="T90" fmla="*/ 2147483647 w 173"/>
                <a:gd name="T91" fmla="*/ 2147483647 h 32"/>
                <a:gd name="T92" fmla="*/ 2147483647 w 173"/>
                <a:gd name="T93" fmla="*/ 2147483647 h 32"/>
                <a:gd name="T94" fmla="*/ 2147483647 w 173"/>
                <a:gd name="T95" fmla="*/ 2147483647 h 32"/>
                <a:gd name="T96" fmla="*/ 2147483647 w 173"/>
                <a:gd name="T97" fmla="*/ 2147483647 h 32"/>
                <a:gd name="T98" fmla="*/ 2147483647 w 173"/>
                <a:gd name="T99" fmla="*/ 2147483647 h 32"/>
                <a:gd name="T100" fmla="*/ 2147483647 w 173"/>
                <a:gd name="T101" fmla="*/ 2147483647 h 32"/>
                <a:gd name="T102" fmla="*/ 2147483647 w 173"/>
                <a:gd name="T103" fmla="*/ 2147483647 h 32"/>
                <a:gd name="T104" fmla="*/ 2147483647 w 173"/>
                <a:gd name="T105" fmla="*/ 2147483647 h 32"/>
                <a:gd name="T106" fmla="*/ 2147483647 w 173"/>
                <a:gd name="T107" fmla="*/ 2147483647 h 32"/>
                <a:gd name="T108" fmla="*/ 2147483647 w 173"/>
                <a:gd name="T109" fmla="*/ 2147483647 h 32"/>
                <a:gd name="T110" fmla="*/ 2147483647 w 173"/>
                <a:gd name="T111" fmla="*/ 2147483647 h 32"/>
                <a:gd name="T112" fmla="*/ 2147483647 w 173"/>
                <a:gd name="T113" fmla="*/ 2147483647 h 32"/>
                <a:gd name="T114" fmla="*/ 2147483647 w 173"/>
                <a:gd name="T115" fmla="*/ 2147483647 h 32"/>
                <a:gd name="T116" fmla="*/ 2147483647 w 173"/>
                <a:gd name="T117" fmla="*/ 2147483647 h 32"/>
                <a:gd name="T118" fmla="*/ 2147483647 w 173"/>
                <a:gd name="T119" fmla="*/ 2147483647 h 32"/>
                <a:gd name="T120" fmla="*/ 2147483647 w 173"/>
                <a:gd name="T121" fmla="*/ 2147483647 h 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2"/>
                <a:gd name="T185" fmla="*/ 173 w 173"/>
                <a:gd name="T186" fmla="*/ 32 h 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2">
                  <a:moveTo>
                    <a:pt x="172" y="31"/>
                  </a:moveTo>
                  <a:lnTo>
                    <a:pt x="168" y="31"/>
                  </a:lnTo>
                  <a:lnTo>
                    <a:pt x="162" y="31"/>
                  </a:lnTo>
                  <a:lnTo>
                    <a:pt x="153" y="31"/>
                  </a:lnTo>
                  <a:lnTo>
                    <a:pt x="144" y="30"/>
                  </a:lnTo>
                  <a:lnTo>
                    <a:pt x="133" y="29"/>
                  </a:lnTo>
                  <a:lnTo>
                    <a:pt x="123" y="29"/>
                  </a:lnTo>
                  <a:lnTo>
                    <a:pt x="112" y="28"/>
                  </a:lnTo>
                  <a:lnTo>
                    <a:pt x="103" y="27"/>
                  </a:lnTo>
                  <a:lnTo>
                    <a:pt x="95" y="27"/>
                  </a:lnTo>
                  <a:lnTo>
                    <a:pt x="89" y="26"/>
                  </a:lnTo>
                  <a:lnTo>
                    <a:pt x="85" y="26"/>
                  </a:lnTo>
                  <a:lnTo>
                    <a:pt x="78" y="26"/>
                  </a:lnTo>
                  <a:lnTo>
                    <a:pt x="69" y="27"/>
                  </a:lnTo>
                  <a:lnTo>
                    <a:pt x="60" y="27"/>
                  </a:lnTo>
                  <a:lnTo>
                    <a:pt x="50" y="28"/>
                  </a:lnTo>
                  <a:lnTo>
                    <a:pt x="40" y="28"/>
                  </a:lnTo>
                  <a:lnTo>
                    <a:pt x="31" y="29"/>
                  </a:lnTo>
                  <a:lnTo>
                    <a:pt x="22" y="29"/>
                  </a:lnTo>
                  <a:lnTo>
                    <a:pt x="15" y="29"/>
                  </a:lnTo>
                  <a:lnTo>
                    <a:pt x="9" y="28"/>
                  </a:lnTo>
                  <a:lnTo>
                    <a:pt x="1" y="22"/>
                  </a:lnTo>
                  <a:lnTo>
                    <a:pt x="0" y="14"/>
                  </a:lnTo>
                  <a:lnTo>
                    <a:pt x="4" y="4"/>
                  </a:lnTo>
                  <a:lnTo>
                    <a:pt x="8" y="2"/>
                  </a:lnTo>
                  <a:lnTo>
                    <a:pt x="15" y="1"/>
                  </a:lnTo>
                  <a:lnTo>
                    <a:pt x="22" y="1"/>
                  </a:lnTo>
                  <a:lnTo>
                    <a:pt x="31" y="1"/>
                  </a:lnTo>
                  <a:lnTo>
                    <a:pt x="40" y="1"/>
                  </a:lnTo>
                  <a:lnTo>
                    <a:pt x="50" y="1"/>
                  </a:lnTo>
                  <a:lnTo>
                    <a:pt x="59" y="2"/>
                  </a:lnTo>
                  <a:lnTo>
                    <a:pt x="68" y="1"/>
                  </a:lnTo>
                  <a:lnTo>
                    <a:pt x="72" y="1"/>
                  </a:lnTo>
                  <a:lnTo>
                    <a:pt x="80" y="1"/>
                  </a:lnTo>
                  <a:lnTo>
                    <a:pt x="84" y="0"/>
                  </a:lnTo>
                  <a:lnTo>
                    <a:pt x="89" y="1"/>
                  </a:lnTo>
                  <a:lnTo>
                    <a:pt x="98" y="1"/>
                  </a:lnTo>
                  <a:lnTo>
                    <a:pt x="103" y="1"/>
                  </a:lnTo>
                  <a:lnTo>
                    <a:pt x="105" y="1"/>
                  </a:lnTo>
                  <a:lnTo>
                    <a:pt x="110" y="1"/>
                  </a:lnTo>
                  <a:lnTo>
                    <a:pt x="117" y="1"/>
                  </a:lnTo>
                  <a:lnTo>
                    <a:pt x="125" y="1"/>
                  </a:lnTo>
                  <a:lnTo>
                    <a:pt x="133" y="1"/>
                  </a:lnTo>
                  <a:lnTo>
                    <a:pt x="141" y="1"/>
                  </a:lnTo>
                  <a:lnTo>
                    <a:pt x="148" y="1"/>
                  </a:lnTo>
                  <a:lnTo>
                    <a:pt x="154" y="2"/>
                  </a:lnTo>
                  <a:lnTo>
                    <a:pt x="159" y="3"/>
                  </a:lnTo>
                  <a:lnTo>
                    <a:pt x="160" y="5"/>
                  </a:lnTo>
                  <a:lnTo>
                    <a:pt x="158" y="7"/>
                  </a:lnTo>
                  <a:lnTo>
                    <a:pt x="162" y="13"/>
                  </a:lnTo>
                  <a:lnTo>
                    <a:pt x="169" y="25"/>
                  </a:lnTo>
                  <a:lnTo>
                    <a:pt x="172" y="31"/>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07" name="Freeform 86"/>
            <p:cNvSpPr>
              <a:spLocks/>
            </p:cNvSpPr>
            <p:nvPr/>
          </p:nvSpPr>
          <p:spPr bwMode="auto">
            <a:xfrm>
              <a:off x="715963" y="5725056"/>
              <a:ext cx="274637" cy="50800"/>
            </a:xfrm>
            <a:custGeom>
              <a:avLst/>
              <a:gdLst>
                <a:gd name="T0" fmla="*/ 2147483647 w 173"/>
                <a:gd name="T1" fmla="*/ 2147483647 h 32"/>
                <a:gd name="T2" fmla="*/ 2147483647 w 173"/>
                <a:gd name="T3" fmla="*/ 2147483647 h 32"/>
                <a:gd name="T4" fmla="*/ 2147483647 w 173"/>
                <a:gd name="T5" fmla="*/ 2147483647 h 32"/>
                <a:gd name="T6" fmla="*/ 2147483647 w 173"/>
                <a:gd name="T7" fmla="*/ 2147483647 h 32"/>
                <a:gd name="T8" fmla="*/ 2147483647 w 173"/>
                <a:gd name="T9" fmla="*/ 2147483647 h 32"/>
                <a:gd name="T10" fmla="*/ 2147483647 w 173"/>
                <a:gd name="T11" fmla="*/ 2147483647 h 32"/>
                <a:gd name="T12" fmla="*/ 2147483647 w 173"/>
                <a:gd name="T13" fmla="*/ 2147483647 h 32"/>
                <a:gd name="T14" fmla="*/ 2147483647 w 173"/>
                <a:gd name="T15" fmla="*/ 2147483647 h 32"/>
                <a:gd name="T16" fmla="*/ 2147483647 w 173"/>
                <a:gd name="T17" fmla="*/ 2147483647 h 32"/>
                <a:gd name="T18" fmla="*/ 2147483647 w 173"/>
                <a:gd name="T19" fmla="*/ 2147483647 h 32"/>
                <a:gd name="T20" fmla="*/ 2147483647 w 173"/>
                <a:gd name="T21" fmla="*/ 2147483647 h 32"/>
                <a:gd name="T22" fmla="*/ 2147483647 w 173"/>
                <a:gd name="T23" fmla="*/ 2147483647 h 32"/>
                <a:gd name="T24" fmla="*/ 2147483647 w 173"/>
                <a:gd name="T25" fmla="*/ 2147483647 h 32"/>
                <a:gd name="T26" fmla="*/ 2147483647 w 173"/>
                <a:gd name="T27" fmla="*/ 2147483647 h 32"/>
                <a:gd name="T28" fmla="*/ 2147483647 w 173"/>
                <a:gd name="T29" fmla="*/ 2147483647 h 32"/>
                <a:gd name="T30" fmla="*/ 2147483647 w 173"/>
                <a:gd name="T31" fmla="*/ 2147483647 h 32"/>
                <a:gd name="T32" fmla="*/ 2147483647 w 173"/>
                <a:gd name="T33" fmla="*/ 2147483647 h 32"/>
                <a:gd name="T34" fmla="*/ 2147483647 w 173"/>
                <a:gd name="T35" fmla="*/ 2147483647 h 32"/>
                <a:gd name="T36" fmla="*/ 2147483647 w 173"/>
                <a:gd name="T37" fmla="*/ 2147483647 h 32"/>
                <a:gd name="T38" fmla="*/ 2147483647 w 173"/>
                <a:gd name="T39" fmla="*/ 2147483647 h 32"/>
                <a:gd name="T40" fmla="*/ 2147483647 w 173"/>
                <a:gd name="T41" fmla="*/ 2147483647 h 32"/>
                <a:gd name="T42" fmla="*/ 2147483647 w 173"/>
                <a:gd name="T43" fmla="*/ 2147483647 h 32"/>
                <a:gd name="T44" fmla="*/ 2147483647 w 173"/>
                <a:gd name="T45" fmla="*/ 2147483647 h 32"/>
                <a:gd name="T46" fmla="*/ 2147483647 w 173"/>
                <a:gd name="T47" fmla="*/ 2147483647 h 32"/>
                <a:gd name="T48" fmla="*/ 0 w 173"/>
                <a:gd name="T49" fmla="*/ 2147483647 h 32"/>
                <a:gd name="T50" fmla="*/ 2147483647 w 173"/>
                <a:gd name="T51" fmla="*/ 2147483647 h 32"/>
                <a:gd name="T52" fmla="*/ 2147483647 w 173"/>
                <a:gd name="T53" fmla="*/ 2147483647 h 32"/>
                <a:gd name="T54" fmla="*/ 2147483647 w 173"/>
                <a:gd name="T55" fmla="*/ 2147483647 h 32"/>
                <a:gd name="T56" fmla="*/ 2147483647 w 173"/>
                <a:gd name="T57" fmla="*/ 2147483647 h 32"/>
                <a:gd name="T58" fmla="*/ 2147483647 w 173"/>
                <a:gd name="T59" fmla="*/ 2147483647 h 32"/>
                <a:gd name="T60" fmla="*/ 2147483647 w 173"/>
                <a:gd name="T61" fmla="*/ 2147483647 h 32"/>
                <a:gd name="T62" fmla="*/ 2147483647 w 173"/>
                <a:gd name="T63" fmla="*/ 2147483647 h 32"/>
                <a:gd name="T64" fmla="*/ 2147483647 w 173"/>
                <a:gd name="T65" fmla="*/ 2147483647 h 32"/>
                <a:gd name="T66" fmla="*/ 2147483647 w 173"/>
                <a:gd name="T67" fmla="*/ 2147483647 h 32"/>
                <a:gd name="T68" fmla="*/ 2147483647 w 173"/>
                <a:gd name="T69" fmla="*/ 2147483647 h 32"/>
                <a:gd name="T70" fmla="*/ 2147483647 w 173"/>
                <a:gd name="T71" fmla="*/ 2147483647 h 32"/>
                <a:gd name="T72" fmla="*/ 2147483647 w 173"/>
                <a:gd name="T73" fmla="*/ 2147483647 h 32"/>
                <a:gd name="T74" fmla="*/ 2147483647 w 173"/>
                <a:gd name="T75" fmla="*/ 2147483647 h 32"/>
                <a:gd name="T76" fmla="*/ 2147483647 w 173"/>
                <a:gd name="T77" fmla="*/ 0 h 32"/>
                <a:gd name="T78" fmla="*/ 2147483647 w 173"/>
                <a:gd name="T79" fmla="*/ 0 h 32"/>
                <a:gd name="T80" fmla="*/ 2147483647 w 173"/>
                <a:gd name="T81" fmla="*/ 2147483647 h 32"/>
                <a:gd name="T82" fmla="*/ 2147483647 w 173"/>
                <a:gd name="T83" fmla="*/ 2147483647 h 32"/>
                <a:gd name="T84" fmla="*/ 2147483647 w 173"/>
                <a:gd name="T85" fmla="*/ 2147483647 h 32"/>
                <a:gd name="T86" fmla="*/ 2147483647 w 173"/>
                <a:gd name="T87" fmla="*/ 2147483647 h 32"/>
                <a:gd name="T88" fmla="*/ 2147483647 w 173"/>
                <a:gd name="T89" fmla="*/ 2147483647 h 32"/>
                <a:gd name="T90" fmla="*/ 2147483647 w 173"/>
                <a:gd name="T91" fmla="*/ 2147483647 h 32"/>
                <a:gd name="T92" fmla="*/ 2147483647 w 173"/>
                <a:gd name="T93" fmla="*/ 2147483647 h 32"/>
                <a:gd name="T94" fmla="*/ 2147483647 w 173"/>
                <a:gd name="T95" fmla="*/ 2147483647 h 32"/>
                <a:gd name="T96" fmla="*/ 2147483647 w 173"/>
                <a:gd name="T97" fmla="*/ 2147483647 h 32"/>
                <a:gd name="T98" fmla="*/ 2147483647 w 173"/>
                <a:gd name="T99" fmla="*/ 2147483647 h 32"/>
                <a:gd name="T100" fmla="*/ 2147483647 w 173"/>
                <a:gd name="T101" fmla="*/ 2147483647 h 32"/>
                <a:gd name="T102" fmla="*/ 2147483647 w 173"/>
                <a:gd name="T103" fmla="*/ 2147483647 h 32"/>
                <a:gd name="T104" fmla="*/ 2147483647 w 173"/>
                <a:gd name="T105" fmla="*/ 2147483647 h 32"/>
                <a:gd name="T106" fmla="*/ 2147483647 w 173"/>
                <a:gd name="T107" fmla="*/ 2147483647 h 32"/>
                <a:gd name="T108" fmla="*/ 2147483647 w 173"/>
                <a:gd name="T109" fmla="*/ 2147483647 h 32"/>
                <a:gd name="T110" fmla="*/ 2147483647 w 173"/>
                <a:gd name="T111" fmla="*/ 2147483647 h 32"/>
                <a:gd name="T112" fmla="*/ 2147483647 w 173"/>
                <a:gd name="T113" fmla="*/ 2147483647 h 32"/>
                <a:gd name="T114" fmla="*/ 2147483647 w 173"/>
                <a:gd name="T115" fmla="*/ 2147483647 h 32"/>
                <a:gd name="T116" fmla="*/ 2147483647 w 173"/>
                <a:gd name="T117" fmla="*/ 2147483647 h 32"/>
                <a:gd name="T118" fmla="*/ 2147483647 w 173"/>
                <a:gd name="T119" fmla="*/ 2147483647 h 32"/>
                <a:gd name="T120" fmla="*/ 2147483647 w 173"/>
                <a:gd name="T121" fmla="*/ 2147483647 h 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2"/>
                <a:gd name="T185" fmla="*/ 173 w 173"/>
                <a:gd name="T186" fmla="*/ 32 h 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2">
                  <a:moveTo>
                    <a:pt x="172" y="31"/>
                  </a:moveTo>
                  <a:lnTo>
                    <a:pt x="168" y="31"/>
                  </a:lnTo>
                  <a:lnTo>
                    <a:pt x="162" y="31"/>
                  </a:lnTo>
                  <a:lnTo>
                    <a:pt x="153" y="31"/>
                  </a:lnTo>
                  <a:lnTo>
                    <a:pt x="144" y="30"/>
                  </a:lnTo>
                  <a:lnTo>
                    <a:pt x="133" y="29"/>
                  </a:lnTo>
                  <a:lnTo>
                    <a:pt x="123" y="29"/>
                  </a:lnTo>
                  <a:lnTo>
                    <a:pt x="112" y="28"/>
                  </a:lnTo>
                  <a:lnTo>
                    <a:pt x="103" y="27"/>
                  </a:lnTo>
                  <a:lnTo>
                    <a:pt x="95" y="27"/>
                  </a:lnTo>
                  <a:lnTo>
                    <a:pt x="89" y="26"/>
                  </a:lnTo>
                  <a:lnTo>
                    <a:pt x="85" y="26"/>
                  </a:lnTo>
                  <a:lnTo>
                    <a:pt x="78" y="26"/>
                  </a:lnTo>
                  <a:lnTo>
                    <a:pt x="69" y="27"/>
                  </a:lnTo>
                  <a:lnTo>
                    <a:pt x="60" y="27"/>
                  </a:lnTo>
                  <a:lnTo>
                    <a:pt x="50" y="28"/>
                  </a:lnTo>
                  <a:lnTo>
                    <a:pt x="40" y="28"/>
                  </a:lnTo>
                  <a:lnTo>
                    <a:pt x="31" y="29"/>
                  </a:lnTo>
                  <a:lnTo>
                    <a:pt x="22" y="29"/>
                  </a:lnTo>
                  <a:lnTo>
                    <a:pt x="15" y="29"/>
                  </a:lnTo>
                  <a:lnTo>
                    <a:pt x="9" y="28"/>
                  </a:lnTo>
                  <a:lnTo>
                    <a:pt x="1" y="22"/>
                  </a:lnTo>
                  <a:lnTo>
                    <a:pt x="0" y="14"/>
                  </a:lnTo>
                  <a:lnTo>
                    <a:pt x="4" y="4"/>
                  </a:lnTo>
                  <a:lnTo>
                    <a:pt x="8" y="2"/>
                  </a:lnTo>
                  <a:lnTo>
                    <a:pt x="15" y="1"/>
                  </a:lnTo>
                  <a:lnTo>
                    <a:pt x="22" y="1"/>
                  </a:lnTo>
                  <a:lnTo>
                    <a:pt x="31" y="1"/>
                  </a:lnTo>
                  <a:lnTo>
                    <a:pt x="40" y="1"/>
                  </a:lnTo>
                  <a:lnTo>
                    <a:pt x="50" y="1"/>
                  </a:lnTo>
                  <a:lnTo>
                    <a:pt x="59" y="2"/>
                  </a:lnTo>
                  <a:lnTo>
                    <a:pt x="68" y="1"/>
                  </a:lnTo>
                  <a:lnTo>
                    <a:pt x="72" y="1"/>
                  </a:lnTo>
                  <a:lnTo>
                    <a:pt x="80" y="1"/>
                  </a:lnTo>
                  <a:lnTo>
                    <a:pt x="84" y="0"/>
                  </a:lnTo>
                  <a:lnTo>
                    <a:pt x="89" y="1"/>
                  </a:lnTo>
                  <a:lnTo>
                    <a:pt x="98" y="1"/>
                  </a:lnTo>
                  <a:lnTo>
                    <a:pt x="103" y="1"/>
                  </a:lnTo>
                  <a:lnTo>
                    <a:pt x="105" y="1"/>
                  </a:lnTo>
                  <a:lnTo>
                    <a:pt x="110" y="1"/>
                  </a:lnTo>
                  <a:lnTo>
                    <a:pt x="117" y="1"/>
                  </a:lnTo>
                  <a:lnTo>
                    <a:pt x="125" y="1"/>
                  </a:lnTo>
                  <a:lnTo>
                    <a:pt x="133" y="1"/>
                  </a:lnTo>
                  <a:lnTo>
                    <a:pt x="141" y="1"/>
                  </a:lnTo>
                  <a:lnTo>
                    <a:pt x="148" y="1"/>
                  </a:lnTo>
                  <a:lnTo>
                    <a:pt x="154" y="2"/>
                  </a:lnTo>
                  <a:lnTo>
                    <a:pt x="159" y="3"/>
                  </a:lnTo>
                  <a:lnTo>
                    <a:pt x="160" y="5"/>
                  </a:lnTo>
                  <a:lnTo>
                    <a:pt x="158" y="7"/>
                  </a:lnTo>
                  <a:lnTo>
                    <a:pt x="162" y="13"/>
                  </a:lnTo>
                  <a:lnTo>
                    <a:pt x="169" y="25"/>
                  </a:lnTo>
                  <a:lnTo>
                    <a:pt x="172" y="31"/>
                  </a:lnTo>
                </a:path>
              </a:pathLst>
            </a:custGeom>
            <a:noFill/>
            <a:ln w="254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08" name="Freeform 87"/>
            <p:cNvSpPr>
              <a:spLocks/>
            </p:cNvSpPr>
            <p:nvPr/>
          </p:nvSpPr>
          <p:spPr bwMode="auto">
            <a:xfrm>
              <a:off x="665163" y="5517093"/>
              <a:ext cx="220662" cy="195263"/>
            </a:xfrm>
            <a:custGeom>
              <a:avLst/>
              <a:gdLst>
                <a:gd name="T0" fmla="*/ 2147483647 w 139"/>
                <a:gd name="T1" fmla="*/ 2147483647 h 123"/>
                <a:gd name="T2" fmla="*/ 2147483647 w 139"/>
                <a:gd name="T3" fmla="*/ 2147483647 h 123"/>
                <a:gd name="T4" fmla="*/ 2147483647 w 139"/>
                <a:gd name="T5" fmla="*/ 2147483647 h 123"/>
                <a:gd name="T6" fmla="*/ 2147483647 w 139"/>
                <a:gd name="T7" fmla="*/ 2147483647 h 123"/>
                <a:gd name="T8" fmla="*/ 2147483647 w 139"/>
                <a:gd name="T9" fmla="*/ 2147483647 h 123"/>
                <a:gd name="T10" fmla="*/ 2147483647 w 139"/>
                <a:gd name="T11" fmla="*/ 2147483647 h 123"/>
                <a:gd name="T12" fmla="*/ 2147483647 w 139"/>
                <a:gd name="T13" fmla="*/ 2147483647 h 123"/>
                <a:gd name="T14" fmla="*/ 2147483647 w 139"/>
                <a:gd name="T15" fmla="*/ 2147483647 h 123"/>
                <a:gd name="T16" fmla="*/ 2147483647 w 139"/>
                <a:gd name="T17" fmla="*/ 2147483647 h 123"/>
                <a:gd name="T18" fmla="*/ 2147483647 w 139"/>
                <a:gd name="T19" fmla="*/ 2147483647 h 123"/>
                <a:gd name="T20" fmla="*/ 2147483647 w 139"/>
                <a:gd name="T21" fmla="*/ 2147483647 h 123"/>
                <a:gd name="T22" fmla="*/ 2147483647 w 139"/>
                <a:gd name="T23" fmla="*/ 2147483647 h 123"/>
                <a:gd name="T24" fmla="*/ 2147483647 w 139"/>
                <a:gd name="T25" fmla="*/ 2147483647 h 123"/>
                <a:gd name="T26" fmla="*/ 2147483647 w 139"/>
                <a:gd name="T27" fmla="*/ 2147483647 h 123"/>
                <a:gd name="T28" fmla="*/ 2147483647 w 139"/>
                <a:gd name="T29" fmla="*/ 2147483647 h 123"/>
                <a:gd name="T30" fmla="*/ 2147483647 w 139"/>
                <a:gd name="T31" fmla="*/ 2147483647 h 123"/>
                <a:gd name="T32" fmla="*/ 2147483647 w 139"/>
                <a:gd name="T33" fmla="*/ 2147483647 h 123"/>
                <a:gd name="T34" fmla="*/ 2147483647 w 139"/>
                <a:gd name="T35" fmla="*/ 2147483647 h 123"/>
                <a:gd name="T36" fmla="*/ 2147483647 w 139"/>
                <a:gd name="T37" fmla="*/ 2147483647 h 123"/>
                <a:gd name="T38" fmla="*/ 2147483647 w 139"/>
                <a:gd name="T39" fmla="*/ 2147483647 h 123"/>
                <a:gd name="T40" fmla="*/ 2147483647 w 139"/>
                <a:gd name="T41" fmla="*/ 2147483647 h 123"/>
                <a:gd name="T42" fmla="*/ 2147483647 w 139"/>
                <a:gd name="T43" fmla="*/ 2147483647 h 123"/>
                <a:gd name="T44" fmla="*/ 2147483647 w 139"/>
                <a:gd name="T45" fmla="*/ 2147483647 h 123"/>
                <a:gd name="T46" fmla="*/ 0 w 139"/>
                <a:gd name="T47" fmla="*/ 2147483647 h 123"/>
                <a:gd name="T48" fmla="*/ 2147483647 w 139"/>
                <a:gd name="T49" fmla="*/ 2147483647 h 123"/>
                <a:gd name="T50" fmla="*/ 2147483647 w 139"/>
                <a:gd name="T51" fmla="*/ 0 h 123"/>
                <a:gd name="T52" fmla="*/ 2147483647 w 139"/>
                <a:gd name="T53" fmla="*/ 0 h 123"/>
                <a:gd name="T54" fmla="*/ 2147483647 w 139"/>
                <a:gd name="T55" fmla="*/ 2147483647 h 123"/>
                <a:gd name="T56" fmla="*/ 2147483647 w 139"/>
                <a:gd name="T57" fmla="*/ 2147483647 h 123"/>
                <a:gd name="T58" fmla="*/ 2147483647 w 139"/>
                <a:gd name="T59" fmla="*/ 2147483647 h 123"/>
                <a:gd name="T60" fmla="*/ 2147483647 w 139"/>
                <a:gd name="T61" fmla="*/ 2147483647 h 123"/>
                <a:gd name="T62" fmla="*/ 2147483647 w 139"/>
                <a:gd name="T63" fmla="*/ 2147483647 h 123"/>
                <a:gd name="T64" fmla="*/ 2147483647 w 139"/>
                <a:gd name="T65" fmla="*/ 2147483647 h 123"/>
                <a:gd name="T66" fmla="*/ 2147483647 w 139"/>
                <a:gd name="T67" fmla="*/ 2147483647 h 123"/>
                <a:gd name="T68" fmla="*/ 2147483647 w 139"/>
                <a:gd name="T69" fmla="*/ 2147483647 h 123"/>
                <a:gd name="T70" fmla="*/ 2147483647 w 139"/>
                <a:gd name="T71" fmla="*/ 2147483647 h 123"/>
                <a:gd name="T72" fmla="*/ 2147483647 w 139"/>
                <a:gd name="T73" fmla="*/ 2147483647 h 123"/>
                <a:gd name="T74" fmla="*/ 2147483647 w 139"/>
                <a:gd name="T75" fmla="*/ 2147483647 h 123"/>
                <a:gd name="T76" fmla="*/ 2147483647 w 139"/>
                <a:gd name="T77" fmla="*/ 2147483647 h 123"/>
                <a:gd name="T78" fmla="*/ 2147483647 w 139"/>
                <a:gd name="T79" fmla="*/ 2147483647 h 123"/>
                <a:gd name="T80" fmla="*/ 2147483647 w 139"/>
                <a:gd name="T81" fmla="*/ 2147483647 h 123"/>
                <a:gd name="T82" fmla="*/ 2147483647 w 139"/>
                <a:gd name="T83" fmla="*/ 2147483647 h 123"/>
                <a:gd name="T84" fmla="*/ 2147483647 w 139"/>
                <a:gd name="T85" fmla="*/ 2147483647 h 123"/>
                <a:gd name="T86" fmla="*/ 2147483647 w 139"/>
                <a:gd name="T87" fmla="*/ 2147483647 h 123"/>
                <a:gd name="T88" fmla="*/ 2147483647 w 139"/>
                <a:gd name="T89" fmla="*/ 2147483647 h 123"/>
                <a:gd name="T90" fmla="*/ 2147483647 w 139"/>
                <a:gd name="T91" fmla="*/ 2147483647 h 123"/>
                <a:gd name="T92" fmla="*/ 2147483647 w 139"/>
                <a:gd name="T93" fmla="*/ 2147483647 h 123"/>
                <a:gd name="T94" fmla="*/ 2147483647 w 139"/>
                <a:gd name="T95" fmla="*/ 2147483647 h 123"/>
                <a:gd name="T96" fmla="*/ 2147483647 w 139"/>
                <a:gd name="T97" fmla="*/ 2147483647 h 123"/>
                <a:gd name="T98" fmla="*/ 2147483647 w 139"/>
                <a:gd name="T99" fmla="*/ 2147483647 h 123"/>
                <a:gd name="T100" fmla="*/ 2147483647 w 139"/>
                <a:gd name="T101" fmla="*/ 2147483647 h 123"/>
                <a:gd name="T102" fmla="*/ 2147483647 w 139"/>
                <a:gd name="T103" fmla="*/ 2147483647 h 123"/>
                <a:gd name="T104" fmla="*/ 2147483647 w 139"/>
                <a:gd name="T105" fmla="*/ 2147483647 h 123"/>
                <a:gd name="T106" fmla="*/ 2147483647 w 139"/>
                <a:gd name="T107" fmla="*/ 2147483647 h 123"/>
                <a:gd name="T108" fmla="*/ 2147483647 w 139"/>
                <a:gd name="T109" fmla="*/ 2147483647 h 123"/>
                <a:gd name="T110" fmla="*/ 2147483647 w 139"/>
                <a:gd name="T111" fmla="*/ 2147483647 h 123"/>
                <a:gd name="T112" fmla="*/ 2147483647 w 139"/>
                <a:gd name="T113" fmla="*/ 2147483647 h 123"/>
                <a:gd name="T114" fmla="*/ 2147483647 w 139"/>
                <a:gd name="T115" fmla="*/ 2147483647 h 123"/>
                <a:gd name="T116" fmla="*/ 2147483647 w 139"/>
                <a:gd name="T117" fmla="*/ 2147483647 h 123"/>
                <a:gd name="T118" fmla="*/ 2147483647 w 139"/>
                <a:gd name="T119" fmla="*/ 2147483647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
                <a:gd name="T181" fmla="*/ 0 h 123"/>
                <a:gd name="T182" fmla="*/ 139 w 139"/>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 h="123">
                  <a:moveTo>
                    <a:pt x="134" y="122"/>
                  </a:moveTo>
                  <a:lnTo>
                    <a:pt x="131" y="120"/>
                  </a:lnTo>
                  <a:lnTo>
                    <a:pt x="125" y="116"/>
                  </a:lnTo>
                  <a:lnTo>
                    <a:pt x="119" y="110"/>
                  </a:lnTo>
                  <a:lnTo>
                    <a:pt x="111" y="104"/>
                  </a:lnTo>
                  <a:lnTo>
                    <a:pt x="103" y="97"/>
                  </a:lnTo>
                  <a:lnTo>
                    <a:pt x="95" y="90"/>
                  </a:lnTo>
                  <a:lnTo>
                    <a:pt x="87" y="83"/>
                  </a:lnTo>
                  <a:lnTo>
                    <a:pt x="80" y="77"/>
                  </a:lnTo>
                  <a:lnTo>
                    <a:pt x="74" y="71"/>
                  </a:lnTo>
                  <a:lnTo>
                    <a:pt x="69" y="67"/>
                  </a:lnTo>
                  <a:lnTo>
                    <a:pt x="66" y="65"/>
                  </a:lnTo>
                  <a:lnTo>
                    <a:pt x="60" y="61"/>
                  </a:lnTo>
                  <a:lnTo>
                    <a:pt x="53" y="56"/>
                  </a:lnTo>
                  <a:lnTo>
                    <a:pt x="45" y="51"/>
                  </a:lnTo>
                  <a:lnTo>
                    <a:pt x="37" y="46"/>
                  </a:lnTo>
                  <a:lnTo>
                    <a:pt x="29" y="40"/>
                  </a:lnTo>
                  <a:lnTo>
                    <a:pt x="21" y="35"/>
                  </a:lnTo>
                  <a:lnTo>
                    <a:pt x="14" y="30"/>
                  </a:lnTo>
                  <a:lnTo>
                    <a:pt x="8" y="25"/>
                  </a:lnTo>
                  <a:lnTo>
                    <a:pt x="3" y="21"/>
                  </a:lnTo>
                  <a:lnTo>
                    <a:pt x="0" y="12"/>
                  </a:lnTo>
                  <a:lnTo>
                    <a:pt x="4" y="5"/>
                  </a:lnTo>
                  <a:lnTo>
                    <a:pt x="14" y="0"/>
                  </a:lnTo>
                  <a:lnTo>
                    <a:pt x="18" y="1"/>
                  </a:lnTo>
                  <a:lnTo>
                    <a:pt x="24" y="4"/>
                  </a:lnTo>
                  <a:lnTo>
                    <a:pt x="30" y="8"/>
                  </a:lnTo>
                  <a:lnTo>
                    <a:pt x="37" y="13"/>
                  </a:lnTo>
                  <a:lnTo>
                    <a:pt x="44" y="19"/>
                  </a:lnTo>
                  <a:lnTo>
                    <a:pt x="52" y="25"/>
                  </a:lnTo>
                  <a:lnTo>
                    <a:pt x="59" y="30"/>
                  </a:lnTo>
                  <a:lnTo>
                    <a:pt x="66" y="35"/>
                  </a:lnTo>
                  <a:lnTo>
                    <a:pt x="70" y="37"/>
                  </a:lnTo>
                  <a:lnTo>
                    <a:pt x="77" y="42"/>
                  </a:lnTo>
                  <a:lnTo>
                    <a:pt x="81" y="44"/>
                  </a:lnTo>
                  <a:lnTo>
                    <a:pt x="85" y="47"/>
                  </a:lnTo>
                  <a:lnTo>
                    <a:pt x="92" y="53"/>
                  </a:lnTo>
                  <a:lnTo>
                    <a:pt x="96" y="56"/>
                  </a:lnTo>
                  <a:lnTo>
                    <a:pt x="98" y="57"/>
                  </a:lnTo>
                  <a:lnTo>
                    <a:pt x="102" y="60"/>
                  </a:lnTo>
                  <a:lnTo>
                    <a:pt x="108" y="65"/>
                  </a:lnTo>
                  <a:lnTo>
                    <a:pt x="115" y="70"/>
                  </a:lnTo>
                  <a:lnTo>
                    <a:pt x="122" y="76"/>
                  </a:lnTo>
                  <a:lnTo>
                    <a:pt x="129" y="81"/>
                  </a:lnTo>
                  <a:lnTo>
                    <a:pt x="134" y="86"/>
                  </a:lnTo>
                  <a:lnTo>
                    <a:pt x="138" y="90"/>
                  </a:lnTo>
                  <a:lnTo>
                    <a:pt x="138" y="93"/>
                  </a:lnTo>
                  <a:lnTo>
                    <a:pt x="136" y="93"/>
                  </a:lnTo>
                  <a:lnTo>
                    <a:pt x="135" y="101"/>
                  </a:lnTo>
                  <a:lnTo>
                    <a:pt x="135" y="115"/>
                  </a:lnTo>
                  <a:lnTo>
                    <a:pt x="134" y="122"/>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09" name="Freeform 88"/>
            <p:cNvSpPr>
              <a:spLocks/>
            </p:cNvSpPr>
            <p:nvPr/>
          </p:nvSpPr>
          <p:spPr bwMode="auto">
            <a:xfrm>
              <a:off x="665163" y="5517093"/>
              <a:ext cx="220662" cy="195263"/>
            </a:xfrm>
            <a:custGeom>
              <a:avLst/>
              <a:gdLst>
                <a:gd name="T0" fmla="*/ 2147483647 w 139"/>
                <a:gd name="T1" fmla="*/ 2147483647 h 123"/>
                <a:gd name="T2" fmla="*/ 2147483647 w 139"/>
                <a:gd name="T3" fmla="*/ 2147483647 h 123"/>
                <a:gd name="T4" fmla="*/ 2147483647 w 139"/>
                <a:gd name="T5" fmla="*/ 2147483647 h 123"/>
                <a:gd name="T6" fmla="*/ 2147483647 w 139"/>
                <a:gd name="T7" fmla="*/ 2147483647 h 123"/>
                <a:gd name="T8" fmla="*/ 2147483647 w 139"/>
                <a:gd name="T9" fmla="*/ 2147483647 h 123"/>
                <a:gd name="T10" fmla="*/ 2147483647 w 139"/>
                <a:gd name="T11" fmla="*/ 2147483647 h 123"/>
                <a:gd name="T12" fmla="*/ 2147483647 w 139"/>
                <a:gd name="T13" fmla="*/ 2147483647 h 123"/>
                <a:gd name="T14" fmla="*/ 2147483647 w 139"/>
                <a:gd name="T15" fmla="*/ 2147483647 h 123"/>
                <a:gd name="T16" fmla="*/ 2147483647 w 139"/>
                <a:gd name="T17" fmla="*/ 2147483647 h 123"/>
                <a:gd name="T18" fmla="*/ 2147483647 w 139"/>
                <a:gd name="T19" fmla="*/ 2147483647 h 123"/>
                <a:gd name="T20" fmla="*/ 2147483647 w 139"/>
                <a:gd name="T21" fmla="*/ 2147483647 h 123"/>
                <a:gd name="T22" fmla="*/ 2147483647 w 139"/>
                <a:gd name="T23" fmla="*/ 2147483647 h 123"/>
                <a:gd name="T24" fmla="*/ 2147483647 w 139"/>
                <a:gd name="T25" fmla="*/ 2147483647 h 123"/>
                <a:gd name="T26" fmla="*/ 2147483647 w 139"/>
                <a:gd name="T27" fmla="*/ 2147483647 h 123"/>
                <a:gd name="T28" fmla="*/ 2147483647 w 139"/>
                <a:gd name="T29" fmla="*/ 2147483647 h 123"/>
                <a:gd name="T30" fmla="*/ 2147483647 w 139"/>
                <a:gd name="T31" fmla="*/ 2147483647 h 123"/>
                <a:gd name="T32" fmla="*/ 2147483647 w 139"/>
                <a:gd name="T33" fmla="*/ 2147483647 h 123"/>
                <a:gd name="T34" fmla="*/ 2147483647 w 139"/>
                <a:gd name="T35" fmla="*/ 2147483647 h 123"/>
                <a:gd name="T36" fmla="*/ 2147483647 w 139"/>
                <a:gd name="T37" fmla="*/ 2147483647 h 123"/>
                <a:gd name="T38" fmla="*/ 2147483647 w 139"/>
                <a:gd name="T39" fmla="*/ 2147483647 h 123"/>
                <a:gd name="T40" fmla="*/ 2147483647 w 139"/>
                <a:gd name="T41" fmla="*/ 2147483647 h 123"/>
                <a:gd name="T42" fmla="*/ 2147483647 w 139"/>
                <a:gd name="T43" fmla="*/ 2147483647 h 123"/>
                <a:gd name="T44" fmla="*/ 2147483647 w 139"/>
                <a:gd name="T45" fmla="*/ 2147483647 h 123"/>
                <a:gd name="T46" fmla="*/ 0 w 139"/>
                <a:gd name="T47" fmla="*/ 2147483647 h 123"/>
                <a:gd name="T48" fmla="*/ 2147483647 w 139"/>
                <a:gd name="T49" fmla="*/ 2147483647 h 123"/>
                <a:gd name="T50" fmla="*/ 2147483647 w 139"/>
                <a:gd name="T51" fmla="*/ 0 h 123"/>
                <a:gd name="T52" fmla="*/ 2147483647 w 139"/>
                <a:gd name="T53" fmla="*/ 0 h 123"/>
                <a:gd name="T54" fmla="*/ 2147483647 w 139"/>
                <a:gd name="T55" fmla="*/ 2147483647 h 123"/>
                <a:gd name="T56" fmla="*/ 2147483647 w 139"/>
                <a:gd name="T57" fmla="*/ 2147483647 h 123"/>
                <a:gd name="T58" fmla="*/ 2147483647 w 139"/>
                <a:gd name="T59" fmla="*/ 2147483647 h 123"/>
                <a:gd name="T60" fmla="*/ 2147483647 w 139"/>
                <a:gd name="T61" fmla="*/ 2147483647 h 123"/>
                <a:gd name="T62" fmla="*/ 2147483647 w 139"/>
                <a:gd name="T63" fmla="*/ 2147483647 h 123"/>
                <a:gd name="T64" fmla="*/ 2147483647 w 139"/>
                <a:gd name="T65" fmla="*/ 2147483647 h 123"/>
                <a:gd name="T66" fmla="*/ 2147483647 w 139"/>
                <a:gd name="T67" fmla="*/ 2147483647 h 123"/>
                <a:gd name="T68" fmla="*/ 2147483647 w 139"/>
                <a:gd name="T69" fmla="*/ 2147483647 h 123"/>
                <a:gd name="T70" fmla="*/ 2147483647 w 139"/>
                <a:gd name="T71" fmla="*/ 2147483647 h 123"/>
                <a:gd name="T72" fmla="*/ 2147483647 w 139"/>
                <a:gd name="T73" fmla="*/ 2147483647 h 123"/>
                <a:gd name="T74" fmla="*/ 2147483647 w 139"/>
                <a:gd name="T75" fmla="*/ 2147483647 h 123"/>
                <a:gd name="T76" fmla="*/ 2147483647 w 139"/>
                <a:gd name="T77" fmla="*/ 2147483647 h 123"/>
                <a:gd name="T78" fmla="*/ 2147483647 w 139"/>
                <a:gd name="T79" fmla="*/ 2147483647 h 123"/>
                <a:gd name="T80" fmla="*/ 2147483647 w 139"/>
                <a:gd name="T81" fmla="*/ 2147483647 h 123"/>
                <a:gd name="T82" fmla="*/ 2147483647 w 139"/>
                <a:gd name="T83" fmla="*/ 2147483647 h 123"/>
                <a:gd name="T84" fmla="*/ 2147483647 w 139"/>
                <a:gd name="T85" fmla="*/ 2147483647 h 123"/>
                <a:gd name="T86" fmla="*/ 2147483647 w 139"/>
                <a:gd name="T87" fmla="*/ 2147483647 h 123"/>
                <a:gd name="T88" fmla="*/ 2147483647 w 139"/>
                <a:gd name="T89" fmla="*/ 2147483647 h 123"/>
                <a:gd name="T90" fmla="*/ 2147483647 w 139"/>
                <a:gd name="T91" fmla="*/ 2147483647 h 123"/>
                <a:gd name="T92" fmla="*/ 2147483647 w 139"/>
                <a:gd name="T93" fmla="*/ 2147483647 h 123"/>
                <a:gd name="T94" fmla="*/ 2147483647 w 139"/>
                <a:gd name="T95" fmla="*/ 2147483647 h 123"/>
                <a:gd name="T96" fmla="*/ 2147483647 w 139"/>
                <a:gd name="T97" fmla="*/ 2147483647 h 123"/>
                <a:gd name="T98" fmla="*/ 2147483647 w 139"/>
                <a:gd name="T99" fmla="*/ 2147483647 h 123"/>
                <a:gd name="T100" fmla="*/ 2147483647 w 139"/>
                <a:gd name="T101" fmla="*/ 2147483647 h 123"/>
                <a:gd name="T102" fmla="*/ 2147483647 w 139"/>
                <a:gd name="T103" fmla="*/ 2147483647 h 123"/>
                <a:gd name="T104" fmla="*/ 2147483647 w 139"/>
                <a:gd name="T105" fmla="*/ 2147483647 h 123"/>
                <a:gd name="T106" fmla="*/ 2147483647 w 139"/>
                <a:gd name="T107" fmla="*/ 2147483647 h 123"/>
                <a:gd name="T108" fmla="*/ 2147483647 w 139"/>
                <a:gd name="T109" fmla="*/ 2147483647 h 123"/>
                <a:gd name="T110" fmla="*/ 2147483647 w 139"/>
                <a:gd name="T111" fmla="*/ 2147483647 h 123"/>
                <a:gd name="T112" fmla="*/ 2147483647 w 139"/>
                <a:gd name="T113" fmla="*/ 2147483647 h 123"/>
                <a:gd name="T114" fmla="*/ 2147483647 w 139"/>
                <a:gd name="T115" fmla="*/ 2147483647 h 123"/>
                <a:gd name="T116" fmla="*/ 2147483647 w 139"/>
                <a:gd name="T117" fmla="*/ 2147483647 h 123"/>
                <a:gd name="T118" fmla="*/ 2147483647 w 139"/>
                <a:gd name="T119" fmla="*/ 2147483647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
                <a:gd name="T181" fmla="*/ 0 h 123"/>
                <a:gd name="T182" fmla="*/ 139 w 139"/>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 h="123">
                  <a:moveTo>
                    <a:pt x="134" y="122"/>
                  </a:moveTo>
                  <a:lnTo>
                    <a:pt x="131" y="120"/>
                  </a:lnTo>
                  <a:lnTo>
                    <a:pt x="125" y="116"/>
                  </a:lnTo>
                  <a:lnTo>
                    <a:pt x="119" y="110"/>
                  </a:lnTo>
                  <a:lnTo>
                    <a:pt x="111" y="104"/>
                  </a:lnTo>
                  <a:lnTo>
                    <a:pt x="103" y="97"/>
                  </a:lnTo>
                  <a:lnTo>
                    <a:pt x="95" y="90"/>
                  </a:lnTo>
                  <a:lnTo>
                    <a:pt x="87" y="83"/>
                  </a:lnTo>
                  <a:lnTo>
                    <a:pt x="80" y="77"/>
                  </a:lnTo>
                  <a:lnTo>
                    <a:pt x="74" y="71"/>
                  </a:lnTo>
                  <a:lnTo>
                    <a:pt x="69" y="67"/>
                  </a:lnTo>
                  <a:lnTo>
                    <a:pt x="66" y="65"/>
                  </a:lnTo>
                  <a:lnTo>
                    <a:pt x="60" y="61"/>
                  </a:lnTo>
                  <a:lnTo>
                    <a:pt x="53" y="56"/>
                  </a:lnTo>
                  <a:lnTo>
                    <a:pt x="45" y="51"/>
                  </a:lnTo>
                  <a:lnTo>
                    <a:pt x="37" y="46"/>
                  </a:lnTo>
                  <a:lnTo>
                    <a:pt x="29" y="40"/>
                  </a:lnTo>
                  <a:lnTo>
                    <a:pt x="21" y="35"/>
                  </a:lnTo>
                  <a:lnTo>
                    <a:pt x="14" y="30"/>
                  </a:lnTo>
                  <a:lnTo>
                    <a:pt x="8" y="25"/>
                  </a:lnTo>
                  <a:lnTo>
                    <a:pt x="3" y="21"/>
                  </a:lnTo>
                  <a:lnTo>
                    <a:pt x="0" y="12"/>
                  </a:lnTo>
                  <a:lnTo>
                    <a:pt x="4" y="5"/>
                  </a:lnTo>
                  <a:lnTo>
                    <a:pt x="14" y="0"/>
                  </a:lnTo>
                  <a:lnTo>
                    <a:pt x="18" y="1"/>
                  </a:lnTo>
                  <a:lnTo>
                    <a:pt x="24" y="4"/>
                  </a:lnTo>
                  <a:lnTo>
                    <a:pt x="30" y="8"/>
                  </a:lnTo>
                  <a:lnTo>
                    <a:pt x="37" y="13"/>
                  </a:lnTo>
                  <a:lnTo>
                    <a:pt x="44" y="19"/>
                  </a:lnTo>
                  <a:lnTo>
                    <a:pt x="52" y="25"/>
                  </a:lnTo>
                  <a:lnTo>
                    <a:pt x="59" y="30"/>
                  </a:lnTo>
                  <a:lnTo>
                    <a:pt x="66" y="35"/>
                  </a:lnTo>
                  <a:lnTo>
                    <a:pt x="70" y="37"/>
                  </a:lnTo>
                  <a:lnTo>
                    <a:pt x="77" y="42"/>
                  </a:lnTo>
                  <a:lnTo>
                    <a:pt x="81" y="44"/>
                  </a:lnTo>
                  <a:lnTo>
                    <a:pt x="85" y="47"/>
                  </a:lnTo>
                  <a:lnTo>
                    <a:pt x="92" y="53"/>
                  </a:lnTo>
                  <a:lnTo>
                    <a:pt x="96" y="56"/>
                  </a:lnTo>
                  <a:lnTo>
                    <a:pt x="98" y="57"/>
                  </a:lnTo>
                  <a:lnTo>
                    <a:pt x="102" y="60"/>
                  </a:lnTo>
                  <a:lnTo>
                    <a:pt x="108" y="65"/>
                  </a:lnTo>
                  <a:lnTo>
                    <a:pt x="115" y="70"/>
                  </a:lnTo>
                  <a:lnTo>
                    <a:pt x="122" y="76"/>
                  </a:lnTo>
                  <a:lnTo>
                    <a:pt x="129" y="81"/>
                  </a:lnTo>
                  <a:lnTo>
                    <a:pt x="134" y="86"/>
                  </a:lnTo>
                  <a:lnTo>
                    <a:pt x="138" y="90"/>
                  </a:lnTo>
                  <a:lnTo>
                    <a:pt x="138" y="93"/>
                  </a:lnTo>
                  <a:lnTo>
                    <a:pt x="136" y="93"/>
                  </a:lnTo>
                  <a:lnTo>
                    <a:pt x="135" y="101"/>
                  </a:lnTo>
                  <a:lnTo>
                    <a:pt x="135" y="115"/>
                  </a:lnTo>
                  <a:lnTo>
                    <a:pt x="134" y="122"/>
                  </a:lnTo>
                </a:path>
              </a:pathLst>
            </a:custGeom>
            <a:noFill/>
            <a:ln w="254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10" name="Freeform 89"/>
            <p:cNvSpPr>
              <a:spLocks/>
            </p:cNvSpPr>
            <p:nvPr/>
          </p:nvSpPr>
          <p:spPr bwMode="auto">
            <a:xfrm>
              <a:off x="1122363" y="5344056"/>
              <a:ext cx="49212" cy="293687"/>
            </a:xfrm>
            <a:custGeom>
              <a:avLst/>
              <a:gdLst>
                <a:gd name="T0" fmla="*/ 0 w 31"/>
                <a:gd name="T1" fmla="*/ 2147483647 h 185"/>
                <a:gd name="T2" fmla="*/ 0 w 31"/>
                <a:gd name="T3" fmla="*/ 2147483647 h 185"/>
                <a:gd name="T4" fmla="*/ 2147483647 w 31"/>
                <a:gd name="T5" fmla="*/ 2147483647 h 185"/>
                <a:gd name="T6" fmla="*/ 2147483647 w 31"/>
                <a:gd name="T7" fmla="*/ 2147483647 h 185"/>
                <a:gd name="T8" fmla="*/ 2147483647 w 31"/>
                <a:gd name="T9" fmla="*/ 2147483647 h 185"/>
                <a:gd name="T10" fmla="*/ 2147483647 w 31"/>
                <a:gd name="T11" fmla="*/ 2147483647 h 185"/>
                <a:gd name="T12" fmla="*/ 2147483647 w 31"/>
                <a:gd name="T13" fmla="*/ 2147483647 h 185"/>
                <a:gd name="T14" fmla="*/ 2147483647 w 31"/>
                <a:gd name="T15" fmla="*/ 2147483647 h 185"/>
                <a:gd name="T16" fmla="*/ 2147483647 w 31"/>
                <a:gd name="T17" fmla="*/ 2147483647 h 185"/>
                <a:gd name="T18" fmla="*/ 2147483647 w 31"/>
                <a:gd name="T19" fmla="*/ 2147483647 h 185"/>
                <a:gd name="T20" fmla="*/ 0 w 31"/>
                <a:gd name="T21" fmla="*/ 2147483647 h 185"/>
                <a:gd name="T22" fmla="*/ 2147483647 w 31"/>
                <a:gd name="T23" fmla="*/ 2147483647 h 185"/>
                <a:gd name="T24" fmla="*/ 2147483647 w 31"/>
                <a:gd name="T25" fmla="*/ 2147483647 h 185"/>
                <a:gd name="T26" fmla="*/ 2147483647 w 31"/>
                <a:gd name="T27" fmla="*/ 2147483647 h 185"/>
                <a:gd name="T28" fmla="*/ 2147483647 w 31"/>
                <a:gd name="T29" fmla="*/ 2147483647 h 185"/>
                <a:gd name="T30" fmla="*/ 2147483647 w 31"/>
                <a:gd name="T31" fmla="*/ 2147483647 h 185"/>
                <a:gd name="T32" fmla="*/ 2147483647 w 31"/>
                <a:gd name="T33" fmla="*/ 2147483647 h 185"/>
                <a:gd name="T34" fmla="*/ 2147483647 w 31"/>
                <a:gd name="T35" fmla="*/ 2147483647 h 185"/>
                <a:gd name="T36" fmla="*/ 2147483647 w 31"/>
                <a:gd name="T37" fmla="*/ 2147483647 h 185"/>
                <a:gd name="T38" fmla="*/ 2147483647 w 31"/>
                <a:gd name="T39" fmla="*/ 2147483647 h 185"/>
                <a:gd name="T40" fmla="*/ 2147483647 w 31"/>
                <a:gd name="T41" fmla="*/ 2147483647 h 185"/>
                <a:gd name="T42" fmla="*/ 2147483647 w 31"/>
                <a:gd name="T43" fmla="*/ 2147483647 h 185"/>
                <a:gd name="T44" fmla="*/ 2147483647 w 31"/>
                <a:gd name="T45" fmla="*/ 2147483647 h 185"/>
                <a:gd name="T46" fmla="*/ 2147483647 w 31"/>
                <a:gd name="T47" fmla="*/ 2147483647 h 185"/>
                <a:gd name="T48" fmla="*/ 2147483647 w 31"/>
                <a:gd name="T49" fmla="*/ 2147483647 h 185"/>
                <a:gd name="T50" fmla="*/ 2147483647 w 31"/>
                <a:gd name="T51" fmla="*/ 2147483647 h 185"/>
                <a:gd name="T52" fmla="*/ 2147483647 w 31"/>
                <a:gd name="T53" fmla="*/ 2147483647 h 185"/>
                <a:gd name="T54" fmla="*/ 2147483647 w 31"/>
                <a:gd name="T55" fmla="*/ 2147483647 h 185"/>
                <a:gd name="T56" fmla="*/ 2147483647 w 31"/>
                <a:gd name="T57" fmla="*/ 2147483647 h 185"/>
                <a:gd name="T58" fmla="*/ 2147483647 w 31"/>
                <a:gd name="T59" fmla="*/ 2147483647 h 185"/>
                <a:gd name="T60" fmla="*/ 0 w 31"/>
                <a:gd name="T61" fmla="*/ 2147483647 h 185"/>
                <a:gd name="T62" fmla="*/ 0 w 31"/>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185"/>
                <a:gd name="T98" fmla="*/ 31 w 31"/>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185">
                  <a:moveTo>
                    <a:pt x="0" y="184"/>
                  </a:moveTo>
                  <a:lnTo>
                    <a:pt x="0" y="180"/>
                  </a:lnTo>
                  <a:lnTo>
                    <a:pt x="0" y="174"/>
                  </a:lnTo>
                  <a:lnTo>
                    <a:pt x="0" y="167"/>
                  </a:lnTo>
                  <a:lnTo>
                    <a:pt x="0" y="158"/>
                  </a:lnTo>
                  <a:lnTo>
                    <a:pt x="1" y="148"/>
                  </a:lnTo>
                  <a:lnTo>
                    <a:pt x="1" y="137"/>
                  </a:lnTo>
                  <a:lnTo>
                    <a:pt x="2" y="127"/>
                  </a:lnTo>
                  <a:lnTo>
                    <a:pt x="3" y="117"/>
                  </a:lnTo>
                  <a:lnTo>
                    <a:pt x="3" y="108"/>
                  </a:lnTo>
                  <a:lnTo>
                    <a:pt x="4" y="101"/>
                  </a:lnTo>
                  <a:lnTo>
                    <a:pt x="4" y="95"/>
                  </a:lnTo>
                  <a:lnTo>
                    <a:pt x="4" y="91"/>
                  </a:lnTo>
                  <a:lnTo>
                    <a:pt x="4" y="84"/>
                  </a:lnTo>
                  <a:lnTo>
                    <a:pt x="3" y="76"/>
                  </a:lnTo>
                  <a:lnTo>
                    <a:pt x="3" y="67"/>
                  </a:lnTo>
                  <a:lnTo>
                    <a:pt x="2" y="58"/>
                  </a:lnTo>
                  <a:lnTo>
                    <a:pt x="2" y="49"/>
                  </a:lnTo>
                  <a:lnTo>
                    <a:pt x="1" y="39"/>
                  </a:lnTo>
                  <a:lnTo>
                    <a:pt x="1" y="30"/>
                  </a:lnTo>
                  <a:lnTo>
                    <a:pt x="0" y="22"/>
                  </a:lnTo>
                  <a:lnTo>
                    <a:pt x="0" y="16"/>
                  </a:lnTo>
                  <a:lnTo>
                    <a:pt x="1" y="10"/>
                  </a:lnTo>
                  <a:lnTo>
                    <a:pt x="5" y="3"/>
                  </a:lnTo>
                  <a:lnTo>
                    <a:pt x="10" y="0"/>
                  </a:lnTo>
                  <a:lnTo>
                    <a:pt x="17" y="1"/>
                  </a:lnTo>
                  <a:lnTo>
                    <a:pt x="25" y="5"/>
                  </a:lnTo>
                  <a:lnTo>
                    <a:pt x="26" y="9"/>
                  </a:lnTo>
                  <a:lnTo>
                    <a:pt x="28" y="16"/>
                  </a:lnTo>
                  <a:lnTo>
                    <a:pt x="28" y="24"/>
                  </a:lnTo>
                  <a:lnTo>
                    <a:pt x="28" y="33"/>
                  </a:lnTo>
                  <a:lnTo>
                    <a:pt x="28" y="43"/>
                  </a:lnTo>
                  <a:lnTo>
                    <a:pt x="28" y="53"/>
                  </a:lnTo>
                  <a:lnTo>
                    <a:pt x="28" y="63"/>
                  </a:lnTo>
                  <a:lnTo>
                    <a:pt x="29" y="71"/>
                  </a:lnTo>
                  <a:lnTo>
                    <a:pt x="29" y="76"/>
                  </a:lnTo>
                  <a:lnTo>
                    <a:pt x="29" y="85"/>
                  </a:lnTo>
                  <a:lnTo>
                    <a:pt x="29" y="90"/>
                  </a:lnTo>
                  <a:lnTo>
                    <a:pt x="29" y="95"/>
                  </a:lnTo>
                  <a:lnTo>
                    <a:pt x="29" y="105"/>
                  </a:lnTo>
                  <a:lnTo>
                    <a:pt x="29" y="110"/>
                  </a:lnTo>
                  <a:lnTo>
                    <a:pt x="30" y="112"/>
                  </a:lnTo>
                  <a:lnTo>
                    <a:pt x="30" y="118"/>
                  </a:lnTo>
                  <a:lnTo>
                    <a:pt x="30" y="125"/>
                  </a:lnTo>
                  <a:lnTo>
                    <a:pt x="30" y="133"/>
                  </a:lnTo>
                  <a:lnTo>
                    <a:pt x="30" y="142"/>
                  </a:lnTo>
                  <a:lnTo>
                    <a:pt x="30" y="151"/>
                  </a:lnTo>
                  <a:lnTo>
                    <a:pt x="29" y="159"/>
                  </a:lnTo>
                  <a:lnTo>
                    <a:pt x="29" y="165"/>
                  </a:lnTo>
                  <a:lnTo>
                    <a:pt x="27" y="169"/>
                  </a:lnTo>
                  <a:lnTo>
                    <a:pt x="26" y="171"/>
                  </a:lnTo>
                  <a:lnTo>
                    <a:pt x="24" y="169"/>
                  </a:lnTo>
                  <a:lnTo>
                    <a:pt x="17" y="173"/>
                  </a:lnTo>
                  <a:lnTo>
                    <a:pt x="6" y="180"/>
                  </a:lnTo>
                  <a:lnTo>
                    <a:pt x="0" y="184"/>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11" name="Freeform 90"/>
            <p:cNvSpPr>
              <a:spLocks/>
            </p:cNvSpPr>
            <p:nvPr/>
          </p:nvSpPr>
          <p:spPr bwMode="auto">
            <a:xfrm>
              <a:off x="1122363" y="5344056"/>
              <a:ext cx="49212" cy="293687"/>
            </a:xfrm>
            <a:custGeom>
              <a:avLst/>
              <a:gdLst>
                <a:gd name="T0" fmla="*/ 0 w 31"/>
                <a:gd name="T1" fmla="*/ 2147483647 h 185"/>
                <a:gd name="T2" fmla="*/ 0 w 31"/>
                <a:gd name="T3" fmla="*/ 2147483647 h 185"/>
                <a:gd name="T4" fmla="*/ 2147483647 w 31"/>
                <a:gd name="T5" fmla="*/ 2147483647 h 185"/>
                <a:gd name="T6" fmla="*/ 2147483647 w 31"/>
                <a:gd name="T7" fmla="*/ 2147483647 h 185"/>
                <a:gd name="T8" fmla="*/ 2147483647 w 31"/>
                <a:gd name="T9" fmla="*/ 2147483647 h 185"/>
                <a:gd name="T10" fmla="*/ 2147483647 w 31"/>
                <a:gd name="T11" fmla="*/ 2147483647 h 185"/>
                <a:gd name="T12" fmla="*/ 2147483647 w 31"/>
                <a:gd name="T13" fmla="*/ 2147483647 h 185"/>
                <a:gd name="T14" fmla="*/ 2147483647 w 31"/>
                <a:gd name="T15" fmla="*/ 2147483647 h 185"/>
                <a:gd name="T16" fmla="*/ 2147483647 w 31"/>
                <a:gd name="T17" fmla="*/ 2147483647 h 185"/>
                <a:gd name="T18" fmla="*/ 2147483647 w 31"/>
                <a:gd name="T19" fmla="*/ 2147483647 h 185"/>
                <a:gd name="T20" fmla="*/ 0 w 31"/>
                <a:gd name="T21" fmla="*/ 2147483647 h 185"/>
                <a:gd name="T22" fmla="*/ 2147483647 w 31"/>
                <a:gd name="T23" fmla="*/ 2147483647 h 185"/>
                <a:gd name="T24" fmla="*/ 2147483647 w 31"/>
                <a:gd name="T25" fmla="*/ 2147483647 h 185"/>
                <a:gd name="T26" fmla="*/ 2147483647 w 31"/>
                <a:gd name="T27" fmla="*/ 2147483647 h 185"/>
                <a:gd name="T28" fmla="*/ 2147483647 w 31"/>
                <a:gd name="T29" fmla="*/ 2147483647 h 185"/>
                <a:gd name="T30" fmla="*/ 2147483647 w 31"/>
                <a:gd name="T31" fmla="*/ 2147483647 h 185"/>
                <a:gd name="T32" fmla="*/ 2147483647 w 31"/>
                <a:gd name="T33" fmla="*/ 2147483647 h 185"/>
                <a:gd name="T34" fmla="*/ 2147483647 w 31"/>
                <a:gd name="T35" fmla="*/ 2147483647 h 185"/>
                <a:gd name="T36" fmla="*/ 2147483647 w 31"/>
                <a:gd name="T37" fmla="*/ 2147483647 h 185"/>
                <a:gd name="T38" fmla="*/ 2147483647 w 31"/>
                <a:gd name="T39" fmla="*/ 2147483647 h 185"/>
                <a:gd name="T40" fmla="*/ 2147483647 w 31"/>
                <a:gd name="T41" fmla="*/ 2147483647 h 185"/>
                <a:gd name="T42" fmla="*/ 2147483647 w 31"/>
                <a:gd name="T43" fmla="*/ 2147483647 h 185"/>
                <a:gd name="T44" fmla="*/ 2147483647 w 31"/>
                <a:gd name="T45" fmla="*/ 2147483647 h 185"/>
                <a:gd name="T46" fmla="*/ 2147483647 w 31"/>
                <a:gd name="T47" fmla="*/ 2147483647 h 185"/>
                <a:gd name="T48" fmla="*/ 2147483647 w 31"/>
                <a:gd name="T49" fmla="*/ 2147483647 h 185"/>
                <a:gd name="T50" fmla="*/ 2147483647 w 31"/>
                <a:gd name="T51" fmla="*/ 2147483647 h 185"/>
                <a:gd name="T52" fmla="*/ 2147483647 w 31"/>
                <a:gd name="T53" fmla="*/ 2147483647 h 185"/>
                <a:gd name="T54" fmla="*/ 2147483647 w 31"/>
                <a:gd name="T55" fmla="*/ 2147483647 h 185"/>
                <a:gd name="T56" fmla="*/ 2147483647 w 31"/>
                <a:gd name="T57" fmla="*/ 2147483647 h 185"/>
                <a:gd name="T58" fmla="*/ 2147483647 w 31"/>
                <a:gd name="T59" fmla="*/ 2147483647 h 185"/>
                <a:gd name="T60" fmla="*/ 0 w 31"/>
                <a:gd name="T61" fmla="*/ 2147483647 h 185"/>
                <a:gd name="T62" fmla="*/ 0 w 31"/>
                <a:gd name="T63" fmla="*/ 214748364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185"/>
                <a:gd name="T98" fmla="*/ 31 w 31"/>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185">
                  <a:moveTo>
                    <a:pt x="0" y="184"/>
                  </a:moveTo>
                  <a:lnTo>
                    <a:pt x="0" y="180"/>
                  </a:lnTo>
                  <a:lnTo>
                    <a:pt x="0" y="174"/>
                  </a:lnTo>
                  <a:lnTo>
                    <a:pt x="0" y="167"/>
                  </a:lnTo>
                  <a:lnTo>
                    <a:pt x="0" y="158"/>
                  </a:lnTo>
                  <a:lnTo>
                    <a:pt x="1" y="148"/>
                  </a:lnTo>
                  <a:lnTo>
                    <a:pt x="1" y="137"/>
                  </a:lnTo>
                  <a:lnTo>
                    <a:pt x="2" y="127"/>
                  </a:lnTo>
                  <a:lnTo>
                    <a:pt x="3" y="117"/>
                  </a:lnTo>
                  <a:lnTo>
                    <a:pt x="3" y="108"/>
                  </a:lnTo>
                  <a:lnTo>
                    <a:pt x="4" y="101"/>
                  </a:lnTo>
                  <a:lnTo>
                    <a:pt x="4" y="95"/>
                  </a:lnTo>
                  <a:lnTo>
                    <a:pt x="4" y="91"/>
                  </a:lnTo>
                  <a:lnTo>
                    <a:pt x="4" y="84"/>
                  </a:lnTo>
                  <a:lnTo>
                    <a:pt x="3" y="76"/>
                  </a:lnTo>
                  <a:lnTo>
                    <a:pt x="3" y="67"/>
                  </a:lnTo>
                  <a:lnTo>
                    <a:pt x="2" y="58"/>
                  </a:lnTo>
                  <a:lnTo>
                    <a:pt x="2" y="49"/>
                  </a:lnTo>
                  <a:lnTo>
                    <a:pt x="1" y="39"/>
                  </a:lnTo>
                  <a:lnTo>
                    <a:pt x="1" y="30"/>
                  </a:lnTo>
                  <a:lnTo>
                    <a:pt x="0" y="22"/>
                  </a:lnTo>
                  <a:lnTo>
                    <a:pt x="0" y="16"/>
                  </a:lnTo>
                  <a:lnTo>
                    <a:pt x="1" y="10"/>
                  </a:lnTo>
                  <a:lnTo>
                    <a:pt x="5" y="3"/>
                  </a:lnTo>
                  <a:lnTo>
                    <a:pt x="10" y="0"/>
                  </a:lnTo>
                  <a:lnTo>
                    <a:pt x="17" y="1"/>
                  </a:lnTo>
                  <a:lnTo>
                    <a:pt x="25" y="5"/>
                  </a:lnTo>
                  <a:lnTo>
                    <a:pt x="26" y="9"/>
                  </a:lnTo>
                  <a:lnTo>
                    <a:pt x="28" y="16"/>
                  </a:lnTo>
                  <a:lnTo>
                    <a:pt x="28" y="24"/>
                  </a:lnTo>
                  <a:lnTo>
                    <a:pt x="28" y="33"/>
                  </a:lnTo>
                  <a:lnTo>
                    <a:pt x="28" y="43"/>
                  </a:lnTo>
                  <a:lnTo>
                    <a:pt x="28" y="53"/>
                  </a:lnTo>
                  <a:lnTo>
                    <a:pt x="28" y="63"/>
                  </a:lnTo>
                  <a:lnTo>
                    <a:pt x="29" y="71"/>
                  </a:lnTo>
                  <a:lnTo>
                    <a:pt x="29" y="76"/>
                  </a:lnTo>
                  <a:lnTo>
                    <a:pt x="29" y="85"/>
                  </a:lnTo>
                  <a:lnTo>
                    <a:pt x="29" y="90"/>
                  </a:lnTo>
                  <a:lnTo>
                    <a:pt x="29" y="95"/>
                  </a:lnTo>
                  <a:lnTo>
                    <a:pt x="29" y="105"/>
                  </a:lnTo>
                  <a:lnTo>
                    <a:pt x="29" y="110"/>
                  </a:lnTo>
                  <a:lnTo>
                    <a:pt x="30" y="112"/>
                  </a:lnTo>
                  <a:lnTo>
                    <a:pt x="30" y="118"/>
                  </a:lnTo>
                  <a:lnTo>
                    <a:pt x="30" y="125"/>
                  </a:lnTo>
                  <a:lnTo>
                    <a:pt x="30" y="133"/>
                  </a:lnTo>
                  <a:lnTo>
                    <a:pt x="30" y="142"/>
                  </a:lnTo>
                  <a:lnTo>
                    <a:pt x="30" y="151"/>
                  </a:lnTo>
                  <a:lnTo>
                    <a:pt x="29" y="159"/>
                  </a:lnTo>
                  <a:lnTo>
                    <a:pt x="29" y="165"/>
                  </a:lnTo>
                  <a:lnTo>
                    <a:pt x="27" y="169"/>
                  </a:lnTo>
                  <a:lnTo>
                    <a:pt x="26" y="171"/>
                  </a:lnTo>
                  <a:lnTo>
                    <a:pt x="24" y="169"/>
                  </a:lnTo>
                  <a:lnTo>
                    <a:pt x="17" y="173"/>
                  </a:lnTo>
                  <a:lnTo>
                    <a:pt x="6" y="180"/>
                  </a:lnTo>
                  <a:lnTo>
                    <a:pt x="0" y="184"/>
                  </a:lnTo>
                </a:path>
              </a:pathLst>
            </a:custGeom>
            <a:noFill/>
            <a:ln w="254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12" name="Freeform 93"/>
            <p:cNvSpPr>
              <a:spLocks/>
            </p:cNvSpPr>
            <p:nvPr/>
          </p:nvSpPr>
          <p:spPr bwMode="auto">
            <a:xfrm>
              <a:off x="1154113" y="2516718"/>
              <a:ext cx="201612" cy="203200"/>
            </a:xfrm>
            <a:custGeom>
              <a:avLst/>
              <a:gdLst>
                <a:gd name="T0" fmla="*/ 2147483647 w 127"/>
                <a:gd name="T1" fmla="*/ 0 h 128"/>
                <a:gd name="T2" fmla="*/ 2147483647 w 127"/>
                <a:gd name="T3" fmla="*/ 2147483647 h 128"/>
                <a:gd name="T4" fmla="*/ 2147483647 w 127"/>
                <a:gd name="T5" fmla="*/ 2147483647 h 128"/>
                <a:gd name="T6" fmla="*/ 2147483647 w 127"/>
                <a:gd name="T7" fmla="*/ 2147483647 h 128"/>
                <a:gd name="T8" fmla="*/ 2147483647 w 127"/>
                <a:gd name="T9" fmla="*/ 2147483647 h 128"/>
                <a:gd name="T10" fmla="*/ 2147483647 w 127"/>
                <a:gd name="T11" fmla="*/ 2147483647 h 128"/>
                <a:gd name="T12" fmla="*/ 2147483647 w 127"/>
                <a:gd name="T13" fmla="*/ 2147483647 h 128"/>
                <a:gd name="T14" fmla="*/ 2147483647 w 127"/>
                <a:gd name="T15" fmla="*/ 2147483647 h 128"/>
                <a:gd name="T16" fmla="*/ 2147483647 w 127"/>
                <a:gd name="T17" fmla="*/ 2147483647 h 128"/>
                <a:gd name="T18" fmla="*/ 2147483647 w 127"/>
                <a:gd name="T19" fmla="*/ 2147483647 h 128"/>
                <a:gd name="T20" fmla="*/ 2147483647 w 127"/>
                <a:gd name="T21" fmla="*/ 2147483647 h 128"/>
                <a:gd name="T22" fmla="*/ 2147483647 w 127"/>
                <a:gd name="T23" fmla="*/ 2147483647 h 128"/>
                <a:gd name="T24" fmla="*/ 2147483647 w 127"/>
                <a:gd name="T25" fmla="*/ 2147483647 h 128"/>
                <a:gd name="T26" fmla="*/ 2147483647 w 127"/>
                <a:gd name="T27" fmla="*/ 2147483647 h 128"/>
                <a:gd name="T28" fmla="*/ 2147483647 w 127"/>
                <a:gd name="T29" fmla="*/ 2147483647 h 128"/>
                <a:gd name="T30" fmla="*/ 2147483647 w 127"/>
                <a:gd name="T31" fmla="*/ 2147483647 h 128"/>
                <a:gd name="T32" fmla="*/ 2147483647 w 127"/>
                <a:gd name="T33" fmla="*/ 2147483647 h 128"/>
                <a:gd name="T34" fmla="*/ 2147483647 w 127"/>
                <a:gd name="T35" fmla="*/ 2147483647 h 128"/>
                <a:gd name="T36" fmla="*/ 2147483647 w 127"/>
                <a:gd name="T37" fmla="*/ 2147483647 h 128"/>
                <a:gd name="T38" fmla="*/ 2147483647 w 127"/>
                <a:gd name="T39" fmla="*/ 2147483647 h 128"/>
                <a:gd name="T40" fmla="*/ 2147483647 w 127"/>
                <a:gd name="T41" fmla="*/ 2147483647 h 128"/>
                <a:gd name="T42" fmla="*/ 2147483647 w 127"/>
                <a:gd name="T43" fmla="*/ 2147483647 h 128"/>
                <a:gd name="T44" fmla="*/ 2147483647 w 127"/>
                <a:gd name="T45" fmla="*/ 2147483647 h 128"/>
                <a:gd name="T46" fmla="*/ 2147483647 w 127"/>
                <a:gd name="T47" fmla="*/ 2147483647 h 128"/>
                <a:gd name="T48" fmla="*/ 2147483647 w 127"/>
                <a:gd name="T49" fmla="*/ 2147483647 h 128"/>
                <a:gd name="T50" fmla="*/ 2147483647 w 127"/>
                <a:gd name="T51" fmla="*/ 2147483647 h 128"/>
                <a:gd name="T52" fmla="*/ 2147483647 w 127"/>
                <a:gd name="T53" fmla="*/ 2147483647 h 128"/>
                <a:gd name="T54" fmla="*/ 2147483647 w 127"/>
                <a:gd name="T55" fmla="*/ 2147483647 h 128"/>
                <a:gd name="T56" fmla="*/ 2147483647 w 127"/>
                <a:gd name="T57" fmla="*/ 2147483647 h 128"/>
                <a:gd name="T58" fmla="*/ 2147483647 w 127"/>
                <a:gd name="T59" fmla="*/ 2147483647 h 128"/>
                <a:gd name="T60" fmla="*/ 2147483647 w 127"/>
                <a:gd name="T61" fmla="*/ 2147483647 h 128"/>
                <a:gd name="T62" fmla="*/ 2147483647 w 127"/>
                <a:gd name="T63" fmla="*/ 2147483647 h 128"/>
                <a:gd name="T64" fmla="*/ 2147483647 w 127"/>
                <a:gd name="T65" fmla="*/ 2147483647 h 128"/>
                <a:gd name="T66" fmla="*/ 2147483647 w 127"/>
                <a:gd name="T67" fmla="*/ 2147483647 h 128"/>
                <a:gd name="T68" fmla="*/ 2147483647 w 127"/>
                <a:gd name="T69" fmla="*/ 2147483647 h 128"/>
                <a:gd name="T70" fmla="*/ 2147483647 w 127"/>
                <a:gd name="T71" fmla="*/ 2147483647 h 128"/>
                <a:gd name="T72" fmla="*/ 0 w 127"/>
                <a:gd name="T73" fmla="*/ 2147483647 h 128"/>
                <a:gd name="T74" fmla="*/ 0 w 127"/>
                <a:gd name="T75" fmla="*/ 2147483647 h 128"/>
                <a:gd name="T76" fmla="*/ 0 w 127"/>
                <a:gd name="T77" fmla="*/ 2147483647 h 128"/>
                <a:gd name="T78" fmla="*/ 2147483647 w 127"/>
                <a:gd name="T79" fmla="*/ 2147483647 h 128"/>
                <a:gd name="T80" fmla="*/ 2147483647 w 127"/>
                <a:gd name="T81" fmla="*/ 2147483647 h 128"/>
                <a:gd name="T82" fmla="*/ 2147483647 w 127"/>
                <a:gd name="T83" fmla="*/ 2147483647 h 128"/>
                <a:gd name="T84" fmla="*/ 2147483647 w 127"/>
                <a:gd name="T85" fmla="*/ 2147483647 h 128"/>
                <a:gd name="T86" fmla="*/ 2147483647 w 127"/>
                <a:gd name="T87" fmla="*/ 2147483647 h 128"/>
                <a:gd name="T88" fmla="*/ 2147483647 w 127"/>
                <a:gd name="T89" fmla="*/ 2147483647 h 128"/>
                <a:gd name="T90" fmla="*/ 2147483647 w 127"/>
                <a:gd name="T91" fmla="*/ 2147483647 h 128"/>
                <a:gd name="T92" fmla="*/ 2147483647 w 127"/>
                <a:gd name="T93" fmla="*/ 2147483647 h 128"/>
                <a:gd name="T94" fmla="*/ 2147483647 w 127"/>
                <a:gd name="T95" fmla="*/ 2147483647 h 128"/>
                <a:gd name="T96" fmla="*/ 2147483647 w 127"/>
                <a:gd name="T97" fmla="*/ 2147483647 h 128"/>
                <a:gd name="T98" fmla="*/ 2147483647 w 127"/>
                <a:gd name="T99" fmla="*/ 2147483647 h 128"/>
                <a:gd name="T100" fmla="*/ 2147483647 w 127"/>
                <a:gd name="T101" fmla="*/ 2147483647 h 128"/>
                <a:gd name="T102" fmla="*/ 2147483647 w 127"/>
                <a:gd name="T103" fmla="*/ 2147483647 h 128"/>
                <a:gd name="T104" fmla="*/ 2147483647 w 127"/>
                <a:gd name="T105" fmla="*/ 2147483647 h 128"/>
                <a:gd name="T106" fmla="*/ 2147483647 w 127"/>
                <a:gd name="T107" fmla="*/ 2147483647 h 128"/>
                <a:gd name="T108" fmla="*/ 2147483647 w 127"/>
                <a:gd name="T109" fmla="*/ 2147483647 h 128"/>
                <a:gd name="T110" fmla="*/ 2147483647 w 127"/>
                <a:gd name="T111" fmla="*/ 2147483647 h 128"/>
                <a:gd name="T112" fmla="*/ 2147483647 w 127"/>
                <a:gd name="T113" fmla="*/ 0 h 128"/>
                <a:gd name="T114" fmla="*/ 2147483647 w 127"/>
                <a:gd name="T115" fmla="*/ 0 h 128"/>
                <a:gd name="T116" fmla="*/ 2147483647 w 127"/>
                <a:gd name="T117" fmla="*/ 0 h 1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28"/>
                <a:gd name="T179" fmla="*/ 127 w 127"/>
                <a:gd name="T180" fmla="*/ 128 h 1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28">
                  <a:moveTo>
                    <a:pt x="63" y="0"/>
                  </a:moveTo>
                  <a:lnTo>
                    <a:pt x="64" y="1"/>
                  </a:lnTo>
                  <a:lnTo>
                    <a:pt x="65" y="4"/>
                  </a:lnTo>
                  <a:lnTo>
                    <a:pt x="68" y="9"/>
                  </a:lnTo>
                  <a:lnTo>
                    <a:pt x="71" y="15"/>
                  </a:lnTo>
                  <a:lnTo>
                    <a:pt x="74" y="22"/>
                  </a:lnTo>
                  <a:lnTo>
                    <a:pt x="78" y="30"/>
                  </a:lnTo>
                  <a:lnTo>
                    <a:pt x="83" y="39"/>
                  </a:lnTo>
                  <a:lnTo>
                    <a:pt x="87" y="49"/>
                  </a:lnTo>
                  <a:lnTo>
                    <a:pt x="92" y="59"/>
                  </a:lnTo>
                  <a:lnTo>
                    <a:pt x="97" y="68"/>
                  </a:lnTo>
                  <a:lnTo>
                    <a:pt x="102" y="78"/>
                  </a:lnTo>
                  <a:lnTo>
                    <a:pt x="107" y="88"/>
                  </a:lnTo>
                  <a:lnTo>
                    <a:pt x="111" y="97"/>
                  </a:lnTo>
                  <a:lnTo>
                    <a:pt x="115" y="105"/>
                  </a:lnTo>
                  <a:lnTo>
                    <a:pt x="119" y="112"/>
                  </a:lnTo>
                  <a:lnTo>
                    <a:pt x="122" y="118"/>
                  </a:lnTo>
                  <a:lnTo>
                    <a:pt x="124" y="123"/>
                  </a:lnTo>
                  <a:lnTo>
                    <a:pt x="126" y="126"/>
                  </a:lnTo>
                  <a:lnTo>
                    <a:pt x="126" y="127"/>
                  </a:lnTo>
                  <a:lnTo>
                    <a:pt x="125" y="127"/>
                  </a:lnTo>
                  <a:lnTo>
                    <a:pt x="121" y="127"/>
                  </a:lnTo>
                  <a:lnTo>
                    <a:pt x="115" y="127"/>
                  </a:lnTo>
                  <a:lnTo>
                    <a:pt x="106" y="127"/>
                  </a:lnTo>
                  <a:lnTo>
                    <a:pt x="97" y="127"/>
                  </a:lnTo>
                  <a:lnTo>
                    <a:pt x="86" y="127"/>
                  </a:lnTo>
                  <a:lnTo>
                    <a:pt x="75" y="127"/>
                  </a:lnTo>
                  <a:lnTo>
                    <a:pt x="63" y="127"/>
                  </a:lnTo>
                  <a:lnTo>
                    <a:pt x="51" y="127"/>
                  </a:lnTo>
                  <a:lnTo>
                    <a:pt x="40" y="127"/>
                  </a:lnTo>
                  <a:lnTo>
                    <a:pt x="29" y="127"/>
                  </a:lnTo>
                  <a:lnTo>
                    <a:pt x="19" y="127"/>
                  </a:lnTo>
                  <a:lnTo>
                    <a:pt x="11" y="127"/>
                  </a:lnTo>
                  <a:lnTo>
                    <a:pt x="5" y="127"/>
                  </a:lnTo>
                  <a:lnTo>
                    <a:pt x="1" y="127"/>
                  </a:lnTo>
                  <a:lnTo>
                    <a:pt x="0" y="127"/>
                  </a:lnTo>
                  <a:lnTo>
                    <a:pt x="0" y="126"/>
                  </a:lnTo>
                  <a:lnTo>
                    <a:pt x="2" y="123"/>
                  </a:lnTo>
                  <a:lnTo>
                    <a:pt x="4" y="118"/>
                  </a:lnTo>
                  <a:lnTo>
                    <a:pt x="7" y="112"/>
                  </a:lnTo>
                  <a:lnTo>
                    <a:pt x="11" y="105"/>
                  </a:lnTo>
                  <a:lnTo>
                    <a:pt x="15" y="97"/>
                  </a:lnTo>
                  <a:lnTo>
                    <a:pt x="19" y="88"/>
                  </a:lnTo>
                  <a:lnTo>
                    <a:pt x="24" y="78"/>
                  </a:lnTo>
                  <a:lnTo>
                    <a:pt x="29" y="68"/>
                  </a:lnTo>
                  <a:lnTo>
                    <a:pt x="34" y="59"/>
                  </a:lnTo>
                  <a:lnTo>
                    <a:pt x="39" y="49"/>
                  </a:lnTo>
                  <a:lnTo>
                    <a:pt x="44" y="39"/>
                  </a:lnTo>
                  <a:lnTo>
                    <a:pt x="48" y="30"/>
                  </a:lnTo>
                  <a:lnTo>
                    <a:pt x="52" y="22"/>
                  </a:lnTo>
                  <a:lnTo>
                    <a:pt x="56" y="15"/>
                  </a:lnTo>
                  <a:lnTo>
                    <a:pt x="59" y="9"/>
                  </a:lnTo>
                  <a:lnTo>
                    <a:pt x="61" y="4"/>
                  </a:lnTo>
                  <a:lnTo>
                    <a:pt x="63" y="1"/>
                  </a:lnTo>
                  <a:lnTo>
                    <a:pt x="6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13" name="Freeform 94"/>
            <p:cNvSpPr>
              <a:spLocks/>
            </p:cNvSpPr>
            <p:nvPr/>
          </p:nvSpPr>
          <p:spPr bwMode="auto">
            <a:xfrm>
              <a:off x="1254125" y="2707218"/>
              <a:ext cx="1588" cy="1573213"/>
            </a:xfrm>
            <a:custGeom>
              <a:avLst/>
              <a:gdLst>
                <a:gd name="T0" fmla="*/ 0 w 1"/>
                <a:gd name="T1" fmla="*/ 0 h 991"/>
                <a:gd name="T2" fmla="*/ 0 w 1"/>
                <a:gd name="T3" fmla="*/ 2147483647 h 991"/>
                <a:gd name="T4" fmla="*/ 0 w 1"/>
                <a:gd name="T5" fmla="*/ 2147483647 h 991"/>
                <a:gd name="T6" fmla="*/ 0 w 1"/>
                <a:gd name="T7" fmla="*/ 2147483647 h 991"/>
                <a:gd name="T8" fmla="*/ 0 w 1"/>
                <a:gd name="T9" fmla="*/ 2147483647 h 991"/>
                <a:gd name="T10" fmla="*/ 0 w 1"/>
                <a:gd name="T11" fmla="*/ 2147483647 h 991"/>
                <a:gd name="T12" fmla="*/ 0 w 1"/>
                <a:gd name="T13" fmla="*/ 2147483647 h 991"/>
                <a:gd name="T14" fmla="*/ 0 w 1"/>
                <a:gd name="T15" fmla="*/ 2147483647 h 991"/>
                <a:gd name="T16" fmla="*/ 0 w 1"/>
                <a:gd name="T17" fmla="*/ 2147483647 h 991"/>
                <a:gd name="T18" fmla="*/ 0 w 1"/>
                <a:gd name="T19" fmla="*/ 2147483647 h 991"/>
                <a:gd name="T20" fmla="*/ 0 w 1"/>
                <a:gd name="T21" fmla="*/ 2147483647 h 991"/>
                <a:gd name="T22" fmla="*/ 0 w 1"/>
                <a:gd name="T23" fmla="*/ 2147483647 h 991"/>
                <a:gd name="T24" fmla="*/ 0 w 1"/>
                <a:gd name="T25" fmla="*/ 2147483647 h 991"/>
                <a:gd name="T26" fmla="*/ 0 w 1"/>
                <a:gd name="T27" fmla="*/ 2147483647 h 991"/>
                <a:gd name="T28" fmla="*/ 0 w 1"/>
                <a:gd name="T29" fmla="*/ 2147483647 h 991"/>
                <a:gd name="T30" fmla="*/ 0 w 1"/>
                <a:gd name="T31" fmla="*/ 2147483647 h 991"/>
                <a:gd name="T32" fmla="*/ 0 w 1"/>
                <a:gd name="T33" fmla="*/ 2147483647 h 991"/>
                <a:gd name="T34" fmla="*/ 0 w 1"/>
                <a:gd name="T35" fmla="*/ 2147483647 h 991"/>
                <a:gd name="T36" fmla="*/ 0 w 1"/>
                <a:gd name="T37" fmla="*/ 2147483647 h 991"/>
                <a:gd name="T38" fmla="*/ 0 w 1"/>
                <a:gd name="T39" fmla="*/ 2147483647 h 991"/>
                <a:gd name="T40" fmla="*/ 0 w 1"/>
                <a:gd name="T41" fmla="*/ 2147483647 h 991"/>
                <a:gd name="T42" fmla="*/ 0 w 1"/>
                <a:gd name="T43" fmla="*/ 2147483647 h 991"/>
                <a:gd name="T44" fmla="*/ 0 w 1"/>
                <a:gd name="T45" fmla="*/ 2147483647 h 991"/>
                <a:gd name="T46" fmla="*/ 0 w 1"/>
                <a:gd name="T47" fmla="*/ 2147483647 h 991"/>
                <a:gd name="T48" fmla="*/ 0 w 1"/>
                <a:gd name="T49" fmla="*/ 2147483647 h 991"/>
                <a:gd name="T50" fmla="*/ 0 w 1"/>
                <a:gd name="T51" fmla="*/ 2147483647 h 991"/>
                <a:gd name="T52" fmla="*/ 0 w 1"/>
                <a:gd name="T53" fmla="*/ 2147483647 h 991"/>
                <a:gd name="T54" fmla="*/ 0 w 1"/>
                <a:gd name="T55" fmla="*/ 2147483647 h 991"/>
                <a:gd name="T56" fmla="*/ 0 w 1"/>
                <a:gd name="T57" fmla="*/ 2147483647 h 991"/>
                <a:gd name="T58" fmla="*/ 0 w 1"/>
                <a:gd name="T59" fmla="*/ 2147483647 h 991"/>
                <a:gd name="T60" fmla="*/ 0 w 1"/>
                <a:gd name="T61" fmla="*/ 2147483647 h 991"/>
                <a:gd name="T62" fmla="*/ 0 w 1"/>
                <a:gd name="T63" fmla="*/ 2147483647 h 991"/>
                <a:gd name="T64" fmla="*/ 0 w 1"/>
                <a:gd name="T65" fmla="*/ 2147483647 h 991"/>
                <a:gd name="T66" fmla="*/ 0 w 1"/>
                <a:gd name="T67" fmla="*/ 2147483647 h 991"/>
                <a:gd name="T68" fmla="*/ 0 w 1"/>
                <a:gd name="T69" fmla="*/ 2147483647 h 991"/>
                <a:gd name="T70" fmla="*/ 0 w 1"/>
                <a:gd name="T71" fmla="*/ 2147483647 h 991"/>
                <a:gd name="T72" fmla="*/ 0 w 1"/>
                <a:gd name="T73" fmla="*/ 2147483647 h 991"/>
                <a:gd name="T74" fmla="*/ 0 w 1"/>
                <a:gd name="T75" fmla="*/ 2147483647 h 991"/>
                <a:gd name="T76" fmla="*/ 0 w 1"/>
                <a:gd name="T77" fmla="*/ 2147483647 h 991"/>
                <a:gd name="T78" fmla="*/ 0 w 1"/>
                <a:gd name="T79" fmla="*/ 2147483647 h 991"/>
                <a:gd name="T80" fmla="*/ 0 w 1"/>
                <a:gd name="T81" fmla="*/ 2147483647 h 991"/>
                <a:gd name="T82" fmla="*/ 0 w 1"/>
                <a:gd name="T83" fmla="*/ 2147483647 h 991"/>
                <a:gd name="T84" fmla="*/ 0 w 1"/>
                <a:gd name="T85" fmla="*/ 2147483647 h 991"/>
                <a:gd name="T86" fmla="*/ 0 w 1"/>
                <a:gd name="T87" fmla="*/ 2147483647 h 991"/>
                <a:gd name="T88" fmla="*/ 0 w 1"/>
                <a:gd name="T89" fmla="*/ 2147483647 h 991"/>
                <a:gd name="T90" fmla="*/ 0 w 1"/>
                <a:gd name="T91" fmla="*/ 2147483647 h 9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
                <a:gd name="T139" fmla="*/ 0 h 991"/>
                <a:gd name="T140" fmla="*/ 1 w 1"/>
                <a:gd name="T141" fmla="*/ 991 h 9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 h="991">
                  <a:moveTo>
                    <a:pt x="0" y="0"/>
                  </a:moveTo>
                  <a:lnTo>
                    <a:pt x="0" y="0"/>
                  </a:lnTo>
                  <a:lnTo>
                    <a:pt x="0" y="1"/>
                  </a:lnTo>
                  <a:lnTo>
                    <a:pt x="0" y="2"/>
                  </a:lnTo>
                  <a:lnTo>
                    <a:pt x="0" y="4"/>
                  </a:lnTo>
                  <a:lnTo>
                    <a:pt x="0" y="5"/>
                  </a:lnTo>
                  <a:lnTo>
                    <a:pt x="0" y="7"/>
                  </a:lnTo>
                  <a:lnTo>
                    <a:pt x="0" y="9"/>
                  </a:lnTo>
                  <a:lnTo>
                    <a:pt x="0" y="12"/>
                  </a:lnTo>
                  <a:lnTo>
                    <a:pt x="0" y="14"/>
                  </a:lnTo>
                  <a:lnTo>
                    <a:pt x="0" y="17"/>
                  </a:lnTo>
                  <a:lnTo>
                    <a:pt x="0" y="21"/>
                  </a:lnTo>
                  <a:lnTo>
                    <a:pt x="0" y="24"/>
                  </a:lnTo>
                  <a:lnTo>
                    <a:pt x="0" y="28"/>
                  </a:lnTo>
                  <a:lnTo>
                    <a:pt x="0" y="32"/>
                  </a:lnTo>
                  <a:lnTo>
                    <a:pt x="0" y="36"/>
                  </a:lnTo>
                  <a:lnTo>
                    <a:pt x="0" y="41"/>
                  </a:lnTo>
                  <a:lnTo>
                    <a:pt x="0" y="45"/>
                  </a:lnTo>
                  <a:lnTo>
                    <a:pt x="0" y="50"/>
                  </a:lnTo>
                  <a:lnTo>
                    <a:pt x="0" y="56"/>
                  </a:lnTo>
                  <a:lnTo>
                    <a:pt x="0" y="61"/>
                  </a:lnTo>
                  <a:lnTo>
                    <a:pt x="0" y="66"/>
                  </a:lnTo>
                  <a:lnTo>
                    <a:pt x="0" y="72"/>
                  </a:lnTo>
                  <a:lnTo>
                    <a:pt x="0" y="78"/>
                  </a:lnTo>
                  <a:lnTo>
                    <a:pt x="0" y="85"/>
                  </a:lnTo>
                  <a:lnTo>
                    <a:pt x="0" y="91"/>
                  </a:lnTo>
                  <a:lnTo>
                    <a:pt x="0" y="98"/>
                  </a:lnTo>
                  <a:lnTo>
                    <a:pt x="0" y="104"/>
                  </a:lnTo>
                  <a:lnTo>
                    <a:pt x="0" y="111"/>
                  </a:lnTo>
                  <a:lnTo>
                    <a:pt x="0" y="118"/>
                  </a:lnTo>
                  <a:lnTo>
                    <a:pt x="0" y="126"/>
                  </a:lnTo>
                  <a:lnTo>
                    <a:pt x="0" y="133"/>
                  </a:lnTo>
                  <a:lnTo>
                    <a:pt x="0" y="141"/>
                  </a:lnTo>
                  <a:lnTo>
                    <a:pt x="0" y="149"/>
                  </a:lnTo>
                  <a:lnTo>
                    <a:pt x="0" y="157"/>
                  </a:lnTo>
                  <a:lnTo>
                    <a:pt x="0" y="165"/>
                  </a:lnTo>
                  <a:lnTo>
                    <a:pt x="0" y="173"/>
                  </a:lnTo>
                  <a:lnTo>
                    <a:pt x="0" y="182"/>
                  </a:lnTo>
                  <a:lnTo>
                    <a:pt x="0" y="190"/>
                  </a:lnTo>
                  <a:lnTo>
                    <a:pt x="0" y="199"/>
                  </a:lnTo>
                  <a:lnTo>
                    <a:pt x="0" y="208"/>
                  </a:lnTo>
                  <a:lnTo>
                    <a:pt x="0" y="217"/>
                  </a:lnTo>
                  <a:lnTo>
                    <a:pt x="0" y="226"/>
                  </a:lnTo>
                  <a:lnTo>
                    <a:pt x="0" y="235"/>
                  </a:lnTo>
                  <a:lnTo>
                    <a:pt x="0" y="244"/>
                  </a:lnTo>
                  <a:lnTo>
                    <a:pt x="0" y="254"/>
                  </a:lnTo>
                  <a:lnTo>
                    <a:pt x="0" y="263"/>
                  </a:lnTo>
                  <a:lnTo>
                    <a:pt x="0" y="273"/>
                  </a:lnTo>
                  <a:lnTo>
                    <a:pt x="0" y="283"/>
                  </a:lnTo>
                  <a:lnTo>
                    <a:pt x="0" y="292"/>
                  </a:lnTo>
                  <a:lnTo>
                    <a:pt x="0" y="302"/>
                  </a:lnTo>
                  <a:lnTo>
                    <a:pt x="0" y="312"/>
                  </a:lnTo>
                  <a:lnTo>
                    <a:pt x="0" y="322"/>
                  </a:lnTo>
                  <a:lnTo>
                    <a:pt x="0" y="332"/>
                  </a:lnTo>
                  <a:lnTo>
                    <a:pt x="0" y="343"/>
                  </a:lnTo>
                  <a:lnTo>
                    <a:pt x="0" y="353"/>
                  </a:lnTo>
                  <a:lnTo>
                    <a:pt x="0" y="363"/>
                  </a:lnTo>
                  <a:lnTo>
                    <a:pt x="0" y="374"/>
                  </a:lnTo>
                  <a:lnTo>
                    <a:pt x="0" y="384"/>
                  </a:lnTo>
                  <a:lnTo>
                    <a:pt x="0" y="395"/>
                  </a:lnTo>
                  <a:lnTo>
                    <a:pt x="0" y="405"/>
                  </a:lnTo>
                  <a:lnTo>
                    <a:pt x="0" y="416"/>
                  </a:lnTo>
                  <a:lnTo>
                    <a:pt x="0" y="426"/>
                  </a:lnTo>
                  <a:lnTo>
                    <a:pt x="0" y="437"/>
                  </a:lnTo>
                  <a:lnTo>
                    <a:pt x="0" y="448"/>
                  </a:lnTo>
                  <a:lnTo>
                    <a:pt x="0" y="458"/>
                  </a:lnTo>
                  <a:lnTo>
                    <a:pt x="0" y="469"/>
                  </a:lnTo>
                  <a:lnTo>
                    <a:pt x="0" y="480"/>
                  </a:lnTo>
                  <a:lnTo>
                    <a:pt x="0" y="490"/>
                  </a:lnTo>
                  <a:lnTo>
                    <a:pt x="0" y="501"/>
                  </a:lnTo>
                  <a:lnTo>
                    <a:pt x="0" y="512"/>
                  </a:lnTo>
                  <a:lnTo>
                    <a:pt x="0" y="522"/>
                  </a:lnTo>
                  <a:lnTo>
                    <a:pt x="0" y="533"/>
                  </a:lnTo>
                  <a:lnTo>
                    <a:pt x="0" y="543"/>
                  </a:lnTo>
                  <a:lnTo>
                    <a:pt x="0" y="553"/>
                  </a:lnTo>
                  <a:lnTo>
                    <a:pt x="0" y="564"/>
                  </a:lnTo>
                  <a:lnTo>
                    <a:pt x="0" y="575"/>
                  </a:lnTo>
                  <a:lnTo>
                    <a:pt x="0" y="585"/>
                  </a:lnTo>
                  <a:lnTo>
                    <a:pt x="0" y="596"/>
                  </a:lnTo>
                  <a:lnTo>
                    <a:pt x="0" y="606"/>
                  </a:lnTo>
                  <a:lnTo>
                    <a:pt x="0" y="617"/>
                  </a:lnTo>
                  <a:lnTo>
                    <a:pt x="0" y="627"/>
                  </a:lnTo>
                  <a:lnTo>
                    <a:pt x="0" y="637"/>
                  </a:lnTo>
                  <a:lnTo>
                    <a:pt x="0" y="647"/>
                  </a:lnTo>
                  <a:lnTo>
                    <a:pt x="0" y="658"/>
                  </a:lnTo>
                  <a:lnTo>
                    <a:pt x="0" y="668"/>
                  </a:lnTo>
                  <a:lnTo>
                    <a:pt x="0" y="678"/>
                  </a:lnTo>
                  <a:lnTo>
                    <a:pt x="0" y="688"/>
                  </a:lnTo>
                  <a:lnTo>
                    <a:pt x="0" y="698"/>
                  </a:lnTo>
                  <a:lnTo>
                    <a:pt x="0" y="708"/>
                  </a:lnTo>
                  <a:lnTo>
                    <a:pt x="0" y="717"/>
                  </a:lnTo>
                  <a:lnTo>
                    <a:pt x="0" y="727"/>
                  </a:lnTo>
                  <a:lnTo>
                    <a:pt x="0" y="736"/>
                  </a:lnTo>
                  <a:lnTo>
                    <a:pt x="0" y="746"/>
                  </a:lnTo>
                  <a:lnTo>
                    <a:pt x="0" y="755"/>
                  </a:lnTo>
                  <a:lnTo>
                    <a:pt x="0" y="764"/>
                  </a:lnTo>
                  <a:lnTo>
                    <a:pt x="0" y="773"/>
                  </a:lnTo>
                  <a:lnTo>
                    <a:pt x="0" y="782"/>
                  </a:lnTo>
                  <a:lnTo>
                    <a:pt x="0" y="791"/>
                  </a:lnTo>
                  <a:lnTo>
                    <a:pt x="0" y="800"/>
                  </a:lnTo>
                  <a:lnTo>
                    <a:pt x="0" y="809"/>
                  </a:lnTo>
                  <a:lnTo>
                    <a:pt x="0" y="817"/>
                  </a:lnTo>
                  <a:lnTo>
                    <a:pt x="0" y="825"/>
                  </a:lnTo>
                  <a:lnTo>
                    <a:pt x="0" y="833"/>
                  </a:lnTo>
                  <a:lnTo>
                    <a:pt x="0" y="841"/>
                  </a:lnTo>
                  <a:lnTo>
                    <a:pt x="0" y="849"/>
                  </a:lnTo>
                  <a:lnTo>
                    <a:pt x="0" y="857"/>
                  </a:lnTo>
                  <a:lnTo>
                    <a:pt x="0" y="864"/>
                  </a:lnTo>
                  <a:lnTo>
                    <a:pt x="0" y="872"/>
                  </a:lnTo>
                  <a:lnTo>
                    <a:pt x="0" y="879"/>
                  </a:lnTo>
                  <a:lnTo>
                    <a:pt x="0" y="886"/>
                  </a:lnTo>
                  <a:lnTo>
                    <a:pt x="0" y="893"/>
                  </a:lnTo>
                  <a:lnTo>
                    <a:pt x="0" y="899"/>
                  </a:lnTo>
                  <a:lnTo>
                    <a:pt x="0" y="906"/>
                  </a:lnTo>
                  <a:lnTo>
                    <a:pt x="0" y="912"/>
                  </a:lnTo>
                  <a:lnTo>
                    <a:pt x="0" y="918"/>
                  </a:lnTo>
                  <a:lnTo>
                    <a:pt x="0" y="924"/>
                  </a:lnTo>
                  <a:lnTo>
                    <a:pt x="0" y="929"/>
                  </a:lnTo>
                  <a:lnTo>
                    <a:pt x="0" y="935"/>
                  </a:lnTo>
                  <a:lnTo>
                    <a:pt x="0" y="940"/>
                  </a:lnTo>
                  <a:lnTo>
                    <a:pt x="0" y="945"/>
                  </a:lnTo>
                  <a:lnTo>
                    <a:pt x="0" y="949"/>
                  </a:lnTo>
                  <a:lnTo>
                    <a:pt x="0" y="954"/>
                  </a:lnTo>
                  <a:lnTo>
                    <a:pt x="0" y="958"/>
                  </a:lnTo>
                  <a:lnTo>
                    <a:pt x="0" y="962"/>
                  </a:lnTo>
                  <a:lnTo>
                    <a:pt x="0" y="966"/>
                  </a:lnTo>
                  <a:lnTo>
                    <a:pt x="0" y="969"/>
                  </a:lnTo>
                  <a:lnTo>
                    <a:pt x="0" y="973"/>
                  </a:lnTo>
                  <a:lnTo>
                    <a:pt x="0" y="976"/>
                  </a:lnTo>
                  <a:lnTo>
                    <a:pt x="0" y="978"/>
                  </a:lnTo>
                  <a:lnTo>
                    <a:pt x="0" y="981"/>
                  </a:lnTo>
                  <a:lnTo>
                    <a:pt x="0" y="983"/>
                  </a:lnTo>
                  <a:lnTo>
                    <a:pt x="0" y="985"/>
                  </a:lnTo>
                  <a:lnTo>
                    <a:pt x="0" y="987"/>
                  </a:lnTo>
                  <a:lnTo>
                    <a:pt x="0" y="988"/>
                  </a:lnTo>
                  <a:lnTo>
                    <a:pt x="0" y="989"/>
                  </a:lnTo>
                  <a:lnTo>
                    <a:pt x="0" y="99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14" name="Freeform 95"/>
            <p:cNvSpPr>
              <a:spLocks/>
            </p:cNvSpPr>
            <p:nvPr/>
          </p:nvSpPr>
          <p:spPr bwMode="auto">
            <a:xfrm>
              <a:off x="1254125" y="4278843"/>
              <a:ext cx="4760913" cy="1588"/>
            </a:xfrm>
            <a:custGeom>
              <a:avLst/>
              <a:gdLst>
                <a:gd name="T0" fmla="*/ 2147483647 w 2999"/>
                <a:gd name="T1" fmla="*/ 0 h 1"/>
                <a:gd name="T2" fmla="*/ 2147483647 w 2999"/>
                <a:gd name="T3" fmla="*/ 0 h 1"/>
                <a:gd name="T4" fmla="*/ 2147483647 w 2999"/>
                <a:gd name="T5" fmla="*/ 0 h 1"/>
                <a:gd name="T6" fmla="*/ 2147483647 w 2999"/>
                <a:gd name="T7" fmla="*/ 0 h 1"/>
                <a:gd name="T8" fmla="*/ 2147483647 w 2999"/>
                <a:gd name="T9" fmla="*/ 0 h 1"/>
                <a:gd name="T10" fmla="*/ 2147483647 w 2999"/>
                <a:gd name="T11" fmla="*/ 0 h 1"/>
                <a:gd name="T12" fmla="*/ 2147483647 w 2999"/>
                <a:gd name="T13" fmla="*/ 0 h 1"/>
                <a:gd name="T14" fmla="*/ 2147483647 w 2999"/>
                <a:gd name="T15" fmla="*/ 0 h 1"/>
                <a:gd name="T16" fmla="*/ 2147483647 w 2999"/>
                <a:gd name="T17" fmla="*/ 0 h 1"/>
                <a:gd name="T18" fmla="*/ 2147483647 w 2999"/>
                <a:gd name="T19" fmla="*/ 0 h 1"/>
                <a:gd name="T20" fmla="*/ 2147483647 w 2999"/>
                <a:gd name="T21" fmla="*/ 0 h 1"/>
                <a:gd name="T22" fmla="*/ 2147483647 w 2999"/>
                <a:gd name="T23" fmla="*/ 0 h 1"/>
                <a:gd name="T24" fmla="*/ 2147483647 w 2999"/>
                <a:gd name="T25" fmla="*/ 0 h 1"/>
                <a:gd name="T26" fmla="*/ 2147483647 w 2999"/>
                <a:gd name="T27" fmla="*/ 0 h 1"/>
                <a:gd name="T28" fmla="*/ 2147483647 w 2999"/>
                <a:gd name="T29" fmla="*/ 0 h 1"/>
                <a:gd name="T30" fmla="*/ 2147483647 w 2999"/>
                <a:gd name="T31" fmla="*/ 0 h 1"/>
                <a:gd name="T32" fmla="*/ 2147483647 w 2999"/>
                <a:gd name="T33" fmla="*/ 0 h 1"/>
                <a:gd name="T34" fmla="*/ 2147483647 w 2999"/>
                <a:gd name="T35" fmla="*/ 0 h 1"/>
                <a:gd name="T36" fmla="*/ 2147483647 w 2999"/>
                <a:gd name="T37" fmla="*/ 0 h 1"/>
                <a:gd name="T38" fmla="*/ 2147483647 w 2999"/>
                <a:gd name="T39" fmla="*/ 0 h 1"/>
                <a:gd name="T40" fmla="*/ 2147483647 w 2999"/>
                <a:gd name="T41" fmla="*/ 0 h 1"/>
                <a:gd name="T42" fmla="*/ 2147483647 w 2999"/>
                <a:gd name="T43" fmla="*/ 0 h 1"/>
                <a:gd name="T44" fmla="*/ 2147483647 w 2999"/>
                <a:gd name="T45" fmla="*/ 0 h 1"/>
                <a:gd name="T46" fmla="*/ 2147483647 w 2999"/>
                <a:gd name="T47" fmla="*/ 0 h 1"/>
                <a:gd name="T48" fmla="*/ 2147483647 w 2999"/>
                <a:gd name="T49" fmla="*/ 0 h 1"/>
                <a:gd name="T50" fmla="*/ 2147483647 w 2999"/>
                <a:gd name="T51" fmla="*/ 0 h 1"/>
                <a:gd name="T52" fmla="*/ 2147483647 w 2999"/>
                <a:gd name="T53" fmla="*/ 0 h 1"/>
                <a:gd name="T54" fmla="*/ 2147483647 w 2999"/>
                <a:gd name="T55" fmla="*/ 0 h 1"/>
                <a:gd name="T56" fmla="*/ 2147483647 w 2999"/>
                <a:gd name="T57" fmla="*/ 0 h 1"/>
                <a:gd name="T58" fmla="*/ 2147483647 w 2999"/>
                <a:gd name="T59" fmla="*/ 0 h 1"/>
                <a:gd name="T60" fmla="*/ 2147483647 w 2999"/>
                <a:gd name="T61" fmla="*/ 0 h 1"/>
                <a:gd name="T62" fmla="*/ 2147483647 w 2999"/>
                <a:gd name="T63" fmla="*/ 0 h 1"/>
                <a:gd name="T64" fmla="*/ 2147483647 w 2999"/>
                <a:gd name="T65" fmla="*/ 0 h 1"/>
                <a:gd name="T66" fmla="*/ 2147483647 w 2999"/>
                <a:gd name="T67" fmla="*/ 0 h 1"/>
                <a:gd name="T68" fmla="*/ 2147483647 w 2999"/>
                <a:gd name="T69" fmla="*/ 0 h 1"/>
                <a:gd name="T70" fmla="*/ 2147483647 w 2999"/>
                <a:gd name="T71" fmla="*/ 0 h 1"/>
                <a:gd name="T72" fmla="*/ 2147483647 w 2999"/>
                <a:gd name="T73" fmla="*/ 0 h 1"/>
                <a:gd name="T74" fmla="*/ 2147483647 w 2999"/>
                <a:gd name="T75" fmla="*/ 0 h 1"/>
                <a:gd name="T76" fmla="*/ 2147483647 w 2999"/>
                <a:gd name="T77" fmla="*/ 0 h 1"/>
                <a:gd name="T78" fmla="*/ 2147483647 w 2999"/>
                <a:gd name="T79" fmla="*/ 0 h 1"/>
                <a:gd name="T80" fmla="*/ 2147483647 w 2999"/>
                <a:gd name="T81" fmla="*/ 0 h 1"/>
                <a:gd name="T82" fmla="*/ 2147483647 w 2999"/>
                <a:gd name="T83" fmla="*/ 0 h 1"/>
                <a:gd name="T84" fmla="*/ 2147483647 w 2999"/>
                <a:gd name="T85" fmla="*/ 0 h 1"/>
                <a:gd name="T86" fmla="*/ 2147483647 w 2999"/>
                <a:gd name="T87" fmla="*/ 0 h 1"/>
                <a:gd name="T88" fmla="*/ 2147483647 w 2999"/>
                <a:gd name="T89" fmla="*/ 0 h 1"/>
                <a:gd name="T90" fmla="*/ 2147483647 w 2999"/>
                <a:gd name="T91" fmla="*/ 0 h 1"/>
                <a:gd name="T92" fmla="*/ 2147483647 w 2999"/>
                <a:gd name="T93" fmla="*/ 0 h 1"/>
                <a:gd name="T94" fmla="*/ 2147483647 w 2999"/>
                <a:gd name="T95" fmla="*/ 0 h 1"/>
                <a:gd name="T96" fmla="*/ 2147483647 w 2999"/>
                <a:gd name="T97" fmla="*/ 0 h 1"/>
                <a:gd name="T98" fmla="*/ 2147483647 w 2999"/>
                <a:gd name="T99" fmla="*/ 0 h 1"/>
                <a:gd name="T100" fmla="*/ 2147483647 w 2999"/>
                <a:gd name="T101" fmla="*/ 0 h 1"/>
                <a:gd name="T102" fmla="*/ 2147483647 w 2999"/>
                <a:gd name="T103" fmla="*/ 0 h 1"/>
                <a:gd name="T104" fmla="*/ 2147483647 w 2999"/>
                <a:gd name="T105" fmla="*/ 0 h 1"/>
                <a:gd name="T106" fmla="*/ 2147483647 w 2999"/>
                <a:gd name="T107" fmla="*/ 0 h 1"/>
                <a:gd name="T108" fmla="*/ 2147483647 w 2999"/>
                <a:gd name="T109" fmla="*/ 0 h 1"/>
                <a:gd name="T110" fmla="*/ 2147483647 w 2999"/>
                <a:gd name="T111" fmla="*/ 0 h 1"/>
                <a:gd name="T112" fmla="*/ 2147483647 w 2999"/>
                <a:gd name="T113" fmla="*/ 0 h 1"/>
                <a:gd name="T114" fmla="*/ 2147483647 w 2999"/>
                <a:gd name="T115" fmla="*/ 0 h 1"/>
                <a:gd name="T116" fmla="*/ 2147483647 w 2999"/>
                <a:gd name="T117" fmla="*/ 0 h 1"/>
                <a:gd name="T118" fmla="*/ 2147483647 w 2999"/>
                <a:gd name="T119" fmla="*/ 0 h 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99"/>
                <a:gd name="T181" fmla="*/ 0 h 1"/>
                <a:gd name="T182" fmla="*/ 2999 w 2999"/>
                <a:gd name="T183" fmla="*/ 1 h 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99" h="1">
                  <a:moveTo>
                    <a:pt x="0" y="0"/>
                  </a:moveTo>
                  <a:lnTo>
                    <a:pt x="0" y="0"/>
                  </a:lnTo>
                  <a:lnTo>
                    <a:pt x="1" y="0"/>
                  </a:lnTo>
                  <a:lnTo>
                    <a:pt x="2" y="0"/>
                  </a:lnTo>
                  <a:lnTo>
                    <a:pt x="3" y="0"/>
                  </a:lnTo>
                  <a:lnTo>
                    <a:pt x="4" y="0"/>
                  </a:lnTo>
                  <a:lnTo>
                    <a:pt x="5" y="0"/>
                  </a:lnTo>
                  <a:lnTo>
                    <a:pt x="6" y="0"/>
                  </a:lnTo>
                  <a:lnTo>
                    <a:pt x="7" y="0"/>
                  </a:lnTo>
                  <a:lnTo>
                    <a:pt x="9" y="0"/>
                  </a:lnTo>
                  <a:lnTo>
                    <a:pt x="10" y="0"/>
                  </a:lnTo>
                  <a:lnTo>
                    <a:pt x="11" y="0"/>
                  </a:lnTo>
                  <a:lnTo>
                    <a:pt x="13" y="0"/>
                  </a:lnTo>
                  <a:lnTo>
                    <a:pt x="14" y="0"/>
                  </a:lnTo>
                  <a:lnTo>
                    <a:pt x="16" y="0"/>
                  </a:lnTo>
                  <a:lnTo>
                    <a:pt x="18" y="0"/>
                  </a:lnTo>
                  <a:lnTo>
                    <a:pt x="20" y="0"/>
                  </a:lnTo>
                  <a:lnTo>
                    <a:pt x="22" y="0"/>
                  </a:lnTo>
                  <a:lnTo>
                    <a:pt x="24" y="0"/>
                  </a:lnTo>
                  <a:lnTo>
                    <a:pt x="26" y="0"/>
                  </a:lnTo>
                  <a:lnTo>
                    <a:pt x="28" y="0"/>
                  </a:lnTo>
                  <a:lnTo>
                    <a:pt x="30" y="0"/>
                  </a:lnTo>
                  <a:lnTo>
                    <a:pt x="33" y="0"/>
                  </a:lnTo>
                  <a:lnTo>
                    <a:pt x="35" y="0"/>
                  </a:lnTo>
                  <a:lnTo>
                    <a:pt x="38" y="0"/>
                  </a:lnTo>
                  <a:lnTo>
                    <a:pt x="40" y="0"/>
                  </a:lnTo>
                  <a:lnTo>
                    <a:pt x="43" y="0"/>
                  </a:lnTo>
                  <a:lnTo>
                    <a:pt x="46" y="0"/>
                  </a:lnTo>
                  <a:lnTo>
                    <a:pt x="49" y="0"/>
                  </a:lnTo>
                  <a:lnTo>
                    <a:pt x="52" y="0"/>
                  </a:lnTo>
                  <a:lnTo>
                    <a:pt x="55" y="0"/>
                  </a:lnTo>
                  <a:lnTo>
                    <a:pt x="58" y="0"/>
                  </a:lnTo>
                  <a:lnTo>
                    <a:pt x="61" y="0"/>
                  </a:lnTo>
                  <a:lnTo>
                    <a:pt x="65" y="0"/>
                  </a:lnTo>
                  <a:lnTo>
                    <a:pt x="68" y="0"/>
                  </a:lnTo>
                  <a:lnTo>
                    <a:pt x="71" y="0"/>
                  </a:lnTo>
                  <a:lnTo>
                    <a:pt x="75" y="0"/>
                  </a:lnTo>
                  <a:lnTo>
                    <a:pt x="79" y="0"/>
                  </a:lnTo>
                  <a:lnTo>
                    <a:pt x="82" y="0"/>
                  </a:lnTo>
                  <a:lnTo>
                    <a:pt x="86" y="0"/>
                  </a:lnTo>
                  <a:lnTo>
                    <a:pt x="90" y="0"/>
                  </a:lnTo>
                  <a:lnTo>
                    <a:pt x="94" y="0"/>
                  </a:lnTo>
                  <a:lnTo>
                    <a:pt x="98" y="0"/>
                  </a:lnTo>
                  <a:lnTo>
                    <a:pt x="102" y="0"/>
                  </a:lnTo>
                  <a:lnTo>
                    <a:pt x="106" y="0"/>
                  </a:lnTo>
                  <a:lnTo>
                    <a:pt x="111" y="0"/>
                  </a:lnTo>
                  <a:lnTo>
                    <a:pt x="115" y="0"/>
                  </a:lnTo>
                  <a:lnTo>
                    <a:pt x="120" y="0"/>
                  </a:lnTo>
                  <a:lnTo>
                    <a:pt x="124" y="0"/>
                  </a:lnTo>
                  <a:lnTo>
                    <a:pt x="129" y="0"/>
                  </a:lnTo>
                  <a:lnTo>
                    <a:pt x="133" y="0"/>
                  </a:lnTo>
                  <a:lnTo>
                    <a:pt x="138" y="0"/>
                  </a:lnTo>
                  <a:lnTo>
                    <a:pt x="143" y="0"/>
                  </a:lnTo>
                  <a:lnTo>
                    <a:pt x="148" y="0"/>
                  </a:lnTo>
                  <a:lnTo>
                    <a:pt x="153" y="0"/>
                  </a:lnTo>
                  <a:lnTo>
                    <a:pt x="158" y="0"/>
                  </a:lnTo>
                  <a:lnTo>
                    <a:pt x="163" y="0"/>
                  </a:lnTo>
                  <a:lnTo>
                    <a:pt x="168" y="0"/>
                  </a:lnTo>
                  <a:lnTo>
                    <a:pt x="173" y="0"/>
                  </a:lnTo>
                  <a:lnTo>
                    <a:pt x="179" y="0"/>
                  </a:lnTo>
                  <a:lnTo>
                    <a:pt x="184" y="0"/>
                  </a:lnTo>
                  <a:lnTo>
                    <a:pt x="189" y="0"/>
                  </a:lnTo>
                  <a:lnTo>
                    <a:pt x="195" y="0"/>
                  </a:lnTo>
                  <a:lnTo>
                    <a:pt x="200" y="0"/>
                  </a:lnTo>
                  <a:lnTo>
                    <a:pt x="206" y="0"/>
                  </a:lnTo>
                  <a:lnTo>
                    <a:pt x="212" y="0"/>
                  </a:lnTo>
                  <a:lnTo>
                    <a:pt x="218" y="0"/>
                  </a:lnTo>
                  <a:lnTo>
                    <a:pt x="223" y="0"/>
                  </a:lnTo>
                  <a:lnTo>
                    <a:pt x="229" y="0"/>
                  </a:lnTo>
                  <a:lnTo>
                    <a:pt x="235" y="0"/>
                  </a:lnTo>
                  <a:lnTo>
                    <a:pt x="241" y="0"/>
                  </a:lnTo>
                  <a:lnTo>
                    <a:pt x="248" y="0"/>
                  </a:lnTo>
                  <a:lnTo>
                    <a:pt x="254" y="0"/>
                  </a:lnTo>
                  <a:lnTo>
                    <a:pt x="260" y="0"/>
                  </a:lnTo>
                  <a:lnTo>
                    <a:pt x="266" y="0"/>
                  </a:lnTo>
                  <a:lnTo>
                    <a:pt x="273" y="0"/>
                  </a:lnTo>
                  <a:lnTo>
                    <a:pt x="279" y="0"/>
                  </a:lnTo>
                  <a:lnTo>
                    <a:pt x="286" y="0"/>
                  </a:lnTo>
                  <a:lnTo>
                    <a:pt x="292" y="0"/>
                  </a:lnTo>
                  <a:lnTo>
                    <a:pt x="299" y="0"/>
                  </a:lnTo>
                  <a:lnTo>
                    <a:pt x="305" y="0"/>
                  </a:lnTo>
                  <a:lnTo>
                    <a:pt x="312" y="0"/>
                  </a:lnTo>
                  <a:lnTo>
                    <a:pt x="319" y="0"/>
                  </a:lnTo>
                  <a:lnTo>
                    <a:pt x="326" y="0"/>
                  </a:lnTo>
                  <a:lnTo>
                    <a:pt x="333" y="0"/>
                  </a:lnTo>
                  <a:lnTo>
                    <a:pt x="340" y="0"/>
                  </a:lnTo>
                  <a:lnTo>
                    <a:pt x="347" y="0"/>
                  </a:lnTo>
                  <a:lnTo>
                    <a:pt x="354" y="0"/>
                  </a:lnTo>
                  <a:lnTo>
                    <a:pt x="361" y="0"/>
                  </a:lnTo>
                  <a:lnTo>
                    <a:pt x="368" y="0"/>
                  </a:lnTo>
                  <a:lnTo>
                    <a:pt x="376" y="0"/>
                  </a:lnTo>
                  <a:lnTo>
                    <a:pt x="383" y="0"/>
                  </a:lnTo>
                  <a:lnTo>
                    <a:pt x="390" y="0"/>
                  </a:lnTo>
                  <a:lnTo>
                    <a:pt x="398" y="0"/>
                  </a:lnTo>
                  <a:lnTo>
                    <a:pt x="405" y="0"/>
                  </a:lnTo>
                  <a:lnTo>
                    <a:pt x="413" y="0"/>
                  </a:lnTo>
                  <a:lnTo>
                    <a:pt x="420" y="0"/>
                  </a:lnTo>
                  <a:lnTo>
                    <a:pt x="428" y="0"/>
                  </a:lnTo>
                  <a:lnTo>
                    <a:pt x="436" y="0"/>
                  </a:lnTo>
                  <a:lnTo>
                    <a:pt x="443" y="0"/>
                  </a:lnTo>
                  <a:lnTo>
                    <a:pt x="451" y="0"/>
                  </a:lnTo>
                  <a:lnTo>
                    <a:pt x="459" y="0"/>
                  </a:lnTo>
                  <a:lnTo>
                    <a:pt x="467" y="0"/>
                  </a:lnTo>
                  <a:lnTo>
                    <a:pt x="475" y="0"/>
                  </a:lnTo>
                  <a:lnTo>
                    <a:pt x="483" y="0"/>
                  </a:lnTo>
                  <a:lnTo>
                    <a:pt x="491" y="0"/>
                  </a:lnTo>
                  <a:lnTo>
                    <a:pt x="499" y="0"/>
                  </a:lnTo>
                  <a:lnTo>
                    <a:pt x="507" y="0"/>
                  </a:lnTo>
                  <a:lnTo>
                    <a:pt x="515" y="0"/>
                  </a:lnTo>
                  <a:lnTo>
                    <a:pt x="524" y="0"/>
                  </a:lnTo>
                  <a:lnTo>
                    <a:pt x="532" y="0"/>
                  </a:lnTo>
                  <a:lnTo>
                    <a:pt x="540" y="0"/>
                  </a:lnTo>
                  <a:lnTo>
                    <a:pt x="549" y="0"/>
                  </a:lnTo>
                  <a:lnTo>
                    <a:pt x="557" y="0"/>
                  </a:lnTo>
                  <a:lnTo>
                    <a:pt x="565" y="0"/>
                  </a:lnTo>
                  <a:lnTo>
                    <a:pt x="574" y="0"/>
                  </a:lnTo>
                  <a:lnTo>
                    <a:pt x="583" y="0"/>
                  </a:lnTo>
                  <a:lnTo>
                    <a:pt x="591" y="0"/>
                  </a:lnTo>
                  <a:lnTo>
                    <a:pt x="600" y="0"/>
                  </a:lnTo>
                  <a:lnTo>
                    <a:pt x="608" y="0"/>
                  </a:lnTo>
                  <a:lnTo>
                    <a:pt x="617" y="0"/>
                  </a:lnTo>
                  <a:lnTo>
                    <a:pt x="626" y="0"/>
                  </a:lnTo>
                  <a:lnTo>
                    <a:pt x="635" y="0"/>
                  </a:lnTo>
                  <a:lnTo>
                    <a:pt x="644" y="0"/>
                  </a:lnTo>
                  <a:lnTo>
                    <a:pt x="652" y="0"/>
                  </a:lnTo>
                  <a:lnTo>
                    <a:pt x="661" y="0"/>
                  </a:lnTo>
                  <a:lnTo>
                    <a:pt x="670" y="0"/>
                  </a:lnTo>
                  <a:lnTo>
                    <a:pt x="679" y="0"/>
                  </a:lnTo>
                  <a:lnTo>
                    <a:pt x="688" y="0"/>
                  </a:lnTo>
                  <a:lnTo>
                    <a:pt x="698" y="0"/>
                  </a:lnTo>
                  <a:lnTo>
                    <a:pt x="707" y="0"/>
                  </a:lnTo>
                  <a:lnTo>
                    <a:pt x="716" y="0"/>
                  </a:lnTo>
                  <a:lnTo>
                    <a:pt x="725" y="0"/>
                  </a:lnTo>
                  <a:lnTo>
                    <a:pt x="734" y="0"/>
                  </a:lnTo>
                  <a:lnTo>
                    <a:pt x="743" y="0"/>
                  </a:lnTo>
                  <a:lnTo>
                    <a:pt x="753" y="0"/>
                  </a:lnTo>
                  <a:lnTo>
                    <a:pt x="762" y="0"/>
                  </a:lnTo>
                  <a:lnTo>
                    <a:pt x="771" y="0"/>
                  </a:lnTo>
                  <a:lnTo>
                    <a:pt x="781" y="0"/>
                  </a:lnTo>
                  <a:lnTo>
                    <a:pt x="790" y="0"/>
                  </a:lnTo>
                  <a:lnTo>
                    <a:pt x="800" y="0"/>
                  </a:lnTo>
                  <a:lnTo>
                    <a:pt x="809" y="0"/>
                  </a:lnTo>
                  <a:lnTo>
                    <a:pt x="819" y="0"/>
                  </a:lnTo>
                  <a:lnTo>
                    <a:pt x="828" y="0"/>
                  </a:lnTo>
                  <a:lnTo>
                    <a:pt x="838" y="0"/>
                  </a:lnTo>
                  <a:lnTo>
                    <a:pt x="848" y="0"/>
                  </a:lnTo>
                  <a:lnTo>
                    <a:pt x="857" y="0"/>
                  </a:lnTo>
                  <a:lnTo>
                    <a:pt x="867" y="0"/>
                  </a:lnTo>
                  <a:lnTo>
                    <a:pt x="877" y="0"/>
                  </a:lnTo>
                  <a:lnTo>
                    <a:pt x="886" y="0"/>
                  </a:lnTo>
                  <a:lnTo>
                    <a:pt x="896" y="0"/>
                  </a:lnTo>
                  <a:lnTo>
                    <a:pt x="906" y="0"/>
                  </a:lnTo>
                  <a:lnTo>
                    <a:pt x="916" y="0"/>
                  </a:lnTo>
                  <a:lnTo>
                    <a:pt x="926" y="0"/>
                  </a:lnTo>
                  <a:lnTo>
                    <a:pt x="935" y="0"/>
                  </a:lnTo>
                  <a:lnTo>
                    <a:pt x="945" y="0"/>
                  </a:lnTo>
                  <a:lnTo>
                    <a:pt x="955" y="0"/>
                  </a:lnTo>
                  <a:lnTo>
                    <a:pt x="965" y="0"/>
                  </a:lnTo>
                  <a:lnTo>
                    <a:pt x="975" y="0"/>
                  </a:lnTo>
                  <a:lnTo>
                    <a:pt x="985" y="0"/>
                  </a:lnTo>
                  <a:lnTo>
                    <a:pt x="995" y="0"/>
                  </a:lnTo>
                  <a:lnTo>
                    <a:pt x="1005" y="0"/>
                  </a:lnTo>
                  <a:lnTo>
                    <a:pt x="1015" y="0"/>
                  </a:lnTo>
                  <a:lnTo>
                    <a:pt x="1025" y="0"/>
                  </a:lnTo>
                  <a:lnTo>
                    <a:pt x="1036" y="0"/>
                  </a:lnTo>
                  <a:lnTo>
                    <a:pt x="1046" y="0"/>
                  </a:lnTo>
                  <a:lnTo>
                    <a:pt x="1056" y="0"/>
                  </a:lnTo>
                  <a:lnTo>
                    <a:pt x="1066" y="0"/>
                  </a:lnTo>
                  <a:lnTo>
                    <a:pt x="1076" y="0"/>
                  </a:lnTo>
                  <a:lnTo>
                    <a:pt x="1086" y="0"/>
                  </a:lnTo>
                  <a:lnTo>
                    <a:pt x="1097" y="0"/>
                  </a:lnTo>
                  <a:lnTo>
                    <a:pt x="1107" y="0"/>
                  </a:lnTo>
                  <a:lnTo>
                    <a:pt x="1117" y="0"/>
                  </a:lnTo>
                  <a:lnTo>
                    <a:pt x="1127" y="0"/>
                  </a:lnTo>
                  <a:lnTo>
                    <a:pt x="1138" y="0"/>
                  </a:lnTo>
                  <a:lnTo>
                    <a:pt x="1148" y="0"/>
                  </a:lnTo>
                  <a:lnTo>
                    <a:pt x="1158" y="0"/>
                  </a:lnTo>
                  <a:lnTo>
                    <a:pt x="1169" y="0"/>
                  </a:lnTo>
                  <a:lnTo>
                    <a:pt x="1179" y="0"/>
                  </a:lnTo>
                  <a:lnTo>
                    <a:pt x="1189" y="0"/>
                  </a:lnTo>
                  <a:lnTo>
                    <a:pt x="1200" y="0"/>
                  </a:lnTo>
                  <a:lnTo>
                    <a:pt x="1210" y="0"/>
                  </a:lnTo>
                  <a:lnTo>
                    <a:pt x="1221" y="0"/>
                  </a:lnTo>
                  <a:lnTo>
                    <a:pt x="1231" y="0"/>
                  </a:lnTo>
                  <a:lnTo>
                    <a:pt x="1241" y="0"/>
                  </a:lnTo>
                  <a:lnTo>
                    <a:pt x="1252" y="0"/>
                  </a:lnTo>
                  <a:lnTo>
                    <a:pt x="1262" y="0"/>
                  </a:lnTo>
                  <a:lnTo>
                    <a:pt x="1273" y="0"/>
                  </a:lnTo>
                  <a:lnTo>
                    <a:pt x="1283" y="0"/>
                  </a:lnTo>
                  <a:lnTo>
                    <a:pt x="1294" y="0"/>
                  </a:lnTo>
                  <a:lnTo>
                    <a:pt x="1304" y="0"/>
                  </a:lnTo>
                  <a:lnTo>
                    <a:pt x="1315" y="0"/>
                  </a:lnTo>
                  <a:lnTo>
                    <a:pt x="1325" y="0"/>
                  </a:lnTo>
                  <a:lnTo>
                    <a:pt x="1336" y="0"/>
                  </a:lnTo>
                  <a:lnTo>
                    <a:pt x="1346" y="0"/>
                  </a:lnTo>
                  <a:lnTo>
                    <a:pt x="1357" y="0"/>
                  </a:lnTo>
                  <a:lnTo>
                    <a:pt x="1367" y="0"/>
                  </a:lnTo>
                  <a:lnTo>
                    <a:pt x="1378" y="0"/>
                  </a:lnTo>
                  <a:lnTo>
                    <a:pt x="1389" y="0"/>
                  </a:lnTo>
                  <a:lnTo>
                    <a:pt x="1399" y="0"/>
                  </a:lnTo>
                  <a:lnTo>
                    <a:pt x="1410" y="0"/>
                  </a:lnTo>
                  <a:lnTo>
                    <a:pt x="1420" y="0"/>
                  </a:lnTo>
                  <a:lnTo>
                    <a:pt x="1431" y="0"/>
                  </a:lnTo>
                  <a:lnTo>
                    <a:pt x="1441" y="0"/>
                  </a:lnTo>
                  <a:lnTo>
                    <a:pt x="1452" y="0"/>
                  </a:lnTo>
                  <a:lnTo>
                    <a:pt x="1463" y="0"/>
                  </a:lnTo>
                  <a:lnTo>
                    <a:pt x="1473" y="0"/>
                  </a:lnTo>
                  <a:lnTo>
                    <a:pt x="1484" y="0"/>
                  </a:lnTo>
                  <a:lnTo>
                    <a:pt x="1494" y="0"/>
                  </a:lnTo>
                  <a:lnTo>
                    <a:pt x="1505" y="0"/>
                  </a:lnTo>
                  <a:lnTo>
                    <a:pt x="1515" y="0"/>
                  </a:lnTo>
                  <a:lnTo>
                    <a:pt x="1526" y="0"/>
                  </a:lnTo>
                  <a:lnTo>
                    <a:pt x="1537" y="0"/>
                  </a:lnTo>
                  <a:lnTo>
                    <a:pt x="1547" y="0"/>
                  </a:lnTo>
                  <a:lnTo>
                    <a:pt x="1558" y="0"/>
                  </a:lnTo>
                  <a:lnTo>
                    <a:pt x="1568" y="0"/>
                  </a:lnTo>
                  <a:lnTo>
                    <a:pt x="1579" y="0"/>
                  </a:lnTo>
                  <a:lnTo>
                    <a:pt x="1589" y="0"/>
                  </a:lnTo>
                  <a:lnTo>
                    <a:pt x="1600" y="0"/>
                  </a:lnTo>
                  <a:lnTo>
                    <a:pt x="1611" y="0"/>
                  </a:lnTo>
                  <a:lnTo>
                    <a:pt x="1621" y="0"/>
                  </a:lnTo>
                  <a:lnTo>
                    <a:pt x="1632" y="0"/>
                  </a:lnTo>
                  <a:lnTo>
                    <a:pt x="1642" y="0"/>
                  </a:lnTo>
                  <a:lnTo>
                    <a:pt x="1653" y="0"/>
                  </a:lnTo>
                  <a:lnTo>
                    <a:pt x="1663" y="0"/>
                  </a:lnTo>
                  <a:lnTo>
                    <a:pt x="1674" y="0"/>
                  </a:lnTo>
                  <a:lnTo>
                    <a:pt x="1684" y="0"/>
                  </a:lnTo>
                  <a:lnTo>
                    <a:pt x="1695" y="0"/>
                  </a:lnTo>
                  <a:lnTo>
                    <a:pt x="1705" y="0"/>
                  </a:lnTo>
                  <a:lnTo>
                    <a:pt x="1716" y="0"/>
                  </a:lnTo>
                  <a:lnTo>
                    <a:pt x="1726" y="0"/>
                  </a:lnTo>
                  <a:lnTo>
                    <a:pt x="1737" y="0"/>
                  </a:lnTo>
                  <a:lnTo>
                    <a:pt x="1747" y="0"/>
                  </a:lnTo>
                  <a:lnTo>
                    <a:pt x="1758" y="0"/>
                  </a:lnTo>
                  <a:lnTo>
                    <a:pt x="1768" y="0"/>
                  </a:lnTo>
                  <a:lnTo>
                    <a:pt x="1779" y="0"/>
                  </a:lnTo>
                  <a:lnTo>
                    <a:pt x="1789" y="0"/>
                  </a:lnTo>
                  <a:lnTo>
                    <a:pt x="1799" y="0"/>
                  </a:lnTo>
                  <a:lnTo>
                    <a:pt x="1810" y="0"/>
                  </a:lnTo>
                  <a:lnTo>
                    <a:pt x="1820" y="0"/>
                  </a:lnTo>
                  <a:lnTo>
                    <a:pt x="1830" y="0"/>
                  </a:lnTo>
                  <a:lnTo>
                    <a:pt x="1841" y="0"/>
                  </a:lnTo>
                  <a:lnTo>
                    <a:pt x="1851" y="0"/>
                  </a:lnTo>
                  <a:lnTo>
                    <a:pt x="1861" y="0"/>
                  </a:lnTo>
                  <a:lnTo>
                    <a:pt x="1872" y="0"/>
                  </a:lnTo>
                  <a:lnTo>
                    <a:pt x="1882" y="0"/>
                  </a:lnTo>
                  <a:lnTo>
                    <a:pt x="1892" y="0"/>
                  </a:lnTo>
                  <a:lnTo>
                    <a:pt x="1903" y="0"/>
                  </a:lnTo>
                  <a:lnTo>
                    <a:pt x="1913" y="0"/>
                  </a:lnTo>
                  <a:lnTo>
                    <a:pt x="1923" y="0"/>
                  </a:lnTo>
                  <a:lnTo>
                    <a:pt x="1933" y="0"/>
                  </a:lnTo>
                  <a:lnTo>
                    <a:pt x="1943" y="0"/>
                  </a:lnTo>
                  <a:lnTo>
                    <a:pt x="1953" y="0"/>
                  </a:lnTo>
                  <a:lnTo>
                    <a:pt x="1964" y="0"/>
                  </a:lnTo>
                  <a:lnTo>
                    <a:pt x="1974" y="0"/>
                  </a:lnTo>
                  <a:lnTo>
                    <a:pt x="1984" y="0"/>
                  </a:lnTo>
                  <a:lnTo>
                    <a:pt x="1994" y="0"/>
                  </a:lnTo>
                  <a:lnTo>
                    <a:pt x="2004" y="0"/>
                  </a:lnTo>
                  <a:lnTo>
                    <a:pt x="2014" y="0"/>
                  </a:lnTo>
                  <a:lnTo>
                    <a:pt x="2024" y="0"/>
                  </a:lnTo>
                  <a:lnTo>
                    <a:pt x="2034" y="0"/>
                  </a:lnTo>
                  <a:lnTo>
                    <a:pt x="2044" y="0"/>
                  </a:lnTo>
                  <a:lnTo>
                    <a:pt x="2054" y="0"/>
                  </a:lnTo>
                  <a:lnTo>
                    <a:pt x="2064" y="0"/>
                  </a:lnTo>
                  <a:lnTo>
                    <a:pt x="2074" y="0"/>
                  </a:lnTo>
                  <a:lnTo>
                    <a:pt x="2083" y="0"/>
                  </a:lnTo>
                  <a:lnTo>
                    <a:pt x="2092" y="0"/>
                  </a:lnTo>
                  <a:lnTo>
                    <a:pt x="2102" y="0"/>
                  </a:lnTo>
                  <a:lnTo>
                    <a:pt x="2112" y="0"/>
                  </a:lnTo>
                  <a:lnTo>
                    <a:pt x="2121" y="0"/>
                  </a:lnTo>
                  <a:lnTo>
                    <a:pt x="2131" y="0"/>
                  </a:lnTo>
                  <a:lnTo>
                    <a:pt x="2141" y="0"/>
                  </a:lnTo>
                  <a:lnTo>
                    <a:pt x="2151" y="0"/>
                  </a:lnTo>
                  <a:lnTo>
                    <a:pt x="2160" y="0"/>
                  </a:lnTo>
                  <a:lnTo>
                    <a:pt x="2170" y="0"/>
                  </a:lnTo>
                  <a:lnTo>
                    <a:pt x="2179" y="0"/>
                  </a:lnTo>
                  <a:lnTo>
                    <a:pt x="2189" y="0"/>
                  </a:lnTo>
                  <a:lnTo>
                    <a:pt x="2198" y="0"/>
                  </a:lnTo>
                  <a:lnTo>
                    <a:pt x="2208" y="0"/>
                  </a:lnTo>
                  <a:lnTo>
                    <a:pt x="2217" y="0"/>
                  </a:lnTo>
                  <a:lnTo>
                    <a:pt x="2227" y="0"/>
                  </a:lnTo>
                  <a:lnTo>
                    <a:pt x="2236" y="0"/>
                  </a:lnTo>
                  <a:lnTo>
                    <a:pt x="2245" y="0"/>
                  </a:lnTo>
                  <a:lnTo>
                    <a:pt x="2255" y="0"/>
                  </a:lnTo>
                  <a:lnTo>
                    <a:pt x="2264" y="0"/>
                  </a:lnTo>
                  <a:lnTo>
                    <a:pt x="2273" y="0"/>
                  </a:lnTo>
                  <a:lnTo>
                    <a:pt x="2282" y="0"/>
                  </a:lnTo>
                  <a:lnTo>
                    <a:pt x="2291" y="0"/>
                  </a:lnTo>
                  <a:lnTo>
                    <a:pt x="2301" y="0"/>
                  </a:lnTo>
                  <a:lnTo>
                    <a:pt x="2310" y="0"/>
                  </a:lnTo>
                  <a:lnTo>
                    <a:pt x="2319" y="0"/>
                  </a:lnTo>
                  <a:lnTo>
                    <a:pt x="2328" y="0"/>
                  </a:lnTo>
                  <a:lnTo>
                    <a:pt x="2337" y="0"/>
                  </a:lnTo>
                  <a:lnTo>
                    <a:pt x="2346" y="0"/>
                  </a:lnTo>
                  <a:lnTo>
                    <a:pt x="2355" y="0"/>
                  </a:lnTo>
                  <a:lnTo>
                    <a:pt x="2363" y="0"/>
                  </a:lnTo>
                  <a:lnTo>
                    <a:pt x="2372" y="0"/>
                  </a:lnTo>
                  <a:lnTo>
                    <a:pt x="2381" y="0"/>
                  </a:lnTo>
                  <a:lnTo>
                    <a:pt x="2390" y="0"/>
                  </a:lnTo>
                  <a:lnTo>
                    <a:pt x="2398" y="0"/>
                  </a:lnTo>
                  <a:lnTo>
                    <a:pt x="2407" y="0"/>
                  </a:lnTo>
                  <a:lnTo>
                    <a:pt x="2416" y="0"/>
                  </a:lnTo>
                  <a:lnTo>
                    <a:pt x="2424" y="0"/>
                  </a:lnTo>
                  <a:lnTo>
                    <a:pt x="2433" y="0"/>
                  </a:lnTo>
                  <a:lnTo>
                    <a:pt x="2441" y="0"/>
                  </a:lnTo>
                  <a:lnTo>
                    <a:pt x="2450" y="0"/>
                  </a:lnTo>
                  <a:lnTo>
                    <a:pt x="2458" y="0"/>
                  </a:lnTo>
                  <a:lnTo>
                    <a:pt x="2466" y="0"/>
                  </a:lnTo>
                  <a:lnTo>
                    <a:pt x="2475" y="0"/>
                  </a:lnTo>
                  <a:lnTo>
                    <a:pt x="2483" y="0"/>
                  </a:lnTo>
                  <a:lnTo>
                    <a:pt x="2491" y="0"/>
                  </a:lnTo>
                  <a:lnTo>
                    <a:pt x="2499" y="0"/>
                  </a:lnTo>
                  <a:lnTo>
                    <a:pt x="2507" y="0"/>
                  </a:lnTo>
                  <a:lnTo>
                    <a:pt x="2515" y="0"/>
                  </a:lnTo>
                  <a:lnTo>
                    <a:pt x="2523" y="0"/>
                  </a:lnTo>
                  <a:lnTo>
                    <a:pt x="2531" y="0"/>
                  </a:lnTo>
                  <a:lnTo>
                    <a:pt x="2539" y="0"/>
                  </a:lnTo>
                  <a:lnTo>
                    <a:pt x="2547" y="0"/>
                  </a:lnTo>
                  <a:lnTo>
                    <a:pt x="2555" y="0"/>
                  </a:lnTo>
                  <a:lnTo>
                    <a:pt x="2562" y="0"/>
                  </a:lnTo>
                  <a:lnTo>
                    <a:pt x="2570" y="0"/>
                  </a:lnTo>
                  <a:lnTo>
                    <a:pt x="2578" y="0"/>
                  </a:lnTo>
                  <a:lnTo>
                    <a:pt x="2585" y="0"/>
                  </a:lnTo>
                  <a:lnTo>
                    <a:pt x="2593" y="0"/>
                  </a:lnTo>
                  <a:lnTo>
                    <a:pt x="2600" y="0"/>
                  </a:lnTo>
                  <a:lnTo>
                    <a:pt x="2608" y="0"/>
                  </a:lnTo>
                  <a:lnTo>
                    <a:pt x="2615" y="0"/>
                  </a:lnTo>
                  <a:lnTo>
                    <a:pt x="2623" y="0"/>
                  </a:lnTo>
                  <a:lnTo>
                    <a:pt x="2630" y="0"/>
                  </a:lnTo>
                  <a:lnTo>
                    <a:pt x="2637" y="0"/>
                  </a:lnTo>
                  <a:lnTo>
                    <a:pt x="2644" y="0"/>
                  </a:lnTo>
                  <a:lnTo>
                    <a:pt x="2651" y="0"/>
                  </a:lnTo>
                  <a:lnTo>
                    <a:pt x="2658" y="0"/>
                  </a:lnTo>
                  <a:lnTo>
                    <a:pt x="2665" y="0"/>
                  </a:lnTo>
                  <a:lnTo>
                    <a:pt x="2672" y="0"/>
                  </a:lnTo>
                  <a:lnTo>
                    <a:pt x="2679" y="0"/>
                  </a:lnTo>
                  <a:lnTo>
                    <a:pt x="2686" y="0"/>
                  </a:lnTo>
                  <a:lnTo>
                    <a:pt x="2693" y="0"/>
                  </a:lnTo>
                  <a:lnTo>
                    <a:pt x="2699" y="0"/>
                  </a:lnTo>
                  <a:lnTo>
                    <a:pt x="2706" y="0"/>
                  </a:lnTo>
                  <a:lnTo>
                    <a:pt x="2712" y="0"/>
                  </a:lnTo>
                  <a:lnTo>
                    <a:pt x="2719" y="0"/>
                  </a:lnTo>
                  <a:lnTo>
                    <a:pt x="2725" y="0"/>
                  </a:lnTo>
                  <a:lnTo>
                    <a:pt x="2732" y="0"/>
                  </a:lnTo>
                  <a:lnTo>
                    <a:pt x="2738" y="0"/>
                  </a:lnTo>
                  <a:lnTo>
                    <a:pt x="2744" y="0"/>
                  </a:lnTo>
                  <a:lnTo>
                    <a:pt x="2751" y="0"/>
                  </a:lnTo>
                  <a:lnTo>
                    <a:pt x="2757" y="0"/>
                  </a:lnTo>
                  <a:lnTo>
                    <a:pt x="2763" y="0"/>
                  </a:lnTo>
                  <a:lnTo>
                    <a:pt x="2769" y="0"/>
                  </a:lnTo>
                  <a:lnTo>
                    <a:pt x="2775" y="0"/>
                  </a:lnTo>
                  <a:lnTo>
                    <a:pt x="2780" y="0"/>
                  </a:lnTo>
                  <a:lnTo>
                    <a:pt x="2786" y="0"/>
                  </a:lnTo>
                  <a:lnTo>
                    <a:pt x="2792" y="0"/>
                  </a:lnTo>
                  <a:lnTo>
                    <a:pt x="2798" y="0"/>
                  </a:lnTo>
                  <a:lnTo>
                    <a:pt x="2803" y="0"/>
                  </a:lnTo>
                  <a:lnTo>
                    <a:pt x="2809" y="0"/>
                  </a:lnTo>
                  <a:lnTo>
                    <a:pt x="2814" y="0"/>
                  </a:lnTo>
                  <a:lnTo>
                    <a:pt x="2820" y="0"/>
                  </a:lnTo>
                  <a:lnTo>
                    <a:pt x="2825" y="0"/>
                  </a:lnTo>
                  <a:lnTo>
                    <a:pt x="2830" y="0"/>
                  </a:lnTo>
                  <a:lnTo>
                    <a:pt x="2835" y="0"/>
                  </a:lnTo>
                  <a:lnTo>
                    <a:pt x="2840" y="0"/>
                  </a:lnTo>
                  <a:lnTo>
                    <a:pt x="2845" y="0"/>
                  </a:lnTo>
                  <a:lnTo>
                    <a:pt x="2850" y="0"/>
                  </a:lnTo>
                  <a:lnTo>
                    <a:pt x="2855" y="0"/>
                  </a:lnTo>
                  <a:lnTo>
                    <a:pt x="2860" y="0"/>
                  </a:lnTo>
                  <a:lnTo>
                    <a:pt x="2865" y="0"/>
                  </a:lnTo>
                  <a:lnTo>
                    <a:pt x="2869" y="0"/>
                  </a:lnTo>
                  <a:lnTo>
                    <a:pt x="2874" y="0"/>
                  </a:lnTo>
                  <a:lnTo>
                    <a:pt x="2879" y="0"/>
                  </a:lnTo>
                  <a:lnTo>
                    <a:pt x="2883" y="0"/>
                  </a:lnTo>
                  <a:lnTo>
                    <a:pt x="2887" y="0"/>
                  </a:lnTo>
                  <a:lnTo>
                    <a:pt x="2892" y="0"/>
                  </a:lnTo>
                  <a:lnTo>
                    <a:pt x="2896" y="0"/>
                  </a:lnTo>
                  <a:lnTo>
                    <a:pt x="2900" y="0"/>
                  </a:lnTo>
                  <a:lnTo>
                    <a:pt x="2904" y="0"/>
                  </a:lnTo>
                  <a:lnTo>
                    <a:pt x="2908" y="0"/>
                  </a:lnTo>
                  <a:lnTo>
                    <a:pt x="2912" y="0"/>
                  </a:lnTo>
                  <a:lnTo>
                    <a:pt x="2916" y="0"/>
                  </a:lnTo>
                  <a:lnTo>
                    <a:pt x="2919" y="0"/>
                  </a:lnTo>
                  <a:lnTo>
                    <a:pt x="2923" y="0"/>
                  </a:lnTo>
                  <a:lnTo>
                    <a:pt x="2927" y="0"/>
                  </a:lnTo>
                  <a:lnTo>
                    <a:pt x="2930" y="0"/>
                  </a:lnTo>
                  <a:lnTo>
                    <a:pt x="2933" y="0"/>
                  </a:lnTo>
                  <a:lnTo>
                    <a:pt x="2937" y="0"/>
                  </a:lnTo>
                  <a:lnTo>
                    <a:pt x="2940" y="0"/>
                  </a:lnTo>
                  <a:lnTo>
                    <a:pt x="2943" y="0"/>
                  </a:lnTo>
                  <a:lnTo>
                    <a:pt x="2946" y="0"/>
                  </a:lnTo>
                  <a:lnTo>
                    <a:pt x="2949" y="0"/>
                  </a:lnTo>
                  <a:lnTo>
                    <a:pt x="2952" y="0"/>
                  </a:lnTo>
                  <a:lnTo>
                    <a:pt x="2955" y="0"/>
                  </a:lnTo>
                  <a:lnTo>
                    <a:pt x="2958" y="0"/>
                  </a:lnTo>
                  <a:lnTo>
                    <a:pt x="2960" y="0"/>
                  </a:lnTo>
                  <a:lnTo>
                    <a:pt x="2963" y="0"/>
                  </a:lnTo>
                  <a:lnTo>
                    <a:pt x="2965" y="0"/>
                  </a:lnTo>
                  <a:lnTo>
                    <a:pt x="2968" y="0"/>
                  </a:lnTo>
                  <a:lnTo>
                    <a:pt x="2970" y="0"/>
                  </a:lnTo>
                  <a:lnTo>
                    <a:pt x="2972" y="0"/>
                  </a:lnTo>
                  <a:lnTo>
                    <a:pt x="2974" y="0"/>
                  </a:lnTo>
                  <a:lnTo>
                    <a:pt x="2976" y="0"/>
                  </a:lnTo>
                  <a:lnTo>
                    <a:pt x="2978" y="0"/>
                  </a:lnTo>
                  <a:lnTo>
                    <a:pt x="2980" y="0"/>
                  </a:lnTo>
                  <a:lnTo>
                    <a:pt x="2982" y="0"/>
                  </a:lnTo>
                  <a:lnTo>
                    <a:pt x="2984" y="0"/>
                  </a:lnTo>
                  <a:lnTo>
                    <a:pt x="2985" y="0"/>
                  </a:lnTo>
                  <a:lnTo>
                    <a:pt x="2987" y="0"/>
                  </a:lnTo>
                  <a:lnTo>
                    <a:pt x="2988" y="0"/>
                  </a:lnTo>
                  <a:lnTo>
                    <a:pt x="2989" y="0"/>
                  </a:lnTo>
                  <a:lnTo>
                    <a:pt x="2991" y="0"/>
                  </a:lnTo>
                  <a:lnTo>
                    <a:pt x="2992" y="0"/>
                  </a:lnTo>
                  <a:lnTo>
                    <a:pt x="2993" y="0"/>
                  </a:lnTo>
                  <a:lnTo>
                    <a:pt x="2994" y="0"/>
                  </a:lnTo>
                  <a:lnTo>
                    <a:pt x="2995" y="0"/>
                  </a:lnTo>
                  <a:lnTo>
                    <a:pt x="2996" y="0"/>
                  </a:lnTo>
                  <a:lnTo>
                    <a:pt x="2997" y="0"/>
                  </a:lnTo>
                  <a:lnTo>
                    <a:pt x="299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15" name="Freeform 96"/>
            <p:cNvSpPr>
              <a:spLocks/>
            </p:cNvSpPr>
            <p:nvPr/>
          </p:nvSpPr>
          <p:spPr bwMode="auto">
            <a:xfrm>
              <a:off x="6002338" y="4178831"/>
              <a:ext cx="200025" cy="201612"/>
            </a:xfrm>
            <a:custGeom>
              <a:avLst/>
              <a:gdLst>
                <a:gd name="T0" fmla="*/ 2147483647 w 126"/>
                <a:gd name="T1" fmla="*/ 2147483647 h 127"/>
                <a:gd name="T2" fmla="*/ 2147483647 w 126"/>
                <a:gd name="T3" fmla="*/ 2147483647 h 127"/>
                <a:gd name="T4" fmla="*/ 2147483647 w 126"/>
                <a:gd name="T5" fmla="*/ 2147483647 h 127"/>
                <a:gd name="T6" fmla="*/ 2147483647 w 126"/>
                <a:gd name="T7" fmla="*/ 2147483647 h 127"/>
                <a:gd name="T8" fmla="*/ 2147483647 w 126"/>
                <a:gd name="T9" fmla="*/ 2147483647 h 127"/>
                <a:gd name="T10" fmla="*/ 2147483647 w 126"/>
                <a:gd name="T11" fmla="*/ 2147483647 h 127"/>
                <a:gd name="T12" fmla="*/ 2147483647 w 126"/>
                <a:gd name="T13" fmla="*/ 2147483647 h 127"/>
                <a:gd name="T14" fmla="*/ 2147483647 w 126"/>
                <a:gd name="T15" fmla="*/ 2147483647 h 127"/>
                <a:gd name="T16" fmla="*/ 2147483647 w 126"/>
                <a:gd name="T17" fmla="*/ 2147483647 h 127"/>
                <a:gd name="T18" fmla="*/ 2147483647 w 126"/>
                <a:gd name="T19" fmla="*/ 2147483647 h 127"/>
                <a:gd name="T20" fmla="*/ 2147483647 w 126"/>
                <a:gd name="T21" fmla="*/ 2147483647 h 127"/>
                <a:gd name="T22" fmla="*/ 2147483647 w 126"/>
                <a:gd name="T23" fmla="*/ 2147483647 h 127"/>
                <a:gd name="T24" fmla="*/ 2147483647 w 126"/>
                <a:gd name="T25" fmla="*/ 2147483647 h 127"/>
                <a:gd name="T26" fmla="*/ 2147483647 w 126"/>
                <a:gd name="T27" fmla="*/ 2147483647 h 127"/>
                <a:gd name="T28" fmla="*/ 2147483647 w 126"/>
                <a:gd name="T29" fmla="*/ 2147483647 h 127"/>
                <a:gd name="T30" fmla="*/ 2147483647 w 126"/>
                <a:gd name="T31" fmla="*/ 2147483647 h 127"/>
                <a:gd name="T32" fmla="*/ 2147483647 w 126"/>
                <a:gd name="T33" fmla="*/ 2147483647 h 127"/>
                <a:gd name="T34" fmla="*/ 2147483647 w 126"/>
                <a:gd name="T35" fmla="*/ 2147483647 h 127"/>
                <a:gd name="T36" fmla="*/ 0 w 126"/>
                <a:gd name="T37" fmla="*/ 0 h 127"/>
                <a:gd name="T38" fmla="*/ 0 w 126"/>
                <a:gd name="T39" fmla="*/ 0 h 127"/>
                <a:gd name="T40" fmla="*/ 0 w 126"/>
                <a:gd name="T41" fmla="*/ 2147483647 h 127"/>
                <a:gd name="T42" fmla="*/ 0 w 126"/>
                <a:gd name="T43" fmla="*/ 2147483647 h 127"/>
                <a:gd name="T44" fmla="*/ 0 w 126"/>
                <a:gd name="T45" fmla="*/ 2147483647 h 127"/>
                <a:gd name="T46" fmla="*/ 0 w 126"/>
                <a:gd name="T47" fmla="*/ 2147483647 h 127"/>
                <a:gd name="T48" fmla="*/ 0 w 126"/>
                <a:gd name="T49" fmla="*/ 2147483647 h 127"/>
                <a:gd name="T50" fmla="*/ 0 w 126"/>
                <a:gd name="T51" fmla="*/ 2147483647 h 127"/>
                <a:gd name="T52" fmla="*/ 0 w 126"/>
                <a:gd name="T53" fmla="*/ 2147483647 h 127"/>
                <a:gd name="T54" fmla="*/ 0 w 126"/>
                <a:gd name="T55" fmla="*/ 2147483647 h 127"/>
                <a:gd name="T56" fmla="*/ 0 w 126"/>
                <a:gd name="T57" fmla="*/ 2147483647 h 127"/>
                <a:gd name="T58" fmla="*/ 0 w 126"/>
                <a:gd name="T59" fmla="*/ 2147483647 h 127"/>
                <a:gd name="T60" fmla="*/ 0 w 126"/>
                <a:gd name="T61" fmla="*/ 2147483647 h 127"/>
                <a:gd name="T62" fmla="*/ 0 w 126"/>
                <a:gd name="T63" fmla="*/ 2147483647 h 127"/>
                <a:gd name="T64" fmla="*/ 0 w 126"/>
                <a:gd name="T65" fmla="*/ 2147483647 h 127"/>
                <a:gd name="T66" fmla="*/ 0 w 126"/>
                <a:gd name="T67" fmla="*/ 2147483647 h 127"/>
                <a:gd name="T68" fmla="*/ 0 w 126"/>
                <a:gd name="T69" fmla="*/ 2147483647 h 127"/>
                <a:gd name="T70" fmla="*/ 0 w 126"/>
                <a:gd name="T71" fmla="*/ 2147483647 h 127"/>
                <a:gd name="T72" fmla="*/ 0 w 126"/>
                <a:gd name="T73" fmla="*/ 2147483647 h 127"/>
                <a:gd name="T74" fmla="*/ 2147483647 w 126"/>
                <a:gd name="T75" fmla="*/ 2147483647 h 127"/>
                <a:gd name="T76" fmla="*/ 2147483647 w 126"/>
                <a:gd name="T77" fmla="*/ 2147483647 h 127"/>
                <a:gd name="T78" fmla="*/ 2147483647 w 126"/>
                <a:gd name="T79" fmla="*/ 2147483647 h 127"/>
                <a:gd name="T80" fmla="*/ 2147483647 w 126"/>
                <a:gd name="T81" fmla="*/ 2147483647 h 127"/>
                <a:gd name="T82" fmla="*/ 2147483647 w 126"/>
                <a:gd name="T83" fmla="*/ 2147483647 h 127"/>
                <a:gd name="T84" fmla="*/ 2147483647 w 126"/>
                <a:gd name="T85" fmla="*/ 2147483647 h 127"/>
                <a:gd name="T86" fmla="*/ 2147483647 w 126"/>
                <a:gd name="T87" fmla="*/ 2147483647 h 127"/>
                <a:gd name="T88" fmla="*/ 2147483647 w 126"/>
                <a:gd name="T89" fmla="*/ 2147483647 h 127"/>
                <a:gd name="T90" fmla="*/ 2147483647 w 126"/>
                <a:gd name="T91" fmla="*/ 2147483647 h 127"/>
                <a:gd name="T92" fmla="*/ 2147483647 w 126"/>
                <a:gd name="T93" fmla="*/ 2147483647 h 127"/>
                <a:gd name="T94" fmla="*/ 2147483647 w 126"/>
                <a:gd name="T95" fmla="*/ 2147483647 h 127"/>
                <a:gd name="T96" fmla="*/ 2147483647 w 126"/>
                <a:gd name="T97" fmla="*/ 2147483647 h 127"/>
                <a:gd name="T98" fmla="*/ 2147483647 w 126"/>
                <a:gd name="T99" fmla="*/ 2147483647 h 127"/>
                <a:gd name="T100" fmla="*/ 2147483647 w 126"/>
                <a:gd name="T101" fmla="*/ 2147483647 h 127"/>
                <a:gd name="T102" fmla="*/ 2147483647 w 126"/>
                <a:gd name="T103" fmla="*/ 2147483647 h 127"/>
                <a:gd name="T104" fmla="*/ 2147483647 w 126"/>
                <a:gd name="T105" fmla="*/ 2147483647 h 127"/>
                <a:gd name="T106" fmla="*/ 2147483647 w 126"/>
                <a:gd name="T107" fmla="*/ 2147483647 h 127"/>
                <a:gd name="T108" fmla="*/ 2147483647 w 126"/>
                <a:gd name="T109" fmla="*/ 2147483647 h 127"/>
                <a:gd name="T110" fmla="*/ 2147483647 w 126"/>
                <a:gd name="T111" fmla="*/ 2147483647 h 127"/>
                <a:gd name="T112" fmla="*/ 2147483647 w 126"/>
                <a:gd name="T113" fmla="*/ 2147483647 h 1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127"/>
                <a:gd name="T173" fmla="*/ 126 w 126"/>
                <a:gd name="T174" fmla="*/ 127 h 1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127">
                  <a:moveTo>
                    <a:pt x="125" y="63"/>
                  </a:moveTo>
                  <a:lnTo>
                    <a:pt x="124" y="63"/>
                  </a:lnTo>
                  <a:lnTo>
                    <a:pt x="121" y="61"/>
                  </a:lnTo>
                  <a:lnTo>
                    <a:pt x="116" y="59"/>
                  </a:lnTo>
                  <a:lnTo>
                    <a:pt x="109" y="55"/>
                  </a:lnTo>
                  <a:lnTo>
                    <a:pt x="102" y="51"/>
                  </a:lnTo>
                  <a:lnTo>
                    <a:pt x="93" y="47"/>
                  </a:lnTo>
                  <a:lnTo>
                    <a:pt x="83" y="42"/>
                  </a:lnTo>
                  <a:lnTo>
                    <a:pt x="73" y="37"/>
                  </a:lnTo>
                  <a:lnTo>
                    <a:pt x="63" y="32"/>
                  </a:lnTo>
                  <a:lnTo>
                    <a:pt x="52" y="27"/>
                  </a:lnTo>
                  <a:lnTo>
                    <a:pt x="42" y="22"/>
                  </a:lnTo>
                  <a:lnTo>
                    <a:pt x="32" y="17"/>
                  </a:lnTo>
                  <a:lnTo>
                    <a:pt x="24" y="12"/>
                  </a:lnTo>
                  <a:lnTo>
                    <a:pt x="16" y="8"/>
                  </a:lnTo>
                  <a:lnTo>
                    <a:pt x="9" y="5"/>
                  </a:lnTo>
                  <a:lnTo>
                    <a:pt x="4" y="3"/>
                  </a:lnTo>
                  <a:lnTo>
                    <a:pt x="1" y="1"/>
                  </a:lnTo>
                  <a:lnTo>
                    <a:pt x="0" y="0"/>
                  </a:lnTo>
                  <a:lnTo>
                    <a:pt x="0" y="2"/>
                  </a:lnTo>
                  <a:lnTo>
                    <a:pt x="0" y="6"/>
                  </a:lnTo>
                  <a:lnTo>
                    <a:pt x="0" y="12"/>
                  </a:lnTo>
                  <a:lnTo>
                    <a:pt x="0" y="20"/>
                  </a:lnTo>
                  <a:lnTo>
                    <a:pt x="0" y="30"/>
                  </a:lnTo>
                  <a:lnTo>
                    <a:pt x="0" y="40"/>
                  </a:lnTo>
                  <a:lnTo>
                    <a:pt x="0" y="52"/>
                  </a:lnTo>
                  <a:lnTo>
                    <a:pt x="0" y="63"/>
                  </a:lnTo>
                  <a:lnTo>
                    <a:pt x="0" y="75"/>
                  </a:lnTo>
                  <a:lnTo>
                    <a:pt x="0" y="86"/>
                  </a:lnTo>
                  <a:lnTo>
                    <a:pt x="0" y="97"/>
                  </a:lnTo>
                  <a:lnTo>
                    <a:pt x="0" y="107"/>
                  </a:lnTo>
                  <a:lnTo>
                    <a:pt x="0" y="115"/>
                  </a:lnTo>
                  <a:lnTo>
                    <a:pt x="0" y="121"/>
                  </a:lnTo>
                  <a:lnTo>
                    <a:pt x="0" y="125"/>
                  </a:lnTo>
                  <a:lnTo>
                    <a:pt x="0" y="126"/>
                  </a:lnTo>
                  <a:lnTo>
                    <a:pt x="1" y="126"/>
                  </a:lnTo>
                  <a:lnTo>
                    <a:pt x="4" y="124"/>
                  </a:lnTo>
                  <a:lnTo>
                    <a:pt x="9" y="122"/>
                  </a:lnTo>
                  <a:lnTo>
                    <a:pt x="16" y="118"/>
                  </a:lnTo>
                  <a:lnTo>
                    <a:pt x="24" y="114"/>
                  </a:lnTo>
                  <a:lnTo>
                    <a:pt x="32" y="110"/>
                  </a:lnTo>
                  <a:lnTo>
                    <a:pt x="42" y="105"/>
                  </a:lnTo>
                  <a:lnTo>
                    <a:pt x="52" y="100"/>
                  </a:lnTo>
                  <a:lnTo>
                    <a:pt x="63" y="95"/>
                  </a:lnTo>
                  <a:lnTo>
                    <a:pt x="73" y="90"/>
                  </a:lnTo>
                  <a:lnTo>
                    <a:pt x="83" y="84"/>
                  </a:lnTo>
                  <a:lnTo>
                    <a:pt x="93" y="80"/>
                  </a:lnTo>
                  <a:lnTo>
                    <a:pt x="102" y="75"/>
                  </a:lnTo>
                  <a:lnTo>
                    <a:pt x="109" y="71"/>
                  </a:lnTo>
                  <a:lnTo>
                    <a:pt x="116" y="68"/>
                  </a:lnTo>
                  <a:lnTo>
                    <a:pt x="121" y="66"/>
                  </a:lnTo>
                  <a:lnTo>
                    <a:pt x="124" y="64"/>
                  </a:lnTo>
                  <a:lnTo>
                    <a:pt x="125" y="6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16" name="Freeform 97"/>
            <p:cNvSpPr>
              <a:spLocks/>
            </p:cNvSpPr>
            <p:nvPr/>
          </p:nvSpPr>
          <p:spPr bwMode="auto">
            <a:xfrm>
              <a:off x="3113088" y="3013606"/>
              <a:ext cx="539750" cy="1131887"/>
            </a:xfrm>
            <a:custGeom>
              <a:avLst/>
              <a:gdLst>
                <a:gd name="T0" fmla="*/ 2147483647 w 340"/>
                <a:gd name="T1" fmla="*/ 2147483647 h 713"/>
                <a:gd name="T2" fmla="*/ 2147483647 w 340"/>
                <a:gd name="T3" fmla="*/ 2147483647 h 713"/>
                <a:gd name="T4" fmla="*/ 2147483647 w 340"/>
                <a:gd name="T5" fmla="*/ 2147483647 h 713"/>
                <a:gd name="T6" fmla="*/ 2147483647 w 340"/>
                <a:gd name="T7" fmla="*/ 2147483647 h 713"/>
                <a:gd name="T8" fmla="*/ 2147483647 w 340"/>
                <a:gd name="T9" fmla="*/ 2147483647 h 713"/>
                <a:gd name="T10" fmla="*/ 2147483647 w 340"/>
                <a:gd name="T11" fmla="*/ 2147483647 h 713"/>
                <a:gd name="T12" fmla="*/ 2147483647 w 340"/>
                <a:gd name="T13" fmla="*/ 2147483647 h 713"/>
                <a:gd name="T14" fmla="*/ 2147483647 w 340"/>
                <a:gd name="T15" fmla="*/ 2147483647 h 713"/>
                <a:gd name="T16" fmla="*/ 2147483647 w 340"/>
                <a:gd name="T17" fmla="*/ 2147483647 h 713"/>
                <a:gd name="T18" fmla="*/ 2147483647 w 340"/>
                <a:gd name="T19" fmla="*/ 2147483647 h 713"/>
                <a:gd name="T20" fmla="*/ 2147483647 w 340"/>
                <a:gd name="T21" fmla="*/ 2147483647 h 713"/>
                <a:gd name="T22" fmla="*/ 2147483647 w 340"/>
                <a:gd name="T23" fmla="*/ 2147483647 h 713"/>
                <a:gd name="T24" fmla="*/ 2147483647 w 340"/>
                <a:gd name="T25" fmla="*/ 2147483647 h 713"/>
                <a:gd name="T26" fmla="*/ 2147483647 w 340"/>
                <a:gd name="T27" fmla="*/ 2147483647 h 713"/>
                <a:gd name="T28" fmla="*/ 2147483647 w 340"/>
                <a:gd name="T29" fmla="*/ 2147483647 h 713"/>
                <a:gd name="T30" fmla="*/ 2147483647 w 340"/>
                <a:gd name="T31" fmla="*/ 2147483647 h 713"/>
                <a:gd name="T32" fmla="*/ 2147483647 w 340"/>
                <a:gd name="T33" fmla="*/ 2147483647 h 713"/>
                <a:gd name="T34" fmla="*/ 2147483647 w 340"/>
                <a:gd name="T35" fmla="*/ 2147483647 h 713"/>
                <a:gd name="T36" fmla="*/ 2147483647 w 340"/>
                <a:gd name="T37" fmla="*/ 2147483647 h 713"/>
                <a:gd name="T38" fmla="*/ 2147483647 w 340"/>
                <a:gd name="T39" fmla="*/ 2147483647 h 713"/>
                <a:gd name="T40" fmla="*/ 2147483647 w 340"/>
                <a:gd name="T41" fmla="*/ 2147483647 h 713"/>
                <a:gd name="T42" fmla="*/ 2147483647 w 340"/>
                <a:gd name="T43" fmla="*/ 2147483647 h 713"/>
                <a:gd name="T44" fmla="*/ 2147483647 w 340"/>
                <a:gd name="T45" fmla="*/ 2147483647 h 713"/>
                <a:gd name="T46" fmla="*/ 2147483647 w 340"/>
                <a:gd name="T47" fmla="*/ 2147483647 h 713"/>
                <a:gd name="T48" fmla="*/ 2147483647 w 340"/>
                <a:gd name="T49" fmla="*/ 2147483647 h 713"/>
                <a:gd name="T50" fmla="*/ 2147483647 w 340"/>
                <a:gd name="T51" fmla="*/ 2147483647 h 713"/>
                <a:gd name="T52" fmla="*/ 2147483647 w 340"/>
                <a:gd name="T53" fmla="*/ 2147483647 h 713"/>
                <a:gd name="T54" fmla="*/ 2147483647 w 340"/>
                <a:gd name="T55" fmla="*/ 2147483647 h 713"/>
                <a:gd name="T56" fmla="*/ 2147483647 w 340"/>
                <a:gd name="T57" fmla="*/ 2147483647 h 713"/>
                <a:gd name="T58" fmla="*/ 2147483647 w 340"/>
                <a:gd name="T59" fmla="*/ 2147483647 h 713"/>
                <a:gd name="T60" fmla="*/ 2147483647 w 340"/>
                <a:gd name="T61" fmla="*/ 2147483647 h 713"/>
                <a:gd name="T62" fmla="*/ 2147483647 w 340"/>
                <a:gd name="T63" fmla="*/ 2147483647 h 713"/>
                <a:gd name="T64" fmla="*/ 2147483647 w 340"/>
                <a:gd name="T65" fmla="*/ 2147483647 h 713"/>
                <a:gd name="T66" fmla="*/ 2147483647 w 340"/>
                <a:gd name="T67" fmla="*/ 2147483647 h 713"/>
                <a:gd name="T68" fmla="*/ 2147483647 w 340"/>
                <a:gd name="T69" fmla="*/ 2147483647 h 713"/>
                <a:gd name="T70" fmla="*/ 2147483647 w 340"/>
                <a:gd name="T71" fmla="*/ 2147483647 h 713"/>
                <a:gd name="T72" fmla="*/ 2147483647 w 340"/>
                <a:gd name="T73" fmla="*/ 2147483647 h 713"/>
                <a:gd name="T74" fmla="*/ 2147483647 w 340"/>
                <a:gd name="T75" fmla="*/ 2147483647 h 713"/>
                <a:gd name="T76" fmla="*/ 2147483647 w 340"/>
                <a:gd name="T77" fmla="*/ 2147483647 h 713"/>
                <a:gd name="T78" fmla="*/ 2147483647 w 340"/>
                <a:gd name="T79" fmla="*/ 2147483647 h 713"/>
                <a:gd name="T80" fmla="*/ 2147483647 w 340"/>
                <a:gd name="T81" fmla="*/ 2147483647 h 713"/>
                <a:gd name="T82" fmla="*/ 2147483647 w 340"/>
                <a:gd name="T83" fmla="*/ 2147483647 h 713"/>
                <a:gd name="T84" fmla="*/ 2147483647 w 340"/>
                <a:gd name="T85" fmla="*/ 2147483647 h 713"/>
                <a:gd name="T86" fmla="*/ 2147483647 w 340"/>
                <a:gd name="T87" fmla="*/ 2147483647 h 713"/>
                <a:gd name="T88" fmla="*/ 2147483647 w 340"/>
                <a:gd name="T89" fmla="*/ 2147483647 h 713"/>
                <a:gd name="T90" fmla="*/ 2147483647 w 340"/>
                <a:gd name="T91" fmla="*/ 0 h 7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0"/>
                <a:gd name="T139" fmla="*/ 0 h 713"/>
                <a:gd name="T140" fmla="*/ 340 w 340"/>
                <a:gd name="T141" fmla="*/ 713 h 7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0" h="713">
                  <a:moveTo>
                    <a:pt x="0" y="712"/>
                  </a:moveTo>
                  <a:lnTo>
                    <a:pt x="5" y="708"/>
                  </a:lnTo>
                  <a:lnTo>
                    <a:pt x="9" y="703"/>
                  </a:lnTo>
                  <a:lnTo>
                    <a:pt x="14" y="698"/>
                  </a:lnTo>
                  <a:lnTo>
                    <a:pt x="18" y="693"/>
                  </a:lnTo>
                  <a:lnTo>
                    <a:pt x="22" y="687"/>
                  </a:lnTo>
                  <a:lnTo>
                    <a:pt x="27" y="682"/>
                  </a:lnTo>
                  <a:lnTo>
                    <a:pt x="31" y="677"/>
                  </a:lnTo>
                  <a:lnTo>
                    <a:pt x="35" y="671"/>
                  </a:lnTo>
                  <a:lnTo>
                    <a:pt x="39" y="666"/>
                  </a:lnTo>
                  <a:lnTo>
                    <a:pt x="43" y="660"/>
                  </a:lnTo>
                  <a:lnTo>
                    <a:pt x="46" y="655"/>
                  </a:lnTo>
                  <a:lnTo>
                    <a:pt x="50" y="649"/>
                  </a:lnTo>
                  <a:lnTo>
                    <a:pt x="54" y="643"/>
                  </a:lnTo>
                  <a:lnTo>
                    <a:pt x="58" y="638"/>
                  </a:lnTo>
                  <a:lnTo>
                    <a:pt x="61" y="632"/>
                  </a:lnTo>
                  <a:lnTo>
                    <a:pt x="64" y="626"/>
                  </a:lnTo>
                  <a:lnTo>
                    <a:pt x="68" y="620"/>
                  </a:lnTo>
                  <a:lnTo>
                    <a:pt x="71" y="614"/>
                  </a:lnTo>
                  <a:lnTo>
                    <a:pt x="74" y="608"/>
                  </a:lnTo>
                  <a:lnTo>
                    <a:pt x="78" y="602"/>
                  </a:lnTo>
                  <a:lnTo>
                    <a:pt x="81" y="596"/>
                  </a:lnTo>
                  <a:lnTo>
                    <a:pt x="84" y="589"/>
                  </a:lnTo>
                  <a:lnTo>
                    <a:pt x="87" y="583"/>
                  </a:lnTo>
                  <a:lnTo>
                    <a:pt x="90" y="577"/>
                  </a:lnTo>
                  <a:lnTo>
                    <a:pt x="93" y="571"/>
                  </a:lnTo>
                  <a:lnTo>
                    <a:pt x="95" y="564"/>
                  </a:lnTo>
                  <a:lnTo>
                    <a:pt x="98" y="558"/>
                  </a:lnTo>
                  <a:lnTo>
                    <a:pt x="101" y="551"/>
                  </a:lnTo>
                  <a:lnTo>
                    <a:pt x="104" y="545"/>
                  </a:lnTo>
                  <a:lnTo>
                    <a:pt x="106" y="538"/>
                  </a:lnTo>
                  <a:lnTo>
                    <a:pt x="109" y="532"/>
                  </a:lnTo>
                  <a:lnTo>
                    <a:pt x="111" y="525"/>
                  </a:lnTo>
                  <a:lnTo>
                    <a:pt x="114" y="519"/>
                  </a:lnTo>
                  <a:lnTo>
                    <a:pt x="116" y="512"/>
                  </a:lnTo>
                  <a:lnTo>
                    <a:pt x="118" y="505"/>
                  </a:lnTo>
                  <a:lnTo>
                    <a:pt x="121" y="499"/>
                  </a:lnTo>
                  <a:lnTo>
                    <a:pt x="123" y="492"/>
                  </a:lnTo>
                  <a:lnTo>
                    <a:pt x="125" y="485"/>
                  </a:lnTo>
                  <a:lnTo>
                    <a:pt x="127" y="479"/>
                  </a:lnTo>
                  <a:lnTo>
                    <a:pt x="130" y="472"/>
                  </a:lnTo>
                  <a:lnTo>
                    <a:pt x="132" y="465"/>
                  </a:lnTo>
                  <a:lnTo>
                    <a:pt x="134" y="458"/>
                  </a:lnTo>
                  <a:lnTo>
                    <a:pt x="136" y="451"/>
                  </a:lnTo>
                  <a:lnTo>
                    <a:pt x="138" y="445"/>
                  </a:lnTo>
                  <a:lnTo>
                    <a:pt x="140" y="438"/>
                  </a:lnTo>
                  <a:lnTo>
                    <a:pt x="142" y="431"/>
                  </a:lnTo>
                  <a:lnTo>
                    <a:pt x="143" y="424"/>
                  </a:lnTo>
                  <a:lnTo>
                    <a:pt x="145" y="417"/>
                  </a:lnTo>
                  <a:lnTo>
                    <a:pt x="147" y="411"/>
                  </a:lnTo>
                  <a:lnTo>
                    <a:pt x="149" y="404"/>
                  </a:lnTo>
                  <a:lnTo>
                    <a:pt x="151" y="397"/>
                  </a:lnTo>
                  <a:lnTo>
                    <a:pt x="152" y="390"/>
                  </a:lnTo>
                  <a:lnTo>
                    <a:pt x="154" y="383"/>
                  </a:lnTo>
                  <a:lnTo>
                    <a:pt x="156" y="376"/>
                  </a:lnTo>
                  <a:lnTo>
                    <a:pt x="158" y="370"/>
                  </a:lnTo>
                  <a:lnTo>
                    <a:pt x="159" y="363"/>
                  </a:lnTo>
                  <a:lnTo>
                    <a:pt x="161" y="356"/>
                  </a:lnTo>
                  <a:lnTo>
                    <a:pt x="162" y="349"/>
                  </a:lnTo>
                  <a:lnTo>
                    <a:pt x="164" y="344"/>
                  </a:lnTo>
                  <a:lnTo>
                    <a:pt x="166" y="337"/>
                  </a:lnTo>
                  <a:lnTo>
                    <a:pt x="167" y="330"/>
                  </a:lnTo>
                  <a:lnTo>
                    <a:pt x="169" y="323"/>
                  </a:lnTo>
                  <a:lnTo>
                    <a:pt x="170" y="317"/>
                  </a:lnTo>
                  <a:lnTo>
                    <a:pt x="172" y="310"/>
                  </a:lnTo>
                  <a:lnTo>
                    <a:pt x="173" y="303"/>
                  </a:lnTo>
                  <a:lnTo>
                    <a:pt x="175" y="297"/>
                  </a:lnTo>
                  <a:lnTo>
                    <a:pt x="176" y="290"/>
                  </a:lnTo>
                  <a:lnTo>
                    <a:pt x="178" y="284"/>
                  </a:lnTo>
                  <a:lnTo>
                    <a:pt x="179" y="277"/>
                  </a:lnTo>
                  <a:lnTo>
                    <a:pt x="181" y="271"/>
                  </a:lnTo>
                  <a:lnTo>
                    <a:pt x="182" y="264"/>
                  </a:lnTo>
                  <a:lnTo>
                    <a:pt x="183" y="258"/>
                  </a:lnTo>
                  <a:lnTo>
                    <a:pt x="185" y="252"/>
                  </a:lnTo>
                  <a:lnTo>
                    <a:pt x="186" y="245"/>
                  </a:lnTo>
                  <a:lnTo>
                    <a:pt x="188" y="239"/>
                  </a:lnTo>
                  <a:lnTo>
                    <a:pt x="189" y="233"/>
                  </a:lnTo>
                  <a:lnTo>
                    <a:pt x="191" y="227"/>
                  </a:lnTo>
                  <a:lnTo>
                    <a:pt x="192" y="220"/>
                  </a:lnTo>
                  <a:lnTo>
                    <a:pt x="194" y="214"/>
                  </a:lnTo>
                  <a:lnTo>
                    <a:pt x="195" y="208"/>
                  </a:lnTo>
                  <a:lnTo>
                    <a:pt x="197" y="202"/>
                  </a:lnTo>
                  <a:lnTo>
                    <a:pt x="198" y="196"/>
                  </a:lnTo>
                  <a:lnTo>
                    <a:pt x="200" y="190"/>
                  </a:lnTo>
                  <a:lnTo>
                    <a:pt x="201" y="185"/>
                  </a:lnTo>
                  <a:lnTo>
                    <a:pt x="203" y="179"/>
                  </a:lnTo>
                  <a:lnTo>
                    <a:pt x="204" y="173"/>
                  </a:lnTo>
                  <a:lnTo>
                    <a:pt x="206" y="167"/>
                  </a:lnTo>
                  <a:lnTo>
                    <a:pt x="207" y="162"/>
                  </a:lnTo>
                  <a:lnTo>
                    <a:pt x="209" y="156"/>
                  </a:lnTo>
                  <a:lnTo>
                    <a:pt x="211" y="151"/>
                  </a:lnTo>
                  <a:lnTo>
                    <a:pt x="212" y="145"/>
                  </a:lnTo>
                  <a:lnTo>
                    <a:pt x="214" y="140"/>
                  </a:lnTo>
                  <a:lnTo>
                    <a:pt x="216" y="135"/>
                  </a:lnTo>
                  <a:lnTo>
                    <a:pt x="217" y="130"/>
                  </a:lnTo>
                  <a:lnTo>
                    <a:pt x="219" y="125"/>
                  </a:lnTo>
                  <a:lnTo>
                    <a:pt x="221" y="120"/>
                  </a:lnTo>
                  <a:lnTo>
                    <a:pt x="223" y="115"/>
                  </a:lnTo>
                  <a:lnTo>
                    <a:pt x="224" y="110"/>
                  </a:lnTo>
                  <a:lnTo>
                    <a:pt x="226" y="105"/>
                  </a:lnTo>
                  <a:lnTo>
                    <a:pt x="228" y="100"/>
                  </a:lnTo>
                  <a:lnTo>
                    <a:pt x="230" y="96"/>
                  </a:lnTo>
                  <a:lnTo>
                    <a:pt x="232" y="91"/>
                  </a:lnTo>
                  <a:lnTo>
                    <a:pt x="234" y="87"/>
                  </a:lnTo>
                  <a:lnTo>
                    <a:pt x="236" y="82"/>
                  </a:lnTo>
                  <a:lnTo>
                    <a:pt x="238" y="78"/>
                  </a:lnTo>
                  <a:lnTo>
                    <a:pt x="240" y="74"/>
                  </a:lnTo>
                  <a:lnTo>
                    <a:pt x="242" y="70"/>
                  </a:lnTo>
                  <a:lnTo>
                    <a:pt x="244" y="66"/>
                  </a:lnTo>
                  <a:lnTo>
                    <a:pt x="247" y="62"/>
                  </a:lnTo>
                  <a:lnTo>
                    <a:pt x="249" y="58"/>
                  </a:lnTo>
                  <a:lnTo>
                    <a:pt x="251" y="55"/>
                  </a:lnTo>
                  <a:lnTo>
                    <a:pt x="254" y="51"/>
                  </a:lnTo>
                  <a:lnTo>
                    <a:pt x="256" y="48"/>
                  </a:lnTo>
                  <a:lnTo>
                    <a:pt x="258" y="44"/>
                  </a:lnTo>
                  <a:lnTo>
                    <a:pt x="261" y="41"/>
                  </a:lnTo>
                  <a:lnTo>
                    <a:pt x="263" y="38"/>
                  </a:lnTo>
                  <a:lnTo>
                    <a:pt x="266" y="35"/>
                  </a:lnTo>
                  <a:lnTo>
                    <a:pt x="269" y="32"/>
                  </a:lnTo>
                  <a:lnTo>
                    <a:pt x="271" y="29"/>
                  </a:lnTo>
                  <a:lnTo>
                    <a:pt x="274" y="26"/>
                  </a:lnTo>
                  <a:lnTo>
                    <a:pt x="277" y="24"/>
                  </a:lnTo>
                  <a:lnTo>
                    <a:pt x="280" y="21"/>
                  </a:lnTo>
                  <a:lnTo>
                    <a:pt x="283" y="19"/>
                  </a:lnTo>
                  <a:lnTo>
                    <a:pt x="286" y="17"/>
                  </a:lnTo>
                  <a:lnTo>
                    <a:pt x="289" y="15"/>
                  </a:lnTo>
                  <a:lnTo>
                    <a:pt x="292" y="13"/>
                  </a:lnTo>
                  <a:lnTo>
                    <a:pt x="295" y="11"/>
                  </a:lnTo>
                  <a:lnTo>
                    <a:pt x="298" y="9"/>
                  </a:lnTo>
                  <a:lnTo>
                    <a:pt x="302" y="8"/>
                  </a:lnTo>
                  <a:lnTo>
                    <a:pt x="305" y="6"/>
                  </a:lnTo>
                  <a:lnTo>
                    <a:pt x="308" y="5"/>
                  </a:lnTo>
                  <a:lnTo>
                    <a:pt x="312" y="4"/>
                  </a:lnTo>
                  <a:lnTo>
                    <a:pt x="316" y="3"/>
                  </a:lnTo>
                  <a:lnTo>
                    <a:pt x="319" y="2"/>
                  </a:lnTo>
                  <a:lnTo>
                    <a:pt x="323" y="1"/>
                  </a:lnTo>
                  <a:lnTo>
                    <a:pt x="327" y="1"/>
                  </a:lnTo>
                  <a:lnTo>
                    <a:pt x="331" y="0"/>
                  </a:lnTo>
                  <a:lnTo>
                    <a:pt x="335" y="0"/>
                  </a:lnTo>
                  <a:lnTo>
                    <a:pt x="339" y="0"/>
                  </a:lnTo>
                </a:path>
              </a:pathLst>
            </a:custGeom>
            <a:noFill/>
            <a:ln w="101600" cap="rnd">
              <a:solidFill>
                <a:srgbClr val="FF00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17" name="Freeform 98"/>
            <p:cNvSpPr>
              <a:spLocks/>
            </p:cNvSpPr>
            <p:nvPr/>
          </p:nvSpPr>
          <p:spPr bwMode="auto">
            <a:xfrm>
              <a:off x="3651250" y="3013606"/>
              <a:ext cx="727075" cy="1133475"/>
            </a:xfrm>
            <a:custGeom>
              <a:avLst/>
              <a:gdLst>
                <a:gd name="T0" fmla="*/ 2147483647 w 458"/>
                <a:gd name="T1" fmla="*/ 0 h 714"/>
                <a:gd name="T2" fmla="*/ 2147483647 w 458"/>
                <a:gd name="T3" fmla="*/ 2147483647 h 714"/>
                <a:gd name="T4" fmla="*/ 2147483647 w 458"/>
                <a:gd name="T5" fmla="*/ 2147483647 h 714"/>
                <a:gd name="T6" fmla="*/ 2147483647 w 458"/>
                <a:gd name="T7" fmla="*/ 2147483647 h 714"/>
                <a:gd name="T8" fmla="*/ 2147483647 w 458"/>
                <a:gd name="T9" fmla="*/ 2147483647 h 714"/>
                <a:gd name="T10" fmla="*/ 2147483647 w 458"/>
                <a:gd name="T11" fmla="*/ 2147483647 h 714"/>
                <a:gd name="T12" fmla="*/ 2147483647 w 458"/>
                <a:gd name="T13" fmla="*/ 2147483647 h 714"/>
                <a:gd name="T14" fmla="*/ 2147483647 w 458"/>
                <a:gd name="T15" fmla="*/ 2147483647 h 714"/>
                <a:gd name="T16" fmla="*/ 2147483647 w 458"/>
                <a:gd name="T17" fmla="*/ 2147483647 h 714"/>
                <a:gd name="T18" fmla="*/ 2147483647 w 458"/>
                <a:gd name="T19" fmla="*/ 2147483647 h 714"/>
                <a:gd name="T20" fmla="*/ 2147483647 w 458"/>
                <a:gd name="T21" fmla="*/ 2147483647 h 714"/>
                <a:gd name="T22" fmla="*/ 2147483647 w 458"/>
                <a:gd name="T23" fmla="*/ 2147483647 h 714"/>
                <a:gd name="T24" fmla="*/ 2147483647 w 458"/>
                <a:gd name="T25" fmla="*/ 2147483647 h 714"/>
                <a:gd name="T26" fmla="*/ 2147483647 w 458"/>
                <a:gd name="T27" fmla="*/ 2147483647 h 714"/>
                <a:gd name="T28" fmla="*/ 2147483647 w 458"/>
                <a:gd name="T29" fmla="*/ 2147483647 h 714"/>
                <a:gd name="T30" fmla="*/ 2147483647 w 458"/>
                <a:gd name="T31" fmla="*/ 2147483647 h 714"/>
                <a:gd name="T32" fmla="*/ 2147483647 w 458"/>
                <a:gd name="T33" fmla="*/ 2147483647 h 714"/>
                <a:gd name="T34" fmla="*/ 2147483647 w 458"/>
                <a:gd name="T35" fmla="*/ 2147483647 h 714"/>
                <a:gd name="T36" fmla="*/ 2147483647 w 458"/>
                <a:gd name="T37" fmla="*/ 2147483647 h 714"/>
                <a:gd name="T38" fmla="*/ 2147483647 w 458"/>
                <a:gd name="T39" fmla="*/ 2147483647 h 714"/>
                <a:gd name="T40" fmla="*/ 2147483647 w 458"/>
                <a:gd name="T41" fmla="*/ 2147483647 h 714"/>
                <a:gd name="T42" fmla="*/ 2147483647 w 458"/>
                <a:gd name="T43" fmla="*/ 2147483647 h 714"/>
                <a:gd name="T44" fmla="*/ 2147483647 w 458"/>
                <a:gd name="T45" fmla="*/ 2147483647 h 714"/>
                <a:gd name="T46" fmla="*/ 2147483647 w 458"/>
                <a:gd name="T47" fmla="*/ 2147483647 h 714"/>
                <a:gd name="T48" fmla="*/ 2147483647 w 458"/>
                <a:gd name="T49" fmla="*/ 2147483647 h 714"/>
                <a:gd name="T50" fmla="*/ 2147483647 w 458"/>
                <a:gd name="T51" fmla="*/ 2147483647 h 714"/>
                <a:gd name="T52" fmla="*/ 2147483647 w 458"/>
                <a:gd name="T53" fmla="*/ 2147483647 h 714"/>
                <a:gd name="T54" fmla="*/ 2147483647 w 458"/>
                <a:gd name="T55" fmla="*/ 2147483647 h 714"/>
                <a:gd name="T56" fmla="*/ 2147483647 w 458"/>
                <a:gd name="T57" fmla="*/ 2147483647 h 714"/>
                <a:gd name="T58" fmla="*/ 2147483647 w 458"/>
                <a:gd name="T59" fmla="*/ 2147483647 h 714"/>
                <a:gd name="T60" fmla="*/ 2147483647 w 458"/>
                <a:gd name="T61" fmla="*/ 2147483647 h 714"/>
                <a:gd name="T62" fmla="*/ 2147483647 w 458"/>
                <a:gd name="T63" fmla="*/ 2147483647 h 714"/>
                <a:gd name="T64" fmla="*/ 2147483647 w 458"/>
                <a:gd name="T65" fmla="*/ 2147483647 h 714"/>
                <a:gd name="T66" fmla="*/ 2147483647 w 458"/>
                <a:gd name="T67" fmla="*/ 2147483647 h 714"/>
                <a:gd name="T68" fmla="*/ 2147483647 w 458"/>
                <a:gd name="T69" fmla="*/ 2147483647 h 714"/>
                <a:gd name="T70" fmla="*/ 2147483647 w 458"/>
                <a:gd name="T71" fmla="*/ 2147483647 h 714"/>
                <a:gd name="T72" fmla="*/ 2147483647 w 458"/>
                <a:gd name="T73" fmla="*/ 2147483647 h 714"/>
                <a:gd name="T74" fmla="*/ 2147483647 w 458"/>
                <a:gd name="T75" fmla="*/ 2147483647 h 714"/>
                <a:gd name="T76" fmla="*/ 2147483647 w 458"/>
                <a:gd name="T77" fmla="*/ 2147483647 h 714"/>
                <a:gd name="T78" fmla="*/ 2147483647 w 458"/>
                <a:gd name="T79" fmla="*/ 2147483647 h 714"/>
                <a:gd name="T80" fmla="*/ 2147483647 w 458"/>
                <a:gd name="T81" fmla="*/ 2147483647 h 714"/>
                <a:gd name="T82" fmla="*/ 2147483647 w 458"/>
                <a:gd name="T83" fmla="*/ 2147483647 h 714"/>
                <a:gd name="T84" fmla="*/ 2147483647 w 458"/>
                <a:gd name="T85" fmla="*/ 2147483647 h 714"/>
                <a:gd name="T86" fmla="*/ 2147483647 w 458"/>
                <a:gd name="T87" fmla="*/ 2147483647 h 714"/>
                <a:gd name="T88" fmla="*/ 2147483647 w 458"/>
                <a:gd name="T89" fmla="*/ 2147483647 h 714"/>
                <a:gd name="T90" fmla="*/ 2147483647 w 458"/>
                <a:gd name="T91" fmla="*/ 2147483647 h 714"/>
                <a:gd name="T92" fmla="*/ 2147483647 w 458"/>
                <a:gd name="T93" fmla="*/ 2147483647 h 714"/>
                <a:gd name="T94" fmla="*/ 2147483647 w 458"/>
                <a:gd name="T95" fmla="*/ 2147483647 h 7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8"/>
                <a:gd name="T145" fmla="*/ 0 h 714"/>
                <a:gd name="T146" fmla="*/ 458 w 458"/>
                <a:gd name="T147" fmla="*/ 714 h 7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8" h="714">
                  <a:moveTo>
                    <a:pt x="0" y="0"/>
                  </a:moveTo>
                  <a:lnTo>
                    <a:pt x="3" y="0"/>
                  </a:lnTo>
                  <a:lnTo>
                    <a:pt x="7" y="0"/>
                  </a:lnTo>
                  <a:lnTo>
                    <a:pt x="10" y="0"/>
                  </a:lnTo>
                  <a:lnTo>
                    <a:pt x="14" y="1"/>
                  </a:lnTo>
                  <a:lnTo>
                    <a:pt x="17" y="1"/>
                  </a:lnTo>
                  <a:lnTo>
                    <a:pt x="21" y="2"/>
                  </a:lnTo>
                  <a:lnTo>
                    <a:pt x="24" y="3"/>
                  </a:lnTo>
                  <a:lnTo>
                    <a:pt x="28" y="4"/>
                  </a:lnTo>
                  <a:lnTo>
                    <a:pt x="31" y="5"/>
                  </a:lnTo>
                  <a:lnTo>
                    <a:pt x="34" y="7"/>
                  </a:lnTo>
                  <a:lnTo>
                    <a:pt x="38" y="8"/>
                  </a:lnTo>
                  <a:lnTo>
                    <a:pt x="41" y="10"/>
                  </a:lnTo>
                  <a:lnTo>
                    <a:pt x="44" y="11"/>
                  </a:lnTo>
                  <a:lnTo>
                    <a:pt x="47" y="13"/>
                  </a:lnTo>
                  <a:lnTo>
                    <a:pt x="50" y="15"/>
                  </a:lnTo>
                  <a:lnTo>
                    <a:pt x="53" y="17"/>
                  </a:lnTo>
                  <a:lnTo>
                    <a:pt x="56" y="19"/>
                  </a:lnTo>
                  <a:lnTo>
                    <a:pt x="59" y="22"/>
                  </a:lnTo>
                  <a:lnTo>
                    <a:pt x="62" y="24"/>
                  </a:lnTo>
                  <a:lnTo>
                    <a:pt x="65" y="27"/>
                  </a:lnTo>
                  <a:lnTo>
                    <a:pt x="68" y="29"/>
                  </a:lnTo>
                  <a:lnTo>
                    <a:pt x="71" y="32"/>
                  </a:lnTo>
                  <a:lnTo>
                    <a:pt x="74" y="35"/>
                  </a:lnTo>
                  <a:lnTo>
                    <a:pt x="77" y="38"/>
                  </a:lnTo>
                  <a:lnTo>
                    <a:pt x="80" y="41"/>
                  </a:lnTo>
                  <a:lnTo>
                    <a:pt x="82" y="44"/>
                  </a:lnTo>
                  <a:lnTo>
                    <a:pt x="85" y="48"/>
                  </a:lnTo>
                  <a:lnTo>
                    <a:pt x="88" y="51"/>
                  </a:lnTo>
                  <a:lnTo>
                    <a:pt x="91" y="55"/>
                  </a:lnTo>
                  <a:lnTo>
                    <a:pt x="93" y="58"/>
                  </a:lnTo>
                  <a:lnTo>
                    <a:pt x="96" y="62"/>
                  </a:lnTo>
                  <a:lnTo>
                    <a:pt x="99" y="66"/>
                  </a:lnTo>
                  <a:lnTo>
                    <a:pt x="101" y="70"/>
                  </a:lnTo>
                  <a:lnTo>
                    <a:pt x="104" y="74"/>
                  </a:lnTo>
                  <a:lnTo>
                    <a:pt x="107" y="78"/>
                  </a:lnTo>
                  <a:lnTo>
                    <a:pt x="109" y="82"/>
                  </a:lnTo>
                  <a:lnTo>
                    <a:pt x="112" y="87"/>
                  </a:lnTo>
                  <a:lnTo>
                    <a:pt x="114" y="91"/>
                  </a:lnTo>
                  <a:lnTo>
                    <a:pt x="117" y="96"/>
                  </a:lnTo>
                  <a:lnTo>
                    <a:pt x="119" y="100"/>
                  </a:lnTo>
                  <a:lnTo>
                    <a:pt x="122" y="105"/>
                  </a:lnTo>
                  <a:lnTo>
                    <a:pt x="124" y="110"/>
                  </a:lnTo>
                  <a:lnTo>
                    <a:pt x="127" y="114"/>
                  </a:lnTo>
                  <a:lnTo>
                    <a:pt x="129" y="119"/>
                  </a:lnTo>
                  <a:lnTo>
                    <a:pt x="132" y="124"/>
                  </a:lnTo>
                  <a:lnTo>
                    <a:pt x="134" y="129"/>
                  </a:lnTo>
                  <a:lnTo>
                    <a:pt x="137" y="135"/>
                  </a:lnTo>
                  <a:lnTo>
                    <a:pt x="139" y="140"/>
                  </a:lnTo>
                  <a:lnTo>
                    <a:pt x="142" y="145"/>
                  </a:lnTo>
                  <a:lnTo>
                    <a:pt x="144" y="150"/>
                  </a:lnTo>
                  <a:lnTo>
                    <a:pt x="147" y="156"/>
                  </a:lnTo>
                  <a:lnTo>
                    <a:pt x="149" y="161"/>
                  </a:lnTo>
                  <a:lnTo>
                    <a:pt x="151" y="167"/>
                  </a:lnTo>
                  <a:lnTo>
                    <a:pt x="154" y="172"/>
                  </a:lnTo>
                  <a:lnTo>
                    <a:pt x="156" y="178"/>
                  </a:lnTo>
                  <a:lnTo>
                    <a:pt x="159" y="184"/>
                  </a:lnTo>
                  <a:lnTo>
                    <a:pt x="161" y="190"/>
                  </a:lnTo>
                  <a:lnTo>
                    <a:pt x="164" y="195"/>
                  </a:lnTo>
                  <a:lnTo>
                    <a:pt x="166" y="201"/>
                  </a:lnTo>
                  <a:lnTo>
                    <a:pt x="168" y="207"/>
                  </a:lnTo>
                  <a:lnTo>
                    <a:pt x="171" y="213"/>
                  </a:lnTo>
                  <a:lnTo>
                    <a:pt x="173" y="219"/>
                  </a:lnTo>
                  <a:lnTo>
                    <a:pt x="176" y="225"/>
                  </a:lnTo>
                  <a:lnTo>
                    <a:pt x="178" y="232"/>
                  </a:lnTo>
                  <a:lnTo>
                    <a:pt x="181" y="238"/>
                  </a:lnTo>
                  <a:lnTo>
                    <a:pt x="183" y="244"/>
                  </a:lnTo>
                  <a:lnTo>
                    <a:pt x="186" y="250"/>
                  </a:lnTo>
                  <a:lnTo>
                    <a:pt x="188" y="256"/>
                  </a:lnTo>
                  <a:lnTo>
                    <a:pt x="190" y="263"/>
                  </a:lnTo>
                  <a:lnTo>
                    <a:pt x="193" y="269"/>
                  </a:lnTo>
                  <a:lnTo>
                    <a:pt x="195" y="276"/>
                  </a:lnTo>
                  <a:lnTo>
                    <a:pt x="198" y="282"/>
                  </a:lnTo>
                  <a:lnTo>
                    <a:pt x="201" y="288"/>
                  </a:lnTo>
                  <a:lnTo>
                    <a:pt x="203" y="295"/>
                  </a:lnTo>
                  <a:lnTo>
                    <a:pt x="206" y="301"/>
                  </a:lnTo>
                  <a:lnTo>
                    <a:pt x="208" y="308"/>
                  </a:lnTo>
                  <a:lnTo>
                    <a:pt x="211" y="315"/>
                  </a:lnTo>
                  <a:lnTo>
                    <a:pt x="213" y="321"/>
                  </a:lnTo>
                  <a:lnTo>
                    <a:pt x="216" y="328"/>
                  </a:lnTo>
                  <a:lnTo>
                    <a:pt x="219" y="334"/>
                  </a:lnTo>
                  <a:lnTo>
                    <a:pt x="221" y="341"/>
                  </a:lnTo>
                  <a:lnTo>
                    <a:pt x="224" y="347"/>
                  </a:lnTo>
                  <a:lnTo>
                    <a:pt x="227" y="353"/>
                  </a:lnTo>
                  <a:lnTo>
                    <a:pt x="229" y="360"/>
                  </a:lnTo>
                  <a:lnTo>
                    <a:pt x="232" y="367"/>
                  </a:lnTo>
                  <a:lnTo>
                    <a:pt x="235" y="373"/>
                  </a:lnTo>
                  <a:lnTo>
                    <a:pt x="238" y="380"/>
                  </a:lnTo>
                  <a:lnTo>
                    <a:pt x="241" y="387"/>
                  </a:lnTo>
                  <a:lnTo>
                    <a:pt x="243" y="393"/>
                  </a:lnTo>
                  <a:lnTo>
                    <a:pt x="246" y="400"/>
                  </a:lnTo>
                  <a:lnTo>
                    <a:pt x="249" y="407"/>
                  </a:lnTo>
                  <a:lnTo>
                    <a:pt x="252" y="414"/>
                  </a:lnTo>
                  <a:lnTo>
                    <a:pt x="255" y="420"/>
                  </a:lnTo>
                  <a:lnTo>
                    <a:pt x="258" y="427"/>
                  </a:lnTo>
                  <a:lnTo>
                    <a:pt x="261" y="434"/>
                  </a:lnTo>
                  <a:lnTo>
                    <a:pt x="264" y="440"/>
                  </a:lnTo>
                  <a:lnTo>
                    <a:pt x="267" y="447"/>
                  </a:lnTo>
                  <a:lnTo>
                    <a:pt x="270" y="454"/>
                  </a:lnTo>
                  <a:lnTo>
                    <a:pt x="273" y="460"/>
                  </a:lnTo>
                  <a:lnTo>
                    <a:pt x="277" y="467"/>
                  </a:lnTo>
                  <a:lnTo>
                    <a:pt x="280" y="474"/>
                  </a:lnTo>
                  <a:lnTo>
                    <a:pt x="283" y="480"/>
                  </a:lnTo>
                  <a:lnTo>
                    <a:pt x="286" y="487"/>
                  </a:lnTo>
                  <a:lnTo>
                    <a:pt x="290" y="493"/>
                  </a:lnTo>
                  <a:lnTo>
                    <a:pt x="293" y="500"/>
                  </a:lnTo>
                  <a:lnTo>
                    <a:pt x="296" y="506"/>
                  </a:lnTo>
                  <a:lnTo>
                    <a:pt x="300" y="513"/>
                  </a:lnTo>
                  <a:lnTo>
                    <a:pt x="303" y="519"/>
                  </a:lnTo>
                  <a:lnTo>
                    <a:pt x="307" y="526"/>
                  </a:lnTo>
                  <a:lnTo>
                    <a:pt x="310" y="532"/>
                  </a:lnTo>
                  <a:lnTo>
                    <a:pt x="314" y="538"/>
                  </a:lnTo>
                  <a:lnTo>
                    <a:pt x="318" y="545"/>
                  </a:lnTo>
                  <a:lnTo>
                    <a:pt x="321" y="551"/>
                  </a:lnTo>
                  <a:lnTo>
                    <a:pt x="325" y="557"/>
                  </a:lnTo>
                  <a:lnTo>
                    <a:pt x="329" y="563"/>
                  </a:lnTo>
                  <a:lnTo>
                    <a:pt x="333" y="569"/>
                  </a:lnTo>
                  <a:lnTo>
                    <a:pt x="337" y="576"/>
                  </a:lnTo>
                  <a:lnTo>
                    <a:pt x="340" y="582"/>
                  </a:lnTo>
                  <a:lnTo>
                    <a:pt x="344" y="588"/>
                  </a:lnTo>
                  <a:lnTo>
                    <a:pt x="348" y="594"/>
                  </a:lnTo>
                  <a:lnTo>
                    <a:pt x="353" y="599"/>
                  </a:lnTo>
                  <a:lnTo>
                    <a:pt x="357" y="605"/>
                  </a:lnTo>
                  <a:lnTo>
                    <a:pt x="361" y="611"/>
                  </a:lnTo>
                  <a:lnTo>
                    <a:pt x="365" y="617"/>
                  </a:lnTo>
                  <a:lnTo>
                    <a:pt x="369" y="622"/>
                  </a:lnTo>
                  <a:lnTo>
                    <a:pt x="374" y="628"/>
                  </a:lnTo>
                  <a:lnTo>
                    <a:pt x="378" y="634"/>
                  </a:lnTo>
                  <a:lnTo>
                    <a:pt x="383" y="639"/>
                  </a:lnTo>
                  <a:lnTo>
                    <a:pt x="387" y="645"/>
                  </a:lnTo>
                  <a:lnTo>
                    <a:pt x="392" y="650"/>
                  </a:lnTo>
                  <a:lnTo>
                    <a:pt x="396" y="655"/>
                  </a:lnTo>
                  <a:lnTo>
                    <a:pt x="401" y="660"/>
                  </a:lnTo>
                  <a:lnTo>
                    <a:pt x="406" y="666"/>
                  </a:lnTo>
                  <a:lnTo>
                    <a:pt x="411" y="671"/>
                  </a:lnTo>
                  <a:lnTo>
                    <a:pt x="415" y="676"/>
                  </a:lnTo>
                  <a:lnTo>
                    <a:pt x="420" y="681"/>
                  </a:lnTo>
                  <a:lnTo>
                    <a:pt x="425" y="686"/>
                  </a:lnTo>
                  <a:lnTo>
                    <a:pt x="430" y="690"/>
                  </a:lnTo>
                  <a:lnTo>
                    <a:pt x="436" y="695"/>
                  </a:lnTo>
                  <a:lnTo>
                    <a:pt x="441" y="700"/>
                  </a:lnTo>
                  <a:lnTo>
                    <a:pt x="446" y="704"/>
                  </a:lnTo>
                  <a:lnTo>
                    <a:pt x="451" y="709"/>
                  </a:lnTo>
                  <a:lnTo>
                    <a:pt x="457" y="713"/>
                  </a:lnTo>
                </a:path>
              </a:pathLst>
            </a:custGeom>
            <a:noFill/>
            <a:ln w="101600" cap="rnd">
              <a:solidFill>
                <a:srgbClr val="FF00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nvGrpSpPr>
            <p:cNvPr id="24618" name="Group 164"/>
            <p:cNvGrpSpPr>
              <a:grpSpLocks/>
            </p:cNvGrpSpPr>
            <p:nvPr/>
          </p:nvGrpSpPr>
          <p:grpSpPr bwMode="auto">
            <a:xfrm>
              <a:off x="4035425" y="3481918"/>
              <a:ext cx="1698625" cy="1419225"/>
              <a:chOff x="2542" y="2108"/>
              <a:chExt cx="1070" cy="894"/>
            </a:xfrm>
          </p:grpSpPr>
          <p:sp>
            <p:nvSpPr>
              <p:cNvPr id="24744" name="Freeform 99"/>
              <p:cNvSpPr>
                <a:spLocks/>
              </p:cNvSpPr>
              <p:nvPr/>
            </p:nvSpPr>
            <p:spPr bwMode="auto">
              <a:xfrm>
                <a:off x="2542" y="2108"/>
                <a:ext cx="87" cy="83"/>
              </a:xfrm>
              <a:custGeom>
                <a:avLst/>
                <a:gdLst>
                  <a:gd name="T0" fmla="*/ 0 w 87"/>
                  <a:gd name="T1" fmla="*/ 36 h 83"/>
                  <a:gd name="T2" fmla="*/ 1 w 87"/>
                  <a:gd name="T3" fmla="*/ 36 h 83"/>
                  <a:gd name="T4" fmla="*/ 6 w 87"/>
                  <a:gd name="T5" fmla="*/ 34 h 83"/>
                  <a:gd name="T6" fmla="*/ 13 w 87"/>
                  <a:gd name="T7" fmla="*/ 31 h 83"/>
                  <a:gd name="T8" fmla="*/ 22 w 87"/>
                  <a:gd name="T9" fmla="*/ 27 h 83"/>
                  <a:gd name="T10" fmla="*/ 32 w 87"/>
                  <a:gd name="T11" fmla="*/ 22 h 83"/>
                  <a:gd name="T12" fmla="*/ 43 w 87"/>
                  <a:gd name="T13" fmla="*/ 18 h 83"/>
                  <a:gd name="T14" fmla="*/ 54 w 87"/>
                  <a:gd name="T15" fmla="*/ 13 h 83"/>
                  <a:gd name="T16" fmla="*/ 64 w 87"/>
                  <a:gd name="T17" fmla="*/ 9 h 83"/>
                  <a:gd name="T18" fmla="*/ 73 w 87"/>
                  <a:gd name="T19" fmla="*/ 5 h 83"/>
                  <a:gd name="T20" fmla="*/ 80 w 87"/>
                  <a:gd name="T21" fmla="*/ 2 h 83"/>
                  <a:gd name="T22" fmla="*/ 85 w 87"/>
                  <a:gd name="T23" fmla="*/ 0 h 83"/>
                  <a:gd name="T24" fmla="*/ 86 w 87"/>
                  <a:gd name="T25" fmla="*/ 0 h 83"/>
                  <a:gd name="T26" fmla="*/ 86 w 87"/>
                  <a:gd name="T27" fmla="*/ 0 h 83"/>
                  <a:gd name="T28" fmla="*/ 86 w 87"/>
                  <a:gd name="T29" fmla="*/ 2 h 83"/>
                  <a:gd name="T30" fmla="*/ 86 w 87"/>
                  <a:gd name="T31" fmla="*/ 8 h 83"/>
                  <a:gd name="T32" fmla="*/ 85 w 87"/>
                  <a:gd name="T33" fmla="*/ 18 h 83"/>
                  <a:gd name="T34" fmla="*/ 85 w 87"/>
                  <a:gd name="T35" fmla="*/ 29 h 83"/>
                  <a:gd name="T36" fmla="*/ 84 w 87"/>
                  <a:gd name="T37" fmla="*/ 41 h 83"/>
                  <a:gd name="T38" fmla="*/ 83 w 87"/>
                  <a:gd name="T39" fmla="*/ 53 h 83"/>
                  <a:gd name="T40" fmla="*/ 83 w 87"/>
                  <a:gd name="T41" fmla="*/ 64 h 83"/>
                  <a:gd name="T42" fmla="*/ 82 w 87"/>
                  <a:gd name="T43" fmla="*/ 73 h 83"/>
                  <a:gd name="T44" fmla="*/ 82 w 87"/>
                  <a:gd name="T45" fmla="*/ 80 h 83"/>
                  <a:gd name="T46" fmla="*/ 82 w 87"/>
                  <a:gd name="T47" fmla="*/ 82 h 83"/>
                  <a:gd name="T48" fmla="*/ 82 w 87"/>
                  <a:gd name="T49" fmla="*/ 82 h 83"/>
                  <a:gd name="T50" fmla="*/ 80 w 87"/>
                  <a:gd name="T51" fmla="*/ 81 h 83"/>
                  <a:gd name="T52" fmla="*/ 76 w 87"/>
                  <a:gd name="T53" fmla="*/ 79 h 83"/>
                  <a:gd name="T54" fmla="*/ 69 w 87"/>
                  <a:gd name="T55" fmla="*/ 75 h 83"/>
                  <a:gd name="T56" fmla="*/ 61 w 87"/>
                  <a:gd name="T57" fmla="*/ 70 h 83"/>
                  <a:gd name="T58" fmla="*/ 51 w 87"/>
                  <a:gd name="T59" fmla="*/ 64 h 83"/>
                  <a:gd name="T60" fmla="*/ 41 w 87"/>
                  <a:gd name="T61" fmla="*/ 59 h 83"/>
                  <a:gd name="T62" fmla="*/ 31 w 87"/>
                  <a:gd name="T63" fmla="*/ 53 h 83"/>
                  <a:gd name="T64" fmla="*/ 21 w 87"/>
                  <a:gd name="T65" fmla="*/ 48 h 83"/>
                  <a:gd name="T66" fmla="*/ 13 w 87"/>
                  <a:gd name="T67" fmla="*/ 44 h 83"/>
                  <a:gd name="T68" fmla="*/ 6 w 87"/>
                  <a:gd name="T69" fmla="*/ 40 h 83"/>
                  <a:gd name="T70" fmla="*/ 1 w 87"/>
                  <a:gd name="T71" fmla="*/ 37 h 83"/>
                  <a:gd name="T72" fmla="*/ 0 w 87"/>
                  <a:gd name="T73" fmla="*/ 36 h 83"/>
                  <a:gd name="T74" fmla="*/ 0 w 87"/>
                  <a:gd name="T75" fmla="*/ 36 h 83"/>
                  <a:gd name="T76" fmla="*/ 0 w 87"/>
                  <a:gd name="T77" fmla="*/ 36 h 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7"/>
                  <a:gd name="T118" fmla="*/ 0 h 83"/>
                  <a:gd name="T119" fmla="*/ 87 w 87"/>
                  <a:gd name="T120" fmla="*/ 83 h 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7" h="83">
                    <a:moveTo>
                      <a:pt x="0" y="36"/>
                    </a:moveTo>
                    <a:lnTo>
                      <a:pt x="1" y="36"/>
                    </a:lnTo>
                    <a:lnTo>
                      <a:pt x="6" y="34"/>
                    </a:lnTo>
                    <a:lnTo>
                      <a:pt x="13" y="31"/>
                    </a:lnTo>
                    <a:lnTo>
                      <a:pt x="22" y="27"/>
                    </a:lnTo>
                    <a:lnTo>
                      <a:pt x="32" y="22"/>
                    </a:lnTo>
                    <a:lnTo>
                      <a:pt x="43" y="18"/>
                    </a:lnTo>
                    <a:lnTo>
                      <a:pt x="54" y="13"/>
                    </a:lnTo>
                    <a:lnTo>
                      <a:pt x="64" y="9"/>
                    </a:lnTo>
                    <a:lnTo>
                      <a:pt x="73" y="5"/>
                    </a:lnTo>
                    <a:lnTo>
                      <a:pt x="80" y="2"/>
                    </a:lnTo>
                    <a:lnTo>
                      <a:pt x="85" y="0"/>
                    </a:lnTo>
                    <a:lnTo>
                      <a:pt x="86" y="0"/>
                    </a:lnTo>
                    <a:lnTo>
                      <a:pt x="86" y="2"/>
                    </a:lnTo>
                    <a:lnTo>
                      <a:pt x="86" y="8"/>
                    </a:lnTo>
                    <a:lnTo>
                      <a:pt x="85" y="18"/>
                    </a:lnTo>
                    <a:lnTo>
                      <a:pt x="85" y="29"/>
                    </a:lnTo>
                    <a:lnTo>
                      <a:pt x="84" y="41"/>
                    </a:lnTo>
                    <a:lnTo>
                      <a:pt x="83" y="53"/>
                    </a:lnTo>
                    <a:lnTo>
                      <a:pt x="83" y="64"/>
                    </a:lnTo>
                    <a:lnTo>
                      <a:pt x="82" y="73"/>
                    </a:lnTo>
                    <a:lnTo>
                      <a:pt x="82" y="80"/>
                    </a:lnTo>
                    <a:lnTo>
                      <a:pt x="82" y="82"/>
                    </a:lnTo>
                    <a:lnTo>
                      <a:pt x="80" y="81"/>
                    </a:lnTo>
                    <a:lnTo>
                      <a:pt x="76" y="79"/>
                    </a:lnTo>
                    <a:lnTo>
                      <a:pt x="69" y="75"/>
                    </a:lnTo>
                    <a:lnTo>
                      <a:pt x="61" y="70"/>
                    </a:lnTo>
                    <a:lnTo>
                      <a:pt x="51" y="64"/>
                    </a:lnTo>
                    <a:lnTo>
                      <a:pt x="41" y="59"/>
                    </a:lnTo>
                    <a:lnTo>
                      <a:pt x="31" y="53"/>
                    </a:lnTo>
                    <a:lnTo>
                      <a:pt x="21" y="48"/>
                    </a:lnTo>
                    <a:lnTo>
                      <a:pt x="13" y="44"/>
                    </a:lnTo>
                    <a:lnTo>
                      <a:pt x="6" y="40"/>
                    </a:lnTo>
                    <a:lnTo>
                      <a:pt x="1" y="37"/>
                    </a:lnTo>
                    <a:lnTo>
                      <a:pt x="0"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45" name="Freeform 100"/>
              <p:cNvSpPr>
                <a:spLocks/>
              </p:cNvSpPr>
              <p:nvPr/>
            </p:nvSpPr>
            <p:spPr bwMode="auto">
              <a:xfrm>
                <a:off x="2621" y="2149"/>
                <a:ext cx="58" cy="7"/>
              </a:xfrm>
              <a:custGeom>
                <a:avLst/>
                <a:gdLst>
                  <a:gd name="T0" fmla="*/ 0 w 58"/>
                  <a:gd name="T1" fmla="*/ 0 h 7"/>
                  <a:gd name="T2" fmla="*/ 3 w 58"/>
                  <a:gd name="T3" fmla="*/ 1 h 7"/>
                  <a:gd name="T4" fmla="*/ 11 w 58"/>
                  <a:gd name="T5" fmla="*/ 1 h 7"/>
                  <a:gd name="T6" fmla="*/ 22 w 58"/>
                  <a:gd name="T7" fmla="*/ 2 h 7"/>
                  <a:gd name="T8" fmla="*/ 34 w 58"/>
                  <a:gd name="T9" fmla="*/ 4 h 7"/>
                  <a:gd name="T10" fmla="*/ 46 w 58"/>
                  <a:gd name="T11" fmla="*/ 5 h 7"/>
                  <a:gd name="T12" fmla="*/ 54 w 58"/>
                  <a:gd name="T13" fmla="*/ 5 h 7"/>
                  <a:gd name="T14" fmla="*/ 57 w 58"/>
                  <a:gd name="T15" fmla="*/ 6 h 7"/>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7"/>
                  <a:gd name="T26" fmla="*/ 58 w 58"/>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7">
                    <a:moveTo>
                      <a:pt x="0" y="0"/>
                    </a:moveTo>
                    <a:lnTo>
                      <a:pt x="3" y="1"/>
                    </a:lnTo>
                    <a:lnTo>
                      <a:pt x="11" y="1"/>
                    </a:lnTo>
                    <a:lnTo>
                      <a:pt x="22" y="2"/>
                    </a:lnTo>
                    <a:lnTo>
                      <a:pt x="34" y="4"/>
                    </a:lnTo>
                    <a:lnTo>
                      <a:pt x="46" y="5"/>
                    </a:lnTo>
                    <a:lnTo>
                      <a:pt x="54" y="5"/>
                    </a:lnTo>
                    <a:lnTo>
                      <a:pt x="57" y="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46" name="Freeform 101"/>
              <p:cNvSpPr>
                <a:spLocks/>
              </p:cNvSpPr>
              <p:nvPr/>
            </p:nvSpPr>
            <p:spPr bwMode="auto">
              <a:xfrm>
                <a:off x="2678" y="2155"/>
                <a:ext cx="53" cy="8"/>
              </a:xfrm>
              <a:custGeom>
                <a:avLst/>
                <a:gdLst>
                  <a:gd name="T0" fmla="*/ 0 w 53"/>
                  <a:gd name="T1" fmla="*/ 0 h 8"/>
                  <a:gd name="T2" fmla="*/ 4 w 53"/>
                  <a:gd name="T3" fmla="*/ 0 h 8"/>
                  <a:gd name="T4" fmla="*/ 13 w 53"/>
                  <a:gd name="T5" fmla="*/ 2 h 8"/>
                  <a:gd name="T6" fmla="*/ 26 w 53"/>
                  <a:gd name="T7" fmla="*/ 4 h 8"/>
                  <a:gd name="T8" fmla="*/ 38 w 53"/>
                  <a:gd name="T9" fmla="*/ 5 h 8"/>
                  <a:gd name="T10" fmla="*/ 48 w 53"/>
                  <a:gd name="T11" fmla="*/ 7 h 8"/>
                  <a:gd name="T12" fmla="*/ 52 w 53"/>
                  <a:gd name="T13" fmla="*/ 7 h 8"/>
                  <a:gd name="T14" fmla="*/ 0 60000 65536"/>
                  <a:gd name="T15" fmla="*/ 0 60000 65536"/>
                  <a:gd name="T16" fmla="*/ 0 60000 65536"/>
                  <a:gd name="T17" fmla="*/ 0 60000 65536"/>
                  <a:gd name="T18" fmla="*/ 0 60000 65536"/>
                  <a:gd name="T19" fmla="*/ 0 60000 65536"/>
                  <a:gd name="T20" fmla="*/ 0 60000 65536"/>
                  <a:gd name="T21" fmla="*/ 0 w 53"/>
                  <a:gd name="T22" fmla="*/ 0 h 8"/>
                  <a:gd name="T23" fmla="*/ 53 w 5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8">
                    <a:moveTo>
                      <a:pt x="0" y="0"/>
                    </a:moveTo>
                    <a:lnTo>
                      <a:pt x="4" y="0"/>
                    </a:lnTo>
                    <a:lnTo>
                      <a:pt x="13" y="2"/>
                    </a:lnTo>
                    <a:lnTo>
                      <a:pt x="26" y="4"/>
                    </a:lnTo>
                    <a:lnTo>
                      <a:pt x="38" y="5"/>
                    </a:lnTo>
                    <a:lnTo>
                      <a:pt x="48" y="7"/>
                    </a:lnTo>
                    <a:lnTo>
                      <a:pt x="52" y="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47" name="Freeform 102"/>
              <p:cNvSpPr>
                <a:spLocks/>
              </p:cNvSpPr>
              <p:nvPr/>
            </p:nvSpPr>
            <p:spPr bwMode="auto">
              <a:xfrm>
                <a:off x="2730" y="2162"/>
                <a:ext cx="52" cy="12"/>
              </a:xfrm>
              <a:custGeom>
                <a:avLst/>
                <a:gdLst>
                  <a:gd name="T0" fmla="*/ 0 w 52"/>
                  <a:gd name="T1" fmla="*/ 0 h 12"/>
                  <a:gd name="T2" fmla="*/ 4 w 52"/>
                  <a:gd name="T3" fmla="*/ 1 h 12"/>
                  <a:gd name="T4" fmla="*/ 13 w 52"/>
                  <a:gd name="T5" fmla="*/ 3 h 12"/>
                  <a:gd name="T6" fmla="*/ 26 w 52"/>
                  <a:gd name="T7" fmla="*/ 6 h 12"/>
                  <a:gd name="T8" fmla="*/ 38 w 52"/>
                  <a:gd name="T9" fmla="*/ 9 h 12"/>
                  <a:gd name="T10" fmla="*/ 48 w 52"/>
                  <a:gd name="T11" fmla="*/ 11 h 12"/>
                  <a:gd name="T12" fmla="*/ 51 w 52"/>
                  <a:gd name="T13" fmla="*/ 11 h 12"/>
                  <a:gd name="T14" fmla="*/ 0 60000 65536"/>
                  <a:gd name="T15" fmla="*/ 0 60000 65536"/>
                  <a:gd name="T16" fmla="*/ 0 60000 65536"/>
                  <a:gd name="T17" fmla="*/ 0 60000 65536"/>
                  <a:gd name="T18" fmla="*/ 0 60000 65536"/>
                  <a:gd name="T19" fmla="*/ 0 60000 65536"/>
                  <a:gd name="T20" fmla="*/ 0 60000 65536"/>
                  <a:gd name="T21" fmla="*/ 0 w 52"/>
                  <a:gd name="T22" fmla="*/ 0 h 12"/>
                  <a:gd name="T23" fmla="*/ 52 w 5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2">
                    <a:moveTo>
                      <a:pt x="0" y="0"/>
                    </a:moveTo>
                    <a:lnTo>
                      <a:pt x="4" y="1"/>
                    </a:lnTo>
                    <a:lnTo>
                      <a:pt x="13" y="3"/>
                    </a:lnTo>
                    <a:lnTo>
                      <a:pt x="26" y="6"/>
                    </a:lnTo>
                    <a:lnTo>
                      <a:pt x="38" y="9"/>
                    </a:lnTo>
                    <a:lnTo>
                      <a:pt x="48" y="11"/>
                    </a:lnTo>
                    <a:lnTo>
                      <a:pt x="51" y="1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48" name="Freeform 103"/>
              <p:cNvSpPr>
                <a:spLocks/>
              </p:cNvSpPr>
              <p:nvPr/>
            </p:nvSpPr>
            <p:spPr bwMode="auto">
              <a:xfrm>
                <a:off x="2781" y="2173"/>
                <a:ext cx="51" cy="15"/>
              </a:xfrm>
              <a:custGeom>
                <a:avLst/>
                <a:gdLst>
                  <a:gd name="T0" fmla="*/ 0 w 51"/>
                  <a:gd name="T1" fmla="*/ 0 h 15"/>
                  <a:gd name="T2" fmla="*/ 4 w 51"/>
                  <a:gd name="T3" fmla="*/ 1 h 15"/>
                  <a:gd name="T4" fmla="*/ 13 w 51"/>
                  <a:gd name="T5" fmla="*/ 4 h 15"/>
                  <a:gd name="T6" fmla="*/ 25 w 51"/>
                  <a:gd name="T7" fmla="*/ 7 h 15"/>
                  <a:gd name="T8" fmla="*/ 37 w 51"/>
                  <a:gd name="T9" fmla="*/ 11 h 15"/>
                  <a:gd name="T10" fmla="*/ 47 w 51"/>
                  <a:gd name="T11" fmla="*/ 13 h 15"/>
                  <a:gd name="T12" fmla="*/ 50 w 51"/>
                  <a:gd name="T13" fmla="*/ 14 h 15"/>
                  <a:gd name="T14" fmla="*/ 0 60000 65536"/>
                  <a:gd name="T15" fmla="*/ 0 60000 65536"/>
                  <a:gd name="T16" fmla="*/ 0 60000 65536"/>
                  <a:gd name="T17" fmla="*/ 0 60000 65536"/>
                  <a:gd name="T18" fmla="*/ 0 60000 65536"/>
                  <a:gd name="T19" fmla="*/ 0 60000 65536"/>
                  <a:gd name="T20" fmla="*/ 0 60000 65536"/>
                  <a:gd name="T21" fmla="*/ 0 w 51"/>
                  <a:gd name="T22" fmla="*/ 0 h 15"/>
                  <a:gd name="T23" fmla="*/ 51 w 51"/>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5">
                    <a:moveTo>
                      <a:pt x="0" y="0"/>
                    </a:moveTo>
                    <a:lnTo>
                      <a:pt x="4" y="1"/>
                    </a:lnTo>
                    <a:lnTo>
                      <a:pt x="13" y="4"/>
                    </a:lnTo>
                    <a:lnTo>
                      <a:pt x="25" y="7"/>
                    </a:lnTo>
                    <a:lnTo>
                      <a:pt x="37" y="11"/>
                    </a:lnTo>
                    <a:lnTo>
                      <a:pt x="47" y="13"/>
                    </a:lnTo>
                    <a:lnTo>
                      <a:pt x="5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49" name="Freeform 104"/>
              <p:cNvSpPr>
                <a:spLocks/>
              </p:cNvSpPr>
              <p:nvPr/>
            </p:nvSpPr>
            <p:spPr bwMode="auto">
              <a:xfrm>
                <a:off x="2831" y="2187"/>
                <a:ext cx="49" cy="18"/>
              </a:xfrm>
              <a:custGeom>
                <a:avLst/>
                <a:gdLst>
                  <a:gd name="T0" fmla="*/ 0 w 49"/>
                  <a:gd name="T1" fmla="*/ 0 h 18"/>
                  <a:gd name="T2" fmla="*/ 4 w 49"/>
                  <a:gd name="T3" fmla="*/ 2 h 18"/>
                  <a:gd name="T4" fmla="*/ 13 w 49"/>
                  <a:gd name="T5" fmla="*/ 5 h 18"/>
                  <a:gd name="T6" fmla="*/ 24 w 49"/>
                  <a:gd name="T7" fmla="*/ 9 h 18"/>
                  <a:gd name="T8" fmla="*/ 36 w 49"/>
                  <a:gd name="T9" fmla="*/ 13 h 18"/>
                  <a:gd name="T10" fmla="*/ 44 w 49"/>
                  <a:gd name="T11" fmla="*/ 16 h 18"/>
                  <a:gd name="T12" fmla="*/ 48 w 49"/>
                  <a:gd name="T13" fmla="*/ 17 h 18"/>
                  <a:gd name="T14" fmla="*/ 0 60000 65536"/>
                  <a:gd name="T15" fmla="*/ 0 60000 65536"/>
                  <a:gd name="T16" fmla="*/ 0 60000 65536"/>
                  <a:gd name="T17" fmla="*/ 0 60000 65536"/>
                  <a:gd name="T18" fmla="*/ 0 60000 65536"/>
                  <a:gd name="T19" fmla="*/ 0 60000 65536"/>
                  <a:gd name="T20" fmla="*/ 0 60000 65536"/>
                  <a:gd name="T21" fmla="*/ 0 w 49"/>
                  <a:gd name="T22" fmla="*/ 0 h 18"/>
                  <a:gd name="T23" fmla="*/ 49 w 4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18">
                    <a:moveTo>
                      <a:pt x="0" y="0"/>
                    </a:moveTo>
                    <a:lnTo>
                      <a:pt x="4" y="2"/>
                    </a:lnTo>
                    <a:lnTo>
                      <a:pt x="13" y="5"/>
                    </a:lnTo>
                    <a:lnTo>
                      <a:pt x="24" y="9"/>
                    </a:lnTo>
                    <a:lnTo>
                      <a:pt x="36" y="13"/>
                    </a:lnTo>
                    <a:lnTo>
                      <a:pt x="44" y="16"/>
                    </a:lnTo>
                    <a:lnTo>
                      <a:pt x="48" y="1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50" name="Freeform 105"/>
              <p:cNvSpPr>
                <a:spLocks/>
              </p:cNvSpPr>
              <p:nvPr/>
            </p:nvSpPr>
            <p:spPr bwMode="auto">
              <a:xfrm>
                <a:off x="2879" y="2204"/>
                <a:ext cx="45" cy="19"/>
              </a:xfrm>
              <a:custGeom>
                <a:avLst/>
                <a:gdLst>
                  <a:gd name="T0" fmla="*/ 0 w 45"/>
                  <a:gd name="T1" fmla="*/ 0 h 19"/>
                  <a:gd name="T2" fmla="*/ 4 w 45"/>
                  <a:gd name="T3" fmla="*/ 2 h 19"/>
                  <a:gd name="T4" fmla="*/ 15 w 45"/>
                  <a:gd name="T5" fmla="*/ 6 h 19"/>
                  <a:gd name="T6" fmla="*/ 28 w 45"/>
                  <a:gd name="T7" fmla="*/ 12 h 19"/>
                  <a:gd name="T8" fmla="*/ 39 w 45"/>
                  <a:gd name="T9" fmla="*/ 16 h 19"/>
                  <a:gd name="T10" fmla="*/ 44 w 45"/>
                  <a:gd name="T11" fmla="*/ 18 h 19"/>
                  <a:gd name="T12" fmla="*/ 0 60000 65536"/>
                  <a:gd name="T13" fmla="*/ 0 60000 65536"/>
                  <a:gd name="T14" fmla="*/ 0 60000 65536"/>
                  <a:gd name="T15" fmla="*/ 0 60000 65536"/>
                  <a:gd name="T16" fmla="*/ 0 60000 65536"/>
                  <a:gd name="T17" fmla="*/ 0 60000 65536"/>
                  <a:gd name="T18" fmla="*/ 0 w 45"/>
                  <a:gd name="T19" fmla="*/ 0 h 19"/>
                  <a:gd name="T20" fmla="*/ 45 w 4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5" h="19">
                    <a:moveTo>
                      <a:pt x="0" y="0"/>
                    </a:moveTo>
                    <a:lnTo>
                      <a:pt x="4" y="2"/>
                    </a:lnTo>
                    <a:lnTo>
                      <a:pt x="15" y="6"/>
                    </a:lnTo>
                    <a:lnTo>
                      <a:pt x="28" y="12"/>
                    </a:lnTo>
                    <a:lnTo>
                      <a:pt x="39" y="16"/>
                    </a:lnTo>
                    <a:lnTo>
                      <a:pt x="44" y="1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51" name="Freeform 106"/>
              <p:cNvSpPr>
                <a:spLocks/>
              </p:cNvSpPr>
              <p:nvPr/>
            </p:nvSpPr>
            <p:spPr bwMode="auto">
              <a:xfrm>
                <a:off x="2923" y="2222"/>
                <a:ext cx="45" cy="23"/>
              </a:xfrm>
              <a:custGeom>
                <a:avLst/>
                <a:gdLst>
                  <a:gd name="T0" fmla="*/ 0 w 45"/>
                  <a:gd name="T1" fmla="*/ 0 h 23"/>
                  <a:gd name="T2" fmla="*/ 4 w 45"/>
                  <a:gd name="T3" fmla="*/ 3 h 23"/>
                  <a:gd name="T4" fmla="*/ 15 w 45"/>
                  <a:gd name="T5" fmla="*/ 8 h 23"/>
                  <a:gd name="T6" fmla="*/ 28 w 45"/>
                  <a:gd name="T7" fmla="*/ 14 h 23"/>
                  <a:gd name="T8" fmla="*/ 39 w 45"/>
                  <a:gd name="T9" fmla="*/ 20 h 23"/>
                  <a:gd name="T10" fmla="*/ 44 w 45"/>
                  <a:gd name="T11" fmla="*/ 22 h 23"/>
                  <a:gd name="T12" fmla="*/ 0 60000 65536"/>
                  <a:gd name="T13" fmla="*/ 0 60000 65536"/>
                  <a:gd name="T14" fmla="*/ 0 60000 65536"/>
                  <a:gd name="T15" fmla="*/ 0 60000 65536"/>
                  <a:gd name="T16" fmla="*/ 0 60000 65536"/>
                  <a:gd name="T17" fmla="*/ 0 60000 65536"/>
                  <a:gd name="T18" fmla="*/ 0 w 45"/>
                  <a:gd name="T19" fmla="*/ 0 h 23"/>
                  <a:gd name="T20" fmla="*/ 45 w 45"/>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5" h="23">
                    <a:moveTo>
                      <a:pt x="0" y="0"/>
                    </a:moveTo>
                    <a:lnTo>
                      <a:pt x="4" y="3"/>
                    </a:lnTo>
                    <a:lnTo>
                      <a:pt x="15" y="8"/>
                    </a:lnTo>
                    <a:lnTo>
                      <a:pt x="28" y="14"/>
                    </a:lnTo>
                    <a:lnTo>
                      <a:pt x="39" y="20"/>
                    </a:lnTo>
                    <a:lnTo>
                      <a:pt x="44" y="2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52" name="Freeform 107"/>
              <p:cNvSpPr>
                <a:spLocks/>
              </p:cNvSpPr>
              <p:nvPr/>
            </p:nvSpPr>
            <p:spPr bwMode="auto">
              <a:xfrm>
                <a:off x="2967" y="2244"/>
                <a:ext cx="43" cy="25"/>
              </a:xfrm>
              <a:custGeom>
                <a:avLst/>
                <a:gdLst>
                  <a:gd name="T0" fmla="*/ 0 w 43"/>
                  <a:gd name="T1" fmla="*/ 0 h 25"/>
                  <a:gd name="T2" fmla="*/ 4 w 43"/>
                  <a:gd name="T3" fmla="*/ 2 h 25"/>
                  <a:gd name="T4" fmla="*/ 15 w 43"/>
                  <a:gd name="T5" fmla="*/ 8 h 25"/>
                  <a:gd name="T6" fmla="*/ 27 w 43"/>
                  <a:gd name="T7" fmla="*/ 15 h 25"/>
                  <a:gd name="T8" fmla="*/ 37 w 43"/>
                  <a:gd name="T9" fmla="*/ 21 h 25"/>
                  <a:gd name="T10" fmla="*/ 42 w 43"/>
                  <a:gd name="T11" fmla="*/ 24 h 25"/>
                  <a:gd name="T12" fmla="*/ 0 60000 65536"/>
                  <a:gd name="T13" fmla="*/ 0 60000 65536"/>
                  <a:gd name="T14" fmla="*/ 0 60000 65536"/>
                  <a:gd name="T15" fmla="*/ 0 60000 65536"/>
                  <a:gd name="T16" fmla="*/ 0 60000 65536"/>
                  <a:gd name="T17" fmla="*/ 0 60000 65536"/>
                  <a:gd name="T18" fmla="*/ 0 w 43"/>
                  <a:gd name="T19" fmla="*/ 0 h 25"/>
                  <a:gd name="T20" fmla="*/ 43 w 4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3" h="25">
                    <a:moveTo>
                      <a:pt x="0" y="0"/>
                    </a:moveTo>
                    <a:lnTo>
                      <a:pt x="4" y="2"/>
                    </a:lnTo>
                    <a:lnTo>
                      <a:pt x="15" y="8"/>
                    </a:lnTo>
                    <a:lnTo>
                      <a:pt x="27" y="15"/>
                    </a:lnTo>
                    <a:lnTo>
                      <a:pt x="37" y="21"/>
                    </a:lnTo>
                    <a:lnTo>
                      <a:pt x="42" y="2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53" name="Freeform 108"/>
              <p:cNvSpPr>
                <a:spLocks/>
              </p:cNvSpPr>
              <p:nvPr/>
            </p:nvSpPr>
            <p:spPr bwMode="auto">
              <a:xfrm>
                <a:off x="3009" y="2268"/>
                <a:ext cx="41" cy="25"/>
              </a:xfrm>
              <a:custGeom>
                <a:avLst/>
                <a:gdLst>
                  <a:gd name="T0" fmla="*/ 0 w 41"/>
                  <a:gd name="T1" fmla="*/ 0 h 25"/>
                  <a:gd name="T2" fmla="*/ 4 w 41"/>
                  <a:gd name="T3" fmla="*/ 2 h 25"/>
                  <a:gd name="T4" fmla="*/ 14 w 41"/>
                  <a:gd name="T5" fmla="*/ 8 h 25"/>
                  <a:gd name="T6" fmla="*/ 26 w 41"/>
                  <a:gd name="T7" fmla="*/ 15 h 25"/>
                  <a:gd name="T8" fmla="*/ 36 w 41"/>
                  <a:gd name="T9" fmla="*/ 21 h 25"/>
                  <a:gd name="T10" fmla="*/ 40 w 41"/>
                  <a:gd name="T11" fmla="*/ 24 h 25"/>
                  <a:gd name="T12" fmla="*/ 0 60000 65536"/>
                  <a:gd name="T13" fmla="*/ 0 60000 65536"/>
                  <a:gd name="T14" fmla="*/ 0 60000 65536"/>
                  <a:gd name="T15" fmla="*/ 0 60000 65536"/>
                  <a:gd name="T16" fmla="*/ 0 60000 65536"/>
                  <a:gd name="T17" fmla="*/ 0 60000 65536"/>
                  <a:gd name="T18" fmla="*/ 0 w 41"/>
                  <a:gd name="T19" fmla="*/ 0 h 25"/>
                  <a:gd name="T20" fmla="*/ 41 w 4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1" h="25">
                    <a:moveTo>
                      <a:pt x="0" y="0"/>
                    </a:moveTo>
                    <a:lnTo>
                      <a:pt x="4" y="2"/>
                    </a:lnTo>
                    <a:lnTo>
                      <a:pt x="14" y="8"/>
                    </a:lnTo>
                    <a:lnTo>
                      <a:pt x="26" y="15"/>
                    </a:lnTo>
                    <a:lnTo>
                      <a:pt x="36" y="21"/>
                    </a:lnTo>
                    <a:lnTo>
                      <a:pt x="40" y="2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54" name="Freeform 109"/>
              <p:cNvSpPr>
                <a:spLocks/>
              </p:cNvSpPr>
              <p:nvPr/>
            </p:nvSpPr>
            <p:spPr bwMode="auto">
              <a:xfrm>
                <a:off x="3049" y="2292"/>
                <a:ext cx="39" cy="29"/>
              </a:xfrm>
              <a:custGeom>
                <a:avLst/>
                <a:gdLst>
                  <a:gd name="T0" fmla="*/ 0 w 39"/>
                  <a:gd name="T1" fmla="*/ 0 h 29"/>
                  <a:gd name="T2" fmla="*/ 4 w 39"/>
                  <a:gd name="T3" fmla="*/ 3 h 29"/>
                  <a:gd name="T4" fmla="*/ 14 w 39"/>
                  <a:gd name="T5" fmla="*/ 10 h 29"/>
                  <a:gd name="T6" fmla="*/ 25 w 39"/>
                  <a:gd name="T7" fmla="*/ 18 h 29"/>
                  <a:gd name="T8" fmla="*/ 34 w 39"/>
                  <a:gd name="T9" fmla="*/ 25 h 29"/>
                  <a:gd name="T10" fmla="*/ 38 w 39"/>
                  <a:gd name="T11" fmla="*/ 28 h 29"/>
                  <a:gd name="T12" fmla="*/ 0 60000 65536"/>
                  <a:gd name="T13" fmla="*/ 0 60000 65536"/>
                  <a:gd name="T14" fmla="*/ 0 60000 65536"/>
                  <a:gd name="T15" fmla="*/ 0 60000 65536"/>
                  <a:gd name="T16" fmla="*/ 0 60000 65536"/>
                  <a:gd name="T17" fmla="*/ 0 60000 65536"/>
                  <a:gd name="T18" fmla="*/ 0 w 39"/>
                  <a:gd name="T19" fmla="*/ 0 h 29"/>
                  <a:gd name="T20" fmla="*/ 39 w 39"/>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9" h="29">
                    <a:moveTo>
                      <a:pt x="0" y="0"/>
                    </a:moveTo>
                    <a:lnTo>
                      <a:pt x="4" y="3"/>
                    </a:lnTo>
                    <a:lnTo>
                      <a:pt x="14" y="10"/>
                    </a:lnTo>
                    <a:lnTo>
                      <a:pt x="25" y="18"/>
                    </a:lnTo>
                    <a:lnTo>
                      <a:pt x="34" y="25"/>
                    </a:lnTo>
                    <a:lnTo>
                      <a:pt x="38" y="2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55" name="Freeform 110"/>
              <p:cNvSpPr>
                <a:spLocks/>
              </p:cNvSpPr>
              <p:nvPr/>
            </p:nvSpPr>
            <p:spPr bwMode="auto">
              <a:xfrm>
                <a:off x="3087" y="2320"/>
                <a:ext cx="38" cy="30"/>
              </a:xfrm>
              <a:custGeom>
                <a:avLst/>
                <a:gdLst>
                  <a:gd name="T0" fmla="*/ 0 w 38"/>
                  <a:gd name="T1" fmla="*/ 0 h 30"/>
                  <a:gd name="T2" fmla="*/ 4 w 38"/>
                  <a:gd name="T3" fmla="*/ 3 h 30"/>
                  <a:gd name="T4" fmla="*/ 13 w 38"/>
                  <a:gd name="T5" fmla="*/ 10 h 30"/>
                  <a:gd name="T6" fmla="*/ 24 w 38"/>
                  <a:gd name="T7" fmla="*/ 18 h 30"/>
                  <a:gd name="T8" fmla="*/ 33 w 38"/>
                  <a:gd name="T9" fmla="*/ 26 h 30"/>
                  <a:gd name="T10" fmla="*/ 37 w 38"/>
                  <a:gd name="T11" fmla="*/ 29 h 30"/>
                  <a:gd name="T12" fmla="*/ 0 60000 65536"/>
                  <a:gd name="T13" fmla="*/ 0 60000 65536"/>
                  <a:gd name="T14" fmla="*/ 0 60000 65536"/>
                  <a:gd name="T15" fmla="*/ 0 60000 65536"/>
                  <a:gd name="T16" fmla="*/ 0 60000 65536"/>
                  <a:gd name="T17" fmla="*/ 0 60000 65536"/>
                  <a:gd name="T18" fmla="*/ 0 w 38"/>
                  <a:gd name="T19" fmla="*/ 0 h 30"/>
                  <a:gd name="T20" fmla="*/ 38 w 3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8" h="30">
                    <a:moveTo>
                      <a:pt x="0" y="0"/>
                    </a:moveTo>
                    <a:lnTo>
                      <a:pt x="4" y="3"/>
                    </a:lnTo>
                    <a:lnTo>
                      <a:pt x="13" y="10"/>
                    </a:lnTo>
                    <a:lnTo>
                      <a:pt x="24" y="18"/>
                    </a:lnTo>
                    <a:lnTo>
                      <a:pt x="33" y="26"/>
                    </a:lnTo>
                    <a:lnTo>
                      <a:pt x="37" y="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56" name="Freeform 111"/>
              <p:cNvSpPr>
                <a:spLocks/>
              </p:cNvSpPr>
              <p:nvPr/>
            </p:nvSpPr>
            <p:spPr bwMode="auto">
              <a:xfrm>
                <a:off x="3124" y="2349"/>
                <a:ext cx="36" cy="30"/>
              </a:xfrm>
              <a:custGeom>
                <a:avLst/>
                <a:gdLst>
                  <a:gd name="T0" fmla="*/ 0 w 36"/>
                  <a:gd name="T1" fmla="*/ 0 h 30"/>
                  <a:gd name="T2" fmla="*/ 4 w 36"/>
                  <a:gd name="T3" fmla="*/ 3 h 30"/>
                  <a:gd name="T4" fmla="*/ 12 w 36"/>
                  <a:gd name="T5" fmla="*/ 10 h 30"/>
                  <a:gd name="T6" fmla="*/ 23 w 36"/>
                  <a:gd name="T7" fmla="*/ 19 h 30"/>
                  <a:gd name="T8" fmla="*/ 32 w 36"/>
                  <a:gd name="T9" fmla="*/ 26 h 30"/>
                  <a:gd name="T10" fmla="*/ 35 w 36"/>
                  <a:gd name="T11" fmla="*/ 29 h 30"/>
                  <a:gd name="T12" fmla="*/ 0 60000 65536"/>
                  <a:gd name="T13" fmla="*/ 0 60000 65536"/>
                  <a:gd name="T14" fmla="*/ 0 60000 65536"/>
                  <a:gd name="T15" fmla="*/ 0 60000 65536"/>
                  <a:gd name="T16" fmla="*/ 0 60000 65536"/>
                  <a:gd name="T17" fmla="*/ 0 60000 65536"/>
                  <a:gd name="T18" fmla="*/ 0 w 36"/>
                  <a:gd name="T19" fmla="*/ 0 h 30"/>
                  <a:gd name="T20" fmla="*/ 36 w 3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6" h="30">
                    <a:moveTo>
                      <a:pt x="0" y="0"/>
                    </a:moveTo>
                    <a:lnTo>
                      <a:pt x="4" y="3"/>
                    </a:lnTo>
                    <a:lnTo>
                      <a:pt x="12" y="10"/>
                    </a:lnTo>
                    <a:lnTo>
                      <a:pt x="23" y="19"/>
                    </a:lnTo>
                    <a:lnTo>
                      <a:pt x="32" y="26"/>
                    </a:lnTo>
                    <a:lnTo>
                      <a:pt x="35" y="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57" name="Freeform 112"/>
              <p:cNvSpPr>
                <a:spLocks/>
              </p:cNvSpPr>
              <p:nvPr/>
            </p:nvSpPr>
            <p:spPr bwMode="auto">
              <a:xfrm>
                <a:off x="3159" y="2378"/>
                <a:ext cx="36" cy="32"/>
              </a:xfrm>
              <a:custGeom>
                <a:avLst/>
                <a:gdLst>
                  <a:gd name="T0" fmla="*/ 0 w 36"/>
                  <a:gd name="T1" fmla="*/ 0 h 32"/>
                  <a:gd name="T2" fmla="*/ 4 w 36"/>
                  <a:gd name="T3" fmla="*/ 3 h 32"/>
                  <a:gd name="T4" fmla="*/ 12 w 36"/>
                  <a:gd name="T5" fmla="*/ 11 h 32"/>
                  <a:gd name="T6" fmla="*/ 23 w 36"/>
                  <a:gd name="T7" fmla="*/ 20 h 32"/>
                  <a:gd name="T8" fmla="*/ 31 w 36"/>
                  <a:gd name="T9" fmla="*/ 28 h 32"/>
                  <a:gd name="T10" fmla="*/ 35 w 36"/>
                  <a:gd name="T11" fmla="*/ 31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0"/>
                    </a:moveTo>
                    <a:lnTo>
                      <a:pt x="4" y="3"/>
                    </a:lnTo>
                    <a:lnTo>
                      <a:pt x="12" y="11"/>
                    </a:lnTo>
                    <a:lnTo>
                      <a:pt x="23" y="20"/>
                    </a:lnTo>
                    <a:lnTo>
                      <a:pt x="31" y="28"/>
                    </a:lnTo>
                    <a:lnTo>
                      <a:pt x="35" y="3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58" name="Freeform 113"/>
              <p:cNvSpPr>
                <a:spLocks/>
              </p:cNvSpPr>
              <p:nvPr/>
            </p:nvSpPr>
            <p:spPr bwMode="auto">
              <a:xfrm>
                <a:off x="3194" y="2409"/>
                <a:ext cx="33" cy="32"/>
              </a:xfrm>
              <a:custGeom>
                <a:avLst/>
                <a:gdLst>
                  <a:gd name="T0" fmla="*/ 0 w 33"/>
                  <a:gd name="T1" fmla="*/ 0 h 32"/>
                  <a:gd name="T2" fmla="*/ 3 w 33"/>
                  <a:gd name="T3" fmla="*/ 3 h 32"/>
                  <a:gd name="T4" fmla="*/ 11 w 33"/>
                  <a:gd name="T5" fmla="*/ 11 h 32"/>
                  <a:gd name="T6" fmla="*/ 21 w 33"/>
                  <a:gd name="T7" fmla="*/ 20 h 32"/>
                  <a:gd name="T8" fmla="*/ 29 w 33"/>
                  <a:gd name="T9" fmla="*/ 28 h 32"/>
                  <a:gd name="T10" fmla="*/ 32 w 33"/>
                  <a:gd name="T11" fmla="*/ 31 h 32"/>
                  <a:gd name="T12" fmla="*/ 0 60000 65536"/>
                  <a:gd name="T13" fmla="*/ 0 60000 65536"/>
                  <a:gd name="T14" fmla="*/ 0 60000 65536"/>
                  <a:gd name="T15" fmla="*/ 0 60000 65536"/>
                  <a:gd name="T16" fmla="*/ 0 60000 65536"/>
                  <a:gd name="T17" fmla="*/ 0 60000 65536"/>
                  <a:gd name="T18" fmla="*/ 0 w 33"/>
                  <a:gd name="T19" fmla="*/ 0 h 32"/>
                  <a:gd name="T20" fmla="*/ 33 w 3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3" h="32">
                    <a:moveTo>
                      <a:pt x="0" y="0"/>
                    </a:moveTo>
                    <a:lnTo>
                      <a:pt x="3" y="3"/>
                    </a:lnTo>
                    <a:lnTo>
                      <a:pt x="11" y="11"/>
                    </a:lnTo>
                    <a:lnTo>
                      <a:pt x="21" y="20"/>
                    </a:lnTo>
                    <a:lnTo>
                      <a:pt x="29" y="28"/>
                    </a:lnTo>
                    <a:lnTo>
                      <a:pt x="32" y="3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59" name="Freeform 114"/>
              <p:cNvSpPr>
                <a:spLocks/>
              </p:cNvSpPr>
              <p:nvPr/>
            </p:nvSpPr>
            <p:spPr bwMode="auto">
              <a:xfrm>
                <a:off x="3226" y="2440"/>
                <a:ext cx="31" cy="35"/>
              </a:xfrm>
              <a:custGeom>
                <a:avLst/>
                <a:gdLst>
                  <a:gd name="T0" fmla="*/ 0 w 31"/>
                  <a:gd name="T1" fmla="*/ 0 h 35"/>
                  <a:gd name="T2" fmla="*/ 4 w 31"/>
                  <a:gd name="T3" fmla="*/ 4 h 35"/>
                  <a:gd name="T4" fmla="*/ 11 w 31"/>
                  <a:gd name="T5" fmla="*/ 12 h 35"/>
                  <a:gd name="T6" fmla="*/ 20 w 31"/>
                  <a:gd name="T7" fmla="*/ 22 h 35"/>
                  <a:gd name="T8" fmla="*/ 27 w 31"/>
                  <a:gd name="T9" fmla="*/ 30 h 35"/>
                  <a:gd name="T10" fmla="*/ 30 w 31"/>
                  <a:gd name="T11" fmla="*/ 34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4" y="4"/>
                    </a:lnTo>
                    <a:lnTo>
                      <a:pt x="11" y="12"/>
                    </a:lnTo>
                    <a:lnTo>
                      <a:pt x="20" y="22"/>
                    </a:lnTo>
                    <a:lnTo>
                      <a:pt x="27" y="30"/>
                    </a:lnTo>
                    <a:lnTo>
                      <a:pt x="30" y="3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60" name="Freeform 115"/>
              <p:cNvSpPr>
                <a:spLocks/>
              </p:cNvSpPr>
              <p:nvPr/>
            </p:nvSpPr>
            <p:spPr bwMode="auto">
              <a:xfrm>
                <a:off x="3256" y="2474"/>
                <a:ext cx="31" cy="34"/>
              </a:xfrm>
              <a:custGeom>
                <a:avLst/>
                <a:gdLst>
                  <a:gd name="T0" fmla="*/ 0 w 31"/>
                  <a:gd name="T1" fmla="*/ 0 h 34"/>
                  <a:gd name="T2" fmla="*/ 4 w 31"/>
                  <a:gd name="T3" fmla="*/ 3 h 34"/>
                  <a:gd name="T4" fmla="*/ 11 w 31"/>
                  <a:gd name="T5" fmla="*/ 12 h 34"/>
                  <a:gd name="T6" fmla="*/ 20 w 31"/>
                  <a:gd name="T7" fmla="*/ 21 h 34"/>
                  <a:gd name="T8" fmla="*/ 27 w 31"/>
                  <a:gd name="T9" fmla="*/ 30 h 34"/>
                  <a:gd name="T10" fmla="*/ 30 w 31"/>
                  <a:gd name="T11" fmla="*/ 33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0"/>
                    </a:moveTo>
                    <a:lnTo>
                      <a:pt x="4" y="3"/>
                    </a:lnTo>
                    <a:lnTo>
                      <a:pt x="11" y="12"/>
                    </a:lnTo>
                    <a:lnTo>
                      <a:pt x="20" y="21"/>
                    </a:lnTo>
                    <a:lnTo>
                      <a:pt x="27" y="30"/>
                    </a:lnTo>
                    <a:lnTo>
                      <a:pt x="30" y="3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61" name="Freeform 116"/>
              <p:cNvSpPr>
                <a:spLocks/>
              </p:cNvSpPr>
              <p:nvPr/>
            </p:nvSpPr>
            <p:spPr bwMode="auto">
              <a:xfrm>
                <a:off x="3286" y="2507"/>
                <a:ext cx="30" cy="36"/>
              </a:xfrm>
              <a:custGeom>
                <a:avLst/>
                <a:gdLst>
                  <a:gd name="T0" fmla="*/ 0 w 30"/>
                  <a:gd name="T1" fmla="*/ 0 h 36"/>
                  <a:gd name="T2" fmla="*/ 3 w 30"/>
                  <a:gd name="T3" fmla="*/ 4 h 36"/>
                  <a:gd name="T4" fmla="*/ 10 w 30"/>
                  <a:gd name="T5" fmla="*/ 12 h 36"/>
                  <a:gd name="T6" fmla="*/ 19 w 30"/>
                  <a:gd name="T7" fmla="*/ 22 h 36"/>
                  <a:gd name="T8" fmla="*/ 26 w 30"/>
                  <a:gd name="T9" fmla="*/ 31 h 36"/>
                  <a:gd name="T10" fmla="*/ 29 w 30"/>
                  <a:gd name="T11" fmla="*/ 35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0" y="0"/>
                    </a:moveTo>
                    <a:lnTo>
                      <a:pt x="3" y="4"/>
                    </a:lnTo>
                    <a:lnTo>
                      <a:pt x="10" y="12"/>
                    </a:lnTo>
                    <a:lnTo>
                      <a:pt x="19" y="22"/>
                    </a:lnTo>
                    <a:lnTo>
                      <a:pt x="26" y="31"/>
                    </a:lnTo>
                    <a:lnTo>
                      <a:pt x="29" y="3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62" name="Freeform 117"/>
              <p:cNvSpPr>
                <a:spLocks/>
              </p:cNvSpPr>
              <p:nvPr/>
            </p:nvSpPr>
            <p:spPr bwMode="auto">
              <a:xfrm>
                <a:off x="3315" y="2542"/>
                <a:ext cx="27" cy="35"/>
              </a:xfrm>
              <a:custGeom>
                <a:avLst/>
                <a:gdLst>
                  <a:gd name="T0" fmla="*/ 0 w 27"/>
                  <a:gd name="T1" fmla="*/ 0 h 35"/>
                  <a:gd name="T2" fmla="*/ 3 w 27"/>
                  <a:gd name="T3" fmla="*/ 3 h 35"/>
                  <a:gd name="T4" fmla="*/ 9 w 27"/>
                  <a:gd name="T5" fmla="*/ 12 h 35"/>
                  <a:gd name="T6" fmla="*/ 17 w 27"/>
                  <a:gd name="T7" fmla="*/ 22 h 35"/>
                  <a:gd name="T8" fmla="*/ 23 w 27"/>
                  <a:gd name="T9" fmla="*/ 30 h 35"/>
                  <a:gd name="T10" fmla="*/ 26 w 27"/>
                  <a:gd name="T11" fmla="*/ 34 h 35"/>
                  <a:gd name="T12" fmla="*/ 0 60000 65536"/>
                  <a:gd name="T13" fmla="*/ 0 60000 65536"/>
                  <a:gd name="T14" fmla="*/ 0 60000 65536"/>
                  <a:gd name="T15" fmla="*/ 0 60000 65536"/>
                  <a:gd name="T16" fmla="*/ 0 60000 65536"/>
                  <a:gd name="T17" fmla="*/ 0 60000 65536"/>
                  <a:gd name="T18" fmla="*/ 0 w 27"/>
                  <a:gd name="T19" fmla="*/ 0 h 35"/>
                  <a:gd name="T20" fmla="*/ 27 w 2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7" h="35">
                    <a:moveTo>
                      <a:pt x="0" y="0"/>
                    </a:moveTo>
                    <a:lnTo>
                      <a:pt x="3" y="3"/>
                    </a:lnTo>
                    <a:lnTo>
                      <a:pt x="9" y="12"/>
                    </a:lnTo>
                    <a:lnTo>
                      <a:pt x="17" y="22"/>
                    </a:lnTo>
                    <a:lnTo>
                      <a:pt x="23" y="30"/>
                    </a:lnTo>
                    <a:lnTo>
                      <a:pt x="26" y="3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63" name="Freeform 118"/>
              <p:cNvSpPr>
                <a:spLocks/>
              </p:cNvSpPr>
              <p:nvPr/>
            </p:nvSpPr>
            <p:spPr bwMode="auto">
              <a:xfrm>
                <a:off x="3341" y="2576"/>
                <a:ext cx="26" cy="36"/>
              </a:xfrm>
              <a:custGeom>
                <a:avLst/>
                <a:gdLst>
                  <a:gd name="T0" fmla="*/ 0 w 26"/>
                  <a:gd name="T1" fmla="*/ 0 h 36"/>
                  <a:gd name="T2" fmla="*/ 3 w 26"/>
                  <a:gd name="T3" fmla="*/ 3 h 36"/>
                  <a:gd name="T4" fmla="*/ 9 w 26"/>
                  <a:gd name="T5" fmla="*/ 12 h 36"/>
                  <a:gd name="T6" fmla="*/ 16 w 26"/>
                  <a:gd name="T7" fmla="*/ 23 h 36"/>
                  <a:gd name="T8" fmla="*/ 23 w 26"/>
                  <a:gd name="T9" fmla="*/ 32 h 36"/>
                  <a:gd name="T10" fmla="*/ 25 w 26"/>
                  <a:gd name="T11" fmla="*/ 35 h 36"/>
                  <a:gd name="T12" fmla="*/ 0 60000 65536"/>
                  <a:gd name="T13" fmla="*/ 0 60000 65536"/>
                  <a:gd name="T14" fmla="*/ 0 60000 65536"/>
                  <a:gd name="T15" fmla="*/ 0 60000 65536"/>
                  <a:gd name="T16" fmla="*/ 0 60000 65536"/>
                  <a:gd name="T17" fmla="*/ 0 60000 65536"/>
                  <a:gd name="T18" fmla="*/ 0 w 26"/>
                  <a:gd name="T19" fmla="*/ 0 h 36"/>
                  <a:gd name="T20" fmla="*/ 26 w 2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6" h="36">
                    <a:moveTo>
                      <a:pt x="0" y="0"/>
                    </a:moveTo>
                    <a:lnTo>
                      <a:pt x="3" y="3"/>
                    </a:lnTo>
                    <a:lnTo>
                      <a:pt x="9" y="12"/>
                    </a:lnTo>
                    <a:lnTo>
                      <a:pt x="16" y="23"/>
                    </a:lnTo>
                    <a:lnTo>
                      <a:pt x="23" y="32"/>
                    </a:lnTo>
                    <a:lnTo>
                      <a:pt x="25" y="3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64" name="Freeform 119"/>
              <p:cNvSpPr>
                <a:spLocks/>
              </p:cNvSpPr>
              <p:nvPr/>
            </p:nvSpPr>
            <p:spPr bwMode="auto">
              <a:xfrm>
                <a:off x="3366" y="2611"/>
                <a:ext cx="26" cy="35"/>
              </a:xfrm>
              <a:custGeom>
                <a:avLst/>
                <a:gdLst>
                  <a:gd name="T0" fmla="*/ 0 w 26"/>
                  <a:gd name="T1" fmla="*/ 0 h 35"/>
                  <a:gd name="T2" fmla="*/ 4 w 26"/>
                  <a:gd name="T3" fmla="*/ 6 h 35"/>
                  <a:gd name="T4" fmla="*/ 13 w 26"/>
                  <a:gd name="T5" fmla="*/ 17 h 35"/>
                  <a:gd name="T6" fmla="*/ 21 w 26"/>
                  <a:gd name="T7" fmla="*/ 29 h 35"/>
                  <a:gd name="T8" fmla="*/ 25 w 26"/>
                  <a:gd name="T9" fmla="*/ 34 h 35"/>
                  <a:gd name="T10" fmla="*/ 0 60000 65536"/>
                  <a:gd name="T11" fmla="*/ 0 60000 65536"/>
                  <a:gd name="T12" fmla="*/ 0 60000 65536"/>
                  <a:gd name="T13" fmla="*/ 0 60000 65536"/>
                  <a:gd name="T14" fmla="*/ 0 60000 65536"/>
                  <a:gd name="T15" fmla="*/ 0 w 26"/>
                  <a:gd name="T16" fmla="*/ 0 h 35"/>
                  <a:gd name="T17" fmla="*/ 26 w 26"/>
                  <a:gd name="T18" fmla="*/ 35 h 35"/>
                </a:gdLst>
                <a:ahLst/>
                <a:cxnLst>
                  <a:cxn ang="T10">
                    <a:pos x="T0" y="T1"/>
                  </a:cxn>
                  <a:cxn ang="T11">
                    <a:pos x="T2" y="T3"/>
                  </a:cxn>
                  <a:cxn ang="T12">
                    <a:pos x="T4" y="T5"/>
                  </a:cxn>
                  <a:cxn ang="T13">
                    <a:pos x="T6" y="T7"/>
                  </a:cxn>
                  <a:cxn ang="T14">
                    <a:pos x="T8" y="T9"/>
                  </a:cxn>
                </a:cxnLst>
                <a:rect l="T15" t="T16" r="T17" b="T18"/>
                <a:pathLst>
                  <a:path w="26" h="35">
                    <a:moveTo>
                      <a:pt x="0" y="0"/>
                    </a:moveTo>
                    <a:lnTo>
                      <a:pt x="4" y="6"/>
                    </a:lnTo>
                    <a:lnTo>
                      <a:pt x="13" y="17"/>
                    </a:lnTo>
                    <a:lnTo>
                      <a:pt x="21" y="29"/>
                    </a:lnTo>
                    <a:lnTo>
                      <a:pt x="25" y="3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65" name="Freeform 120"/>
              <p:cNvSpPr>
                <a:spLocks/>
              </p:cNvSpPr>
              <p:nvPr/>
            </p:nvSpPr>
            <p:spPr bwMode="auto">
              <a:xfrm>
                <a:off x="3391" y="2645"/>
                <a:ext cx="25" cy="36"/>
              </a:xfrm>
              <a:custGeom>
                <a:avLst/>
                <a:gdLst>
                  <a:gd name="T0" fmla="*/ 0 w 25"/>
                  <a:gd name="T1" fmla="*/ 0 h 36"/>
                  <a:gd name="T2" fmla="*/ 3 w 25"/>
                  <a:gd name="T3" fmla="*/ 6 h 36"/>
                  <a:gd name="T4" fmla="*/ 12 w 25"/>
                  <a:gd name="T5" fmla="*/ 18 h 36"/>
                  <a:gd name="T6" fmla="*/ 20 w 25"/>
                  <a:gd name="T7" fmla="*/ 30 h 36"/>
                  <a:gd name="T8" fmla="*/ 24 w 25"/>
                  <a:gd name="T9" fmla="*/ 35 h 36"/>
                  <a:gd name="T10" fmla="*/ 0 60000 65536"/>
                  <a:gd name="T11" fmla="*/ 0 60000 65536"/>
                  <a:gd name="T12" fmla="*/ 0 60000 65536"/>
                  <a:gd name="T13" fmla="*/ 0 60000 65536"/>
                  <a:gd name="T14" fmla="*/ 0 60000 65536"/>
                  <a:gd name="T15" fmla="*/ 0 w 25"/>
                  <a:gd name="T16" fmla="*/ 0 h 36"/>
                  <a:gd name="T17" fmla="*/ 25 w 25"/>
                  <a:gd name="T18" fmla="*/ 36 h 36"/>
                </a:gdLst>
                <a:ahLst/>
                <a:cxnLst>
                  <a:cxn ang="T10">
                    <a:pos x="T0" y="T1"/>
                  </a:cxn>
                  <a:cxn ang="T11">
                    <a:pos x="T2" y="T3"/>
                  </a:cxn>
                  <a:cxn ang="T12">
                    <a:pos x="T4" y="T5"/>
                  </a:cxn>
                  <a:cxn ang="T13">
                    <a:pos x="T6" y="T7"/>
                  </a:cxn>
                  <a:cxn ang="T14">
                    <a:pos x="T8" y="T9"/>
                  </a:cxn>
                </a:cxnLst>
                <a:rect l="T15" t="T16" r="T17" b="T18"/>
                <a:pathLst>
                  <a:path w="25" h="36">
                    <a:moveTo>
                      <a:pt x="0" y="0"/>
                    </a:moveTo>
                    <a:lnTo>
                      <a:pt x="3" y="6"/>
                    </a:lnTo>
                    <a:lnTo>
                      <a:pt x="12" y="18"/>
                    </a:lnTo>
                    <a:lnTo>
                      <a:pt x="20" y="30"/>
                    </a:lnTo>
                    <a:lnTo>
                      <a:pt x="24" y="3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66" name="Freeform 121"/>
              <p:cNvSpPr>
                <a:spLocks/>
              </p:cNvSpPr>
              <p:nvPr/>
            </p:nvSpPr>
            <p:spPr bwMode="auto">
              <a:xfrm>
                <a:off x="3415" y="2680"/>
                <a:ext cx="23" cy="35"/>
              </a:xfrm>
              <a:custGeom>
                <a:avLst/>
                <a:gdLst>
                  <a:gd name="T0" fmla="*/ 0 w 23"/>
                  <a:gd name="T1" fmla="*/ 0 h 35"/>
                  <a:gd name="T2" fmla="*/ 3 w 23"/>
                  <a:gd name="T3" fmla="*/ 5 h 35"/>
                  <a:gd name="T4" fmla="*/ 11 w 23"/>
                  <a:gd name="T5" fmla="*/ 17 h 35"/>
                  <a:gd name="T6" fmla="*/ 19 w 23"/>
                  <a:gd name="T7" fmla="*/ 29 h 35"/>
                  <a:gd name="T8" fmla="*/ 22 w 23"/>
                  <a:gd name="T9" fmla="*/ 34 h 35"/>
                  <a:gd name="T10" fmla="*/ 0 60000 65536"/>
                  <a:gd name="T11" fmla="*/ 0 60000 65536"/>
                  <a:gd name="T12" fmla="*/ 0 60000 65536"/>
                  <a:gd name="T13" fmla="*/ 0 60000 65536"/>
                  <a:gd name="T14" fmla="*/ 0 60000 65536"/>
                  <a:gd name="T15" fmla="*/ 0 w 23"/>
                  <a:gd name="T16" fmla="*/ 0 h 35"/>
                  <a:gd name="T17" fmla="*/ 23 w 23"/>
                  <a:gd name="T18" fmla="*/ 35 h 35"/>
                </a:gdLst>
                <a:ahLst/>
                <a:cxnLst>
                  <a:cxn ang="T10">
                    <a:pos x="T0" y="T1"/>
                  </a:cxn>
                  <a:cxn ang="T11">
                    <a:pos x="T2" y="T3"/>
                  </a:cxn>
                  <a:cxn ang="T12">
                    <a:pos x="T4" y="T5"/>
                  </a:cxn>
                  <a:cxn ang="T13">
                    <a:pos x="T6" y="T7"/>
                  </a:cxn>
                  <a:cxn ang="T14">
                    <a:pos x="T8" y="T9"/>
                  </a:cxn>
                </a:cxnLst>
                <a:rect l="T15" t="T16" r="T17" b="T18"/>
                <a:pathLst>
                  <a:path w="23" h="35">
                    <a:moveTo>
                      <a:pt x="0" y="0"/>
                    </a:moveTo>
                    <a:lnTo>
                      <a:pt x="3" y="5"/>
                    </a:lnTo>
                    <a:lnTo>
                      <a:pt x="11" y="17"/>
                    </a:lnTo>
                    <a:lnTo>
                      <a:pt x="19" y="29"/>
                    </a:lnTo>
                    <a:lnTo>
                      <a:pt x="22" y="3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67" name="Freeform 122"/>
              <p:cNvSpPr>
                <a:spLocks/>
              </p:cNvSpPr>
              <p:nvPr/>
            </p:nvSpPr>
            <p:spPr bwMode="auto">
              <a:xfrm>
                <a:off x="3437" y="2714"/>
                <a:ext cx="22" cy="35"/>
              </a:xfrm>
              <a:custGeom>
                <a:avLst/>
                <a:gdLst>
                  <a:gd name="T0" fmla="*/ 0 w 22"/>
                  <a:gd name="T1" fmla="*/ 0 h 35"/>
                  <a:gd name="T2" fmla="*/ 4 w 22"/>
                  <a:gd name="T3" fmla="*/ 5 h 35"/>
                  <a:gd name="T4" fmla="*/ 11 w 22"/>
                  <a:gd name="T5" fmla="*/ 17 h 35"/>
                  <a:gd name="T6" fmla="*/ 18 w 22"/>
                  <a:gd name="T7" fmla="*/ 28 h 35"/>
                  <a:gd name="T8" fmla="*/ 21 w 22"/>
                  <a:gd name="T9" fmla="*/ 34 h 35"/>
                  <a:gd name="T10" fmla="*/ 0 60000 65536"/>
                  <a:gd name="T11" fmla="*/ 0 60000 65536"/>
                  <a:gd name="T12" fmla="*/ 0 60000 65536"/>
                  <a:gd name="T13" fmla="*/ 0 60000 65536"/>
                  <a:gd name="T14" fmla="*/ 0 60000 65536"/>
                  <a:gd name="T15" fmla="*/ 0 w 22"/>
                  <a:gd name="T16" fmla="*/ 0 h 35"/>
                  <a:gd name="T17" fmla="*/ 22 w 22"/>
                  <a:gd name="T18" fmla="*/ 35 h 35"/>
                </a:gdLst>
                <a:ahLst/>
                <a:cxnLst>
                  <a:cxn ang="T10">
                    <a:pos x="T0" y="T1"/>
                  </a:cxn>
                  <a:cxn ang="T11">
                    <a:pos x="T2" y="T3"/>
                  </a:cxn>
                  <a:cxn ang="T12">
                    <a:pos x="T4" y="T5"/>
                  </a:cxn>
                  <a:cxn ang="T13">
                    <a:pos x="T6" y="T7"/>
                  </a:cxn>
                  <a:cxn ang="T14">
                    <a:pos x="T8" y="T9"/>
                  </a:cxn>
                </a:cxnLst>
                <a:rect l="T15" t="T16" r="T17" b="T18"/>
                <a:pathLst>
                  <a:path w="22" h="35">
                    <a:moveTo>
                      <a:pt x="0" y="0"/>
                    </a:moveTo>
                    <a:lnTo>
                      <a:pt x="4" y="5"/>
                    </a:lnTo>
                    <a:lnTo>
                      <a:pt x="11" y="17"/>
                    </a:lnTo>
                    <a:lnTo>
                      <a:pt x="18" y="28"/>
                    </a:lnTo>
                    <a:lnTo>
                      <a:pt x="21" y="3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68" name="Freeform 123"/>
              <p:cNvSpPr>
                <a:spLocks/>
              </p:cNvSpPr>
              <p:nvPr/>
            </p:nvSpPr>
            <p:spPr bwMode="auto">
              <a:xfrm>
                <a:off x="3458" y="2748"/>
                <a:ext cx="21" cy="34"/>
              </a:xfrm>
              <a:custGeom>
                <a:avLst/>
                <a:gdLst>
                  <a:gd name="T0" fmla="*/ 0 w 21"/>
                  <a:gd name="T1" fmla="*/ 0 h 34"/>
                  <a:gd name="T2" fmla="*/ 3 w 21"/>
                  <a:gd name="T3" fmla="*/ 5 h 34"/>
                  <a:gd name="T4" fmla="*/ 10 w 21"/>
                  <a:gd name="T5" fmla="*/ 17 h 34"/>
                  <a:gd name="T6" fmla="*/ 17 w 21"/>
                  <a:gd name="T7" fmla="*/ 28 h 34"/>
                  <a:gd name="T8" fmla="*/ 20 w 21"/>
                  <a:gd name="T9" fmla="*/ 33 h 34"/>
                  <a:gd name="T10" fmla="*/ 0 60000 65536"/>
                  <a:gd name="T11" fmla="*/ 0 60000 65536"/>
                  <a:gd name="T12" fmla="*/ 0 60000 65536"/>
                  <a:gd name="T13" fmla="*/ 0 60000 65536"/>
                  <a:gd name="T14" fmla="*/ 0 60000 65536"/>
                  <a:gd name="T15" fmla="*/ 0 w 21"/>
                  <a:gd name="T16" fmla="*/ 0 h 34"/>
                  <a:gd name="T17" fmla="*/ 21 w 21"/>
                  <a:gd name="T18" fmla="*/ 34 h 34"/>
                </a:gdLst>
                <a:ahLst/>
                <a:cxnLst>
                  <a:cxn ang="T10">
                    <a:pos x="T0" y="T1"/>
                  </a:cxn>
                  <a:cxn ang="T11">
                    <a:pos x="T2" y="T3"/>
                  </a:cxn>
                  <a:cxn ang="T12">
                    <a:pos x="T4" y="T5"/>
                  </a:cxn>
                  <a:cxn ang="T13">
                    <a:pos x="T6" y="T7"/>
                  </a:cxn>
                  <a:cxn ang="T14">
                    <a:pos x="T8" y="T9"/>
                  </a:cxn>
                </a:cxnLst>
                <a:rect l="T15" t="T16" r="T17" b="T18"/>
                <a:pathLst>
                  <a:path w="21" h="34">
                    <a:moveTo>
                      <a:pt x="0" y="0"/>
                    </a:moveTo>
                    <a:lnTo>
                      <a:pt x="3" y="5"/>
                    </a:lnTo>
                    <a:lnTo>
                      <a:pt x="10" y="17"/>
                    </a:lnTo>
                    <a:lnTo>
                      <a:pt x="17" y="28"/>
                    </a:lnTo>
                    <a:lnTo>
                      <a:pt x="20" y="3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69" name="Freeform 124"/>
              <p:cNvSpPr>
                <a:spLocks/>
              </p:cNvSpPr>
              <p:nvPr/>
            </p:nvSpPr>
            <p:spPr bwMode="auto">
              <a:xfrm>
                <a:off x="3478" y="2781"/>
                <a:ext cx="21" cy="33"/>
              </a:xfrm>
              <a:custGeom>
                <a:avLst/>
                <a:gdLst>
                  <a:gd name="T0" fmla="*/ 0 w 21"/>
                  <a:gd name="T1" fmla="*/ 0 h 33"/>
                  <a:gd name="T2" fmla="*/ 3 w 21"/>
                  <a:gd name="T3" fmla="*/ 5 h 33"/>
                  <a:gd name="T4" fmla="*/ 10 w 21"/>
                  <a:gd name="T5" fmla="*/ 16 h 33"/>
                  <a:gd name="T6" fmla="*/ 17 w 21"/>
                  <a:gd name="T7" fmla="*/ 27 h 33"/>
                  <a:gd name="T8" fmla="*/ 20 w 21"/>
                  <a:gd name="T9" fmla="*/ 32 h 33"/>
                  <a:gd name="T10" fmla="*/ 0 60000 65536"/>
                  <a:gd name="T11" fmla="*/ 0 60000 65536"/>
                  <a:gd name="T12" fmla="*/ 0 60000 65536"/>
                  <a:gd name="T13" fmla="*/ 0 60000 65536"/>
                  <a:gd name="T14" fmla="*/ 0 60000 65536"/>
                  <a:gd name="T15" fmla="*/ 0 w 21"/>
                  <a:gd name="T16" fmla="*/ 0 h 33"/>
                  <a:gd name="T17" fmla="*/ 21 w 21"/>
                  <a:gd name="T18" fmla="*/ 33 h 33"/>
                </a:gdLst>
                <a:ahLst/>
                <a:cxnLst>
                  <a:cxn ang="T10">
                    <a:pos x="T0" y="T1"/>
                  </a:cxn>
                  <a:cxn ang="T11">
                    <a:pos x="T2" y="T3"/>
                  </a:cxn>
                  <a:cxn ang="T12">
                    <a:pos x="T4" y="T5"/>
                  </a:cxn>
                  <a:cxn ang="T13">
                    <a:pos x="T6" y="T7"/>
                  </a:cxn>
                  <a:cxn ang="T14">
                    <a:pos x="T8" y="T9"/>
                  </a:cxn>
                </a:cxnLst>
                <a:rect l="T15" t="T16" r="T17" b="T18"/>
                <a:pathLst>
                  <a:path w="21" h="33">
                    <a:moveTo>
                      <a:pt x="0" y="0"/>
                    </a:moveTo>
                    <a:lnTo>
                      <a:pt x="3" y="5"/>
                    </a:lnTo>
                    <a:lnTo>
                      <a:pt x="10" y="16"/>
                    </a:lnTo>
                    <a:lnTo>
                      <a:pt x="17" y="27"/>
                    </a:lnTo>
                    <a:lnTo>
                      <a:pt x="20" y="3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70" name="Freeform 125"/>
              <p:cNvSpPr>
                <a:spLocks/>
              </p:cNvSpPr>
              <p:nvPr/>
            </p:nvSpPr>
            <p:spPr bwMode="auto">
              <a:xfrm>
                <a:off x="3498" y="2813"/>
                <a:ext cx="19" cy="33"/>
              </a:xfrm>
              <a:custGeom>
                <a:avLst/>
                <a:gdLst>
                  <a:gd name="T0" fmla="*/ 0 w 19"/>
                  <a:gd name="T1" fmla="*/ 0 h 33"/>
                  <a:gd name="T2" fmla="*/ 3 w 19"/>
                  <a:gd name="T3" fmla="*/ 5 h 33"/>
                  <a:gd name="T4" fmla="*/ 9 w 19"/>
                  <a:gd name="T5" fmla="*/ 16 h 33"/>
                  <a:gd name="T6" fmla="*/ 15 w 19"/>
                  <a:gd name="T7" fmla="*/ 27 h 33"/>
                  <a:gd name="T8" fmla="*/ 18 w 19"/>
                  <a:gd name="T9" fmla="*/ 32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0" y="0"/>
                    </a:moveTo>
                    <a:lnTo>
                      <a:pt x="3" y="5"/>
                    </a:lnTo>
                    <a:lnTo>
                      <a:pt x="9" y="16"/>
                    </a:lnTo>
                    <a:lnTo>
                      <a:pt x="15" y="27"/>
                    </a:lnTo>
                    <a:lnTo>
                      <a:pt x="18" y="3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71" name="Freeform 126"/>
              <p:cNvSpPr>
                <a:spLocks/>
              </p:cNvSpPr>
              <p:nvPr/>
            </p:nvSpPr>
            <p:spPr bwMode="auto">
              <a:xfrm>
                <a:off x="3516" y="2845"/>
                <a:ext cx="18" cy="30"/>
              </a:xfrm>
              <a:custGeom>
                <a:avLst/>
                <a:gdLst>
                  <a:gd name="T0" fmla="*/ 0 w 18"/>
                  <a:gd name="T1" fmla="*/ 0 h 30"/>
                  <a:gd name="T2" fmla="*/ 4 w 18"/>
                  <a:gd name="T3" fmla="*/ 8 h 30"/>
                  <a:gd name="T4" fmla="*/ 13 w 18"/>
                  <a:gd name="T5" fmla="*/ 22 h 30"/>
                  <a:gd name="T6" fmla="*/ 17 w 18"/>
                  <a:gd name="T7" fmla="*/ 29 h 30"/>
                  <a:gd name="T8" fmla="*/ 0 60000 65536"/>
                  <a:gd name="T9" fmla="*/ 0 60000 65536"/>
                  <a:gd name="T10" fmla="*/ 0 60000 65536"/>
                  <a:gd name="T11" fmla="*/ 0 60000 65536"/>
                  <a:gd name="T12" fmla="*/ 0 w 18"/>
                  <a:gd name="T13" fmla="*/ 0 h 30"/>
                  <a:gd name="T14" fmla="*/ 18 w 18"/>
                  <a:gd name="T15" fmla="*/ 30 h 30"/>
                </a:gdLst>
                <a:ahLst/>
                <a:cxnLst>
                  <a:cxn ang="T8">
                    <a:pos x="T0" y="T1"/>
                  </a:cxn>
                  <a:cxn ang="T9">
                    <a:pos x="T2" y="T3"/>
                  </a:cxn>
                  <a:cxn ang="T10">
                    <a:pos x="T4" y="T5"/>
                  </a:cxn>
                  <a:cxn ang="T11">
                    <a:pos x="T6" y="T7"/>
                  </a:cxn>
                </a:cxnLst>
                <a:rect l="T12" t="T13" r="T14" b="T15"/>
                <a:pathLst>
                  <a:path w="18" h="30">
                    <a:moveTo>
                      <a:pt x="0" y="0"/>
                    </a:moveTo>
                    <a:lnTo>
                      <a:pt x="4" y="8"/>
                    </a:lnTo>
                    <a:lnTo>
                      <a:pt x="13" y="22"/>
                    </a:lnTo>
                    <a:lnTo>
                      <a:pt x="17" y="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72" name="Freeform 127"/>
              <p:cNvSpPr>
                <a:spLocks/>
              </p:cNvSpPr>
              <p:nvPr/>
            </p:nvSpPr>
            <p:spPr bwMode="auto">
              <a:xfrm>
                <a:off x="3533" y="2874"/>
                <a:ext cx="18" cy="30"/>
              </a:xfrm>
              <a:custGeom>
                <a:avLst/>
                <a:gdLst>
                  <a:gd name="T0" fmla="*/ 0 w 18"/>
                  <a:gd name="T1" fmla="*/ 0 h 30"/>
                  <a:gd name="T2" fmla="*/ 5 w 18"/>
                  <a:gd name="T3" fmla="*/ 8 h 30"/>
                  <a:gd name="T4" fmla="*/ 13 w 18"/>
                  <a:gd name="T5" fmla="*/ 22 h 30"/>
                  <a:gd name="T6" fmla="*/ 17 w 18"/>
                  <a:gd name="T7" fmla="*/ 29 h 30"/>
                  <a:gd name="T8" fmla="*/ 0 60000 65536"/>
                  <a:gd name="T9" fmla="*/ 0 60000 65536"/>
                  <a:gd name="T10" fmla="*/ 0 60000 65536"/>
                  <a:gd name="T11" fmla="*/ 0 60000 65536"/>
                  <a:gd name="T12" fmla="*/ 0 w 18"/>
                  <a:gd name="T13" fmla="*/ 0 h 30"/>
                  <a:gd name="T14" fmla="*/ 18 w 18"/>
                  <a:gd name="T15" fmla="*/ 30 h 30"/>
                </a:gdLst>
                <a:ahLst/>
                <a:cxnLst>
                  <a:cxn ang="T8">
                    <a:pos x="T0" y="T1"/>
                  </a:cxn>
                  <a:cxn ang="T9">
                    <a:pos x="T2" y="T3"/>
                  </a:cxn>
                  <a:cxn ang="T10">
                    <a:pos x="T4" y="T5"/>
                  </a:cxn>
                  <a:cxn ang="T11">
                    <a:pos x="T6" y="T7"/>
                  </a:cxn>
                </a:cxnLst>
                <a:rect l="T12" t="T13" r="T14" b="T15"/>
                <a:pathLst>
                  <a:path w="18" h="30">
                    <a:moveTo>
                      <a:pt x="0" y="0"/>
                    </a:moveTo>
                    <a:lnTo>
                      <a:pt x="5" y="8"/>
                    </a:lnTo>
                    <a:lnTo>
                      <a:pt x="13" y="22"/>
                    </a:lnTo>
                    <a:lnTo>
                      <a:pt x="17" y="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73" name="Freeform 128"/>
              <p:cNvSpPr>
                <a:spLocks/>
              </p:cNvSpPr>
              <p:nvPr/>
            </p:nvSpPr>
            <p:spPr bwMode="auto">
              <a:xfrm>
                <a:off x="3550" y="2903"/>
                <a:ext cx="18" cy="28"/>
              </a:xfrm>
              <a:custGeom>
                <a:avLst/>
                <a:gdLst>
                  <a:gd name="T0" fmla="*/ 0 w 18"/>
                  <a:gd name="T1" fmla="*/ 0 h 28"/>
                  <a:gd name="T2" fmla="*/ 4 w 18"/>
                  <a:gd name="T3" fmla="*/ 7 h 28"/>
                  <a:gd name="T4" fmla="*/ 12 w 18"/>
                  <a:gd name="T5" fmla="*/ 20 h 28"/>
                  <a:gd name="T6" fmla="*/ 17 w 18"/>
                  <a:gd name="T7" fmla="*/ 27 h 28"/>
                  <a:gd name="T8" fmla="*/ 0 60000 65536"/>
                  <a:gd name="T9" fmla="*/ 0 60000 65536"/>
                  <a:gd name="T10" fmla="*/ 0 60000 65536"/>
                  <a:gd name="T11" fmla="*/ 0 60000 65536"/>
                  <a:gd name="T12" fmla="*/ 0 w 18"/>
                  <a:gd name="T13" fmla="*/ 0 h 28"/>
                  <a:gd name="T14" fmla="*/ 18 w 18"/>
                  <a:gd name="T15" fmla="*/ 28 h 28"/>
                </a:gdLst>
                <a:ahLst/>
                <a:cxnLst>
                  <a:cxn ang="T8">
                    <a:pos x="T0" y="T1"/>
                  </a:cxn>
                  <a:cxn ang="T9">
                    <a:pos x="T2" y="T3"/>
                  </a:cxn>
                  <a:cxn ang="T10">
                    <a:pos x="T4" y="T5"/>
                  </a:cxn>
                  <a:cxn ang="T11">
                    <a:pos x="T6" y="T7"/>
                  </a:cxn>
                </a:cxnLst>
                <a:rect l="T12" t="T13" r="T14" b="T15"/>
                <a:pathLst>
                  <a:path w="18" h="28">
                    <a:moveTo>
                      <a:pt x="0" y="0"/>
                    </a:moveTo>
                    <a:lnTo>
                      <a:pt x="4" y="7"/>
                    </a:lnTo>
                    <a:lnTo>
                      <a:pt x="12" y="20"/>
                    </a:lnTo>
                    <a:lnTo>
                      <a:pt x="17" y="2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74" name="Freeform 129"/>
              <p:cNvSpPr>
                <a:spLocks/>
              </p:cNvSpPr>
              <p:nvPr/>
            </p:nvSpPr>
            <p:spPr bwMode="auto">
              <a:xfrm>
                <a:off x="3567" y="2930"/>
                <a:ext cx="16" cy="27"/>
              </a:xfrm>
              <a:custGeom>
                <a:avLst/>
                <a:gdLst>
                  <a:gd name="T0" fmla="*/ 0 w 16"/>
                  <a:gd name="T1" fmla="*/ 0 h 27"/>
                  <a:gd name="T2" fmla="*/ 4 w 16"/>
                  <a:gd name="T3" fmla="*/ 7 h 27"/>
                  <a:gd name="T4" fmla="*/ 11 w 16"/>
                  <a:gd name="T5" fmla="*/ 19 h 27"/>
                  <a:gd name="T6" fmla="*/ 15 w 16"/>
                  <a:gd name="T7" fmla="*/ 26 h 27"/>
                  <a:gd name="T8" fmla="*/ 0 60000 65536"/>
                  <a:gd name="T9" fmla="*/ 0 60000 65536"/>
                  <a:gd name="T10" fmla="*/ 0 60000 65536"/>
                  <a:gd name="T11" fmla="*/ 0 60000 65536"/>
                  <a:gd name="T12" fmla="*/ 0 w 16"/>
                  <a:gd name="T13" fmla="*/ 0 h 27"/>
                  <a:gd name="T14" fmla="*/ 16 w 16"/>
                  <a:gd name="T15" fmla="*/ 27 h 27"/>
                </a:gdLst>
                <a:ahLst/>
                <a:cxnLst>
                  <a:cxn ang="T8">
                    <a:pos x="T0" y="T1"/>
                  </a:cxn>
                  <a:cxn ang="T9">
                    <a:pos x="T2" y="T3"/>
                  </a:cxn>
                  <a:cxn ang="T10">
                    <a:pos x="T4" y="T5"/>
                  </a:cxn>
                  <a:cxn ang="T11">
                    <a:pos x="T6" y="T7"/>
                  </a:cxn>
                </a:cxnLst>
                <a:rect l="T12" t="T13" r="T14" b="T15"/>
                <a:pathLst>
                  <a:path w="16" h="27">
                    <a:moveTo>
                      <a:pt x="0" y="0"/>
                    </a:moveTo>
                    <a:lnTo>
                      <a:pt x="4" y="7"/>
                    </a:lnTo>
                    <a:lnTo>
                      <a:pt x="11" y="19"/>
                    </a:lnTo>
                    <a:lnTo>
                      <a:pt x="15" y="2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75" name="Freeform 130"/>
              <p:cNvSpPr>
                <a:spLocks/>
              </p:cNvSpPr>
              <p:nvPr/>
            </p:nvSpPr>
            <p:spPr bwMode="auto">
              <a:xfrm>
                <a:off x="3582" y="2956"/>
                <a:ext cx="15" cy="24"/>
              </a:xfrm>
              <a:custGeom>
                <a:avLst/>
                <a:gdLst>
                  <a:gd name="T0" fmla="*/ 0 w 15"/>
                  <a:gd name="T1" fmla="*/ 0 h 24"/>
                  <a:gd name="T2" fmla="*/ 3 w 15"/>
                  <a:gd name="T3" fmla="*/ 6 h 24"/>
                  <a:gd name="T4" fmla="*/ 10 w 15"/>
                  <a:gd name="T5" fmla="*/ 17 h 24"/>
                  <a:gd name="T6" fmla="*/ 14 w 15"/>
                  <a:gd name="T7" fmla="*/ 23 h 24"/>
                  <a:gd name="T8" fmla="*/ 0 60000 65536"/>
                  <a:gd name="T9" fmla="*/ 0 60000 65536"/>
                  <a:gd name="T10" fmla="*/ 0 60000 65536"/>
                  <a:gd name="T11" fmla="*/ 0 60000 65536"/>
                  <a:gd name="T12" fmla="*/ 0 w 15"/>
                  <a:gd name="T13" fmla="*/ 0 h 24"/>
                  <a:gd name="T14" fmla="*/ 15 w 15"/>
                  <a:gd name="T15" fmla="*/ 24 h 24"/>
                </a:gdLst>
                <a:ahLst/>
                <a:cxnLst>
                  <a:cxn ang="T8">
                    <a:pos x="T0" y="T1"/>
                  </a:cxn>
                  <a:cxn ang="T9">
                    <a:pos x="T2" y="T3"/>
                  </a:cxn>
                  <a:cxn ang="T10">
                    <a:pos x="T4" y="T5"/>
                  </a:cxn>
                  <a:cxn ang="T11">
                    <a:pos x="T6" y="T7"/>
                  </a:cxn>
                </a:cxnLst>
                <a:rect l="T12" t="T13" r="T14" b="T15"/>
                <a:pathLst>
                  <a:path w="15" h="24">
                    <a:moveTo>
                      <a:pt x="0" y="0"/>
                    </a:moveTo>
                    <a:lnTo>
                      <a:pt x="3" y="6"/>
                    </a:lnTo>
                    <a:lnTo>
                      <a:pt x="10" y="17"/>
                    </a:lnTo>
                    <a:lnTo>
                      <a:pt x="14" y="2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76" name="Freeform 131"/>
              <p:cNvSpPr>
                <a:spLocks/>
              </p:cNvSpPr>
              <p:nvPr/>
            </p:nvSpPr>
            <p:spPr bwMode="auto">
              <a:xfrm>
                <a:off x="3596" y="2979"/>
                <a:ext cx="16" cy="23"/>
              </a:xfrm>
              <a:custGeom>
                <a:avLst/>
                <a:gdLst>
                  <a:gd name="T0" fmla="*/ 0 w 16"/>
                  <a:gd name="T1" fmla="*/ 0 h 23"/>
                  <a:gd name="T2" fmla="*/ 4 w 16"/>
                  <a:gd name="T3" fmla="*/ 6 h 23"/>
                  <a:gd name="T4" fmla="*/ 11 w 16"/>
                  <a:gd name="T5" fmla="*/ 17 h 23"/>
                  <a:gd name="T6" fmla="*/ 15 w 16"/>
                  <a:gd name="T7" fmla="*/ 22 h 23"/>
                  <a:gd name="T8" fmla="*/ 0 60000 65536"/>
                  <a:gd name="T9" fmla="*/ 0 60000 65536"/>
                  <a:gd name="T10" fmla="*/ 0 60000 65536"/>
                  <a:gd name="T11" fmla="*/ 0 60000 65536"/>
                  <a:gd name="T12" fmla="*/ 0 w 16"/>
                  <a:gd name="T13" fmla="*/ 0 h 23"/>
                  <a:gd name="T14" fmla="*/ 16 w 16"/>
                  <a:gd name="T15" fmla="*/ 23 h 23"/>
                </a:gdLst>
                <a:ahLst/>
                <a:cxnLst>
                  <a:cxn ang="T8">
                    <a:pos x="T0" y="T1"/>
                  </a:cxn>
                  <a:cxn ang="T9">
                    <a:pos x="T2" y="T3"/>
                  </a:cxn>
                  <a:cxn ang="T10">
                    <a:pos x="T4" y="T5"/>
                  </a:cxn>
                  <a:cxn ang="T11">
                    <a:pos x="T6" y="T7"/>
                  </a:cxn>
                </a:cxnLst>
                <a:rect l="T12" t="T13" r="T14" b="T15"/>
                <a:pathLst>
                  <a:path w="16" h="23">
                    <a:moveTo>
                      <a:pt x="0" y="0"/>
                    </a:moveTo>
                    <a:lnTo>
                      <a:pt x="4" y="6"/>
                    </a:lnTo>
                    <a:lnTo>
                      <a:pt x="11" y="17"/>
                    </a:lnTo>
                    <a:lnTo>
                      <a:pt x="15" y="2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grpSp>
          <p:nvGrpSpPr>
            <p:cNvPr id="24619" name="Group 166"/>
            <p:cNvGrpSpPr>
              <a:grpSpLocks/>
            </p:cNvGrpSpPr>
            <p:nvPr/>
          </p:nvGrpSpPr>
          <p:grpSpPr bwMode="auto">
            <a:xfrm>
              <a:off x="2132013" y="3473981"/>
              <a:ext cx="2384425" cy="2862262"/>
              <a:chOff x="1343" y="2103"/>
              <a:chExt cx="1502" cy="1803"/>
            </a:xfrm>
          </p:grpSpPr>
          <p:sp>
            <p:nvSpPr>
              <p:cNvPr id="24711" name="Freeform 4"/>
              <p:cNvSpPr>
                <a:spLocks/>
              </p:cNvSpPr>
              <p:nvPr/>
            </p:nvSpPr>
            <p:spPr bwMode="auto">
              <a:xfrm>
                <a:off x="2591" y="2838"/>
                <a:ext cx="222" cy="391"/>
              </a:xfrm>
              <a:custGeom>
                <a:avLst/>
                <a:gdLst>
                  <a:gd name="T0" fmla="*/ 3 w 222"/>
                  <a:gd name="T1" fmla="*/ 387 h 391"/>
                  <a:gd name="T2" fmla="*/ 18 w 222"/>
                  <a:gd name="T3" fmla="*/ 376 h 391"/>
                  <a:gd name="T4" fmla="*/ 42 w 222"/>
                  <a:gd name="T5" fmla="*/ 358 h 391"/>
                  <a:gd name="T6" fmla="*/ 68 w 222"/>
                  <a:gd name="T7" fmla="*/ 337 h 391"/>
                  <a:gd name="T8" fmla="*/ 95 w 222"/>
                  <a:gd name="T9" fmla="*/ 317 h 391"/>
                  <a:gd name="T10" fmla="*/ 115 w 222"/>
                  <a:gd name="T11" fmla="*/ 300 h 391"/>
                  <a:gd name="T12" fmla="*/ 127 w 222"/>
                  <a:gd name="T13" fmla="*/ 292 h 391"/>
                  <a:gd name="T14" fmla="*/ 126 w 222"/>
                  <a:gd name="T15" fmla="*/ 290 h 391"/>
                  <a:gd name="T16" fmla="*/ 104 w 222"/>
                  <a:gd name="T17" fmla="*/ 273 h 391"/>
                  <a:gd name="T18" fmla="*/ 77 w 222"/>
                  <a:gd name="T19" fmla="*/ 253 h 391"/>
                  <a:gd name="T20" fmla="*/ 70 w 222"/>
                  <a:gd name="T21" fmla="*/ 247 h 391"/>
                  <a:gd name="T22" fmla="*/ 77 w 222"/>
                  <a:gd name="T23" fmla="*/ 241 h 391"/>
                  <a:gd name="T24" fmla="*/ 95 w 222"/>
                  <a:gd name="T25" fmla="*/ 225 h 391"/>
                  <a:gd name="T26" fmla="*/ 119 w 222"/>
                  <a:gd name="T27" fmla="*/ 205 h 391"/>
                  <a:gd name="T28" fmla="*/ 144 w 222"/>
                  <a:gd name="T29" fmla="*/ 183 h 391"/>
                  <a:gd name="T30" fmla="*/ 164 w 222"/>
                  <a:gd name="T31" fmla="*/ 165 h 391"/>
                  <a:gd name="T32" fmla="*/ 176 w 222"/>
                  <a:gd name="T33" fmla="*/ 155 h 391"/>
                  <a:gd name="T34" fmla="*/ 173 w 222"/>
                  <a:gd name="T35" fmla="*/ 152 h 391"/>
                  <a:gd name="T36" fmla="*/ 144 w 222"/>
                  <a:gd name="T37" fmla="*/ 133 h 391"/>
                  <a:gd name="T38" fmla="*/ 133 w 222"/>
                  <a:gd name="T39" fmla="*/ 126 h 391"/>
                  <a:gd name="T40" fmla="*/ 138 w 222"/>
                  <a:gd name="T41" fmla="*/ 118 h 391"/>
                  <a:gd name="T42" fmla="*/ 152 w 222"/>
                  <a:gd name="T43" fmla="*/ 98 h 391"/>
                  <a:gd name="T44" fmla="*/ 170 w 222"/>
                  <a:gd name="T45" fmla="*/ 72 h 391"/>
                  <a:gd name="T46" fmla="*/ 190 w 222"/>
                  <a:gd name="T47" fmla="*/ 44 h 391"/>
                  <a:gd name="T48" fmla="*/ 208 w 222"/>
                  <a:gd name="T49" fmla="*/ 19 h 391"/>
                  <a:gd name="T50" fmla="*/ 219 w 222"/>
                  <a:gd name="T51" fmla="*/ 3 h 391"/>
                  <a:gd name="T52" fmla="*/ 221 w 222"/>
                  <a:gd name="T53" fmla="*/ 0 h 391"/>
                  <a:gd name="T54" fmla="*/ 216 w 222"/>
                  <a:gd name="T55" fmla="*/ 4 h 391"/>
                  <a:gd name="T56" fmla="*/ 202 w 222"/>
                  <a:gd name="T57" fmla="*/ 17 h 391"/>
                  <a:gd name="T58" fmla="*/ 181 w 222"/>
                  <a:gd name="T59" fmla="*/ 34 h 391"/>
                  <a:gd name="T60" fmla="*/ 156 w 222"/>
                  <a:gd name="T61" fmla="*/ 55 h 391"/>
                  <a:gd name="T62" fmla="*/ 131 w 222"/>
                  <a:gd name="T63" fmla="*/ 77 h 391"/>
                  <a:gd name="T64" fmla="*/ 107 w 222"/>
                  <a:gd name="T65" fmla="*/ 97 h 391"/>
                  <a:gd name="T66" fmla="*/ 88 w 222"/>
                  <a:gd name="T67" fmla="*/ 114 h 391"/>
                  <a:gd name="T68" fmla="*/ 77 w 222"/>
                  <a:gd name="T69" fmla="*/ 124 h 391"/>
                  <a:gd name="T70" fmla="*/ 74 w 222"/>
                  <a:gd name="T71" fmla="*/ 126 h 391"/>
                  <a:gd name="T72" fmla="*/ 96 w 222"/>
                  <a:gd name="T73" fmla="*/ 141 h 391"/>
                  <a:gd name="T74" fmla="*/ 119 w 222"/>
                  <a:gd name="T75" fmla="*/ 157 h 391"/>
                  <a:gd name="T76" fmla="*/ 115 w 222"/>
                  <a:gd name="T77" fmla="*/ 160 h 391"/>
                  <a:gd name="T78" fmla="*/ 97 w 222"/>
                  <a:gd name="T79" fmla="*/ 174 h 391"/>
                  <a:gd name="T80" fmla="*/ 72 w 222"/>
                  <a:gd name="T81" fmla="*/ 194 h 391"/>
                  <a:gd name="T82" fmla="*/ 45 w 222"/>
                  <a:gd name="T83" fmla="*/ 215 h 391"/>
                  <a:gd name="T84" fmla="*/ 24 w 222"/>
                  <a:gd name="T85" fmla="*/ 232 h 391"/>
                  <a:gd name="T86" fmla="*/ 15 w 222"/>
                  <a:gd name="T87" fmla="*/ 238 h 391"/>
                  <a:gd name="T88" fmla="*/ 23 w 222"/>
                  <a:gd name="T89" fmla="*/ 246 h 391"/>
                  <a:gd name="T90" fmla="*/ 49 w 222"/>
                  <a:gd name="T91" fmla="*/ 272 h 391"/>
                  <a:gd name="T92" fmla="*/ 65 w 222"/>
                  <a:gd name="T93" fmla="*/ 288 h 391"/>
                  <a:gd name="T94" fmla="*/ 62 w 222"/>
                  <a:gd name="T95" fmla="*/ 292 h 391"/>
                  <a:gd name="T96" fmla="*/ 50 w 222"/>
                  <a:gd name="T97" fmla="*/ 312 h 391"/>
                  <a:gd name="T98" fmla="*/ 33 w 222"/>
                  <a:gd name="T99" fmla="*/ 339 h 391"/>
                  <a:gd name="T100" fmla="*/ 15 w 222"/>
                  <a:gd name="T101" fmla="*/ 366 h 391"/>
                  <a:gd name="T102" fmla="*/ 3 w 222"/>
                  <a:gd name="T103" fmla="*/ 385 h 391"/>
                  <a:gd name="T104" fmla="*/ 0 w 222"/>
                  <a:gd name="T105" fmla="*/ 390 h 3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391"/>
                  <a:gd name="T161" fmla="*/ 222 w 222"/>
                  <a:gd name="T162" fmla="*/ 391 h 3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391">
                    <a:moveTo>
                      <a:pt x="0" y="390"/>
                    </a:moveTo>
                    <a:lnTo>
                      <a:pt x="1" y="389"/>
                    </a:lnTo>
                    <a:lnTo>
                      <a:pt x="3" y="387"/>
                    </a:lnTo>
                    <a:lnTo>
                      <a:pt x="7" y="384"/>
                    </a:lnTo>
                    <a:lnTo>
                      <a:pt x="12" y="380"/>
                    </a:lnTo>
                    <a:lnTo>
                      <a:pt x="18" y="376"/>
                    </a:lnTo>
                    <a:lnTo>
                      <a:pt x="25" y="370"/>
                    </a:lnTo>
                    <a:lnTo>
                      <a:pt x="33" y="364"/>
                    </a:lnTo>
                    <a:lnTo>
                      <a:pt x="42" y="358"/>
                    </a:lnTo>
                    <a:lnTo>
                      <a:pt x="50" y="351"/>
                    </a:lnTo>
                    <a:lnTo>
                      <a:pt x="59" y="344"/>
                    </a:lnTo>
                    <a:lnTo>
                      <a:pt x="68" y="337"/>
                    </a:lnTo>
                    <a:lnTo>
                      <a:pt x="77" y="330"/>
                    </a:lnTo>
                    <a:lnTo>
                      <a:pt x="86" y="323"/>
                    </a:lnTo>
                    <a:lnTo>
                      <a:pt x="95" y="317"/>
                    </a:lnTo>
                    <a:lnTo>
                      <a:pt x="102" y="311"/>
                    </a:lnTo>
                    <a:lnTo>
                      <a:pt x="109" y="305"/>
                    </a:lnTo>
                    <a:lnTo>
                      <a:pt x="115" y="300"/>
                    </a:lnTo>
                    <a:lnTo>
                      <a:pt x="121" y="296"/>
                    </a:lnTo>
                    <a:lnTo>
                      <a:pt x="124" y="294"/>
                    </a:lnTo>
                    <a:lnTo>
                      <a:pt x="127" y="292"/>
                    </a:lnTo>
                    <a:lnTo>
                      <a:pt x="128" y="291"/>
                    </a:lnTo>
                    <a:lnTo>
                      <a:pt x="126" y="290"/>
                    </a:lnTo>
                    <a:lnTo>
                      <a:pt x="120" y="286"/>
                    </a:lnTo>
                    <a:lnTo>
                      <a:pt x="113" y="280"/>
                    </a:lnTo>
                    <a:lnTo>
                      <a:pt x="104" y="273"/>
                    </a:lnTo>
                    <a:lnTo>
                      <a:pt x="94" y="266"/>
                    </a:lnTo>
                    <a:lnTo>
                      <a:pt x="85" y="259"/>
                    </a:lnTo>
                    <a:lnTo>
                      <a:pt x="77" y="253"/>
                    </a:lnTo>
                    <a:lnTo>
                      <a:pt x="72" y="249"/>
                    </a:lnTo>
                    <a:lnTo>
                      <a:pt x="70" y="247"/>
                    </a:lnTo>
                    <a:lnTo>
                      <a:pt x="71" y="247"/>
                    </a:lnTo>
                    <a:lnTo>
                      <a:pt x="73" y="245"/>
                    </a:lnTo>
                    <a:lnTo>
                      <a:pt x="77" y="241"/>
                    </a:lnTo>
                    <a:lnTo>
                      <a:pt x="82" y="237"/>
                    </a:lnTo>
                    <a:lnTo>
                      <a:pt x="88" y="232"/>
                    </a:lnTo>
                    <a:lnTo>
                      <a:pt x="95" y="225"/>
                    </a:lnTo>
                    <a:lnTo>
                      <a:pt x="103" y="219"/>
                    </a:lnTo>
                    <a:lnTo>
                      <a:pt x="111" y="212"/>
                    </a:lnTo>
                    <a:lnTo>
                      <a:pt x="119" y="205"/>
                    </a:lnTo>
                    <a:lnTo>
                      <a:pt x="128" y="197"/>
                    </a:lnTo>
                    <a:lnTo>
                      <a:pt x="136" y="190"/>
                    </a:lnTo>
                    <a:lnTo>
                      <a:pt x="144" y="183"/>
                    </a:lnTo>
                    <a:lnTo>
                      <a:pt x="151" y="176"/>
                    </a:lnTo>
                    <a:lnTo>
                      <a:pt x="158" y="170"/>
                    </a:lnTo>
                    <a:lnTo>
                      <a:pt x="164" y="165"/>
                    </a:lnTo>
                    <a:lnTo>
                      <a:pt x="169" y="161"/>
                    </a:lnTo>
                    <a:lnTo>
                      <a:pt x="173" y="157"/>
                    </a:lnTo>
                    <a:lnTo>
                      <a:pt x="176" y="155"/>
                    </a:lnTo>
                    <a:lnTo>
                      <a:pt x="177" y="154"/>
                    </a:lnTo>
                    <a:lnTo>
                      <a:pt x="173" y="152"/>
                    </a:lnTo>
                    <a:lnTo>
                      <a:pt x="165" y="147"/>
                    </a:lnTo>
                    <a:lnTo>
                      <a:pt x="155" y="140"/>
                    </a:lnTo>
                    <a:lnTo>
                      <a:pt x="144" y="133"/>
                    </a:lnTo>
                    <a:lnTo>
                      <a:pt x="136" y="128"/>
                    </a:lnTo>
                    <a:lnTo>
                      <a:pt x="133" y="126"/>
                    </a:lnTo>
                    <a:lnTo>
                      <a:pt x="133" y="125"/>
                    </a:lnTo>
                    <a:lnTo>
                      <a:pt x="135" y="122"/>
                    </a:lnTo>
                    <a:lnTo>
                      <a:pt x="138" y="118"/>
                    </a:lnTo>
                    <a:lnTo>
                      <a:pt x="142" y="113"/>
                    </a:lnTo>
                    <a:lnTo>
                      <a:pt x="146" y="106"/>
                    </a:lnTo>
                    <a:lnTo>
                      <a:pt x="152" y="98"/>
                    </a:lnTo>
                    <a:lnTo>
                      <a:pt x="158" y="90"/>
                    </a:lnTo>
                    <a:lnTo>
                      <a:pt x="164" y="81"/>
                    </a:lnTo>
                    <a:lnTo>
                      <a:pt x="170" y="72"/>
                    </a:lnTo>
                    <a:lnTo>
                      <a:pt x="177" y="63"/>
                    </a:lnTo>
                    <a:lnTo>
                      <a:pt x="184" y="53"/>
                    </a:lnTo>
                    <a:lnTo>
                      <a:pt x="190" y="44"/>
                    </a:lnTo>
                    <a:lnTo>
                      <a:pt x="196" y="35"/>
                    </a:lnTo>
                    <a:lnTo>
                      <a:pt x="202" y="27"/>
                    </a:lnTo>
                    <a:lnTo>
                      <a:pt x="208" y="19"/>
                    </a:lnTo>
                    <a:lnTo>
                      <a:pt x="212" y="13"/>
                    </a:lnTo>
                    <a:lnTo>
                      <a:pt x="216" y="7"/>
                    </a:lnTo>
                    <a:lnTo>
                      <a:pt x="219" y="3"/>
                    </a:lnTo>
                    <a:lnTo>
                      <a:pt x="221" y="0"/>
                    </a:lnTo>
                    <a:lnTo>
                      <a:pt x="219" y="2"/>
                    </a:lnTo>
                    <a:lnTo>
                      <a:pt x="216" y="4"/>
                    </a:lnTo>
                    <a:lnTo>
                      <a:pt x="212" y="8"/>
                    </a:lnTo>
                    <a:lnTo>
                      <a:pt x="207" y="12"/>
                    </a:lnTo>
                    <a:lnTo>
                      <a:pt x="202" y="17"/>
                    </a:lnTo>
                    <a:lnTo>
                      <a:pt x="195" y="22"/>
                    </a:lnTo>
                    <a:lnTo>
                      <a:pt x="188" y="28"/>
                    </a:lnTo>
                    <a:lnTo>
                      <a:pt x="181" y="34"/>
                    </a:lnTo>
                    <a:lnTo>
                      <a:pt x="173" y="41"/>
                    </a:lnTo>
                    <a:lnTo>
                      <a:pt x="165" y="48"/>
                    </a:lnTo>
                    <a:lnTo>
                      <a:pt x="156" y="55"/>
                    </a:lnTo>
                    <a:lnTo>
                      <a:pt x="148" y="63"/>
                    </a:lnTo>
                    <a:lnTo>
                      <a:pt x="139" y="70"/>
                    </a:lnTo>
                    <a:lnTo>
                      <a:pt x="131" y="77"/>
                    </a:lnTo>
                    <a:lnTo>
                      <a:pt x="123" y="84"/>
                    </a:lnTo>
                    <a:lnTo>
                      <a:pt x="115" y="91"/>
                    </a:lnTo>
                    <a:lnTo>
                      <a:pt x="107" y="97"/>
                    </a:lnTo>
                    <a:lnTo>
                      <a:pt x="100" y="103"/>
                    </a:lnTo>
                    <a:lnTo>
                      <a:pt x="94" y="109"/>
                    </a:lnTo>
                    <a:lnTo>
                      <a:pt x="88" y="114"/>
                    </a:lnTo>
                    <a:lnTo>
                      <a:pt x="84" y="118"/>
                    </a:lnTo>
                    <a:lnTo>
                      <a:pt x="80" y="121"/>
                    </a:lnTo>
                    <a:lnTo>
                      <a:pt x="77" y="124"/>
                    </a:lnTo>
                    <a:lnTo>
                      <a:pt x="75" y="125"/>
                    </a:lnTo>
                    <a:lnTo>
                      <a:pt x="74" y="126"/>
                    </a:lnTo>
                    <a:lnTo>
                      <a:pt x="77" y="128"/>
                    </a:lnTo>
                    <a:lnTo>
                      <a:pt x="86" y="134"/>
                    </a:lnTo>
                    <a:lnTo>
                      <a:pt x="96" y="141"/>
                    </a:lnTo>
                    <a:lnTo>
                      <a:pt x="107" y="149"/>
                    </a:lnTo>
                    <a:lnTo>
                      <a:pt x="115" y="154"/>
                    </a:lnTo>
                    <a:lnTo>
                      <a:pt x="119" y="157"/>
                    </a:lnTo>
                    <a:lnTo>
                      <a:pt x="118" y="158"/>
                    </a:lnTo>
                    <a:lnTo>
                      <a:pt x="115" y="160"/>
                    </a:lnTo>
                    <a:lnTo>
                      <a:pt x="110" y="163"/>
                    </a:lnTo>
                    <a:lnTo>
                      <a:pt x="104" y="168"/>
                    </a:lnTo>
                    <a:lnTo>
                      <a:pt x="97" y="174"/>
                    </a:lnTo>
                    <a:lnTo>
                      <a:pt x="89" y="180"/>
                    </a:lnTo>
                    <a:lnTo>
                      <a:pt x="81" y="187"/>
                    </a:lnTo>
                    <a:lnTo>
                      <a:pt x="72" y="194"/>
                    </a:lnTo>
                    <a:lnTo>
                      <a:pt x="62" y="201"/>
                    </a:lnTo>
                    <a:lnTo>
                      <a:pt x="53" y="208"/>
                    </a:lnTo>
                    <a:lnTo>
                      <a:pt x="45" y="215"/>
                    </a:lnTo>
                    <a:lnTo>
                      <a:pt x="37" y="221"/>
                    </a:lnTo>
                    <a:lnTo>
                      <a:pt x="30" y="227"/>
                    </a:lnTo>
                    <a:lnTo>
                      <a:pt x="24" y="232"/>
                    </a:lnTo>
                    <a:lnTo>
                      <a:pt x="19" y="235"/>
                    </a:lnTo>
                    <a:lnTo>
                      <a:pt x="16" y="238"/>
                    </a:lnTo>
                    <a:lnTo>
                      <a:pt x="15" y="238"/>
                    </a:lnTo>
                    <a:lnTo>
                      <a:pt x="17" y="241"/>
                    </a:lnTo>
                    <a:lnTo>
                      <a:pt x="23" y="246"/>
                    </a:lnTo>
                    <a:lnTo>
                      <a:pt x="31" y="254"/>
                    </a:lnTo>
                    <a:lnTo>
                      <a:pt x="40" y="263"/>
                    </a:lnTo>
                    <a:lnTo>
                      <a:pt x="49" y="272"/>
                    </a:lnTo>
                    <a:lnTo>
                      <a:pt x="57" y="280"/>
                    </a:lnTo>
                    <a:lnTo>
                      <a:pt x="63" y="286"/>
                    </a:lnTo>
                    <a:lnTo>
                      <a:pt x="65" y="288"/>
                    </a:lnTo>
                    <a:lnTo>
                      <a:pt x="64" y="289"/>
                    </a:lnTo>
                    <a:lnTo>
                      <a:pt x="62" y="292"/>
                    </a:lnTo>
                    <a:lnTo>
                      <a:pt x="59" y="297"/>
                    </a:lnTo>
                    <a:lnTo>
                      <a:pt x="55" y="304"/>
                    </a:lnTo>
                    <a:lnTo>
                      <a:pt x="50" y="312"/>
                    </a:lnTo>
                    <a:lnTo>
                      <a:pt x="45" y="320"/>
                    </a:lnTo>
                    <a:lnTo>
                      <a:pt x="39" y="329"/>
                    </a:lnTo>
                    <a:lnTo>
                      <a:pt x="33" y="339"/>
                    </a:lnTo>
                    <a:lnTo>
                      <a:pt x="27" y="348"/>
                    </a:lnTo>
                    <a:lnTo>
                      <a:pt x="21" y="358"/>
                    </a:lnTo>
                    <a:lnTo>
                      <a:pt x="15" y="366"/>
                    </a:lnTo>
                    <a:lnTo>
                      <a:pt x="10" y="374"/>
                    </a:lnTo>
                    <a:lnTo>
                      <a:pt x="6" y="380"/>
                    </a:lnTo>
                    <a:lnTo>
                      <a:pt x="3" y="385"/>
                    </a:lnTo>
                    <a:lnTo>
                      <a:pt x="1" y="389"/>
                    </a:lnTo>
                    <a:lnTo>
                      <a:pt x="0" y="390"/>
                    </a:lnTo>
                  </a:path>
                </a:pathLst>
              </a:custGeom>
              <a:solidFill>
                <a:srgbClr val="FF0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12" name="Freeform 5"/>
              <p:cNvSpPr>
                <a:spLocks/>
              </p:cNvSpPr>
              <p:nvPr/>
            </p:nvSpPr>
            <p:spPr bwMode="auto">
              <a:xfrm>
                <a:off x="2591" y="2838"/>
                <a:ext cx="222" cy="391"/>
              </a:xfrm>
              <a:custGeom>
                <a:avLst/>
                <a:gdLst>
                  <a:gd name="T0" fmla="*/ 3 w 222"/>
                  <a:gd name="T1" fmla="*/ 387 h 391"/>
                  <a:gd name="T2" fmla="*/ 18 w 222"/>
                  <a:gd name="T3" fmla="*/ 376 h 391"/>
                  <a:gd name="T4" fmla="*/ 42 w 222"/>
                  <a:gd name="T5" fmla="*/ 358 h 391"/>
                  <a:gd name="T6" fmla="*/ 68 w 222"/>
                  <a:gd name="T7" fmla="*/ 337 h 391"/>
                  <a:gd name="T8" fmla="*/ 95 w 222"/>
                  <a:gd name="T9" fmla="*/ 317 h 391"/>
                  <a:gd name="T10" fmla="*/ 115 w 222"/>
                  <a:gd name="T11" fmla="*/ 300 h 391"/>
                  <a:gd name="T12" fmla="*/ 127 w 222"/>
                  <a:gd name="T13" fmla="*/ 292 h 391"/>
                  <a:gd name="T14" fmla="*/ 126 w 222"/>
                  <a:gd name="T15" fmla="*/ 290 h 391"/>
                  <a:gd name="T16" fmla="*/ 104 w 222"/>
                  <a:gd name="T17" fmla="*/ 273 h 391"/>
                  <a:gd name="T18" fmla="*/ 77 w 222"/>
                  <a:gd name="T19" fmla="*/ 253 h 391"/>
                  <a:gd name="T20" fmla="*/ 70 w 222"/>
                  <a:gd name="T21" fmla="*/ 247 h 391"/>
                  <a:gd name="T22" fmla="*/ 77 w 222"/>
                  <a:gd name="T23" fmla="*/ 241 h 391"/>
                  <a:gd name="T24" fmla="*/ 95 w 222"/>
                  <a:gd name="T25" fmla="*/ 225 h 391"/>
                  <a:gd name="T26" fmla="*/ 119 w 222"/>
                  <a:gd name="T27" fmla="*/ 205 h 391"/>
                  <a:gd name="T28" fmla="*/ 144 w 222"/>
                  <a:gd name="T29" fmla="*/ 183 h 391"/>
                  <a:gd name="T30" fmla="*/ 164 w 222"/>
                  <a:gd name="T31" fmla="*/ 165 h 391"/>
                  <a:gd name="T32" fmla="*/ 176 w 222"/>
                  <a:gd name="T33" fmla="*/ 155 h 391"/>
                  <a:gd name="T34" fmla="*/ 173 w 222"/>
                  <a:gd name="T35" fmla="*/ 152 h 391"/>
                  <a:gd name="T36" fmla="*/ 144 w 222"/>
                  <a:gd name="T37" fmla="*/ 133 h 391"/>
                  <a:gd name="T38" fmla="*/ 133 w 222"/>
                  <a:gd name="T39" fmla="*/ 126 h 391"/>
                  <a:gd name="T40" fmla="*/ 138 w 222"/>
                  <a:gd name="T41" fmla="*/ 118 h 391"/>
                  <a:gd name="T42" fmla="*/ 152 w 222"/>
                  <a:gd name="T43" fmla="*/ 98 h 391"/>
                  <a:gd name="T44" fmla="*/ 170 w 222"/>
                  <a:gd name="T45" fmla="*/ 72 h 391"/>
                  <a:gd name="T46" fmla="*/ 190 w 222"/>
                  <a:gd name="T47" fmla="*/ 44 h 391"/>
                  <a:gd name="T48" fmla="*/ 208 w 222"/>
                  <a:gd name="T49" fmla="*/ 19 h 391"/>
                  <a:gd name="T50" fmla="*/ 219 w 222"/>
                  <a:gd name="T51" fmla="*/ 3 h 391"/>
                  <a:gd name="T52" fmla="*/ 221 w 222"/>
                  <a:gd name="T53" fmla="*/ 0 h 391"/>
                  <a:gd name="T54" fmla="*/ 216 w 222"/>
                  <a:gd name="T55" fmla="*/ 4 h 391"/>
                  <a:gd name="T56" fmla="*/ 202 w 222"/>
                  <a:gd name="T57" fmla="*/ 17 h 391"/>
                  <a:gd name="T58" fmla="*/ 181 w 222"/>
                  <a:gd name="T59" fmla="*/ 34 h 391"/>
                  <a:gd name="T60" fmla="*/ 156 w 222"/>
                  <a:gd name="T61" fmla="*/ 55 h 391"/>
                  <a:gd name="T62" fmla="*/ 131 w 222"/>
                  <a:gd name="T63" fmla="*/ 77 h 391"/>
                  <a:gd name="T64" fmla="*/ 107 w 222"/>
                  <a:gd name="T65" fmla="*/ 97 h 391"/>
                  <a:gd name="T66" fmla="*/ 88 w 222"/>
                  <a:gd name="T67" fmla="*/ 114 h 391"/>
                  <a:gd name="T68" fmla="*/ 77 w 222"/>
                  <a:gd name="T69" fmla="*/ 124 h 391"/>
                  <a:gd name="T70" fmla="*/ 74 w 222"/>
                  <a:gd name="T71" fmla="*/ 126 h 391"/>
                  <a:gd name="T72" fmla="*/ 96 w 222"/>
                  <a:gd name="T73" fmla="*/ 141 h 391"/>
                  <a:gd name="T74" fmla="*/ 119 w 222"/>
                  <a:gd name="T75" fmla="*/ 157 h 391"/>
                  <a:gd name="T76" fmla="*/ 115 w 222"/>
                  <a:gd name="T77" fmla="*/ 160 h 391"/>
                  <a:gd name="T78" fmla="*/ 97 w 222"/>
                  <a:gd name="T79" fmla="*/ 174 h 391"/>
                  <a:gd name="T80" fmla="*/ 72 w 222"/>
                  <a:gd name="T81" fmla="*/ 194 h 391"/>
                  <a:gd name="T82" fmla="*/ 45 w 222"/>
                  <a:gd name="T83" fmla="*/ 215 h 391"/>
                  <a:gd name="T84" fmla="*/ 24 w 222"/>
                  <a:gd name="T85" fmla="*/ 232 h 391"/>
                  <a:gd name="T86" fmla="*/ 15 w 222"/>
                  <a:gd name="T87" fmla="*/ 238 h 391"/>
                  <a:gd name="T88" fmla="*/ 23 w 222"/>
                  <a:gd name="T89" fmla="*/ 246 h 391"/>
                  <a:gd name="T90" fmla="*/ 49 w 222"/>
                  <a:gd name="T91" fmla="*/ 272 h 391"/>
                  <a:gd name="T92" fmla="*/ 65 w 222"/>
                  <a:gd name="T93" fmla="*/ 288 h 391"/>
                  <a:gd name="T94" fmla="*/ 62 w 222"/>
                  <a:gd name="T95" fmla="*/ 292 h 391"/>
                  <a:gd name="T96" fmla="*/ 50 w 222"/>
                  <a:gd name="T97" fmla="*/ 312 h 391"/>
                  <a:gd name="T98" fmla="*/ 33 w 222"/>
                  <a:gd name="T99" fmla="*/ 339 h 391"/>
                  <a:gd name="T100" fmla="*/ 15 w 222"/>
                  <a:gd name="T101" fmla="*/ 366 h 391"/>
                  <a:gd name="T102" fmla="*/ 3 w 222"/>
                  <a:gd name="T103" fmla="*/ 385 h 391"/>
                  <a:gd name="T104" fmla="*/ 0 w 222"/>
                  <a:gd name="T105" fmla="*/ 390 h 3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391"/>
                  <a:gd name="T161" fmla="*/ 222 w 222"/>
                  <a:gd name="T162" fmla="*/ 391 h 3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391">
                    <a:moveTo>
                      <a:pt x="0" y="390"/>
                    </a:moveTo>
                    <a:lnTo>
                      <a:pt x="1" y="389"/>
                    </a:lnTo>
                    <a:lnTo>
                      <a:pt x="3" y="387"/>
                    </a:lnTo>
                    <a:lnTo>
                      <a:pt x="7" y="384"/>
                    </a:lnTo>
                    <a:lnTo>
                      <a:pt x="12" y="380"/>
                    </a:lnTo>
                    <a:lnTo>
                      <a:pt x="18" y="376"/>
                    </a:lnTo>
                    <a:lnTo>
                      <a:pt x="25" y="370"/>
                    </a:lnTo>
                    <a:lnTo>
                      <a:pt x="33" y="364"/>
                    </a:lnTo>
                    <a:lnTo>
                      <a:pt x="42" y="358"/>
                    </a:lnTo>
                    <a:lnTo>
                      <a:pt x="50" y="351"/>
                    </a:lnTo>
                    <a:lnTo>
                      <a:pt x="59" y="344"/>
                    </a:lnTo>
                    <a:lnTo>
                      <a:pt x="68" y="337"/>
                    </a:lnTo>
                    <a:lnTo>
                      <a:pt x="77" y="330"/>
                    </a:lnTo>
                    <a:lnTo>
                      <a:pt x="86" y="323"/>
                    </a:lnTo>
                    <a:lnTo>
                      <a:pt x="95" y="317"/>
                    </a:lnTo>
                    <a:lnTo>
                      <a:pt x="102" y="311"/>
                    </a:lnTo>
                    <a:lnTo>
                      <a:pt x="109" y="305"/>
                    </a:lnTo>
                    <a:lnTo>
                      <a:pt x="115" y="300"/>
                    </a:lnTo>
                    <a:lnTo>
                      <a:pt x="121" y="296"/>
                    </a:lnTo>
                    <a:lnTo>
                      <a:pt x="124" y="294"/>
                    </a:lnTo>
                    <a:lnTo>
                      <a:pt x="127" y="292"/>
                    </a:lnTo>
                    <a:lnTo>
                      <a:pt x="128" y="291"/>
                    </a:lnTo>
                    <a:lnTo>
                      <a:pt x="126" y="290"/>
                    </a:lnTo>
                    <a:lnTo>
                      <a:pt x="120" y="286"/>
                    </a:lnTo>
                    <a:lnTo>
                      <a:pt x="113" y="280"/>
                    </a:lnTo>
                    <a:lnTo>
                      <a:pt x="104" y="273"/>
                    </a:lnTo>
                    <a:lnTo>
                      <a:pt x="94" y="266"/>
                    </a:lnTo>
                    <a:lnTo>
                      <a:pt x="85" y="259"/>
                    </a:lnTo>
                    <a:lnTo>
                      <a:pt x="77" y="253"/>
                    </a:lnTo>
                    <a:lnTo>
                      <a:pt x="72" y="249"/>
                    </a:lnTo>
                    <a:lnTo>
                      <a:pt x="70" y="247"/>
                    </a:lnTo>
                    <a:lnTo>
                      <a:pt x="71" y="247"/>
                    </a:lnTo>
                    <a:lnTo>
                      <a:pt x="73" y="245"/>
                    </a:lnTo>
                    <a:lnTo>
                      <a:pt x="77" y="241"/>
                    </a:lnTo>
                    <a:lnTo>
                      <a:pt x="82" y="237"/>
                    </a:lnTo>
                    <a:lnTo>
                      <a:pt x="88" y="232"/>
                    </a:lnTo>
                    <a:lnTo>
                      <a:pt x="95" y="225"/>
                    </a:lnTo>
                    <a:lnTo>
                      <a:pt x="103" y="219"/>
                    </a:lnTo>
                    <a:lnTo>
                      <a:pt x="111" y="212"/>
                    </a:lnTo>
                    <a:lnTo>
                      <a:pt x="119" y="205"/>
                    </a:lnTo>
                    <a:lnTo>
                      <a:pt x="128" y="197"/>
                    </a:lnTo>
                    <a:lnTo>
                      <a:pt x="136" y="190"/>
                    </a:lnTo>
                    <a:lnTo>
                      <a:pt x="144" y="183"/>
                    </a:lnTo>
                    <a:lnTo>
                      <a:pt x="151" y="176"/>
                    </a:lnTo>
                    <a:lnTo>
                      <a:pt x="158" y="170"/>
                    </a:lnTo>
                    <a:lnTo>
                      <a:pt x="164" y="165"/>
                    </a:lnTo>
                    <a:lnTo>
                      <a:pt x="169" y="161"/>
                    </a:lnTo>
                    <a:lnTo>
                      <a:pt x="173" y="157"/>
                    </a:lnTo>
                    <a:lnTo>
                      <a:pt x="176" y="155"/>
                    </a:lnTo>
                    <a:lnTo>
                      <a:pt x="177" y="154"/>
                    </a:lnTo>
                    <a:lnTo>
                      <a:pt x="173" y="152"/>
                    </a:lnTo>
                    <a:lnTo>
                      <a:pt x="165" y="147"/>
                    </a:lnTo>
                    <a:lnTo>
                      <a:pt x="155" y="140"/>
                    </a:lnTo>
                    <a:lnTo>
                      <a:pt x="144" y="133"/>
                    </a:lnTo>
                    <a:lnTo>
                      <a:pt x="136" y="128"/>
                    </a:lnTo>
                    <a:lnTo>
                      <a:pt x="133" y="126"/>
                    </a:lnTo>
                    <a:lnTo>
                      <a:pt x="133" y="125"/>
                    </a:lnTo>
                    <a:lnTo>
                      <a:pt x="135" y="122"/>
                    </a:lnTo>
                    <a:lnTo>
                      <a:pt x="138" y="118"/>
                    </a:lnTo>
                    <a:lnTo>
                      <a:pt x="142" y="113"/>
                    </a:lnTo>
                    <a:lnTo>
                      <a:pt x="146" y="106"/>
                    </a:lnTo>
                    <a:lnTo>
                      <a:pt x="152" y="98"/>
                    </a:lnTo>
                    <a:lnTo>
                      <a:pt x="158" y="90"/>
                    </a:lnTo>
                    <a:lnTo>
                      <a:pt x="164" y="81"/>
                    </a:lnTo>
                    <a:lnTo>
                      <a:pt x="170" y="72"/>
                    </a:lnTo>
                    <a:lnTo>
                      <a:pt x="177" y="63"/>
                    </a:lnTo>
                    <a:lnTo>
                      <a:pt x="184" y="53"/>
                    </a:lnTo>
                    <a:lnTo>
                      <a:pt x="190" y="44"/>
                    </a:lnTo>
                    <a:lnTo>
                      <a:pt x="196" y="35"/>
                    </a:lnTo>
                    <a:lnTo>
                      <a:pt x="202" y="27"/>
                    </a:lnTo>
                    <a:lnTo>
                      <a:pt x="208" y="19"/>
                    </a:lnTo>
                    <a:lnTo>
                      <a:pt x="212" y="13"/>
                    </a:lnTo>
                    <a:lnTo>
                      <a:pt x="216" y="7"/>
                    </a:lnTo>
                    <a:lnTo>
                      <a:pt x="219" y="3"/>
                    </a:lnTo>
                    <a:lnTo>
                      <a:pt x="221" y="0"/>
                    </a:lnTo>
                    <a:lnTo>
                      <a:pt x="219" y="2"/>
                    </a:lnTo>
                    <a:lnTo>
                      <a:pt x="216" y="4"/>
                    </a:lnTo>
                    <a:lnTo>
                      <a:pt x="212" y="8"/>
                    </a:lnTo>
                    <a:lnTo>
                      <a:pt x="207" y="12"/>
                    </a:lnTo>
                    <a:lnTo>
                      <a:pt x="202" y="17"/>
                    </a:lnTo>
                    <a:lnTo>
                      <a:pt x="195" y="22"/>
                    </a:lnTo>
                    <a:lnTo>
                      <a:pt x="188" y="28"/>
                    </a:lnTo>
                    <a:lnTo>
                      <a:pt x="181" y="34"/>
                    </a:lnTo>
                    <a:lnTo>
                      <a:pt x="173" y="41"/>
                    </a:lnTo>
                    <a:lnTo>
                      <a:pt x="165" y="48"/>
                    </a:lnTo>
                    <a:lnTo>
                      <a:pt x="156" y="55"/>
                    </a:lnTo>
                    <a:lnTo>
                      <a:pt x="148" y="63"/>
                    </a:lnTo>
                    <a:lnTo>
                      <a:pt x="139" y="70"/>
                    </a:lnTo>
                    <a:lnTo>
                      <a:pt x="131" y="77"/>
                    </a:lnTo>
                    <a:lnTo>
                      <a:pt x="123" y="84"/>
                    </a:lnTo>
                    <a:lnTo>
                      <a:pt x="115" y="91"/>
                    </a:lnTo>
                    <a:lnTo>
                      <a:pt x="107" y="97"/>
                    </a:lnTo>
                    <a:lnTo>
                      <a:pt x="100" y="103"/>
                    </a:lnTo>
                    <a:lnTo>
                      <a:pt x="94" y="109"/>
                    </a:lnTo>
                    <a:lnTo>
                      <a:pt x="88" y="114"/>
                    </a:lnTo>
                    <a:lnTo>
                      <a:pt x="84" y="118"/>
                    </a:lnTo>
                    <a:lnTo>
                      <a:pt x="80" y="121"/>
                    </a:lnTo>
                    <a:lnTo>
                      <a:pt x="77" y="124"/>
                    </a:lnTo>
                    <a:lnTo>
                      <a:pt x="75" y="125"/>
                    </a:lnTo>
                    <a:lnTo>
                      <a:pt x="74" y="126"/>
                    </a:lnTo>
                    <a:lnTo>
                      <a:pt x="77" y="128"/>
                    </a:lnTo>
                    <a:lnTo>
                      <a:pt x="86" y="134"/>
                    </a:lnTo>
                    <a:lnTo>
                      <a:pt x="96" y="141"/>
                    </a:lnTo>
                    <a:lnTo>
                      <a:pt x="107" y="149"/>
                    </a:lnTo>
                    <a:lnTo>
                      <a:pt x="115" y="154"/>
                    </a:lnTo>
                    <a:lnTo>
                      <a:pt x="119" y="157"/>
                    </a:lnTo>
                    <a:lnTo>
                      <a:pt x="118" y="158"/>
                    </a:lnTo>
                    <a:lnTo>
                      <a:pt x="115" y="160"/>
                    </a:lnTo>
                    <a:lnTo>
                      <a:pt x="110" y="163"/>
                    </a:lnTo>
                    <a:lnTo>
                      <a:pt x="104" y="168"/>
                    </a:lnTo>
                    <a:lnTo>
                      <a:pt x="97" y="174"/>
                    </a:lnTo>
                    <a:lnTo>
                      <a:pt x="89" y="180"/>
                    </a:lnTo>
                    <a:lnTo>
                      <a:pt x="81" y="187"/>
                    </a:lnTo>
                    <a:lnTo>
                      <a:pt x="72" y="194"/>
                    </a:lnTo>
                    <a:lnTo>
                      <a:pt x="62" y="201"/>
                    </a:lnTo>
                    <a:lnTo>
                      <a:pt x="53" y="208"/>
                    </a:lnTo>
                    <a:lnTo>
                      <a:pt x="45" y="215"/>
                    </a:lnTo>
                    <a:lnTo>
                      <a:pt x="37" y="221"/>
                    </a:lnTo>
                    <a:lnTo>
                      <a:pt x="30" y="227"/>
                    </a:lnTo>
                    <a:lnTo>
                      <a:pt x="24" y="232"/>
                    </a:lnTo>
                    <a:lnTo>
                      <a:pt x="19" y="235"/>
                    </a:lnTo>
                    <a:lnTo>
                      <a:pt x="16" y="238"/>
                    </a:lnTo>
                    <a:lnTo>
                      <a:pt x="15" y="238"/>
                    </a:lnTo>
                    <a:lnTo>
                      <a:pt x="17" y="241"/>
                    </a:lnTo>
                    <a:lnTo>
                      <a:pt x="23" y="246"/>
                    </a:lnTo>
                    <a:lnTo>
                      <a:pt x="31" y="254"/>
                    </a:lnTo>
                    <a:lnTo>
                      <a:pt x="40" y="263"/>
                    </a:lnTo>
                    <a:lnTo>
                      <a:pt x="49" y="272"/>
                    </a:lnTo>
                    <a:lnTo>
                      <a:pt x="57" y="280"/>
                    </a:lnTo>
                    <a:lnTo>
                      <a:pt x="63" y="286"/>
                    </a:lnTo>
                    <a:lnTo>
                      <a:pt x="65" y="288"/>
                    </a:lnTo>
                    <a:lnTo>
                      <a:pt x="64" y="289"/>
                    </a:lnTo>
                    <a:lnTo>
                      <a:pt x="62" y="292"/>
                    </a:lnTo>
                    <a:lnTo>
                      <a:pt x="59" y="297"/>
                    </a:lnTo>
                    <a:lnTo>
                      <a:pt x="55" y="304"/>
                    </a:lnTo>
                    <a:lnTo>
                      <a:pt x="50" y="312"/>
                    </a:lnTo>
                    <a:lnTo>
                      <a:pt x="45" y="320"/>
                    </a:lnTo>
                    <a:lnTo>
                      <a:pt x="39" y="329"/>
                    </a:lnTo>
                    <a:lnTo>
                      <a:pt x="33" y="339"/>
                    </a:lnTo>
                    <a:lnTo>
                      <a:pt x="27" y="348"/>
                    </a:lnTo>
                    <a:lnTo>
                      <a:pt x="21" y="358"/>
                    </a:lnTo>
                    <a:lnTo>
                      <a:pt x="15" y="366"/>
                    </a:lnTo>
                    <a:lnTo>
                      <a:pt x="10" y="374"/>
                    </a:lnTo>
                    <a:lnTo>
                      <a:pt x="6" y="380"/>
                    </a:lnTo>
                    <a:lnTo>
                      <a:pt x="3" y="385"/>
                    </a:lnTo>
                    <a:lnTo>
                      <a:pt x="1" y="389"/>
                    </a:lnTo>
                    <a:lnTo>
                      <a:pt x="0" y="39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13" name="Freeform 41"/>
              <p:cNvSpPr>
                <a:spLocks/>
              </p:cNvSpPr>
              <p:nvPr/>
            </p:nvSpPr>
            <p:spPr bwMode="auto">
              <a:xfrm>
                <a:off x="1922" y="3252"/>
                <a:ext cx="923" cy="654"/>
              </a:xfrm>
              <a:custGeom>
                <a:avLst/>
                <a:gdLst>
                  <a:gd name="T0" fmla="*/ 500 w 923"/>
                  <a:gd name="T1" fmla="*/ 651 h 654"/>
                  <a:gd name="T2" fmla="*/ 545 w 923"/>
                  <a:gd name="T3" fmla="*/ 647 h 654"/>
                  <a:gd name="T4" fmla="*/ 589 w 923"/>
                  <a:gd name="T5" fmla="*/ 639 h 654"/>
                  <a:gd name="T6" fmla="*/ 631 w 923"/>
                  <a:gd name="T7" fmla="*/ 628 h 654"/>
                  <a:gd name="T8" fmla="*/ 671 w 923"/>
                  <a:gd name="T9" fmla="*/ 614 h 654"/>
                  <a:gd name="T10" fmla="*/ 708 w 923"/>
                  <a:gd name="T11" fmla="*/ 597 h 654"/>
                  <a:gd name="T12" fmla="*/ 744 w 923"/>
                  <a:gd name="T13" fmla="*/ 576 h 654"/>
                  <a:gd name="T14" fmla="*/ 776 w 923"/>
                  <a:gd name="T15" fmla="*/ 553 h 654"/>
                  <a:gd name="T16" fmla="*/ 803 w 923"/>
                  <a:gd name="T17" fmla="*/ 531 h 654"/>
                  <a:gd name="T18" fmla="*/ 833 w 923"/>
                  <a:gd name="T19" fmla="*/ 500 h 654"/>
                  <a:gd name="T20" fmla="*/ 859 w 923"/>
                  <a:gd name="T21" fmla="*/ 467 h 654"/>
                  <a:gd name="T22" fmla="*/ 881 w 923"/>
                  <a:gd name="T23" fmla="*/ 431 h 654"/>
                  <a:gd name="T24" fmla="*/ 899 w 923"/>
                  <a:gd name="T25" fmla="*/ 394 h 654"/>
                  <a:gd name="T26" fmla="*/ 912 w 923"/>
                  <a:gd name="T27" fmla="*/ 355 h 654"/>
                  <a:gd name="T28" fmla="*/ 920 w 923"/>
                  <a:gd name="T29" fmla="*/ 315 h 654"/>
                  <a:gd name="T30" fmla="*/ 922 w 923"/>
                  <a:gd name="T31" fmla="*/ 273 h 654"/>
                  <a:gd name="T32" fmla="*/ 920 w 923"/>
                  <a:gd name="T33" fmla="*/ 236 h 654"/>
                  <a:gd name="T34" fmla="*/ 912 w 923"/>
                  <a:gd name="T35" fmla="*/ 194 h 654"/>
                  <a:gd name="T36" fmla="*/ 899 w 923"/>
                  <a:gd name="T37" fmla="*/ 154 h 654"/>
                  <a:gd name="T38" fmla="*/ 880 w 923"/>
                  <a:gd name="T39" fmla="*/ 117 h 654"/>
                  <a:gd name="T40" fmla="*/ 856 w 923"/>
                  <a:gd name="T41" fmla="*/ 84 h 654"/>
                  <a:gd name="T42" fmla="*/ 827 w 923"/>
                  <a:gd name="T43" fmla="*/ 55 h 654"/>
                  <a:gd name="T44" fmla="*/ 794 w 923"/>
                  <a:gd name="T45" fmla="*/ 32 h 654"/>
                  <a:gd name="T46" fmla="*/ 766 w 923"/>
                  <a:gd name="T47" fmla="*/ 19 h 654"/>
                  <a:gd name="T48" fmla="*/ 731 w 923"/>
                  <a:gd name="T49" fmla="*/ 9 h 654"/>
                  <a:gd name="T50" fmla="*/ 692 w 923"/>
                  <a:gd name="T51" fmla="*/ 3 h 654"/>
                  <a:gd name="T52" fmla="*/ 651 w 923"/>
                  <a:gd name="T53" fmla="*/ 1 h 654"/>
                  <a:gd name="T54" fmla="*/ 608 w 923"/>
                  <a:gd name="T55" fmla="*/ 2 h 654"/>
                  <a:gd name="T56" fmla="*/ 562 w 923"/>
                  <a:gd name="T57" fmla="*/ 6 h 654"/>
                  <a:gd name="T58" fmla="*/ 515 w 923"/>
                  <a:gd name="T59" fmla="*/ 13 h 654"/>
                  <a:gd name="T60" fmla="*/ 466 w 923"/>
                  <a:gd name="T61" fmla="*/ 21 h 654"/>
                  <a:gd name="T62" fmla="*/ 426 w 923"/>
                  <a:gd name="T63" fmla="*/ 14 h 654"/>
                  <a:gd name="T64" fmla="*/ 378 w 923"/>
                  <a:gd name="T65" fmla="*/ 7 h 654"/>
                  <a:gd name="T66" fmla="*/ 332 w 923"/>
                  <a:gd name="T67" fmla="*/ 2 h 654"/>
                  <a:gd name="T68" fmla="*/ 288 w 923"/>
                  <a:gd name="T69" fmla="*/ 0 h 654"/>
                  <a:gd name="T70" fmla="*/ 245 w 923"/>
                  <a:gd name="T71" fmla="*/ 1 h 654"/>
                  <a:gd name="T72" fmla="*/ 206 w 923"/>
                  <a:gd name="T73" fmla="*/ 6 h 654"/>
                  <a:gd name="T74" fmla="*/ 169 w 923"/>
                  <a:gd name="T75" fmla="*/ 15 h 654"/>
                  <a:gd name="T76" fmla="*/ 136 w 923"/>
                  <a:gd name="T77" fmla="*/ 29 h 654"/>
                  <a:gd name="T78" fmla="*/ 107 w 923"/>
                  <a:gd name="T79" fmla="*/ 47 h 654"/>
                  <a:gd name="T80" fmla="*/ 76 w 923"/>
                  <a:gd name="T81" fmla="*/ 74 h 654"/>
                  <a:gd name="T82" fmla="*/ 50 w 923"/>
                  <a:gd name="T83" fmla="*/ 105 h 654"/>
                  <a:gd name="T84" fmla="*/ 30 w 923"/>
                  <a:gd name="T85" fmla="*/ 141 h 654"/>
                  <a:gd name="T86" fmla="*/ 14 w 923"/>
                  <a:gd name="T87" fmla="*/ 180 h 654"/>
                  <a:gd name="T88" fmla="*/ 5 w 923"/>
                  <a:gd name="T89" fmla="*/ 222 h 654"/>
                  <a:gd name="T90" fmla="*/ 1 w 923"/>
                  <a:gd name="T91" fmla="*/ 266 h 654"/>
                  <a:gd name="T92" fmla="*/ 2 w 923"/>
                  <a:gd name="T93" fmla="*/ 301 h 654"/>
                  <a:gd name="T94" fmla="*/ 8 w 923"/>
                  <a:gd name="T95" fmla="*/ 342 h 654"/>
                  <a:gd name="T96" fmla="*/ 19 w 923"/>
                  <a:gd name="T97" fmla="*/ 381 h 654"/>
                  <a:gd name="T98" fmla="*/ 35 w 923"/>
                  <a:gd name="T99" fmla="*/ 419 h 654"/>
                  <a:gd name="T100" fmla="*/ 55 w 923"/>
                  <a:gd name="T101" fmla="*/ 455 h 654"/>
                  <a:gd name="T102" fmla="*/ 80 w 923"/>
                  <a:gd name="T103" fmla="*/ 489 h 654"/>
                  <a:gd name="T104" fmla="*/ 109 w 923"/>
                  <a:gd name="T105" fmla="*/ 521 h 654"/>
                  <a:gd name="T106" fmla="*/ 136 w 923"/>
                  <a:gd name="T107" fmla="*/ 545 h 654"/>
                  <a:gd name="T108" fmla="*/ 167 w 923"/>
                  <a:gd name="T109" fmla="*/ 569 h 654"/>
                  <a:gd name="T110" fmla="*/ 202 w 923"/>
                  <a:gd name="T111" fmla="*/ 590 h 654"/>
                  <a:gd name="T112" fmla="*/ 239 w 923"/>
                  <a:gd name="T113" fmla="*/ 608 h 654"/>
                  <a:gd name="T114" fmla="*/ 279 w 923"/>
                  <a:gd name="T115" fmla="*/ 623 h 654"/>
                  <a:gd name="T116" fmla="*/ 320 w 923"/>
                  <a:gd name="T117" fmla="*/ 636 h 654"/>
                  <a:gd name="T118" fmla="*/ 363 w 923"/>
                  <a:gd name="T119" fmla="*/ 645 h 654"/>
                  <a:gd name="T120" fmla="*/ 408 w 923"/>
                  <a:gd name="T121" fmla="*/ 650 h 654"/>
                  <a:gd name="T122" fmla="*/ 454 w 923"/>
                  <a:gd name="T123" fmla="*/ 652 h 6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3"/>
                  <a:gd name="T187" fmla="*/ 0 h 654"/>
                  <a:gd name="T188" fmla="*/ 923 w 923"/>
                  <a:gd name="T189" fmla="*/ 654 h 6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3" h="654">
                    <a:moveTo>
                      <a:pt x="462" y="653"/>
                    </a:moveTo>
                    <a:lnTo>
                      <a:pt x="470" y="652"/>
                    </a:lnTo>
                    <a:lnTo>
                      <a:pt x="478" y="652"/>
                    </a:lnTo>
                    <a:lnTo>
                      <a:pt x="485" y="652"/>
                    </a:lnTo>
                    <a:lnTo>
                      <a:pt x="493" y="652"/>
                    </a:lnTo>
                    <a:lnTo>
                      <a:pt x="500" y="651"/>
                    </a:lnTo>
                    <a:lnTo>
                      <a:pt x="508" y="651"/>
                    </a:lnTo>
                    <a:lnTo>
                      <a:pt x="516" y="650"/>
                    </a:lnTo>
                    <a:lnTo>
                      <a:pt x="523" y="649"/>
                    </a:lnTo>
                    <a:lnTo>
                      <a:pt x="531" y="649"/>
                    </a:lnTo>
                    <a:lnTo>
                      <a:pt x="538" y="648"/>
                    </a:lnTo>
                    <a:lnTo>
                      <a:pt x="545" y="647"/>
                    </a:lnTo>
                    <a:lnTo>
                      <a:pt x="553" y="646"/>
                    </a:lnTo>
                    <a:lnTo>
                      <a:pt x="560" y="645"/>
                    </a:lnTo>
                    <a:lnTo>
                      <a:pt x="567" y="643"/>
                    </a:lnTo>
                    <a:lnTo>
                      <a:pt x="575" y="642"/>
                    </a:lnTo>
                    <a:lnTo>
                      <a:pt x="582" y="640"/>
                    </a:lnTo>
                    <a:lnTo>
                      <a:pt x="589" y="639"/>
                    </a:lnTo>
                    <a:lnTo>
                      <a:pt x="596" y="637"/>
                    </a:lnTo>
                    <a:lnTo>
                      <a:pt x="603" y="636"/>
                    </a:lnTo>
                    <a:lnTo>
                      <a:pt x="610" y="634"/>
                    </a:lnTo>
                    <a:lnTo>
                      <a:pt x="617" y="632"/>
                    </a:lnTo>
                    <a:lnTo>
                      <a:pt x="624" y="630"/>
                    </a:lnTo>
                    <a:lnTo>
                      <a:pt x="631" y="628"/>
                    </a:lnTo>
                    <a:lnTo>
                      <a:pt x="638" y="626"/>
                    </a:lnTo>
                    <a:lnTo>
                      <a:pt x="644" y="623"/>
                    </a:lnTo>
                    <a:lnTo>
                      <a:pt x="651" y="621"/>
                    </a:lnTo>
                    <a:lnTo>
                      <a:pt x="658" y="619"/>
                    </a:lnTo>
                    <a:lnTo>
                      <a:pt x="664" y="616"/>
                    </a:lnTo>
                    <a:lnTo>
                      <a:pt x="671" y="614"/>
                    </a:lnTo>
                    <a:lnTo>
                      <a:pt x="677" y="611"/>
                    </a:lnTo>
                    <a:lnTo>
                      <a:pt x="683" y="608"/>
                    </a:lnTo>
                    <a:lnTo>
                      <a:pt x="690" y="605"/>
                    </a:lnTo>
                    <a:lnTo>
                      <a:pt x="696" y="603"/>
                    </a:lnTo>
                    <a:lnTo>
                      <a:pt x="702" y="600"/>
                    </a:lnTo>
                    <a:lnTo>
                      <a:pt x="708" y="597"/>
                    </a:lnTo>
                    <a:lnTo>
                      <a:pt x="714" y="593"/>
                    </a:lnTo>
                    <a:lnTo>
                      <a:pt x="720" y="590"/>
                    </a:lnTo>
                    <a:lnTo>
                      <a:pt x="726" y="587"/>
                    </a:lnTo>
                    <a:lnTo>
                      <a:pt x="732" y="583"/>
                    </a:lnTo>
                    <a:lnTo>
                      <a:pt x="738" y="580"/>
                    </a:lnTo>
                    <a:lnTo>
                      <a:pt x="744" y="576"/>
                    </a:lnTo>
                    <a:lnTo>
                      <a:pt x="749" y="573"/>
                    </a:lnTo>
                    <a:lnTo>
                      <a:pt x="755" y="569"/>
                    </a:lnTo>
                    <a:lnTo>
                      <a:pt x="760" y="565"/>
                    </a:lnTo>
                    <a:lnTo>
                      <a:pt x="766" y="561"/>
                    </a:lnTo>
                    <a:lnTo>
                      <a:pt x="771" y="557"/>
                    </a:lnTo>
                    <a:lnTo>
                      <a:pt x="776" y="553"/>
                    </a:lnTo>
                    <a:lnTo>
                      <a:pt x="782" y="549"/>
                    </a:lnTo>
                    <a:lnTo>
                      <a:pt x="787" y="545"/>
                    </a:lnTo>
                    <a:lnTo>
                      <a:pt x="792" y="540"/>
                    </a:lnTo>
                    <a:lnTo>
                      <a:pt x="798" y="536"/>
                    </a:lnTo>
                    <a:lnTo>
                      <a:pt x="803" y="531"/>
                    </a:lnTo>
                    <a:lnTo>
                      <a:pt x="808" y="526"/>
                    </a:lnTo>
                    <a:lnTo>
                      <a:pt x="814" y="521"/>
                    </a:lnTo>
                    <a:lnTo>
                      <a:pt x="819" y="516"/>
                    </a:lnTo>
                    <a:lnTo>
                      <a:pt x="824" y="510"/>
                    </a:lnTo>
                    <a:lnTo>
                      <a:pt x="829" y="505"/>
                    </a:lnTo>
                    <a:lnTo>
                      <a:pt x="833" y="500"/>
                    </a:lnTo>
                    <a:lnTo>
                      <a:pt x="838" y="494"/>
                    </a:lnTo>
                    <a:lnTo>
                      <a:pt x="842" y="489"/>
                    </a:lnTo>
                    <a:lnTo>
                      <a:pt x="847" y="483"/>
                    </a:lnTo>
                    <a:lnTo>
                      <a:pt x="851" y="478"/>
                    </a:lnTo>
                    <a:lnTo>
                      <a:pt x="855" y="472"/>
                    </a:lnTo>
                    <a:lnTo>
                      <a:pt x="859" y="467"/>
                    </a:lnTo>
                    <a:lnTo>
                      <a:pt x="863" y="461"/>
                    </a:lnTo>
                    <a:lnTo>
                      <a:pt x="867" y="455"/>
                    </a:lnTo>
                    <a:lnTo>
                      <a:pt x="871" y="449"/>
                    </a:lnTo>
                    <a:lnTo>
                      <a:pt x="875" y="443"/>
                    </a:lnTo>
                    <a:lnTo>
                      <a:pt x="878" y="437"/>
                    </a:lnTo>
                    <a:lnTo>
                      <a:pt x="881" y="431"/>
                    </a:lnTo>
                    <a:lnTo>
                      <a:pt x="885" y="425"/>
                    </a:lnTo>
                    <a:lnTo>
                      <a:pt x="888" y="419"/>
                    </a:lnTo>
                    <a:lnTo>
                      <a:pt x="891" y="413"/>
                    </a:lnTo>
                    <a:lnTo>
                      <a:pt x="894" y="407"/>
                    </a:lnTo>
                    <a:lnTo>
                      <a:pt x="896" y="400"/>
                    </a:lnTo>
                    <a:lnTo>
                      <a:pt x="899" y="394"/>
                    </a:lnTo>
                    <a:lnTo>
                      <a:pt x="901" y="388"/>
                    </a:lnTo>
                    <a:lnTo>
                      <a:pt x="904" y="381"/>
                    </a:lnTo>
                    <a:lnTo>
                      <a:pt x="906" y="375"/>
                    </a:lnTo>
                    <a:lnTo>
                      <a:pt x="908" y="368"/>
                    </a:lnTo>
                    <a:lnTo>
                      <a:pt x="910" y="362"/>
                    </a:lnTo>
                    <a:lnTo>
                      <a:pt x="912" y="355"/>
                    </a:lnTo>
                    <a:lnTo>
                      <a:pt x="913" y="348"/>
                    </a:lnTo>
                    <a:lnTo>
                      <a:pt x="915" y="342"/>
                    </a:lnTo>
                    <a:lnTo>
                      <a:pt x="916" y="335"/>
                    </a:lnTo>
                    <a:lnTo>
                      <a:pt x="918" y="328"/>
                    </a:lnTo>
                    <a:lnTo>
                      <a:pt x="919" y="322"/>
                    </a:lnTo>
                    <a:lnTo>
                      <a:pt x="920" y="315"/>
                    </a:lnTo>
                    <a:lnTo>
                      <a:pt x="920" y="308"/>
                    </a:lnTo>
                    <a:lnTo>
                      <a:pt x="921" y="301"/>
                    </a:lnTo>
                    <a:lnTo>
                      <a:pt x="922" y="294"/>
                    </a:lnTo>
                    <a:lnTo>
                      <a:pt x="922" y="287"/>
                    </a:lnTo>
                    <a:lnTo>
                      <a:pt x="922" y="280"/>
                    </a:lnTo>
                    <a:lnTo>
                      <a:pt x="922" y="273"/>
                    </a:lnTo>
                    <a:lnTo>
                      <a:pt x="922" y="266"/>
                    </a:lnTo>
                    <a:lnTo>
                      <a:pt x="922" y="258"/>
                    </a:lnTo>
                    <a:lnTo>
                      <a:pt x="922" y="251"/>
                    </a:lnTo>
                    <a:lnTo>
                      <a:pt x="921" y="244"/>
                    </a:lnTo>
                    <a:lnTo>
                      <a:pt x="920" y="236"/>
                    </a:lnTo>
                    <a:lnTo>
                      <a:pt x="919" y="229"/>
                    </a:lnTo>
                    <a:lnTo>
                      <a:pt x="918" y="222"/>
                    </a:lnTo>
                    <a:lnTo>
                      <a:pt x="917" y="215"/>
                    </a:lnTo>
                    <a:lnTo>
                      <a:pt x="916" y="208"/>
                    </a:lnTo>
                    <a:lnTo>
                      <a:pt x="914" y="201"/>
                    </a:lnTo>
                    <a:lnTo>
                      <a:pt x="912" y="194"/>
                    </a:lnTo>
                    <a:lnTo>
                      <a:pt x="911" y="187"/>
                    </a:lnTo>
                    <a:lnTo>
                      <a:pt x="909" y="180"/>
                    </a:lnTo>
                    <a:lnTo>
                      <a:pt x="906" y="173"/>
                    </a:lnTo>
                    <a:lnTo>
                      <a:pt x="904" y="167"/>
                    </a:lnTo>
                    <a:lnTo>
                      <a:pt x="902" y="160"/>
                    </a:lnTo>
                    <a:lnTo>
                      <a:pt x="899" y="154"/>
                    </a:lnTo>
                    <a:lnTo>
                      <a:pt x="896" y="147"/>
                    </a:lnTo>
                    <a:lnTo>
                      <a:pt x="893" y="141"/>
                    </a:lnTo>
                    <a:lnTo>
                      <a:pt x="890" y="135"/>
                    </a:lnTo>
                    <a:lnTo>
                      <a:pt x="887" y="129"/>
                    </a:lnTo>
                    <a:lnTo>
                      <a:pt x="884" y="123"/>
                    </a:lnTo>
                    <a:lnTo>
                      <a:pt x="880" y="117"/>
                    </a:lnTo>
                    <a:lnTo>
                      <a:pt x="877" y="111"/>
                    </a:lnTo>
                    <a:lnTo>
                      <a:pt x="873" y="105"/>
                    </a:lnTo>
                    <a:lnTo>
                      <a:pt x="869" y="100"/>
                    </a:lnTo>
                    <a:lnTo>
                      <a:pt x="865" y="94"/>
                    </a:lnTo>
                    <a:lnTo>
                      <a:pt x="861" y="89"/>
                    </a:lnTo>
                    <a:lnTo>
                      <a:pt x="856" y="84"/>
                    </a:lnTo>
                    <a:lnTo>
                      <a:pt x="852" y="79"/>
                    </a:lnTo>
                    <a:lnTo>
                      <a:pt x="847" y="74"/>
                    </a:lnTo>
                    <a:lnTo>
                      <a:pt x="842" y="69"/>
                    </a:lnTo>
                    <a:lnTo>
                      <a:pt x="838" y="64"/>
                    </a:lnTo>
                    <a:lnTo>
                      <a:pt x="833" y="60"/>
                    </a:lnTo>
                    <a:lnTo>
                      <a:pt x="827" y="55"/>
                    </a:lnTo>
                    <a:lnTo>
                      <a:pt x="822" y="51"/>
                    </a:lnTo>
                    <a:lnTo>
                      <a:pt x="817" y="47"/>
                    </a:lnTo>
                    <a:lnTo>
                      <a:pt x="811" y="43"/>
                    </a:lnTo>
                    <a:lnTo>
                      <a:pt x="805" y="39"/>
                    </a:lnTo>
                    <a:lnTo>
                      <a:pt x="800" y="36"/>
                    </a:lnTo>
                    <a:lnTo>
                      <a:pt x="794" y="32"/>
                    </a:lnTo>
                    <a:lnTo>
                      <a:pt x="788" y="29"/>
                    </a:lnTo>
                    <a:lnTo>
                      <a:pt x="782" y="27"/>
                    </a:lnTo>
                    <a:lnTo>
                      <a:pt x="777" y="24"/>
                    </a:lnTo>
                    <a:lnTo>
                      <a:pt x="772" y="22"/>
                    </a:lnTo>
                    <a:lnTo>
                      <a:pt x="766" y="19"/>
                    </a:lnTo>
                    <a:lnTo>
                      <a:pt x="760" y="17"/>
                    </a:lnTo>
                    <a:lnTo>
                      <a:pt x="755" y="15"/>
                    </a:lnTo>
                    <a:lnTo>
                      <a:pt x="749" y="14"/>
                    </a:lnTo>
                    <a:lnTo>
                      <a:pt x="743" y="12"/>
                    </a:lnTo>
                    <a:lnTo>
                      <a:pt x="737" y="10"/>
                    </a:lnTo>
                    <a:lnTo>
                      <a:pt x="731" y="9"/>
                    </a:lnTo>
                    <a:lnTo>
                      <a:pt x="725" y="8"/>
                    </a:lnTo>
                    <a:lnTo>
                      <a:pt x="718" y="6"/>
                    </a:lnTo>
                    <a:lnTo>
                      <a:pt x="712" y="5"/>
                    </a:lnTo>
                    <a:lnTo>
                      <a:pt x="706" y="4"/>
                    </a:lnTo>
                    <a:lnTo>
                      <a:pt x="699" y="4"/>
                    </a:lnTo>
                    <a:lnTo>
                      <a:pt x="692" y="3"/>
                    </a:lnTo>
                    <a:lnTo>
                      <a:pt x="686" y="2"/>
                    </a:lnTo>
                    <a:lnTo>
                      <a:pt x="679" y="2"/>
                    </a:lnTo>
                    <a:lnTo>
                      <a:pt x="672" y="1"/>
                    </a:lnTo>
                    <a:lnTo>
                      <a:pt x="665" y="1"/>
                    </a:lnTo>
                    <a:lnTo>
                      <a:pt x="658" y="1"/>
                    </a:lnTo>
                    <a:lnTo>
                      <a:pt x="651" y="1"/>
                    </a:lnTo>
                    <a:lnTo>
                      <a:pt x="644" y="1"/>
                    </a:lnTo>
                    <a:lnTo>
                      <a:pt x="637" y="1"/>
                    </a:lnTo>
                    <a:lnTo>
                      <a:pt x="630" y="1"/>
                    </a:lnTo>
                    <a:lnTo>
                      <a:pt x="623" y="1"/>
                    </a:lnTo>
                    <a:lnTo>
                      <a:pt x="615" y="1"/>
                    </a:lnTo>
                    <a:lnTo>
                      <a:pt x="608" y="2"/>
                    </a:lnTo>
                    <a:lnTo>
                      <a:pt x="600" y="2"/>
                    </a:lnTo>
                    <a:lnTo>
                      <a:pt x="593" y="3"/>
                    </a:lnTo>
                    <a:lnTo>
                      <a:pt x="585" y="4"/>
                    </a:lnTo>
                    <a:lnTo>
                      <a:pt x="578" y="4"/>
                    </a:lnTo>
                    <a:lnTo>
                      <a:pt x="570" y="5"/>
                    </a:lnTo>
                    <a:lnTo>
                      <a:pt x="562" y="6"/>
                    </a:lnTo>
                    <a:lnTo>
                      <a:pt x="554" y="7"/>
                    </a:lnTo>
                    <a:lnTo>
                      <a:pt x="546" y="8"/>
                    </a:lnTo>
                    <a:lnTo>
                      <a:pt x="539" y="9"/>
                    </a:lnTo>
                    <a:lnTo>
                      <a:pt x="531" y="10"/>
                    </a:lnTo>
                    <a:lnTo>
                      <a:pt x="523" y="11"/>
                    </a:lnTo>
                    <a:lnTo>
                      <a:pt x="515" y="13"/>
                    </a:lnTo>
                    <a:lnTo>
                      <a:pt x="507" y="14"/>
                    </a:lnTo>
                    <a:lnTo>
                      <a:pt x="499" y="15"/>
                    </a:lnTo>
                    <a:lnTo>
                      <a:pt x="491" y="17"/>
                    </a:lnTo>
                    <a:lnTo>
                      <a:pt x="482" y="18"/>
                    </a:lnTo>
                    <a:lnTo>
                      <a:pt x="474" y="20"/>
                    </a:lnTo>
                    <a:lnTo>
                      <a:pt x="466" y="21"/>
                    </a:lnTo>
                    <a:lnTo>
                      <a:pt x="458" y="20"/>
                    </a:lnTo>
                    <a:lnTo>
                      <a:pt x="450" y="18"/>
                    </a:lnTo>
                    <a:lnTo>
                      <a:pt x="442" y="17"/>
                    </a:lnTo>
                    <a:lnTo>
                      <a:pt x="434" y="15"/>
                    </a:lnTo>
                    <a:lnTo>
                      <a:pt x="426" y="14"/>
                    </a:lnTo>
                    <a:lnTo>
                      <a:pt x="418" y="13"/>
                    </a:lnTo>
                    <a:lnTo>
                      <a:pt x="410" y="12"/>
                    </a:lnTo>
                    <a:lnTo>
                      <a:pt x="402" y="10"/>
                    </a:lnTo>
                    <a:lnTo>
                      <a:pt x="394" y="9"/>
                    </a:lnTo>
                    <a:lnTo>
                      <a:pt x="386" y="8"/>
                    </a:lnTo>
                    <a:lnTo>
                      <a:pt x="378" y="7"/>
                    </a:lnTo>
                    <a:lnTo>
                      <a:pt x="370" y="6"/>
                    </a:lnTo>
                    <a:lnTo>
                      <a:pt x="363" y="5"/>
                    </a:lnTo>
                    <a:lnTo>
                      <a:pt x="355" y="4"/>
                    </a:lnTo>
                    <a:lnTo>
                      <a:pt x="347" y="4"/>
                    </a:lnTo>
                    <a:lnTo>
                      <a:pt x="340" y="3"/>
                    </a:lnTo>
                    <a:lnTo>
                      <a:pt x="332" y="2"/>
                    </a:lnTo>
                    <a:lnTo>
                      <a:pt x="324" y="2"/>
                    </a:lnTo>
                    <a:lnTo>
                      <a:pt x="317" y="1"/>
                    </a:lnTo>
                    <a:lnTo>
                      <a:pt x="310" y="1"/>
                    </a:lnTo>
                    <a:lnTo>
                      <a:pt x="302" y="1"/>
                    </a:lnTo>
                    <a:lnTo>
                      <a:pt x="295" y="0"/>
                    </a:lnTo>
                    <a:lnTo>
                      <a:pt x="288" y="0"/>
                    </a:lnTo>
                    <a:lnTo>
                      <a:pt x="280" y="0"/>
                    </a:lnTo>
                    <a:lnTo>
                      <a:pt x="273" y="0"/>
                    </a:lnTo>
                    <a:lnTo>
                      <a:pt x="266" y="0"/>
                    </a:lnTo>
                    <a:lnTo>
                      <a:pt x="259" y="1"/>
                    </a:lnTo>
                    <a:lnTo>
                      <a:pt x="252" y="1"/>
                    </a:lnTo>
                    <a:lnTo>
                      <a:pt x="245" y="1"/>
                    </a:lnTo>
                    <a:lnTo>
                      <a:pt x="239" y="2"/>
                    </a:lnTo>
                    <a:lnTo>
                      <a:pt x="232" y="3"/>
                    </a:lnTo>
                    <a:lnTo>
                      <a:pt x="225" y="3"/>
                    </a:lnTo>
                    <a:lnTo>
                      <a:pt x="219" y="4"/>
                    </a:lnTo>
                    <a:lnTo>
                      <a:pt x="212" y="5"/>
                    </a:lnTo>
                    <a:lnTo>
                      <a:pt x="206" y="6"/>
                    </a:lnTo>
                    <a:lnTo>
                      <a:pt x="199" y="8"/>
                    </a:lnTo>
                    <a:lnTo>
                      <a:pt x="193" y="9"/>
                    </a:lnTo>
                    <a:lnTo>
                      <a:pt x="187" y="10"/>
                    </a:lnTo>
                    <a:lnTo>
                      <a:pt x="181" y="12"/>
                    </a:lnTo>
                    <a:lnTo>
                      <a:pt x="175" y="14"/>
                    </a:lnTo>
                    <a:lnTo>
                      <a:pt x="169" y="15"/>
                    </a:lnTo>
                    <a:lnTo>
                      <a:pt x="163" y="17"/>
                    </a:lnTo>
                    <a:lnTo>
                      <a:pt x="158" y="19"/>
                    </a:lnTo>
                    <a:lnTo>
                      <a:pt x="152" y="22"/>
                    </a:lnTo>
                    <a:lnTo>
                      <a:pt x="146" y="24"/>
                    </a:lnTo>
                    <a:lnTo>
                      <a:pt x="141" y="27"/>
                    </a:lnTo>
                    <a:lnTo>
                      <a:pt x="136" y="29"/>
                    </a:lnTo>
                    <a:lnTo>
                      <a:pt x="130" y="32"/>
                    </a:lnTo>
                    <a:lnTo>
                      <a:pt x="124" y="36"/>
                    </a:lnTo>
                    <a:lnTo>
                      <a:pt x="118" y="39"/>
                    </a:lnTo>
                    <a:lnTo>
                      <a:pt x="112" y="43"/>
                    </a:lnTo>
                    <a:lnTo>
                      <a:pt x="107" y="47"/>
                    </a:lnTo>
                    <a:lnTo>
                      <a:pt x="101" y="51"/>
                    </a:lnTo>
                    <a:lnTo>
                      <a:pt x="96" y="55"/>
                    </a:lnTo>
                    <a:lnTo>
                      <a:pt x="91" y="60"/>
                    </a:lnTo>
                    <a:lnTo>
                      <a:pt x="86" y="64"/>
                    </a:lnTo>
                    <a:lnTo>
                      <a:pt x="81" y="69"/>
                    </a:lnTo>
                    <a:lnTo>
                      <a:pt x="76" y="74"/>
                    </a:lnTo>
                    <a:lnTo>
                      <a:pt x="71" y="79"/>
                    </a:lnTo>
                    <a:lnTo>
                      <a:pt x="67" y="84"/>
                    </a:lnTo>
                    <a:lnTo>
                      <a:pt x="62" y="89"/>
                    </a:lnTo>
                    <a:lnTo>
                      <a:pt x="58" y="94"/>
                    </a:lnTo>
                    <a:lnTo>
                      <a:pt x="54" y="100"/>
                    </a:lnTo>
                    <a:lnTo>
                      <a:pt x="50" y="105"/>
                    </a:lnTo>
                    <a:lnTo>
                      <a:pt x="46" y="111"/>
                    </a:lnTo>
                    <a:lnTo>
                      <a:pt x="43" y="117"/>
                    </a:lnTo>
                    <a:lnTo>
                      <a:pt x="39" y="123"/>
                    </a:lnTo>
                    <a:lnTo>
                      <a:pt x="36" y="129"/>
                    </a:lnTo>
                    <a:lnTo>
                      <a:pt x="33" y="135"/>
                    </a:lnTo>
                    <a:lnTo>
                      <a:pt x="30" y="141"/>
                    </a:lnTo>
                    <a:lnTo>
                      <a:pt x="27" y="147"/>
                    </a:lnTo>
                    <a:lnTo>
                      <a:pt x="24" y="154"/>
                    </a:lnTo>
                    <a:lnTo>
                      <a:pt x="21" y="160"/>
                    </a:lnTo>
                    <a:lnTo>
                      <a:pt x="19" y="167"/>
                    </a:lnTo>
                    <a:lnTo>
                      <a:pt x="16" y="173"/>
                    </a:lnTo>
                    <a:lnTo>
                      <a:pt x="14" y="180"/>
                    </a:lnTo>
                    <a:lnTo>
                      <a:pt x="12" y="187"/>
                    </a:lnTo>
                    <a:lnTo>
                      <a:pt x="10" y="194"/>
                    </a:lnTo>
                    <a:lnTo>
                      <a:pt x="9" y="201"/>
                    </a:lnTo>
                    <a:lnTo>
                      <a:pt x="7" y="208"/>
                    </a:lnTo>
                    <a:lnTo>
                      <a:pt x="6" y="215"/>
                    </a:lnTo>
                    <a:lnTo>
                      <a:pt x="5" y="222"/>
                    </a:lnTo>
                    <a:lnTo>
                      <a:pt x="3" y="229"/>
                    </a:lnTo>
                    <a:lnTo>
                      <a:pt x="3" y="236"/>
                    </a:lnTo>
                    <a:lnTo>
                      <a:pt x="2" y="244"/>
                    </a:lnTo>
                    <a:lnTo>
                      <a:pt x="1" y="251"/>
                    </a:lnTo>
                    <a:lnTo>
                      <a:pt x="1" y="258"/>
                    </a:lnTo>
                    <a:lnTo>
                      <a:pt x="1" y="266"/>
                    </a:lnTo>
                    <a:lnTo>
                      <a:pt x="0" y="273"/>
                    </a:lnTo>
                    <a:lnTo>
                      <a:pt x="1" y="280"/>
                    </a:lnTo>
                    <a:lnTo>
                      <a:pt x="1" y="287"/>
                    </a:lnTo>
                    <a:lnTo>
                      <a:pt x="1" y="294"/>
                    </a:lnTo>
                    <a:lnTo>
                      <a:pt x="2" y="301"/>
                    </a:lnTo>
                    <a:lnTo>
                      <a:pt x="2" y="308"/>
                    </a:lnTo>
                    <a:lnTo>
                      <a:pt x="3" y="315"/>
                    </a:lnTo>
                    <a:lnTo>
                      <a:pt x="4" y="322"/>
                    </a:lnTo>
                    <a:lnTo>
                      <a:pt x="5" y="328"/>
                    </a:lnTo>
                    <a:lnTo>
                      <a:pt x="6" y="335"/>
                    </a:lnTo>
                    <a:lnTo>
                      <a:pt x="8" y="342"/>
                    </a:lnTo>
                    <a:lnTo>
                      <a:pt x="9" y="348"/>
                    </a:lnTo>
                    <a:lnTo>
                      <a:pt x="11" y="355"/>
                    </a:lnTo>
                    <a:lnTo>
                      <a:pt x="13" y="362"/>
                    </a:lnTo>
                    <a:lnTo>
                      <a:pt x="15" y="368"/>
                    </a:lnTo>
                    <a:lnTo>
                      <a:pt x="17" y="375"/>
                    </a:lnTo>
                    <a:lnTo>
                      <a:pt x="19" y="381"/>
                    </a:lnTo>
                    <a:lnTo>
                      <a:pt x="21" y="388"/>
                    </a:lnTo>
                    <a:lnTo>
                      <a:pt x="24" y="394"/>
                    </a:lnTo>
                    <a:lnTo>
                      <a:pt x="26" y="400"/>
                    </a:lnTo>
                    <a:lnTo>
                      <a:pt x="29" y="407"/>
                    </a:lnTo>
                    <a:lnTo>
                      <a:pt x="32" y="413"/>
                    </a:lnTo>
                    <a:lnTo>
                      <a:pt x="35" y="419"/>
                    </a:lnTo>
                    <a:lnTo>
                      <a:pt x="38" y="425"/>
                    </a:lnTo>
                    <a:lnTo>
                      <a:pt x="41" y="431"/>
                    </a:lnTo>
                    <a:lnTo>
                      <a:pt x="45" y="437"/>
                    </a:lnTo>
                    <a:lnTo>
                      <a:pt x="48" y="443"/>
                    </a:lnTo>
                    <a:lnTo>
                      <a:pt x="52" y="449"/>
                    </a:lnTo>
                    <a:lnTo>
                      <a:pt x="55" y="455"/>
                    </a:lnTo>
                    <a:lnTo>
                      <a:pt x="59" y="461"/>
                    </a:lnTo>
                    <a:lnTo>
                      <a:pt x="63" y="467"/>
                    </a:lnTo>
                    <a:lnTo>
                      <a:pt x="67" y="472"/>
                    </a:lnTo>
                    <a:lnTo>
                      <a:pt x="71" y="478"/>
                    </a:lnTo>
                    <a:lnTo>
                      <a:pt x="76" y="483"/>
                    </a:lnTo>
                    <a:lnTo>
                      <a:pt x="80" y="489"/>
                    </a:lnTo>
                    <a:lnTo>
                      <a:pt x="85" y="494"/>
                    </a:lnTo>
                    <a:lnTo>
                      <a:pt x="89" y="500"/>
                    </a:lnTo>
                    <a:lnTo>
                      <a:pt x="94" y="505"/>
                    </a:lnTo>
                    <a:lnTo>
                      <a:pt x="99" y="510"/>
                    </a:lnTo>
                    <a:lnTo>
                      <a:pt x="104" y="516"/>
                    </a:lnTo>
                    <a:lnTo>
                      <a:pt x="109" y="521"/>
                    </a:lnTo>
                    <a:lnTo>
                      <a:pt x="114" y="526"/>
                    </a:lnTo>
                    <a:lnTo>
                      <a:pt x="119" y="531"/>
                    </a:lnTo>
                    <a:lnTo>
                      <a:pt x="125" y="536"/>
                    </a:lnTo>
                    <a:lnTo>
                      <a:pt x="130" y="540"/>
                    </a:lnTo>
                    <a:lnTo>
                      <a:pt x="136" y="545"/>
                    </a:lnTo>
                    <a:lnTo>
                      <a:pt x="141" y="549"/>
                    </a:lnTo>
                    <a:lnTo>
                      <a:pt x="146" y="553"/>
                    </a:lnTo>
                    <a:lnTo>
                      <a:pt x="151" y="557"/>
                    </a:lnTo>
                    <a:lnTo>
                      <a:pt x="157" y="561"/>
                    </a:lnTo>
                    <a:lnTo>
                      <a:pt x="162" y="565"/>
                    </a:lnTo>
                    <a:lnTo>
                      <a:pt x="167" y="569"/>
                    </a:lnTo>
                    <a:lnTo>
                      <a:pt x="173" y="573"/>
                    </a:lnTo>
                    <a:lnTo>
                      <a:pt x="179" y="576"/>
                    </a:lnTo>
                    <a:lnTo>
                      <a:pt x="184" y="580"/>
                    </a:lnTo>
                    <a:lnTo>
                      <a:pt x="190" y="583"/>
                    </a:lnTo>
                    <a:lnTo>
                      <a:pt x="196" y="587"/>
                    </a:lnTo>
                    <a:lnTo>
                      <a:pt x="202" y="590"/>
                    </a:lnTo>
                    <a:lnTo>
                      <a:pt x="208" y="593"/>
                    </a:lnTo>
                    <a:lnTo>
                      <a:pt x="214" y="597"/>
                    </a:lnTo>
                    <a:lnTo>
                      <a:pt x="220" y="600"/>
                    </a:lnTo>
                    <a:lnTo>
                      <a:pt x="227" y="603"/>
                    </a:lnTo>
                    <a:lnTo>
                      <a:pt x="233" y="605"/>
                    </a:lnTo>
                    <a:lnTo>
                      <a:pt x="239" y="608"/>
                    </a:lnTo>
                    <a:lnTo>
                      <a:pt x="246" y="611"/>
                    </a:lnTo>
                    <a:lnTo>
                      <a:pt x="252" y="614"/>
                    </a:lnTo>
                    <a:lnTo>
                      <a:pt x="259" y="616"/>
                    </a:lnTo>
                    <a:lnTo>
                      <a:pt x="265" y="619"/>
                    </a:lnTo>
                    <a:lnTo>
                      <a:pt x="272" y="621"/>
                    </a:lnTo>
                    <a:lnTo>
                      <a:pt x="279" y="623"/>
                    </a:lnTo>
                    <a:lnTo>
                      <a:pt x="285" y="626"/>
                    </a:lnTo>
                    <a:lnTo>
                      <a:pt x="292" y="628"/>
                    </a:lnTo>
                    <a:lnTo>
                      <a:pt x="299" y="630"/>
                    </a:lnTo>
                    <a:lnTo>
                      <a:pt x="306" y="632"/>
                    </a:lnTo>
                    <a:lnTo>
                      <a:pt x="313" y="634"/>
                    </a:lnTo>
                    <a:lnTo>
                      <a:pt x="320" y="636"/>
                    </a:lnTo>
                    <a:lnTo>
                      <a:pt x="327" y="637"/>
                    </a:lnTo>
                    <a:lnTo>
                      <a:pt x="334" y="639"/>
                    </a:lnTo>
                    <a:lnTo>
                      <a:pt x="342" y="640"/>
                    </a:lnTo>
                    <a:lnTo>
                      <a:pt x="349" y="642"/>
                    </a:lnTo>
                    <a:lnTo>
                      <a:pt x="356" y="643"/>
                    </a:lnTo>
                    <a:lnTo>
                      <a:pt x="363" y="645"/>
                    </a:lnTo>
                    <a:lnTo>
                      <a:pt x="371" y="646"/>
                    </a:lnTo>
                    <a:lnTo>
                      <a:pt x="378" y="647"/>
                    </a:lnTo>
                    <a:lnTo>
                      <a:pt x="386" y="648"/>
                    </a:lnTo>
                    <a:lnTo>
                      <a:pt x="393" y="649"/>
                    </a:lnTo>
                    <a:lnTo>
                      <a:pt x="401" y="649"/>
                    </a:lnTo>
                    <a:lnTo>
                      <a:pt x="408" y="650"/>
                    </a:lnTo>
                    <a:lnTo>
                      <a:pt x="416" y="651"/>
                    </a:lnTo>
                    <a:lnTo>
                      <a:pt x="423" y="651"/>
                    </a:lnTo>
                    <a:lnTo>
                      <a:pt x="431" y="652"/>
                    </a:lnTo>
                    <a:lnTo>
                      <a:pt x="439" y="652"/>
                    </a:lnTo>
                    <a:lnTo>
                      <a:pt x="447" y="652"/>
                    </a:lnTo>
                    <a:lnTo>
                      <a:pt x="454" y="652"/>
                    </a:lnTo>
                    <a:lnTo>
                      <a:pt x="462" y="653"/>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14" name="Freeform 42"/>
              <p:cNvSpPr>
                <a:spLocks/>
              </p:cNvSpPr>
              <p:nvPr/>
            </p:nvSpPr>
            <p:spPr bwMode="auto">
              <a:xfrm>
                <a:off x="1922" y="3252"/>
                <a:ext cx="923" cy="654"/>
              </a:xfrm>
              <a:custGeom>
                <a:avLst/>
                <a:gdLst>
                  <a:gd name="T0" fmla="*/ 500 w 923"/>
                  <a:gd name="T1" fmla="*/ 651 h 654"/>
                  <a:gd name="T2" fmla="*/ 545 w 923"/>
                  <a:gd name="T3" fmla="*/ 647 h 654"/>
                  <a:gd name="T4" fmla="*/ 589 w 923"/>
                  <a:gd name="T5" fmla="*/ 639 h 654"/>
                  <a:gd name="T6" fmla="*/ 631 w 923"/>
                  <a:gd name="T7" fmla="*/ 628 h 654"/>
                  <a:gd name="T8" fmla="*/ 671 w 923"/>
                  <a:gd name="T9" fmla="*/ 614 h 654"/>
                  <a:gd name="T10" fmla="*/ 708 w 923"/>
                  <a:gd name="T11" fmla="*/ 597 h 654"/>
                  <a:gd name="T12" fmla="*/ 744 w 923"/>
                  <a:gd name="T13" fmla="*/ 576 h 654"/>
                  <a:gd name="T14" fmla="*/ 776 w 923"/>
                  <a:gd name="T15" fmla="*/ 553 h 654"/>
                  <a:gd name="T16" fmla="*/ 803 w 923"/>
                  <a:gd name="T17" fmla="*/ 531 h 654"/>
                  <a:gd name="T18" fmla="*/ 833 w 923"/>
                  <a:gd name="T19" fmla="*/ 500 h 654"/>
                  <a:gd name="T20" fmla="*/ 859 w 923"/>
                  <a:gd name="T21" fmla="*/ 467 h 654"/>
                  <a:gd name="T22" fmla="*/ 881 w 923"/>
                  <a:gd name="T23" fmla="*/ 431 h 654"/>
                  <a:gd name="T24" fmla="*/ 899 w 923"/>
                  <a:gd name="T25" fmla="*/ 394 h 654"/>
                  <a:gd name="T26" fmla="*/ 912 w 923"/>
                  <a:gd name="T27" fmla="*/ 355 h 654"/>
                  <a:gd name="T28" fmla="*/ 920 w 923"/>
                  <a:gd name="T29" fmla="*/ 315 h 654"/>
                  <a:gd name="T30" fmla="*/ 922 w 923"/>
                  <a:gd name="T31" fmla="*/ 273 h 654"/>
                  <a:gd name="T32" fmla="*/ 920 w 923"/>
                  <a:gd name="T33" fmla="*/ 236 h 654"/>
                  <a:gd name="T34" fmla="*/ 912 w 923"/>
                  <a:gd name="T35" fmla="*/ 194 h 654"/>
                  <a:gd name="T36" fmla="*/ 899 w 923"/>
                  <a:gd name="T37" fmla="*/ 154 h 654"/>
                  <a:gd name="T38" fmla="*/ 880 w 923"/>
                  <a:gd name="T39" fmla="*/ 117 h 654"/>
                  <a:gd name="T40" fmla="*/ 856 w 923"/>
                  <a:gd name="T41" fmla="*/ 84 h 654"/>
                  <a:gd name="T42" fmla="*/ 827 w 923"/>
                  <a:gd name="T43" fmla="*/ 55 h 654"/>
                  <a:gd name="T44" fmla="*/ 794 w 923"/>
                  <a:gd name="T45" fmla="*/ 32 h 654"/>
                  <a:gd name="T46" fmla="*/ 766 w 923"/>
                  <a:gd name="T47" fmla="*/ 19 h 654"/>
                  <a:gd name="T48" fmla="*/ 731 w 923"/>
                  <a:gd name="T49" fmla="*/ 9 h 654"/>
                  <a:gd name="T50" fmla="*/ 692 w 923"/>
                  <a:gd name="T51" fmla="*/ 3 h 654"/>
                  <a:gd name="T52" fmla="*/ 651 w 923"/>
                  <a:gd name="T53" fmla="*/ 1 h 654"/>
                  <a:gd name="T54" fmla="*/ 608 w 923"/>
                  <a:gd name="T55" fmla="*/ 2 h 654"/>
                  <a:gd name="T56" fmla="*/ 562 w 923"/>
                  <a:gd name="T57" fmla="*/ 6 h 654"/>
                  <a:gd name="T58" fmla="*/ 515 w 923"/>
                  <a:gd name="T59" fmla="*/ 13 h 654"/>
                  <a:gd name="T60" fmla="*/ 466 w 923"/>
                  <a:gd name="T61" fmla="*/ 21 h 654"/>
                  <a:gd name="T62" fmla="*/ 426 w 923"/>
                  <a:gd name="T63" fmla="*/ 14 h 654"/>
                  <a:gd name="T64" fmla="*/ 378 w 923"/>
                  <a:gd name="T65" fmla="*/ 7 h 654"/>
                  <a:gd name="T66" fmla="*/ 332 w 923"/>
                  <a:gd name="T67" fmla="*/ 2 h 654"/>
                  <a:gd name="T68" fmla="*/ 288 w 923"/>
                  <a:gd name="T69" fmla="*/ 0 h 654"/>
                  <a:gd name="T70" fmla="*/ 245 w 923"/>
                  <a:gd name="T71" fmla="*/ 1 h 654"/>
                  <a:gd name="T72" fmla="*/ 206 w 923"/>
                  <a:gd name="T73" fmla="*/ 6 h 654"/>
                  <a:gd name="T74" fmla="*/ 169 w 923"/>
                  <a:gd name="T75" fmla="*/ 15 h 654"/>
                  <a:gd name="T76" fmla="*/ 136 w 923"/>
                  <a:gd name="T77" fmla="*/ 29 h 654"/>
                  <a:gd name="T78" fmla="*/ 107 w 923"/>
                  <a:gd name="T79" fmla="*/ 47 h 654"/>
                  <a:gd name="T80" fmla="*/ 76 w 923"/>
                  <a:gd name="T81" fmla="*/ 74 h 654"/>
                  <a:gd name="T82" fmla="*/ 50 w 923"/>
                  <a:gd name="T83" fmla="*/ 105 h 654"/>
                  <a:gd name="T84" fmla="*/ 30 w 923"/>
                  <a:gd name="T85" fmla="*/ 141 h 654"/>
                  <a:gd name="T86" fmla="*/ 14 w 923"/>
                  <a:gd name="T87" fmla="*/ 180 h 654"/>
                  <a:gd name="T88" fmla="*/ 5 w 923"/>
                  <a:gd name="T89" fmla="*/ 222 h 654"/>
                  <a:gd name="T90" fmla="*/ 1 w 923"/>
                  <a:gd name="T91" fmla="*/ 266 h 654"/>
                  <a:gd name="T92" fmla="*/ 2 w 923"/>
                  <a:gd name="T93" fmla="*/ 301 h 654"/>
                  <a:gd name="T94" fmla="*/ 8 w 923"/>
                  <a:gd name="T95" fmla="*/ 342 h 654"/>
                  <a:gd name="T96" fmla="*/ 19 w 923"/>
                  <a:gd name="T97" fmla="*/ 381 h 654"/>
                  <a:gd name="T98" fmla="*/ 35 w 923"/>
                  <a:gd name="T99" fmla="*/ 419 h 654"/>
                  <a:gd name="T100" fmla="*/ 55 w 923"/>
                  <a:gd name="T101" fmla="*/ 455 h 654"/>
                  <a:gd name="T102" fmla="*/ 80 w 923"/>
                  <a:gd name="T103" fmla="*/ 489 h 654"/>
                  <a:gd name="T104" fmla="*/ 109 w 923"/>
                  <a:gd name="T105" fmla="*/ 521 h 654"/>
                  <a:gd name="T106" fmla="*/ 136 w 923"/>
                  <a:gd name="T107" fmla="*/ 545 h 654"/>
                  <a:gd name="T108" fmla="*/ 167 w 923"/>
                  <a:gd name="T109" fmla="*/ 569 h 654"/>
                  <a:gd name="T110" fmla="*/ 202 w 923"/>
                  <a:gd name="T111" fmla="*/ 590 h 654"/>
                  <a:gd name="T112" fmla="*/ 239 w 923"/>
                  <a:gd name="T113" fmla="*/ 608 h 654"/>
                  <a:gd name="T114" fmla="*/ 279 w 923"/>
                  <a:gd name="T115" fmla="*/ 623 h 654"/>
                  <a:gd name="T116" fmla="*/ 320 w 923"/>
                  <a:gd name="T117" fmla="*/ 636 h 654"/>
                  <a:gd name="T118" fmla="*/ 363 w 923"/>
                  <a:gd name="T119" fmla="*/ 645 h 654"/>
                  <a:gd name="T120" fmla="*/ 408 w 923"/>
                  <a:gd name="T121" fmla="*/ 650 h 654"/>
                  <a:gd name="T122" fmla="*/ 454 w 923"/>
                  <a:gd name="T123" fmla="*/ 652 h 6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3"/>
                  <a:gd name="T187" fmla="*/ 0 h 654"/>
                  <a:gd name="T188" fmla="*/ 923 w 923"/>
                  <a:gd name="T189" fmla="*/ 654 h 6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3" h="654">
                    <a:moveTo>
                      <a:pt x="462" y="653"/>
                    </a:moveTo>
                    <a:lnTo>
                      <a:pt x="470" y="652"/>
                    </a:lnTo>
                    <a:lnTo>
                      <a:pt x="478" y="652"/>
                    </a:lnTo>
                    <a:lnTo>
                      <a:pt x="485" y="652"/>
                    </a:lnTo>
                    <a:lnTo>
                      <a:pt x="493" y="652"/>
                    </a:lnTo>
                    <a:lnTo>
                      <a:pt x="500" y="651"/>
                    </a:lnTo>
                    <a:lnTo>
                      <a:pt x="508" y="651"/>
                    </a:lnTo>
                    <a:lnTo>
                      <a:pt x="516" y="650"/>
                    </a:lnTo>
                    <a:lnTo>
                      <a:pt x="523" y="649"/>
                    </a:lnTo>
                    <a:lnTo>
                      <a:pt x="531" y="649"/>
                    </a:lnTo>
                    <a:lnTo>
                      <a:pt x="538" y="648"/>
                    </a:lnTo>
                    <a:lnTo>
                      <a:pt x="545" y="647"/>
                    </a:lnTo>
                    <a:lnTo>
                      <a:pt x="553" y="646"/>
                    </a:lnTo>
                    <a:lnTo>
                      <a:pt x="560" y="645"/>
                    </a:lnTo>
                    <a:lnTo>
                      <a:pt x="567" y="643"/>
                    </a:lnTo>
                    <a:lnTo>
                      <a:pt x="575" y="642"/>
                    </a:lnTo>
                    <a:lnTo>
                      <a:pt x="582" y="640"/>
                    </a:lnTo>
                    <a:lnTo>
                      <a:pt x="589" y="639"/>
                    </a:lnTo>
                    <a:lnTo>
                      <a:pt x="596" y="637"/>
                    </a:lnTo>
                    <a:lnTo>
                      <a:pt x="603" y="636"/>
                    </a:lnTo>
                    <a:lnTo>
                      <a:pt x="610" y="634"/>
                    </a:lnTo>
                    <a:lnTo>
                      <a:pt x="617" y="632"/>
                    </a:lnTo>
                    <a:lnTo>
                      <a:pt x="624" y="630"/>
                    </a:lnTo>
                    <a:lnTo>
                      <a:pt x="631" y="628"/>
                    </a:lnTo>
                    <a:lnTo>
                      <a:pt x="638" y="626"/>
                    </a:lnTo>
                    <a:lnTo>
                      <a:pt x="644" y="623"/>
                    </a:lnTo>
                    <a:lnTo>
                      <a:pt x="651" y="621"/>
                    </a:lnTo>
                    <a:lnTo>
                      <a:pt x="658" y="619"/>
                    </a:lnTo>
                    <a:lnTo>
                      <a:pt x="664" y="616"/>
                    </a:lnTo>
                    <a:lnTo>
                      <a:pt x="671" y="614"/>
                    </a:lnTo>
                    <a:lnTo>
                      <a:pt x="677" y="611"/>
                    </a:lnTo>
                    <a:lnTo>
                      <a:pt x="683" y="608"/>
                    </a:lnTo>
                    <a:lnTo>
                      <a:pt x="690" y="605"/>
                    </a:lnTo>
                    <a:lnTo>
                      <a:pt x="696" y="603"/>
                    </a:lnTo>
                    <a:lnTo>
                      <a:pt x="702" y="600"/>
                    </a:lnTo>
                    <a:lnTo>
                      <a:pt x="708" y="597"/>
                    </a:lnTo>
                    <a:lnTo>
                      <a:pt x="714" y="593"/>
                    </a:lnTo>
                    <a:lnTo>
                      <a:pt x="720" y="590"/>
                    </a:lnTo>
                    <a:lnTo>
                      <a:pt x="726" y="587"/>
                    </a:lnTo>
                    <a:lnTo>
                      <a:pt x="732" y="583"/>
                    </a:lnTo>
                    <a:lnTo>
                      <a:pt x="738" y="580"/>
                    </a:lnTo>
                    <a:lnTo>
                      <a:pt x="744" y="576"/>
                    </a:lnTo>
                    <a:lnTo>
                      <a:pt x="749" y="573"/>
                    </a:lnTo>
                    <a:lnTo>
                      <a:pt x="755" y="569"/>
                    </a:lnTo>
                    <a:lnTo>
                      <a:pt x="760" y="565"/>
                    </a:lnTo>
                    <a:lnTo>
                      <a:pt x="766" y="561"/>
                    </a:lnTo>
                    <a:lnTo>
                      <a:pt x="771" y="557"/>
                    </a:lnTo>
                    <a:lnTo>
                      <a:pt x="776" y="553"/>
                    </a:lnTo>
                    <a:lnTo>
                      <a:pt x="782" y="549"/>
                    </a:lnTo>
                    <a:lnTo>
                      <a:pt x="787" y="545"/>
                    </a:lnTo>
                    <a:lnTo>
                      <a:pt x="792" y="540"/>
                    </a:lnTo>
                    <a:lnTo>
                      <a:pt x="798" y="536"/>
                    </a:lnTo>
                    <a:lnTo>
                      <a:pt x="803" y="531"/>
                    </a:lnTo>
                    <a:lnTo>
                      <a:pt x="808" y="526"/>
                    </a:lnTo>
                    <a:lnTo>
                      <a:pt x="814" y="521"/>
                    </a:lnTo>
                    <a:lnTo>
                      <a:pt x="819" y="516"/>
                    </a:lnTo>
                    <a:lnTo>
                      <a:pt x="824" y="510"/>
                    </a:lnTo>
                    <a:lnTo>
                      <a:pt x="829" y="505"/>
                    </a:lnTo>
                    <a:lnTo>
                      <a:pt x="833" y="500"/>
                    </a:lnTo>
                    <a:lnTo>
                      <a:pt x="838" y="494"/>
                    </a:lnTo>
                    <a:lnTo>
                      <a:pt x="842" y="489"/>
                    </a:lnTo>
                    <a:lnTo>
                      <a:pt x="847" y="483"/>
                    </a:lnTo>
                    <a:lnTo>
                      <a:pt x="851" y="478"/>
                    </a:lnTo>
                    <a:lnTo>
                      <a:pt x="855" y="472"/>
                    </a:lnTo>
                    <a:lnTo>
                      <a:pt x="859" y="467"/>
                    </a:lnTo>
                    <a:lnTo>
                      <a:pt x="863" y="461"/>
                    </a:lnTo>
                    <a:lnTo>
                      <a:pt x="867" y="455"/>
                    </a:lnTo>
                    <a:lnTo>
                      <a:pt x="871" y="449"/>
                    </a:lnTo>
                    <a:lnTo>
                      <a:pt x="875" y="443"/>
                    </a:lnTo>
                    <a:lnTo>
                      <a:pt x="878" y="437"/>
                    </a:lnTo>
                    <a:lnTo>
                      <a:pt x="881" y="431"/>
                    </a:lnTo>
                    <a:lnTo>
                      <a:pt x="885" y="425"/>
                    </a:lnTo>
                    <a:lnTo>
                      <a:pt x="888" y="419"/>
                    </a:lnTo>
                    <a:lnTo>
                      <a:pt x="891" y="413"/>
                    </a:lnTo>
                    <a:lnTo>
                      <a:pt x="894" y="407"/>
                    </a:lnTo>
                    <a:lnTo>
                      <a:pt x="896" y="400"/>
                    </a:lnTo>
                    <a:lnTo>
                      <a:pt x="899" y="394"/>
                    </a:lnTo>
                    <a:lnTo>
                      <a:pt x="901" y="388"/>
                    </a:lnTo>
                    <a:lnTo>
                      <a:pt x="904" y="381"/>
                    </a:lnTo>
                    <a:lnTo>
                      <a:pt x="906" y="375"/>
                    </a:lnTo>
                    <a:lnTo>
                      <a:pt x="908" y="368"/>
                    </a:lnTo>
                    <a:lnTo>
                      <a:pt x="910" y="362"/>
                    </a:lnTo>
                    <a:lnTo>
                      <a:pt x="912" y="355"/>
                    </a:lnTo>
                    <a:lnTo>
                      <a:pt x="913" y="348"/>
                    </a:lnTo>
                    <a:lnTo>
                      <a:pt x="915" y="342"/>
                    </a:lnTo>
                    <a:lnTo>
                      <a:pt x="916" y="335"/>
                    </a:lnTo>
                    <a:lnTo>
                      <a:pt x="918" y="328"/>
                    </a:lnTo>
                    <a:lnTo>
                      <a:pt x="919" y="322"/>
                    </a:lnTo>
                    <a:lnTo>
                      <a:pt x="920" y="315"/>
                    </a:lnTo>
                    <a:lnTo>
                      <a:pt x="920" y="308"/>
                    </a:lnTo>
                    <a:lnTo>
                      <a:pt x="921" y="301"/>
                    </a:lnTo>
                    <a:lnTo>
                      <a:pt x="922" y="294"/>
                    </a:lnTo>
                    <a:lnTo>
                      <a:pt x="922" y="287"/>
                    </a:lnTo>
                    <a:lnTo>
                      <a:pt x="922" y="280"/>
                    </a:lnTo>
                    <a:lnTo>
                      <a:pt x="922" y="273"/>
                    </a:lnTo>
                    <a:lnTo>
                      <a:pt x="922" y="266"/>
                    </a:lnTo>
                    <a:lnTo>
                      <a:pt x="922" y="258"/>
                    </a:lnTo>
                    <a:lnTo>
                      <a:pt x="922" y="251"/>
                    </a:lnTo>
                    <a:lnTo>
                      <a:pt x="921" y="244"/>
                    </a:lnTo>
                    <a:lnTo>
                      <a:pt x="920" y="236"/>
                    </a:lnTo>
                    <a:lnTo>
                      <a:pt x="919" y="229"/>
                    </a:lnTo>
                    <a:lnTo>
                      <a:pt x="918" y="222"/>
                    </a:lnTo>
                    <a:lnTo>
                      <a:pt x="917" y="215"/>
                    </a:lnTo>
                    <a:lnTo>
                      <a:pt x="916" y="208"/>
                    </a:lnTo>
                    <a:lnTo>
                      <a:pt x="914" y="201"/>
                    </a:lnTo>
                    <a:lnTo>
                      <a:pt x="912" y="194"/>
                    </a:lnTo>
                    <a:lnTo>
                      <a:pt x="911" y="187"/>
                    </a:lnTo>
                    <a:lnTo>
                      <a:pt x="909" y="180"/>
                    </a:lnTo>
                    <a:lnTo>
                      <a:pt x="906" y="173"/>
                    </a:lnTo>
                    <a:lnTo>
                      <a:pt x="904" y="167"/>
                    </a:lnTo>
                    <a:lnTo>
                      <a:pt x="902" y="160"/>
                    </a:lnTo>
                    <a:lnTo>
                      <a:pt x="899" y="154"/>
                    </a:lnTo>
                    <a:lnTo>
                      <a:pt x="896" y="147"/>
                    </a:lnTo>
                    <a:lnTo>
                      <a:pt x="893" y="141"/>
                    </a:lnTo>
                    <a:lnTo>
                      <a:pt x="890" y="135"/>
                    </a:lnTo>
                    <a:lnTo>
                      <a:pt x="887" y="129"/>
                    </a:lnTo>
                    <a:lnTo>
                      <a:pt x="884" y="123"/>
                    </a:lnTo>
                    <a:lnTo>
                      <a:pt x="880" y="117"/>
                    </a:lnTo>
                    <a:lnTo>
                      <a:pt x="877" y="111"/>
                    </a:lnTo>
                    <a:lnTo>
                      <a:pt x="873" y="105"/>
                    </a:lnTo>
                    <a:lnTo>
                      <a:pt x="869" y="100"/>
                    </a:lnTo>
                    <a:lnTo>
                      <a:pt x="865" y="94"/>
                    </a:lnTo>
                    <a:lnTo>
                      <a:pt x="861" y="89"/>
                    </a:lnTo>
                    <a:lnTo>
                      <a:pt x="856" y="84"/>
                    </a:lnTo>
                    <a:lnTo>
                      <a:pt x="852" y="79"/>
                    </a:lnTo>
                    <a:lnTo>
                      <a:pt x="847" y="74"/>
                    </a:lnTo>
                    <a:lnTo>
                      <a:pt x="842" y="69"/>
                    </a:lnTo>
                    <a:lnTo>
                      <a:pt x="838" y="64"/>
                    </a:lnTo>
                    <a:lnTo>
                      <a:pt x="833" y="60"/>
                    </a:lnTo>
                    <a:lnTo>
                      <a:pt x="827" y="55"/>
                    </a:lnTo>
                    <a:lnTo>
                      <a:pt x="822" y="51"/>
                    </a:lnTo>
                    <a:lnTo>
                      <a:pt x="817" y="47"/>
                    </a:lnTo>
                    <a:lnTo>
                      <a:pt x="811" y="43"/>
                    </a:lnTo>
                    <a:lnTo>
                      <a:pt x="805" y="39"/>
                    </a:lnTo>
                    <a:lnTo>
                      <a:pt x="800" y="36"/>
                    </a:lnTo>
                    <a:lnTo>
                      <a:pt x="794" y="32"/>
                    </a:lnTo>
                    <a:lnTo>
                      <a:pt x="788" y="29"/>
                    </a:lnTo>
                    <a:lnTo>
                      <a:pt x="782" y="27"/>
                    </a:lnTo>
                    <a:lnTo>
                      <a:pt x="777" y="24"/>
                    </a:lnTo>
                    <a:lnTo>
                      <a:pt x="772" y="22"/>
                    </a:lnTo>
                    <a:lnTo>
                      <a:pt x="766" y="19"/>
                    </a:lnTo>
                    <a:lnTo>
                      <a:pt x="760" y="17"/>
                    </a:lnTo>
                    <a:lnTo>
                      <a:pt x="755" y="15"/>
                    </a:lnTo>
                    <a:lnTo>
                      <a:pt x="749" y="14"/>
                    </a:lnTo>
                    <a:lnTo>
                      <a:pt x="743" y="12"/>
                    </a:lnTo>
                    <a:lnTo>
                      <a:pt x="737" y="10"/>
                    </a:lnTo>
                    <a:lnTo>
                      <a:pt x="731" y="9"/>
                    </a:lnTo>
                    <a:lnTo>
                      <a:pt x="725" y="8"/>
                    </a:lnTo>
                    <a:lnTo>
                      <a:pt x="718" y="6"/>
                    </a:lnTo>
                    <a:lnTo>
                      <a:pt x="712" y="5"/>
                    </a:lnTo>
                    <a:lnTo>
                      <a:pt x="706" y="4"/>
                    </a:lnTo>
                    <a:lnTo>
                      <a:pt x="699" y="4"/>
                    </a:lnTo>
                    <a:lnTo>
                      <a:pt x="692" y="3"/>
                    </a:lnTo>
                    <a:lnTo>
                      <a:pt x="686" y="2"/>
                    </a:lnTo>
                    <a:lnTo>
                      <a:pt x="679" y="2"/>
                    </a:lnTo>
                    <a:lnTo>
                      <a:pt x="672" y="1"/>
                    </a:lnTo>
                    <a:lnTo>
                      <a:pt x="665" y="1"/>
                    </a:lnTo>
                    <a:lnTo>
                      <a:pt x="658" y="1"/>
                    </a:lnTo>
                    <a:lnTo>
                      <a:pt x="651" y="1"/>
                    </a:lnTo>
                    <a:lnTo>
                      <a:pt x="644" y="1"/>
                    </a:lnTo>
                    <a:lnTo>
                      <a:pt x="637" y="1"/>
                    </a:lnTo>
                    <a:lnTo>
                      <a:pt x="630" y="1"/>
                    </a:lnTo>
                    <a:lnTo>
                      <a:pt x="623" y="1"/>
                    </a:lnTo>
                    <a:lnTo>
                      <a:pt x="615" y="1"/>
                    </a:lnTo>
                    <a:lnTo>
                      <a:pt x="608" y="2"/>
                    </a:lnTo>
                    <a:lnTo>
                      <a:pt x="600" y="2"/>
                    </a:lnTo>
                    <a:lnTo>
                      <a:pt x="593" y="3"/>
                    </a:lnTo>
                    <a:lnTo>
                      <a:pt x="585" y="4"/>
                    </a:lnTo>
                    <a:lnTo>
                      <a:pt x="578" y="4"/>
                    </a:lnTo>
                    <a:lnTo>
                      <a:pt x="570" y="5"/>
                    </a:lnTo>
                    <a:lnTo>
                      <a:pt x="562" y="6"/>
                    </a:lnTo>
                    <a:lnTo>
                      <a:pt x="554" y="7"/>
                    </a:lnTo>
                    <a:lnTo>
                      <a:pt x="546" y="8"/>
                    </a:lnTo>
                    <a:lnTo>
                      <a:pt x="539" y="9"/>
                    </a:lnTo>
                    <a:lnTo>
                      <a:pt x="531" y="10"/>
                    </a:lnTo>
                    <a:lnTo>
                      <a:pt x="523" y="11"/>
                    </a:lnTo>
                    <a:lnTo>
                      <a:pt x="515" y="13"/>
                    </a:lnTo>
                    <a:lnTo>
                      <a:pt x="507" y="14"/>
                    </a:lnTo>
                    <a:lnTo>
                      <a:pt x="499" y="15"/>
                    </a:lnTo>
                    <a:lnTo>
                      <a:pt x="491" y="17"/>
                    </a:lnTo>
                    <a:lnTo>
                      <a:pt x="482" y="18"/>
                    </a:lnTo>
                    <a:lnTo>
                      <a:pt x="474" y="20"/>
                    </a:lnTo>
                    <a:lnTo>
                      <a:pt x="466" y="21"/>
                    </a:lnTo>
                    <a:lnTo>
                      <a:pt x="458" y="20"/>
                    </a:lnTo>
                    <a:lnTo>
                      <a:pt x="450" y="18"/>
                    </a:lnTo>
                    <a:lnTo>
                      <a:pt x="442" y="17"/>
                    </a:lnTo>
                    <a:lnTo>
                      <a:pt x="434" y="15"/>
                    </a:lnTo>
                    <a:lnTo>
                      <a:pt x="426" y="14"/>
                    </a:lnTo>
                    <a:lnTo>
                      <a:pt x="418" y="13"/>
                    </a:lnTo>
                    <a:lnTo>
                      <a:pt x="410" y="12"/>
                    </a:lnTo>
                    <a:lnTo>
                      <a:pt x="402" y="10"/>
                    </a:lnTo>
                    <a:lnTo>
                      <a:pt x="394" y="9"/>
                    </a:lnTo>
                    <a:lnTo>
                      <a:pt x="386" y="8"/>
                    </a:lnTo>
                    <a:lnTo>
                      <a:pt x="378" y="7"/>
                    </a:lnTo>
                    <a:lnTo>
                      <a:pt x="370" y="6"/>
                    </a:lnTo>
                    <a:lnTo>
                      <a:pt x="363" y="5"/>
                    </a:lnTo>
                    <a:lnTo>
                      <a:pt x="355" y="4"/>
                    </a:lnTo>
                    <a:lnTo>
                      <a:pt x="347" y="4"/>
                    </a:lnTo>
                    <a:lnTo>
                      <a:pt x="340" y="3"/>
                    </a:lnTo>
                    <a:lnTo>
                      <a:pt x="332" y="2"/>
                    </a:lnTo>
                    <a:lnTo>
                      <a:pt x="324" y="2"/>
                    </a:lnTo>
                    <a:lnTo>
                      <a:pt x="317" y="1"/>
                    </a:lnTo>
                    <a:lnTo>
                      <a:pt x="310" y="1"/>
                    </a:lnTo>
                    <a:lnTo>
                      <a:pt x="302" y="1"/>
                    </a:lnTo>
                    <a:lnTo>
                      <a:pt x="295" y="0"/>
                    </a:lnTo>
                    <a:lnTo>
                      <a:pt x="288" y="0"/>
                    </a:lnTo>
                    <a:lnTo>
                      <a:pt x="280" y="0"/>
                    </a:lnTo>
                    <a:lnTo>
                      <a:pt x="273" y="0"/>
                    </a:lnTo>
                    <a:lnTo>
                      <a:pt x="266" y="0"/>
                    </a:lnTo>
                    <a:lnTo>
                      <a:pt x="259" y="1"/>
                    </a:lnTo>
                    <a:lnTo>
                      <a:pt x="252" y="1"/>
                    </a:lnTo>
                    <a:lnTo>
                      <a:pt x="245" y="1"/>
                    </a:lnTo>
                    <a:lnTo>
                      <a:pt x="239" y="2"/>
                    </a:lnTo>
                    <a:lnTo>
                      <a:pt x="232" y="3"/>
                    </a:lnTo>
                    <a:lnTo>
                      <a:pt x="225" y="3"/>
                    </a:lnTo>
                    <a:lnTo>
                      <a:pt x="219" y="4"/>
                    </a:lnTo>
                    <a:lnTo>
                      <a:pt x="212" y="5"/>
                    </a:lnTo>
                    <a:lnTo>
                      <a:pt x="206" y="6"/>
                    </a:lnTo>
                    <a:lnTo>
                      <a:pt x="199" y="8"/>
                    </a:lnTo>
                    <a:lnTo>
                      <a:pt x="193" y="9"/>
                    </a:lnTo>
                    <a:lnTo>
                      <a:pt x="187" y="10"/>
                    </a:lnTo>
                    <a:lnTo>
                      <a:pt x="181" y="12"/>
                    </a:lnTo>
                    <a:lnTo>
                      <a:pt x="175" y="14"/>
                    </a:lnTo>
                    <a:lnTo>
                      <a:pt x="169" y="15"/>
                    </a:lnTo>
                    <a:lnTo>
                      <a:pt x="163" y="17"/>
                    </a:lnTo>
                    <a:lnTo>
                      <a:pt x="158" y="19"/>
                    </a:lnTo>
                    <a:lnTo>
                      <a:pt x="152" y="22"/>
                    </a:lnTo>
                    <a:lnTo>
                      <a:pt x="146" y="24"/>
                    </a:lnTo>
                    <a:lnTo>
                      <a:pt x="141" y="27"/>
                    </a:lnTo>
                    <a:lnTo>
                      <a:pt x="136" y="29"/>
                    </a:lnTo>
                    <a:lnTo>
                      <a:pt x="130" y="32"/>
                    </a:lnTo>
                    <a:lnTo>
                      <a:pt x="124" y="36"/>
                    </a:lnTo>
                    <a:lnTo>
                      <a:pt x="118" y="39"/>
                    </a:lnTo>
                    <a:lnTo>
                      <a:pt x="112" y="43"/>
                    </a:lnTo>
                    <a:lnTo>
                      <a:pt x="107" y="47"/>
                    </a:lnTo>
                    <a:lnTo>
                      <a:pt x="101" y="51"/>
                    </a:lnTo>
                    <a:lnTo>
                      <a:pt x="96" y="55"/>
                    </a:lnTo>
                    <a:lnTo>
                      <a:pt x="91" y="60"/>
                    </a:lnTo>
                    <a:lnTo>
                      <a:pt x="86" y="64"/>
                    </a:lnTo>
                    <a:lnTo>
                      <a:pt x="81" y="69"/>
                    </a:lnTo>
                    <a:lnTo>
                      <a:pt x="76" y="74"/>
                    </a:lnTo>
                    <a:lnTo>
                      <a:pt x="71" y="79"/>
                    </a:lnTo>
                    <a:lnTo>
                      <a:pt x="67" y="84"/>
                    </a:lnTo>
                    <a:lnTo>
                      <a:pt x="62" y="89"/>
                    </a:lnTo>
                    <a:lnTo>
                      <a:pt x="58" y="94"/>
                    </a:lnTo>
                    <a:lnTo>
                      <a:pt x="54" y="100"/>
                    </a:lnTo>
                    <a:lnTo>
                      <a:pt x="50" y="105"/>
                    </a:lnTo>
                    <a:lnTo>
                      <a:pt x="46" y="111"/>
                    </a:lnTo>
                    <a:lnTo>
                      <a:pt x="43" y="117"/>
                    </a:lnTo>
                    <a:lnTo>
                      <a:pt x="39" y="123"/>
                    </a:lnTo>
                    <a:lnTo>
                      <a:pt x="36" y="129"/>
                    </a:lnTo>
                    <a:lnTo>
                      <a:pt x="33" y="135"/>
                    </a:lnTo>
                    <a:lnTo>
                      <a:pt x="30" y="141"/>
                    </a:lnTo>
                    <a:lnTo>
                      <a:pt x="27" y="147"/>
                    </a:lnTo>
                    <a:lnTo>
                      <a:pt x="24" y="154"/>
                    </a:lnTo>
                    <a:lnTo>
                      <a:pt x="21" y="160"/>
                    </a:lnTo>
                    <a:lnTo>
                      <a:pt x="19" y="167"/>
                    </a:lnTo>
                    <a:lnTo>
                      <a:pt x="16" y="173"/>
                    </a:lnTo>
                    <a:lnTo>
                      <a:pt x="14" y="180"/>
                    </a:lnTo>
                    <a:lnTo>
                      <a:pt x="12" y="187"/>
                    </a:lnTo>
                    <a:lnTo>
                      <a:pt x="10" y="194"/>
                    </a:lnTo>
                    <a:lnTo>
                      <a:pt x="9" y="201"/>
                    </a:lnTo>
                    <a:lnTo>
                      <a:pt x="7" y="208"/>
                    </a:lnTo>
                    <a:lnTo>
                      <a:pt x="6" y="215"/>
                    </a:lnTo>
                    <a:lnTo>
                      <a:pt x="5" y="222"/>
                    </a:lnTo>
                    <a:lnTo>
                      <a:pt x="3" y="229"/>
                    </a:lnTo>
                    <a:lnTo>
                      <a:pt x="3" y="236"/>
                    </a:lnTo>
                    <a:lnTo>
                      <a:pt x="2" y="244"/>
                    </a:lnTo>
                    <a:lnTo>
                      <a:pt x="1" y="251"/>
                    </a:lnTo>
                    <a:lnTo>
                      <a:pt x="1" y="258"/>
                    </a:lnTo>
                    <a:lnTo>
                      <a:pt x="1" y="266"/>
                    </a:lnTo>
                    <a:lnTo>
                      <a:pt x="0" y="273"/>
                    </a:lnTo>
                    <a:lnTo>
                      <a:pt x="1" y="280"/>
                    </a:lnTo>
                    <a:lnTo>
                      <a:pt x="1" y="287"/>
                    </a:lnTo>
                    <a:lnTo>
                      <a:pt x="1" y="294"/>
                    </a:lnTo>
                    <a:lnTo>
                      <a:pt x="2" y="301"/>
                    </a:lnTo>
                    <a:lnTo>
                      <a:pt x="2" y="308"/>
                    </a:lnTo>
                    <a:lnTo>
                      <a:pt x="3" y="315"/>
                    </a:lnTo>
                    <a:lnTo>
                      <a:pt x="4" y="322"/>
                    </a:lnTo>
                    <a:lnTo>
                      <a:pt x="5" y="328"/>
                    </a:lnTo>
                    <a:lnTo>
                      <a:pt x="6" y="335"/>
                    </a:lnTo>
                    <a:lnTo>
                      <a:pt x="8" y="342"/>
                    </a:lnTo>
                    <a:lnTo>
                      <a:pt x="9" y="348"/>
                    </a:lnTo>
                    <a:lnTo>
                      <a:pt x="11" y="355"/>
                    </a:lnTo>
                    <a:lnTo>
                      <a:pt x="13" y="362"/>
                    </a:lnTo>
                    <a:lnTo>
                      <a:pt x="15" y="368"/>
                    </a:lnTo>
                    <a:lnTo>
                      <a:pt x="17" y="375"/>
                    </a:lnTo>
                    <a:lnTo>
                      <a:pt x="19" y="381"/>
                    </a:lnTo>
                    <a:lnTo>
                      <a:pt x="21" y="388"/>
                    </a:lnTo>
                    <a:lnTo>
                      <a:pt x="24" y="394"/>
                    </a:lnTo>
                    <a:lnTo>
                      <a:pt x="26" y="400"/>
                    </a:lnTo>
                    <a:lnTo>
                      <a:pt x="29" y="407"/>
                    </a:lnTo>
                    <a:lnTo>
                      <a:pt x="32" y="413"/>
                    </a:lnTo>
                    <a:lnTo>
                      <a:pt x="35" y="419"/>
                    </a:lnTo>
                    <a:lnTo>
                      <a:pt x="38" y="425"/>
                    </a:lnTo>
                    <a:lnTo>
                      <a:pt x="41" y="431"/>
                    </a:lnTo>
                    <a:lnTo>
                      <a:pt x="45" y="437"/>
                    </a:lnTo>
                    <a:lnTo>
                      <a:pt x="48" y="443"/>
                    </a:lnTo>
                    <a:lnTo>
                      <a:pt x="52" y="449"/>
                    </a:lnTo>
                    <a:lnTo>
                      <a:pt x="55" y="455"/>
                    </a:lnTo>
                    <a:lnTo>
                      <a:pt x="59" y="461"/>
                    </a:lnTo>
                    <a:lnTo>
                      <a:pt x="63" y="467"/>
                    </a:lnTo>
                    <a:lnTo>
                      <a:pt x="67" y="472"/>
                    </a:lnTo>
                    <a:lnTo>
                      <a:pt x="71" y="478"/>
                    </a:lnTo>
                    <a:lnTo>
                      <a:pt x="76" y="483"/>
                    </a:lnTo>
                    <a:lnTo>
                      <a:pt x="80" y="489"/>
                    </a:lnTo>
                    <a:lnTo>
                      <a:pt x="85" y="494"/>
                    </a:lnTo>
                    <a:lnTo>
                      <a:pt x="89" y="500"/>
                    </a:lnTo>
                    <a:lnTo>
                      <a:pt x="94" y="505"/>
                    </a:lnTo>
                    <a:lnTo>
                      <a:pt x="99" y="510"/>
                    </a:lnTo>
                    <a:lnTo>
                      <a:pt x="104" y="516"/>
                    </a:lnTo>
                    <a:lnTo>
                      <a:pt x="109" y="521"/>
                    </a:lnTo>
                    <a:lnTo>
                      <a:pt x="114" y="526"/>
                    </a:lnTo>
                    <a:lnTo>
                      <a:pt x="119" y="531"/>
                    </a:lnTo>
                    <a:lnTo>
                      <a:pt x="125" y="536"/>
                    </a:lnTo>
                    <a:lnTo>
                      <a:pt x="130" y="540"/>
                    </a:lnTo>
                    <a:lnTo>
                      <a:pt x="136" y="545"/>
                    </a:lnTo>
                    <a:lnTo>
                      <a:pt x="141" y="549"/>
                    </a:lnTo>
                    <a:lnTo>
                      <a:pt x="146" y="553"/>
                    </a:lnTo>
                    <a:lnTo>
                      <a:pt x="151" y="557"/>
                    </a:lnTo>
                    <a:lnTo>
                      <a:pt x="157" y="561"/>
                    </a:lnTo>
                    <a:lnTo>
                      <a:pt x="162" y="565"/>
                    </a:lnTo>
                    <a:lnTo>
                      <a:pt x="167" y="569"/>
                    </a:lnTo>
                    <a:lnTo>
                      <a:pt x="173" y="573"/>
                    </a:lnTo>
                    <a:lnTo>
                      <a:pt x="179" y="576"/>
                    </a:lnTo>
                    <a:lnTo>
                      <a:pt x="184" y="580"/>
                    </a:lnTo>
                    <a:lnTo>
                      <a:pt x="190" y="583"/>
                    </a:lnTo>
                    <a:lnTo>
                      <a:pt x="196" y="587"/>
                    </a:lnTo>
                    <a:lnTo>
                      <a:pt x="202" y="590"/>
                    </a:lnTo>
                    <a:lnTo>
                      <a:pt x="208" y="593"/>
                    </a:lnTo>
                    <a:lnTo>
                      <a:pt x="214" y="597"/>
                    </a:lnTo>
                    <a:lnTo>
                      <a:pt x="220" y="600"/>
                    </a:lnTo>
                    <a:lnTo>
                      <a:pt x="227" y="603"/>
                    </a:lnTo>
                    <a:lnTo>
                      <a:pt x="233" y="605"/>
                    </a:lnTo>
                    <a:lnTo>
                      <a:pt x="239" y="608"/>
                    </a:lnTo>
                    <a:lnTo>
                      <a:pt x="246" y="611"/>
                    </a:lnTo>
                    <a:lnTo>
                      <a:pt x="252" y="614"/>
                    </a:lnTo>
                    <a:lnTo>
                      <a:pt x="259" y="616"/>
                    </a:lnTo>
                    <a:lnTo>
                      <a:pt x="265" y="619"/>
                    </a:lnTo>
                    <a:lnTo>
                      <a:pt x="272" y="621"/>
                    </a:lnTo>
                    <a:lnTo>
                      <a:pt x="279" y="623"/>
                    </a:lnTo>
                    <a:lnTo>
                      <a:pt x="285" y="626"/>
                    </a:lnTo>
                    <a:lnTo>
                      <a:pt x="292" y="628"/>
                    </a:lnTo>
                    <a:lnTo>
                      <a:pt x="299" y="630"/>
                    </a:lnTo>
                    <a:lnTo>
                      <a:pt x="306" y="632"/>
                    </a:lnTo>
                    <a:lnTo>
                      <a:pt x="313" y="634"/>
                    </a:lnTo>
                    <a:lnTo>
                      <a:pt x="320" y="636"/>
                    </a:lnTo>
                    <a:lnTo>
                      <a:pt x="327" y="637"/>
                    </a:lnTo>
                    <a:lnTo>
                      <a:pt x="334" y="639"/>
                    </a:lnTo>
                    <a:lnTo>
                      <a:pt x="342" y="640"/>
                    </a:lnTo>
                    <a:lnTo>
                      <a:pt x="349" y="642"/>
                    </a:lnTo>
                    <a:lnTo>
                      <a:pt x="356" y="643"/>
                    </a:lnTo>
                    <a:lnTo>
                      <a:pt x="363" y="645"/>
                    </a:lnTo>
                    <a:lnTo>
                      <a:pt x="371" y="646"/>
                    </a:lnTo>
                    <a:lnTo>
                      <a:pt x="378" y="647"/>
                    </a:lnTo>
                    <a:lnTo>
                      <a:pt x="386" y="648"/>
                    </a:lnTo>
                    <a:lnTo>
                      <a:pt x="393" y="649"/>
                    </a:lnTo>
                    <a:lnTo>
                      <a:pt x="401" y="649"/>
                    </a:lnTo>
                    <a:lnTo>
                      <a:pt x="408" y="650"/>
                    </a:lnTo>
                    <a:lnTo>
                      <a:pt x="416" y="651"/>
                    </a:lnTo>
                    <a:lnTo>
                      <a:pt x="423" y="651"/>
                    </a:lnTo>
                    <a:lnTo>
                      <a:pt x="431" y="652"/>
                    </a:lnTo>
                    <a:lnTo>
                      <a:pt x="439" y="652"/>
                    </a:lnTo>
                    <a:lnTo>
                      <a:pt x="447" y="652"/>
                    </a:lnTo>
                    <a:lnTo>
                      <a:pt x="454" y="652"/>
                    </a:lnTo>
                    <a:lnTo>
                      <a:pt x="462" y="65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15" name="Freeform 43"/>
              <p:cNvSpPr>
                <a:spLocks/>
              </p:cNvSpPr>
              <p:nvPr/>
            </p:nvSpPr>
            <p:spPr bwMode="auto">
              <a:xfrm>
                <a:off x="1959" y="3280"/>
                <a:ext cx="845" cy="596"/>
              </a:xfrm>
              <a:custGeom>
                <a:avLst/>
                <a:gdLst>
                  <a:gd name="T0" fmla="*/ 460 w 845"/>
                  <a:gd name="T1" fmla="*/ 594 h 596"/>
                  <a:gd name="T2" fmla="*/ 505 w 845"/>
                  <a:gd name="T3" fmla="*/ 589 h 596"/>
                  <a:gd name="T4" fmla="*/ 549 w 845"/>
                  <a:gd name="T5" fmla="*/ 581 h 596"/>
                  <a:gd name="T6" fmla="*/ 590 w 845"/>
                  <a:gd name="T7" fmla="*/ 569 h 596"/>
                  <a:gd name="T8" fmla="*/ 629 w 845"/>
                  <a:gd name="T9" fmla="*/ 554 h 596"/>
                  <a:gd name="T10" fmla="*/ 666 w 845"/>
                  <a:gd name="T11" fmla="*/ 535 h 596"/>
                  <a:gd name="T12" fmla="*/ 699 w 845"/>
                  <a:gd name="T13" fmla="*/ 514 h 596"/>
                  <a:gd name="T14" fmla="*/ 726 w 845"/>
                  <a:gd name="T15" fmla="*/ 493 h 596"/>
                  <a:gd name="T16" fmla="*/ 757 w 845"/>
                  <a:gd name="T17" fmla="*/ 463 h 596"/>
                  <a:gd name="T18" fmla="*/ 784 w 845"/>
                  <a:gd name="T19" fmla="*/ 430 h 596"/>
                  <a:gd name="T20" fmla="*/ 806 w 845"/>
                  <a:gd name="T21" fmla="*/ 394 h 596"/>
                  <a:gd name="T22" fmla="*/ 823 w 845"/>
                  <a:gd name="T23" fmla="*/ 357 h 596"/>
                  <a:gd name="T24" fmla="*/ 836 w 845"/>
                  <a:gd name="T25" fmla="*/ 318 h 596"/>
                  <a:gd name="T26" fmla="*/ 842 w 845"/>
                  <a:gd name="T27" fmla="*/ 277 h 596"/>
                  <a:gd name="T28" fmla="*/ 844 w 845"/>
                  <a:gd name="T29" fmla="*/ 242 h 596"/>
                  <a:gd name="T30" fmla="*/ 839 w 845"/>
                  <a:gd name="T31" fmla="*/ 199 h 596"/>
                  <a:gd name="T32" fmla="*/ 829 w 845"/>
                  <a:gd name="T33" fmla="*/ 158 h 596"/>
                  <a:gd name="T34" fmla="*/ 813 w 845"/>
                  <a:gd name="T35" fmla="*/ 120 h 596"/>
                  <a:gd name="T36" fmla="*/ 791 w 845"/>
                  <a:gd name="T37" fmla="*/ 86 h 596"/>
                  <a:gd name="T38" fmla="*/ 764 w 845"/>
                  <a:gd name="T39" fmla="*/ 56 h 596"/>
                  <a:gd name="T40" fmla="*/ 732 w 845"/>
                  <a:gd name="T41" fmla="*/ 32 h 596"/>
                  <a:gd name="T42" fmla="*/ 704 w 845"/>
                  <a:gd name="T43" fmla="*/ 18 h 596"/>
                  <a:gd name="T44" fmla="*/ 669 w 845"/>
                  <a:gd name="T45" fmla="*/ 7 h 596"/>
                  <a:gd name="T46" fmla="*/ 631 w 845"/>
                  <a:gd name="T47" fmla="*/ 1 h 596"/>
                  <a:gd name="T48" fmla="*/ 589 w 845"/>
                  <a:gd name="T49" fmla="*/ 0 h 596"/>
                  <a:gd name="T50" fmla="*/ 545 w 845"/>
                  <a:gd name="T51" fmla="*/ 2 h 596"/>
                  <a:gd name="T52" fmla="*/ 499 w 845"/>
                  <a:gd name="T53" fmla="*/ 7 h 596"/>
                  <a:gd name="T54" fmla="*/ 451 w 845"/>
                  <a:gd name="T55" fmla="*/ 14 h 596"/>
                  <a:gd name="T56" fmla="*/ 410 w 845"/>
                  <a:gd name="T57" fmla="*/ 15 h 596"/>
                  <a:gd name="T58" fmla="*/ 362 w 845"/>
                  <a:gd name="T59" fmla="*/ 8 h 596"/>
                  <a:gd name="T60" fmla="*/ 316 w 845"/>
                  <a:gd name="T61" fmla="*/ 3 h 596"/>
                  <a:gd name="T62" fmla="*/ 271 w 845"/>
                  <a:gd name="T63" fmla="*/ 0 h 596"/>
                  <a:gd name="T64" fmla="*/ 228 w 845"/>
                  <a:gd name="T65" fmla="*/ 0 h 596"/>
                  <a:gd name="T66" fmla="*/ 189 w 845"/>
                  <a:gd name="T67" fmla="*/ 5 h 596"/>
                  <a:gd name="T68" fmla="*/ 152 w 845"/>
                  <a:gd name="T69" fmla="*/ 14 h 596"/>
                  <a:gd name="T70" fmla="*/ 125 w 845"/>
                  <a:gd name="T71" fmla="*/ 25 h 596"/>
                  <a:gd name="T72" fmla="*/ 90 w 845"/>
                  <a:gd name="T73" fmla="*/ 47 h 596"/>
                  <a:gd name="T74" fmla="*/ 61 w 845"/>
                  <a:gd name="T75" fmla="*/ 75 h 596"/>
                  <a:gd name="T76" fmla="*/ 38 w 845"/>
                  <a:gd name="T77" fmla="*/ 108 h 596"/>
                  <a:gd name="T78" fmla="*/ 19 w 845"/>
                  <a:gd name="T79" fmla="*/ 145 h 596"/>
                  <a:gd name="T80" fmla="*/ 7 w 845"/>
                  <a:gd name="T81" fmla="*/ 185 h 596"/>
                  <a:gd name="T82" fmla="*/ 1 w 845"/>
                  <a:gd name="T83" fmla="*/ 227 h 596"/>
                  <a:gd name="T84" fmla="*/ 1 w 845"/>
                  <a:gd name="T85" fmla="*/ 263 h 596"/>
                  <a:gd name="T86" fmla="*/ 5 w 845"/>
                  <a:gd name="T87" fmla="*/ 304 h 596"/>
                  <a:gd name="T88" fmla="*/ 16 w 845"/>
                  <a:gd name="T89" fmla="*/ 344 h 596"/>
                  <a:gd name="T90" fmla="*/ 32 w 845"/>
                  <a:gd name="T91" fmla="*/ 382 h 596"/>
                  <a:gd name="T92" fmla="*/ 53 w 845"/>
                  <a:gd name="T93" fmla="*/ 418 h 596"/>
                  <a:gd name="T94" fmla="*/ 78 w 845"/>
                  <a:gd name="T95" fmla="*/ 452 h 596"/>
                  <a:gd name="T96" fmla="*/ 108 w 845"/>
                  <a:gd name="T97" fmla="*/ 483 h 596"/>
                  <a:gd name="T98" fmla="*/ 135 w 845"/>
                  <a:gd name="T99" fmla="*/ 506 h 596"/>
                  <a:gd name="T100" fmla="*/ 168 w 845"/>
                  <a:gd name="T101" fmla="*/ 529 h 596"/>
                  <a:gd name="T102" fmla="*/ 203 w 845"/>
                  <a:gd name="T103" fmla="*/ 548 h 596"/>
                  <a:gd name="T104" fmla="*/ 242 w 845"/>
                  <a:gd name="T105" fmla="*/ 564 h 596"/>
                  <a:gd name="T106" fmla="*/ 282 w 845"/>
                  <a:gd name="T107" fmla="*/ 577 h 596"/>
                  <a:gd name="T108" fmla="*/ 325 w 845"/>
                  <a:gd name="T109" fmla="*/ 586 h 596"/>
                  <a:gd name="T110" fmla="*/ 369 w 845"/>
                  <a:gd name="T111" fmla="*/ 592 h 596"/>
                  <a:gd name="T112" fmla="*/ 414 w 845"/>
                  <a:gd name="T113" fmla="*/ 595 h 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5"/>
                  <a:gd name="T172" fmla="*/ 0 h 596"/>
                  <a:gd name="T173" fmla="*/ 845 w 845"/>
                  <a:gd name="T174" fmla="*/ 596 h 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5" h="596">
                    <a:moveTo>
                      <a:pt x="421" y="595"/>
                    </a:moveTo>
                    <a:lnTo>
                      <a:pt x="429" y="595"/>
                    </a:lnTo>
                    <a:lnTo>
                      <a:pt x="437" y="595"/>
                    </a:lnTo>
                    <a:lnTo>
                      <a:pt x="445" y="594"/>
                    </a:lnTo>
                    <a:lnTo>
                      <a:pt x="452" y="594"/>
                    </a:lnTo>
                    <a:lnTo>
                      <a:pt x="460" y="594"/>
                    </a:lnTo>
                    <a:lnTo>
                      <a:pt x="468" y="593"/>
                    </a:lnTo>
                    <a:lnTo>
                      <a:pt x="475" y="592"/>
                    </a:lnTo>
                    <a:lnTo>
                      <a:pt x="483" y="592"/>
                    </a:lnTo>
                    <a:lnTo>
                      <a:pt x="490" y="591"/>
                    </a:lnTo>
                    <a:lnTo>
                      <a:pt x="498" y="590"/>
                    </a:lnTo>
                    <a:lnTo>
                      <a:pt x="505" y="589"/>
                    </a:lnTo>
                    <a:lnTo>
                      <a:pt x="513" y="588"/>
                    </a:lnTo>
                    <a:lnTo>
                      <a:pt x="520" y="586"/>
                    </a:lnTo>
                    <a:lnTo>
                      <a:pt x="527" y="585"/>
                    </a:lnTo>
                    <a:lnTo>
                      <a:pt x="534" y="584"/>
                    </a:lnTo>
                    <a:lnTo>
                      <a:pt x="541" y="582"/>
                    </a:lnTo>
                    <a:lnTo>
                      <a:pt x="549" y="581"/>
                    </a:lnTo>
                    <a:lnTo>
                      <a:pt x="556" y="579"/>
                    </a:lnTo>
                    <a:lnTo>
                      <a:pt x="563" y="577"/>
                    </a:lnTo>
                    <a:lnTo>
                      <a:pt x="570" y="575"/>
                    </a:lnTo>
                    <a:lnTo>
                      <a:pt x="576" y="573"/>
                    </a:lnTo>
                    <a:lnTo>
                      <a:pt x="583" y="571"/>
                    </a:lnTo>
                    <a:lnTo>
                      <a:pt x="590" y="569"/>
                    </a:lnTo>
                    <a:lnTo>
                      <a:pt x="597" y="567"/>
                    </a:lnTo>
                    <a:lnTo>
                      <a:pt x="603" y="564"/>
                    </a:lnTo>
                    <a:lnTo>
                      <a:pt x="610" y="562"/>
                    </a:lnTo>
                    <a:lnTo>
                      <a:pt x="616" y="559"/>
                    </a:lnTo>
                    <a:lnTo>
                      <a:pt x="623" y="557"/>
                    </a:lnTo>
                    <a:lnTo>
                      <a:pt x="629" y="554"/>
                    </a:lnTo>
                    <a:lnTo>
                      <a:pt x="635" y="551"/>
                    </a:lnTo>
                    <a:lnTo>
                      <a:pt x="642" y="548"/>
                    </a:lnTo>
                    <a:lnTo>
                      <a:pt x="648" y="545"/>
                    </a:lnTo>
                    <a:lnTo>
                      <a:pt x="654" y="542"/>
                    </a:lnTo>
                    <a:lnTo>
                      <a:pt x="660" y="539"/>
                    </a:lnTo>
                    <a:lnTo>
                      <a:pt x="666" y="535"/>
                    </a:lnTo>
                    <a:lnTo>
                      <a:pt x="671" y="532"/>
                    </a:lnTo>
                    <a:lnTo>
                      <a:pt x="677" y="529"/>
                    </a:lnTo>
                    <a:lnTo>
                      <a:pt x="683" y="525"/>
                    </a:lnTo>
                    <a:lnTo>
                      <a:pt x="688" y="521"/>
                    </a:lnTo>
                    <a:lnTo>
                      <a:pt x="694" y="518"/>
                    </a:lnTo>
                    <a:lnTo>
                      <a:pt x="699" y="514"/>
                    </a:lnTo>
                    <a:lnTo>
                      <a:pt x="705" y="510"/>
                    </a:lnTo>
                    <a:lnTo>
                      <a:pt x="710" y="506"/>
                    </a:lnTo>
                    <a:lnTo>
                      <a:pt x="715" y="502"/>
                    </a:lnTo>
                    <a:lnTo>
                      <a:pt x="720" y="498"/>
                    </a:lnTo>
                    <a:lnTo>
                      <a:pt x="726" y="493"/>
                    </a:lnTo>
                    <a:lnTo>
                      <a:pt x="731" y="488"/>
                    </a:lnTo>
                    <a:lnTo>
                      <a:pt x="737" y="483"/>
                    </a:lnTo>
                    <a:lnTo>
                      <a:pt x="742" y="478"/>
                    </a:lnTo>
                    <a:lnTo>
                      <a:pt x="747" y="473"/>
                    </a:lnTo>
                    <a:lnTo>
                      <a:pt x="752" y="468"/>
                    </a:lnTo>
                    <a:lnTo>
                      <a:pt x="757" y="463"/>
                    </a:lnTo>
                    <a:lnTo>
                      <a:pt x="762" y="457"/>
                    </a:lnTo>
                    <a:lnTo>
                      <a:pt x="766" y="452"/>
                    </a:lnTo>
                    <a:lnTo>
                      <a:pt x="771" y="447"/>
                    </a:lnTo>
                    <a:lnTo>
                      <a:pt x="775" y="441"/>
                    </a:lnTo>
                    <a:lnTo>
                      <a:pt x="780" y="435"/>
                    </a:lnTo>
                    <a:lnTo>
                      <a:pt x="784" y="430"/>
                    </a:lnTo>
                    <a:lnTo>
                      <a:pt x="788" y="424"/>
                    </a:lnTo>
                    <a:lnTo>
                      <a:pt x="792" y="418"/>
                    </a:lnTo>
                    <a:lnTo>
                      <a:pt x="795" y="412"/>
                    </a:lnTo>
                    <a:lnTo>
                      <a:pt x="799" y="406"/>
                    </a:lnTo>
                    <a:lnTo>
                      <a:pt x="803" y="400"/>
                    </a:lnTo>
                    <a:lnTo>
                      <a:pt x="806" y="394"/>
                    </a:lnTo>
                    <a:lnTo>
                      <a:pt x="809" y="388"/>
                    </a:lnTo>
                    <a:lnTo>
                      <a:pt x="812" y="382"/>
                    </a:lnTo>
                    <a:lnTo>
                      <a:pt x="815" y="376"/>
                    </a:lnTo>
                    <a:lnTo>
                      <a:pt x="818" y="370"/>
                    </a:lnTo>
                    <a:lnTo>
                      <a:pt x="821" y="363"/>
                    </a:lnTo>
                    <a:lnTo>
                      <a:pt x="823" y="357"/>
                    </a:lnTo>
                    <a:lnTo>
                      <a:pt x="826" y="350"/>
                    </a:lnTo>
                    <a:lnTo>
                      <a:pt x="828" y="344"/>
                    </a:lnTo>
                    <a:lnTo>
                      <a:pt x="830" y="337"/>
                    </a:lnTo>
                    <a:lnTo>
                      <a:pt x="832" y="331"/>
                    </a:lnTo>
                    <a:lnTo>
                      <a:pt x="834" y="324"/>
                    </a:lnTo>
                    <a:lnTo>
                      <a:pt x="836" y="318"/>
                    </a:lnTo>
                    <a:lnTo>
                      <a:pt x="837" y="311"/>
                    </a:lnTo>
                    <a:lnTo>
                      <a:pt x="838" y="304"/>
                    </a:lnTo>
                    <a:lnTo>
                      <a:pt x="840" y="297"/>
                    </a:lnTo>
                    <a:lnTo>
                      <a:pt x="841" y="291"/>
                    </a:lnTo>
                    <a:lnTo>
                      <a:pt x="842" y="284"/>
                    </a:lnTo>
                    <a:lnTo>
                      <a:pt x="842" y="277"/>
                    </a:lnTo>
                    <a:lnTo>
                      <a:pt x="843" y="270"/>
                    </a:lnTo>
                    <a:lnTo>
                      <a:pt x="843" y="263"/>
                    </a:lnTo>
                    <a:lnTo>
                      <a:pt x="844" y="256"/>
                    </a:lnTo>
                    <a:lnTo>
                      <a:pt x="844" y="249"/>
                    </a:lnTo>
                    <a:lnTo>
                      <a:pt x="844" y="242"/>
                    </a:lnTo>
                    <a:lnTo>
                      <a:pt x="843" y="235"/>
                    </a:lnTo>
                    <a:lnTo>
                      <a:pt x="843" y="227"/>
                    </a:lnTo>
                    <a:lnTo>
                      <a:pt x="842" y="220"/>
                    </a:lnTo>
                    <a:lnTo>
                      <a:pt x="841" y="213"/>
                    </a:lnTo>
                    <a:lnTo>
                      <a:pt x="840" y="206"/>
                    </a:lnTo>
                    <a:lnTo>
                      <a:pt x="839" y="199"/>
                    </a:lnTo>
                    <a:lnTo>
                      <a:pt x="838" y="192"/>
                    </a:lnTo>
                    <a:lnTo>
                      <a:pt x="837" y="185"/>
                    </a:lnTo>
                    <a:lnTo>
                      <a:pt x="835" y="178"/>
                    </a:lnTo>
                    <a:lnTo>
                      <a:pt x="833" y="171"/>
                    </a:lnTo>
                    <a:lnTo>
                      <a:pt x="831" y="164"/>
                    </a:lnTo>
                    <a:lnTo>
                      <a:pt x="829" y="158"/>
                    </a:lnTo>
                    <a:lnTo>
                      <a:pt x="827" y="151"/>
                    </a:lnTo>
                    <a:lnTo>
                      <a:pt x="824" y="145"/>
                    </a:lnTo>
                    <a:lnTo>
                      <a:pt x="822" y="138"/>
                    </a:lnTo>
                    <a:lnTo>
                      <a:pt x="819" y="132"/>
                    </a:lnTo>
                    <a:lnTo>
                      <a:pt x="816" y="126"/>
                    </a:lnTo>
                    <a:lnTo>
                      <a:pt x="813" y="120"/>
                    </a:lnTo>
                    <a:lnTo>
                      <a:pt x="810" y="114"/>
                    </a:lnTo>
                    <a:lnTo>
                      <a:pt x="806" y="108"/>
                    </a:lnTo>
                    <a:lnTo>
                      <a:pt x="803" y="102"/>
                    </a:lnTo>
                    <a:lnTo>
                      <a:pt x="799" y="96"/>
                    </a:lnTo>
                    <a:lnTo>
                      <a:pt x="795" y="91"/>
                    </a:lnTo>
                    <a:lnTo>
                      <a:pt x="791" y="86"/>
                    </a:lnTo>
                    <a:lnTo>
                      <a:pt x="787" y="80"/>
                    </a:lnTo>
                    <a:lnTo>
                      <a:pt x="783" y="75"/>
                    </a:lnTo>
                    <a:lnTo>
                      <a:pt x="778" y="70"/>
                    </a:lnTo>
                    <a:lnTo>
                      <a:pt x="774" y="65"/>
                    </a:lnTo>
                    <a:lnTo>
                      <a:pt x="769" y="61"/>
                    </a:lnTo>
                    <a:lnTo>
                      <a:pt x="764" y="56"/>
                    </a:lnTo>
                    <a:lnTo>
                      <a:pt x="759" y="52"/>
                    </a:lnTo>
                    <a:lnTo>
                      <a:pt x="754" y="47"/>
                    </a:lnTo>
                    <a:lnTo>
                      <a:pt x="749" y="43"/>
                    </a:lnTo>
                    <a:lnTo>
                      <a:pt x="743" y="39"/>
                    </a:lnTo>
                    <a:lnTo>
                      <a:pt x="738" y="36"/>
                    </a:lnTo>
                    <a:lnTo>
                      <a:pt x="732" y="32"/>
                    </a:lnTo>
                    <a:lnTo>
                      <a:pt x="726" y="29"/>
                    </a:lnTo>
                    <a:lnTo>
                      <a:pt x="720" y="25"/>
                    </a:lnTo>
                    <a:lnTo>
                      <a:pt x="715" y="23"/>
                    </a:lnTo>
                    <a:lnTo>
                      <a:pt x="709" y="20"/>
                    </a:lnTo>
                    <a:lnTo>
                      <a:pt x="704" y="18"/>
                    </a:lnTo>
                    <a:lnTo>
                      <a:pt x="698" y="16"/>
                    </a:lnTo>
                    <a:lnTo>
                      <a:pt x="693" y="14"/>
                    </a:lnTo>
                    <a:lnTo>
                      <a:pt x="687" y="12"/>
                    </a:lnTo>
                    <a:lnTo>
                      <a:pt x="681" y="10"/>
                    </a:lnTo>
                    <a:lnTo>
                      <a:pt x="675" y="9"/>
                    </a:lnTo>
                    <a:lnTo>
                      <a:pt x="669" y="7"/>
                    </a:lnTo>
                    <a:lnTo>
                      <a:pt x="663" y="6"/>
                    </a:lnTo>
                    <a:lnTo>
                      <a:pt x="657" y="5"/>
                    </a:lnTo>
                    <a:lnTo>
                      <a:pt x="650" y="4"/>
                    </a:lnTo>
                    <a:lnTo>
                      <a:pt x="644" y="3"/>
                    </a:lnTo>
                    <a:lnTo>
                      <a:pt x="637" y="2"/>
                    </a:lnTo>
                    <a:lnTo>
                      <a:pt x="631" y="1"/>
                    </a:lnTo>
                    <a:lnTo>
                      <a:pt x="624" y="1"/>
                    </a:lnTo>
                    <a:lnTo>
                      <a:pt x="617" y="0"/>
                    </a:lnTo>
                    <a:lnTo>
                      <a:pt x="610" y="0"/>
                    </a:lnTo>
                    <a:lnTo>
                      <a:pt x="603" y="0"/>
                    </a:lnTo>
                    <a:lnTo>
                      <a:pt x="596" y="0"/>
                    </a:lnTo>
                    <a:lnTo>
                      <a:pt x="589" y="0"/>
                    </a:lnTo>
                    <a:lnTo>
                      <a:pt x="582" y="0"/>
                    </a:lnTo>
                    <a:lnTo>
                      <a:pt x="575" y="0"/>
                    </a:lnTo>
                    <a:lnTo>
                      <a:pt x="568" y="0"/>
                    </a:lnTo>
                    <a:lnTo>
                      <a:pt x="560" y="1"/>
                    </a:lnTo>
                    <a:lnTo>
                      <a:pt x="553" y="1"/>
                    </a:lnTo>
                    <a:lnTo>
                      <a:pt x="545" y="2"/>
                    </a:lnTo>
                    <a:lnTo>
                      <a:pt x="538" y="2"/>
                    </a:lnTo>
                    <a:lnTo>
                      <a:pt x="530" y="3"/>
                    </a:lnTo>
                    <a:lnTo>
                      <a:pt x="522" y="4"/>
                    </a:lnTo>
                    <a:lnTo>
                      <a:pt x="515" y="5"/>
                    </a:lnTo>
                    <a:lnTo>
                      <a:pt x="507" y="6"/>
                    </a:lnTo>
                    <a:lnTo>
                      <a:pt x="499" y="7"/>
                    </a:lnTo>
                    <a:lnTo>
                      <a:pt x="491" y="8"/>
                    </a:lnTo>
                    <a:lnTo>
                      <a:pt x="483" y="9"/>
                    </a:lnTo>
                    <a:lnTo>
                      <a:pt x="475" y="10"/>
                    </a:lnTo>
                    <a:lnTo>
                      <a:pt x="467" y="11"/>
                    </a:lnTo>
                    <a:lnTo>
                      <a:pt x="459" y="13"/>
                    </a:lnTo>
                    <a:lnTo>
                      <a:pt x="451" y="14"/>
                    </a:lnTo>
                    <a:lnTo>
                      <a:pt x="443" y="15"/>
                    </a:lnTo>
                    <a:lnTo>
                      <a:pt x="435" y="17"/>
                    </a:lnTo>
                    <a:lnTo>
                      <a:pt x="426" y="18"/>
                    </a:lnTo>
                    <a:lnTo>
                      <a:pt x="418" y="17"/>
                    </a:lnTo>
                    <a:lnTo>
                      <a:pt x="410" y="15"/>
                    </a:lnTo>
                    <a:lnTo>
                      <a:pt x="402" y="14"/>
                    </a:lnTo>
                    <a:lnTo>
                      <a:pt x="394" y="13"/>
                    </a:lnTo>
                    <a:lnTo>
                      <a:pt x="386" y="11"/>
                    </a:lnTo>
                    <a:lnTo>
                      <a:pt x="378" y="10"/>
                    </a:lnTo>
                    <a:lnTo>
                      <a:pt x="370" y="9"/>
                    </a:lnTo>
                    <a:lnTo>
                      <a:pt x="362" y="8"/>
                    </a:lnTo>
                    <a:lnTo>
                      <a:pt x="354" y="7"/>
                    </a:lnTo>
                    <a:lnTo>
                      <a:pt x="346" y="6"/>
                    </a:lnTo>
                    <a:lnTo>
                      <a:pt x="339" y="5"/>
                    </a:lnTo>
                    <a:lnTo>
                      <a:pt x="331" y="4"/>
                    </a:lnTo>
                    <a:lnTo>
                      <a:pt x="323" y="3"/>
                    </a:lnTo>
                    <a:lnTo>
                      <a:pt x="316" y="3"/>
                    </a:lnTo>
                    <a:lnTo>
                      <a:pt x="308" y="2"/>
                    </a:lnTo>
                    <a:lnTo>
                      <a:pt x="300" y="1"/>
                    </a:lnTo>
                    <a:lnTo>
                      <a:pt x="293" y="1"/>
                    </a:lnTo>
                    <a:lnTo>
                      <a:pt x="286" y="0"/>
                    </a:lnTo>
                    <a:lnTo>
                      <a:pt x="278" y="0"/>
                    </a:lnTo>
                    <a:lnTo>
                      <a:pt x="271" y="0"/>
                    </a:lnTo>
                    <a:lnTo>
                      <a:pt x="264" y="0"/>
                    </a:lnTo>
                    <a:lnTo>
                      <a:pt x="256" y="0"/>
                    </a:lnTo>
                    <a:lnTo>
                      <a:pt x="249" y="0"/>
                    </a:lnTo>
                    <a:lnTo>
                      <a:pt x="242" y="0"/>
                    </a:lnTo>
                    <a:lnTo>
                      <a:pt x="235" y="0"/>
                    </a:lnTo>
                    <a:lnTo>
                      <a:pt x="228" y="0"/>
                    </a:lnTo>
                    <a:lnTo>
                      <a:pt x="222" y="1"/>
                    </a:lnTo>
                    <a:lnTo>
                      <a:pt x="215" y="2"/>
                    </a:lnTo>
                    <a:lnTo>
                      <a:pt x="208" y="2"/>
                    </a:lnTo>
                    <a:lnTo>
                      <a:pt x="202" y="3"/>
                    </a:lnTo>
                    <a:lnTo>
                      <a:pt x="195" y="4"/>
                    </a:lnTo>
                    <a:lnTo>
                      <a:pt x="189" y="5"/>
                    </a:lnTo>
                    <a:lnTo>
                      <a:pt x="182" y="6"/>
                    </a:lnTo>
                    <a:lnTo>
                      <a:pt x="176" y="7"/>
                    </a:lnTo>
                    <a:lnTo>
                      <a:pt x="170" y="9"/>
                    </a:lnTo>
                    <a:lnTo>
                      <a:pt x="164" y="11"/>
                    </a:lnTo>
                    <a:lnTo>
                      <a:pt x="158" y="12"/>
                    </a:lnTo>
                    <a:lnTo>
                      <a:pt x="152" y="14"/>
                    </a:lnTo>
                    <a:lnTo>
                      <a:pt x="147" y="16"/>
                    </a:lnTo>
                    <a:lnTo>
                      <a:pt x="141" y="18"/>
                    </a:lnTo>
                    <a:lnTo>
                      <a:pt x="135" y="20"/>
                    </a:lnTo>
                    <a:lnTo>
                      <a:pt x="130" y="23"/>
                    </a:lnTo>
                    <a:lnTo>
                      <a:pt x="125" y="25"/>
                    </a:lnTo>
                    <a:lnTo>
                      <a:pt x="119" y="29"/>
                    </a:lnTo>
                    <a:lnTo>
                      <a:pt x="113" y="32"/>
                    </a:lnTo>
                    <a:lnTo>
                      <a:pt x="107" y="36"/>
                    </a:lnTo>
                    <a:lnTo>
                      <a:pt x="101" y="39"/>
                    </a:lnTo>
                    <a:lnTo>
                      <a:pt x="96" y="43"/>
                    </a:lnTo>
                    <a:lnTo>
                      <a:pt x="90" y="47"/>
                    </a:lnTo>
                    <a:lnTo>
                      <a:pt x="85" y="52"/>
                    </a:lnTo>
                    <a:lnTo>
                      <a:pt x="80" y="56"/>
                    </a:lnTo>
                    <a:lnTo>
                      <a:pt x="75" y="61"/>
                    </a:lnTo>
                    <a:lnTo>
                      <a:pt x="70" y="65"/>
                    </a:lnTo>
                    <a:lnTo>
                      <a:pt x="66" y="70"/>
                    </a:lnTo>
                    <a:lnTo>
                      <a:pt x="61" y="75"/>
                    </a:lnTo>
                    <a:lnTo>
                      <a:pt x="57" y="80"/>
                    </a:lnTo>
                    <a:lnTo>
                      <a:pt x="53" y="86"/>
                    </a:lnTo>
                    <a:lnTo>
                      <a:pt x="49" y="91"/>
                    </a:lnTo>
                    <a:lnTo>
                      <a:pt x="45" y="96"/>
                    </a:lnTo>
                    <a:lnTo>
                      <a:pt x="41" y="102"/>
                    </a:lnTo>
                    <a:lnTo>
                      <a:pt x="38" y="108"/>
                    </a:lnTo>
                    <a:lnTo>
                      <a:pt x="34" y="114"/>
                    </a:lnTo>
                    <a:lnTo>
                      <a:pt x="31" y="120"/>
                    </a:lnTo>
                    <a:lnTo>
                      <a:pt x="28" y="126"/>
                    </a:lnTo>
                    <a:lnTo>
                      <a:pt x="25" y="132"/>
                    </a:lnTo>
                    <a:lnTo>
                      <a:pt x="22" y="138"/>
                    </a:lnTo>
                    <a:lnTo>
                      <a:pt x="19" y="145"/>
                    </a:lnTo>
                    <a:lnTo>
                      <a:pt x="17" y="151"/>
                    </a:lnTo>
                    <a:lnTo>
                      <a:pt x="15" y="158"/>
                    </a:lnTo>
                    <a:lnTo>
                      <a:pt x="13" y="164"/>
                    </a:lnTo>
                    <a:lnTo>
                      <a:pt x="11" y="171"/>
                    </a:lnTo>
                    <a:lnTo>
                      <a:pt x="9" y="178"/>
                    </a:lnTo>
                    <a:lnTo>
                      <a:pt x="7" y="185"/>
                    </a:lnTo>
                    <a:lnTo>
                      <a:pt x="6" y="192"/>
                    </a:lnTo>
                    <a:lnTo>
                      <a:pt x="5" y="199"/>
                    </a:lnTo>
                    <a:lnTo>
                      <a:pt x="3" y="206"/>
                    </a:lnTo>
                    <a:lnTo>
                      <a:pt x="2" y="213"/>
                    </a:lnTo>
                    <a:lnTo>
                      <a:pt x="2" y="220"/>
                    </a:lnTo>
                    <a:lnTo>
                      <a:pt x="1" y="227"/>
                    </a:lnTo>
                    <a:lnTo>
                      <a:pt x="1" y="235"/>
                    </a:lnTo>
                    <a:lnTo>
                      <a:pt x="0" y="242"/>
                    </a:lnTo>
                    <a:lnTo>
                      <a:pt x="0" y="249"/>
                    </a:lnTo>
                    <a:lnTo>
                      <a:pt x="0" y="256"/>
                    </a:lnTo>
                    <a:lnTo>
                      <a:pt x="1" y="263"/>
                    </a:lnTo>
                    <a:lnTo>
                      <a:pt x="1" y="270"/>
                    </a:lnTo>
                    <a:lnTo>
                      <a:pt x="2" y="277"/>
                    </a:lnTo>
                    <a:lnTo>
                      <a:pt x="2" y="284"/>
                    </a:lnTo>
                    <a:lnTo>
                      <a:pt x="3" y="291"/>
                    </a:lnTo>
                    <a:lnTo>
                      <a:pt x="4" y="297"/>
                    </a:lnTo>
                    <a:lnTo>
                      <a:pt x="5" y="304"/>
                    </a:lnTo>
                    <a:lnTo>
                      <a:pt x="7" y="311"/>
                    </a:lnTo>
                    <a:lnTo>
                      <a:pt x="8" y="318"/>
                    </a:lnTo>
                    <a:lnTo>
                      <a:pt x="10" y="324"/>
                    </a:lnTo>
                    <a:lnTo>
                      <a:pt x="12" y="331"/>
                    </a:lnTo>
                    <a:lnTo>
                      <a:pt x="14" y="337"/>
                    </a:lnTo>
                    <a:lnTo>
                      <a:pt x="16" y="344"/>
                    </a:lnTo>
                    <a:lnTo>
                      <a:pt x="18" y="350"/>
                    </a:lnTo>
                    <a:lnTo>
                      <a:pt x="21" y="357"/>
                    </a:lnTo>
                    <a:lnTo>
                      <a:pt x="23" y="363"/>
                    </a:lnTo>
                    <a:lnTo>
                      <a:pt x="26" y="370"/>
                    </a:lnTo>
                    <a:lnTo>
                      <a:pt x="29" y="376"/>
                    </a:lnTo>
                    <a:lnTo>
                      <a:pt x="32" y="382"/>
                    </a:lnTo>
                    <a:lnTo>
                      <a:pt x="35" y="388"/>
                    </a:lnTo>
                    <a:lnTo>
                      <a:pt x="38" y="394"/>
                    </a:lnTo>
                    <a:lnTo>
                      <a:pt x="42" y="400"/>
                    </a:lnTo>
                    <a:lnTo>
                      <a:pt x="45" y="406"/>
                    </a:lnTo>
                    <a:lnTo>
                      <a:pt x="49" y="412"/>
                    </a:lnTo>
                    <a:lnTo>
                      <a:pt x="53" y="418"/>
                    </a:lnTo>
                    <a:lnTo>
                      <a:pt x="57" y="424"/>
                    </a:lnTo>
                    <a:lnTo>
                      <a:pt x="61" y="430"/>
                    </a:lnTo>
                    <a:lnTo>
                      <a:pt x="65" y="435"/>
                    </a:lnTo>
                    <a:lnTo>
                      <a:pt x="69" y="441"/>
                    </a:lnTo>
                    <a:lnTo>
                      <a:pt x="74" y="447"/>
                    </a:lnTo>
                    <a:lnTo>
                      <a:pt x="78" y="452"/>
                    </a:lnTo>
                    <a:lnTo>
                      <a:pt x="83" y="457"/>
                    </a:lnTo>
                    <a:lnTo>
                      <a:pt x="88" y="463"/>
                    </a:lnTo>
                    <a:lnTo>
                      <a:pt x="93" y="468"/>
                    </a:lnTo>
                    <a:lnTo>
                      <a:pt x="98" y="473"/>
                    </a:lnTo>
                    <a:lnTo>
                      <a:pt x="103" y="478"/>
                    </a:lnTo>
                    <a:lnTo>
                      <a:pt x="108" y="483"/>
                    </a:lnTo>
                    <a:lnTo>
                      <a:pt x="114" y="488"/>
                    </a:lnTo>
                    <a:lnTo>
                      <a:pt x="119" y="493"/>
                    </a:lnTo>
                    <a:lnTo>
                      <a:pt x="125" y="498"/>
                    </a:lnTo>
                    <a:lnTo>
                      <a:pt x="130" y="502"/>
                    </a:lnTo>
                    <a:lnTo>
                      <a:pt x="135" y="506"/>
                    </a:lnTo>
                    <a:lnTo>
                      <a:pt x="140" y="510"/>
                    </a:lnTo>
                    <a:lnTo>
                      <a:pt x="145" y="514"/>
                    </a:lnTo>
                    <a:lnTo>
                      <a:pt x="151" y="518"/>
                    </a:lnTo>
                    <a:lnTo>
                      <a:pt x="156" y="521"/>
                    </a:lnTo>
                    <a:lnTo>
                      <a:pt x="162" y="525"/>
                    </a:lnTo>
                    <a:lnTo>
                      <a:pt x="168" y="529"/>
                    </a:lnTo>
                    <a:lnTo>
                      <a:pt x="173" y="532"/>
                    </a:lnTo>
                    <a:lnTo>
                      <a:pt x="179" y="535"/>
                    </a:lnTo>
                    <a:lnTo>
                      <a:pt x="185" y="539"/>
                    </a:lnTo>
                    <a:lnTo>
                      <a:pt x="191" y="542"/>
                    </a:lnTo>
                    <a:lnTo>
                      <a:pt x="197" y="545"/>
                    </a:lnTo>
                    <a:lnTo>
                      <a:pt x="203" y="548"/>
                    </a:lnTo>
                    <a:lnTo>
                      <a:pt x="210" y="551"/>
                    </a:lnTo>
                    <a:lnTo>
                      <a:pt x="216" y="554"/>
                    </a:lnTo>
                    <a:lnTo>
                      <a:pt x="222" y="557"/>
                    </a:lnTo>
                    <a:lnTo>
                      <a:pt x="229" y="559"/>
                    </a:lnTo>
                    <a:lnTo>
                      <a:pt x="235" y="562"/>
                    </a:lnTo>
                    <a:lnTo>
                      <a:pt x="242" y="564"/>
                    </a:lnTo>
                    <a:lnTo>
                      <a:pt x="248" y="567"/>
                    </a:lnTo>
                    <a:lnTo>
                      <a:pt x="255" y="569"/>
                    </a:lnTo>
                    <a:lnTo>
                      <a:pt x="262" y="571"/>
                    </a:lnTo>
                    <a:lnTo>
                      <a:pt x="268" y="573"/>
                    </a:lnTo>
                    <a:lnTo>
                      <a:pt x="275" y="575"/>
                    </a:lnTo>
                    <a:lnTo>
                      <a:pt x="282" y="577"/>
                    </a:lnTo>
                    <a:lnTo>
                      <a:pt x="289" y="579"/>
                    </a:lnTo>
                    <a:lnTo>
                      <a:pt x="296" y="581"/>
                    </a:lnTo>
                    <a:lnTo>
                      <a:pt x="303" y="582"/>
                    </a:lnTo>
                    <a:lnTo>
                      <a:pt x="310" y="584"/>
                    </a:lnTo>
                    <a:lnTo>
                      <a:pt x="317" y="585"/>
                    </a:lnTo>
                    <a:lnTo>
                      <a:pt x="325" y="586"/>
                    </a:lnTo>
                    <a:lnTo>
                      <a:pt x="332" y="588"/>
                    </a:lnTo>
                    <a:lnTo>
                      <a:pt x="339" y="589"/>
                    </a:lnTo>
                    <a:lnTo>
                      <a:pt x="346" y="590"/>
                    </a:lnTo>
                    <a:lnTo>
                      <a:pt x="354" y="591"/>
                    </a:lnTo>
                    <a:lnTo>
                      <a:pt x="361" y="592"/>
                    </a:lnTo>
                    <a:lnTo>
                      <a:pt x="369" y="592"/>
                    </a:lnTo>
                    <a:lnTo>
                      <a:pt x="376" y="593"/>
                    </a:lnTo>
                    <a:lnTo>
                      <a:pt x="384" y="594"/>
                    </a:lnTo>
                    <a:lnTo>
                      <a:pt x="391" y="594"/>
                    </a:lnTo>
                    <a:lnTo>
                      <a:pt x="399" y="594"/>
                    </a:lnTo>
                    <a:lnTo>
                      <a:pt x="406" y="595"/>
                    </a:lnTo>
                    <a:lnTo>
                      <a:pt x="414" y="595"/>
                    </a:lnTo>
                    <a:lnTo>
                      <a:pt x="421" y="595"/>
                    </a:lnTo>
                  </a:path>
                </a:pathLst>
              </a:custGeom>
              <a:solidFill>
                <a:srgbClr val="BDBDB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16" name="Freeform 44"/>
              <p:cNvSpPr>
                <a:spLocks/>
              </p:cNvSpPr>
              <p:nvPr/>
            </p:nvSpPr>
            <p:spPr bwMode="auto">
              <a:xfrm>
                <a:off x="1959" y="3280"/>
                <a:ext cx="845" cy="596"/>
              </a:xfrm>
              <a:custGeom>
                <a:avLst/>
                <a:gdLst>
                  <a:gd name="T0" fmla="*/ 460 w 845"/>
                  <a:gd name="T1" fmla="*/ 594 h 596"/>
                  <a:gd name="T2" fmla="*/ 505 w 845"/>
                  <a:gd name="T3" fmla="*/ 589 h 596"/>
                  <a:gd name="T4" fmla="*/ 549 w 845"/>
                  <a:gd name="T5" fmla="*/ 581 h 596"/>
                  <a:gd name="T6" fmla="*/ 590 w 845"/>
                  <a:gd name="T7" fmla="*/ 569 h 596"/>
                  <a:gd name="T8" fmla="*/ 629 w 845"/>
                  <a:gd name="T9" fmla="*/ 554 h 596"/>
                  <a:gd name="T10" fmla="*/ 666 w 845"/>
                  <a:gd name="T11" fmla="*/ 535 h 596"/>
                  <a:gd name="T12" fmla="*/ 699 w 845"/>
                  <a:gd name="T13" fmla="*/ 514 h 596"/>
                  <a:gd name="T14" fmla="*/ 726 w 845"/>
                  <a:gd name="T15" fmla="*/ 493 h 596"/>
                  <a:gd name="T16" fmla="*/ 757 w 845"/>
                  <a:gd name="T17" fmla="*/ 463 h 596"/>
                  <a:gd name="T18" fmla="*/ 784 w 845"/>
                  <a:gd name="T19" fmla="*/ 430 h 596"/>
                  <a:gd name="T20" fmla="*/ 806 w 845"/>
                  <a:gd name="T21" fmla="*/ 394 h 596"/>
                  <a:gd name="T22" fmla="*/ 823 w 845"/>
                  <a:gd name="T23" fmla="*/ 357 h 596"/>
                  <a:gd name="T24" fmla="*/ 836 w 845"/>
                  <a:gd name="T25" fmla="*/ 318 h 596"/>
                  <a:gd name="T26" fmla="*/ 842 w 845"/>
                  <a:gd name="T27" fmla="*/ 277 h 596"/>
                  <a:gd name="T28" fmla="*/ 844 w 845"/>
                  <a:gd name="T29" fmla="*/ 242 h 596"/>
                  <a:gd name="T30" fmla="*/ 839 w 845"/>
                  <a:gd name="T31" fmla="*/ 199 h 596"/>
                  <a:gd name="T32" fmla="*/ 829 w 845"/>
                  <a:gd name="T33" fmla="*/ 158 h 596"/>
                  <a:gd name="T34" fmla="*/ 813 w 845"/>
                  <a:gd name="T35" fmla="*/ 120 h 596"/>
                  <a:gd name="T36" fmla="*/ 791 w 845"/>
                  <a:gd name="T37" fmla="*/ 86 h 596"/>
                  <a:gd name="T38" fmla="*/ 764 w 845"/>
                  <a:gd name="T39" fmla="*/ 56 h 596"/>
                  <a:gd name="T40" fmla="*/ 732 w 845"/>
                  <a:gd name="T41" fmla="*/ 32 h 596"/>
                  <a:gd name="T42" fmla="*/ 704 w 845"/>
                  <a:gd name="T43" fmla="*/ 18 h 596"/>
                  <a:gd name="T44" fmla="*/ 669 w 845"/>
                  <a:gd name="T45" fmla="*/ 7 h 596"/>
                  <a:gd name="T46" fmla="*/ 631 w 845"/>
                  <a:gd name="T47" fmla="*/ 1 h 596"/>
                  <a:gd name="T48" fmla="*/ 589 w 845"/>
                  <a:gd name="T49" fmla="*/ 0 h 596"/>
                  <a:gd name="T50" fmla="*/ 545 w 845"/>
                  <a:gd name="T51" fmla="*/ 2 h 596"/>
                  <a:gd name="T52" fmla="*/ 499 w 845"/>
                  <a:gd name="T53" fmla="*/ 7 h 596"/>
                  <a:gd name="T54" fmla="*/ 451 w 845"/>
                  <a:gd name="T55" fmla="*/ 14 h 596"/>
                  <a:gd name="T56" fmla="*/ 410 w 845"/>
                  <a:gd name="T57" fmla="*/ 15 h 596"/>
                  <a:gd name="T58" fmla="*/ 362 w 845"/>
                  <a:gd name="T59" fmla="*/ 8 h 596"/>
                  <a:gd name="T60" fmla="*/ 316 w 845"/>
                  <a:gd name="T61" fmla="*/ 3 h 596"/>
                  <a:gd name="T62" fmla="*/ 271 w 845"/>
                  <a:gd name="T63" fmla="*/ 0 h 596"/>
                  <a:gd name="T64" fmla="*/ 228 w 845"/>
                  <a:gd name="T65" fmla="*/ 0 h 596"/>
                  <a:gd name="T66" fmla="*/ 189 w 845"/>
                  <a:gd name="T67" fmla="*/ 5 h 596"/>
                  <a:gd name="T68" fmla="*/ 152 w 845"/>
                  <a:gd name="T69" fmla="*/ 14 h 596"/>
                  <a:gd name="T70" fmla="*/ 125 w 845"/>
                  <a:gd name="T71" fmla="*/ 25 h 596"/>
                  <a:gd name="T72" fmla="*/ 90 w 845"/>
                  <a:gd name="T73" fmla="*/ 47 h 596"/>
                  <a:gd name="T74" fmla="*/ 61 w 845"/>
                  <a:gd name="T75" fmla="*/ 75 h 596"/>
                  <a:gd name="T76" fmla="*/ 38 w 845"/>
                  <a:gd name="T77" fmla="*/ 108 h 596"/>
                  <a:gd name="T78" fmla="*/ 19 w 845"/>
                  <a:gd name="T79" fmla="*/ 145 h 596"/>
                  <a:gd name="T80" fmla="*/ 7 w 845"/>
                  <a:gd name="T81" fmla="*/ 185 h 596"/>
                  <a:gd name="T82" fmla="*/ 1 w 845"/>
                  <a:gd name="T83" fmla="*/ 227 h 596"/>
                  <a:gd name="T84" fmla="*/ 1 w 845"/>
                  <a:gd name="T85" fmla="*/ 263 h 596"/>
                  <a:gd name="T86" fmla="*/ 5 w 845"/>
                  <a:gd name="T87" fmla="*/ 304 h 596"/>
                  <a:gd name="T88" fmla="*/ 16 w 845"/>
                  <a:gd name="T89" fmla="*/ 344 h 596"/>
                  <a:gd name="T90" fmla="*/ 32 w 845"/>
                  <a:gd name="T91" fmla="*/ 382 h 596"/>
                  <a:gd name="T92" fmla="*/ 53 w 845"/>
                  <a:gd name="T93" fmla="*/ 418 h 596"/>
                  <a:gd name="T94" fmla="*/ 78 w 845"/>
                  <a:gd name="T95" fmla="*/ 452 h 596"/>
                  <a:gd name="T96" fmla="*/ 108 w 845"/>
                  <a:gd name="T97" fmla="*/ 483 h 596"/>
                  <a:gd name="T98" fmla="*/ 135 w 845"/>
                  <a:gd name="T99" fmla="*/ 506 h 596"/>
                  <a:gd name="T100" fmla="*/ 168 w 845"/>
                  <a:gd name="T101" fmla="*/ 529 h 596"/>
                  <a:gd name="T102" fmla="*/ 203 w 845"/>
                  <a:gd name="T103" fmla="*/ 548 h 596"/>
                  <a:gd name="T104" fmla="*/ 242 w 845"/>
                  <a:gd name="T105" fmla="*/ 564 h 596"/>
                  <a:gd name="T106" fmla="*/ 282 w 845"/>
                  <a:gd name="T107" fmla="*/ 577 h 596"/>
                  <a:gd name="T108" fmla="*/ 325 w 845"/>
                  <a:gd name="T109" fmla="*/ 586 h 596"/>
                  <a:gd name="T110" fmla="*/ 369 w 845"/>
                  <a:gd name="T111" fmla="*/ 592 h 596"/>
                  <a:gd name="T112" fmla="*/ 414 w 845"/>
                  <a:gd name="T113" fmla="*/ 595 h 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5"/>
                  <a:gd name="T172" fmla="*/ 0 h 596"/>
                  <a:gd name="T173" fmla="*/ 845 w 845"/>
                  <a:gd name="T174" fmla="*/ 596 h 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5" h="596">
                    <a:moveTo>
                      <a:pt x="421" y="595"/>
                    </a:moveTo>
                    <a:lnTo>
                      <a:pt x="429" y="595"/>
                    </a:lnTo>
                    <a:lnTo>
                      <a:pt x="437" y="595"/>
                    </a:lnTo>
                    <a:lnTo>
                      <a:pt x="445" y="594"/>
                    </a:lnTo>
                    <a:lnTo>
                      <a:pt x="452" y="594"/>
                    </a:lnTo>
                    <a:lnTo>
                      <a:pt x="460" y="594"/>
                    </a:lnTo>
                    <a:lnTo>
                      <a:pt x="468" y="593"/>
                    </a:lnTo>
                    <a:lnTo>
                      <a:pt x="475" y="592"/>
                    </a:lnTo>
                    <a:lnTo>
                      <a:pt x="483" y="592"/>
                    </a:lnTo>
                    <a:lnTo>
                      <a:pt x="490" y="591"/>
                    </a:lnTo>
                    <a:lnTo>
                      <a:pt x="498" y="590"/>
                    </a:lnTo>
                    <a:lnTo>
                      <a:pt x="505" y="589"/>
                    </a:lnTo>
                    <a:lnTo>
                      <a:pt x="513" y="588"/>
                    </a:lnTo>
                    <a:lnTo>
                      <a:pt x="520" y="586"/>
                    </a:lnTo>
                    <a:lnTo>
                      <a:pt x="527" y="585"/>
                    </a:lnTo>
                    <a:lnTo>
                      <a:pt x="534" y="584"/>
                    </a:lnTo>
                    <a:lnTo>
                      <a:pt x="541" y="582"/>
                    </a:lnTo>
                    <a:lnTo>
                      <a:pt x="549" y="581"/>
                    </a:lnTo>
                    <a:lnTo>
                      <a:pt x="556" y="579"/>
                    </a:lnTo>
                    <a:lnTo>
                      <a:pt x="563" y="577"/>
                    </a:lnTo>
                    <a:lnTo>
                      <a:pt x="570" y="575"/>
                    </a:lnTo>
                    <a:lnTo>
                      <a:pt x="576" y="573"/>
                    </a:lnTo>
                    <a:lnTo>
                      <a:pt x="583" y="571"/>
                    </a:lnTo>
                    <a:lnTo>
                      <a:pt x="590" y="569"/>
                    </a:lnTo>
                    <a:lnTo>
                      <a:pt x="597" y="567"/>
                    </a:lnTo>
                    <a:lnTo>
                      <a:pt x="603" y="564"/>
                    </a:lnTo>
                    <a:lnTo>
                      <a:pt x="610" y="562"/>
                    </a:lnTo>
                    <a:lnTo>
                      <a:pt x="616" y="559"/>
                    </a:lnTo>
                    <a:lnTo>
                      <a:pt x="623" y="557"/>
                    </a:lnTo>
                    <a:lnTo>
                      <a:pt x="629" y="554"/>
                    </a:lnTo>
                    <a:lnTo>
                      <a:pt x="635" y="551"/>
                    </a:lnTo>
                    <a:lnTo>
                      <a:pt x="642" y="548"/>
                    </a:lnTo>
                    <a:lnTo>
                      <a:pt x="648" y="545"/>
                    </a:lnTo>
                    <a:lnTo>
                      <a:pt x="654" y="542"/>
                    </a:lnTo>
                    <a:lnTo>
                      <a:pt x="660" y="539"/>
                    </a:lnTo>
                    <a:lnTo>
                      <a:pt x="666" y="535"/>
                    </a:lnTo>
                    <a:lnTo>
                      <a:pt x="671" y="532"/>
                    </a:lnTo>
                    <a:lnTo>
                      <a:pt x="677" y="529"/>
                    </a:lnTo>
                    <a:lnTo>
                      <a:pt x="683" y="525"/>
                    </a:lnTo>
                    <a:lnTo>
                      <a:pt x="688" y="521"/>
                    </a:lnTo>
                    <a:lnTo>
                      <a:pt x="694" y="518"/>
                    </a:lnTo>
                    <a:lnTo>
                      <a:pt x="699" y="514"/>
                    </a:lnTo>
                    <a:lnTo>
                      <a:pt x="705" y="510"/>
                    </a:lnTo>
                    <a:lnTo>
                      <a:pt x="710" y="506"/>
                    </a:lnTo>
                    <a:lnTo>
                      <a:pt x="715" y="502"/>
                    </a:lnTo>
                    <a:lnTo>
                      <a:pt x="720" y="498"/>
                    </a:lnTo>
                    <a:lnTo>
                      <a:pt x="726" y="493"/>
                    </a:lnTo>
                    <a:lnTo>
                      <a:pt x="731" y="488"/>
                    </a:lnTo>
                    <a:lnTo>
                      <a:pt x="737" y="483"/>
                    </a:lnTo>
                    <a:lnTo>
                      <a:pt x="742" y="478"/>
                    </a:lnTo>
                    <a:lnTo>
                      <a:pt x="747" y="473"/>
                    </a:lnTo>
                    <a:lnTo>
                      <a:pt x="752" y="468"/>
                    </a:lnTo>
                    <a:lnTo>
                      <a:pt x="757" y="463"/>
                    </a:lnTo>
                    <a:lnTo>
                      <a:pt x="762" y="457"/>
                    </a:lnTo>
                    <a:lnTo>
                      <a:pt x="766" y="452"/>
                    </a:lnTo>
                    <a:lnTo>
                      <a:pt x="771" y="447"/>
                    </a:lnTo>
                    <a:lnTo>
                      <a:pt x="775" y="441"/>
                    </a:lnTo>
                    <a:lnTo>
                      <a:pt x="780" y="435"/>
                    </a:lnTo>
                    <a:lnTo>
                      <a:pt x="784" y="430"/>
                    </a:lnTo>
                    <a:lnTo>
                      <a:pt x="788" y="424"/>
                    </a:lnTo>
                    <a:lnTo>
                      <a:pt x="792" y="418"/>
                    </a:lnTo>
                    <a:lnTo>
                      <a:pt x="795" y="412"/>
                    </a:lnTo>
                    <a:lnTo>
                      <a:pt x="799" y="406"/>
                    </a:lnTo>
                    <a:lnTo>
                      <a:pt x="803" y="400"/>
                    </a:lnTo>
                    <a:lnTo>
                      <a:pt x="806" y="394"/>
                    </a:lnTo>
                    <a:lnTo>
                      <a:pt x="809" y="388"/>
                    </a:lnTo>
                    <a:lnTo>
                      <a:pt x="812" y="382"/>
                    </a:lnTo>
                    <a:lnTo>
                      <a:pt x="815" y="376"/>
                    </a:lnTo>
                    <a:lnTo>
                      <a:pt x="818" y="370"/>
                    </a:lnTo>
                    <a:lnTo>
                      <a:pt x="821" y="363"/>
                    </a:lnTo>
                    <a:lnTo>
                      <a:pt x="823" y="357"/>
                    </a:lnTo>
                    <a:lnTo>
                      <a:pt x="826" y="350"/>
                    </a:lnTo>
                    <a:lnTo>
                      <a:pt x="828" y="344"/>
                    </a:lnTo>
                    <a:lnTo>
                      <a:pt x="830" y="337"/>
                    </a:lnTo>
                    <a:lnTo>
                      <a:pt x="832" y="331"/>
                    </a:lnTo>
                    <a:lnTo>
                      <a:pt x="834" y="324"/>
                    </a:lnTo>
                    <a:lnTo>
                      <a:pt x="836" y="318"/>
                    </a:lnTo>
                    <a:lnTo>
                      <a:pt x="837" y="311"/>
                    </a:lnTo>
                    <a:lnTo>
                      <a:pt x="838" y="304"/>
                    </a:lnTo>
                    <a:lnTo>
                      <a:pt x="840" y="297"/>
                    </a:lnTo>
                    <a:lnTo>
                      <a:pt x="841" y="291"/>
                    </a:lnTo>
                    <a:lnTo>
                      <a:pt x="842" y="284"/>
                    </a:lnTo>
                    <a:lnTo>
                      <a:pt x="842" y="277"/>
                    </a:lnTo>
                    <a:lnTo>
                      <a:pt x="843" y="270"/>
                    </a:lnTo>
                    <a:lnTo>
                      <a:pt x="843" y="263"/>
                    </a:lnTo>
                    <a:lnTo>
                      <a:pt x="844" y="256"/>
                    </a:lnTo>
                    <a:lnTo>
                      <a:pt x="844" y="249"/>
                    </a:lnTo>
                    <a:lnTo>
                      <a:pt x="844" y="242"/>
                    </a:lnTo>
                    <a:lnTo>
                      <a:pt x="843" y="235"/>
                    </a:lnTo>
                    <a:lnTo>
                      <a:pt x="843" y="227"/>
                    </a:lnTo>
                    <a:lnTo>
                      <a:pt x="842" y="220"/>
                    </a:lnTo>
                    <a:lnTo>
                      <a:pt x="841" y="213"/>
                    </a:lnTo>
                    <a:lnTo>
                      <a:pt x="840" y="206"/>
                    </a:lnTo>
                    <a:lnTo>
                      <a:pt x="839" y="199"/>
                    </a:lnTo>
                    <a:lnTo>
                      <a:pt x="838" y="192"/>
                    </a:lnTo>
                    <a:lnTo>
                      <a:pt x="837" y="185"/>
                    </a:lnTo>
                    <a:lnTo>
                      <a:pt x="835" y="178"/>
                    </a:lnTo>
                    <a:lnTo>
                      <a:pt x="833" y="171"/>
                    </a:lnTo>
                    <a:lnTo>
                      <a:pt x="831" y="164"/>
                    </a:lnTo>
                    <a:lnTo>
                      <a:pt x="829" y="158"/>
                    </a:lnTo>
                    <a:lnTo>
                      <a:pt x="827" y="151"/>
                    </a:lnTo>
                    <a:lnTo>
                      <a:pt x="824" y="145"/>
                    </a:lnTo>
                    <a:lnTo>
                      <a:pt x="822" y="138"/>
                    </a:lnTo>
                    <a:lnTo>
                      <a:pt x="819" y="132"/>
                    </a:lnTo>
                    <a:lnTo>
                      <a:pt x="816" y="126"/>
                    </a:lnTo>
                    <a:lnTo>
                      <a:pt x="813" y="120"/>
                    </a:lnTo>
                    <a:lnTo>
                      <a:pt x="810" y="114"/>
                    </a:lnTo>
                    <a:lnTo>
                      <a:pt x="806" y="108"/>
                    </a:lnTo>
                    <a:lnTo>
                      <a:pt x="803" y="102"/>
                    </a:lnTo>
                    <a:lnTo>
                      <a:pt x="799" y="96"/>
                    </a:lnTo>
                    <a:lnTo>
                      <a:pt x="795" y="91"/>
                    </a:lnTo>
                    <a:lnTo>
                      <a:pt x="791" y="86"/>
                    </a:lnTo>
                    <a:lnTo>
                      <a:pt x="787" y="80"/>
                    </a:lnTo>
                    <a:lnTo>
                      <a:pt x="783" y="75"/>
                    </a:lnTo>
                    <a:lnTo>
                      <a:pt x="778" y="70"/>
                    </a:lnTo>
                    <a:lnTo>
                      <a:pt x="774" y="65"/>
                    </a:lnTo>
                    <a:lnTo>
                      <a:pt x="769" y="61"/>
                    </a:lnTo>
                    <a:lnTo>
                      <a:pt x="764" y="56"/>
                    </a:lnTo>
                    <a:lnTo>
                      <a:pt x="759" y="52"/>
                    </a:lnTo>
                    <a:lnTo>
                      <a:pt x="754" y="47"/>
                    </a:lnTo>
                    <a:lnTo>
                      <a:pt x="749" y="43"/>
                    </a:lnTo>
                    <a:lnTo>
                      <a:pt x="743" y="39"/>
                    </a:lnTo>
                    <a:lnTo>
                      <a:pt x="738" y="36"/>
                    </a:lnTo>
                    <a:lnTo>
                      <a:pt x="732" y="32"/>
                    </a:lnTo>
                    <a:lnTo>
                      <a:pt x="726" y="29"/>
                    </a:lnTo>
                    <a:lnTo>
                      <a:pt x="720" y="25"/>
                    </a:lnTo>
                    <a:lnTo>
                      <a:pt x="715" y="23"/>
                    </a:lnTo>
                    <a:lnTo>
                      <a:pt x="709" y="20"/>
                    </a:lnTo>
                    <a:lnTo>
                      <a:pt x="704" y="18"/>
                    </a:lnTo>
                    <a:lnTo>
                      <a:pt x="698" y="16"/>
                    </a:lnTo>
                    <a:lnTo>
                      <a:pt x="693" y="14"/>
                    </a:lnTo>
                    <a:lnTo>
                      <a:pt x="687" y="12"/>
                    </a:lnTo>
                    <a:lnTo>
                      <a:pt x="681" y="10"/>
                    </a:lnTo>
                    <a:lnTo>
                      <a:pt x="675" y="9"/>
                    </a:lnTo>
                    <a:lnTo>
                      <a:pt x="669" y="7"/>
                    </a:lnTo>
                    <a:lnTo>
                      <a:pt x="663" y="6"/>
                    </a:lnTo>
                    <a:lnTo>
                      <a:pt x="657" y="5"/>
                    </a:lnTo>
                    <a:lnTo>
                      <a:pt x="650" y="4"/>
                    </a:lnTo>
                    <a:lnTo>
                      <a:pt x="644" y="3"/>
                    </a:lnTo>
                    <a:lnTo>
                      <a:pt x="637" y="2"/>
                    </a:lnTo>
                    <a:lnTo>
                      <a:pt x="631" y="1"/>
                    </a:lnTo>
                    <a:lnTo>
                      <a:pt x="624" y="1"/>
                    </a:lnTo>
                    <a:lnTo>
                      <a:pt x="617" y="0"/>
                    </a:lnTo>
                    <a:lnTo>
                      <a:pt x="610" y="0"/>
                    </a:lnTo>
                    <a:lnTo>
                      <a:pt x="603" y="0"/>
                    </a:lnTo>
                    <a:lnTo>
                      <a:pt x="596" y="0"/>
                    </a:lnTo>
                    <a:lnTo>
                      <a:pt x="589" y="0"/>
                    </a:lnTo>
                    <a:lnTo>
                      <a:pt x="582" y="0"/>
                    </a:lnTo>
                    <a:lnTo>
                      <a:pt x="575" y="0"/>
                    </a:lnTo>
                    <a:lnTo>
                      <a:pt x="568" y="0"/>
                    </a:lnTo>
                    <a:lnTo>
                      <a:pt x="560" y="1"/>
                    </a:lnTo>
                    <a:lnTo>
                      <a:pt x="553" y="1"/>
                    </a:lnTo>
                    <a:lnTo>
                      <a:pt x="545" y="2"/>
                    </a:lnTo>
                    <a:lnTo>
                      <a:pt x="538" y="2"/>
                    </a:lnTo>
                    <a:lnTo>
                      <a:pt x="530" y="3"/>
                    </a:lnTo>
                    <a:lnTo>
                      <a:pt x="522" y="4"/>
                    </a:lnTo>
                    <a:lnTo>
                      <a:pt x="515" y="5"/>
                    </a:lnTo>
                    <a:lnTo>
                      <a:pt x="507" y="6"/>
                    </a:lnTo>
                    <a:lnTo>
                      <a:pt x="499" y="7"/>
                    </a:lnTo>
                    <a:lnTo>
                      <a:pt x="491" y="8"/>
                    </a:lnTo>
                    <a:lnTo>
                      <a:pt x="483" y="9"/>
                    </a:lnTo>
                    <a:lnTo>
                      <a:pt x="475" y="10"/>
                    </a:lnTo>
                    <a:lnTo>
                      <a:pt x="467" y="11"/>
                    </a:lnTo>
                    <a:lnTo>
                      <a:pt x="459" y="13"/>
                    </a:lnTo>
                    <a:lnTo>
                      <a:pt x="451" y="14"/>
                    </a:lnTo>
                    <a:lnTo>
                      <a:pt x="443" y="15"/>
                    </a:lnTo>
                    <a:lnTo>
                      <a:pt x="435" y="17"/>
                    </a:lnTo>
                    <a:lnTo>
                      <a:pt x="426" y="18"/>
                    </a:lnTo>
                    <a:lnTo>
                      <a:pt x="418" y="17"/>
                    </a:lnTo>
                    <a:lnTo>
                      <a:pt x="410" y="15"/>
                    </a:lnTo>
                    <a:lnTo>
                      <a:pt x="402" y="14"/>
                    </a:lnTo>
                    <a:lnTo>
                      <a:pt x="394" y="13"/>
                    </a:lnTo>
                    <a:lnTo>
                      <a:pt x="386" y="11"/>
                    </a:lnTo>
                    <a:lnTo>
                      <a:pt x="378" y="10"/>
                    </a:lnTo>
                    <a:lnTo>
                      <a:pt x="370" y="9"/>
                    </a:lnTo>
                    <a:lnTo>
                      <a:pt x="362" y="8"/>
                    </a:lnTo>
                    <a:lnTo>
                      <a:pt x="354" y="7"/>
                    </a:lnTo>
                    <a:lnTo>
                      <a:pt x="346" y="6"/>
                    </a:lnTo>
                    <a:lnTo>
                      <a:pt x="339" y="5"/>
                    </a:lnTo>
                    <a:lnTo>
                      <a:pt x="331" y="4"/>
                    </a:lnTo>
                    <a:lnTo>
                      <a:pt x="323" y="3"/>
                    </a:lnTo>
                    <a:lnTo>
                      <a:pt x="316" y="3"/>
                    </a:lnTo>
                    <a:lnTo>
                      <a:pt x="308" y="2"/>
                    </a:lnTo>
                    <a:lnTo>
                      <a:pt x="300" y="1"/>
                    </a:lnTo>
                    <a:lnTo>
                      <a:pt x="293" y="1"/>
                    </a:lnTo>
                    <a:lnTo>
                      <a:pt x="286" y="0"/>
                    </a:lnTo>
                    <a:lnTo>
                      <a:pt x="278" y="0"/>
                    </a:lnTo>
                    <a:lnTo>
                      <a:pt x="271" y="0"/>
                    </a:lnTo>
                    <a:lnTo>
                      <a:pt x="264" y="0"/>
                    </a:lnTo>
                    <a:lnTo>
                      <a:pt x="256" y="0"/>
                    </a:lnTo>
                    <a:lnTo>
                      <a:pt x="249" y="0"/>
                    </a:lnTo>
                    <a:lnTo>
                      <a:pt x="242" y="0"/>
                    </a:lnTo>
                    <a:lnTo>
                      <a:pt x="235" y="0"/>
                    </a:lnTo>
                    <a:lnTo>
                      <a:pt x="228" y="0"/>
                    </a:lnTo>
                    <a:lnTo>
                      <a:pt x="222" y="1"/>
                    </a:lnTo>
                    <a:lnTo>
                      <a:pt x="215" y="2"/>
                    </a:lnTo>
                    <a:lnTo>
                      <a:pt x="208" y="2"/>
                    </a:lnTo>
                    <a:lnTo>
                      <a:pt x="202" y="3"/>
                    </a:lnTo>
                    <a:lnTo>
                      <a:pt x="195" y="4"/>
                    </a:lnTo>
                    <a:lnTo>
                      <a:pt x="189" y="5"/>
                    </a:lnTo>
                    <a:lnTo>
                      <a:pt x="182" y="6"/>
                    </a:lnTo>
                    <a:lnTo>
                      <a:pt x="176" y="7"/>
                    </a:lnTo>
                    <a:lnTo>
                      <a:pt x="170" y="9"/>
                    </a:lnTo>
                    <a:lnTo>
                      <a:pt x="164" y="11"/>
                    </a:lnTo>
                    <a:lnTo>
                      <a:pt x="158" y="12"/>
                    </a:lnTo>
                    <a:lnTo>
                      <a:pt x="152" y="14"/>
                    </a:lnTo>
                    <a:lnTo>
                      <a:pt x="147" y="16"/>
                    </a:lnTo>
                    <a:lnTo>
                      <a:pt x="141" y="18"/>
                    </a:lnTo>
                    <a:lnTo>
                      <a:pt x="135" y="20"/>
                    </a:lnTo>
                    <a:lnTo>
                      <a:pt x="130" y="23"/>
                    </a:lnTo>
                    <a:lnTo>
                      <a:pt x="125" y="25"/>
                    </a:lnTo>
                    <a:lnTo>
                      <a:pt x="119" y="29"/>
                    </a:lnTo>
                    <a:lnTo>
                      <a:pt x="113" y="32"/>
                    </a:lnTo>
                    <a:lnTo>
                      <a:pt x="107" y="36"/>
                    </a:lnTo>
                    <a:lnTo>
                      <a:pt x="101" y="39"/>
                    </a:lnTo>
                    <a:lnTo>
                      <a:pt x="96" y="43"/>
                    </a:lnTo>
                    <a:lnTo>
                      <a:pt x="90" y="47"/>
                    </a:lnTo>
                    <a:lnTo>
                      <a:pt x="85" y="52"/>
                    </a:lnTo>
                    <a:lnTo>
                      <a:pt x="80" y="56"/>
                    </a:lnTo>
                    <a:lnTo>
                      <a:pt x="75" y="61"/>
                    </a:lnTo>
                    <a:lnTo>
                      <a:pt x="70" y="65"/>
                    </a:lnTo>
                    <a:lnTo>
                      <a:pt x="66" y="70"/>
                    </a:lnTo>
                    <a:lnTo>
                      <a:pt x="61" y="75"/>
                    </a:lnTo>
                    <a:lnTo>
                      <a:pt x="57" y="80"/>
                    </a:lnTo>
                    <a:lnTo>
                      <a:pt x="53" y="86"/>
                    </a:lnTo>
                    <a:lnTo>
                      <a:pt x="49" y="91"/>
                    </a:lnTo>
                    <a:lnTo>
                      <a:pt x="45" y="96"/>
                    </a:lnTo>
                    <a:lnTo>
                      <a:pt x="41" y="102"/>
                    </a:lnTo>
                    <a:lnTo>
                      <a:pt x="38" y="108"/>
                    </a:lnTo>
                    <a:lnTo>
                      <a:pt x="34" y="114"/>
                    </a:lnTo>
                    <a:lnTo>
                      <a:pt x="31" y="120"/>
                    </a:lnTo>
                    <a:lnTo>
                      <a:pt x="28" y="126"/>
                    </a:lnTo>
                    <a:lnTo>
                      <a:pt x="25" y="132"/>
                    </a:lnTo>
                    <a:lnTo>
                      <a:pt x="22" y="138"/>
                    </a:lnTo>
                    <a:lnTo>
                      <a:pt x="19" y="145"/>
                    </a:lnTo>
                    <a:lnTo>
                      <a:pt x="17" y="151"/>
                    </a:lnTo>
                    <a:lnTo>
                      <a:pt x="15" y="158"/>
                    </a:lnTo>
                    <a:lnTo>
                      <a:pt x="13" y="164"/>
                    </a:lnTo>
                    <a:lnTo>
                      <a:pt x="11" y="171"/>
                    </a:lnTo>
                    <a:lnTo>
                      <a:pt x="9" y="178"/>
                    </a:lnTo>
                    <a:lnTo>
                      <a:pt x="7" y="185"/>
                    </a:lnTo>
                    <a:lnTo>
                      <a:pt x="6" y="192"/>
                    </a:lnTo>
                    <a:lnTo>
                      <a:pt x="5" y="199"/>
                    </a:lnTo>
                    <a:lnTo>
                      <a:pt x="3" y="206"/>
                    </a:lnTo>
                    <a:lnTo>
                      <a:pt x="2" y="213"/>
                    </a:lnTo>
                    <a:lnTo>
                      <a:pt x="2" y="220"/>
                    </a:lnTo>
                    <a:lnTo>
                      <a:pt x="1" y="227"/>
                    </a:lnTo>
                    <a:lnTo>
                      <a:pt x="1" y="235"/>
                    </a:lnTo>
                    <a:lnTo>
                      <a:pt x="0" y="242"/>
                    </a:lnTo>
                    <a:lnTo>
                      <a:pt x="0" y="249"/>
                    </a:lnTo>
                    <a:lnTo>
                      <a:pt x="0" y="256"/>
                    </a:lnTo>
                    <a:lnTo>
                      <a:pt x="1" y="263"/>
                    </a:lnTo>
                    <a:lnTo>
                      <a:pt x="1" y="270"/>
                    </a:lnTo>
                    <a:lnTo>
                      <a:pt x="2" y="277"/>
                    </a:lnTo>
                    <a:lnTo>
                      <a:pt x="2" y="284"/>
                    </a:lnTo>
                    <a:lnTo>
                      <a:pt x="3" y="291"/>
                    </a:lnTo>
                    <a:lnTo>
                      <a:pt x="4" y="297"/>
                    </a:lnTo>
                    <a:lnTo>
                      <a:pt x="5" y="304"/>
                    </a:lnTo>
                    <a:lnTo>
                      <a:pt x="7" y="311"/>
                    </a:lnTo>
                    <a:lnTo>
                      <a:pt x="8" y="318"/>
                    </a:lnTo>
                    <a:lnTo>
                      <a:pt x="10" y="324"/>
                    </a:lnTo>
                    <a:lnTo>
                      <a:pt x="12" y="331"/>
                    </a:lnTo>
                    <a:lnTo>
                      <a:pt x="14" y="337"/>
                    </a:lnTo>
                    <a:lnTo>
                      <a:pt x="16" y="344"/>
                    </a:lnTo>
                    <a:lnTo>
                      <a:pt x="18" y="350"/>
                    </a:lnTo>
                    <a:lnTo>
                      <a:pt x="21" y="357"/>
                    </a:lnTo>
                    <a:lnTo>
                      <a:pt x="23" y="363"/>
                    </a:lnTo>
                    <a:lnTo>
                      <a:pt x="26" y="370"/>
                    </a:lnTo>
                    <a:lnTo>
                      <a:pt x="29" y="376"/>
                    </a:lnTo>
                    <a:lnTo>
                      <a:pt x="32" y="382"/>
                    </a:lnTo>
                    <a:lnTo>
                      <a:pt x="35" y="388"/>
                    </a:lnTo>
                    <a:lnTo>
                      <a:pt x="38" y="394"/>
                    </a:lnTo>
                    <a:lnTo>
                      <a:pt x="42" y="400"/>
                    </a:lnTo>
                    <a:lnTo>
                      <a:pt x="45" y="406"/>
                    </a:lnTo>
                    <a:lnTo>
                      <a:pt x="49" y="412"/>
                    </a:lnTo>
                    <a:lnTo>
                      <a:pt x="53" y="418"/>
                    </a:lnTo>
                    <a:lnTo>
                      <a:pt x="57" y="424"/>
                    </a:lnTo>
                    <a:lnTo>
                      <a:pt x="61" y="430"/>
                    </a:lnTo>
                    <a:lnTo>
                      <a:pt x="65" y="435"/>
                    </a:lnTo>
                    <a:lnTo>
                      <a:pt x="69" y="441"/>
                    </a:lnTo>
                    <a:lnTo>
                      <a:pt x="74" y="447"/>
                    </a:lnTo>
                    <a:lnTo>
                      <a:pt x="78" y="452"/>
                    </a:lnTo>
                    <a:lnTo>
                      <a:pt x="83" y="457"/>
                    </a:lnTo>
                    <a:lnTo>
                      <a:pt x="88" y="463"/>
                    </a:lnTo>
                    <a:lnTo>
                      <a:pt x="93" y="468"/>
                    </a:lnTo>
                    <a:lnTo>
                      <a:pt x="98" y="473"/>
                    </a:lnTo>
                    <a:lnTo>
                      <a:pt x="103" y="478"/>
                    </a:lnTo>
                    <a:lnTo>
                      <a:pt x="108" y="483"/>
                    </a:lnTo>
                    <a:lnTo>
                      <a:pt x="114" y="488"/>
                    </a:lnTo>
                    <a:lnTo>
                      <a:pt x="119" y="493"/>
                    </a:lnTo>
                    <a:lnTo>
                      <a:pt x="125" y="498"/>
                    </a:lnTo>
                    <a:lnTo>
                      <a:pt x="130" y="502"/>
                    </a:lnTo>
                    <a:lnTo>
                      <a:pt x="135" y="506"/>
                    </a:lnTo>
                    <a:lnTo>
                      <a:pt x="140" y="510"/>
                    </a:lnTo>
                    <a:lnTo>
                      <a:pt x="145" y="514"/>
                    </a:lnTo>
                    <a:lnTo>
                      <a:pt x="151" y="518"/>
                    </a:lnTo>
                    <a:lnTo>
                      <a:pt x="156" y="521"/>
                    </a:lnTo>
                    <a:lnTo>
                      <a:pt x="162" y="525"/>
                    </a:lnTo>
                    <a:lnTo>
                      <a:pt x="168" y="529"/>
                    </a:lnTo>
                    <a:lnTo>
                      <a:pt x="173" y="532"/>
                    </a:lnTo>
                    <a:lnTo>
                      <a:pt x="179" y="535"/>
                    </a:lnTo>
                    <a:lnTo>
                      <a:pt x="185" y="539"/>
                    </a:lnTo>
                    <a:lnTo>
                      <a:pt x="191" y="542"/>
                    </a:lnTo>
                    <a:lnTo>
                      <a:pt x="197" y="545"/>
                    </a:lnTo>
                    <a:lnTo>
                      <a:pt x="203" y="548"/>
                    </a:lnTo>
                    <a:lnTo>
                      <a:pt x="210" y="551"/>
                    </a:lnTo>
                    <a:lnTo>
                      <a:pt x="216" y="554"/>
                    </a:lnTo>
                    <a:lnTo>
                      <a:pt x="222" y="557"/>
                    </a:lnTo>
                    <a:lnTo>
                      <a:pt x="229" y="559"/>
                    </a:lnTo>
                    <a:lnTo>
                      <a:pt x="235" y="562"/>
                    </a:lnTo>
                    <a:lnTo>
                      <a:pt x="242" y="564"/>
                    </a:lnTo>
                    <a:lnTo>
                      <a:pt x="248" y="567"/>
                    </a:lnTo>
                    <a:lnTo>
                      <a:pt x="255" y="569"/>
                    </a:lnTo>
                    <a:lnTo>
                      <a:pt x="262" y="571"/>
                    </a:lnTo>
                    <a:lnTo>
                      <a:pt x="268" y="573"/>
                    </a:lnTo>
                    <a:lnTo>
                      <a:pt x="275" y="575"/>
                    </a:lnTo>
                    <a:lnTo>
                      <a:pt x="282" y="577"/>
                    </a:lnTo>
                    <a:lnTo>
                      <a:pt x="289" y="579"/>
                    </a:lnTo>
                    <a:lnTo>
                      <a:pt x="296" y="581"/>
                    </a:lnTo>
                    <a:lnTo>
                      <a:pt x="303" y="582"/>
                    </a:lnTo>
                    <a:lnTo>
                      <a:pt x="310" y="584"/>
                    </a:lnTo>
                    <a:lnTo>
                      <a:pt x="317" y="585"/>
                    </a:lnTo>
                    <a:lnTo>
                      <a:pt x="325" y="586"/>
                    </a:lnTo>
                    <a:lnTo>
                      <a:pt x="332" y="588"/>
                    </a:lnTo>
                    <a:lnTo>
                      <a:pt x="339" y="589"/>
                    </a:lnTo>
                    <a:lnTo>
                      <a:pt x="346" y="590"/>
                    </a:lnTo>
                    <a:lnTo>
                      <a:pt x="354" y="591"/>
                    </a:lnTo>
                    <a:lnTo>
                      <a:pt x="361" y="592"/>
                    </a:lnTo>
                    <a:lnTo>
                      <a:pt x="369" y="592"/>
                    </a:lnTo>
                    <a:lnTo>
                      <a:pt x="376" y="593"/>
                    </a:lnTo>
                    <a:lnTo>
                      <a:pt x="384" y="594"/>
                    </a:lnTo>
                    <a:lnTo>
                      <a:pt x="391" y="594"/>
                    </a:lnTo>
                    <a:lnTo>
                      <a:pt x="399" y="594"/>
                    </a:lnTo>
                    <a:lnTo>
                      <a:pt x="406" y="595"/>
                    </a:lnTo>
                    <a:lnTo>
                      <a:pt x="414" y="595"/>
                    </a:lnTo>
                    <a:lnTo>
                      <a:pt x="421" y="59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17" name="Freeform 45"/>
              <p:cNvSpPr>
                <a:spLocks/>
              </p:cNvSpPr>
              <p:nvPr/>
            </p:nvSpPr>
            <p:spPr bwMode="auto">
              <a:xfrm>
                <a:off x="1997" y="3306"/>
                <a:ext cx="765" cy="542"/>
              </a:xfrm>
              <a:custGeom>
                <a:avLst/>
                <a:gdLst>
                  <a:gd name="T0" fmla="*/ 413 w 765"/>
                  <a:gd name="T1" fmla="*/ 540 h 542"/>
                  <a:gd name="T2" fmla="*/ 450 w 765"/>
                  <a:gd name="T3" fmla="*/ 536 h 542"/>
                  <a:gd name="T4" fmla="*/ 486 w 765"/>
                  <a:gd name="T5" fmla="*/ 530 h 542"/>
                  <a:gd name="T6" fmla="*/ 520 w 765"/>
                  <a:gd name="T7" fmla="*/ 521 h 542"/>
                  <a:gd name="T8" fmla="*/ 554 w 765"/>
                  <a:gd name="T9" fmla="*/ 509 h 542"/>
                  <a:gd name="T10" fmla="*/ 585 w 765"/>
                  <a:gd name="T11" fmla="*/ 495 h 542"/>
                  <a:gd name="T12" fmla="*/ 614 w 765"/>
                  <a:gd name="T13" fmla="*/ 478 h 542"/>
                  <a:gd name="T14" fmla="*/ 642 w 765"/>
                  <a:gd name="T15" fmla="*/ 459 h 542"/>
                  <a:gd name="T16" fmla="*/ 663 w 765"/>
                  <a:gd name="T17" fmla="*/ 442 h 542"/>
                  <a:gd name="T18" fmla="*/ 689 w 765"/>
                  <a:gd name="T19" fmla="*/ 416 h 542"/>
                  <a:gd name="T20" fmla="*/ 711 w 765"/>
                  <a:gd name="T21" fmla="*/ 388 h 542"/>
                  <a:gd name="T22" fmla="*/ 729 w 765"/>
                  <a:gd name="T23" fmla="*/ 358 h 542"/>
                  <a:gd name="T24" fmla="*/ 744 w 765"/>
                  <a:gd name="T25" fmla="*/ 327 h 542"/>
                  <a:gd name="T26" fmla="*/ 755 w 765"/>
                  <a:gd name="T27" fmla="*/ 294 h 542"/>
                  <a:gd name="T28" fmla="*/ 762 w 765"/>
                  <a:gd name="T29" fmla="*/ 261 h 542"/>
                  <a:gd name="T30" fmla="*/ 764 w 765"/>
                  <a:gd name="T31" fmla="*/ 226 h 542"/>
                  <a:gd name="T32" fmla="*/ 763 w 765"/>
                  <a:gd name="T33" fmla="*/ 197 h 542"/>
                  <a:gd name="T34" fmla="*/ 756 w 765"/>
                  <a:gd name="T35" fmla="*/ 161 h 542"/>
                  <a:gd name="T36" fmla="*/ 745 w 765"/>
                  <a:gd name="T37" fmla="*/ 128 h 542"/>
                  <a:gd name="T38" fmla="*/ 730 w 765"/>
                  <a:gd name="T39" fmla="*/ 97 h 542"/>
                  <a:gd name="T40" fmla="*/ 710 w 765"/>
                  <a:gd name="T41" fmla="*/ 70 h 542"/>
                  <a:gd name="T42" fmla="*/ 686 w 765"/>
                  <a:gd name="T43" fmla="*/ 46 h 542"/>
                  <a:gd name="T44" fmla="*/ 658 w 765"/>
                  <a:gd name="T45" fmla="*/ 27 h 542"/>
                  <a:gd name="T46" fmla="*/ 636 w 765"/>
                  <a:gd name="T47" fmla="*/ 17 h 542"/>
                  <a:gd name="T48" fmla="*/ 606 w 765"/>
                  <a:gd name="T49" fmla="*/ 8 h 542"/>
                  <a:gd name="T50" fmla="*/ 574 w 765"/>
                  <a:gd name="T51" fmla="*/ 3 h 542"/>
                  <a:gd name="T52" fmla="*/ 540 w 765"/>
                  <a:gd name="T53" fmla="*/ 0 h 542"/>
                  <a:gd name="T54" fmla="*/ 504 w 765"/>
                  <a:gd name="T55" fmla="*/ 1 h 542"/>
                  <a:gd name="T56" fmla="*/ 466 w 765"/>
                  <a:gd name="T57" fmla="*/ 5 h 542"/>
                  <a:gd name="T58" fmla="*/ 427 w 765"/>
                  <a:gd name="T59" fmla="*/ 10 h 542"/>
                  <a:gd name="T60" fmla="*/ 386 w 765"/>
                  <a:gd name="T61" fmla="*/ 17 h 542"/>
                  <a:gd name="T62" fmla="*/ 354 w 765"/>
                  <a:gd name="T63" fmla="*/ 11 h 542"/>
                  <a:gd name="T64" fmla="*/ 314 w 765"/>
                  <a:gd name="T65" fmla="*/ 6 h 542"/>
                  <a:gd name="T66" fmla="*/ 276 w 765"/>
                  <a:gd name="T67" fmla="*/ 2 h 542"/>
                  <a:gd name="T68" fmla="*/ 239 w 765"/>
                  <a:gd name="T69" fmla="*/ 0 h 542"/>
                  <a:gd name="T70" fmla="*/ 204 w 765"/>
                  <a:gd name="T71" fmla="*/ 2 h 542"/>
                  <a:gd name="T72" fmla="*/ 171 w 765"/>
                  <a:gd name="T73" fmla="*/ 6 h 542"/>
                  <a:gd name="T74" fmla="*/ 140 w 765"/>
                  <a:gd name="T75" fmla="*/ 13 h 542"/>
                  <a:gd name="T76" fmla="*/ 113 w 765"/>
                  <a:gd name="T77" fmla="*/ 24 h 542"/>
                  <a:gd name="T78" fmla="*/ 89 w 765"/>
                  <a:gd name="T79" fmla="*/ 38 h 542"/>
                  <a:gd name="T80" fmla="*/ 63 w 765"/>
                  <a:gd name="T81" fmla="*/ 60 h 542"/>
                  <a:gd name="T82" fmla="*/ 42 w 765"/>
                  <a:gd name="T83" fmla="*/ 86 h 542"/>
                  <a:gd name="T84" fmla="*/ 24 w 765"/>
                  <a:gd name="T85" fmla="*/ 115 h 542"/>
                  <a:gd name="T86" fmla="*/ 12 w 765"/>
                  <a:gd name="T87" fmla="*/ 148 h 542"/>
                  <a:gd name="T88" fmla="*/ 3 w 765"/>
                  <a:gd name="T89" fmla="*/ 182 h 542"/>
                  <a:gd name="T90" fmla="*/ 0 w 765"/>
                  <a:gd name="T91" fmla="*/ 219 h 542"/>
                  <a:gd name="T92" fmla="*/ 1 w 765"/>
                  <a:gd name="T93" fmla="*/ 247 h 542"/>
                  <a:gd name="T94" fmla="*/ 6 w 765"/>
                  <a:gd name="T95" fmla="*/ 281 h 542"/>
                  <a:gd name="T96" fmla="*/ 15 w 765"/>
                  <a:gd name="T97" fmla="*/ 314 h 542"/>
                  <a:gd name="T98" fmla="*/ 28 w 765"/>
                  <a:gd name="T99" fmla="*/ 346 h 542"/>
                  <a:gd name="T100" fmla="*/ 46 w 765"/>
                  <a:gd name="T101" fmla="*/ 376 h 542"/>
                  <a:gd name="T102" fmla="*/ 66 w 765"/>
                  <a:gd name="T103" fmla="*/ 405 h 542"/>
                  <a:gd name="T104" fmla="*/ 91 w 765"/>
                  <a:gd name="T105" fmla="*/ 432 h 542"/>
                  <a:gd name="T106" fmla="*/ 112 w 765"/>
                  <a:gd name="T107" fmla="*/ 451 h 542"/>
                  <a:gd name="T108" fmla="*/ 139 w 765"/>
                  <a:gd name="T109" fmla="*/ 471 h 542"/>
                  <a:gd name="T110" fmla="*/ 167 w 765"/>
                  <a:gd name="T111" fmla="*/ 489 h 542"/>
                  <a:gd name="T112" fmla="*/ 198 w 765"/>
                  <a:gd name="T113" fmla="*/ 504 h 542"/>
                  <a:gd name="T114" fmla="*/ 230 w 765"/>
                  <a:gd name="T115" fmla="*/ 516 h 542"/>
                  <a:gd name="T116" fmla="*/ 264 w 765"/>
                  <a:gd name="T117" fmla="*/ 526 h 542"/>
                  <a:gd name="T118" fmla="*/ 300 w 765"/>
                  <a:gd name="T119" fmla="*/ 534 h 542"/>
                  <a:gd name="T120" fmla="*/ 336 w 765"/>
                  <a:gd name="T121" fmla="*/ 539 h 542"/>
                  <a:gd name="T122" fmla="*/ 374 w 765"/>
                  <a:gd name="T123" fmla="*/ 541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542"/>
                  <a:gd name="T188" fmla="*/ 765 w 76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542">
                    <a:moveTo>
                      <a:pt x="382" y="541"/>
                    </a:moveTo>
                    <a:lnTo>
                      <a:pt x="390" y="541"/>
                    </a:lnTo>
                    <a:lnTo>
                      <a:pt x="397" y="540"/>
                    </a:lnTo>
                    <a:lnTo>
                      <a:pt x="405" y="540"/>
                    </a:lnTo>
                    <a:lnTo>
                      <a:pt x="413" y="540"/>
                    </a:lnTo>
                    <a:lnTo>
                      <a:pt x="420" y="539"/>
                    </a:lnTo>
                    <a:lnTo>
                      <a:pt x="427" y="539"/>
                    </a:lnTo>
                    <a:lnTo>
                      <a:pt x="435" y="538"/>
                    </a:lnTo>
                    <a:lnTo>
                      <a:pt x="442" y="537"/>
                    </a:lnTo>
                    <a:lnTo>
                      <a:pt x="450" y="536"/>
                    </a:lnTo>
                    <a:lnTo>
                      <a:pt x="457" y="535"/>
                    </a:lnTo>
                    <a:lnTo>
                      <a:pt x="464" y="534"/>
                    </a:lnTo>
                    <a:lnTo>
                      <a:pt x="471" y="533"/>
                    </a:lnTo>
                    <a:lnTo>
                      <a:pt x="479" y="531"/>
                    </a:lnTo>
                    <a:lnTo>
                      <a:pt x="486" y="530"/>
                    </a:lnTo>
                    <a:lnTo>
                      <a:pt x="493" y="528"/>
                    </a:lnTo>
                    <a:lnTo>
                      <a:pt x="500" y="526"/>
                    </a:lnTo>
                    <a:lnTo>
                      <a:pt x="507" y="525"/>
                    </a:lnTo>
                    <a:lnTo>
                      <a:pt x="514" y="523"/>
                    </a:lnTo>
                    <a:lnTo>
                      <a:pt x="520" y="521"/>
                    </a:lnTo>
                    <a:lnTo>
                      <a:pt x="527" y="519"/>
                    </a:lnTo>
                    <a:lnTo>
                      <a:pt x="534" y="516"/>
                    </a:lnTo>
                    <a:lnTo>
                      <a:pt x="541" y="514"/>
                    </a:lnTo>
                    <a:lnTo>
                      <a:pt x="547" y="512"/>
                    </a:lnTo>
                    <a:lnTo>
                      <a:pt x="554" y="509"/>
                    </a:lnTo>
                    <a:lnTo>
                      <a:pt x="560" y="506"/>
                    </a:lnTo>
                    <a:lnTo>
                      <a:pt x="566" y="504"/>
                    </a:lnTo>
                    <a:lnTo>
                      <a:pt x="573" y="501"/>
                    </a:lnTo>
                    <a:lnTo>
                      <a:pt x="579" y="498"/>
                    </a:lnTo>
                    <a:lnTo>
                      <a:pt x="585" y="495"/>
                    </a:lnTo>
                    <a:lnTo>
                      <a:pt x="591" y="492"/>
                    </a:lnTo>
                    <a:lnTo>
                      <a:pt x="597" y="489"/>
                    </a:lnTo>
                    <a:lnTo>
                      <a:pt x="603" y="485"/>
                    </a:lnTo>
                    <a:lnTo>
                      <a:pt x="609" y="482"/>
                    </a:lnTo>
                    <a:lnTo>
                      <a:pt x="614" y="478"/>
                    </a:lnTo>
                    <a:lnTo>
                      <a:pt x="620" y="475"/>
                    </a:lnTo>
                    <a:lnTo>
                      <a:pt x="626" y="471"/>
                    </a:lnTo>
                    <a:lnTo>
                      <a:pt x="631" y="467"/>
                    </a:lnTo>
                    <a:lnTo>
                      <a:pt x="636" y="463"/>
                    </a:lnTo>
                    <a:lnTo>
                      <a:pt x="642" y="459"/>
                    </a:lnTo>
                    <a:lnTo>
                      <a:pt x="647" y="455"/>
                    </a:lnTo>
                    <a:lnTo>
                      <a:pt x="652" y="451"/>
                    </a:lnTo>
                    <a:lnTo>
                      <a:pt x="658" y="446"/>
                    </a:lnTo>
                    <a:lnTo>
                      <a:pt x="663" y="442"/>
                    </a:lnTo>
                    <a:lnTo>
                      <a:pt x="668" y="437"/>
                    </a:lnTo>
                    <a:lnTo>
                      <a:pt x="674" y="432"/>
                    </a:lnTo>
                    <a:lnTo>
                      <a:pt x="679" y="427"/>
                    </a:lnTo>
                    <a:lnTo>
                      <a:pt x="684" y="421"/>
                    </a:lnTo>
                    <a:lnTo>
                      <a:pt x="689" y="416"/>
                    </a:lnTo>
                    <a:lnTo>
                      <a:pt x="693" y="411"/>
                    </a:lnTo>
                    <a:lnTo>
                      <a:pt x="698" y="405"/>
                    </a:lnTo>
                    <a:lnTo>
                      <a:pt x="702" y="400"/>
                    </a:lnTo>
                    <a:lnTo>
                      <a:pt x="707" y="394"/>
                    </a:lnTo>
                    <a:lnTo>
                      <a:pt x="711" y="388"/>
                    </a:lnTo>
                    <a:lnTo>
                      <a:pt x="715" y="382"/>
                    </a:lnTo>
                    <a:lnTo>
                      <a:pt x="719" y="376"/>
                    </a:lnTo>
                    <a:lnTo>
                      <a:pt x="722" y="371"/>
                    </a:lnTo>
                    <a:lnTo>
                      <a:pt x="726" y="365"/>
                    </a:lnTo>
                    <a:lnTo>
                      <a:pt x="729" y="358"/>
                    </a:lnTo>
                    <a:lnTo>
                      <a:pt x="733" y="352"/>
                    </a:lnTo>
                    <a:lnTo>
                      <a:pt x="736" y="346"/>
                    </a:lnTo>
                    <a:lnTo>
                      <a:pt x="739" y="340"/>
                    </a:lnTo>
                    <a:lnTo>
                      <a:pt x="742" y="333"/>
                    </a:lnTo>
                    <a:lnTo>
                      <a:pt x="744" y="327"/>
                    </a:lnTo>
                    <a:lnTo>
                      <a:pt x="747" y="321"/>
                    </a:lnTo>
                    <a:lnTo>
                      <a:pt x="749" y="314"/>
                    </a:lnTo>
                    <a:lnTo>
                      <a:pt x="751" y="308"/>
                    </a:lnTo>
                    <a:lnTo>
                      <a:pt x="753" y="301"/>
                    </a:lnTo>
                    <a:lnTo>
                      <a:pt x="755" y="294"/>
                    </a:lnTo>
                    <a:lnTo>
                      <a:pt x="757" y="288"/>
                    </a:lnTo>
                    <a:lnTo>
                      <a:pt x="758" y="281"/>
                    </a:lnTo>
                    <a:lnTo>
                      <a:pt x="760" y="274"/>
                    </a:lnTo>
                    <a:lnTo>
                      <a:pt x="761" y="268"/>
                    </a:lnTo>
                    <a:lnTo>
                      <a:pt x="762" y="261"/>
                    </a:lnTo>
                    <a:lnTo>
                      <a:pt x="763" y="254"/>
                    </a:lnTo>
                    <a:lnTo>
                      <a:pt x="763" y="247"/>
                    </a:lnTo>
                    <a:lnTo>
                      <a:pt x="764" y="240"/>
                    </a:lnTo>
                    <a:lnTo>
                      <a:pt x="764" y="233"/>
                    </a:lnTo>
                    <a:lnTo>
                      <a:pt x="764" y="226"/>
                    </a:lnTo>
                    <a:lnTo>
                      <a:pt x="764" y="219"/>
                    </a:lnTo>
                    <a:lnTo>
                      <a:pt x="764" y="211"/>
                    </a:lnTo>
                    <a:lnTo>
                      <a:pt x="763" y="204"/>
                    </a:lnTo>
                    <a:lnTo>
                      <a:pt x="763" y="197"/>
                    </a:lnTo>
                    <a:lnTo>
                      <a:pt x="762" y="190"/>
                    </a:lnTo>
                    <a:lnTo>
                      <a:pt x="761" y="182"/>
                    </a:lnTo>
                    <a:lnTo>
                      <a:pt x="759" y="175"/>
                    </a:lnTo>
                    <a:lnTo>
                      <a:pt x="758" y="168"/>
                    </a:lnTo>
                    <a:lnTo>
                      <a:pt x="756" y="161"/>
                    </a:lnTo>
                    <a:lnTo>
                      <a:pt x="755" y="155"/>
                    </a:lnTo>
                    <a:lnTo>
                      <a:pt x="752" y="148"/>
                    </a:lnTo>
                    <a:lnTo>
                      <a:pt x="750" y="141"/>
                    </a:lnTo>
                    <a:lnTo>
                      <a:pt x="748" y="135"/>
                    </a:lnTo>
                    <a:lnTo>
                      <a:pt x="745" y="128"/>
                    </a:lnTo>
                    <a:lnTo>
                      <a:pt x="743" y="122"/>
                    </a:lnTo>
                    <a:lnTo>
                      <a:pt x="740" y="115"/>
                    </a:lnTo>
                    <a:lnTo>
                      <a:pt x="737" y="109"/>
                    </a:lnTo>
                    <a:lnTo>
                      <a:pt x="733" y="103"/>
                    </a:lnTo>
                    <a:lnTo>
                      <a:pt x="730" y="97"/>
                    </a:lnTo>
                    <a:lnTo>
                      <a:pt x="726" y="92"/>
                    </a:lnTo>
                    <a:lnTo>
                      <a:pt x="722" y="86"/>
                    </a:lnTo>
                    <a:lnTo>
                      <a:pt x="718" y="80"/>
                    </a:lnTo>
                    <a:lnTo>
                      <a:pt x="714" y="75"/>
                    </a:lnTo>
                    <a:lnTo>
                      <a:pt x="710" y="70"/>
                    </a:lnTo>
                    <a:lnTo>
                      <a:pt x="705" y="65"/>
                    </a:lnTo>
                    <a:lnTo>
                      <a:pt x="701" y="60"/>
                    </a:lnTo>
                    <a:lnTo>
                      <a:pt x="696" y="55"/>
                    </a:lnTo>
                    <a:lnTo>
                      <a:pt x="691" y="51"/>
                    </a:lnTo>
                    <a:lnTo>
                      <a:pt x="686" y="46"/>
                    </a:lnTo>
                    <a:lnTo>
                      <a:pt x="681" y="42"/>
                    </a:lnTo>
                    <a:lnTo>
                      <a:pt x="675" y="38"/>
                    </a:lnTo>
                    <a:lnTo>
                      <a:pt x="670" y="34"/>
                    </a:lnTo>
                    <a:lnTo>
                      <a:pt x="664" y="31"/>
                    </a:lnTo>
                    <a:lnTo>
                      <a:pt x="658" y="27"/>
                    </a:lnTo>
                    <a:lnTo>
                      <a:pt x="652" y="24"/>
                    </a:lnTo>
                    <a:lnTo>
                      <a:pt x="647" y="22"/>
                    </a:lnTo>
                    <a:lnTo>
                      <a:pt x="641" y="19"/>
                    </a:lnTo>
                    <a:lnTo>
                      <a:pt x="636" y="17"/>
                    </a:lnTo>
                    <a:lnTo>
                      <a:pt x="630" y="15"/>
                    </a:lnTo>
                    <a:lnTo>
                      <a:pt x="624" y="13"/>
                    </a:lnTo>
                    <a:lnTo>
                      <a:pt x="618" y="11"/>
                    </a:lnTo>
                    <a:lnTo>
                      <a:pt x="612" y="9"/>
                    </a:lnTo>
                    <a:lnTo>
                      <a:pt x="606" y="8"/>
                    </a:lnTo>
                    <a:lnTo>
                      <a:pt x="600" y="7"/>
                    </a:lnTo>
                    <a:lnTo>
                      <a:pt x="594" y="5"/>
                    </a:lnTo>
                    <a:lnTo>
                      <a:pt x="587" y="4"/>
                    </a:lnTo>
                    <a:lnTo>
                      <a:pt x="581" y="3"/>
                    </a:lnTo>
                    <a:lnTo>
                      <a:pt x="574" y="3"/>
                    </a:lnTo>
                    <a:lnTo>
                      <a:pt x="568" y="2"/>
                    </a:lnTo>
                    <a:lnTo>
                      <a:pt x="561" y="1"/>
                    </a:lnTo>
                    <a:lnTo>
                      <a:pt x="554" y="1"/>
                    </a:lnTo>
                    <a:lnTo>
                      <a:pt x="547" y="1"/>
                    </a:lnTo>
                    <a:lnTo>
                      <a:pt x="540" y="0"/>
                    </a:lnTo>
                    <a:lnTo>
                      <a:pt x="533" y="0"/>
                    </a:lnTo>
                    <a:lnTo>
                      <a:pt x="526" y="0"/>
                    </a:lnTo>
                    <a:lnTo>
                      <a:pt x="519" y="1"/>
                    </a:lnTo>
                    <a:lnTo>
                      <a:pt x="511" y="1"/>
                    </a:lnTo>
                    <a:lnTo>
                      <a:pt x="504" y="1"/>
                    </a:lnTo>
                    <a:lnTo>
                      <a:pt x="496" y="2"/>
                    </a:lnTo>
                    <a:lnTo>
                      <a:pt x="489" y="2"/>
                    </a:lnTo>
                    <a:lnTo>
                      <a:pt x="481" y="3"/>
                    </a:lnTo>
                    <a:lnTo>
                      <a:pt x="474" y="4"/>
                    </a:lnTo>
                    <a:lnTo>
                      <a:pt x="466" y="5"/>
                    </a:lnTo>
                    <a:lnTo>
                      <a:pt x="458" y="5"/>
                    </a:lnTo>
                    <a:lnTo>
                      <a:pt x="450" y="6"/>
                    </a:lnTo>
                    <a:lnTo>
                      <a:pt x="443" y="8"/>
                    </a:lnTo>
                    <a:lnTo>
                      <a:pt x="435" y="9"/>
                    </a:lnTo>
                    <a:lnTo>
                      <a:pt x="427" y="10"/>
                    </a:lnTo>
                    <a:lnTo>
                      <a:pt x="419" y="11"/>
                    </a:lnTo>
                    <a:lnTo>
                      <a:pt x="411" y="13"/>
                    </a:lnTo>
                    <a:lnTo>
                      <a:pt x="402" y="14"/>
                    </a:lnTo>
                    <a:lnTo>
                      <a:pt x="394" y="15"/>
                    </a:lnTo>
                    <a:lnTo>
                      <a:pt x="386" y="17"/>
                    </a:lnTo>
                    <a:lnTo>
                      <a:pt x="378" y="16"/>
                    </a:lnTo>
                    <a:lnTo>
                      <a:pt x="370" y="14"/>
                    </a:lnTo>
                    <a:lnTo>
                      <a:pt x="362" y="13"/>
                    </a:lnTo>
                    <a:lnTo>
                      <a:pt x="354" y="11"/>
                    </a:lnTo>
                    <a:lnTo>
                      <a:pt x="346" y="10"/>
                    </a:lnTo>
                    <a:lnTo>
                      <a:pt x="338" y="9"/>
                    </a:lnTo>
                    <a:lnTo>
                      <a:pt x="330" y="8"/>
                    </a:lnTo>
                    <a:lnTo>
                      <a:pt x="322" y="7"/>
                    </a:lnTo>
                    <a:lnTo>
                      <a:pt x="314" y="6"/>
                    </a:lnTo>
                    <a:lnTo>
                      <a:pt x="306" y="5"/>
                    </a:lnTo>
                    <a:lnTo>
                      <a:pt x="298" y="4"/>
                    </a:lnTo>
                    <a:lnTo>
                      <a:pt x="291" y="3"/>
                    </a:lnTo>
                    <a:lnTo>
                      <a:pt x="283" y="2"/>
                    </a:lnTo>
                    <a:lnTo>
                      <a:pt x="276" y="2"/>
                    </a:lnTo>
                    <a:lnTo>
                      <a:pt x="268" y="1"/>
                    </a:lnTo>
                    <a:lnTo>
                      <a:pt x="261" y="1"/>
                    </a:lnTo>
                    <a:lnTo>
                      <a:pt x="253" y="1"/>
                    </a:lnTo>
                    <a:lnTo>
                      <a:pt x="246" y="0"/>
                    </a:lnTo>
                    <a:lnTo>
                      <a:pt x="239" y="0"/>
                    </a:lnTo>
                    <a:lnTo>
                      <a:pt x="232" y="0"/>
                    </a:lnTo>
                    <a:lnTo>
                      <a:pt x="224" y="1"/>
                    </a:lnTo>
                    <a:lnTo>
                      <a:pt x="217" y="1"/>
                    </a:lnTo>
                    <a:lnTo>
                      <a:pt x="211" y="1"/>
                    </a:lnTo>
                    <a:lnTo>
                      <a:pt x="204" y="2"/>
                    </a:lnTo>
                    <a:lnTo>
                      <a:pt x="197" y="2"/>
                    </a:lnTo>
                    <a:lnTo>
                      <a:pt x="190" y="3"/>
                    </a:lnTo>
                    <a:lnTo>
                      <a:pt x="184" y="4"/>
                    </a:lnTo>
                    <a:lnTo>
                      <a:pt x="177" y="5"/>
                    </a:lnTo>
                    <a:lnTo>
                      <a:pt x="171" y="6"/>
                    </a:lnTo>
                    <a:lnTo>
                      <a:pt x="165" y="7"/>
                    </a:lnTo>
                    <a:lnTo>
                      <a:pt x="158" y="8"/>
                    </a:lnTo>
                    <a:lnTo>
                      <a:pt x="152" y="10"/>
                    </a:lnTo>
                    <a:lnTo>
                      <a:pt x="146" y="11"/>
                    </a:lnTo>
                    <a:lnTo>
                      <a:pt x="140" y="13"/>
                    </a:lnTo>
                    <a:lnTo>
                      <a:pt x="135" y="15"/>
                    </a:lnTo>
                    <a:lnTo>
                      <a:pt x="129" y="17"/>
                    </a:lnTo>
                    <a:lnTo>
                      <a:pt x="123" y="19"/>
                    </a:lnTo>
                    <a:lnTo>
                      <a:pt x="118" y="22"/>
                    </a:lnTo>
                    <a:lnTo>
                      <a:pt x="113" y="24"/>
                    </a:lnTo>
                    <a:lnTo>
                      <a:pt x="107" y="27"/>
                    </a:lnTo>
                    <a:lnTo>
                      <a:pt x="101" y="31"/>
                    </a:lnTo>
                    <a:lnTo>
                      <a:pt x="95" y="34"/>
                    </a:lnTo>
                    <a:lnTo>
                      <a:pt x="89" y="38"/>
                    </a:lnTo>
                    <a:lnTo>
                      <a:pt x="84" y="42"/>
                    </a:lnTo>
                    <a:lnTo>
                      <a:pt x="78" y="46"/>
                    </a:lnTo>
                    <a:lnTo>
                      <a:pt x="73" y="51"/>
                    </a:lnTo>
                    <a:lnTo>
                      <a:pt x="68" y="55"/>
                    </a:lnTo>
                    <a:lnTo>
                      <a:pt x="63" y="60"/>
                    </a:lnTo>
                    <a:lnTo>
                      <a:pt x="59" y="65"/>
                    </a:lnTo>
                    <a:lnTo>
                      <a:pt x="54" y="70"/>
                    </a:lnTo>
                    <a:lnTo>
                      <a:pt x="50" y="75"/>
                    </a:lnTo>
                    <a:lnTo>
                      <a:pt x="46" y="80"/>
                    </a:lnTo>
                    <a:lnTo>
                      <a:pt x="42" y="86"/>
                    </a:lnTo>
                    <a:lnTo>
                      <a:pt x="38" y="92"/>
                    </a:lnTo>
                    <a:lnTo>
                      <a:pt x="34" y="97"/>
                    </a:lnTo>
                    <a:lnTo>
                      <a:pt x="31" y="103"/>
                    </a:lnTo>
                    <a:lnTo>
                      <a:pt x="27" y="109"/>
                    </a:lnTo>
                    <a:lnTo>
                      <a:pt x="24" y="115"/>
                    </a:lnTo>
                    <a:lnTo>
                      <a:pt x="21" y="122"/>
                    </a:lnTo>
                    <a:lnTo>
                      <a:pt x="19" y="128"/>
                    </a:lnTo>
                    <a:lnTo>
                      <a:pt x="16" y="135"/>
                    </a:lnTo>
                    <a:lnTo>
                      <a:pt x="14" y="141"/>
                    </a:lnTo>
                    <a:lnTo>
                      <a:pt x="12" y="148"/>
                    </a:lnTo>
                    <a:lnTo>
                      <a:pt x="10" y="155"/>
                    </a:lnTo>
                    <a:lnTo>
                      <a:pt x="8" y="161"/>
                    </a:lnTo>
                    <a:lnTo>
                      <a:pt x="6" y="168"/>
                    </a:lnTo>
                    <a:lnTo>
                      <a:pt x="5" y="175"/>
                    </a:lnTo>
                    <a:lnTo>
                      <a:pt x="3" y="182"/>
                    </a:lnTo>
                    <a:lnTo>
                      <a:pt x="2" y="190"/>
                    </a:lnTo>
                    <a:lnTo>
                      <a:pt x="2" y="197"/>
                    </a:lnTo>
                    <a:lnTo>
                      <a:pt x="1" y="204"/>
                    </a:lnTo>
                    <a:lnTo>
                      <a:pt x="0" y="211"/>
                    </a:lnTo>
                    <a:lnTo>
                      <a:pt x="0" y="219"/>
                    </a:lnTo>
                    <a:lnTo>
                      <a:pt x="0" y="226"/>
                    </a:lnTo>
                    <a:lnTo>
                      <a:pt x="0" y="233"/>
                    </a:lnTo>
                    <a:lnTo>
                      <a:pt x="0" y="240"/>
                    </a:lnTo>
                    <a:lnTo>
                      <a:pt x="1" y="247"/>
                    </a:lnTo>
                    <a:lnTo>
                      <a:pt x="1" y="254"/>
                    </a:lnTo>
                    <a:lnTo>
                      <a:pt x="2" y="261"/>
                    </a:lnTo>
                    <a:lnTo>
                      <a:pt x="3" y="268"/>
                    </a:lnTo>
                    <a:lnTo>
                      <a:pt x="4" y="274"/>
                    </a:lnTo>
                    <a:lnTo>
                      <a:pt x="6" y="281"/>
                    </a:lnTo>
                    <a:lnTo>
                      <a:pt x="7" y="288"/>
                    </a:lnTo>
                    <a:lnTo>
                      <a:pt x="9" y="294"/>
                    </a:lnTo>
                    <a:lnTo>
                      <a:pt x="11" y="301"/>
                    </a:lnTo>
                    <a:lnTo>
                      <a:pt x="13" y="308"/>
                    </a:lnTo>
                    <a:lnTo>
                      <a:pt x="15" y="314"/>
                    </a:lnTo>
                    <a:lnTo>
                      <a:pt x="17" y="321"/>
                    </a:lnTo>
                    <a:lnTo>
                      <a:pt x="20" y="327"/>
                    </a:lnTo>
                    <a:lnTo>
                      <a:pt x="23" y="333"/>
                    </a:lnTo>
                    <a:lnTo>
                      <a:pt x="25" y="340"/>
                    </a:lnTo>
                    <a:lnTo>
                      <a:pt x="28" y="346"/>
                    </a:lnTo>
                    <a:lnTo>
                      <a:pt x="32" y="352"/>
                    </a:lnTo>
                    <a:lnTo>
                      <a:pt x="35" y="358"/>
                    </a:lnTo>
                    <a:lnTo>
                      <a:pt x="38" y="365"/>
                    </a:lnTo>
                    <a:lnTo>
                      <a:pt x="42" y="371"/>
                    </a:lnTo>
                    <a:lnTo>
                      <a:pt x="46" y="376"/>
                    </a:lnTo>
                    <a:lnTo>
                      <a:pt x="50" y="382"/>
                    </a:lnTo>
                    <a:lnTo>
                      <a:pt x="54" y="388"/>
                    </a:lnTo>
                    <a:lnTo>
                      <a:pt x="58" y="394"/>
                    </a:lnTo>
                    <a:lnTo>
                      <a:pt x="62" y="400"/>
                    </a:lnTo>
                    <a:lnTo>
                      <a:pt x="66" y="405"/>
                    </a:lnTo>
                    <a:lnTo>
                      <a:pt x="71" y="411"/>
                    </a:lnTo>
                    <a:lnTo>
                      <a:pt x="76" y="416"/>
                    </a:lnTo>
                    <a:lnTo>
                      <a:pt x="81" y="421"/>
                    </a:lnTo>
                    <a:lnTo>
                      <a:pt x="86" y="427"/>
                    </a:lnTo>
                    <a:lnTo>
                      <a:pt x="91" y="432"/>
                    </a:lnTo>
                    <a:lnTo>
                      <a:pt x="96" y="437"/>
                    </a:lnTo>
                    <a:lnTo>
                      <a:pt x="101" y="442"/>
                    </a:lnTo>
                    <a:lnTo>
                      <a:pt x="107" y="446"/>
                    </a:lnTo>
                    <a:lnTo>
                      <a:pt x="112" y="451"/>
                    </a:lnTo>
                    <a:lnTo>
                      <a:pt x="117" y="455"/>
                    </a:lnTo>
                    <a:lnTo>
                      <a:pt x="122" y="459"/>
                    </a:lnTo>
                    <a:lnTo>
                      <a:pt x="128" y="463"/>
                    </a:lnTo>
                    <a:lnTo>
                      <a:pt x="133" y="467"/>
                    </a:lnTo>
                    <a:lnTo>
                      <a:pt x="139" y="471"/>
                    </a:lnTo>
                    <a:lnTo>
                      <a:pt x="144" y="475"/>
                    </a:lnTo>
                    <a:lnTo>
                      <a:pt x="150" y="478"/>
                    </a:lnTo>
                    <a:lnTo>
                      <a:pt x="155" y="482"/>
                    </a:lnTo>
                    <a:lnTo>
                      <a:pt x="161" y="485"/>
                    </a:lnTo>
                    <a:lnTo>
                      <a:pt x="167" y="489"/>
                    </a:lnTo>
                    <a:lnTo>
                      <a:pt x="173" y="492"/>
                    </a:lnTo>
                    <a:lnTo>
                      <a:pt x="179" y="495"/>
                    </a:lnTo>
                    <a:lnTo>
                      <a:pt x="185" y="498"/>
                    </a:lnTo>
                    <a:lnTo>
                      <a:pt x="191" y="501"/>
                    </a:lnTo>
                    <a:lnTo>
                      <a:pt x="198" y="504"/>
                    </a:lnTo>
                    <a:lnTo>
                      <a:pt x="204" y="506"/>
                    </a:lnTo>
                    <a:lnTo>
                      <a:pt x="210" y="509"/>
                    </a:lnTo>
                    <a:lnTo>
                      <a:pt x="217" y="512"/>
                    </a:lnTo>
                    <a:lnTo>
                      <a:pt x="223" y="514"/>
                    </a:lnTo>
                    <a:lnTo>
                      <a:pt x="230" y="516"/>
                    </a:lnTo>
                    <a:lnTo>
                      <a:pt x="237" y="519"/>
                    </a:lnTo>
                    <a:lnTo>
                      <a:pt x="243" y="521"/>
                    </a:lnTo>
                    <a:lnTo>
                      <a:pt x="250" y="523"/>
                    </a:lnTo>
                    <a:lnTo>
                      <a:pt x="257" y="525"/>
                    </a:lnTo>
                    <a:lnTo>
                      <a:pt x="264" y="526"/>
                    </a:lnTo>
                    <a:lnTo>
                      <a:pt x="271" y="528"/>
                    </a:lnTo>
                    <a:lnTo>
                      <a:pt x="278" y="530"/>
                    </a:lnTo>
                    <a:lnTo>
                      <a:pt x="285" y="531"/>
                    </a:lnTo>
                    <a:lnTo>
                      <a:pt x="292" y="533"/>
                    </a:lnTo>
                    <a:lnTo>
                      <a:pt x="300" y="534"/>
                    </a:lnTo>
                    <a:lnTo>
                      <a:pt x="307" y="535"/>
                    </a:lnTo>
                    <a:lnTo>
                      <a:pt x="314" y="536"/>
                    </a:lnTo>
                    <a:lnTo>
                      <a:pt x="322" y="537"/>
                    </a:lnTo>
                    <a:lnTo>
                      <a:pt x="329" y="538"/>
                    </a:lnTo>
                    <a:lnTo>
                      <a:pt x="336" y="539"/>
                    </a:lnTo>
                    <a:lnTo>
                      <a:pt x="344" y="539"/>
                    </a:lnTo>
                    <a:lnTo>
                      <a:pt x="352" y="540"/>
                    </a:lnTo>
                    <a:lnTo>
                      <a:pt x="359" y="540"/>
                    </a:lnTo>
                    <a:lnTo>
                      <a:pt x="367" y="540"/>
                    </a:lnTo>
                    <a:lnTo>
                      <a:pt x="374" y="541"/>
                    </a:lnTo>
                    <a:lnTo>
                      <a:pt x="382" y="541"/>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18" name="Freeform 46"/>
              <p:cNvSpPr>
                <a:spLocks/>
              </p:cNvSpPr>
              <p:nvPr/>
            </p:nvSpPr>
            <p:spPr bwMode="auto">
              <a:xfrm>
                <a:off x="1997" y="3306"/>
                <a:ext cx="765" cy="542"/>
              </a:xfrm>
              <a:custGeom>
                <a:avLst/>
                <a:gdLst>
                  <a:gd name="T0" fmla="*/ 413 w 765"/>
                  <a:gd name="T1" fmla="*/ 540 h 542"/>
                  <a:gd name="T2" fmla="*/ 450 w 765"/>
                  <a:gd name="T3" fmla="*/ 536 h 542"/>
                  <a:gd name="T4" fmla="*/ 486 w 765"/>
                  <a:gd name="T5" fmla="*/ 530 h 542"/>
                  <a:gd name="T6" fmla="*/ 520 w 765"/>
                  <a:gd name="T7" fmla="*/ 521 h 542"/>
                  <a:gd name="T8" fmla="*/ 554 w 765"/>
                  <a:gd name="T9" fmla="*/ 509 h 542"/>
                  <a:gd name="T10" fmla="*/ 585 w 765"/>
                  <a:gd name="T11" fmla="*/ 495 h 542"/>
                  <a:gd name="T12" fmla="*/ 614 w 765"/>
                  <a:gd name="T13" fmla="*/ 478 h 542"/>
                  <a:gd name="T14" fmla="*/ 642 w 765"/>
                  <a:gd name="T15" fmla="*/ 459 h 542"/>
                  <a:gd name="T16" fmla="*/ 663 w 765"/>
                  <a:gd name="T17" fmla="*/ 442 h 542"/>
                  <a:gd name="T18" fmla="*/ 689 w 765"/>
                  <a:gd name="T19" fmla="*/ 416 h 542"/>
                  <a:gd name="T20" fmla="*/ 711 w 765"/>
                  <a:gd name="T21" fmla="*/ 388 h 542"/>
                  <a:gd name="T22" fmla="*/ 729 w 765"/>
                  <a:gd name="T23" fmla="*/ 358 h 542"/>
                  <a:gd name="T24" fmla="*/ 744 w 765"/>
                  <a:gd name="T25" fmla="*/ 327 h 542"/>
                  <a:gd name="T26" fmla="*/ 755 w 765"/>
                  <a:gd name="T27" fmla="*/ 294 h 542"/>
                  <a:gd name="T28" fmla="*/ 762 w 765"/>
                  <a:gd name="T29" fmla="*/ 261 h 542"/>
                  <a:gd name="T30" fmla="*/ 764 w 765"/>
                  <a:gd name="T31" fmla="*/ 226 h 542"/>
                  <a:gd name="T32" fmla="*/ 763 w 765"/>
                  <a:gd name="T33" fmla="*/ 197 h 542"/>
                  <a:gd name="T34" fmla="*/ 756 w 765"/>
                  <a:gd name="T35" fmla="*/ 161 h 542"/>
                  <a:gd name="T36" fmla="*/ 745 w 765"/>
                  <a:gd name="T37" fmla="*/ 128 h 542"/>
                  <a:gd name="T38" fmla="*/ 730 w 765"/>
                  <a:gd name="T39" fmla="*/ 97 h 542"/>
                  <a:gd name="T40" fmla="*/ 710 w 765"/>
                  <a:gd name="T41" fmla="*/ 70 h 542"/>
                  <a:gd name="T42" fmla="*/ 686 w 765"/>
                  <a:gd name="T43" fmla="*/ 46 h 542"/>
                  <a:gd name="T44" fmla="*/ 658 w 765"/>
                  <a:gd name="T45" fmla="*/ 27 h 542"/>
                  <a:gd name="T46" fmla="*/ 636 w 765"/>
                  <a:gd name="T47" fmla="*/ 17 h 542"/>
                  <a:gd name="T48" fmla="*/ 606 w 765"/>
                  <a:gd name="T49" fmla="*/ 8 h 542"/>
                  <a:gd name="T50" fmla="*/ 574 w 765"/>
                  <a:gd name="T51" fmla="*/ 3 h 542"/>
                  <a:gd name="T52" fmla="*/ 540 w 765"/>
                  <a:gd name="T53" fmla="*/ 0 h 542"/>
                  <a:gd name="T54" fmla="*/ 504 w 765"/>
                  <a:gd name="T55" fmla="*/ 1 h 542"/>
                  <a:gd name="T56" fmla="*/ 466 w 765"/>
                  <a:gd name="T57" fmla="*/ 5 h 542"/>
                  <a:gd name="T58" fmla="*/ 427 w 765"/>
                  <a:gd name="T59" fmla="*/ 10 h 542"/>
                  <a:gd name="T60" fmla="*/ 386 w 765"/>
                  <a:gd name="T61" fmla="*/ 17 h 542"/>
                  <a:gd name="T62" fmla="*/ 354 w 765"/>
                  <a:gd name="T63" fmla="*/ 11 h 542"/>
                  <a:gd name="T64" fmla="*/ 314 w 765"/>
                  <a:gd name="T65" fmla="*/ 6 h 542"/>
                  <a:gd name="T66" fmla="*/ 276 w 765"/>
                  <a:gd name="T67" fmla="*/ 2 h 542"/>
                  <a:gd name="T68" fmla="*/ 239 w 765"/>
                  <a:gd name="T69" fmla="*/ 0 h 542"/>
                  <a:gd name="T70" fmla="*/ 204 w 765"/>
                  <a:gd name="T71" fmla="*/ 2 h 542"/>
                  <a:gd name="T72" fmla="*/ 171 w 765"/>
                  <a:gd name="T73" fmla="*/ 6 h 542"/>
                  <a:gd name="T74" fmla="*/ 140 w 765"/>
                  <a:gd name="T75" fmla="*/ 13 h 542"/>
                  <a:gd name="T76" fmla="*/ 113 w 765"/>
                  <a:gd name="T77" fmla="*/ 24 h 542"/>
                  <a:gd name="T78" fmla="*/ 89 w 765"/>
                  <a:gd name="T79" fmla="*/ 38 h 542"/>
                  <a:gd name="T80" fmla="*/ 63 w 765"/>
                  <a:gd name="T81" fmla="*/ 60 h 542"/>
                  <a:gd name="T82" fmla="*/ 42 w 765"/>
                  <a:gd name="T83" fmla="*/ 86 h 542"/>
                  <a:gd name="T84" fmla="*/ 24 w 765"/>
                  <a:gd name="T85" fmla="*/ 115 h 542"/>
                  <a:gd name="T86" fmla="*/ 12 w 765"/>
                  <a:gd name="T87" fmla="*/ 148 h 542"/>
                  <a:gd name="T88" fmla="*/ 3 w 765"/>
                  <a:gd name="T89" fmla="*/ 182 h 542"/>
                  <a:gd name="T90" fmla="*/ 0 w 765"/>
                  <a:gd name="T91" fmla="*/ 219 h 542"/>
                  <a:gd name="T92" fmla="*/ 1 w 765"/>
                  <a:gd name="T93" fmla="*/ 247 h 542"/>
                  <a:gd name="T94" fmla="*/ 6 w 765"/>
                  <a:gd name="T95" fmla="*/ 281 h 542"/>
                  <a:gd name="T96" fmla="*/ 15 w 765"/>
                  <a:gd name="T97" fmla="*/ 314 h 542"/>
                  <a:gd name="T98" fmla="*/ 28 w 765"/>
                  <a:gd name="T99" fmla="*/ 346 h 542"/>
                  <a:gd name="T100" fmla="*/ 46 w 765"/>
                  <a:gd name="T101" fmla="*/ 376 h 542"/>
                  <a:gd name="T102" fmla="*/ 66 w 765"/>
                  <a:gd name="T103" fmla="*/ 405 h 542"/>
                  <a:gd name="T104" fmla="*/ 91 w 765"/>
                  <a:gd name="T105" fmla="*/ 432 h 542"/>
                  <a:gd name="T106" fmla="*/ 112 w 765"/>
                  <a:gd name="T107" fmla="*/ 451 h 542"/>
                  <a:gd name="T108" fmla="*/ 139 w 765"/>
                  <a:gd name="T109" fmla="*/ 471 h 542"/>
                  <a:gd name="T110" fmla="*/ 167 w 765"/>
                  <a:gd name="T111" fmla="*/ 489 h 542"/>
                  <a:gd name="T112" fmla="*/ 198 w 765"/>
                  <a:gd name="T113" fmla="*/ 504 h 542"/>
                  <a:gd name="T114" fmla="*/ 230 w 765"/>
                  <a:gd name="T115" fmla="*/ 516 h 542"/>
                  <a:gd name="T116" fmla="*/ 264 w 765"/>
                  <a:gd name="T117" fmla="*/ 526 h 542"/>
                  <a:gd name="T118" fmla="*/ 300 w 765"/>
                  <a:gd name="T119" fmla="*/ 534 h 542"/>
                  <a:gd name="T120" fmla="*/ 336 w 765"/>
                  <a:gd name="T121" fmla="*/ 539 h 542"/>
                  <a:gd name="T122" fmla="*/ 374 w 765"/>
                  <a:gd name="T123" fmla="*/ 541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542"/>
                  <a:gd name="T188" fmla="*/ 765 w 76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542">
                    <a:moveTo>
                      <a:pt x="382" y="541"/>
                    </a:moveTo>
                    <a:lnTo>
                      <a:pt x="390" y="541"/>
                    </a:lnTo>
                    <a:lnTo>
                      <a:pt x="397" y="540"/>
                    </a:lnTo>
                    <a:lnTo>
                      <a:pt x="405" y="540"/>
                    </a:lnTo>
                    <a:lnTo>
                      <a:pt x="413" y="540"/>
                    </a:lnTo>
                    <a:lnTo>
                      <a:pt x="420" y="539"/>
                    </a:lnTo>
                    <a:lnTo>
                      <a:pt x="427" y="539"/>
                    </a:lnTo>
                    <a:lnTo>
                      <a:pt x="435" y="538"/>
                    </a:lnTo>
                    <a:lnTo>
                      <a:pt x="442" y="537"/>
                    </a:lnTo>
                    <a:lnTo>
                      <a:pt x="450" y="536"/>
                    </a:lnTo>
                    <a:lnTo>
                      <a:pt x="457" y="535"/>
                    </a:lnTo>
                    <a:lnTo>
                      <a:pt x="464" y="534"/>
                    </a:lnTo>
                    <a:lnTo>
                      <a:pt x="471" y="533"/>
                    </a:lnTo>
                    <a:lnTo>
                      <a:pt x="479" y="531"/>
                    </a:lnTo>
                    <a:lnTo>
                      <a:pt x="486" y="530"/>
                    </a:lnTo>
                    <a:lnTo>
                      <a:pt x="493" y="528"/>
                    </a:lnTo>
                    <a:lnTo>
                      <a:pt x="500" y="526"/>
                    </a:lnTo>
                    <a:lnTo>
                      <a:pt x="507" y="525"/>
                    </a:lnTo>
                    <a:lnTo>
                      <a:pt x="514" y="523"/>
                    </a:lnTo>
                    <a:lnTo>
                      <a:pt x="520" y="521"/>
                    </a:lnTo>
                    <a:lnTo>
                      <a:pt x="527" y="519"/>
                    </a:lnTo>
                    <a:lnTo>
                      <a:pt x="534" y="516"/>
                    </a:lnTo>
                    <a:lnTo>
                      <a:pt x="541" y="514"/>
                    </a:lnTo>
                    <a:lnTo>
                      <a:pt x="547" y="512"/>
                    </a:lnTo>
                    <a:lnTo>
                      <a:pt x="554" y="509"/>
                    </a:lnTo>
                    <a:lnTo>
                      <a:pt x="560" y="506"/>
                    </a:lnTo>
                    <a:lnTo>
                      <a:pt x="566" y="504"/>
                    </a:lnTo>
                    <a:lnTo>
                      <a:pt x="573" y="501"/>
                    </a:lnTo>
                    <a:lnTo>
                      <a:pt x="579" y="498"/>
                    </a:lnTo>
                    <a:lnTo>
                      <a:pt x="585" y="495"/>
                    </a:lnTo>
                    <a:lnTo>
                      <a:pt x="591" y="492"/>
                    </a:lnTo>
                    <a:lnTo>
                      <a:pt x="597" y="489"/>
                    </a:lnTo>
                    <a:lnTo>
                      <a:pt x="603" y="485"/>
                    </a:lnTo>
                    <a:lnTo>
                      <a:pt x="609" y="482"/>
                    </a:lnTo>
                    <a:lnTo>
                      <a:pt x="614" y="478"/>
                    </a:lnTo>
                    <a:lnTo>
                      <a:pt x="620" y="475"/>
                    </a:lnTo>
                    <a:lnTo>
                      <a:pt x="626" y="471"/>
                    </a:lnTo>
                    <a:lnTo>
                      <a:pt x="631" y="467"/>
                    </a:lnTo>
                    <a:lnTo>
                      <a:pt x="636" y="463"/>
                    </a:lnTo>
                    <a:lnTo>
                      <a:pt x="642" y="459"/>
                    </a:lnTo>
                    <a:lnTo>
                      <a:pt x="647" y="455"/>
                    </a:lnTo>
                    <a:lnTo>
                      <a:pt x="652" y="451"/>
                    </a:lnTo>
                    <a:lnTo>
                      <a:pt x="658" y="446"/>
                    </a:lnTo>
                    <a:lnTo>
                      <a:pt x="663" y="442"/>
                    </a:lnTo>
                    <a:lnTo>
                      <a:pt x="668" y="437"/>
                    </a:lnTo>
                    <a:lnTo>
                      <a:pt x="674" y="432"/>
                    </a:lnTo>
                    <a:lnTo>
                      <a:pt x="679" y="427"/>
                    </a:lnTo>
                    <a:lnTo>
                      <a:pt x="684" y="421"/>
                    </a:lnTo>
                    <a:lnTo>
                      <a:pt x="689" y="416"/>
                    </a:lnTo>
                    <a:lnTo>
                      <a:pt x="693" y="411"/>
                    </a:lnTo>
                    <a:lnTo>
                      <a:pt x="698" y="405"/>
                    </a:lnTo>
                    <a:lnTo>
                      <a:pt x="702" y="400"/>
                    </a:lnTo>
                    <a:lnTo>
                      <a:pt x="707" y="394"/>
                    </a:lnTo>
                    <a:lnTo>
                      <a:pt x="711" y="388"/>
                    </a:lnTo>
                    <a:lnTo>
                      <a:pt x="715" y="382"/>
                    </a:lnTo>
                    <a:lnTo>
                      <a:pt x="719" y="376"/>
                    </a:lnTo>
                    <a:lnTo>
                      <a:pt x="722" y="371"/>
                    </a:lnTo>
                    <a:lnTo>
                      <a:pt x="726" y="365"/>
                    </a:lnTo>
                    <a:lnTo>
                      <a:pt x="729" y="358"/>
                    </a:lnTo>
                    <a:lnTo>
                      <a:pt x="733" y="352"/>
                    </a:lnTo>
                    <a:lnTo>
                      <a:pt x="736" y="346"/>
                    </a:lnTo>
                    <a:lnTo>
                      <a:pt x="739" y="340"/>
                    </a:lnTo>
                    <a:lnTo>
                      <a:pt x="742" y="333"/>
                    </a:lnTo>
                    <a:lnTo>
                      <a:pt x="744" y="327"/>
                    </a:lnTo>
                    <a:lnTo>
                      <a:pt x="747" y="321"/>
                    </a:lnTo>
                    <a:lnTo>
                      <a:pt x="749" y="314"/>
                    </a:lnTo>
                    <a:lnTo>
                      <a:pt x="751" y="308"/>
                    </a:lnTo>
                    <a:lnTo>
                      <a:pt x="753" y="301"/>
                    </a:lnTo>
                    <a:lnTo>
                      <a:pt x="755" y="294"/>
                    </a:lnTo>
                    <a:lnTo>
                      <a:pt x="757" y="288"/>
                    </a:lnTo>
                    <a:lnTo>
                      <a:pt x="758" y="281"/>
                    </a:lnTo>
                    <a:lnTo>
                      <a:pt x="760" y="274"/>
                    </a:lnTo>
                    <a:lnTo>
                      <a:pt x="761" y="268"/>
                    </a:lnTo>
                    <a:lnTo>
                      <a:pt x="762" y="261"/>
                    </a:lnTo>
                    <a:lnTo>
                      <a:pt x="763" y="254"/>
                    </a:lnTo>
                    <a:lnTo>
                      <a:pt x="763" y="247"/>
                    </a:lnTo>
                    <a:lnTo>
                      <a:pt x="764" y="240"/>
                    </a:lnTo>
                    <a:lnTo>
                      <a:pt x="764" y="233"/>
                    </a:lnTo>
                    <a:lnTo>
                      <a:pt x="764" y="226"/>
                    </a:lnTo>
                    <a:lnTo>
                      <a:pt x="764" y="219"/>
                    </a:lnTo>
                    <a:lnTo>
                      <a:pt x="764" y="211"/>
                    </a:lnTo>
                    <a:lnTo>
                      <a:pt x="763" y="204"/>
                    </a:lnTo>
                    <a:lnTo>
                      <a:pt x="763" y="197"/>
                    </a:lnTo>
                    <a:lnTo>
                      <a:pt x="762" y="190"/>
                    </a:lnTo>
                    <a:lnTo>
                      <a:pt x="761" y="182"/>
                    </a:lnTo>
                    <a:lnTo>
                      <a:pt x="759" y="175"/>
                    </a:lnTo>
                    <a:lnTo>
                      <a:pt x="758" y="168"/>
                    </a:lnTo>
                    <a:lnTo>
                      <a:pt x="756" y="161"/>
                    </a:lnTo>
                    <a:lnTo>
                      <a:pt x="755" y="155"/>
                    </a:lnTo>
                    <a:lnTo>
                      <a:pt x="752" y="148"/>
                    </a:lnTo>
                    <a:lnTo>
                      <a:pt x="750" y="141"/>
                    </a:lnTo>
                    <a:lnTo>
                      <a:pt x="748" y="135"/>
                    </a:lnTo>
                    <a:lnTo>
                      <a:pt x="745" y="128"/>
                    </a:lnTo>
                    <a:lnTo>
                      <a:pt x="743" y="122"/>
                    </a:lnTo>
                    <a:lnTo>
                      <a:pt x="740" y="115"/>
                    </a:lnTo>
                    <a:lnTo>
                      <a:pt x="737" y="109"/>
                    </a:lnTo>
                    <a:lnTo>
                      <a:pt x="733" y="103"/>
                    </a:lnTo>
                    <a:lnTo>
                      <a:pt x="730" y="97"/>
                    </a:lnTo>
                    <a:lnTo>
                      <a:pt x="726" y="92"/>
                    </a:lnTo>
                    <a:lnTo>
                      <a:pt x="722" y="86"/>
                    </a:lnTo>
                    <a:lnTo>
                      <a:pt x="718" y="80"/>
                    </a:lnTo>
                    <a:lnTo>
                      <a:pt x="714" y="75"/>
                    </a:lnTo>
                    <a:lnTo>
                      <a:pt x="710" y="70"/>
                    </a:lnTo>
                    <a:lnTo>
                      <a:pt x="705" y="65"/>
                    </a:lnTo>
                    <a:lnTo>
                      <a:pt x="701" y="60"/>
                    </a:lnTo>
                    <a:lnTo>
                      <a:pt x="696" y="55"/>
                    </a:lnTo>
                    <a:lnTo>
                      <a:pt x="691" y="51"/>
                    </a:lnTo>
                    <a:lnTo>
                      <a:pt x="686" y="46"/>
                    </a:lnTo>
                    <a:lnTo>
                      <a:pt x="681" y="42"/>
                    </a:lnTo>
                    <a:lnTo>
                      <a:pt x="675" y="38"/>
                    </a:lnTo>
                    <a:lnTo>
                      <a:pt x="670" y="34"/>
                    </a:lnTo>
                    <a:lnTo>
                      <a:pt x="664" y="31"/>
                    </a:lnTo>
                    <a:lnTo>
                      <a:pt x="658" y="27"/>
                    </a:lnTo>
                    <a:lnTo>
                      <a:pt x="652" y="24"/>
                    </a:lnTo>
                    <a:lnTo>
                      <a:pt x="647" y="22"/>
                    </a:lnTo>
                    <a:lnTo>
                      <a:pt x="641" y="19"/>
                    </a:lnTo>
                    <a:lnTo>
                      <a:pt x="636" y="17"/>
                    </a:lnTo>
                    <a:lnTo>
                      <a:pt x="630" y="15"/>
                    </a:lnTo>
                    <a:lnTo>
                      <a:pt x="624" y="13"/>
                    </a:lnTo>
                    <a:lnTo>
                      <a:pt x="618" y="11"/>
                    </a:lnTo>
                    <a:lnTo>
                      <a:pt x="612" y="9"/>
                    </a:lnTo>
                    <a:lnTo>
                      <a:pt x="606" y="8"/>
                    </a:lnTo>
                    <a:lnTo>
                      <a:pt x="600" y="7"/>
                    </a:lnTo>
                    <a:lnTo>
                      <a:pt x="594" y="5"/>
                    </a:lnTo>
                    <a:lnTo>
                      <a:pt x="587" y="4"/>
                    </a:lnTo>
                    <a:lnTo>
                      <a:pt x="581" y="3"/>
                    </a:lnTo>
                    <a:lnTo>
                      <a:pt x="574" y="3"/>
                    </a:lnTo>
                    <a:lnTo>
                      <a:pt x="568" y="2"/>
                    </a:lnTo>
                    <a:lnTo>
                      <a:pt x="561" y="1"/>
                    </a:lnTo>
                    <a:lnTo>
                      <a:pt x="554" y="1"/>
                    </a:lnTo>
                    <a:lnTo>
                      <a:pt x="547" y="1"/>
                    </a:lnTo>
                    <a:lnTo>
                      <a:pt x="540" y="0"/>
                    </a:lnTo>
                    <a:lnTo>
                      <a:pt x="533" y="0"/>
                    </a:lnTo>
                    <a:lnTo>
                      <a:pt x="526" y="0"/>
                    </a:lnTo>
                    <a:lnTo>
                      <a:pt x="519" y="1"/>
                    </a:lnTo>
                    <a:lnTo>
                      <a:pt x="511" y="1"/>
                    </a:lnTo>
                    <a:lnTo>
                      <a:pt x="504" y="1"/>
                    </a:lnTo>
                    <a:lnTo>
                      <a:pt x="496" y="2"/>
                    </a:lnTo>
                    <a:lnTo>
                      <a:pt x="489" y="2"/>
                    </a:lnTo>
                    <a:lnTo>
                      <a:pt x="481" y="3"/>
                    </a:lnTo>
                    <a:lnTo>
                      <a:pt x="474" y="4"/>
                    </a:lnTo>
                    <a:lnTo>
                      <a:pt x="466" y="5"/>
                    </a:lnTo>
                    <a:lnTo>
                      <a:pt x="458" y="5"/>
                    </a:lnTo>
                    <a:lnTo>
                      <a:pt x="450" y="6"/>
                    </a:lnTo>
                    <a:lnTo>
                      <a:pt x="443" y="8"/>
                    </a:lnTo>
                    <a:lnTo>
                      <a:pt x="435" y="9"/>
                    </a:lnTo>
                    <a:lnTo>
                      <a:pt x="427" y="10"/>
                    </a:lnTo>
                    <a:lnTo>
                      <a:pt x="419" y="11"/>
                    </a:lnTo>
                    <a:lnTo>
                      <a:pt x="411" y="13"/>
                    </a:lnTo>
                    <a:lnTo>
                      <a:pt x="402" y="14"/>
                    </a:lnTo>
                    <a:lnTo>
                      <a:pt x="394" y="15"/>
                    </a:lnTo>
                    <a:lnTo>
                      <a:pt x="386" y="17"/>
                    </a:lnTo>
                    <a:lnTo>
                      <a:pt x="378" y="16"/>
                    </a:lnTo>
                    <a:lnTo>
                      <a:pt x="370" y="14"/>
                    </a:lnTo>
                    <a:lnTo>
                      <a:pt x="362" y="13"/>
                    </a:lnTo>
                    <a:lnTo>
                      <a:pt x="354" y="11"/>
                    </a:lnTo>
                    <a:lnTo>
                      <a:pt x="346" y="10"/>
                    </a:lnTo>
                    <a:lnTo>
                      <a:pt x="338" y="9"/>
                    </a:lnTo>
                    <a:lnTo>
                      <a:pt x="330" y="8"/>
                    </a:lnTo>
                    <a:lnTo>
                      <a:pt x="322" y="7"/>
                    </a:lnTo>
                    <a:lnTo>
                      <a:pt x="314" y="6"/>
                    </a:lnTo>
                    <a:lnTo>
                      <a:pt x="306" y="5"/>
                    </a:lnTo>
                    <a:lnTo>
                      <a:pt x="298" y="4"/>
                    </a:lnTo>
                    <a:lnTo>
                      <a:pt x="291" y="3"/>
                    </a:lnTo>
                    <a:lnTo>
                      <a:pt x="283" y="2"/>
                    </a:lnTo>
                    <a:lnTo>
                      <a:pt x="276" y="2"/>
                    </a:lnTo>
                    <a:lnTo>
                      <a:pt x="268" y="1"/>
                    </a:lnTo>
                    <a:lnTo>
                      <a:pt x="261" y="1"/>
                    </a:lnTo>
                    <a:lnTo>
                      <a:pt x="253" y="1"/>
                    </a:lnTo>
                    <a:lnTo>
                      <a:pt x="246" y="0"/>
                    </a:lnTo>
                    <a:lnTo>
                      <a:pt x="239" y="0"/>
                    </a:lnTo>
                    <a:lnTo>
                      <a:pt x="232" y="0"/>
                    </a:lnTo>
                    <a:lnTo>
                      <a:pt x="224" y="1"/>
                    </a:lnTo>
                    <a:lnTo>
                      <a:pt x="217" y="1"/>
                    </a:lnTo>
                    <a:lnTo>
                      <a:pt x="211" y="1"/>
                    </a:lnTo>
                    <a:lnTo>
                      <a:pt x="204" y="2"/>
                    </a:lnTo>
                    <a:lnTo>
                      <a:pt x="197" y="2"/>
                    </a:lnTo>
                    <a:lnTo>
                      <a:pt x="190" y="3"/>
                    </a:lnTo>
                    <a:lnTo>
                      <a:pt x="184" y="4"/>
                    </a:lnTo>
                    <a:lnTo>
                      <a:pt x="177" y="5"/>
                    </a:lnTo>
                    <a:lnTo>
                      <a:pt x="171" y="6"/>
                    </a:lnTo>
                    <a:lnTo>
                      <a:pt x="165" y="7"/>
                    </a:lnTo>
                    <a:lnTo>
                      <a:pt x="158" y="8"/>
                    </a:lnTo>
                    <a:lnTo>
                      <a:pt x="152" y="10"/>
                    </a:lnTo>
                    <a:lnTo>
                      <a:pt x="146" y="11"/>
                    </a:lnTo>
                    <a:lnTo>
                      <a:pt x="140" y="13"/>
                    </a:lnTo>
                    <a:lnTo>
                      <a:pt x="135" y="15"/>
                    </a:lnTo>
                    <a:lnTo>
                      <a:pt x="129" y="17"/>
                    </a:lnTo>
                    <a:lnTo>
                      <a:pt x="123" y="19"/>
                    </a:lnTo>
                    <a:lnTo>
                      <a:pt x="118" y="22"/>
                    </a:lnTo>
                    <a:lnTo>
                      <a:pt x="113" y="24"/>
                    </a:lnTo>
                    <a:lnTo>
                      <a:pt x="107" y="27"/>
                    </a:lnTo>
                    <a:lnTo>
                      <a:pt x="101" y="31"/>
                    </a:lnTo>
                    <a:lnTo>
                      <a:pt x="95" y="34"/>
                    </a:lnTo>
                    <a:lnTo>
                      <a:pt x="89" y="38"/>
                    </a:lnTo>
                    <a:lnTo>
                      <a:pt x="84" y="42"/>
                    </a:lnTo>
                    <a:lnTo>
                      <a:pt x="78" y="46"/>
                    </a:lnTo>
                    <a:lnTo>
                      <a:pt x="73" y="51"/>
                    </a:lnTo>
                    <a:lnTo>
                      <a:pt x="68" y="55"/>
                    </a:lnTo>
                    <a:lnTo>
                      <a:pt x="63" y="60"/>
                    </a:lnTo>
                    <a:lnTo>
                      <a:pt x="59" y="65"/>
                    </a:lnTo>
                    <a:lnTo>
                      <a:pt x="54" y="70"/>
                    </a:lnTo>
                    <a:lnTo>
                      <a:pt x="50" y="75"/>
                    </a:lnTo>
                    <a:lnTo>
                      <a:pt x="46" y="80"/>
                    </a:lnTo>
                    <a:lnTo>
                      <a:pt x="42" y="86"/>
                    </a:lnTo>
                    <a:lnTo>
                      <a:pt x="38" y="92"/>
                    </a:lnTo>
                    <a:lnTo>
                      <a:pt x="34" y="97"/>
                    </a:lnTo>
                    <a:lnTo>
                      <a:pt x="31" y="103"/>
                    </a:lnTo>
                    <a:lnTo>
                      <a:pt x="27" y="109"/>
                    </a:lnTo>
                    <a:lnTo>
                      <a:pt x="24" y="115"/>
                    </a:lnTo>
                    <a:lnTo>
                      <a:pt x="21" y="122"/>
                    </a:lnTo>
                    <a:lnTo>
                      <a:pt x="19" y="128"/>
                    </a:lnTo>
                    <a:lnTo>
                      <a:pt x="16" y="135"/>
                    </a:lnTo>
                    <a:lnTo>
                      <a:pt x="14" y="141"/>
                    </a:lnTo>
                    <a:lnTo>
                      <a:pt x="12" y="148"/>
                    </a:lnTo>
                    <a:lnTo>
                      <a:pt x="10" y="155"/>
                    </a:lnTo>
                    <a:lnTo>
                      <a:pt x="8" y="161"/>
                    </a:lnTo>
                    <a:lnTo>
                      <a:pt x="6" y="168"/>
                    </a:lnTo>
                    <a:lnTo>
                      <a:pt x="5" y="175"/>
                    </a:lnTo>
                    <a:lnTo>
                      <a:pt x="3" y="182"/>
                    </a:lnTo>
                    <a:lnTo>
                      <a:pt x="2" y="190"/>
                    </a:lnTo>
                    <a:lnTo>
                      <a:pt x="2" y="197"/>
                    </a:lnTo>
                    <a:lnTo>
                      <a:pt x="1" y="204"/>
                    </a:lnTo>
                    <a:lnTo>
                      <a:pt x="0" y="211"/>
                    </a:lnTo>
                    <a:lnTo>
                      <a:pt x="0" y="219"/>
                    </a:lnTo>
                    <a:lnTo>
                      <a:pt x="0" y="226"/>
                    </a:lnTo>
                    <a:lnTo>
                      <a:pt x="0" y="233"/>
                    </a:lnTo>
                    <a:lnTo>
                      <a:pt x="0" y="240"/>
                    </a:lnTo>
                    <a:lnTo>
                      <a:pt x="1" y="247"/>
                    </a:lnTo>
                    <a:lnTo>
                      <a:pt x="1" y="254"/>
                    </a:lnTo>
                    <a:lnTo>
                      <a:pt x="2" y="261"/>
                    </a:lnTo>
                    <a:lnTo>
                      <a:pt x="3" y="268"/>
                    </a:lnTo>
                    <a:lnTo>
                      <a:pt x="4" y="274"/>
                    </a:lnTo>
                    <a:lnTo>
                      <a:pt x="6" y="281"/>
                    </a:lnTo>
                    <a:lnTo>
                      <a:pt x="7" y="288"/>
                    </a:lnTo>
                    <a:lnTo>
                      <a:pt x="9" y="294"/>
                    </a:lnTo>
                    <a:lnTo>
                      <a:pt x="11" y="301"/>
                    </a:lnTo>
                    <a:lnTo>
                      <a:pt x="13" y="308"/>
                    </a:lnTo>
                    <a:lnTo>
                      <a:pt x="15" y="314"/>
                    </a:lnTo>
                    <a:lnTo>
                      <a:pt x="17" y="321"/>
                    </a:lnTo>
                    <a:lnTo>
                      <a:pt x="20" y="327"/>
                    </a:lnTo>
                    <a:lnTo>
                      <a:pt x="23" y="333"/>
                    </a:lnTo>
                    <a:lnTo>
                      <a:pt x="25" y="340"/>
                    </a:lnTo>
                    <a:lnTo>
                      <a:pt x="28" y="346"/>
                    </a:lnTo>
                    <a:lnTo>
                      <a:pt x="32" y="352"/>
                    </a:lnTo>
                    <a:lnTo>
                      <a:pt x="35" y="358"/>
                    </a:lnTo>
                    <a:lnTo>
                      <a:pt x="38" y="365"/>
                    </a:lnTo>
                    <a:lnTo>
                      <a:pt x="42" y="371"/>
                    </a:lnTo>
                    <a:lnTo>
                      <a:pt x="46" y="376"/>
                    </a:lnTo>
                    <a:lnTo>
                      <a:pt x="50" y="382"/>
                    </a:lnTo>
                    <a:lnTo>
                      <a:pt x="54" y="388"/>
                    </a:lnTo>
                    <a:lnTo>
                      <a:pt x="58" y="394"/>
                    </a:lnTo>
                    <a:lnTo>
                      <a:pt x="62" y="400"/>
                    </a:lnTo>
                    <a:lnTo>
                      <a:pt x="66" y="405"/>
                    </a:lnTo>
                    <a:lnTo>
                      <a:pt x="71" y="411"/>
                    </a:lnTo>
                    <a:lnTo>
                      <a:pt x="76" y="416"/>
                    </a:lnTo>
                    <a:lnTo>
                      <a:pt x="81" y="421"/>
                    </a:lnTo>
                    <a:lnTo>
                      <a:pt x="86" y="427"/>
                    </a:lnTo>
                    <a:lnTo>
                      <a:pt x="91" y="432"/>
                    </a:lnTo>
                    <a:lnTo>
                      <a:pt x="96" y="437"/>
                    </a:lnTo>
                    <a:lnTo>
                      <a:pt x="101" y="442"/>
                    </a:lnTo>
                    <a:lnTo>
                      <a:pt x="107" y="446"/>
                    </a:lnTo>
                    <a:lnTo>
                      <a:pt x="112" y="451"/>
                    </a:lnTo>
                    <a:lnTo>
                      <a:pt x="117" y="455"/>
                    </a:lnTo>
                    <a:lnTo>
                      <a:pt x="122" y="459"/>
                    </a:lnTo>
                    <a:lnTo>
                      <a:pt x="128" y="463"/>
                    </a:lnTo>
                    <a:lnTo>
                      <a:pt x="133" y="467"/>
                    </a:lnTo>
                    <a:lnTo>
                      <a:pt x="139" y="471"/>
                    </a:lnTo>
                    <a:lnTo>
                      <a:pt x="144" y="475"/>
                    </a:lnTo>
                    <a:lnTo>
                      <a:pt x="150" y="478"/>
                    </a:lnTo>
                    <a:lnTo>
                      <a:pt x="155" y="482"/>
                    </a:lnTo>
                    <a:lnTo>
                      <a:pt x="161" y="485"/>
                    </a:lnTo>
                    <a:lnTo>
                      <a:pt x="167" y="489"/>
                    </a:lnTo>
                    <a:lnTo>
                      <a:pt x="173" y="492"/>
                    </a:lnTo>
                    <a:lnTo>
                      <a:pt x="179" y="495"/>
                    </a:lnTo>
                    <a:lnTo>
                      <a:pt x="185" y="498"/>
                    </a:lnTo>
                    <a:lnTo>
                      <a:pt x="191" y="501"/>
                    </a:lnTo>
                    <a:lnTo>
                      <a:pt x="198" y="504"/>
                    </a:lnTo>
                    <a:lnTo>
                      <a:pt x="204" y="506"/>
                    </a:lnTo>
                    <a:lnTo>
                      <a:pt x="210" y="509"/>
                    </a:lnTo>
                    <a:lnTo>
                      <a:pt x="217" y="512"/>
                    </a:lnTo>
                    <a:lnTo>
                      <a:pt x="223" y="514"/>
                    </a:lnTo>
                    <a:lnTo>
                      <a:pt x="230" y="516"/>
                    </a:lnTo>
                    <a:lnTo>
                      <a:pt x="237" y="519"/>
                    </a:lnTo>
                    <a:lnTo>
                      <a:pt x="243" y="521"/>
                    </a:lnTo>
                    <a:lnTo>
                      <a:pt x="250" y="523"/>
                    </a:lnTo>
                    <a:lnTo>
                      <a:pt x="257" y="525"/>
                    </a:lnTo>
                    <a:lnTo>
                      <a:pt x="264" y="526"/>
                    </a:lnTo>
                    <a:lnTo>
                      <a:pt x="271" y="528"/>
                    </a:lnTo>
                    <a:lnTo>
                      <a:pt x="278" y="530"/>
                    </a:lnTo>
                    <a:lnTo>
                      <a:pt x="285" y="531"/>
                    </a:lnTo>
                    <a:lnTo>
                      <a:pt x="292" y="533"/>
                    </a:lnTo>
                    <a:lnTo>
                      <a:pt x="300" y="534"/>
                    </a:lnTo>
                    <a:lnTo>
                      <a:pt x="307" y="535"/>
                    </a:lnTo>
                    <a:lnTo>
                      <a:pt x="314" y="536"/>
                    </a:lnTo>
                    <a:lnTo>
                      <a:pt x="322" y="537"/>
                    </a:lnTo>
                    <a:lnTo>
                      <a:pt x="329" y="538"/>
                    </a:lnTo>
                    <a:lnTo>
                      <a:pt x="336" y="539"/>
                    </a:lnTo>
                    <a:lnTo>
                      <a:pt x="344" y="539"/>
                    </a:lnTo>
                    <a:lnTo>
                      <a:pt x="352" y="540"/>
                    </a:lnTo>
                    <a:lnTo>
                      <a:pt x="359" y="540"/>
                    </a:lnTo>
                    <a:lnTo>
                      <a:pt x="367" y="540"/>
                    </a:lnTo>
                    <a:lnTo>
                      <a:pt x="374" y="541"/>
                    </a:lnTo>
                    <a:lnTo>
                      <a:pt x="382" y="54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19" name="Freeform 47"/>
              <p:cNvSpPr>
                <a:spLocks/>
              </p:cNvSpPr>
              <p:nvPr/>
            </p:nvSpPr>
            <p:spPr bwMode="auto">
              <a:xfrm>
                <a:off x="2035" y="3333"/>
                <a:ext cx="686" cy="485"/>
              </a:xfrm>
              <a:custGeom>
                <a:avLst/>
                <a:gdLst>
                  <a:gd name="T0" fmla="*/ 373 w 686"/>
                  <a:gd name="T1" fmla="*/ 483 h 485"/>
                  <a:gd name="T2" fmla="*/ 411 w 686"/>
                  <a:gd name="T3" fmla="*/ 479 h 485"/>
                  <a:gd name="T4" fmla="*/ 447 w 686"/>
                  <a:gd name="T5" fmla="*/ 471 h 485"/>
                  <a:gd name="T6" fmla="*/ 482 w 686"/>
                  <a:gd name="T7" fmla="*/ 461 h 485"/>
                  <a:gd name="T8" fmla="*/ 515 w 686"/>
                  <a:gd name="T9" fmla="*/ 448 h 485"/>
                  <a:gd name="T10" fmla="*/ 545 w 686"/>
                  <a:gd name="T11" fmla="*/ 432 h 485"/>
                  <a:gd name="T12" fmla="*/ 573 w 686"/>
                  <a:gd name="T13" fmla="*/ 413 h 485"/>
                  <a:gd name="T14" fmla="*/ 595 w 686"/>
                  <a:gd name="T15" fmla="*/ 395 h 485"/>
                  <a:gd name="T16" fmla="*/ 620 w 686"/>
                  <a:gd name="T17" fmla="*/ 369 h 485"/>
                  <a:gd name="T18" fmla="*/ 642 w 686"/>
                  <a:gd name="T19" fmla="*/ 340 h 485"/>
                  <a:gd name="T20" fmla="*/ 659 w 686"/>
                  <a:gd name="T21" fmla="*/ 310 h 485"/>
                  <a:gd name="T22" fmla="*/ 672 w 686"/>
                  <a:gd name="T23" fmla="*/ 278 h 485"/>
                  <a:gd name="T24" fmla="*/ 681 w 686"/>
                  <a:gd name="T25" fmla="*/ 245 h 485"/>
                  <a:gd name="T26" fmla="*/ 684 w 686"/>
                  <a:gd name="T27" fmla="*/ 210 h 485"/>
                  <a:gd name="T28" fmla="*/ 683 w 686"/>
                  <a:gd name="T29" fmla="*/ 181 h 485"/>
                  <a:gd name="T30" fmla="*/ 677 w 686"/>
                  <a:gd name="T31" fmla="*/ 145 h 485"/>
                  <a:gd name="T32" fmla="*/ 666 w 686"/>
                  <a:gd name="T33" fmla="*/ 111 h 485"/>
                  <a:gd name="T34" fmla="*/ 649 w 686"/>
                  <a:gd name="T35" fmla="*/ 81 h 485"/>
                  <a:gd name="T36" fmla="*/ 628 w 686"/>
                  <a:gd name="T37" fmla="*/ 54 h 485"/>
                  <a:gd name="T38" fmla="*/ 602 w 686"/>
                  <a:gd name="T39" fmla="*/ 32 h 485"/>
                  <a:gd name="T40" fmla="*/ 579 w 686"/>
                  <a:gd name="T41" fmla="*/ 19 h 485"/>
                  <a:gd name="T42" fmla="*/ 550 w 686"/>
                  <a:gd name="T43" fmla="*/ 9 h 485"/>
                  <a:gd name="T44" fmla="*/ 519 w 686"/>
                  <a:gd name="T45" fmla="*/ 2 h 485"/>
                  <a:gd name="T46" fmla="*/ 485 w 686"/>
                  <a:gd name="T47" fmla="*/ 0 h 485"/>
                  <a:gd name="T48" fmla="*/ 448 w 686"/>
                  <a:gd name="T49" fmla="*/ 1 h 485"/>
                  <a:gd name="T50" fmla="*/ 410 w 686"/>
                  <a:gd name="T51" fmla="*/ 5 h 485"/>
                  <a:gd name="T52" fmla="*/ 370 w 686"/>
                  <a:gd name="T53" fmla="*/ 11 h 485"/>
                  <a:gd name="T54" fmla="*/ 337 w 686"/>
                  <a:gd name="T55" fmla="*/ 14 h 485"/>
                  <a:gd name="T56" fmla="*/ 297 w 686"/>
                  <a:gd name="T57" fmla="*/ 7 h 485"/>
                  <a:gd name="T58" fmla="*/ 258 w 686"/>
                  <a:gd name="T59" fmla="*/ 3 h 485"/>
                  <a:gd name="T60" fmla="*/ 221 w 686"/>
                  <a:gd name="T61" fmla="*/ 0 h 485"/>
                  <a:gd name="T62" fmla="*/ 186 w 686"/>
                  <a:gd name="T63" fmla="*/ 1 h 485"/>
                  <a:gd name="T64" fmla="*/ 153 w 686"/>
                  <a:gd name="T65" fmla="*/ 5 h 485"/>
                  <a:gd name="T66" fmla="*/ 122 w 686"/>
                  <a:gd name="T67" fmla="*/ 12 h 485"/>
                  <a:gd name="T68" fmla="*/ 100 w 686"/>
                  <a:gd name="T69" fmla="*/ 22 h 485"/>
                  <a:gd name="T70" fmla="*/ 71 w 686"/>
                  <a:gd name="T71" fmla="*/ 40 h 485"/>
                  <a:gd name="T72" fmla="*/ 47 w 686"/>
                  <a:gd name="T73" fmla="*/ 64 h 485"/>
                  <a:gd name="T74" fmla="*/ 27 w 686"/>
                  <a:gd name="T75" fmla="*/ 92 h 485"/>
                  <a:gd name="T76" fmla="*/ 13 w 686"/>
                  <a:gd name="T77" fmla="*/ 124 h 485"/>
                  <a:gd name="T78" fmla="*/ 4 w 686"/>
                  <a:gd name="T79" fmla="*/ 159 h 485"/>
                  <a:gd name="T80" fmla="*/ 0 w 686"/>
                  <a:gd name="T81" fmla="*/ 196 h 485"/>
                  <a:gd name="T82" fmla="*/ 1 w 686"/>
                  <a:gd name="T83" fmla="*/ 224 h 485"/>
                  <a:gd name="T84" fmla="*/ 6 w 686"/>
                  <a:gd name="T85" fmla="*/ 258 h 485"/>
                  <a:gd name="T86" fmla="*/ 16 w 686"/>
                  <a:gd name="T87" fmla="*/ 291 h 485"/>
                  <a:gd name="T88" fmla="*/ 31 w 686"/>
                  <a:gd name="T89" fmla="*/ 322 h 485"/>
                  <a:gd name="T90" fmla="*/ 50 w 686"/>
                  <a:gd name="T91" fmla="*/ 352 h 485"/>
                  <a:gd name="T92" fmla="*/ 73 w 686"/>
                  <a:gd name="T93" fmla="*/ 379 h 485"/>
                  <a:gd name="T94" fmla="*/ 99 w 686"/>
                  <a:gd name="T95" fmla="*/ 404 h 485"/>
                  <a:gd name="T96" fmla="*/ 121 w 686"/>
                  <a:gd name="T97" fmla="*/ 421 h 485"/>
                  <a:gd name="T98" fmla="*/ 150 w 686"/>
                  <a:gd name="T99" fmla="*/ 438 h 485"/>
                  <a:gd name="T100" fmla="*/ 182 w 686"/>
                  <a:gd name="T101" fmla="*/ 453 h 485"/>
                  <a:gd name="T102" fmla="*/ 215 w 686"/>
                  <a:gd name="T103" fmla="*/ 465 h 485"/>
                  <a:gd name="T104" fmla="*/ 251 w 686"/>
                  <a:gd name="T105" fmla="*/ 475 h 485"/>
                  <a:gd name="T106" fmla="*/ 288 w 686"/>
                  <a:gd name="T107" fmla="*/ 481 h 485"/>
                  <a:gd name="T108" fmla="*/ 326 w 686"/>
                  <a:gd name="T109" fmla="*/ 484 h 4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6"/>
                  <a:gd name="T166" fmla="*/ 0 h 485"/>
                  <a:gd name="T167" fmla="*/ 686 w 686"/>
                  <a:gd name="T168" fmla="*/ 485 h 4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6" h="485">
                    <a:moveTo>
                      <a:pt x="341" y="484"/>
                    </a:moveTo>
                    <a:lnTo>
                      <a:pt x="349" y="484"/>
                    </a:lnTo>
                    <a:lnTo>
                      <a:pt x="357" y="484"/>
                    </a:lnTo>
                    <a:lnTo>
                      <a:pt x="365" y="483"/>
                    </a:lnTo>
                    <a:lnTo>
                      <a:pt x="373" y="483"/>
                    </a:lnTo>
                    <a:lnTo>
                      <a:pt x="381" y="482"/>
                    </a:lnTo>
                    <a:lnTo>
                      <a:pt x="388" y="482"/>
                    </a:lnTo>
                    <a:lnTo>
                      <a:pt x="396" y="481"/>
                    </a:lnTo>
                    <a:lnTo>
                      <a:pt x="403" y="480"/>
                    </a:lnTo>
                    <a:lnTo>
                      <a:pt x="411" y="479"/>
                    </a:lnTo>
                    <a:lnTo>
                      <a:pt x="418" y="477"/>
                    </a:lnTo>
                    <a:lnTo>
                      <a:pt x="426" y="476"/>
                    </a:lnTo>
                    <a:lnTo>
                      <a:pt x="433" y="475"/>
                    </a:lnTo>
                    <a:lnTo>
                      <a:pt x="440" y="473"/>
                    </a:lnTo>
                    <a:lnTo>
                      <a:pt x="447" y="471"/>
                    </a:lnTo>
                    <a:lnTo>
                      <a:pt x="454" y="469"/>
                    </a:lnTo>
                    <a:lnTo>
                      <a:pt x="461" y="468"/>
                    </a:lnTo>
                    <a:lnTo>
                      <a:pt x="468" y="465"/>
                    </a:lnTo>
                    <a:lnTo>
                      <a:pt x="475" y="463"/>
                    </a:lnTo>
                    <a:lnTo>
                      <a:pt x="482" y="461"/>
                    </a:lnTo>
                    <a:lnTo>
                      <a:pt x="489" y="458"/>
                    </a:lnTo>
                    <a:lnTo>
                      <a:pt x="495" y="456"/>
                    </a:lnTo>
                    <a:lnTo>
                      <a:pt x="502" y="453"/>
                    </a:lnTo>
                    <a:lnTo>
                      <a:pt x="508" y="451"/>
                    </a:lnTo>
                    <a:lnTo>
                      <a:pt x="515" y="448"/>
                    </a:lnTo>
                    <a:lnTo>
                      <a:pt x="521" y="445"/>
                    </a:lnTo>
                    <a:lnTo>
                      <a:pt x="527" y="442"/>
                    </a:lnTo>
                    <a:lnTo>
                      <a:pt x="533" y="438"/>
                    </a:lnTo>
                    <a:lnTo>
                      <a:pt x="539" y="435"/>
                    </a:lnTo>
                    <a:lnTo>
                      <a:pt x="545" y="432"/>
                    </a:lnTo>
                    <a:lnTo>
                      <a:pt x="551" y="428"/>
                    </a:lnTo>
                    <a:lnTo>
                      <a:pt x="557" y="424"/>
                    </a:lnTo>
                    <a:lnTo>
                      <a:pt x="563" y="421"/>
                    </a:lnTo>
                    <a:lnTo>
                      <a:pt x="568" y="417"/>
                    </a:lnTo>
                    <a:lnTo>
                      <a:pt x="573" y="413"/>
                    </a:lnTo>
                    <a:lnTo>
                      <a:pt x="579" y="409"/>
                    </a:lnTo>
                    <a:lnTo>
                      <a:pt x="584" y="404"/>
                    </a:lnTo>
                    <a:lnTo>
                      <a:pt x="589" y="400"/>
                    </a:lnTo>
                    <a:lnTo>
                      <a:pt x="595" y="395"/>
                    </a:lnTo>
                    <a:lnTo>
                      <a:pt x="600" y="390"/>
                    </a:lnTo>
                    <a:lnTo>
                      <a:pt x="605" y="385"/>
                    </a:lnTo>
                    <a:lnTo>
                      <a:pt x="610" y="379"/>
                    </a:lnTo>
                    <a:lnTo>
                      <a:pt x="615" y="374"/>
                    </a:lnTo>
                    <a:lnTo>
                      <a:pt x="620" y="369"/>
                    </a:lnTo>
                    <a:lnTo>
                      <a:pt x="625" y="363"/>
                    </a:lnTo>
                    <a:lnTo>
                      <a:pt x="629" y="358"/>
                    </a:lnTo>
                    <a:lnTo>
                      <a:pt x="633" y="352"/>
                    </a:lnTo>
                    <a:lnTo>
                      <a:pt x="638" y="346"/>
                    </a:lnTo>
                    <a:lnTo>
                      <a:pt x="642" y="340"/>
                    </a:lnTo>
                    <a:lnTo>
                      <a:pt x="645" y="334"/>
                    </a:lnTo>
                    <a:lnTo>
                      <a:pt x="649" y="328"/>
                    </a:lnTo>
                    <a:lnTo>
                      <a:pt x="653" y="322"/>
                    </a:lnTo>
                    <a:lnTo>
                      <a:pt x="656" y="316"/>
                    </a:lnTo>
                    <a:lnTo>
                      <a:pt x="659" y="310"/>
                    </a:lnTo>
                    <a:lnTo>
                      <a:pt x="662" y="304"/>
                    </a:lnTo>
                    <a:lnTo>
                      <a:pt x="665" y="297"/>
                    </a:lnTo>
                    <a:lnTo>
                      <a:pt x="667" y="291"/>
                    </a:lnTo>
                    <a:lnTo>
                      <a:pt x="670" y="285"/>
                    </a:lnTo>
                    <a:lnTo>
                      <a:pt x="672" y="278"/>
                    </a:lnTo>
                    <a:lnTo>
                      <a:pt x="674" y="271"/>
                    </a:lnTo>
                    <a:lnTo>
                      <a:pt x="676" y="265"/>
                    </a:lnTo>
                    <a:lnTo>
                      <a:pt x="678" y="258"/>
                    </a:lnTo>
                    <a:lnTo>
                      <a:pt x="679" y="251"/>
                    </a:lnTo>
                    <a:lnTo>
                      <a:pt x="681" y="245"/>
                    </a:lnTo>
                    <a:lnTo>
                      <a:pt x="682" y="238"/>
                    </a:lnTo>
                    <a:lnTo>
                      <a:pt x="683" y="231"/>
                    </a:lnTo>
                    <a:lnTo>
                      <a:pt x="684" y="224"/>
                    </a:lnTo>
                    <a:lnTo>
                      <a:pt x="684" y="217"/>
                    </a:lnTo>
                    <a:lnTo>
                      <a:pt x="684" y="210"/>
                    </a:lnTo>
                    <a:lnTo>
                      <a:pt x="685" y="203"/>
                    </a:lnTo>
                    <a:lnTo>
                      <a:pt x="684" y="196"/>
                    </a:lnTo>
                    <a:lnTo>
                      <a:pt x="684" y="188"/>
                    </a:lnTo>
                    <a:lnTo>
                      <a:pt x="683" y="181"/>
                    </a:lnTo>
                    <a:lnTo>
                      <a:pt x="683" y="174"/>
                    </a:lnTo>
                    <a:lnTo>
                      <a:pt x="682" y="166"/>
                    </a:lnTo>
                    <a:lnTo>
                      <a:pt x="680" y="159"/>
                    </a:lnTo>
                    <a:lnTo>
                      <a:pt x="679" y="152"/>
                    </a:lnTo>
                    <a:lnTo>
                      <a:pt x="677" y="145"/>
                    </a:lnTo>
                    <a:lnTo>
                      <a:pt x="675" y="138"/>
                    </a:lnTo>
                    <a:lnTo>
                      <a:pt x="673" y="131"/>
                    </a:lnTo>
                    <a:lnTo>
                      <a:pt x="671" y="124"/>
                    </a:lnTo>
                    <a:lnTo>
                      <a:pt x="669" y="118"/>
                    </a:lnTo>
                    <a:lnTo>
                      <a:pt x="666" y="111"/>
                    </a:lnTo>
                    <a:lnTo>
                      <a:pt x="663" y="105"/>
                    </a:lnTo>
                    <a:lnTo>
                      <a:pt x="660" y="98"/>
                    </a:lnTo>
                    <a:lnTo>
                      <a:pt x="657" y="92"/>
                    </a:lnTo>
                    <a:lnTo>
                      <a:pt x="653" y="86"/>
                    </a:lnTo>
                    <a:lnTo>
                      <a:pt x="649" y="81"/>
                    </a:lnTo>
                    <a:lnTo>
                      <a:pt x="645" y="75"/>
                    </a:lnTo>
                    <a:lnTo>
                      <a:pt x="641" y="69"/>
                    </a:lnTo>
                    <a:lnTo>
                      <a:pt x="637" y="64"/>
                    </a:lnTo>
                    <a:lnTo>
                      <a:pt x="633" y="59"/>
                    </a:lnTo>
                    <a:lnTo>
                      <a:pt x="628" y="54"/>
                    </a:lnTo>
                    <a:lnTo>
                      <a:pt x="623" y="49"/>
                    </a:lnTo>
                    <a:lnTo>
                      <a:pt x="618" y="45"/>
                    </a:lnTo>
                    <a:lnTo>
                      <a:pt x="613" y="40"/>
                    </a:lnTo>
                    <a:lnTo>
                      <a:pt x="608" y="36"/>
                    </a:lnTo>
                    <a:lnTo>
                      <a:pt x="602" y="32"/>
                    </a:lnTo>
                    <a:lnTo>
                      <a:pt x="596" y="29"/>
                    </a:lnTo>
                    <a:lnTo>
                      <a:pt x="590" y="25"/>
                    </a:lnTo>
                    <a:lnTo>
                      <a:pt x="584" y="22"/>
                    </a:lnTo>
                    <a:lnTo>
                      <a:pt x="579" y="19"/>
                    </a:lnTo>
                    <a:lnTo>
                      <a:pt x="574" y="17"/>
                    </a:lnTo>
                    <a:lnTo>
                      <a:pt x="568" y="14"/>
                    </a:lnTo>
                    <a:lnTo>
                      <a:pt x="562" y="12"/>
                    </a:lnTo>
                    <a:lnTo>
                      <a:pt x="556" y="10"/>
                    </a:lnTo>
                    <a:lnTo>
                      <a:pt x="550" y="9"/>
                    </a:lnTo>
                    <a:lnTo>
                      <a:pt x="544" y="7"/>
                    </a:lnTo>
                    <a:lnTo>
                      <a:pt x="538" y="6"/>
                    </a:lnTo>
                    <a:lnTo>
                      <a:pt x="532" y="4"/>
                    </a:lnTo>
                    <a:lnTo>
                      <a:pt x="525" y="3"/>
                    </a:lnTo>
                    <a:lnTo>
                      <a:pt x="519" y="2"/>
                    </a:lnTo>
                    <a:lnTo>
                      <a:pt x="512" y="2"/>
                    </a:lnTo>
                    <a:lnTo>
                      <a:pt x="505" y="1"/>
                    </a:lnTo>
                    <a:lnTo>
                      <a:pt x="499" y="1"/>
                    </a:lnTo>
                    <a:lnTo>
                      <a:pt x="492" y="0"/>
                    </a:lnTo>
                    <a:lnTo>
                      <a:pt x="485" y="0"/>
                    </a:lnTo>
                    <a:lnTo>
                      <a:pt x="478" y="0"/>
                    </a:lnTo>
                    <a:lnTo>
                      <a:pt x="470" y="0"/>
                    </a:lnTo>
                    <a:lnTo>
                      <a:pt x="463" y="0"/>
                    </a:lnTo>
                    <a:lnTo>
                      <a:pt x="456" y="1"/>
                    </a:lnTo>
                    <a:lnTo>
                      <a:pt x="448" y="1"/>
                    </a:lnTo>
                    <a:lnTo>
                      <a:pt x="441" y="2"/>
                    </a:lnTo>
                    <a:lnTo>
                      <a:pt x="433" y="2"/>
                    </a:lnTo>
                    <a:lnTo>
                      <a:pt x="425" y="3"/>
                    </a:lnTo>
                    <a:lnTo>
                      <a:pt x="418" y="4"/>
                    </a:lnTo>
                    <a:lnTo>
                      <a:pt x="410" y="5"/>
                    </a:lnTo>
                    <a:lnTo>
                      <a:pt x="402" y="6"/>
                    </a:lnTo>
                    <a:lnTo>
                      <a:pt x="394" y="7"/>
                    </a:lnTo>
                    <a:lnTo>
                      <a:pt x="386" y="8"/>
                    </a:lnTo>
                    <a:lnTo>
                      <a:pt x="378" y="10"/>
                    </a:lnTo>
                    <a:lnTo>
                      <a:pt x="370" y="11"/>
                    </a:lnTo>
                    <a:lnTo>
                      <a:pt x="362" y="12"/>
                    </a:lnTo>
                    <a:lnTo>
                      <a:pt x="353" y="14"/>
                    </a:lnTo>
                    <a:lnTo>
                      <a:pt x="345" y="15"/>
                    </a:lnTo>
                    <a:lnTo>
                      <a:pt x="337" y="14"/>
                    </a:lnTo>
                    <a:lnTo>
                      <a:pt x="329" y="12"/>
                    </a:lnTo>
                    <a:lnTo>
                      <a:pt x="321" y="11"/>
                    </a:lnTo>
                    <a:lnTo>
                      <a:pt x="313" y="10"/>
                    </a:lnTo>
                    <a:lnTo>
                      <a:pt x="305" y="8"/>
                    </a:lnTo>
                    <a:lnTo>
                      <a:pt x="297" y="7"/>
                    </a:lnTo>
                    <a:lnTo>
                      <a:pt x="289" y="6"/>
                    </a:lnTo>
                    <a:lnTo>
                      <a:pt x="281" y="5"/>
                    </a:lnTo>
                    <a:lnTo>
                      <a:pt x="274" y="4"/>
                    </a:lnTo>
                    <a:lnTo>
                      <a:pt x="266" y="3"/>
                    </a:lnTo>
                    <a:lnTo>
                      <a:pt x="258" y="3"/>
                    </a:lnTo>
                    <a:lnTo>
                      <a:pt x="251" y="2"/>
                    </a:lnTo>
                    <a:lnTo>
                      <a:pt x="243" y="1"/>
                    </a:lnTo>
                    <a:lnTo>
                      <a:pt x="236" y="1"/>
                    </a:lnTo>
                    <a:lnTo>
                      <a:pt x="228" y="1"/>
                    </a:lnTo>
                    <a:lnTo>
                      <a:pt x="221" y="0"/>
                    </a:lnTo>
                    <a:lnTo>
                      <a:pt x="214" y="0"/>
                    </a:lnTo>
                    <a:lnTo>
                      <a:pt x="207" y="0"/>
                    </a:lnTo>
                    <a:lnTo>
                      <a:pt x="200" y="0"/>
                    </a:lnTo>
                    <a:lnTo>
                      <a:pt x="193" y="0"/>
                    </a:lnTo>
                    <a:lnTo>
                      <a:pt x="186" y="1"/>
                    </a:lnTo>
                    <a:lnTo>
                      <a:pt x="179" y="1"/>
                    </a:lnTo>
                    <a:lnTo>
                      <a:pt x="172" y="2"/>
                    </a:lnTo>
                    <a:lnTo>
                      <a:pt x="166" y="3"/>
                    </a:lnTo>
                    <a:lnTo>
                      <a:pt x="159" y="4"/>
                    </a:lnTo>
                    <a:lnTo>
                      <a:pt x="153" y="5"/>
                    </a:lnTo>
                    <a:lnTo>
                      <a:pt x="147" y="6"/>
                    </a:lnTo>
                    <a:lnTo>
                      <a:pt x="140" y="7"/>
                    </a:lnTo>
                    <a:lnTo>
                      <a:pt x="134" y="9"/>
                    </a:lnTo>
                    <a:lnTo>
                      <a:pt x="128" y="11"/>
                    </a:lnTo>
                    <a:lnTo>
                      <a:pt x="122" y="12"/>
                    </a:lnTo>
                    <a:lnTo>
                      <a:pt x="117" y="15"/>
                    </a:lnTo>
                    <a:lnTo>
                      <a:pt x="111" y="17"/>
                    </a:lnTo>
                    <a:lnTo>
                      <a:pt x="106" y="19"/>
                    </a:lnTo>
                    <a:lnTo>
                      <a:pt x="100" y="22"/>
                    </a:lnTo>
                    <a:lnTo>
                      <a:pt x="94" y="25"/>
                    </a:lnTo>
                    <a:lnTo>
                      <a:pt x="88" y="29"/>
                    </a:lnTo>
                    <a:lnTo>
                      <a:pt x="82" y="32"/>
                    </a:lnTo>
                    <a:lnTo>
                      <a:pt x="77" y="36"/>
                    </a:lnTo>
                    <a:lnTo>
                      <a:pt x="71" y="40"/>
                    </a:lnTo>
                    <a:lnTo>
                      <a:pt x="66" y="45"/>
                    </a:lnTo>
                    <a:lnTo>
                      <a:pt x="61" y="49"/>
                    </a:lnTo>
                    <a:lnTo>
                      <a:pt x="56" y="54"/>
                    </a:lnTo>
                    <a:lnTo>
                      <a:pt x="51" y="59"/>
                    </a:lnTo>
                    <a:lnTo>
                      <a:pt x="47" y="64"/>
                    </a:lnTo>
                    <a:lnTo>
                      <a:pt x="43" y="69"/>
                    </a:lnTo>
                    <a:lnTo>
                      <a:pt x="39" y="75"/>
                    </a:lnTo>
                    <a:lnTo>
                      <a:pt x="35" y="81"/>
                    </a:lnTo>
                    <a:lnTo>
                      <a:pt x="31" y="86"/>
                    </a:lnTo>
                    <a:lnTo>
                      <a:pt x="27" y="92"/>
                    </a:lnTo>
                    <a:lnTo>
                      <a:pt x="24" y="98"/>
                    </a:lnTo>
                    <a:lnTo>
                      <a:pt x="21" y="105"/>
                    </a:lnTo>
                    <a:lnTo>
                      <a:pt x="18" y="111"/>
                    </a:lnTo>
                    <a:lnTo>
                      <a:pt x="15" y="118"/>
                    </a:lnTo>
                    <a:lnTo>
                      <a:pt x="13" y="124"/>
                    </a:lnTo>
                    <a:lnTo>
                      <a:pt x="11" y="131"/>
                    </a:lnTo>
                    <a:lnTo>
                      <a:pt x="9" y="138"/>
                    </a:lnTo>
                    <a:lnTo>
                      <a:pt x="7" y="145"/>
                    </a:lnTo>
                    <a:lnTo>
                      <a:pt x="5" y="152"/>
                    </a:lnTo>
                    <a:lnTo>
                      <a:pt x="4" y="159"/>
                    </a:lnTo>
                    <a:lnTo>
                      <a:pt x="2" y="166"/>
                    </a:lnTo>
                    <a:lnTo>
                      <a:pt x="1" y="174"/>
                    </a:lnTo>
                    <a:lnTo>
                      <a:pt x="1" y="181"/>
                    </a:lnTo>
                    <a:lnTo>
                      <a:pt x="0" y="188"/>
                    </a:lnTo>
                    <a:lnTo>
                      <a:pt x="0" y="196"/>
                    </a:lnTo>
                    <a:lnTo>
                      <a:pt x="0" y="203"/>
                    </a:lnTo>
                    <a:lnTo>
                      <a:pt x="0" y="210"/>
                    </a:lnTo>
                    <a:lnTo>
                      <a:pt x="0" y="217"/>
                    </a:lnTo>
                    <a:lnTo>
                      <a:pt x="1" y="224"/>
                    </a:lnTo>
                    <a:lnTo>
                      <a:pt x="1" y="231"/>
                    </a:lnTo>
                    <a:lnTo>
                      <a:pt x="2" y="238"/>
                    </a:lnTo>
                    <a:lnTo>
                      <a:pt x="3" y="245"/>
                    </a:lnTo>
                    <a:lnTo>
                      <a:pt x="5" y="251"/>
                    </a:lnTo>
                    <a:lnTo>
                      <a:pt x="6" y="258"/>
                    </a:lnTo>
                    <a:lnTo>
                      <a:pt x="8" y="265"/>
                    </a:lnTo>
                    <a:lnTo>
                      <a:pt x="10" y="271"/>
                    </a:lnTo>
                    <a:lnTo>
                      <a:pt x="12" y="278"/>
                    </a:lnTo>
                    <a:lnTo>
                      <a:pt x="14" y="285"/>
                    </a:lnTo>
                    <a:lnTo>
                      <a:pt x="16" y="291"/>
                    </a:lnTo>
                    <a:lnTo>
                      <a:pt x="19" y="297"/>
                    </a:lnTo>
                    <a:lnTo>
                      <a:pt x="22" y="304"/>
                    </a:lnTo>
                    <a:lnTo>
                      <a:pt x="24" y="310"/>
                    </a:lnTo>
                    <a:lnTo>
                      <a:pt x="28" y="316"/>
                    </a:lnTo>
                    <a:lnTo>
                      <a:pt x="31" y="322"/>
                    </a:lnTo>
                    <a:lnTo>
                      <a:pt x="34" y="328"/>
                    </a:lnTo>
                    <a:lnTo>
                      <a:pt x="38" y="334"/>
                    </a:lnTo>
                    <a:lnTo>
                      <a:pt x="42" y="340"/>
                    </a:lnTo>
                    <a:lnTo>
                      <a:pt x="46" y="346"/>
                    </a:lnTo>
                    <a:lnTo>
                      <a:pt x="50" y="352"/>
                    </a:lnTo>
                    <a:lnTo>
                      <a:pt x="54" y="358"/>
                    </a:lnTo>
                    <a:lnTo>
                      <a:pt x="58" y="363"/>
                    </a:lnTo>
                    <a:lnTo>
                      <a:pt x="63" y="369"/>
                    </a:lnTo>
                    <a:lnTo>
                      <a:pt x="68" y="374"/>
                    </a:lnTo>
                    <a:lnTo>
                      <a:pt x="73" y="379"/>
                    </a:lnTo>
                    <a:lnTo>
                      <a:pt x="78" y="385"/>
                    </a:lnTo>
                    <a:lnTo>
                      <a:pt x="83" y="390"/>
                    </a:lnTo>
                    <a:lnTo>
                      <a:pt x="88" y="395"/>
                    </a:lnTo>
                    <a:lnTo>
                      <a:pt x="94" y="400"/>
                    </a:lnTo>
                    <a:lnTo>
                      <a:pt x="99" y="404"/>
                    </a:lnTo>
                    <a:lnTo>
                      <a:pt x="105" y="409"/>
                    </a:lnTo>
                    <a:lnTo>
                      <a:pt x="110" y="413"/>
                    </a:lnTo>
                    <a:lnTo>
                      <a:pt x="115" y="417"/>
                    </a:lnTo>
                    <a:lnTo>
                      <a:pt x="121" y="421"/>
                    </a:lnTo>
                    <a:lnTo>
                      <a:pt x="127" y="424"/>
                    </a:lnTo>
                    <a:lnTo>
                      <a:pt x="132" y="428"/>
                    </a:lnTo>
                    <a:lnTo>
                      <a:pt x="138" y="432"/>
                    </a:lnTo>
                    <a:lnTo>
                      <a:pt x="144" y="435"/>
                    </a:lnTo>
                    <a:lnTo>
                      <a:pt x="150" y="438"/>
                    </a:lnTo>
                    <a:lnTo>
                      <a:pt x="156" y="442"/>
                    </a:lnTo>
                    <a:lnTo>
                      <a:pt x="163" y="445"/>
                    </a:lnTo>
                    <a:lnTo>
                      <a:pt x="169" y="448"/>
                    </a:lnTo>
                    <a:lnTo>
                      <a:pt x="175" y="451"/>
                    </a:lnTo>
                    <a:lnTo>
                      <a:pt x="182" y="453"/>
                    </a:lnTo>
                    <a:lnTo>
                      <a:pt x="188" y="456"/>
                    </a:lnTo>
                    <a:lnTo>
                      <a:pt x="195" y="458"/>
                    </a:lnTo>
                    <a:lnTo>
                      <a:pt x="202" y="461"/>
                    </a:lnTo>
                    <a:lnTo>
                      <a:pt x="209" y="463"/>
                    </a:lnTo>
                    <a:lnTo>
                      <a:pt x="215" y="465"/>
                    </a:lnTo>
                    <a:lnTo>
                      <a:pt x="222" y="468"/>
                    </a:lnTo>
                    <a:lnTo>
                      <a:pt x="229" y="469"/>
                    </a:lnTo>
                    <a:lnTo>
                      <a:pt x="237" y="471"/>
                    </a:lnTo>
                    <a:lnTo>
                      <a:pt x="244" y="473"/>
                    </a:lnTo>
                    <a:lnTo>
                      <a:pt x="251" y="475"/>
                    </a:lnTo>
                    <a:lnTo>
                      <a:pt x="258" y="476"/>
                    </a:lnTo>
                    <a:lnTo>
                      <a:pt x="265" y="477"/>
                    </a:lnTo>
                    <a:lnTo>
                      <a:pt x="273" y="479"/>
                    </a:lnTo>
                    <a:lnTo>
                      <a:pt x="280" y="480"/>
                    </a:lnTo>
                    <a:lnTo>
                      <a:pt x="288" y="481"/>
                    </a:lnTo>
                    <a:lnTo>
                      <a:pt x="295" y="482"/>
                    </a:lnTo>
                    <a:lnTo>
                      <a:pt x="303" y="482"/>
                    </a:lnTo>
                    <a:lnTo>
                      <a:pt x="310" y="483"/>
                    </a:lnTo>
                    <a:lnTo>
                      <a:pt x="318" y="483"/>
                    </a:lnTo>
                    <a:lnTo>
                      <a:pt x="326" y="484"/>
                    </a:lnTo>
                    <a:lnTo>
                      <a:pt x="334" y="484"/>
                    </a:lnTo>
                    <a:lnTo>
                      <a:pt x="341" y="484"/>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20" name="Freeform 48"/>
              <p:cNvSpPr>
                <a:spLocks/>
              </p:cNvSpPr>
              <p:nvPr/>
            </p:nvSpPr>
            <p:spPr bwMode="auto">
              <a:xfrm>
                <a:off x="2035" y="3333"/>
                <a:ext cx="686" cy="485"/>
              </a:xfrm>
              <a:custGeom>
                <a:avLst/>
                <a:gdLst>
                  <a:gd name="T0" fmla="*/ 373 w 686"/>
                  <a:gd name="T1" fmla="*/ 483 h 485"/>
                  <a:gd name="T2" fmla="*/ 411 w 686"/>
                  <a:gd name="T3" fmla="*/ 479 h 485"/>
                  <a:gd name="T4" fmla="*/ 447 w 686"/>
                  <a:gd name="T5" fmla="*/ 471 h 485"/>
                  <a:gd name="T6" fmla="*/ 482 w 686"/>
                  <a:gd name="T7" fmla="*/ 461 h 485"/>
                  <a:gd name="T8" fmla="*/ 515 w 686"/>
                  <a:gd name="T9" fmla="*/ 448 h 485"/>
                  <a:gd name="T10" fmla="*/ 545 w 686"/>
                  <a:gd name="T11" fmla="*/ 432 h 485"/>
                  <a:gd name="T12" fmla="*/ 573 w 686"/>
                  <a:gd name="T13" fmla="*/ 413 h 485"/>
                  <a:gd name="T14" fmla="*/ 595 w 686"/>
                  <a:gd name="T15" fmla="*/ 395 h 485"/>
                  <a:gd name="T16" fmla="*/ 620 w 686"/>
                  <a:gd name="T17" fmla="*/ 369 h 485"/>
                  <a:gd name="T18" fmla="*/ 642 w 686"/>
                  <a:gd name="T19" fmla="*/ 340 h 485"/>
                  <a:gd name="T20" fmla="*/ 659 w 686"/>
                  <a:gd name="T21" fmla="*/ 310 h 485"/>
                  <a:gd name="T22" fmla="*/ 672 w 686"/>
                  <a:gd name="T23" fmla="*/ 278 h 485"/>
                  <a:gd name="T24" fmla="*/ 681 w 686"/>
                  <a:gd name="T25" fmla="*/ 245 h 485"/>
                  <a:gd name="T26" fmla="*/ 684 w 686"/>
                  <a:gd name="T27" fmla="*/ 210 h 485"/>
                  <a:gd name="T28" fmla="*/ 683 w 686"/>
                  <a:gd name="T29" fmla="*/ 181 h 485"/>
                  <a:gd name="T30" fmla="*/ 677 w 686"/>
                  <a:gd name="T31" fmla="*/ 145 h 485"/>
                  <a:gd name="T32" fmla="*/ 666 w 686"/>
                  <a:gd name="T33" fmla="*/ 111 h 485"/>
                  <a:gd name="T34" fmla="*/ 649 w 686"/>
                  <a:gd name="T35" fmla="*/ 81 h 485"/>
                  <a:gd name="T36" fmla="*/ 628 w 686"/>
                  <a:gd name="T37" fmla="*/ 54 h 485"/>
                  <a:gd name="T38" fmla="*/ 602 w 686"/>
                  <a:gd name="T39" fmla="*/ 32 h 485"/>
                  <a:gd name="T40" fmla="*/ 579 w 686"/>
                  <a:gd name="T41" fmla="*/ 19 h 485"/>
                  <a:gd name="T42" fmla="*/ 550 w 686"/>
                  <a:gd name="T43" fmla="*/ 9 h 485"/>
                  <a:gd name="T44" fmla="*/ 519 w 686"/>
                  <a:gd name="T45" fmla="*/ 2 h 485"/>
                  <a:gd name="T46" fmla="*/ 485 w 686"/>
                  <a:gd name="T47" fmla="*/ 0 h 485"/>
                  <a:gd name="T48" fmla="*/ 448 w 686"/>
                  <a:gd name="T49" fmla="*/ 1 h 485"/>
                  <a:gd name="T50" fmla="*/ 410 w 686"/>
                  <a:gd name="T51" fmla="*/ 5 h 485"/>
                  <a:gd name="T52" fmla="*/ 370 w 686"/>
                  <a:gd name="T53" fmla="*/ 11 h 485"/>
                  <a:gd name="T54" fmla="*/ 337 w 686"/>
                  <a:gd name="T55" fmla="*/ 14 h 485"/>
                  <a:gd name="T56" fmla="*/ 297 w 686"/>
                  <a:gd name="T57" fmla="*/ 7 h 485"/>
                  <a:gd name="T58" fmla="*/ 258 w 686"/>
                  <a:gd name="T59" fmla="*/ 3 h 485"/>
                  <a:gd name="T60" fmla="*/ 221 w 686"/>
                  <a:gd name="T61" fmla="*/ 0 h 485"/>
                  <a:gd name="T62" fmla="*/ 186 w 686"/>
                  <a:gd name="T63" fmla="*/ 1 h 485"/>
                  <a:gd name="T64" fmla="*/ 153 w 686"/>
                  <a:gd name="T65" fmla="*/ 5 h 485"/>
                  <a:gd name="T66" fmla="*/ 122 w 686"/>
                  <a:gd name="T67" fmla="*/ 12 h 485"/>
                  <a:gd name="T68" fmla="*/ 100 w 686"/>
                  <a:gd name="T69" fmla="*/ 22 h 485"/>
                  <a:gd name="T70" fmla="*/ 71 w 686"/>
                  <a:gd name="T71" fmla="*/ 40 h 485"/>
                  <a:gd name="T72" fmla="*/ 47 w 686"/>
                  <a:gd name="T73" fmla="*/ 64 h 485"/>
                  <a:gd name="T74" fmla="*/ 27 w 686"/>
                  <a:gd name="T75" fmla="*/ 92 h 485"/>
                  <a:gd name="T76" fmla="*/ 13 w 686"/>
                  <a:gd name="T77" fmla="*/ 124 h 485"/>
                  <a:gd name="T78" fmla="*/ 4 w 686"/>
                  <a:gd name="T79" fmla="*/ 159 h 485"/>
                  <a:gd name="T80" fmla="*/ 0 w 686"/>
                  <a:gd name="T81" fmla="*/ 196 h 485"/>
                  <a:gd name="T82" fmla="*/ 1 w 686"/>
                  <a:gd name="T83" fmla="*/ 224 h 485"/>
                  <a:gd name="T84" fmla="*/ 6 w 686"/>
                  <a:gd name="T85" fmla="*/ 258 h 485"/>
                  <a:gd name="T86" fmla="*/ 16 w 686"/>
                  <a:gd name="T87" fmla="*/ 291 h 485"/>
                  <a:gd name="T88" fmla="*/ 31 w 686"/>
                  <a:gd name="T89" fmla="*/ 322 h 485"/>
                  <a:gd name="T90" fmla="*/ 50 w 686"/>
                  <a:gd name="T91" fmla="*/ 352 h 485"/>
                  <a:gd name="T92" fmla="*/ 73 w 686"/>
                  <a:gd name="T93" fmla="*/ 379 h 485"/>
                  <a:gd name="T94" fmla="*/ 99 w 686"/>
                  <a:gd name="T95" fmla="*/ 404 h 485"/>
                  <a:gd name="T96" fmla="*/ 121 w 686"/>
                  <a:gd name="T97" fmla="*/ 421 h 485"/>
                  <a:gd name="T98" fmla="*/ 150 w 686"/>
                  <a:gd name="T99" fmla="*/ 438 h 485"/>
                  <a:gd name="T100" fmla="*/ 182 w 686"/>
                  <a:gd name="T101" fmla="*/ 453 h 485"/>
                  <a:gd name="T102" fmla="*/ 215 w 686"/>
                  <a:gd name="T103" fmla="*/ 465 h 485"/>
                  <a:gd name="T104" fmla="*/ 251 w 686"/>
                  <a:gd name="T105" fmla="*/ 475 h 485"/>
                  <a:gd name="T106" fmla="*/ 288 w 686"/>
                  <a:gd name="T107" fmla="*/ 481 h 485"/>
                  <a:gd name="T108" fmla="*/ 326 w 686"/>
                  <a:gd name="T109" fmla="*/ 484 h 4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6"/>
                  <a:gd name="T166" fmla="*/ 0 h 485"/>
                  <a:gd name="T167" fmla="*/ 686 w 686"/>
                  <a:gd name="T168" fmla="*/ 485 h 4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6" h="485">
                    <a:moveTo>
                      <a:pt x="341" y="484"/>
                    </a:moveTo>
                    <a:lnTo>
                      <a:pt x="349" y="484"/>
                    </a:lnTo>
                    <a:lnTo>
                      <a:pt x="357" y="484"/>
                    </a:lnTo>
                    <a:lnTo>
                      <a:pt x="365" y="483"/>
                    </a:lnTo>
                    <a:lnTo>
                      <a:pt x="373" y="483"/>
                    </a:lnTo>
                    <a:lnTo>
                      <a:pt x="381" y="482"/>
                    </a:lnTo>
                    <a:lnTo>
                      <a:pt x="388" y="482"/>
                    </a:lnTo>
                    <a:lnTo>
                      <a:pt x="396" y="481"/>
                    </a:lnTo>
                    <a:lnTo>
                      <a:pt x="403" y="480"/>
                    </a:lnTo>
                    <a:lnTo>
                      <a:pt x="411" y="479"/>
                    </a:lnTo>
                    <a:lnTo>
                      <a:pt x="418" y="477"/>
                    </a:lnTo>
                    <a:lnTo>
                      <a:pt x="426" y="476"/>
                    </a:lnTo>
                    <a:lnTo>
                      <a:pt x="433" y="475"/>
                    </a:lnTo>
                    <a:lnTo>
                      <a:pt x="440" y="473"/>
                    </a:lnTo>
                    <a:lnTo>
                      <a:pt x="447" y="471"/>
                    </a:lnTo>
                    <a:lnTo>
                      <a:pt x="454" y="469"/>
                    </a:lnTo>
                    <a:lnTo>
                      <a:pt x="461" y="468"/>
                    </a:lnTo>
                    <a:lnTo>
                      <a:pt x="468" y="465"/>
                    </a:lnTo>
                    <a:lnTo>
                      <a:pt x="475" y="463"/>
                    </a:lnTo>
                    <a:lnTo>
                      <a:pt x="482" y="461"/>
                    </a:lnTo>
                    <a:lnTo>
                      <a:pt x="489" y="458"/>
                    </a:lnTo>
                    <a:lnTo>
                      <a:pt x="495" y="456"/>
                    </a:lnTo>
                    <a:lnTo>
                      <a:pt x="502" y="453"/>
                    </a:lnTo>
                    <a:lnTo>
                      <a:pt x="508" y="451"/>
                    </a:lnTo>
                    <a:lnTo>
                      <a:pt x="515" y="448"/>
                    </a:lnTo>
                    <a:lnTo>
                      <a:pt x="521" y="445"/>
                    </a:lnTo>
                    <a:lnTo>
                      <a:pt x="527" y="442"/>
                    </a:lnTo>
                    <a:lnTo>
                      <a:pt x="533" y="438"/>
                    </a:lnTo>
                    <a:lnTo>
                      <a:pt x="539" y="435"/>
                    </a:lnTo>
                    <a:lnTo>
                      <a:pt x="545" y="432"/>
                    </a:lnTo>
                    <a:lnTo>
                      <a:pt x="551" y="428"/>
                    </a:lnTo>
                    <a:lnTo>
                      <a:pt x="557" y="424"/>
                    </a:lnTo>
                    <a:lnTo>
                      <a:pt x="563" y="421"/>
                    </a:lnTo>
                    <a:lnTo>
                      <a:pt x="568" y="417"/>
                    </a:lnTo>
                    <a:lnTo>
                      <a:pt x="573" y="413"/>
                    </a:lnTo>
                    <a:lnTo>
                      <a:pt x="579" y="409"/>
                    </a:lnTo>
                    <a:lnTo>
                      <a:pt x="584" y="404"/>
                    </a:lnTo>
                    <a:lnTo>
                      <a:pt x="589" y="400"/>
                    </a:lnTo>
                    <a:lnTo>
                      <a:pt x="595" y="395"/>
                    </a:lnTo>
                    <a:lnTo>
                      <a:pt x="600" y="390"/>
                    </a:lnTo>
                    <a:lnTo>
                      <a:pt x="605" y="385"/>
                    </a:lnTo>
                    <a:lnTo>
                      <a:pt x="610" y="379"/>
                    </a:lnTo>
                    <a:lnTo>
                      <a:pt x="615" y="374"/>
                    </a:lnTo>
                    <a:lnTo>
                      <a:pt x="620" y="369"/>
                    </a:lnTo>
                    <a:lnTo>
                      <a:pt x="625" y="363"/>
                    </a:lnTo>
                    <a:lnTo>
                      <a:pt x="629" y="358"/>
                    </a:lnTo>
                    <a:lnTo>
                      <a:pt x="633" y="352"/>
                    </a:lnTo>
                    <a:lnTo>
                      <a:pt x="638" y="346"/>
                    </a:lnTo>
                    <a:lnTo>
                      <a:pt x="642" y="340"/>
                    </a:lnTo>
                    <a:lnTo>
                      <a:pt x="645" y="334"/>
                    </a:lnTo>
                    <a:lnTo>
                      <a:pt x="649" y="328"/>
                    </a:lnTo>
                    <a:lnTo>
                      <a:pt x="653" y="322"/>
                    </a:lnTo>
                    <a:lnTo>
                      <a:pt x="656" y="316"/>
                    </a:lnTo>
                    <a:lnTo>
                      <a:pt x="659" y="310"/>
                    </a:lnTo>
                    <a:lnTo>
                      <a:pt x="662" y="304"/>
                    </a:lnTo>
                    <a:lnTo>
                      <a:pt x="665" y="297"/>
                    </a:lnTo>
                    <a:lnTo>
                      <a:pt x="667" y="291"/>
                    </a:lnTo>
                    <a:lnTo>
                      <a:pt x="670" y="285"/>
                    </a:lnTo>
                    <a:lnTo>
                      <a:pt x="672" y="278"/>
                    </a:lnTo>
                    <a:lnTo>
                      <a:pt x="674" y="271"/>
                    </a:lnTo>
                    <a:lnTo>
                      <a:pt x="676" y="265"/>
                    </a:lnTo>
                    <a:lnTo>
                      <a:pt x="678" y="258"/>
                    </a:lnTo>
                    <a:lnTo>
                      <a:pt x="679" y="251"/>
                    </a:lnTo>
                    <a:lnTo>
                      <a:pt x="681" y="245"/>
                    </a:lnTo>
                    <a:lnTo>
                      <a:pt x="682" y="238"/>
                    </a:lnTo>
                    <a:lnTo>
                      <a:pt x="683" y="231"/>
                    </a:lnTo>
                    <a:lnTo>
                      <a:pt x="684" y="224"/>
                    </a:lnTo>
                    <a:lnTo>
                      <a:pt x="684" y="217"/>
                    </a:lnTo>
                    <a:lnTo>
                      <a:pt x="684" y="210"/>
                    </a:lnTo>
                    <a:lnTo>
                      <a:pt x="685" y="203"/>
                    </a:lnTo>
                    <a:lnTo>
                      <a:pt x="684" y="196"/>
                    </a:lnTo>
                    <a:lnTo>
                      <a:pt x="684" y="188"/>
                    </a:lnTo>
                    <a:lnTo>
                      <a:pt x="683" y="181"/>
                    </a:lnTo>
                    <a:lnTo>
                      <a:pt x="683" y="174"/>
                    </a:lnTo>
                    <a:lnTo>
                      <a:pt x="682" y="166"/>
                    </a:lnTo>
                    <a:lnTo>
                      <a:pt x="680" y="159"/>
                    </a:lnTo>
                    <a:lnTo>
                      <a:pt x="679" y="152"/>
                    </a:lnTo>
                    <a:lnTo>
                      <a:pt x="677" y="145"/>
                    </a:lnTo>
                    <a:lnTo>
                      <a:pt x="675" y="138"/>
                    </a:lnTo>
                    <a:lnTo>
                      <a:pt x="673" y="131"/>
                    </a:lnTo>
                    <a:lnTo>
                      <a:pt x="671" y="124"/>
                    </a:lnTo>
                    <a:lnTo>
                      <a:pt x="669" y="118"/>
                    </a:lnTo>
                    <a:lnTo>
                      <a:pt x="666" y="111"/>
                    </a:lnTo>
                    <a:lnTo>
                      <a:pt x="663" y="105"/>
                    </a:lnTo>
                    <a:lnTo>
                      <a:pt x="660" y="98"/>
                    </a:lnTo>
                    <a:lnTo>
                      <a:pt x="657" y="92"/>
                    </a:lnTo>
                    <a:lnTo>
                      <a:pt x="653" y="86"/>
                    </a:lnTo>
                    <a:lnTo>
                      <a:pt x="649" y="81"/>
                    </a:lnTo>
                    <a:lnTo>
                      <a:pt x="645" y="75"/>
                    </a:lnTo>
                    <a:lnTo>
                      <a:pt x="641" y="69"/>
                    </a:lnTo>
                    <a:lnTo>
                      <a:pt x="637" y="64"/>
                    </a:lnTo>
                    <a:lnTo>
                      <a:pt x="633" y="59"/>
                    </a:lnTo>
                    <a:lnTo>
                      <a:pt x="628" y="54"/>
                    </a:lnTo>
                    <a:lnTo>
                      <a:pt x="623" y="49"/>
                    </a:lnTo>
                    <a:lnTo>
                      <a:pt x="618" y="45"/>
                    </a:lnTo>
                    <a:lnTo>
                      <a:pt x="613" y="40"/>
                    </a:lnTo>
                    <a:lnTo>
                      <a:pt x="608" y="36"/>
                    </a:lnTo>
                    <a:lnTo>
                      <a:pt x="602" y="32"/>
                    </a:lnTo>
                    <a:lnTo>
                      <a:pt x="596" y="29"/>
                    </a:lnTo>
                    <a:lnTo>
                      <a:pt x="590" y="25"/>
                    </a:lnTo>
                    <a:lnTo>
                      <a:pt x="584" y="22"/>
                    </a:lnTo>
                    <a:lnTo>
                      <a:pt x="579" y="19"/>
                    </a:lnTo>
                    <a:lnTo>
                      <a:pt x="574" y="17"/>
                    </a:lnTo>
                    <a:lnTo>
                      <a:pt x="568" y="14"/>
                    </a:lnTo>
                    <a:lnTo>
                      <a:pt x="562" y="12"/>
                    </a:lnTo>
                    <a:lnTo>
                      <a:pt x="556" y="10"/>
                    </a:lnTo>
                    <a:lnTo>
                      <a:pt x="550" y="9"/>
                    </a:lnTo>
                    <a:lnTo>
                      <a:pt x="544" y="7"/>
                    </a:lnTo>
                    <a:lnTo>
                      <a:pt x="538" y="6"/>
                    </a:lnTo>
                    <a:lnTo>
                      <a:pt x="532" y="4"/>
                    </a:lnTo>
                    <a:lnTo>
                      <a:pt x="525" y="3"/>
                    </a:lnTo>
                    <a:lnTo>
                      <a:pt x="519" y="2"/>
                    </a:lnTo>
                    <a:lnTo>
                      <a:pt x="512" y="2"/>
                    </a:lnTo>
                    <a:lnTo>
                      <a:pt x="505" y="1"/>
                    </a:lnTo>
                    <a:lnTo>
                      <a:pt x="499" y="1"/>
                    </a:lnTo>
                    <a:lnTo>
                      <a:pt x="492" y="0"/>
                    </a:lnTo>
                    <a:lnTo>
                      <a:pt x="485" y="0"/>
                    </a:lnTo>
                    <a:lnTo>
                      <a:pt x="478" y="0"/>
                    </a:lnTo>
                    <a:lnTo>
                      <a:pt x="470" y="0"/>
                    </a:lnTo>
                    <a:lnTo>
                      <a:pt x="463" y="0"/>
                    </a:lnTo>
                    <a:lnTo>
                      <a:pt x="456" y="1"/>
                    </a:lnTo>
                    <a:lnTo>
                      <a:pt x="448" y="1"/>
                    </a:lnTo>
                    <a:lnTo>
                      <a:pt x="441" y="2"/>
                    </a:lnTo>
                    <a:lnTo>
                      <a:pt x="433" y="2"/>
                    </a:lnTo>
                    <a:lnTo>
                      <a:pt x="425" y="3"/>
                    </a:lnTo>
                    <a:lnTo>
                      <a:pt x="418" y="4"/>
                    </a:lnTo>
                    <a:lnTo>
                      <a:pt x="410" y="5"/>
                    </a:lnTo>
                    <a:lnTo>
                      <a:pt x="402" y="6"/>
                    </a:lnTo>
                    <a:lnTo>
                      <a:pt x="394" y="7"/>
                    </a:lnTo>
                    <a:lnTo>
                      <a:pt x="386" y="8"/>
                    </a:lnTo>
                    <a:lnTo>
                      <a:pt x="378" y="10"/>
                    </a:lnTo>
                    <a:lnTo>
                      <a:pt x="370" y="11"/>
                    </a:lnTo>
                    <a:lnTo>
                      <a:pt x="362" y="12"/>
                    </a:lnTo>
                    <a:lnTo>
                      <a:pt x="353" y="14"/>
                    </a:lnTo>
                    <a:lnTo>
                      <a:pt x="345" y="15"/>
                    </a:lnTo>
                    <a:lnTo>
                      <a:pt x="337" y="14"/>
                    </a:lnTo>
                    <a:lnTo>
                      <a:pt x="329" y="12"/>
                    </a:lnTo>
                    <a:lnTo>
                      <a:pt x="321" y="11"/>
                    </a:lnTo>
                    <a:lnTo>
                      <a:pt x="313" y="10"/>
                    </a:lnTo>
                    <a:lnTo>
                      <a:pt x="305" y="8"/>
                    </a:lnTo>
                    <a:lnTo>
                      <a:pt x="297" y="7"/>
                    </a:lnTo>
                    <a:lnTo>
                      <a:pt x="289" y="6"/>
                    </a:lnTo>
                    <a:lnTo>
                      <a:pt x="281" y="5"/>
                    </a:lnTo>
                    <a:lnTo>
                      <a:pt x="274" y="4"/>
                    </a:lnTo>
                    <a:lnTo>
                      <a:pt x="266" y="3"/>
                    </a:lnTo>
                    <a:lnTo>
                      <a:pt x="258" y="3"/>
                    </a:lnTo>
                    <a:lnTo>
                      <a:pt x="251" y="2"/>
                    </a:lnTo>
                    <a:lnTo>
                      <a:pt x="243" y="1"/>
                    </a:lnTo>
                    <a:lnTo>
                      <a:pt x="236" y="1"/>
                    </a:lnTo>
                    <a:lnTo>
                      <a:pt x="228" y="1"/>
                    </a:lnTo>
                    <a:lnTo>
                      <a:pt x="221" y="0"/>
                    </a:lnTo>
                    <a:lnTo>
                      <a:pt x="214" y="0"/>
                    </a:lnTo>
                    <a:lnTo>
                      <a:pt x="207" y="0"/>
                    </a:lnTo>
                    <a:lnTo>
                      <a:pt x="200" y="0"/>
                    </a:lnTo>
                    <a:lnTo>
                      <a:pt x="193" y="0"/>
                    </a:lnTo>
                    <a:lnTo>
                      <a:pt x="186" y="1"/>
                    </a:lnTo>
                    <a:lnTo>
                      <a:pt x="179" y="1"/>
                    </a:lnTo>
                    <a:lnTo>
                      <a:pt x="172" y="2"/>
                    </a:lnTo>
                    <a:lnTo>
                      <a:pt x="166" y="3"/>
                    </a:lnTo>
                    <a:lnTo>
                      <a:pt x="159" y="4"/>
                    </a:lnTo>
                    <a:lnTo>
                      <a:pt x="153" y="5"/>
                    </a:lnTo>
                    <a:lnTo>
                      <a:pt x="147" y="6"/>
                    </a:lnTo>
                    <a:lnTo>
                      <a:pt x="140" y="7"/>
                    </a:lnTo>
                    <a:lnTo>
                      <a:pt x="134" y="9"/>
                    </a:lnTo>
                    <a:lnTo>
                      <a:pt x="128" y="11"/>
                    </a:lnTo>
                    <a:lnTo>
                      <a:pt x="122" y="12"/>
                    </a:lnTo>
                    <a:lnTo>
                      <a:pt x="117" y="15"/>
                    </a:lnTo>
                    <a:lnTo>
                      <a:pt x="111" y="17"/>
                    </a:lnTo>
                    <a:lnTo>
                      <a:pt x="106" y="19"/>
                    </a:lnTo>
                    <a:lnTo>
                      <a:pt x="100" y="22"/>
                    </a:lnTo>
                    <a:lnTo>
                      <a:pt x="94" y="25"/>
                    </a:lnTo>
                    <a:lnTo>
                      <a:pt x="88" y="29"/>
                    </a:lnTo>
                    <a:lnTo>
                      <a:pt x="82" y="32"/>
                    </a:lnTo>
                    <a:lnTo>
                      <a:pt x="77" y="36"/>
                    </a:lnTo>
                    <a:lnTo>
                      <a:pt x="71" y="40"/>
                    </a:lnTo>
                    <a:lnTo>
                      <a:pt x="66" y="45"/>
                    </a:lnTo>
                    <a:lnTo>
                      <a:pt x="61" y="49"/>
                    </a:lnTo>
                    <a:lnTo>
                      <a:pt x="56" y="54"/>
                    </a:lnTo>
                    <a:lnTo>
                      <a:pt x="51" y="59"/>
                    </a:lnTo>
                    <a:lnTo>
                      <a:pt x="47" y="64"/>
                    </a:lnTo>
                    <a:lnTo>
                      <a:pt x="43" y="69"/>
                    </a:lnTo>
                    <a:lnTo>
                      <a:pt x="39" y="75"/>
                    </a:lnTo>
                    <a:lnTo>
                      <a:pt x="35" y="81"/>
                    </a:lnTo>
                    <a:lnTo>
                      <a:pt x="31" y="86"/>
                    </a:lnTo>
                    <a:lnTo>
                      <a:pt x="27" y="92"/>
                    </a:lnTo>
                    <a:lnTo>
                      <a:pt x="24" y="98"/>
                    </a:lnTo>
                    <a:lnTo>
                      <a:pt x="21" y="105"/>
                    </a:lnTo>
                    <a:lnTo>
                      <a:pt x="18" y="111"/>
                    </a:lnTo>
                    <a:lnTo>
                      <a:pt x="15" y="118"/>
                    </a:lnTo>
                    <a:lnTo>
                      <a:pt x="13" y="124"/>
                    </a:lnTo>
                    <a:lnTo>
                      <a:pt x="11" y="131"/>
                    </a:lnTo>
                    <a:lnTo>
                      <a:pt x="9" y="138"/>
                    </a:lnTo>
                    <a:lnTo>
                      <a:pt x="7" y="145"/>
                    </a:lnTo>
                    <a:lnTo>
                      <a:pt x="5" y="152"/>
                    </a:lnTo>
                    <a:lnTo>
                      <a:pt x="4" y="159"/>
                    </a:lnTo>
                    <a:lnTo>
                      <a:pt x="2" y="166"/>
                    </a:lnTo>
                    <a:lnTo>
                      <a:pt x="1" y="174"/>
                    </a:lnTo>
                    <a:lnTo>
                      <a:pt x="1" y="181"/>
                    </a:lnTo>
                    <a:lnTo>
                      <a:pt x="0" y="188"/>
                    </a:lnTo>
                    <a:lnTo>
                      <a:pt x="0" y="196"/>
                    </a:lnTo>
                    <a:lnTo>
                      <a:pt x="0" y="203"/>
                    </a:lnTo>
                    <a:lnTo>
                      <a:pt x="0" y="210"/>
                    </a:lnTo>
                    <a:lnTo>
                      <a:pt x="0" y="217"/>
                    </a:lnTo>
                    <a:lnTo>
                      <a:pt x="1" y="224"/>
                    </a:lnTo>
                    <a:lnTo>
                      <a:pt x="1" y="231"/>
                    </a:lnTo>
                    <a:lnTo>
                      <a:pt x="2" y="238"/>
                    </a:lnTo>
                    <a:lnTo>
                      <a:pt x="3" y="245"/>
                    </a:lnTo>
                    <a:lnTo>
                      <a:pt x="5" y="251"/>
                    </a:lnTo>
                    <a:lnTo>
                      <a:pt x="6" y="258"/>
                    </a:lnTo>
                    <a:lnTo>
                      <a:pt x="8" y="265"/>
                    </a:lnTo>
                    <a:lnTo>
                      <a:pt x="10" y="271"/>
                    </a:lnTo>
                    <a:lnTo>
                      <a:pt x="12" y="278"/>
                    </a:lnTo>
                    <a:lnTo>
                      <a:pt x="14" y="285"/>
                    </a:lnTo>
                    <a:lnTo>
                      <a:pt x="16" y="291"/>
                    </a:lnTo>
                    <a:lnTo>
                      <a:pt x="19" y="297"/>
                    </a:lnTo>
                    <a:lnTo>
                      <a:pt x="22" y="304"/>
                    </a:lnTo>
                    <a:lnTo>
                      <a:pt x="24" y="310"/>
                    </a:lnTo>
                    <a:lnTo>
                      <a:pt x="28" y="316"/>
                    </a:lnTo>
                    <a:lnTo>
                      <a:pt x="31" y="322"/>
                    </a:lnTo>
                    <a:lnTo>
                      <a:pt x="34" y="328"/>
                    </a:lnTo>
                    <a:lnTo>
                      <a:pt x="38" y="334"/>
                    </a:lnTo>
                    <a:lnTo>
                      <a:pt x="42" y="340"/>
                    </a:lnTo>
                    <a:lnTo>
                      <a:pt x="46" y="346"/>
                    </a:lnTo>
                    <a:lnTo>
                      <a:pt x="50" y="352"/>
                    </a:lnTo>
                    <a:lnTo>
                      <a:pt x="54" y="358"/>
                    </a:lnTo>
                    <a:lnTo>
                      <a:pt x="58" y="363"/>
                    </a:lnTo>
                    <a:lnTo>
                      <a:pt x="63" y="369"/>
                    </a:lnTo>
                    <a:lnTo>
                      <a:pt x="68" y="374"/>
                    </a:lnTo>
                    <a:lnTo>
                      <a:pt x="73" y="379"/>
                    </a:lnTo>
                    <a:lnTo>
                      <a:pt x="78" y="385"/>
                    </a:lnTo>
                    <a:lnTo>
                      <a:pt x="83" y="390"/>
                    </a:lnTo>
                    <a:lnTo>
                      <a:pt x="88" y="395"/>
                    </a:lnTo>
                    <a:lnTo>
                      <a:pt x="94" y="400"/>
                    </a:lnTo>
                    <a:lnTo>
                      <a:pt x="99" y="404"/>
                    </a:lnTo>
                    <a:lnTo>
                      <a:pt x="105" y="409"/>
                    </a:lnTo>
                    <a:lnTo>
                      <a:pt x="110" y="413"/>
                    </a:lnTo>
                    <a:lnTo>
                      <a:pt x="115" y="417"/>
                    </a:lnTo>
                    <a:lnTo>
                      <a:pt x="121" y="421"/>
                    </a:lnTo>
                    <a:lnTo>
                      <a:pt x="127" y="424"/>
                    </a:lnTo>
                    <a:lnTo>
                      <a:pt x="132" y="428"/>
                    </a:lnTo>
                    <a:lnTo>
                      <a:pt x="138" y="432"/>
                    </a:lnTo>
                    <a:lnTo>
                      <a:pt x="144" y="435"/>
                    </a:lnTo>
                    <a:lnTo>
                      <a:pt x="150" y="438"/>
                    </a:lnTo>
                    <a:lnTo>
                      <a:pt x="156" y="442"/>
                    </a:lnTo>
                    <a:lnTo>
                      <a:pt x="163" y="445"/>
                    </a:lnTo>
                    <a:lnTo>
                      <a:pt x="169" y="448"/>
                    </a:lnTo>
                    <a:lnTo>
                      <a:pt x="175" y="451"/>
                    </a:lnTo>
                    <a:lnTo>
                      <a:pt x="182" y="453"/>
                    </a:lnTo>
                    <a:lnTo>
                      <a:pt x="188" y="456"/>
                    </a:lnTo>
                    <a:lnTo>
                      <a:pt x="195" y="458"/>
                    </a:lnTo>
                    <a:lnTo>
                      <a:pt x="202" y="461"/>
                    </a:lnTo>
                    <a:lnTo>
                      <a:pt x="209" y="463"/>
                    </a:lnTo>
                    <a:lnTo>
                      <a:pt x="215" y="465"/>
                    </a:lnTo>
                    <a:lnTo>
                      <a:pt x="222" y="468"/>
                    </a:lnTo>
                    <a:lnTo>
                      <a:pt x="229" y="469"/>
                    </a:lnTo>
                    <a:lnTo>
                      <a:pt x="237" y="471"/>
                    </a:lnTo>
                    <a:lnTo>
                      <a:pt x="244" y="473"/>
                    </a:lnTo>
                    <a:lnTo>
                      <a:pt x="251" y="475"/>
                    </a:lnTo>
                    <a:lnTo>
                      <a:pt x="258" y="476"/>
                    </a:lnTo>
                    <a:lnTo>
                      <a:pt x="265" y="477"/>
                    </a:lnTo>
                    <a:lnTo>
                      <a:pt x="273" y="479"/>
                    </a:lnTo>
                    <a:lnTo>
                      <a:pt x="280" y="480"/>
                    </a:lnTo>
                    <a:lnTo>
                      <a:pt x="288" y="481"/>
                    </a:lnTo>
                    <a:lnTo>
                      <a:pt x="295" y="482"/>
                    </a:lnTo>
                    <a:lnTo>
                      <a:pt x="303" y="482"/>
                    </a:lnTo>
                    <a:lnTo>
                      <a:pt x="310" y="483"/>
                    </a:lnTo>
                    <a:lnTo>
                      <a:pt x="318" y="483"/>
                    </a:lnTo>
                    <a:lnTo>
                      <a:pt x="326" y="484"/>
                    </a:lnTo>
                    <a:lnTo>
                      <a:pt x="334" y="484"/>
                    </a:lnTo>
                    <a:lnTo>
                      <a:pt x="341" y="48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21" name="Freeform 49"/>
              <p:cNvSpPr>
                <a:spLocks/>
              </p:cNvSpPr>
              <p:nvPr/>
            </p:nvSpPr>
            <p:spPr bwMode="auto">
              <a:xfrm>
                <a:off x="2072" y="3360"/>
                <a:ext cx="607" cy="429"/>
              </a:xfrm>
              <a:custGeom>
                <a:avLst/>
                <a:gdLst>
                  <a:gd name="T0" fmla="*/ 326 w 607"/>
                  <a:gd name="T1" fmla="*/ 428 h 429"/>
                  <a:gd name="T2" fmla="*/ 356 w 607"/>
                  <a:gd name="T3" fmla="*/ 425 h 429"/>
                  <a:gd name="T4" fmla="*/ 385 w 607"/>
                  <a:gd name="T5" fmla="*/ 420 h 429"/>
                  <a:gd name="T6" fmla="*/ 413 w 607"/>
                  <a:gd name="T7" fmla="*/ 412 h 429"/>
                  <a:gd name="T8" fmla="*/ 440 w 607"/>
                  <a:gd name="T9" fmla="*/ 403 h 429"/>
                  <a:gd name="T10" fmla="*/ 465 w 607"/>
                  <a:gd name="T11" fmla="*/ 391 h 429"/>
                  <a:gd name="T12" fmla="*/ 489 w 607"/>
                  <a:gd name="T13" fmla="*/ 378 h 429"/>
                  <a:gd name="T14" fmla="*/ 510 w 607"/>
                  <a:gd name="T15" fmla="*/ 362 h 429"/>
                  <a:gd name="T16" fmla="*/ 527 w 607"/>
                  <a:gd name="T17" fmla="*/ 348 h 429"/>
                  <a:gd name="T18" fmla="*/ 548 w 607"/>
                  <a:gd name="T19" fmla="*/ 327 h 429"/>
                  <a:gd name="T20" fmla="*/ 565 w 607"/>
                  <a:gd name="T21" fmla="*/ 304 h 429"/>
                  <a:gd name="T22" fmla="*/ 580 w 607"/>
                  <a:gd name="T23" fmla="*/ 280 h 429"/>
                  <a:gd name="T24" fmla="*/ 592 w 607"/>
                  <a:gd name="T25" fmla="*/ 254 h 429"/>
                  <a:gd name="T26" fmla="*/ 600 w 607"/>
                  <a:gd name="T27" fmla="*/ 228 h 429"/>
                  <a:gd name="T28" fmla="*/ 605 w 607"/>
                  <a:gd name="T29" fmla="*/ 200 h 429"/>
                  <a:gd name="T30" fmla="*/ 606 w 607"/>
                  <a:gd name="T31" fmla="*/ 179 h 429"/>
                  <a:gd name="T32" fmla="*/ 604 w 607"/>
                  <a:gd name="T33" fmla="*/ 149 h 429"/>
                  <a:gd name="T34" fmla="*/ 597 w 607"/>
                  <a:gd name="T35" fmla="*/ 120 h 429"/>
                  <a:gd name="T36" fmla="*/ 587 w 607"/>
                  <a:gd name="T37" fmla="*/ 93 h 429"/>
                  <a:gd name="T38" fmla="*/ 573 w 607"/>
                  <a:gd name="T39" fmla="*/ 69 h 429"/>
                  <a:gd name="T40" fmla="*/ 556 w 607"/>
                  <a:gd name="T41" fmla="*/ 47 h 429"/>
                  <a:gd name="T42" fmla="*/ 535 w 607"/>
                  <a:gd name="T43" fmla="*/ 30 h 429"/>
                  <a:gd name="T44" fmla="*/ 517 w 607"/>
                  <a:gd name="T45" fmla="*/ 19 h 429"/>
                  <a:gd name="T46" fmla="*/ 495 w 607"/>
                  <a:gd name="T47" fmla="*/ 10 h 429"/>
                  <a:gd name="T48" fmla="*/ 470 w 607"/>
                  <a:gd name="T49" fmla="*/ 4 h 429"/>
                  <a:gd name="T50" fmla="*/ 444 w 607"/>
                  <a:gd name="T51" fmla="*/ 1 h 429"/>
                  <a:gd name="T52" fmla="*/ 415 w 607"/>
                  <a:gd name="T53" fmla="*/ 0 h 429"/>
                  <a:gd name="T54" fmla="*/ 386 w 607"/>
                  <a:gd name="T55" fmla="*/ 2 h 429"/>
                  <a:gd name="T56" fmla="*/ 355 w 607"/>
                  <a:gd name="T57" fmla="*/ 6 h 429"/>
                  <a:gd name="T58" fmla="*/ 323 w 607"/>
                  <a:gd name="T59" fmla="*/ 11 h 429"/>
                  <a:gd name="T60" fmla="*/ 298 w 607"/>
                  <a:gd name="T61" fmla="*/ 13 h 429"/>
                  <a:gd name="T62" fmla="*/ 266 w 607"/>
                  <a:gd name="T63" fmla="*/ 7 h 429"/>
                  <a:gd name="T64" fmla="*/ 234 w 607"/>
                  <a:gd name="T65" fmla="*/ 3 h 429"/>
                  <a:gd name="T66" fmla="*/ 204 w 607"/>
                  <a:gd name="T67" fmla="*/ 1 h 429"/>
                  <a:gd name="T68" fmla="*/ 175 w 607"/>
                  <a:gd name="T69" fmla="*/ 0 h 429"/>
                  <a:gd name="T70" fmla="*/ 148 w 607"/>
                  <a:gd name="T71" fmla="*/ 2 h 429"/>
                  <a:gd name="T72" fmla="*/ 123 w 607"/>
                  <a:gd name="T73" fmla="*/ 7 h 429"/>
                  <a:gd name="T74" fmla="*/ 99 w 607"/>
                  <a:gd name="T75" fmla="*/ 14 h 429"/>
                  <a:gd name="T76" fmla="*/ 82 w 607"/>
                  <a:gd name="T77" fmla="*/ 22 h 429"/>
                  <a:gd name="T78" fmla="*/ 60 w 607"/>
                  <a:gd name="T79" fmla="*/ 38 h 429"/>
                  <a:gd name="T80" fmla="*/ 40 w 607"/>
                  <a:gd name="T81" fmla="*/ 58 h 429"/>
                  <a:gd name="T82" fmla="*/ 25 w 607"/>
                  <a:gd name="T83" fmla="*/ 81 h 429"/>
                  <a:gd name="T84" fmla="*/ 13 w 607"/>
                  <a:gd name="T85" fmla="*/ 107 h 429"/>
                  <a:gd name="T86" fmla="*/ 4 w 607"/>
                  <a:gd name="T87" fmla="*/ 134 h 429"/>
                  <a:gd name="T88" fmla="*/ 0 w 607"/>
                  <a:gd name="T89" fmla="*/ 164 h 429"/>
                  <a:gd name="T90" fmla="*/ 0 w 607"/>
                  <a:gd name="T91" fmla="*/ 186 h 429"/>
                  <a:gd name="T92" fmla="*/ 2 w 607"/>
                  <a:gd name="T93" fmla="*/ 214 h 429"/>
                  <a:gd name="T94" fmla="*/ 9 w 607"/>
                  <a:gd name="T95" fmla="*/ 241 h 429"/>
                  <a:gd name="T96" fmla="*/ 19 w 607"/>
                  <a:gd name="T97" fmla="*/ 267 h 429"/>
                  <a:gd name="T98" fmla="*/ 32 w 607"/>
                  <a:gd name="T99" fmla="*/ 292 h 429"/>
                  <a:gd name="T100" fmla="*/ 48 w 607"/>
                  <a:gd name="T101" fmla="*/ 316 h 429"/>
                  <a:gd name="T102" fmla="*/ 67 w 607"/>
                  <a:gd name="T103" fmla="*/ 338 h 429"/>
                  <a:gd name="T104" fmla="*/ 88 w 607"/>
                  <a:gd name="T105" fmla="*/ 358 h 429"/>
                  <a:gd name="T106" fmla="*/ 104 w 607"/>
                  <a:gd name="T107" fmla="*/ 370 h 429"/>
                  <a:gd name="T108" fmla="*/ 127 w 607"/>
                  <a:gd name="T109" fmla="*/ 385 h 429"/>
                  <a:gd name="T110" fmla="*/ 152 w 607"/>
                  <a:gd name="T111" fmla="*/ 397 h 429"/>
                  <a:gd name="T112" fmla="*/ 178 w 607"/>
                  <a:gd name="T113" fmla="*/ 408 h 429"/>
                  <a:gd name="T114" fmla="*/ 206 w 607"/>
                  <a:gd name="T115" fmla="*/ 416 h 429"/>
                  <a:gd name="T116" fmla="*/ 235 w 607"/>
                  <a:gd name="T117" fmla="*/ 422 h 429"/>
                  <a:gd name="T118" fmla="*/ 264 w 607"/>
                  <a:gd name="T119" fmla="*/ 426 h 429"/>
                  <a:gd name="T120" fmla="*/ 295 w 607"/>
                  <a:gd name="T121" fmla="*/ 428 h 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7"/>
                  <a:gd name="T184" fmla="*/ 0 h 429"/>
                  <a:gd name="T185" fmla="*/ 607 w 607"/>
                  <a:gd name="T186" fmla="*/ 429 h 4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7" h="429">
                    <a:moveTo>
                      <a:pt x="303" y="428"/>
                    </a:moveTo>
                    <a:lnTo>
                      <a:pt x="311" y="428"/>
                    </a:lnTo>
                    <a:lnTo>
                      <a:pt x="319" y="428"/>
                    </a:lnTo>
                    <a:lnTo>
                      <a:pt x="326" y="428"/>
                    </a:lnTo>
                    <a:lnTo>
                      <a:pt x="334" y="427"/>
                    </a:lnTo>
                    <a:lnTo>
                      <a:pt x="341" y="426"/>
                    </a:lnTo>
                    <a:lnTo>
                      <a:pt x="349" y="426"/>
                    </a:lnTo>
                    <a:lnTo>
                      <a:pt x="356" y="425"/>
                    </a:lnTo>
                    <a:lnTo>
                      <a:pt x="364" y="424"/>
                    </a:lnTo>
                    <a:lnTo>
                      <a:pt x="371" y="422"/>
                    </a:lnTo>
                    <a:lnTo>
                      <a:pt x="378" y="421"/>
                    </a:lnTo>
                    <a:lnTo>
                      <a:pt x="385" y="420"/>
                    </a:lnTo>
                    <a:lnTo>
                      <a:pt x="392" y="418"/>
                    </a:lnTo>
                    <a:lnTo>
                      <a:pt x="399" y="416"/>
                    </a:lnTo>
                    <a:lnTo>
                      <a:pt x="406" y="414"/>
                    </a:lnTo>
                    <a:lnTo>
                      <a:pt x="413" y="412"/>
                    </a:lnTo>
                    <a:lnTo>
                      <a:pt x="420" y="410"/>
                    </a:lnTo>
                    <a:lnTo>
                      <a:pt x="427" y="408"/>
                    </a:lnTo>
                    <a:lnTo>
                      <a:pt x="433" y="405"/>
                    </a:lnTo>
                    <a:lnTo>
                      <a:pt x="440" y="403"/>
                    </a:lnTo>
                    <a:lnTo>
                      <a:pt x="446" y="400"/>
                    </a:lnTo>
                    <a:lnTo>
                      <a:pt x="453" y="397"/>
                    </a:lnTo>
                    <a:lnTo>
                      <a:pt x="459" y="394"/>
                    </a:lnTo>
                    <a:lnTo>
                      <a:pt x="465" y="391"/>
                    </a:lnTo>
                    <a:lnTo>
                      <a:pt x="471" y="388"/>
                    </a:lnTo>
                    <a:lnTo>
                      <a:pt x="477" y="385"/>
                    </a:lnTo>
                    <a:lnTo>
                      <a:pt x="483" y="381"/>
                    </a:lnTo>
                    <a:lnTo>
                      <a:pt x="489" y="378"/>
                    </a:lnTo>
                    <a:lnTo>
                      <a:pt x="494" y="374"/>
                    </a:lnTo>
                    <a:lnTo>
                      <a:pt x="500" y="370"/>
                    </a:lnTo>
                    <a:lnTo>
                      <a:pt x="505" y="366"/>
                    </a:lnTo>
                    <a:lnTo>
                      <a:pt x="510" y="362"/>
                    </a:lnTo>
                    <a:lnTo>
                      <a:pt x="515" y="358"/>
                    </a:lnTo>
                    <a:lnTo>
                      <a:pt x="521" y="353"/>
                    </a:lnTo>
                    <a:lnTo>
                      <a:pt x="527" y="348"/>
                    </a:lnTo>
                    <a:lnTo>
                      <a:pt x="532" y="343"/>
                    </a:lnTo>
                    <a:lnTo>
                      <a:pt x="538" y="338"/>
                    </a:lnTo>
                    <a:lnTo>
                      <a:pt x="543" y="333"/>
                    </a:lnTo>
                    <a:lnTo>
                      <a:pt x="548" y="327"/>
                    </a:lnTo>
                    <a:lnTo>
                      <a:pt x="552" y="322"/>
                    </a:lnTo>
                    <a:lnTo>
                      <a:pt x="557" y="316"/>
                    </a:lnTo>
                    <a:lnTo>
                      <a:pt x="561" y="310"/>
                    </a:lnTo>
                    <a:lnTo>
                      <a:pt x="565" y="304"/>
                    </a:lnTo>
                    <a:lnTo>
                      <a:pt x="569" y="298"/>
                    </a:lnTo>
                    <a:lnTo>
                      <a:pt x="573" y="292"/>
                    </a:lnTo>
                    <a:lnTo>
                      <a:pt x="577" y="286"/>
                    </a:lnTo>
                    <a:lnTo>
                      <a:pt x="580" y="280"/>
                    </a:lnTo>
                    <a:lnTo>
                      <a:pt x="583" y="274"/>
                    </a:lnTo>
                    <a:lnTo>
                      <a:pt x="586" y="267"/>
                    </a:lnTo>
                    <a:lnTo>
                      <a:pt x="589" y="261"/>
                    </a:lnTo>
                    <a:lnTo>
                      <a:pt x="592" y="254"/>
                    </a:lnTo>
                    <a:lnTo>
                      <a:pt x="594" y="248"/>
                    </a:lnTo>
                    <a:lnTo>
                      <a:pt x="596" y="241"/>
                    </a:lnTo>
                    <a:lnTo>
                      <a:pt x="598" y="234"/>
                    </a:lnTo>
                    <a:lnTo>
                      <a:pt x="600" y="228"/>
                    </a:lnTo>
                    <a:lnTo>
                      <a:pt x="602" y="221"/>
                    </a:lnTo>
                    <a:lnTo>
                      <a:pt x="603" y="214"/>
                    </a:lnTo>
                    <a:lnTo>
                      <a:pt x="604" y="207"/>
                    </a:lnTo>
                    <a:lnTo>
                      <a:pt x="605" y="200"/>
                    </a:lnTo>
                    <a:lnTo>
                      <a:pt x="605" y="193"/>
                    </a:lnTo>
                    <a:lnTo>
                      <a:pt x="606" y="186"/>
                    </a:lnTo>
                    <a:lnTo>
                      <a:pt x="606" y="179"/>
                    </a:lnTo>
                    <a:lnTo>
                      <a:pt x="606" y="171"/>
                    </a:lnTo>
                    <a:lnTo>
                      <a:pt x="605" y="164"/>
                    </a:lnTo>
                    <a:lnTo>
                      <a:pt x="605" y="156"/>
                    </a:lnTo>
                    <a:lnTo>
                      <a:pt x="604" y="149"/>
                    </a:lnTo>
                    <a:lnTo>
                      <a:pt x="602" y="142"/>
                    </a:lnTo>
                    <a:lnTo>
                      <a:pt x="601" y="134"/>
                    </a:lnTo>
                    <a:lnTo>
                      <a:pt x="599" y="127"/>
                    </a:lnTo>
                    <a:lnTo>
                      <a:pt x="597" y="120"/>
                    </a:lnTo>
                    <a:lnTo>
                      <a:pt x="595" y="113"/>
                    </a:lnTo>
                    <a:lnTo>
                      <a:pt x="593" y="107"/>
                    </a:lnTo>
                    <a:lnTo>
                      <a:pt x="590" y="100"/>
                    </a:lnTo>
                    <a:lnTo>
                      <a:pt x="587" y="93"/>
                    </a:lnTo>
                    <a:lnTo>
                      <a:pt x="584" y="87"/>
                    </a:lnTo>
                    <a:lnTo>
                      <a:pt x="581" y="81"/>
                    </a:lnTo>
                    <a:lnTo>
                      <a:pt x="577" y="75"/>
                    </a:lnTo>
                    <a:lnTo>
                      <a:pt x="573" y="69"/>
                    </a:lnTo>
                    <a:lnTo>
                      <a:pt x="569" y="63"/>
                    </a:lnTo>
                    <a:lnTo>
                      <a:pt x="565" y="58"/>
                    </a:lnTo>
                    <a:lnTo>
                      <a:pt x="560" y="53"/>
                    </a:lnTo>
                    <a:lnTo>
                      <a:pt x="556" y="47"/>
                    </a:lnTo>
                    <a:lnTo>
                      <a:pt x="551" y="43"/>
                    </a:lnTo>
                    <a:lnTo>
                      <a:pt x="546" y="38"/>
                    </a:lnTo>
                    <a:lnTo>
                      <a:pt x="540" y="34"/>
                    </a:lnTo>
                    <a:lnTo>
                      <a:pt x="535" y="30"/>
                    </a:lnTo>
                    <a:lnTo>
                      <a:pt x="529" y="26"/>
                    </a:lnTo>
                    <a:lnTo>
                      <a:pt x="523" y="22"/>
                    </a:lnTo>
                    <a:lnTo>
                      <a:pt x="517" y="19"/>
                    </a:lnTo>
                    <a:lnTo>
                      <a:pt x="512" y="16"/>
                    </a:lnTo>
                    <a:lnTo>
                      <a:pt x="506" y="14"/>
                    </a:lnTo>
                    <a:lnTo>
                      <a:pt x="501" y="12"/>
                    </a:lnTo>
                    <a:lnTo>
                      <a:pt x="495" y="10"/>
                    </a:lnTo>
                    <a:lnTo>
                      <a:pt x="489" y="8"/>
                    </a:lnTo>
                    <a:lnTo>
                      <a:pt x="483" y="6"/>
                    </a:lnTo>
                    <a:lnTo>
                      <a:pt x="477" y="5"/>
                    </a:lnTo>
                    <a:lnTo>
                      <a:pt x="470" y="4"/>
                    </a:lnTo>
                    <a:lnTo>
                      <a:pt x="464" y="3"/>
                    </a:lnTo>
                    <a:lnTo>
                      <a:pt x="457" y="2"/>
                    </a:lnTo>
                    <a:lnTo>
                      <a:pt x="451" y="1"/>
                    </a:lnTo>
                    <a:lnTo>
                      <a:pt x="444" y="1"/>
                    </a:lnTo>
                    <a:lnTo>
                      <a:pt x="437" y="0"/>
                    </a:lnTo>
                    <a:lnTo>
                      <a:pt x="430" y="0"/>
                    </a:lnTo>
                    <a:lnTo>
                      <a:pt x="423" y="0"/>
                    </a:lnTo>
                    <a:lnTo>
                      <a:pt x="415" y="0"/>
                    </a:lnTo>
                    <a:lnTo>
                      <a:pt x="408" y="1"/>
                    </a:lnTo>
                    <a:lnTo>
                      <a:pt x="401" y="1"/>
                    </a:lnTo>
                    <a:lnTo>
                      <a:pt x="393" y="2"/>
                    </a:lnTo>
                    <a:lnTo>
                      <a:pt x="386" y="2"/>
                    </a:lnTo>
                    <a:lnTo>
                      <a:pt x="378" y="3"/>
                    </a:lnTo>
                    <a:lnTo>
                      <a:pt x="370" y="4"/>
                    </a:lnTo>
                    <a:lnTo>
                      <a:pt x="362" y="5"/>
                    </a:lnTo>
                    <a:lnTo>
                      <a:pt x="355" y="6"/>
                    </a:lnTo>
                    <a:lnTo>
                      <a:pt x="347" y="7"/>
                    </a:lnTo>
                    <a:lnTo>
                      <a:pt x="339" y="9"/>
                    </a:lnTo>
                    <a:lnTo>
                      <a:pt x="331" y="10"/>
                    </a:lnTo>
                    <a:lnTo>
                      <a:pt x="323" y="11"/>
                    </a:lnTo>
                    <a:lnTo>
                      <a:pt x="314" y="13"/>
                    </a:lnTo>
                    <a:lnTo>
                      <a:pt x="306" y="15"/>
                    </a:lnTo>
                    <a:lnTo>
                      <a:pt x="298" y="13"/>
                    </a:lnTo>
                    <a:lnTo>
                      <a:pt x="290" y="12"/>
                    </a:lnTo>
                    <a:lnTo>
                      <a:pt x="282" y="10"/>
                    </a:lnTo>
                    <a:lnTo>
                      <a:pt x="274" y="9"/>
                    </a:lnTo>
                    <a:lnTo>
                      <a:pt x="266" y="7"/>
                    </a:lnTo>
                    <a:lnTo>
                      <a:pt x="258" y="6"/>
                    </a:lnTo>
                    <a:lnTo>
                      <a:pt x="250" y="5"/>
                    </a:lnTo>
                    <a:lnTo>
                      <a:pt x="242" y="4"/>
                    </a:lnTo>
                    <a:lnTo>
                      <a:pt x="234" y="3"/>
                    </a:lnTo>
                    <a:lnTo>
                      <a:pt x="227" y="2"/>
                    </a:lnTo>
                    <a:lnTo>
                      <a:pt x="219" y="2"/>
                    </a:lnTo>
                    <a:lnTo>
                      <a:pt x="212" y="1"/>
                    </a:lnTo>
                    <a:lnTo>
                      <a:pt x="204" y="1"/>
                    </a:lnTo>
                    <a:lnTo>
                      <a:pt x="197" y="0"/>
                    </a:lnTo>
                    <a:lnTo>
                      <a:pt x="189" y="0"/>
                    </a:lnTo>
                    <a:lnTo>
                      <a:pt x="182" y="0"/>
                    </a:lnTo>
                    <a:lnTo>
                      <a:pt x="175" y="0"/>
                    </a:lnTo>
                    <a:lnTo>
                      <a:pt x="168" y="1"/>
                    </a:lnTo>
                    <a:lnTo>
                      <a:pt x="161" y="1"/>
                    </a:lnTo>
                    <a:lnTo>
                      <a:pt x="155" y="1"/>
                    </a:lnTo>
                    <a:lnTo>
                      <a:pt x="148" y="2"/>
                    </a:lnTo>
                    <a:lnTo>
                      <a:pt x="141" y="3"/>
                    </a:lnTo>
                    <a:lnTo>
                      <a:pt x="135" y="4"/>
                    </a:lnTo>
                    <a:lnTo>
                      <a:pt x="129" y="5"/>
                    </a:lnTo>
                    <a:lnTo>
                      <a:pt x="123" y="7"/>
                    </a:lnTo>
                    <a:lnTo>
                      <a:pt x="117" y="8"/>
                    </a:lnTo>
                    <a:lnTo>
                      <a:pt x="111" y="10"/>
                    </a:lnTo>
                    <a:lnTo>
                      <a:pt x="105" y="12"/>
                    </a:lnTo>
                    <a:lnTo>
                      <a:pt x="99" y="14"/>
                    </a:lnTo>
                    <a:lnTo>
                      <a:pt x="94" y="17"/>
                    </a:lnTo>
                    <a:lnTo>
                      <a:pt x="88" y="19"/>
                    </a:lnTo>
                    <a:lnTo>
                      <a:pt x="82" y="22"/>
                    </a:lnTo>
                    <a:lnTo>
                      <a:pt x="76" y="26"/>
                    </a:lnTo>
                    <a:lnTo>
                      <a:pt x="71" y="30"/>
                    </a:lnTo>
                    <a:lnTo>
                      <a:pt x="65" y="34"/>
                    </a:lnTo>
                    <a:lnTo>
                      <a:pt x="60" y="38"/>
                    </a:lnTo>
                    <a:lnTo>
                      <a:pt x="55" y="43"/>
                    </a:lnTo>
                    <a:lnTo>
                      <a:pt x="50" y="47"/>
                    </a:lnTo>
                    <a:lnTo>
                      <a:pt x="45" y="53"/>
                    </a:lnTo>
                    <a:lnTo>
                      <a:pt x="40" y="58"/>
                    </a:lnTo>
                    <a:lnTo>
                      <a:pt x="36" y="63"/>
                    </a:lnTo>
                    <a:lnTo>
                      <a:pt x="32" y="69"/>
                    </a:lnTo>
                    <a:lnTo>
                      <a:pt x="28" y="75"/>
                    </a:lnTo>
                    <a:lnTo>
                      <a:pt x="25" y="81"/>
                    </a:lnTo>
                    <a:lnTo>
                      <a:pt x="21" y="87"/>
                    </a:lnTo>
                    <a:lnTo>
                      <a:pt x="18" y="93"/>
                    </a:lnTo>
                    <a:lnTo>
                      <a:pt x="15" y="100"/>
                    </a:lnTo>
                    <a:lnTo>
                      <a:pt x="13" y="107"/>
                    </a:lnTo>
                    <a:lnTo>
                      <a:pt x="10" y="113"/>
                    </a:lnTo>
                    <a:lnTo>
                      <a:pt x="8" y="120"/>
                    </a:lnTo>
                    <a:lnTo>
                      <a:pt x="6" y="127"/>
                    </a:lnTo>
                    <a:lnTo>
                      <a:pt x="4" y="134"/>
                    </a:lnTo>
                    <a:lnTo>
                      <a:pt x="3" y="142"/>
                    </a:lnTo>
                    <a:lnTo>
                      <a:pt x="2" y="149"/>
                    </a:lnTo>
                    <a:lnTo>
                      <a:pt x="1" y="156"/>
                    </a:lnTo>
                    <a:lnTo>
                      <a:pt x="0" y="164"/>
                    </a:lnTo>
                    <a:lnTo>
                      <a:pt x="0" y="171"/>
                    </a:lnTo>
                    <a:lnTo>
                      <a:pt x="0" y="179"/>
                    </a:lnTo>
                    <a:lnTo>
                      <a:pt x="0" y="186"/>
                    </a:lnTo>
                    <a:lnTo>
                      <a:pt x="0" y="193"/>
                    </a:lnTo>
                    <a:lnTo>
                      <a:pt x="1" y="200"/>
                    </a:lnTo>
                    <a:lnTo>
                      <a:pt x="1" y="207"/>
                    </a:lnTo>
                    <a:lnTo>
                      <a:pt x="2" y="214"/>
                    </a:lnTo>
                    <a:lnTo>
                      <a:pt x="4" y="221"/>
                    </a:lnTo>
                    <a:lnTo>
                      <a:pt x="5" y="228"/>
                    </a:lnTo>
                    <a:lnTo>
                      <a:pt x="7" y="234"/>
                    </a:lnTo>
                    <a:lnTo>
                      <a:pt x="9" y="241"/>
                    </a:lnTo>
                    <a:lnTo>
                      <a:pt x="11" y="248"/>
                    </a:lnTo>
                    <a:lnTo>
                      <a:pt x="13" y="254"/>
                    </a:lnTo>
                    <a:lnTo>
                      <a:pt x="16" y="261"/>
                    </a:lnTo>
                    <a:lnTo>
                      <a:pt x="19" y="267"/>
                    </a:lnTo>
                    <a:lnTo>
                      <a:pt x="22" y="274"/>
                    </a:lnTo>
                    <a:lnTo>
                      <a:pt x="25" y="280"/>
                    </a:lnTo>
                    <a:lnTo>
                      <a:pt x="28" y="286"/>
                    </a:lnTo>
                    <a:lnTo>
                      <a:pt x="32" y="292"/>
                    </a:lnTo>
                    <a:lnTo>
                      <a:pt x="36" y="298"/>
                    </a:lnTo>
                    <a:lnTo>
                      <a:pt x="39" y="304"/>
                    </a:lnTo>
                    <a:lnTo>
                      <a:pt x="44" y="310"/>
                    </a:lnTo>
                    <a:lnTo>
                      <a:pt x="48" y="316"/>
                    </a:lnTo>
                    <a:lnTo>
                      <a:pt x="52" y="322"/>
                    </a:lnTo>
                    <a:lnTo>
                      <a:pt x="57" y="327"/>
                    </a:lnTo>
                    <a:lnTo>
                      <a:pt x="62" y="333"/>
                    </a:lnTo>
                    <a:lnTo>
                      <a:pt x="67" y="338"/>
                    </a:lnTo>
                    <a:lnTo>
                      <a:pt x="72" y="343"/>
                    </a:lnTo>
                    <a:lnTo>
                      <a:pt x="77" y="348"/>
                    </a:lnTo>
                    <a:lnTo>
                      <a:pt x="83" y="353"/>
                    </a:lnTo>
                    <a:lnTo>
                      <a:pt x="88" y="358"/>
                    </a:lnTo>
                    <a:lnTo>
                      <a:pt x="94" y="362"/>
                    </a:lnTo>
                    <a:lnTo>
                      <a:pt x="99" y="366"/>
                    </a:lnTo>
                    <a:lnTo>
                      <a:pt x="104" y="370"/>
                    </a:lnTo>
                    <a:lnTo>
                      <a:pt x="110" y="374"/>
                    </a:lnTo>
                    <a:lnTo>
                      <a:pt x="115" y="378"/>
                    </a:lnTo>
                    <a:lnTo>
                      <a:pt x="121" y="381"/>
                    </a:lnTo>
                    <a:lnTo>
                      <a:pt x="127" y="385"/>
                    </a:lnTo>
                    <a:lnTo>
                      <a:pt x="133" y="388"/>
                    </a:lnTo>
                    <a:lnTo>
                      <a:pt x="139" y="391"/>
                    </a:lnTo>
                    <a:lnTo>
                      <a:pt x="145" y="394"/>
                    </a:lnTo>
                    <a:lnTo>
                      <a:pt x="152" y="397"/>
                    </a:lnTo>
                    <a:lnTo>
                      <a:pt x="158" y="400"/>
                    </a:lnTo>
                    <a:lnTo>
                      <a:pt x="165" y="403"/>
                    </a:lnTo>
                    <a:lnTo>
                      <a:pt x="171" y="405"/>
                    </a:lnTo>
                    <a:lnTo>
                      <a:pt x="178" y="408"/>
                    </a:lnTo>
                    <a:lnTo>
                      <a:pt x="185" y="410"/>
                    </a:lnTo>
                    <a:lnTo>
                      <a:pt x="192" y="412"/>
                    </a:lnTo>
                    <a:lnTo>
                      <a:pt x="199" y="414"/>
                    </a:lnTo>
                    <a:lnTo>
                      <a:pt x="206" y="416"/>
                    </a:lnTo>
                    <a:lnTo>
                      <a:pt x="213" y="418"/>
                    </a:lnTo>
                    <a:lnTo>
                      <a:pt x="220" y="420"/>
                    </a:lnTo>
                    <a:lnTo>
                      <a:pt x="227" y="421"/>
                    </a:lnTo>
                    <a:lnTo>
                      <a:pt x="235" y="422"/>
                    </a:lnTo>
                    <a:lnTo>
                      <a:pt x="242" y="424"/>
                    </a:lnTo>
                    <a:lnTo>
                      <a:pt x="249" y="425"/>
                    </a:lnTo>
                    <a:lnTo>
                      <a:pt x="257" y="426"/>
                    </a:lnTo>
                    <a:lnTo>
                      <a:pt x="264" y="426"/>
                    </a:lnTo>
                    <a:lnTo>
                      <a:pt x="272" y="427"/>
                    </a:lnTo>
                    <a:lnTo>
                      <a:pt x="280" y="428"/>
                    </a:lnTo>
                    <a:lnTo>
                      <a:pt x="288" y="428"/>
                    </a:lnTo>
                    <a:lnTo>
                      <a:pt x="295" y="428"/>
                    </a:lnTo>
                    <a:lnTo>
                      <a:pt x="303" y="428"/>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22" name="Freeform 50"/>
              <p:cNvSpPr>
                <a:spLocks/>
              </p:cNvSpPr>
              <p:nvPr/>
            </p:nvSpPr>
            <p:spPr bwMode="auto">
              <a:xfrm>
                <a:off x="2072" y="3360"/>
                <a:ext cx="607" cy="429"/>
              </a:xfrm>
              <a:custGeom>
                <a:avLst/>
                <a:gdLst>
                  <a:gd name="T0" fmla="*/ 326 w 607"/>
                  <a:gd name="T1" fmla="*/ 428 h 429"/>
                  <a:gd name="T2" fmla="*/ 356 w 607"/>
                  <a:gd name="T3" fmla="*/ 425 h 429"/>
                  <a:gd name="T4" fmla="*/ 385 w 607"/>
                  <a:gd name="T5" fmla="*/ 420 h 429"/>
                  <a:gd name="T6" fmla="*/ 413 w 607"/>
                  <a:gd name="T7" fmla="*/ 412 h 429"/>
                  <a:gd name="T8" fmla="*/ 440 w 607"/>
                  <a:gd name="T9" fmla="*/ 403 h 429"/>
                  <a:gd name="T10" fmla="*/ 465 w 607"/>
                  <a:gd name="T11" fmla="*/ 391 h 429"/>
                  <a:gd name="T12" fmla="*/ 489 w 607"/>
                  <a:gd name="T13" fmla="*/ 378 h 429"/>
                  <a:gd name="T14" fmla="*/ 510 w 607"/>
                  <a:gd name="T15" fmla="*/ 362 h 429"/>
                  <a:gd name="T16" fmla="*/ 527 w 607"/>
                  <a:gd name="T17" fmla="*/ 348 h 429"/>
                  <a:gd name="T18" fmla="*/ 548 w 607"/>
                  <a:gd name="T19" fmla="*/ 327 h 429"/>
                  <a:gd name="T20" fmla="*/ 565 w 607"/>
                  <a:gd name="T21" fmla="*/ 304 h 429"/>
                  <a:gd name="T22" fmla="*/ 580 w 607"/>
                  <a:gd name="T23" fmla="*/ 280 h 429"/>
                  <a:gd name="T24" fmla="*/ 592 w 607"/>
                  <a:gd name="T25" fmla="*/ 254 h 429"/>
                  <a:gd name="T26" fmla="*/ 600 w 607"/>
                  <a:gd name="T27" fmla="*/ 228 h 429"/>
                  <a:gd name="T28" fmla="*/ 605 w 607"/>
                  <a:gd name="T29" fmla="*/ 200 h 429"/>
                  <a:gd name="T30" fmla="*/ 606 w 607"/>
                  <a:gd name="T31" fmla="*/ 179 h 429"/>
                  <a:gd name="T32" fmla="*/ 604 w 607"/>
                  <a:gd name="T33" fmla="*/ 149 h 429"/>
                  <a:gd name="T34" fmla="*/ 597 w 607"/>
                  <a:gd name="T35" fmla="*/ 120 h 429"/>
                  <a:gd name="T36" fmla="*/ 587 w 607"/>
                  <a:gd name="T37" fmla="*/ 93 h 429"/>
                  <a:gd name="T38" fmla="*/ 573 w 607"/>
                  <a:gd name="T39" fmla="*/ 69 h 429"/>
                  <a:gd name="T40" fmla="*/ 556 w 607"/>
                  <a:gd name="T41" fmla="*/ 47 h 429"/>
                  <a:gd name="T42" fmla="*/ 535 w 607"/>
                  <a:gd name="T43" fmla="*/ 30 h 429"/>
                  <a:gd name="T44" fmla="*/ 517 w 607"/>
                  <a:gd name="T45" fmla="*/ 19 h 429"/>
                  <a:gd name="T46" fmla="*/ 495 w 607"/>
                  <a:gd name="T47" fmla="*/ 10 h 429"/>
                  <a:gd name="T48" fmla="*/ 470 w 607"/>
                  <a:gd name="T49" fmla="*/ 4 h 429"/>
                  <a:gd name="T50" fmla="*/ 444 w 607"/>
                  <a:gd name="T51" fmla="*/ 1 h 429"/>
                  <a:gd name="T52" fmla="*/ 415 w 607"/>
                  <a:gd name="T53" fmla="*/ 0 h 429"/>
                  <a:gd name="T54" fmla="*/ 386 w 607"/>
                  <a:gd name="T55" fmla="*/ 2 h 429"/>
                  <a:gd name="T56" fmla="*/ 355 w 607"/>
                  <a:gd name="T57" fmla="*/ 6 h 429"/>
                  <a:gd name="T58" fmla="*/ 323 w 607"/>
                  <a:gd name="T59" fmla="*/ 11 h 429"/>
                  <a:gd name="T60" fmla="*/ 298 w 607"/>
                  <a:gd name="T61" fmla="*/ 13 h 429"/>
                  <a:gd name="T62" fmla="*/ 266 w 607"/>
                  <a:gd name="T63" fmla="*/ 7 h 429"/>
                  <a:gd name="T64" fmla="*/ 234 w 607"/>
                  <a:gd name="T65" fmla="*/ 3 h 429"/>
                  <a:gd name="T66" fmla="*/ 204 w 607"/>
                  <a:gd name="T67" fmla="*/ 1 h 429"/>
                  <a:gd name="T68" fmla="*/ 175 w 607"/>
                  <a:gd name="T69" fmla="*/ 0 h 429"/>
                  <a:gd name="T70" fmla="*/ 148 w 607"/>
                  <a:gd name="T71" fmla="*/ 2 h 429"/>
                  <a:gd name="T72" fmla="*/ 123 w 607"/>
                  <a:gd name="T73" fmla="*/ 7 h 429"/>
                  <a:gd name="T74" fmla="*/ 99 w 607"/>
                  <a:gd name="T75" fmla="*/ 14 h 429"/>
                  <a:gd name="T76" fmla="*/ 82 w 607"/>
                  <a:gd name="T77" fmla="*/ 22 h 429"/>
                  <a:gd name="T78" fmla="*/ 60 w 607"/>
                  <a:gd name="T79" fmla="*/ 38 h 429"/>
                  <a:gd name="T80" fmla="*/ 40 w 607"/>
                  <a:gd name="T81" fmla="*/ 58 h 429"/>
                  <a:gd name="T82" fmla="*/ 25 w 607"/>
                  <a:gd name="T83" fmla="*/ 81 h 429"/>
                  <a:gd name="T84" fmla="*/ 13 w 607"/>
                  <a:gd name="T85" fmla="*/ 107 h 429"/>
                  <a:gd name="T86" fmla="*/ 4 w 607"/>
                  <a:gd name="T87" fmla="*/ 134 h 429"/>
                  <a:gd name="T88" fmla="*/ 0 w 607"/>
                  <a:gd name="T89" fmla="*/ 164 h 429"/>
                  <a:gd name="T90" fmla="*/ 0 w 607"/>
                  <a:gd name="T91" fmla="*/ 186 h 429"/>
                  <a:gd name="T92" fmla="*/ 2 w 607"/>
                  <a:gd name="T93" fmla="*/ 214 h 429"/>
                  <a:gd name="T94" fmla="*/ 9 w 607"/>
                  <a:gd name="T95" fmla="*/ 241 h 429"/>
                  <a:gd name="T96" fmla="*/ 19 w 607"/>
                  <a:gd name="T97" fmla="*/ 267 h 429"/>
                  <a:gd name="T98" fmla="*/ 32 w 607"/>
                  <a:gd name="T99" fmla="*/ 292 h 429"/>
                  <a:gd name="T100" fmla="*/ 48 w 607"/>
                  <a:gd name="T101" fmla="*/ 316 h 429"/>
                  <a:gd name="T102" fmla="*/ 67 w 607"/>
                  <a:gd name="T103" fmla="*/ 338 h 429"/>
                  <a:gd name="T104" fmla="*/ 88 w 607"/>
                  <a:gd name="T105" fmla="*/ 358 h 429"/>
                  <a:gd name="T106" fmla="*/ 104 w 607"/>
                  <a:gd name="T107" fmla="*/ 370 h 429"/>
                  <a:gd name="T108" fmla="*/ 127 w 607"/>
                  <a:gd name="T109" fmla="*/ 385 h 429"/>
                  <a:gd name="T110" fmla="*/ 152 w 607"/>
                  <a:gd name="T111" fmla="*/ 397 h 429"/>
                  <a:gd name="T112" fmla="*/ 178 w 607"/>
                  <a:gd name="T113" fmla="*/ 408 h 429"/>
                  <a:gd name="T114" fmla="*/ 206 w 607"/>
                  <a:gd name="T115" fmla="*/ 416 h 429"/>
                  <a:gd name="T116" fmla="*/ 235 w 607"/>
                  <a:gd name="T117" fmla="*/ 422 h 429"/>
                  <a:gd name="T118" fmla="*/ 264 w 607"/>
                  <a:gd name="T119" fmla="*/ 426 h 429"/>
                  <a:gd name="T120" fmla="*/ 295 w 607"/>
                  <a:gd name="T121" fmla="*/ 428 h 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7"/>
                  <a:gd name="T184" fmla="*/ 0 h 429"/>
                  <a:gd name="T185" fmla="*/ 607 w 607"/>
                  <a:gd name="T186" fmla="*/ 429 h 4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7" h="429">
                    <a:moveTo>
                      <a:pt x="303" y="428"/>
                    </a:moveTo>
                    <a:lnTo>
                      <a:pt x="311" y="428"/>
                    </a:lnTo>
                    <a:lnTo>
                      <a:pt x="319" y="428"/>
                    </a:lnTo>
                    <a:lnTo>
                      <a:pt x="326" y="428"/>
                    </a:lnTo>
                    <a:lnTo>
                      <a:pt x="334" y="427"/>
                    </a:lnTo>
                    <a:lnTo>
                      <a:pt x="341" y="426"/>
                    </a:lnTo>
                    <a:lnTo>
                      <a:pt x="349" y="426"/>
                    </a:lnTo>
                    <a:lnTo>
                      <a:pt x="356" y="425"/>
                    </a:lnTo>
                    <a:lnTo>
                      <a:pt x="364" y="424"/>
                    </a:lnTo>
                    <a:lnTo>
                      <a:pt x="371" y="422"/>
                    </a:lnTo>
                    <a:lnTo>
                      <a:pt x="378" y="421"/>
                    </a:lnTo>
                    <a:lnTo>
                      <a:pt x="385" y="420"/>
                    </a:lnTo>
                    <a:lnTo>
                      <a:pt x="392" y="418"/>
                    </a:lnTo>
                    <a:lnTo>
                      <a:pt x="399" y="416"/>
                    </a:lnTo>
                    <a:lnTo>
                      <a:pt x="406" y="414"/>
                    </a:lnTo>
                    <a:lnTo>
                      <a:pt x="413" y="412"/>
                    </a:lnTo>
                    <a:lnTo>
                      <a:pt x="420" y="410"/>
                    </a:lnTo>
                    <a:lnTo>
                      <a:pt x="427" y="408"/>
                    </a:lnTo>
                    <a:lnTo>
                      <a:pt x="433" y="405"/>
                    </a:lnTo>
                    <a:lnTo>
                      <a:pt x="440" y="403"/>
                    </a:lnTo>
                    <a:lnTo>
                      <a:pt x="446" y="400"/>
                    </a:lnTo>
                    <a:lnTo>
                      <a:pt x="453" y="397"/>
                    </a:lnTo>
                    <a:lnTo>
                      <a:pt x="459" y="394"/>
                    </a:lnTo>
                    <a:lnTo>
                      <a:pt x="465" y="391"/>
                    </a:lnTo>
                    <a:lnTo>
                      <a:pt x="471" y="388"/>
                    </a:lnTo>
                    <a:lnTo>
                      <a:pt x="477" y="385"/>
                    </a:lnTo>
                    <a:lnTo>
                      <a:pt x="483" y="381"/>
                    </a:lnTo>
                    <a:lnTo>
                      <a:pt x="489" y="378"/>
                    </a:lnTo>
                    <a:lnTo>
                      <a:pt x="494" y="374"/>
                    </a:lnTo>
                    <a:lnTo>
                      <a:pt x="500" y="370"/>
                    </a:lnTo>
                    <a:lnTo>
                      <a:pt x="505" y="366"/>
                    </a:lnTo>
                    <a:lnTo>
                      <a:pt x="510" y="362"/>
                    </a:lnTo>
                    <a:lnTo>
                      <a:pt x="515" y="358"/>
                    </a:lnTo>
                    <a:lnTo>
                      <a:pt x="521" y="353"/>
                    </a:lnTo>
                    <a:lnTo>
                      <a:pt x="527" y="348"/>
                    </a:lnTo>
                    <a:lnTo>
                      <a:pt x="532" y="343"/>
                    </a:lnTo>
                    <a:lnTo>
                      <a:pt x="538" y="338"/>
                    </a:lnTo>
                    <a:lnTo>
                      <a:pt x="543" y="333"/>
                    </a:lnTo>
                    <a:lnTo>
                      <a:pt x="548" y="327"/>
                    </a:lnTo>
                    <a:lnTo>
                      <a:pt x="552" y="322"/>
                    </a:lnTo>
                    <a:lnTo>
                      <a:pt x="557" y="316"/>
                    </a:lnTo>
                    <a:lnTo>
                      <a:pt x="561" y="310"/>
                    </a:lnTo>
                    <a:lnTo>
                      <a:pt x="565" y="304"/>
                    </a:lnTo>
                    <a:lnTo>
                      <a:pt x="569" y="298"/>
                    </a:lnTo>
                    <a:lnTo>
                      <a:pt x="573" y="292"/>
                    </a:lnTo>
                    <a:lnTo>
                      <a:pt x="577" y="286"/>
                    </a:lnTo>
                    <a:lnTo>
                      <a:pt x="580" y="280"/>
                    </a:lnTo>
                    <a:lnTo>
                      <a:pt x="583" y="274"/>
                    </a:lnTo>
                    <a:lnTo>
                      <a:pt x="586" y="267"/>
                    </a:lnTo>
                    <a:lnTo>
                      <a:pt x="589" y="261"/>
                    </a:lnTo>
                    <a:lnTo>
                      <a:pt x="592" y="254"/>
                    </a:lnTo>
                    <a:lnTo>
                      <a:pt x="594" y="248"/>
                    </a:lnTo>
                    <a:lnTo>
                      <a:pt x="596" y="241"/>
                    </a:lnTo>
                    <a:lnTo>
                      <a:pt x="598" y="234"/>
                    </a:lnTo>
                    <a:lnTo>
                      <a:pt x="600" y="228"/>
                    </a:lnTo>
                    <a:lnTo>
                      <a:pt x="602" y="221"/>
                    </a:lnTo>
                    <a:lnTo>
                      <a:pt x="603" y="214"/>
                    </a:lnTo>
                    <a:lnTo>
                      <a:pt x="604" y="207"/>
                    </a:lnTo>
                    <a:lnTo>
                      <a:pt x="605" y="200"/>
                    </a:lnTo>
                    <a:lnTo>
                      <a:pt x="605" y="193"/>
                    </a:lnTo>
                    <a:lnTo>
                      <a:pt x="606" y="186"/>
                    </a:lnTo>
                    <a:lnTo>
                      <a:pt x="606" y="179"/>
                    </a:lnTo>
                    <a:lnTo>
                      <a:pt x="606" y="171"/>
                    </a:lnTo>
                    <a:lnTo>
                      <a:pt x="605" y="164"/>
                    </a:lnTo>
                    <a:lnTo>
                      <a:pt x="605" y="156"/>
                    </a:lnTo>
                    <a:lnTo>
                      <a:pt x="604" y="149"/>
                    </a:lnTo>
                    <a:lnTo>
                      <a:pt x="602" y="142"/>
                    </a:lnTo>
                    <a:lnTo>
                      <a:pt x="601" y="134"/>
                    </a:lnTo>
                    <a:lnTo>
                      <a:pt x="599" y="127"/>
                    </a:lnTo>
                    <a:lnTo>
                      <a:pt x="597" y="120"/>
                    </a:lnTo>
                    <a:lnTo>
                      <a:pt x="595" y="113"/>
                    </a:lnTo>
                    <a:lnTo>
                      <a:pt x="593" y="107"/>
                    </a:lnTo>
                    <a:lnTo>
                      <a:pt x="590" y="100"/>
                    </a:lnTo>
                    <a:lnTo>
                      <a:pt x="587" y="93"/>
                    </a:lnTo>
                    <a:lnTo>
                      <a:pt x="584" y="87"/>
                    </a:lnTo>
                    <a:lnTo>
                      <a:pt x="581" y="81"/>
                    </a:lnTo>
                    <a:lnTo>
                      <a:pt x="577" y="75"/>
                    </a:lnTo>
                    <a:lnTo>
                      <a:pt x="573" y="69"/>
                    </a:lnTo>
                    <a:lnTo>
                      <a:pt x="569" y="63"/>
                    </a:lnTo>
                    <a:lnTo>
                      <a:pt x="565" y="58"/>
                    </a:lnTo>
                    <a:lnTo>
                      <a:pt x="560" y="53"/>
                    </a:lnTo>
                    <a:lnTo>
                      <a:pt x="556" y="47"/>
                    </a:lnTo>
                    <a:lnTo>
                      <a:pt x="551" y="43"/>
                    </a:lnTo>
                    <a:lnTo>
                      <a:pt x="546" y="38"/>
                    </a:lnTo>
                    <a:lnTo>
                      <a:pt x="540" y="34"/>
                    </a:lnTo>
                    <a:lnTo>
                      <a:pt x="535" y="30"/>
                    </a:lnTo>
                    <a:lnTo>
                      <a:pt x="529" y="26"/>
                    </a:lnTo>
                    <a:lnTo>
                      <a:pt x="523" y="22"/>
                    </a:lnTo>
                    <a:lnTo>
                      <a:pt x="517" y="19"/>
                    </a:lnTo>
                    <a:lnTo>
                      <a:pt x="512" y="16"/>
                    </a:lnTo>
                    <a:lnTo>
                      <a:pt x="506" y="14"/>
                    </a:lnTo>
                    <a:lnTo>
                      <a:pt x="501" y="12"/>
                    </a:lnTo>
                    <a:lnTo>
                      <a:pt x="495" y="10"/>
                    </a:lnTo>
                    <a:lnTo>
                      <a:pt x="489" y="8"/>
                    </a:lnTo>
                    <a:lnTo>
                      <a:pt x="483" y="6"/>
                    </a:lnTo>
                    <a:lnTo>
                      <a:pt x="477" y="5"/>
                    </a:lnTo>
                    <a:lnTo>
                      <a:pt x="470" y="4"/>
                    </a:lnTo>
                    <a:lnTo>
                      <a:pt x="464" y="3"/>
                    </a:lnTo>
                    <a:lnTo>
                      <a:pt x="457" y="2"/>
                    </a:lnTo>
                    <a:lnTo>
                      <a:pt x="451" y="1"/>
                    </a:lnTo>
                    <a:lnTo>
                      <a:pt x="444" y="1"/>
                    </a:lnTo>
                    <a:lnTo>
                      <a:pt x="437" y="0"/>
                    </a:lnTo>
                    <a:lnTo>
                      <a:pt x="430" y="0"/>
                    </a:lnTo>
                    <a:lnTo>
                      <a:pt x="423" y="0"/>
                    </a:lnTo>
                    <a:lnTo>
                      <a:pt x="415" y="0"/>
                    </a:lnTo>
                    <a:lnTo>
                      <a:pt x="408" y="1"/>
                    </a:lnTo>
                    <a:lnTo>
                      <a:pt x="401" y="1"/>
                    </a:lnTo>
                    <a:lnTo>
                      <a:pt x="393" y="2"/>
                    </a:lnTo>
                    <a:lnTo>
                      <a:pt x="386" y="2"/>
                    </a:lnTo>
                    <a:lnTo>
                      <a:pt x="378" y="3"/>
                    </a:lnTo>
                    <a:lnTo>
                      <a:pt x="370" y="4"/>
                    </a:lnTo>
                    <a:lnTo>
                      <a:pt x="362" y="5"/>
                    </a:lnTo>
                    <a:lnTo>
                      <a:pt x="355" y="6"/>
                    </a:lnTo>
                    <a:lnTo>
                      <a:pt x="347" y="7"/>
                    </a:lnTo>
                    <a:lnTo>
                      <a:pt x="339" y="9"/>
                    </a:lnTo>
                    <a:lnTo>
                      <a:pt x="331" y="10"/>
                    </a:lnTo>
                    <a:lnTo>
                      <a:pt x="323" y="11"/>
                    </a:lnTo>
                    <a:lnTo>
                      <a:pt x="314" y="13"/>
                    </a:lnTo>
                    <a:lnTo>
                      <a:pt x="306" y="15"/>
                    </a:lnTo>
                    <a:lnTo>
                      <a:pt x="298" y="13"/>
                    </a:lnTo>
                    <a:lnTo>
                      <a:pt x="290" y="12"/>
                    </a:lnTo>
                    <a:lnTo>
                      <a:pt x="282" y="10"/>
                    </a:lnTo>
                    <a:lnTo>
                      <a:pt x="274" y="9"/>
                    </a:lnTo>
                    <a:lnTo>
                      <a:pt x="266" y="7"/>
                    </a:lnTo>
                    <a:lnTo>
                      <a:pt x="258" y="6"/>
                    </a:lnTo>
                    <a:lnTo>
                      <a:pt x="250" y="5"/>
                    </a:lnTo>
                    <a:lnTo>
                      <a:pt x="242" y="4"/>
                    </a:lnTo>
                    <a:lnTo>
                      <a:pt x="234" y="3"/>
                    </a:lnTo>
                    <a:lnTo>
                      <a:pt x="227" y="2"/>
                    </a:lnTo>
                    <a:lnTo>
                      <a:pt x="219" y="2"/>
                    </a:lnTo>
                    <a:lnTo>
                      <a:pt x="212" y="1"/>
                    </a:lnTo>
                    <a:lnTo>
                      <a:pt x="204" y="1"/>
                    </a:lnTo>
                    <a:lnTo>
                      <a:pt x="197" y="0"/>
                    </a:lnTo>
                    <a:lnTo>
                      <a:pt x="189" y="0"/>
                    </a:lnTo>
                    <a:lnTo>
                      <a:pt x="182" y="0"/>
                    </a:lnTo>
                    <a:lnTo>
                      <a:pt x="175" y="0"/>
                    </a:lnTo>
                    <a:lnTo>
                      <a:pt x="168" y="1"/>
                    </a:lnTo>
                    <a:lnTo>
                      <a:pt x="161" y="1"/>
                    </a:lnTo>
                    <a:lnTo>
                      <a:pt x="155" y="1"/>
                    </a:lnTo>
                    <a:lnTo>
                      <a:pt x="148" y="2"/>
                    </a:lnTo>
                    <a:lnTo>
                      <a:pt x="141" y="3"/>
                    </a:lnTo>
                    <a:lnTo>
                      <a:pt x="135" y="4"/>
                    </a:lnTo>
                    <a:lnTo>
                      <a:pt x="129" y="5"/>
                    </a:lnTo>
                    <a:lnTo>
                      <a:pt x="123" y="7"/>
                    </a:lnTo>
                    <a:lnTo>
                      <a:pt x="117" y="8"/>
                    </a:lnTo>
                    <a:lnTo>
                      <a:pt x="111" y="10"/>
                    </a:lnTo>
                    <a:lnTo>
                      <a:pt x="105" y="12"/>
                    </a:lnTo>
                    <a:lnTo>
                      <a:pt x="99" y="14"/>
                    </a:lnTo>
                    <a:lnTo>
                      <a:pt x="94" y="17"/>
                    </a:lnTo>
                    <a:lnTo>
                      <a:pt x="88" y="19"/>
                    </a:lnTo>
                    <a:lnTo>
                      <a:pt x="82" y="22"/>
                    </a:lnTo>
                    <a:lnTo>
                      <a:pt x="76" y="26"/>
                    </a:lnTo>
                    <a:lnTo>
                      <a:pt x="71" y="30"/>
                    </a:lnTo>
                    <a:lnTo>
                      <a:pt x="65" y="34"/>
                    </a:lnTo>
                    <a:lnTo>
                      <a:pt x="60" y="38"/>
                    </a:lnTo>
                    <a:lnTo>
                      <a:pt x="55" y="43"/>
                    </a:lnTo>
                    <a:lnTo>
                      <a:pt x="50" y="47"/>
                    </a:lnTo>
                    <a:lnTo>
                      <a:pt x="45" y="53"/>
                    </a:lnTo>
                    <a:lnTo>
                      <a:pt x="40" y="58"/>
                    </a:lnTo>
                    <a:lnTo>
                      <a:pt x="36" y="63"/>
                    </a:lnTo>
                    <a:lnTo>
                      <a:pt x="32" y="69"/>
                    </a:lnTo>
                    <a:lnTo>
                      <a:pt x="28" y="75"/>
                    </a:lnTo>
                    <a:lnTo>
                      <a:pt x="25" y="81"/>
                    </a:lnTo>
                    <a:lnTo>
                      <a:pt x="21" y="87"/>
                    </a:lnTo>
                    <a:lnTo>
                      <a:pt x="18" y="93"/>
                    </a:lnTo>
                    <a:lnTo>
                      <a:pt x="15" y="100"/>
                    </a:lnTo>
                    <a:lnTo>
                      <a:pt x="13" y="107"/>
                    </a:lnTo>
                    <a:lnTo>
                      <a:pt x="10" y="113"/>
                    </a:lnTo>
                    <a:lnTo>
                      <a:pt x="8" y="120"/>
                    </a:lnTo>
                    <a:lnTo>
                      <a:pt x="6" y="127"/>
                    </a:lnTo>
                    <a:lnTo>
                      <a:pt x="4" y="134"/>
                    </a:lnTo>
                    <a:lnTo>
                      <a:pt x="3" y="142"/>
                    </a:lnTo>
                    <a:lnTo>
                      <a:pt x="2" y="149"/>
                    </a:lnTo>
                    <a:lnTo>
                      <a:pt x="1" y="156"/>
                    </a:lnTo>
                    <a:lnTo>
                      <a:pt x="0" y="164"/>
                    </a:lnTo>
                    <a:lnTo>
                      <a:pt x="0" y="171"/>
                    </a:lnTo>
                    <a:lnTo>
                      <a:pt x="0" y="179"/>
                    </a:lnTo>
                    <a:lnTo>
                      <a:pt x="0" y="186"/>
                    </a:lnTo>
                    <a:lnTo>
                      <a:pt x="0" y="193"/>
                    </a:lnTo>
                    <a:lnTo>
                      <a:pt x="1" y="200"/>
                    </a:lnTo>
                    <a:lnTo>
                      <a:pt x="1" y="207"/>
                    </a:lnTo>
                    <a:lnTo>
                      <a:pt x="2" y="214"/>
                    </a:lnTo>
                    <a:lnTo>
                      <a:pt x="4" y="221"/>
                    </a:lnTo>
                    <a:lnTo>
                      <a:pt x="5" y="228"/>
                    </a:lnTo>
                    <a:lnTo>
                      <a:pt x="7" y="234"/>
                    </a:lnTo>
                    <a:lnTo>
                      <a:pt x="9" y="241"/>
                    </a:lnTo>
                    <a:lnTo>
                      <a:pt x="11" y="248"/>
                    </a:lnTo>
                    <a:lnTo>
                      <a:pt x="13" y="254"/>
                    </a:lnTo>
                    <a:lnTo>
                      <a:pt x="16" y="261"/>
                    </a:lnTo>
                    <a:lnTo>
                      <a:pt x="19" y="267"/>
                    </a:lnTo>
                    <a:lnTo>
                      <a:pt x="22" y="274"/>
                    </a:lnTo>
                    <a:lnTo>
                      <a:pt x="25" y="280"/>
                    </a:lnTo>
                    <a:lnTo>
                      <a:pt x="28" y="286"/>
                    </a:lnTo>
                    <a:lnTo>
                      <a:pt x="32" y="292"/>
                    </a:lnTo>
                    <a:lnTo>
                      <a:pt x="36" y="298"/>
                    </a:lnTo>
                    <a:lnTo>
                      <a:pt x="39" y="304"/>
                    </a:lnTo>
                    <a:lnTo>
                      <a:pt x="44" y="310"/>
                    </a:lnTo>
                    <a:lnTo>
                      <a:pt x="48" y="316"/>
                    </a:lnTo>
                    <a:lnTo>
                      <a:pt x="52" y="322"/>
                    </a:lnTo>
                    <a:lnTo>
                      <a:pt x="57" y="327"/>
                    </a:lnTo>
                    <a:lnTo>
                      <a:pt x="62" y="333"/>
                    </a:lnTo>
                    <a:lnTo>
                      <a:pt x="67" y="338"/>
                    </a:lnTo>
                    <a:lnTo>
                      <a:pt x="72" y="343"/>
                    </a:lnTo>
                    <a:lnTo>
                      <a:pt x="77" y="348"/>
                    </a:lnTo>
                    <a:lnTo>
                      <a:pt x="83" y="353"/>
                    </a:lnTo>
                    <a:lnTo>
                      <a:pt x="88" y="358"/>
                    </a:lnTo>
                    <a:lnTo>
                      <a:pt x="94" y="362"/>
                    </a:lnTo>
                    <a:lnTo>
                      <a:pt x="99" y="366"/>
                    </a:lnTo>
                    <a:lnTo>
                      <a:pt x="104" y="370"/>
                    </a:lnTo>
                    <a:lnTo>
                      <a:pt x="110" y="374"/>
                    </a:lnTo>
                    <a:lnTo>
                      <a:pt x="115" y="378"/>
                    </a:lnTo>
                    <a:lnTo>
                      <a:pt x="121" y="381"/>
                    </a:lnTo>
                    <a:lnTo>
                      <a:pt x="127" y="385"/>
                    </a:lnTo>
                    <a:lnTo>
                      <a:pt x="133" y="388"/>
                    </a:lnTo>
                    <a:lnTo>
                      <a:pt x="139" y="391"/>
                    </a:lnTo>
                    <a:lnTo>
                      <a:pt x="145" y="394"/>
                    </a:lnTo>
                    <a:lnTo>
                      <a:pt x="152" y="397"/>
                    </a:lnTo>
                    <a:lnTo>
                      <a:pt x="158" y="400"/>
                    </a:lnTo>
                    <a:lnTo>
                      <a:pt x="165" y="403"/>
                    </a:lnTo>
                    <a:lnTo>
                      <a:pt x="171" y="405"/>
                    </a:lnTo>
                    <a:lnTo>
                      <a:pt x="178" y="408"/>
                    </a:lnTo>
                    <a:lnTo>
                      <a:pt x="185" y="410"/>
                    </a:lnTo>
                    <a:lnTo>
                      <a:pt x="192" y="412"/>
                    </a:lnTo>
                    <a:lnTo>
                      <a:pt x="199" y="414"/>
                    </a:lnTo>
                    <a:lnTo>
                      <a:pt x="206" y="416"/>
                    </a:lnTo>
                    <a:lnTo>
                      <a:pt x="213" y="418"/>
                    </a:lnTo>
                    <a:lnTo>
                      <a:pt x="220" y="420"/>
                    </a:lnTo>
                    <a:lnTo>
                      <a:pt x="227" y="421"/>
                    </a:lnTo>
                    <a:lnTo>
                      <a:pt x="235" y="422"/>
                    </a:lnTo>
                    <a:lnTo>
                      <a:pt x="242" y="424"/>
                    </a:lnTo>
                    <a:lnTo>
                      <a:pt x="249" y="425"/>
                    </a:lnTo>
                    <a:lnTo>
                      <a:pt x="257" y="426"/>
                    </a:lnTo>
                    <a:lnTo>
                      <a:pt x="264" y="426"/>
                    </a:lnTo>
                    <a:lnTo>
                      <a:pt x="272" y="427"/>
                    </a:lnTo>
                    <a:lnTo>
                      <a:pt x="280" y="428"/>
                    </a:lnTo>
                    <a:lnTo>
                      <a:pt x="288" y="428"/>
                    </a:lnTo>
                    <a:lnTo>
                      <a:pt x="295" y="428"/>
                    </a:lnTo>
                    <a:lnTo>
                      <a:pt x="303" y="42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23" name="Freeform 51"/>
              <p:cNvSpPr>
                <a:spLocks/>
              </p:cNvSpPr>
              <p:nvPr/>
            </p:nvSpPr>
            <p:spPr bwMode="auto">
              <a:xfrm>
                <a:off x="2109" y="3387"/>
                <a:ext cx="527" cy="373"/>
              </a:xfrm>
              <a:custGeom>
                <a:avLst/>
                <a:gdLst>
                  <a:gd name="T0" fmla="*/ 286 w 527"/>
                  <a:gd name="T1" fmla="*/ 371 h 373"/>
                  <a:gd name="T2" fmla="*/ 316 w 527"/>
                  <a:gd name="T3" fmla="*/ 368 h 373"/>
                  <a:gd name="T4" fmla="*/ 345 w 527"/>
                  <a:gd name="T5" fmla="*/ 362 h 373"/>
                  <a:gd name="T6" fmla="*/ 373 w 527"/>
                  <a:gd name="T7" fmla="*/ 354 h 373"/>
                  <a:gd name="T8" fmla="*/ 398 w 527"/>
                  <a:gd name="T9" fmla="*/ 344 h 373"/>
                  <a:gd name="T10" fmla="*/ 422 w 527"/>
                  <a:gd name="T11" fmla="*/ 331 h 373"/>
                  <a:gd name="T12" fmla="*/ 444 w 527"/>
                  <a:gd name="T13" fmla="*/ 316 h 373"/>
                  <a:gd name="T14" fmla="*/ 460 w 527"/>
                  <a:gd name="T15" fmla="*/ 301 h 373"/>
                  <a:gd name="T16" fmla="*/ 480 w 527"/>
                  <a:gd name="T17" fmla="*/ 280 h 373"/>
                  <a:gd name="T18" fmla="*/ 497 w 527"/>
                  <a:gd name="T19" fmla="*/ 256 h 373"/>
                  <a:gd name="T20" fmla="*/ 510 w 527"/>
                  <a:gd name="T21" fmla="*/ 231 h 373"/>
                  <a:gd name="T22" fmla="*/ 520 w 527"/>
                  <a:gd name="T23" fmla="*/ 205 h 373"/>
                  <a:gd name="T24" fmla="*/ 525 w 527"/>
                  <a:gd name="T25" fmla="*/ 177 h 373"/>
                  <a:gd name="T26" fmla="*/ 526 w 527"/>
                  <a:gd name="T27" fmla="*/ 156 h 373"/>
                  <a:gd name="T28" fmla="*/ 524 w 527"/>
                  <a:gd name="T29" fmla="*/ 127 h 373"/>
                  <a:gd name="T30" fmla="*/ 517 w 527"/>
                  <a:gd name="T31" fmla="*/ 99 h 373"/>
                  <a:gd name="T32" fmla="*/ 506 w 527"/>
                  <a:gd name="T33" fmla="*/ 73 h 373"/>
                  <a:gd name="T34" fmla="*/ 491 w 527"/>
                  <a:gd name="T35" fmla="*/ 51 h 373"/>
                  <a:gd name="T36" fmla="*/ 472 w 527"/>
                  <a:gd name="T37" fmla="*/ 32 h 373"/>
                  <a:gd name="T38" fmla="*/ 449 w 527"/>
                  <a:gd name="T39" fmla="*/ 17 h 373"/>
                  <a:gd name="T40" fmla="*/ 433 w 527"/>
                  <a:gd name="T41" fmla="*/ 10 h 373"/>
                  <a:gd name="T42" fmla="*/ 409 w 527"/>
                  <a:gd name="T43" fmla="*/ 3 h 373"/>
                  <a:gd name="T44" fmla="*/ 382 w 527"/>
                  <a:gd name="T45" fmla="*/ 1 h 373"/>
                  <a:gd name="T46" fmla="*/ 353 w 527"/>
                  <a:gd name="T47" fmla="*/ 1 h 373"/>
                  <a:gd name="T48" fmla="*/ 323 w 527"/>
                  <a:gd name="T49" fmla="*/ 3 h 373"/>
                  <a:gd name="T50" fmla="*/ 291 w 527"/>
                  <a:gd name="T51" fmla="*/ 7 h 373"/>
                  <a:gd name="T52" fmla="*/ 266 w 527"/>
                  <a:gd name="T53" fmla="*/ 12 h 373"/>
                  <a:gd name="T54" fmla="*/ 233 w 527"/>
                  <a:gd name="T55" fmla="*/ 6 h 373"/>
                  <a:gd name="T56" fmla="*/ 201 w 527"/>
                  <a:gd name="T57" fmla="*/ 2 h 373"/>
                  <a:gd name="T58" fmla="*/ 170 w 527"/>
                  <a:gd name="T59" fmla="*/ 0 h 373"/>
                  <a:gd name="T60" fmla="*/ 141 w 527"/>
                  <a:gd name="T61" fmla="*/ 1 h 373"/>
                  <a:gd name="T62" fmla="*/ 114 w 527"/>
                  <a:gd name="T63" fmla="*/ 4 h 373"/>
                  <a:gd name="T64" fmla="*/ 89 w 527"/>
                  <a:gd name="T65" fmla="*/ 12 h 373"/>
                  <a:gd name="T66" fmla="*/ 72 w 527"/>
                  <a:gd name="T67" fmla="*/ 20 h 373"/>
                  <a:gd name="T68" fmla="*/ 50 w 527"/>
                  <a:gd name="T69" fmla="*/ 36 h 373"/>
                  <a:gd name="T70" fmla="*/ 32 w 527"/>
                  <a:gd name="T71" fmla="*/ 56 h 373"/>
                  <a:gd name="T72" fmla="*/ 17 w 527"/>
                  <a:gd name="T73" fmla="*/ 79 h 373"/>
                  <a:gd name="T74" fmla="*/ 7 w 527"/>
                  <a:gd name="T75" fmla="*/ 106 h 373"/>
                  <a:gd name="T76" fmla="*/ 2 w 527"/>
                  <a:gd name="T77" fmla="*/ 134 h 373"/>
                  <a:gd name="T78" fmla="*/ 0 w 527"/>
                  <a:gd name="T79" fmla="*/ 156 h 373"/>
                  <a:gd name="T80" fmla="*/ 2 w 527"/>
                  <a:gd name="T81" fmla="*/ 184 h 373"/>
                  <a:gd name="T82" fmla="*/ 9 w 527"/>
                  <a:gd name="T83" fmla="*/ 212 h 373"/>
                  <a:gd name="T84" fmla="*/ 19 w 527"/>
                  <a:gd name="T85" fmla="*/ 238 h 373"/>
                  <a:gd name="T86" fmla="*/ 34 w 527"/>
                  <a:gd name="T87" fmla="*/ 262 h 373"/>
                  <a:gd name="T88" fmla="*/ 51 w 527"/>
                  <a:gd name="T89" fmla="*/ 285 h 373"/>
                  <a:gd name="T90" fmla="*/ 72 w 527"/>
                  <a:gd name="T91" fmla="*/ 306 h 373"/>
                  <a:gd name="T92" fmla="*/ 89 w 527"/>
                  <a:gd name="T93" fmla="*/ 320 h 373"/>
                  <a:gd name="T94" fmla="*/ 112 w 527"/>
                  <a:gd name="T95" fmla="*/ 335 h 373"/>
                  <a:gd name="T96" fmla="*/ 137 w 527"/>
                  <a:gd name="T97" fmla="*/ 347 h 373"/>
                  <a:gd name="T98" fmla="*/ 164 w 527"/>
                  <a:gd name="T99" fmla="*/ 357 h 373"/>
                  <a:gd name="T100" fmla="*/ 193 w 527"/>
                  <a:gd name="T101" fmla="*/ 365 h 373"/>
                  <a:gd name="T102" fmla="*/ 223 w 527"/>
                  <a:gd name="T103" fmla="*/ 370 h 373"/>
                  <a:gd name="T104" fmla="*/ 255 w 527"/>
                  <a:gd name="T105" fmla="*/ 372 h 3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7"/>
                  <a:gd name="T160" fmla="*/ 0 h 373"/>
                  <a:gd name="T161" fmla="*/ 527 w 527"/>
                  <a:gd name="T162" fmla="*/ 373 h 3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7" h="373">
                    <a:moveTo>
                      <a:pt x="262" y="372"/>
                    </a:moveTo>
                    <a:lnTo>
                      <a:pt x="270" y="372"/>
                    </a:lnTo>
                    <a:lnTo>
                      <a:pt x="278" y="372"/>
                    </a:lnTo>
                    <a:lnTo>
                      <a:pt x="286" y="371"/>
                    </a:lnTo>
                    <a:lnTo>
                      <a:pt x="293" y="371"/>
                    </a:lnTo>
                    <a:lnTo>
                      <a:pt x="301" y="370"/>
                    </a:lnTo>
                    <a:lnTo>
                      <a:pt x="309" y="369"/>
                    </a:lnTo>
                    <a:lnTo>
                      <a:pt x="316" y="368"/>
                    </a:lnTo>
                    <a:lnTo>
                      <a:pt x="323" y="367"/>
                    </a:lnTo>
                    <a:lnTo>
                      <a:pt x="331" y="365"/>
                    </a:lnTo>
                    <a:lnTo>
                      <a:pt x="338" y="364"/>
                    </a:lnTo>
                    <a:lnTo>
                      <a:pt x="345" y="362"/>
                    </a:lnTo>
                    <a:lnTo>
                      <a:pt x="352" y="360"/>
                    </a:lnTo>
                    <a:lnTo>
                      <a:pt x="359" y="358"/>
                    </a:lnTo>
                    <a:lnTo>
                      <a:pt x="366" y="356"/>
                    </a:lnTo>
                    <a:lnTo>
                      <a:pt x="373" y="354"/>
                    </a:lnTo>
                    <a:lnTo>
                      <a:pt x="379" y="352"/>
                    </a:lnTo>
                    <a:lnTo>
                      <a:pt x="386" y="349"/>
                    </a:lnTo>
                    <a:lnTo>
                      <a:pt x="392" y="346"/>
                    </a:lnTo>
                    <a:lnTo>
                      <a:pt x="398" y="344"/>
                    </a:lnTo>
                    <a:lnTo>
                      <a:pt x="405" y="341"/>
                    </a:lnTo>
                    <a:lnTo>
                      <a:pt x="411" y="337"/>
                    </a:lnTo>
                    <a:lnTo>
                      <a:pt x="417" y="334"/>
                    </a:lnTo>
                    <a:lnTo>
                      <a:pt x="422" y="331"/>
                    </a:lnTo>
                    <a:lnTo>
                      <a:pt x="428" y="327"/>
                    </a:lnTo>
                    <a:lnTo>
                      <a:pt x="434" y="323"/>
                    </a:lnTo>
                    <a:lnTo>
                      <a:pt x="439" y="320"/>
                    </a:lnTo>
                    <a:lnTo>
                      <a:pt x="444" y="316"/>
                    </a:lnTo>
                    <a:lnTo>
                      <a:pt x="449" y="311"/>
                    </a:lnTo>
                    <a:lnTo>
                      <a:pt x="455" y="306"/>
                    </a:lnTo>
                    <a:lnTo>
                      <a:pt x="460" y="301"/>
                    </a:lnTo>
                    <a:lnTo>
                      <a:pt x="466" y="296"/>
                    </a:lnTo>
                    <a:lnTo>
                      <a:pt x="471" y="291"/>
                    </a:lnTo>
                    <a:lnTo>
                      <a:pt x="476" y="285"/>
                    </a:lnTo>
                    <a:lnTo>
                      <a:pt x="480" y="280"/>
                    </a:lnTo>
                    <a:lnTo>
                      <a:pt x="485" y="274"/>
                    </a:lnTo>
                    <a:lnTo>
                      <a:pt x="489" y="268"/>
                    </a:lnTo>
                    <a:lnTo>
                      <a:pt x="493" y="262"/>
                    </a:lnTo>
                    <a:lnTo>
                      <a:pt x="497" y="256"/>
                    </a:lnTo>
                    <a:lnTo>
                      <a:pt x="501" y="250"/>
                    </a:lnTo>
                    <a:lnTo>
                      <a:pt x="504" y="244"/>
                    </a:lnTo>
                    <a:lnTo>
                      <a:pt x="507" y="238"/>
                    </a:lnTo>
                    <a:lnTo>
                      <a:pt x="510" y="231"/>
                    </a:lnTo>
                    <a:lnTo>
                      <a:pt x="513" y="225"/>
                    </a:lnTo>
                    <a:lnTo>
                      <a:pt x="515" y="218"/>
                    </a:lnTo>
                    <a:lnTo>
                      <a:pt x="518" y="212"/>
                    </a:lnTo>
                    <a:lnTo>
                      <a:pt x="520" y="205"/>
                    </a:lnTo>
                    <a:lnTo>
                      <a:pt x="521" y="198"/>
                    </a:lnTo>
                    <a:lnTo>
                      <a:pt x="523" y="191"/>
                    </a:lnTo>
                    <a:lnTo>
                      <a:pt x="524" y="184"/>
                    </a:lnTo>
                    <a:lnTo>
                      <a:pt x="525" y="177"/>
                    </a:lnTo>
                    <a:lnTo>
                      <a:pt x="526" y="170"/>
                    </a:lnTo>
                    <a:lnTo>
                      <a:pt x="526" y="163"/>
                    </a:lnTo>
                    <a:lnTo>
                      <a:pt x="526" y="156"/>
                    </a:lnTo>
                    <a:lnTo>
                      <a:pt x="526" y="149"/>
                    </a:lnTo>
                    <a:lnTo>
                      <a:pt x="526" y="141"/>
                    </a:lnTo>
                    <a:lnTo>
                      <a:pt x="525" y="134"/>
                    </a:lnTo>
                    <a:lnTo>
                      <a:pt x="524" y="127"/>
                    </a:lnTo>
                    <a:lnTo>
                      <a:pt x="523" y="120"/>
                    </a:lnTo>
                    <a:lnTo>
                      <a:pt x="521" y="113"/>
                    </a:lnTo>
                    <a:lnTo>
                      <a:pt x="519" y="106"/>
                    </a:lnTo>
                    <a:lnTo>
                      <a:pt x="517" y="99"/>
                    </a:lnTo>
                    <a:lnTo>
                      <a:pt x="515" y="92"/>
                    </a:lnTo>
                    <a:lnTo>
                      <a:pt x="512" y="86"/>
                    </a:lnTo>
                    <a:lnTo>
                      <a:pt x="509" y="79"/>
                    </a:lnTo>
                    <a:lnTo>
                      <a:pt x="506" y="73"/>
                    </a:lnTo>
                    <a:lnTo>
                      <a:pt x="503" y="67"/>
                    </a:lnTo>
                    <a:lnTo>
                      <a:pt x="499" y="62"/>
                    </a:lnTo>
                    <a:lnTo>
                      <a:pt x="495" y="56"/>
                    </a:lnTo>
                    <a:lnTo>
                      <a:pt x="491" y="51"/>
                    </a:lnTo>
                    <a:lnTo>
                      <a:pt x="487" y="45"/>
                    </a:lnTo>
                    <a:lnTo>
                      <a:pt x="482" y="41"/>
                    </a:lnTo>
                    <a:lnTo>
                      <a:pt x="477" y="36"/>
                    </a:lnTo>
                    <a:lnTo>
                      <a:pt x="472" y="32"/>
                    </a:lnTo>
                    <a:lnTo>
                      <a:pt x="467" y="27"/>
                    </a:lnTo>
                    <a:lnTo>
                      <a:pt x="461" y="24"/>
                    </a:lnTo>
                    <a:lnTo>
                      <a:pt x="455" y="20"/>
                    </a:lnTo>
                    <a:lnTo>
                      <a:pt x="449" y="17"/>
                    </a:lnTo>
                    <a:lnTo>
                      <a:pt x="444" y="14"/>
                    </a:lnTo>
                    <a:lnTo>
                      <a:pt x="439" y="12"/>
                    </a:lnTo>
                    <a:lnTo>
                      <a:pt x="433" y="10"/>
                    </a:lnTo>
                    <a:lnTo>
                      <a:pt x="427" y="8"/>
                    </a:lnTo>
                    <a:lnTo>
                      <a:pt x="421" y="6"/>
                    </a:lnTo>
                    <a:lnTo>
                      <a:pt x="415" y="5"/>
                    </a:lnTo>
                    <a:lnTo>
                      <a:pt x="409" y="3"/>
                    </a:lnTo>
                    <a:lnTo>
                      <a:pt x="402" y="2"/>
                    </a:lnTo>
                    <a:lnTo>
                      <a:pt x="396" y="2"/>
                    </a:lnTo>
                    <a:lnTo>
                      <a:pt x="389" y="1"/>
                    </a:lnTo>
                    <a:lnTo>
                      <a:pt x="382" y="1"/>
                    </a:lnTo>
                    <a:lnTo>
                      <a:pt x="375" y="0"/>
                    </a:lnTo>
                    <a:lnTo>
                      <a:pt x="368" y="0"/>
                    </a:lnTo>
                    <a:lnTo>
                      <a:pt x="361" y="0"/>
                    </a:lnTo>
                    <a:lnTo>
                      <a:pt x="353" y="1"/>
                    </a:lnTo>
                    <a:lnTo>
                      <a:pt x="346" y="1"/>
                    </a:lnTo>
                    <a:lnTo>
                      <a:pt x="338" y="1"/>
                    </a:lnTo>
                    <a:lnTo>
                      <a:pt x="330" y="2"/>
                    </a:lnTo>
                    <a:lnTo>
                      <a:pt x="323" y="3"/>
                    </a:lnTo>
                    <a:lnTo>
                      <a:pt x="315" y="4"/>
                    </a:lnTo>
                    <a:lnTo>
                      <a:pt x="307" y="5"/>
                    </a:lnTo>
                    <a:lnTo>
                      <a:pt x="299" y="6"/>
                    </a:lnTo>
                    <a:lnTo>
                      <a:pt x="291" y="7"/>
                    </a:lnTo>
                    <a:lnTo>
                      <a:pt x="283" y="9"/>
                    </a:lnTo>
                    <a:lnTo>
                      <a:pt x="274" y="10"/>
                    </a:lnTo>
                    <a:lnTo>
                      <a:pt x="266" y="12"/>
                    </a:lnTo>
                    <a:lnTo>
                      <a:pt x="258" y="10"/>
                    </a:lnTo>
                    <a:lnTo>
                      <a:pt x="249" y="9"/>
                    </a:lnTo>
                    <a:lnTo>
                      <a:pt x="241" y="7"/>
                    </a:lnTo>
                    <a:lnTo>
                      <a:pt x="233" y="6"/>
                    </a:lnTo>
                    <a:lnTo>
                      <a:pt x="225" y="5"/>
                    </a:lnTo>
                    <a:lnTo>
                      <a:pt x="217" y="4"/>
                    </a:lnTo>
                    <a:lnTo>
                      <a:pt x="209" y="3"/>
                    </a:lnTo>
                    <a:lnTo>
                      <a:pt x="201" y="2"/>
                    </a:lnTo>
                    <a:lnTo>
                      <a:pt x="193" y="1"/>
                    </a:lnTo>
                    <a:lnTo>
                      <a:pt x="185" y="1"/>
                    </a:lnTo>
                    <a:lnTo>
                      <a:pt x="177" y="0"/>
                    </a:lnTo>
                    <a:lnTo>
                      <a:pt x="170" y="0"/>
                    </a:lnTo>
                    <a:lnTo>
                      <a:pt x="162" y="0"/>
                    </a:lnTo>
                    <a:lnTo>
                      <a:pt x="155" y="0"/>
                    </a:lnTo>
                    <a:lnTo>
                      <a:pt x="148" y="0"/>
                    </a:lnTo>
                    <a:lnTo>
                      <a:pt x="141" y="1"/>
                    </a:lnTo>
                    <a:lnTo>
                      <a:pt x="134" y="1"/>
                    </a:lnTo>
                    <a:lnTo>
                      <a:pt x="127" y="2"/>
                    </a:lnTo>
                    <a:lnTo>
                      <a:pt x="120" y="3"/>
                    </a:lnTo>
                    <a:lnTo>
                      <a:pt x="114" y="4"/>
                    </a:lnTo>
                    <a:lnTo>
                      <a:pt x="107" y="6"/>
                    </a:lnTo>
                    <a:lnTo>
                      <a:pt x="101" y="8"/>
                    </a:lnTo>
                    <a:lnTo>
                      <a:pt x="95" y="9"/>
                    </a:lnTo>
                    <a:lnTo>
                      <a:pt x="89" y="12"/>
                    </a:lnTo>
                    <a:lnTo>
                      <a:pt x="83" y="14"/>
                    </a:lnTo>
                    <a:lnTo>
                      <a:pt x="78" y="17"/>
                    </a:lnTo>
                    <a:lnTo>
                      <a:pt x="72" y="20"/>
                    </a:lnTo>
                    <a:lnTo>
                      <a:pt x="66" y="24"/>
                    </a:lnTo>
                    <a:lnTo>
                      <a:pt x="60" y="27"/>
                    </a:lnTo>
                    <a:lnTo>
                      <a:pt x="55" y="32"/>
                    </a:lnTo>
                    <a:lnTo>
                      <a:pt x="50" y="36"/>
                    </a:lnTo>
                    <a:lnTo>
                      <a:pt x="45" y="41"/>
                    </a:lnTo>
                    <a:lnTo>
                      <a:pt x="40" y="45"/>
                    </a:lnTo>
                    <a:lnTo>
                      <a:pt x="36" y="51"/>
                    </a:lnTo>
                    <a:lnTo>
                      <a:pt x="32" y="56"/>
                    </a:lnTo>
                    <a:lnTo>
                      <a:pt x="28" y="62"/>
                    </a:lnTo>
                    <a:lnTo>
                      <a:pt x="24" y="67"/>
                    </a:lnTo>
                    <a:lnTo>
                      <a:pt x="21" y="73"/>
                    </a:lnTo>
                    <a:lnTo>
                      <a:pt x="17" y="79"/>
                    </a:lnTo>
                    <a:lnTo>
                      <a:pt x="14" y="86"/>
                    </a:lnTo>
                    <a:lnTo>
                      <a:pt x="12" y="92"/>
                    </a:lnTo>
                    <a:lnTo>
                      <a:pt x="9" y="99"/>
                    </a:lnTo>
                    <a:lnTo>
                      <a:pt x="7" y="106"/>
                    </a:lnTo>
                    <a:lnTo>
                      <a:pt x="5" y="113"/>
                    </a:lnTo>
                    <a:lnTo>
                      <a:pt x="4" y="120"/>
                    </a:lnTo>
                    <a:lnTo>
                      <a:pt x="3" y="127"/>
                    </a:lnTo>
                    <a:lnTo>
                      <a:pt x="2" y="134"/>
                    </a:lnTo>
                    <a:lnTo>
                      <a:pt x="1" y="141"/>
                    </a:lnTo>
                    <a:lnTo>
                      <a:pt x="0" y="149"/>
                    </a:lnTo>
                    <a:lnTo>
                      <a:pt x="0" y="156"/>
                    </a:lnTo>
                    <a:lnTo>
                      <a:pt x="0" y="163"/>
                    </a:lnTo>
                    <a:lnTo>
                      <a:pt x="1" y="170"/>
                    </a:lnTo>
                    <a:lnTo>
                      <a:pt x="1" y="177"/>
                    </a:lnTo>
                    <a:lnTo>
                      <a:pt x="2" y="184"/>
                    </a:lnTo>
                    <a:lnTo>
                      <a:pt x="4" y="191"/>
                    </a:lnTo>
                    <a:lnTo>
                      <a:pt x="5" y="198"/>
                    </a:lnTo>
                    <a:lnTo>
                      <a:pt x="7" y="205"/>
                    </a:lnTo>
                    <a:lnTo>
                      <a:pt x="9" y="212"/>
                    </a:lnTo>
                    <a:lnTo>
                      <a:pt x="11" y="218"/>
                    </a:lnTo>
                    <a:lnTo>
                      <a:pt x="14" y="225"/>
                    </a:lnTo>
                    <a:lnTo>
                      <a:pt x="16" y="231"/>
                    </a:lnTo>
                    <a:lnTo>
                      <a:pt x="19" y="238"/>
                    </a:lnTo>
                    <a:lnTo>
                      <a:pt x="23" y="244"/>
                    </a:lnTo>
                    <a:lnTo>
                      <a:pt x="26" y="250"/>
                    </a:lnTo>
                    <a:lnTo>
                      <a:pt x="30" y="256"/>
                    </a:lnTo>
                    <a:lnTo>
                      <a:pt x="34" y="262"/>
                    </a:lnTo>
                    <a:lnTo>
                      <a:pt x="38" y="268"/>
                    </a:lnTo>
                    <a:lnTo>
                      <a:pt x="42" y="274"/>
                    </a:lnTo>
                    <a:lnTo>
                      <a:pt x="46" y="280"/>
                    </a:lnTo>
                    <a:lnTo>
                      <a:pt x="51" y="285"/>
                    </a:lnTo>
                    <a:lnTo>
                      <a:pt x="56" y="291"/>
                    </a:lnTo>
                    <a:lnTo>
                      <a:pt x="61" y="296"/>
                    </a:lnTo>
                    <a:lnTo>
                      <a:pt x="67" y="301"/>
                    </a:lnTo>
                    <a:lnTo>
                      <a:pt x="72" y="306"/>
                    </a:lnTo>
                    <a:lnTo>
                      <a:pt x="78" y="311"/>
                    </a:lnTo>
                    <a:lnTo>
                      <a:pt x="83" y="316"/>
                    </a:lnTo>
                    <a:lnTo>
                      <a:pt x="89" y="320"/>
                    </a:lnTo>
                    <a:lnTo>
                      <a:pt x="94" y="324"/>
                    </a:lnTo>
                    <a:lnTo>
                      <a:pt x="100" y="328"/>
                    </a:lnTo>
                    <a:lnTo>
                      <a:pt x="106" y="331"/>
                    </a:lnTo>
                    <a:lnTo>
                      <a:pt x="112" y="335"/>
                    </a:lnTo>
                    <a:lnTo>
                      <a:pt x="118" y="338"/>
                    </a:lnTo>
                    <a:lnTo>
                      <a:pt x="124" y="341"/>
                    </a:lnTo>
                    <a:lnTo>
                      <a:pt x="131" y="344"/>
                    </a:lnTo>
                    <a:lnTo>
                      <a:pt x="137" y="347"/>
                    </a:lnTo>
                    <a:lnTo>
                      <a:pt x="144" y="350"/>
                    </a:lnTo>
                    <a:lnTo>
                      <a:pt x="150" y="353"/>
                    </a:lnTo>
                    <a:lnTo>
                      <a:pt x="157" y="355"/>
                    </a:lnTo>
                    <a:lnTo>
                      <a:pt x="164" y="357"/>
                    </a:lnTo>
                    <a:lnTo>
                      <a:pt x="171" y="360"/>
                    </a:lnTo>
                    <a:lnTo>
                      <a:pt x="179" y="362"/>
                    </a:lnTo>
                    <a:lnTo>
                      <a:pt x="186" y="363"/>
                    </a:lnTo>
                    <a:lnTo>
                      <a:pt x="193" y="365"/>
                    </a:lnTo>
                    <a:lnTo>
                      <a:pt x="201" y="366"/>
                    </a:lnTo>
                    <a:lnTo>
                      <a:pt x="208" y="368"/>
                    </a:lnTo>
                    <a:lnTo>
                      <a:pt x="216" y="369"/>
                    </a:lnTo>
                    <a:lnTo>
                      <a:pt x="223" y="370"/>
                    </a:lnTo>
                    <a:lnTo>
                      <a:pt x="231" y="371"/>
                    </a:lnTo>
                    <a:lnTo>
                      <a:pt x="239" y="371"/>
                    </a:lnTo>
                    <a:lnTo>
                      <a:pt x="247" y="372"/>
                    </a:lnTo>
                    <a:lnTo>
                      <a:pt x="255" y="372"/>
                    </a:lnTo>
                    <a:lnTo>
                      <a:pt x="262" y="372"/>
                    </a:lnTo>
                  </a:path>
                </a:pathLst>
              </a:custGeom>
              <a:solidFill>
                <a:srgbClr val="C0C0C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24" name="Freeform 52"/>
              <p:cNvSpPr>
                <a:spLocks/>
              </p:cNvSpPr>
              <p:nvPr/>
            </p:nvSpPr>
            <p:spPr bwMode="auto">
              <a:xfrm>
                <a:off x="2109" y="3387"/>
                <a:ext cx="527" cy="373"/>
              </a:xfrm>
              <a:custGeom>
                <a:avLst/>
                <a:gdLst>
                  <a:gd name="T0" fmla="*/ 286 w 527"/>
                  <a:gd name="T1" fmla="*/ 371 h 373"/>
                  <a:gd name="T2" fmla="*/ 316 w 527"/>
                  <a:gd name="T3" fmla="*/ 368 h 373"/>
                  <a:gd name="T4" fmla="*/ 345 w 527"/>
                  <a:gd name="T5" fmla="*/ 362 h 373"/>
                  <a:gd name="T6" fmla="*/ 373 w 527"/>
                  <a:gd name="T7" fmla="*/ 354 h 373"/>
                  <a:gd name="T8" fmla="*/ 398 w 527"/>
                  <a:gd name="T9" fmla="*/ 344 h 373"/>
                  <a:gd name="T10" fmla="*/ 422 w 527"/>
                  <a:gd name="T11" fmla="*/ 331 h 373"/>
                  <a:gd name="T12" fmla="*/ 444 w 527"/>
                  <a:gd name="T13" fmla="*/ 316 h 373"/>
                  <a:gd name="T14" fmla="*/ 460 w 527"/>
                  <a:gd name="T15" fmla="*/ 301 h 373"/>
                  <a:gd name="T16" fmla="*/ 480 w 527"/>
                  <a:gd name="T17" fmla="*/ 280 h 373"/>
                  <a:gd name="T18" fmla="*/ 497 w 527"/>
                  <a:gd name="T19" fmla="*/ 256 h 373"/>
                  <a:gd name="T20" fmla="*/ 510 w 527"/>
                  <a:gd name="T21" fmla="*/ 231 h 373"/>
                  <a:gd name="T22" fmla="*/ 520 w 527"/>
                  <a:gd name="T23" fmla="*/ 205 h 373"/>
                  <a:gd name="T24" fmla="*/ 525 w 527"/>
                  <a:gd name="T25" fmla="*/ 177 h 373"/>
                  <a:gd name="T26" fmla="*/ 526 w 527"/>
                  <a:gd name="T27" fmla="*/ 156 h 373"/>
                  <a:gd name="T28" fmla="*/ 524 w 527"/>
                  <a:gd name="T29" fmla="*/ 127 h 373"/>
                  <a:gd name="T30" fmla="*/ 517 w 527"/>
                  <a:gd name="T31" fmla="*/ 99 h 373"/>
                  <a:gd name="T32" fmla="*/ 506 w 527"/>
                  <a:gd name="T33" fmla="*/ 73 h 373"/>
                  <a:gd name="T34" fmla="*/ 491 w 527"/>
                  <a:gd name="T35" fmla="*/ 51 h 373"/>
                  <a:gd name="T36" fmla="*/ 472 w 527"/>
                  <a:gd name="T37" fmla="*/ 32 h 373"/>
                  <a:gd name="T38" fmla="*/ 449 w 527"/>
                  <a:gd name="T39" fmla="*/ 17 h 373"/>
                  <a:gd name="T40" fmla="*/ 433 w 527"/>
                  <a:gd name="T41" fmla="*/ 10 h 373"/>
                  <a:gd name="T42" fmla="*/ 409 w 527"/>
                  <a:gd name="T43" fmla="*/ 3 h 373"/>
                  <a:gd name="T44" fmla="*/ 382 w 527"/>
                  <a:gd name="T45" fmla="*/ 1 h 373"/>
                  <a:gd name="T46" fmla="*/ 353 w 527"/>
                  <a:gd name="T47" fmla="*/ 1 h 373"/>
                  <a:gd name="T48" fmla="*/ 323 w 527"/>
                  <a:gd name="T49" fmla="*/ 3 h 373"/>
                  <a:gd name="T50" fmla="*/ 291 w 527"/>
                  <a:gd name="T51" fmla="*/ 7 h 373"/>
                  <a:gd name="T52" fmla="*/ 266 w 527"/>
                  <a:gd name="T53" fmla="*/ 12 h 373"/>
                  <a:gd name="T54" fmla="*/ 233 w 527"/>
                  <a:gd name="T55" fmla="*/ 6 h 373"/>
                  <a:gd name="T56" fmla="*/ 201 w 527"/>
                  <a:gd name="T57" fmla="*/ 2 h 373"/>
                  <a:gd name="T58" fmla="*/ 170 w 527"/>
                  <a:gd name="T59" fmla="*/ 0 h 373"/>
                  <a:gd name="T60" fmla="*/ 141 w 527"/>
                  <a:gd name="T61" fmla="*/ 1 h 373"/>
                  <a:gd name="T62" fmla="*/ 114 w 527"/>
                  <a:gd name="T63" fmla="*/ 4 h 373"/>
                  <a:gd name="T64" fmla="*/ 89 w 527"/>
                  <a:gd name="T65" fmla="*/ 12 h 373"/>
                  <a:gd name="T66" fmla="*/ 72 w 527"/>
                  <a:gd name="T67" fmla="*/ 20 h 373"/>
                  <a:gd name="T68" fmla="*/ 50 w 527"/>
                  <a:gd name="T69" fmla="*/ 36 h 373"/>
                  <a:gd name="T70" fmla="*/ 32 w 527"/>
                  <a:gd name="T71" fmla="*/ 56 h 373"/>
                  <a:gd name="T72" fmla="*/ 17 w 527"/>
                  <a:gd name="T73" fmla="*/ 79 h 373"/>
                  <a:gd name="T74" fmla="*/ 7 w 527"/>
                  <a:gd name="T75" fmla="*/ 106 h 373"/>
                  <a:gd name="T76" fmla="*/ 2 w 527"/>
                  <a:gd name="T77" fmla="*/ 134 h 373"/>
                  <a:gd name="T78" fmla="*/ 0 w 527"/>
                  <a:gd name="T79" fmla="*/ 156 h 373"/>
                  <a:gd name="T80" fmla="*/ 2 w 527"/>
                  <a:gd name="T81" fmla="*/ 184 h 373"/>
                  <a:gd name="T82" fmla="*/ 9 w 527"/>
                  <a:gd name="T83" fmla="*/ 212 h 373"/>
                  <a:gd name="T84" fmla="*/ 19 w 527"/>
                  <a:gd name="T85" fmla="*/ 238 h 373"/>
                  <a:gd name="T86" fmla="*/ 34 w 527"/>
                  <a:gd name="T87" fmla="*/ 262 h 373"/>
                  <a:gd name="T88" fmla="*/ 51 w 527"/>
                  <a:gd name="T89" fmla="*/ 285 h 373"/>
                  <a:gd name="T90" fmla="*/ 72 w 527"/>
                  <a:gd name="T91" fmla="*/ 306 h 373"/>
                  <a:gd name="T92" fmla="*/ 89 w 527"/>
                  <a:gd name="T93" fmla="*/ 320 h 373"/>
                  <a:gd name="T94" fmla="*/ 112 w 527"/>
                  <a:gd name="T95" fmla="*/ 335 h 373"/>
                  <a:gd name="T96" fmla="*/ 137 w 527"/>
                  <a:gd name="T97" fmla="*/ 347 h 373"/>
                  <a:gd name="T98" fmla="*/ 164 w 527"/>
                  <a:gd name="T99" fmla="*/ 357 h 373"/>
                  <a:gd name="T100" fmla="*/ 193 w 527"/>
                  <a:gd name="T101" fmla="*/ 365 h 373"/>
                  <a:gd name="T102" fmla="*/ 223 w 527"/>
                  <a:gd name="T103" fmla="*/ 370 h 373"/>
                  <a:gd name="T104" fmla="*/ 255 w 527"/>
                  <a:gd name="T105" fmla="*/ 372 h 3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7"/>
                  <a:gd name="T160" fmla="*/ 0 h 373"/>
                  <a:gd name="T161" fmla="*/ 527 w 527"/>
                  <a:gd name="T162" fmla="*/ 373 h 3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7" h="373">
                    <a:moveTo>
                      <a:pt x="262" y="372"/>
                    </a:moveTo>
                    <a:lnTo>
                      <a:pt x="270" y="372"/>
                    </a:lnTo>
                    <a:lnTo>
                      <a:pt x="278" y="372"/>
                    </a:lnTo>
                    <a:lnTo>
                      <a:pt x="286" y="371"/>
                    </a:lnTo>
                    <a:lnTo>
                      <a:pt x="293" y="371"/>
                    </a:lnTo>
                    <a:lnTo>
                      <a:pt x="301" y="370"/>
                    </a:lnTo>
                    <a:lnTo>
                      <a:pt x="309" y="369"/>
                    </a:lnTo>
                    <a:lnTo>
                      <a:pt x="316" y="368"/>
                    </a:lnTo>
                    <a:lnTo>
                      <a:pt x="323" y="367"/>
                    </a:lnTo>
                    <a:lnTo>
                      <a:pt x="331" y="365"/>
                    </a:lnTo>
                    <a:lnTo>
                      <a:pt x="338" y="364"/>
                    </a:lnTo>
                    <a:lnTo>
                      <a:pt x="345" y="362"/>
                    </a:lnTo>
                    <a:lnTo>
                      <a:pt x="352" y="360"/>
                    </a:lnTo>
                    <a:lnTo>
                      <a:pt x="359" y="358"/>
                    </a:lnTo>
                    <a:lnTo>
                      <a:pt x="366" y="356"/>
                    </a:lnTo>
                    <a:lnTo>
                      <a:pt x="373" y="354"/>
                    </a:lnTo>
                    <a:lnTo>
                      <a:pt x="379" y="352"/>
                    </a:lnTo>
                    <a:lnTo>
                      <a:pt x="386" y="349"/>
                    </a:lnTo>
                    <a:lnTo>
                      <a:pt x="392" y="346"/>
                    </a:lnTo>
                    <a:lnTo>
                      <a:pt x="398" y="344"/>
                    </a:lnTo>
                    <a:lnTo>
                      <a:pt x="405" y="341"/>
                    </a:lnTo>
                    <a:lnTo>
                      <a:pt x="411" y="337"/>
                    </a:lnTo>
                    <a:lnTo>
                      <a:pt x="417" y="334"/>
                    </a:lnTo>
                    <a:lnTo>
                      <a:pt x="422" y="331"/>
                    </a:lnTo>
                    <a:lnTo>
                      <a:pt x="428" y="327"/>
                    </a:lnTo>
                    <a:lnTo>
                      <a:pt x="434" y="323"/>
                    </a:lnTo>
                    <a:lnTo>
                      <a:pt x="439" y="320"/>
                    </a:lnTo>
                    <a:lnTo>
                      <a:pt x="444" y="316"/>
                    </a:lnTo>
                    <a:lnTo>
                      <a:pt x="449" y="311"/>
                    </a:lnTo>
                    <a:lnTo>
                      <a:pt x="455" y="306"/>
                    </a:lnTo>
                    <a:lnTo>
                      <a:pt x="460" y="301"/>
                    </a:lnTo>
                    <a:lnTo>
                      <a:pt x="466" y="296"/>
                    </a:lnTo>
                    <a:lnTo>
                      <a:pt x="471" y="291"/>
                    </a:lnTo>
                    <a:lnTo>
                      <a:pt x="476" y="285"/>
                    </a:lnTo>
                    <a:lnTo>
                      <a:pt x="480" y="280"/>
                    </a:lnTo>
                    <a:lnTo>
                      <a:pt x="485" y="274"/>
                    </a:lnTo>
                    <a:lnTo>
                      <a:pt x="489" y="268"/>
                    </a:lnTo>
                    <a:lnTo>
                      <a:pt x="493" y="262"/>
                    </a:lnTo>
                    <a:lnTo>
                      <a:pt x="497" y="256"/>
                    </a:lnTo>
                    <a:lnTo>
                      <a:pt x="501" y="250"/>
                    </a:lnTo>
                    <a:lnTo>
                      <a:pt x="504" y="244"/>
                    </a:lnTo>
                    <a:lnTo>
                      <a:pt x="507" y="238"/>
                    </a:lnTo>
                    <a:lnTo>
                      <a:pt x="510" y="231"/>
                    </a:lnTo>
                    <a:lnTo>
                      <a:pt x="513" y="225"/>
                    </a:lnTo>
                    <a:lnTo>
                      <a:pt x="515" y="218"/>
                    </a:lnTo>
                    <a:lnTo>
                      <a:pt x="518" y="212"/>
                    </a:lnTo>
                    <a:lnTo>
                      <a:pt x="520" y="205"/>
                    </a:lnTo>
                    <a:lnTo>
                      <a:pt x="521" y="198"/>
                    </a:lnTo>
                    <a:lnTo>
                      <a:pt x="523" y="191"/>
                    </a:lnTo>
                    <a:lnTo>
                      <a:pt x="524" y="184"/>
                    </a:lnTo>
                    <a:lnTo>
                      <a:pt x="525" y="177"/>
                    </a:lnTo>
                    <a:lnTo>
                      <a:pt x="526" y="170"/>
                    </a:lnTo>
                    <a:lnTo>
                      <a:pt x="526" y="163"/>
                    </a:lnTo>
                    <a:lnTo>
                      <a:pt x="526" y="156"/>
                    </a:lnTo>
                    <a:lnTo>
                      <a:pt x="526" y="149"/>
                    </a:lnTo>
                    <a:lnTo>
                      <a:pt x="526" y="141"/>
                    </a:lnTo>
                    <a:lnTo>
                      <a:pt x="525" y="134"/>
                    </a:lnTo>
                    <a:lnTo>
                      <a:pt x="524" y="127"/>
                    </a:lnTo>
                    <a:lnTo>
                      <a:pt x="523" y="120"/>
                    </a:lnTo>
                    <a:lnTo>
                      <a:pt x="521" y="113"/>
                    </a:lnTo>
                    <a:lnTo>
                      <a:pt x="519" y="106"/>
                    </a:lnTo>
                    <a:lnTo>
                      <a:pt x="517" y="99"/>
                    </a:lnTo>
                    <a:lnTo>
                      <a:pt x="515" y="92"/>
                    </a:lnTo>
                    <a:lnTo>
                      <a:pt x="512" y="86"/>
                    </a:lnTo>
                    <a:lnTo>
                      <a:pt x="509" y="79"/>
                    </a:lnTo>
                    <a:lnTo>
                      <a:pt x="506" y="73"/>
                    </a:lnTo>
                    <a:lnTo>
                      <a:pt x="503" y="67"/>
                    </a:lnTo>
                    <a:lnTo>
                      <a:pt x="499" y="62"/>
                    </a:lnTo>
                    <a:lnTo>
                      <a:pt x="495" y="56"/>
                    </a:lnTo>
                    <a:lnTo>
                      <a:pt x="491" y="51"/>
                    </a:lnTo>
                    <a:lnTo>
                      <a:pt x="487" y="45"/>
                    </a:lnTo>
                    <a:lnTo>
                      <a:pt x="482" y="41"/>
                    </a:lnTo>
                    <a:lnTo>
                      <a:pt x="477" y="36"/>
                    </a:lnTo>
                    <a:lnTo>
                      <a:pt x="472" y="32"/>
                    </a:lnTo>
                    <a:lnTo>
                      <a:pt x="467" y="27"/>
                    </a:lnTo>
                    <a:lnTo>
                      <a:pt x="461" y="24"/>
                    </a:lnTo>
                    <a:lnTo>
                      <a:pt x="455" y="20"/>
                    </a:lnTo>
                    <a:lnTo>
                      <a:pt x="449" y="17"/>
                    </a:lnTo>
                    <a:lnTo>
                      <a:pt x="444" y="14"/>
                    </a:lnTo>
                    <a:lnTo>
                      <a:pt x="439" y="12"/>
                    </a:lnTo>
                    <a:lnTo>
                      <a:pt x="433" y="10"/>
                    </a:lnTo>
                    <a:lnTo>
                      <a:pt x="427" y="8"/>
                    </a:lnTo>
                    <a:lnTo>
                      <a:pt x="421" y="6"/>
                    </a:lnTo>
                    <a:lnTo>
                      <a:pt x="415" y="5"/>
                    </a:lnTo>
                    <a:lnTo>
                      <a:pt x="409" y="3"/>
                    </a:lnTo>
                    <a:lnTo>
                      <a:pt x="402" y="2"/>
                    </a:lnTo>
                    <a:lnTo>
                      <a:pt x="396" y="2"/>
                    </a:lnTo>
                    <a:lnTo>
                      <a:pt x="389" y="1"/>
                    </a:lnTo>
                    <a:lnTo>
                      <a:pt x="382" y="1"/>
                    </a:lnTo>
                    <a:lnTo>
                      <a:pt x="375" y="0"/>
                    </a:lnTo>
                    <a:lnTo>
                      <a:pt x="368" y="0"/>
                    </a:lnTo>
                    <a:lnTo>
                      <a:pt x="361" y="0"/>
                    </a:lnTo>
                    <a:lnTo>
                      <a:pt x="353" y="1"/>
                    </a:lnTo>
                    <a:lnTo>
                      <a:pt x="346" y="1"/>
                    </a:lnTo>
                    <a:lnTo>
                      <a:pt x="338" y="1"/>
                    </a:lnTo>
                    <a:lnTo>
                      <a:pt x="330" y="2"/>
                    </a:lnTo>
                    <a:lnTo>
                      <a:pt x="323" y="3"/>
                    </a:lnTo>
                    <a:lnTo>
                      <a:pt x="315" y="4"/>
                    </a:lnTo>
                    <a:lnTo>
                      <a:pt x="307" y="5"/>
                    </a:lnTo>
                    <a:lnTo>
                      <a:pt x="299" y="6"/>
                    </a:lnTo>
                    <a:lnTo>
                      <a:pt x="291" y="7"/>
                    </a:lnTo>
                    <a:lnTo>
                      <a:pt x="283" y="9"/>
                    </a:lnTo>
                    <a:lnTo>
                      <a:pt x="274" y="10"/>
                    </a:lnTo>
                    <a:lnTo>
                      <a:pt x="266" y="12"/>
                    </a:lnTo>
                    <a:lnTo>
                      <a:pt x="258" y="10"/>
                    </a:lnTo>
                    <a:lnTo>
                      <a:pt x="249" y="9"/>
                    </a:lnTo>
                    <a:lnTo>
                      <a:pt x="241" y="7"/>
                    </a:lnTo>
                    <a:lnTo>
                      <a:pt x="233" y="6"/>
                    </a:lnTo>
                    <a:lnTo>
                      <a:pt x="225" y="5"/>
                    </a:lnTo>
                    <a:lnTo>
                      <a:pt x="217" y="4"/>
                    </a:lnTo>
                    <a:lnTo>
                      <a:pt x="209" y="3"/>
                    </a:lnTo>
                    <a:lnTo>
                      <a:pt x="201" y="2"/>
                    </a:lnTo>
                    <a:lnTo>
                      <a:pt x="193" y="1"/>
                    </a:lnTo>
                    <a:lnTo>
                      <a:pt x="185" y="1"/>
                    </a:lnTo>
                    <a:lnTo>
                      <a:pt x="177" y="0"/>
                    </a:lnTo>
                    <a:lnTo>
                      <a:pt x="170" y="0"/>
                    </a:lnTo>
                    <a:lnTo>
                      <a:pt x="162" y="0"/>
                    </a:lnTo>
                    <a:lnTo>
                      <a:pt x="155" y="0"/>
                    </a:lnTo>
                    <a:lnTo>
                      <a:pt x="148" y="0"/>
                    </a:lnTo>
                    <a:lnTo>
                      <a:pt x="141" y="1"/>
                    </a:lnTo>
                    <a:lnTo>
                      <a:pt x="134" y="1"/>
                    </a:lnTo>
                    <a:lnTo>
                      <a:pt x="127" y="2"/>
                    </a:lnTo>
                    <a:lnTo>
                      <a:pt x="120" y="3"/>
                    </a:lnTo>
                    <a:lnTo>
                      <a:pt x="114" y="4"/>
                    </a:lnTo>
                    <a:lnTo>
                      <a:pt x="107" y="6"/>
                    </a:lnTo>
                    <a:lnTo>
                      <a:pt x="101" y="8"/>
                    </a:lnTo>
                    <a:lnTo>
                      <a:pt x="95" y="9"/>
                    </a:lnTo>
                    <a:lnTo>
                      <a:pt x="89" y="12"/>
                    </a:lnTo>
                    <a:lnTo>
                      <a:pt x="83" y="14"/>
                    </a:lnTo>
                    <a:lnTo>
                      <a:pt x="78" y="17"/>
                    </a:lnTo>
                    <a:lnTo>
                      <a:pt x="72" y="20"/>
                    </a:lnTo>
                    <a:lnTo>
                      <a:pt x="66" y="24"/>
                    </a:lnTo>
                    <a:lnTo>
                      <a:pt x="60" y="27"/>
                    </a:lnTo>
                    <a:lnTo>
                      <a:pt x="55" y="32"/>
                    </a:lnTo>
                    <a:lnTo>
                      <a:pt x="50" y="36"/>
                    </a:lnTo>
                    <a:lnTo>
                      <a:pt x="45" y="41"/>
                    </a:lnTo>
                    <a:lnTo>
                      <a:pt x="40" y="45"/>
                    </a:lnTo>
                    <a:lnTo>
                      <a:pt x="36" y="51"/>
                    </a:lnTo>
                    <a:lnTo>
                      <a:pt x="32" y="56"/>
                    </a:lnTo>
                    <a:lnTo>
                      <a:pt x="28" y="62"/>
                    </a:lnTo>
                    <a:lnTo>
                      <a:pt x="24" y="67"/>
                    </a:lnTo>
                    <a:lnTo>
                      <a:pt x="21" y="73"/>
                    </a:lnTo>
                    <a:lnTo>
                      <a:pt x="17" y="79"/>
                    </a:lnTo>
                    <a:lnTo>
                      <a:pt x="14" y="86"/>
                    </a:lnTo>
                    <a:lnTo>
                      <a:pt x="12" y="92"/>
                    </a:lnTo>
                    <a:lnTo>
                      <a:pt x="9" y="99"/>
                    </a:lnTo>
                    <a:lnTo>
                      <a:pt x="7" y="106"/>
                    </a:lnTo>
                    <a:lnTo>
                      <a:pt x="5" y="113"/>
                    </a:lnTo>
                    <a:lnTo>
                      <a:pt x="4" y="120"/>
                    </a:lnTo>
                    <a:lnTo>
                      <a:pt x="3" y="127"/>
                    </a:lnTo>
                    <a:lnTo>
                      <a:pt x="2" y="134"/>
                    </a:lnTo>
                    <a:lnTo>
                      <a:pt x="1" y="141"/>
                    </a:lnTo>
                    <a:lnTo>
                      <a:pt x="0" y="149"/>
                    </a:lnTo>
                    <a:lnTo>
                      <a:pt x="0" y="156"/>
                    </a:lnTo>
                    <a:lnTo>
                      <a:pt x="0" y="163"/>
                    </a:lnTo>
                    <a:lnTo>
                      <a:pt x="1" y="170"/>
                    </a:lnTo>
                    <a:lnTo>
                      <a:pt x="1" y="177"/>
                    </a:lnTo>
                    <a:lnTo>
                      <a:pt x="2" y="184"/>
                    </a:lnTo>
                    <a:lnTo>
                      <a:pt x="4" y="191"/>
                    </a:lnTo>
                    <a:lnTo>
                      <a:pt x="5" y="198"/>
                    </a:lnTo>
                    <a:lnTo>
                      <a:pt x="7" y="205"/>
                    </a:lnTo>
                    <a:lnTo>
                      <a:pt x="9" y="212"/>
                    </a:lnTo>
                    <a:lnTo>
                      <a:pt x="11" y="218"/>
                    </a:lnTo>
                    <a:lnTo>
                      <a:pt x="14" y="225"/>
                    </a:lnTo>
                    <a:lnTo>
                      <a:pt x="16" y="231"/>
                    </a:lnTo>
                    <a:lnTo>
                      <a:pt x="19" y="238"/>
                    </a:lnTo>
                    <a:lnTo>
                      <a:pt x="23" y="244"/>
                    </a:lnTo>
                    <a:lnTo>
                      <a:pt x="26" y="250"/>
                    </a:lnTo>
                    <a:lnTo>
                      <a:pt x="30" y="256"/>
                    </a:lnTo>
                    <a:lnTo>
                      <a:pt x="34" y="262"/>
                    </a:lnTo>
                    <a:lnTo>
                      <a:pt x="38" y="268"/>
                    </a:lnTo>
                    <a:lnTo>
                      <a:pt x="42" y="274"/>
                    </a:lnTo>
                    <a:lnTo>
                      <a:pt x="46" y="280"/>
                    </a:lnTo>
                    <a:lnTo>
                      <a:pt x="51" y="285"/>
                    </a:lnTo>
                    <a:lnTo>
                      <a:pt x="56" y="291"/>
                    </a:lnTo>
                    <a:lnTo>
                      <a:pt x="61" y="296"/>
                    </a:lnTo>
                    <a:lnTo>
                      <a:pt x="67" y="301"/>
                    </a:lnTo>
                    <a:lnTo>
                      <a:pt x="72" y="306"/>
                    </a:lnTo>
                    <a:lnTo>
                      <a:pt x="78" y="311"/>
                    </a:lnTo>
                    <a:lnTo>
                      <a:pt x="83" y="316"/>
                    </a:lnTo>
                    <a:lnTo>
                      <a:pt x="89" y="320"/>
                    </a:lnTo>
                    <a:lnTo>
                      <a:pt x="94" y="324"/>
                    </a:lnTo>
                    <a:lnTo>
                      <a:pt x="100" y="328"/>
                    </a:lnTo>
                    <a:lnTo>
                      <a:pt x="106" y="331"/>
                    </a:lnTo>
                    <a:lnTo>
                      <a:pt x="112" y="335"/>
                    </a:lnTo>
                    <a:lnTo>
                      <a:pt x="118" y="338"/>
                    </a:lnTo>
                    <a:lnTo>
                      <a:pt x="124" y="341"/>
                    </a:lnTo>
                    <a:lnTo>
                      <a:pt x="131" y="344"/>
                    </a:lnTo>
                    <a:lnTo>
                      <a:pt x="137" y="347"/>
                    </a:lnTo>
                    <a:lnTo>
                      <a:pt x="144" y="350"/>
                    </a:lnTo>
                    <a:lnTo>
                      <a:pt x="150" y="353"/>
                    </a:lnTo>
                    <a:lnTo>
                      <a:pt x="157" y="355"/>
                    </a:lnTo>
                    <a:lnTo>
                      <a:pt x="164" y="357"/>
                    </a:lnTo>
                    <a:lnTo>
                      <a:pt x="171" y="360"/>
                    </a:lnTo>
                    <a:lnTo>
                      <a:pt x="179" y="362"/>
                    </a:lnTo>
                    <a:lnTo>
                      <a:pt x="186" y="363"/>
                    </a:lnTo>
                    <a:lnTo>
                      <a:pt x="193" y="365"/>
                    </a:lnTo>
                    <a:lnTo>
                      <a:pt x="201" y="366"/>
                    </a:lnTo>
                    <a:lnTo>
                      <a:pt x="208" y="368"/>
                    </a:lnTo>
                    <a:lnTo>
                      <a:pt x="216" y="369"/>
                    </a:lnTo>
                    <a:lnTo>
                      <a:pt x="223" y="370"/>
                    </a:lnTo>
                    <a:lnTo>
                      <a:pt x="231" y="371"/>
                    </a:lnTo>
                    <a:lnTo>
                      <a:pt x="239" y="371"/>
                    </a:lnTo>
                    <a:lnTo>
                      <a:pt x="247" y="372"/>
                    </a:lnTo>
                    <a:lnTo>
                      <a:pt x="255" y="372"/>
                    </a:lnTo>
                    <a:lnTo>
                      <a:pt x="262" y="37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25" name="Freeform 53"/>
              <p:cNvSpPr>
                <a:spLocks/>
              </p:cNvSpPr>
              <p:nvPr/>
            </p:nvSpPr>
            <p:spPr bwMode="auto">
              <a:xfrm>
                <a:off x="2149" y="3410"/>
                <a:ext cx="446" cy="315"/>
              </a:xfrm>
              <a:custGeom>
                <a:avLst/>
                <a:gdLst>
                  <a:gd name="T0" fmla="*/ 238 w 446"/>
                  <a:gd name="T1" fmla="*/ 313 h 315"/>
                  <a:gd name="T2" fmla="*/ 261 w 446"/>
                  <a:gd name="T3" fmla="*/ 311 h 315"/>
                  <a:gd name="T4" fmla="*/ 284 w 446"/>
                  <a:gd name="T5" fmla="*/ 307 h 315"/>
                  <a:gd name="T6" fmla="*/ 306 w 446"/>
                  <a:gd name="T7" fmla="*/ 302 h 315"/>
                  <a:gd name="T8" fmla="*/ 326 w 446"/>
                  <a:gd name="T9" fmla="*/ 294 h 315"/>
                  <a:gd name="T10" fmla="*/ 345 w 446"/>
                  <a:gd name="T11" fmla="*/ 285 h 315"/>
                  <a:gd name="T12" fmla="*/ 363 w 446"/>
                  <a:gd name="T13" fmla="*/ 275 h 315"/>
                  <a:gd name="T14" fmla="*/ 379 w 446"/>
                  <a:gd name="T15" fmla="*/ 262 h 315"/>
                  <a:gd name="T16" fmla="*/ 390 w 446"/>
                  <a:gd name="T17" fmla="*/ 252 h 315"/>
                  <a:gd name="T18" fmla="*/ 405 w 446"/>
                  <a:gd name="T19" fmla="*/ 236 h 315"/>
                  <a:gd name="T20" fmla="*/ 418 w 446"/>
                  <a:gd name="T21" fmla="*/ 218 h 315"/>
                  <a:gd name="T22" fmla="*/ 429 w 446"/>
                  <a:gd name="T23" fmla="*/ 200 h 315"/>
                  <a:gd name="T24" fmla="*/ 437 w 446"/>
                  <a:gd name="T25" fmla="*/ 180 h 315"/>
                  <a:gd name="T26" fmla="*/ 442 w 446"/>
                  <a:gd name="T27" fmla="*/ 160 h 315"/>
                  <a:gd name="T28" fmla="*/ 445 w 446"/>
                  <a:gd name="T29" fmla="*/ 139 h 315"/>
                  <a:gd name="T30" fmla="*/ 445 w 446"/>
                  <a:gd name="T31" fmla="*/ 124 h 315"/>
                  <a:gd name="T32" fmla="*/ 442 w 446"/>
                  <a:gd name="T33" fmla="*/ 102 h 315"/>
                  <a:gd name="T34" fmla="*/ 436 w 446"/>
                  <a:gd name="T35" fmla="*/ 81 h 315"/>
                  <a:gd name="T36" fmla="*/ 428 w 446"/>
                  <a:gd name="T37" fmla="*/ 61 h 315"/>
                  <a:gd name="T38" fmla="*/ 416 w 446"/>
                  <a:gd name="T39" fmla="*/ 44 h 315"/>
                  <a:gd name="T40" fmla="*/ 402 w 446"/>
                  <a:gd name="T41" fmla="*/ 29 h 315"/>
                  <a:gd name="T42" fmla="*/ 385 w 446"/>
                  <a:gd name="T43" fmla="*/ 17 h 315"/>
                  <a:gd name="T44" fmla="*/ 373 w 446"/>
                  <a:gd name="T45" fmla="*/ 11 h 315"/>
                  <a:gd name="T46" fmla="*/ 355 w 446"/>
                  <a:gd name="T47" fmla="*/ 5 h 315"/>
                  <a:gd name="T48" fmla="*/ 335 w 446"/>
                  <a:gd name="T49" fmla="*/ 1 h 315"/>
                  <a:gd name="T50" fmla="*/ 314 w 446"/>
                  <a:gd name="T51" fmla="*/ 0 h 315"/>
                  <a:gd name="T52" fmla="*/ 291 w 446"/>
                  <a:gd name="T53" fmla="*/ 1 h 315"/>
                  <a:gd name="T54" fmla="*/ 267 w 446"/>
                  <a:gd name="T55" fmla="*/ 3 h 315"/>
                  <a:gd name="T56" fmla="*/ 242 w 446"/>
                  <a:gd name="T57" fmla="*/ 7 h 315"/>
                  <a:gd name="T58" fmla="*/ 225 w 446"/>
                  <a:gd name="T59" fmla="*/ 10 h 315"/>
                  <a:gd name="T60" fmla="*/ 200 w 446"/>
                  <a:gd name="T61" fmla="*/ 6 h 315"/>
                  <a:gd name="T62" fmla="*/ 175 w 446"/>
                  <a:gd name="T63" fmla="*/ 3 h 315"/>
                  <a:gd name="T64" fmla="*/ 152 w 446"/>
                  <a:gd name="T65" fmla="*/ 1 h 315"/>
                  <a:gd name="T66" fmla="*/ 129 w 446"/>
                  <a:gd name="T67" fmla="*/ 0 h 315"/>
                  <a:gd name="T68" fmla="*/ 108 w 446"/>
                  <a:gd name="T69" fmla="*/ 2 h 315"/>
                  <a:gd name="T70" fmla="*/ 89 w 446"/>
                  <a:gd name="T71" fmla="*/ 5 h 315"/>
                  <a:gd name="T72" fmla="*/ 71 w 446"/>
                  <a:gd name="T73" fmla="*/ 11 h 315"/>
                  <a:gd name="T74" fmla="*/ 60 w 446"/>
                  <a:gd name="T75" fmla="*/ 17 h 315"/>
                  <a:gd name="T76" fmla="*/ 43 w 446"/>
                  <a:gd name="T77" fmla="*/ 29 h 315"/>
                  <a:gd name="T78" fmla="*/ 29 w 446"/>
                  <a:gd name="T79" fmla="*/ 44 h 315"/>
                  <a:gd name="T80" fmla="*/ 17 w 446"/>
                  <a:gd name="T81" fmla="*/ 61 h 315"/>
                  <a:gd name="T82" fmla="*/ 9 w 446"/>
                  <a:gd name="T83" fmla="*/ 81 h 315"/>
                  <a:gd name="T84" fmla="*/ 3 w 446"/>
                  <a:gd name="T85" fmla="*/ 102 h 315"/>
                  <a:gd name="T86" fmla="*/ 0 w 446"/>
                  <a:gd name="T87" fmla="*/ 124 h 315"/>
                  <a:gd name="T88" fmla="*/ 0 w 446"/>
                  <a:gd name="T89" fmla="*/ 140 h 315"/>
                  <a:gd name="T90" fmla="*/ 3 w 446"/>
                  <a:gd name="T91" fmla="*/ 161 h 315"/>
                  <a:gd name="T92" fmla="*/ 9 w 446"/>
                  <a:gd name="T93" fmla="*/ 183 h 315"/>
                  <a:gd name="T94" fmla="*/ 18 w 446"/>
                  <a:gd name="T95" fmla="*/ 203 h 315"/>
                  <a:gd name="T96" fmla="*/ 29 w 446"/>
                  <a:gd name="T97" fmla="*/ 222 h 315"/>
                  <a:gd name="T98" fmla="*/ 43 w 446"/>
                  <a:gd name="T99" fmla="*/ 240 h 315"/>
                  <a:gd name="T100" fmla="*/ 59 w 446"/>
                  <a:gd name="T101" fmla="*/ 257 h 315"/>
                  <a:gd name="T102" fmla="*/ 70 w 446"/>
                  <a:gd name="T103" fmla="*/ 267 h 315"/>
                  <a:gd name="T104" fmla="*/ 87 w 446"/>
                  <a:gd name="T105" fmla="*/ 278 h 315"/>
                  <a:gd name="T106" fmla="*/ 106 w 446"/>
                  <a:gd name="T107" fmla="*/ 288 h 315"/>
                  <a:gd name="T108" fmla="*/ 125 w 446"/>
                  <a:gd name="T109" fmla="*/ 297 h 315"/>
                  <a:gd name="T110" fmla="*/ 146 w 446"/>
                  <a:gd name="T111" fmla="*/ 304 h 315"/>
                  <a:gd name="T112" fmla="*/ 168 w 446"/>
                  <a:gd name="T113" fmla="*/ 309 h 315"/>
                  <a:gd name="T114" fmla="*/ 191 w 446"/>
                  <a:gd name="T115" fmla="*/ 312 h 315"/>
                  <a:gd name="T116" fmla="*/ 214 w 446"/>
                  <a:gd name="T117" fmla="*/ 313 h 315"/>
                  <a:gd name="T118" fmla="*/ 222 w 446"/>
                  <a:gd name="T119" fmla="*/ 314 h 3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6"/>
                  <a:gd name="T181" fmla="*/ 0 h 315"/>
                  <a:gd name="T182" fmla="*/ 446 w 446"/>
                  <a:gd name="T183" fmla="*/ 315 h 3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6" h="315">
                    <a:moveTo>
                      <a:pt x="222" y="314"/>
                    </a:moveTo>
                    <a:lnTo>
                      <a:pt x="230" y="313"/>
                    </a:lnTo>
                    <a:lnTo>
                      <a:pt x="238" y="313"/>
                    </a:lnTo>
                    <a:lnTo>
                      <a:pt x="246" y="313"/>
                    </a:lnTo>
                    <a:lnTo>
                      <a:pt x="254" y="312"/>
                    </a:lnTo>
                    <a:lnTo>
                      <a:pt x="261" y="311"/>
                    </a:lnTo>
                    <a:lnTo>
                      <a:pt x="269" y="310"/>
                    </a:lnTo>
                    <a:lnTo>
                      <a:pt x="277" y="309"/>
                    </a:lnTo>
                    <a:lnTo>
                      <a:pt x="284" y="307"/>
                    </a:lnTo>
                    <a:lnTo>
                      <a:pt x="291" y="305"/>
                    </a:lnTo>
                    <a:lnTo>
                      <a:pt x="298" y="304"/>
                    </a:lnTo>
                    <a:lnTo>
                      <a:pt x="306" y="302"/>
                    </a:lnTo>
                    <a:lnTo>
                      <a:pt x="312" y="299"/>
                    </a:lnTo>
                    <a:lnTo>
                      <a:pt x="319" y="297"/>
                    </a:lnTo>
                    <a:lnTo>
                      <a:pt x="326" y="294"/>
                    </a:lnTo>
                    <a:lnTo>
                      <a:pt x="332" y="291"/>
                    </a:lnTo>
                    <a:lnTo>
                      <a:pt x="339" y="288"/>
                    </a:lnTo>
                    <a:lnTo>
                      <a:pt x="345" y="285"/>
                    </a:lnTo>
                    <a:lnTo>
                      <a:pt x="351" y="282"/>
                    </a:lnTo>
                    <a:lnTo>
                      <a:pt x="357" y="278"/>
                    </a:lnTo>
                    <a:lnTo>
                      <a:pt x="363" y="275"/>
                    </a:lnTo>
                    <a:lnTo>
                      <a:pt x="368" y="271"/>
                    </a:lnTo>
                    <a:lnTo>
                      <a:pt x="374" y="267"/>
                    </a:lnTo>
                    <a:lnTo>
                      <a:pt x="379" y="262"/>
                    </a:lnTo>
                    <a:lnTo>
                      <a:pt x="384" y="257"/>
                    </a:lnTo>
                    <a:lnTo>
                      <a:pt x="390" y="252"/>
                    </a:lnTo>
                    <a:lnTo>
                      <a:pt x="395" y="247"/>
                    </a:lnTo>
                    <a:lnTo>
                      <a:pt x="400" y="241"/>
                    </a:lnTo>
                    <a:lnTo>
                      <a:pt x="405" y="236"/>
                    </a:lnTo>
                    <a:lnTo>
                      <a:pt x="410" y="230"/>
                    </a:lnTo>
                    <a:lnTo>
                      <a:pt x="414" y="224"/>
                    </a:lnTo>
                    <a:lnTo>
                      <a:pt x="418" y="218"/>
                    </a:lnTo>
                    <a:lnTo>
                      <a:pt x="422" y="212"/>
                    </a:lnTo>
                    <a:lnTo>
                      <a:pt x="425" y="206"/>
                    </a:lnTo>
                    <a:lnTo>
                      <a:pt x="429" y="200"/>
                    </a:lnTo>
                    <a:lnTo>
                      <a:pt x="432" y="193"/>
                    </a:lnTo>
                    <a:lnTo>
                      <a:pt x="435" y="187"/>
                    </a:lnTo>
                    <a:lnTo>
                      <a:pt x="437" y="180"/>
                    </a:lnTo>
                    <a:lnTo>
                      <a:pt x="439" y="174"/>
                    </a:lnTo>
                    <a:lnTo>
                      <a:pt x="441" y="167"/>
                    </a:lnTo>
                    <a:lnTo>
                      <a:pt x="442" y="160"/>
                    </a:lnTo>
                    <a:lnTo>
                      <a:pt x="444" y="153"/>
                    </a:lnTo>
                    <a:lnTo>
                      <a:pt x="445" y="146"/>
                    </a:lnTo>
                    <a:lnTo>
                      <a:pt x="445" y="139"/>
                    </a:lnTo>
                    <a:lnTo>
                      <a:pt x="445" y="132"/>
                    </a:lnTo>
                    <a:lnTo>
                      <a:pt x="445" y="124"/>
                    </a:lnTo>
                    <a:lnTo>
                      <a:pt x="444" y="117"/>
                    </a:lnTo>
                    <a:lnTo>
                      <a:pt x="444" y="109"/>
                    </a:lnTo>
                    <a:lnTo>
                      <a:pt x="442" y="102"/>
                    </a:lnTo>
                    <a:lnTo>
                      <a:pt x="441" y="95"/>
                    </a:lnTo>
                    <a:lnTo>
                      <a:pt x="439" y="88"/>
                    </a:lnTo>
                    <a:lnTo>
                      <a:pt x="436" y="81"/>
                    </a:lnTo>
                    <a:lnTo>
                      <a:pt x="434" y="74"/>
                    </a:lnTo>
                    <a:lnTo>
                      <a:pt x="431" y="68"/>
                    </a:lnTo>
                    <a:lnTo>
                      <a:pt x="428" y="61"/>
                    </a:lnTo>
                    <a:lnTo>
                      <a:pt x="424" y="55"/>
                    </a:lnTo>
                    <a:lnTo>
                      <a:pt x="420" y="50"/>
                    </a:lnTo>
                    <a:lnTo>
                      <a:pt x="416" y="44"/>
                    </a:lnTo>
                    <a:lnTo>
                      <a:pt x="412" y="39"/>
                    </a:lnTo>
                    <a:lnTo>
                      <a:pt x="407" y="34"/>
                    </a:lnTo>
                    <a:lnTo>
                      <a:pt x="402" y="29"/>
                    </a:lnTo>
                    <a:lnTo>
                      <a:pt x="396" y="25"/>
                    </a:lnTo>
                    <a:lnTo>
                      <a:pt x="391" y="21"/>
                    </a:lnTo>
                    <a:lnTo>
                      <a:pt x="385" y="17"/>
                    </a:lnTo>
                    <a:lnTo>
                      <a:pt x="379" y="14"/>
                    </a:lnTo>
                    <a:lnTo>
                      <a:pt x="373" y="11"/>
                    </a:lnTo>
                    <a:lnTo>
                      <a:pt x="367" y="9"/>
                    </a:lnTo>
                    <a:lnTo>
                      <a:pt x="361" y="7"/>
                    </a:lnTo>
                    <a:lnTo>
                      <a:pt x="355" y="5"/>
                    </a:lnTo>
                    <a:lnTo>
                      <a:pt x="349" y="3"/>
                    </a:lnTo>
                    <a:lnTo>
                      <a:pt x="342" y="2"/>
                    </a:lnTo>
                    <a:lnTo>
                      <a:pt x="335" y="1"/>
                    </a:lnTo>
                    <a:lnTo>
                      <a:pt x="328" y="1"/>
                    </a:lnTo>
                    <a:lnTo>
                      <a:pt x="321" y="0"/>
                    </a:lnTo>
                    <a:lnTo>
                      <a:pt x="314" y="0"/>
                    </a:lnTo>
                    <a:lnTo>
                      <a:pt x="306" y="0"/>
                    </a:lnTo>
                    <a:lnTo>
                      <a:pt x="299" y="1"/>
                    </a:lnTo>
                    <a:lnTo>
                      <a:pt x="291" y="1"/>
                    </a:lnTo>
                    <a:lnTo>
                      <a:pt x="283" y="2"/>
                    </a:lnTo>
                    <a:lnTo>
                      <a:pt x="275" y="3"/>
                    </a:lnTo>
                    <a:lnTo>
                      <a:pt x="267" y="3"/>
                    </a:lnTo>
                    <a:lnTo>
                      <a:pt x="259" y="5"/>
                    </a:lnTo>
                    <a:lnTo>
                      <a:pt x="251" y="6"/>
                    </a:lnTo>
                    <a:lnTo>
                      <a:pt x="242" y="7"/>
                    </a:lnTo>
                    <a:lnTo>
                      <a:pt x="234" y="9"/>
                    </a:lnTo>
                    <a:lnTo>
                      <a:pt x="225" y="10"/>
                    </a:lnTo>
                    <a:lnTo>
                      <a:pt x="217" y="9"/>
                    </a:lnTo>
                    <a:lnTo>
                      <a:pt x="208" y="7"/>
                    </a:lnTo>
                    <a:lnTo>
                      <a:pt x="200" y="6"/>
                    </a:lnTo>
                    <a:lnTo>
                      <a:pt x="192" y="5"/>
                    </a:lnTo>
                    <a:lnTo>
                      <a:pt x="183" y="4"/>
                    </a:lnTo>
                    <a:lnTo>
                      <a:pt x="175" y="3"/>
                    </a:lnTo>
                    <a:lnTo>
                      <a:pt x="167" y="2"/>
                    </a:lnTo>
                    <a:lnTo>
                      <a:pt x="160" y="1"/>
                    </a:lnTo>
                    <a:lnTo>
                      <a:pt x="152" y="1"/>
                    </a:lnTo>
                    <a:lnTo>
                      <a:pt x="144" y="0"/>
                    </a:lnTo>
                    <a:lnTo>
                      <a:pt x="137" y="0"/>
                    </a:lnTo>
                    <a:lnTo>
                      <a:pt x="129" y="0"/>
                    </a:lnTo>
                    <a:lnTo>
                      <a:pt x="122" y="1"/>
                    </a:lnTo>
                    <a:lnTo>
                      <a:pt x="115" y="1"/>
                    </a:lnTo>
                    <a:lnTo>
                      <a:pt x="108" y="2"/>
                    </a:lnTo>
                    <a:lnTo>
                      <a:pt x="102" y="3"/>
                    </a:lnTo>
                    <a:lnTo>
                      <a:pt x="95" y="4"/>
                    </a:lnTo>
                    <a:lnTo>
                      <a:pt x="89" y="5"/>
                    </a:lnTo>
                    <a:lnTo>
                      <a:pt x="83" y="7"/>
                    </a:lnTo>
                    <a:lnTo>
                      <a:pt x="77" y="9"/>
                    </a:lnTo>
                    <a:lnTo>
                      <a:pt x="71" y="11"/>
                    </a:lnTo>
                    <a:lnTo>
                      <a:pt x="66" y="14"/>
                    </a:lnTo>
                    <a:lnTo>
                      <a:pt x="60" y="17"/>
                    </a:lnTo>
                    <a:lnTo>
                      <a:pt x="54" y="21"/>
                    </a:lnTo>
                    <a:lnTo>
                      <a:pt x="48" y="25"/>
                    </a:lnTo>
                    <a:lnTo>
                      <a:pt x="43" y="29"/>
                    </a:lnTo>
                    <a:lnTo>
                      <a:pt x="38" y="34"/>
                    </a:lnTo>
                    <a:lnTo>
                      <a:pt x="33" y="39"/>
                    </a:lnTo>
                    <a:lnTo>
                      <a:pt x="29" y="44"/>
                    </a:lnTo>
                    <a:lnTo>
                      <a:pt x="25" y="50"/>
                    </a:lnTo>
                    <a:lnTo>
                      <a:pt x="21" y="55"/>
                    </a:lnTo>
                    <a:lnTo>
                      <a:pt x="17" y="61"/>
                    </a:lnTo>
                    <a:lnTo>
                      <a:pt x="14" y="68"/>
                    </a:lnTo>
                    <a:lnTo>
                      <a:pt x="11" y="74"/>
                    </a:lnTo>
                    <a:lnTo>
                      <a:pt x="9" y="81"/>
                    </a:lnTo>
                    <a:lnTo>
                      <a:pt x="6" y="88"/>
                    </a:lnTo>
                    <a:lnTo>
                      <a:pt x="5" y="95"/>
                    </a:lnTo>
                    <a:lnTo>
                      <a:pt x="3" y="102"/>
                    </a:lnTo>
                    <a:lnTo>
                      <a:pt x="2" y="109"/>
                    </a:lnTo>
                    <a:lnTo>
                      <a:pt x="1" y="117"/>
                    </a:lnTo>
                    <a:lnTo>
                      <a:pt x="0" y="124"/>
                    </a:lnTo>
                    <a:lnTo>
                      <a:pt x="0" y="132"/>
                    </a:lnTo>
                    <a:lnTo>
                      <a:pt x="0" y="140"/>
                    </a:lnTo>
                    <a:lnTo>
                      <a:pt x="1" y="147"/>
                    </a:lnTo>
                    <a:lnTo>
                      <a:pt x="2" y="154"/>
                    </a:lnTo>
                    <a:lnTo>
                      <a:pt x="3" y="161"/>
                    </a:lnTo>
                    <a:lnTo>
                      <a:pt x="5" y="169"/>
                    </a:lnTo>
                    <a:lnTo>
                      <a:pt x="7" y="176"/>
                    </a:lnTo>
                    <a:lnTo>
                      <a:pt x="9" y="183"/>
                    </a:lnTo>
                    <a:lnTo>
                      <a:pt x="11" y="190"/>
                    </a:lnTo>
                    <a:lnTo>
                      <a:pt x="14" y="196"/>
                    </a:lnTo>
                    <a:lnTo>
                      <a:pt x="18" y="203"/>
                    </a:lnTo>
                    <a:lnTo>
                      <a:pt x="21" y="210"/>
                    </a:lnTo>
                    <a:lnTo>
                      <a:pt x="25" y="216"/>
                    </a:lnTo>
                    <a:lnTo>
                      <a:pt x="29" y="222"/>
                    </a:lnTo>
                    <a:lnTo>
                      <a:pt x="33" y="228"/>
                    </a:lnTo>
                    <a:lnTo>
                      <a:pt x="38" y="234"/>
                    </a:lnTo>
                    <a:lnTo>
                      <a:pt x="43" y="240"/>
                    </a:lnTo>
                    <a:lnTo>
                      <a:pt x="48" y="246"/>
                    </a:lnTo>
                    <a:lnTo>
                      <a:pt x="53" y="252"/>
                    </a:lnTo>
                    <a:lnTo>
                      <a:pt x="59" y="257"/>
                    </a:lnTo>
                    <a:lnTo>
                      <a:pt x="65" y="262"/>
                    </a:lnTo>
                    <a:lnTo>
                      <a:pt x="70" y="267"/>
                    </a:lnTo>
                    <a:lnTo>
                      <a:pt x="76" y="271"/>
                    </a:lnTo>
                    <a:lnTo>
                      <a:pt x="81" y="275"/>
                    </a:lnTo>
                    <a:lnTo>
                      <a:pt x="87" y="278"/>
                    </a:lnTo>
                    <a:lnTo>
                      <a:pt x="93" y="282"/>
                    </a:lnTo>
                    <a:lnTo>
                      <a:pt x="99" y="285"/>
                    </a:lnTo>
                    <a:lnTo>
                      <a:pt x="106" y="288"/>
                    </a:lnTo>
                    <a:lnTo>
                      <a:pt x="112" y="291"/>
                    </a:lnTo>
                    <a:lnTo>
                      <a:pt x="119" y="294"/>
                    </a:lnTo>
                    <a:lnTo>
                      <a:pt x="125" y="297"/>
                    </a:lnTo>
                    <a:lnTo>
                      <a:pt x="132" y="299"/>
                    </a:lnTo>
                    <a:lnTo>
                      <a:pt x="139" y="302"/>
                    </a:lnTo>
                    <a:lnTo>
                      <a:pt x="146" y="304"/>
                    </a:lnTo>
                    <a:lnTo>
                      <a:pt x="153" y="305"/>
                    </a:lnTo>
                    <a:lnTo>
                      <a:pt x="161" y="307"/>
                    </a:lnTo>
                    <a:lnTo>
                      <a:pt x="168" y="309"/>
                    </a:lnTo>
                    <a:lnTo>
                      <a:pt x="176" y="310"/>
                    </a:lnTo>
                    <a:lnTo>
                      <a:pt x="183" y="311"/>
                    </a:lnTo>
                    <a:lnTo>
                      <a:pt x="191" y="312"/>
                    </a:lnTo>
                    <a:lnTo>
                      <a:pt x="199" y="313"/>
                    </a:lnTo>
                    <a:lnTo>
                      <a:pt x="206" y="313"/>
                    </a:lnTo>
                    <a:lnTo>
                      <a:pt x="214" y="313"/>
                    </a:lnTo>
                    <a:lnTo>
                      <a:pt x="222" y="314"/>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26" name="Freeform 54"/>
              <p:cNvSpPr>
                <a:spLocks/>
              </p:cNvSpPr>
              <p:nvPr/>
            </p:nvSpPr>
            <p:spPr bwMode="auto">
              <a:xfrm>
                <a:off x="2149" y="3410"/>
                <a:ext cx="446" cy="315"/>
              </a:xfrm>
              <a:custGeom>
                <a:avLst/>
                <a:gdLst>
                  <a:gd name="T0" fmla="*/ 238 w 446"/>
                  <a:gd name="T1" fmla="*/ 313 h 315"/>
                  <a:gd name="T2" fmla="*/ 261 w 446"/>
                  <a:gd name="T3" fmla="*/ 311 h 315"/>
                  <a:gd name="T4" fmla="*/ 284 w 446"/>
                  <a:gd name="T5" fmla="*/ 307 h 315"/>
                  <a:gd name="T6" fmla="*/ 306 w 446"/>
                  <a:gd name="T7" fmla="*/ 302 h 315"/>
                  <a:gd name="T8" fmla="*/ 326 w 446"/>
                  <a:gd name="T9" fmla="*/ 294 h 315"/>
                  <a:gd name="T10" fmla="*/ 345 w 446"/>
                  <a:gd name="T11" fmla="*/ 285 h 315"/>
                  <a:gd name="T12" fmla="*/ 363 w 446"/>
                  <a:gd name="T13" fmla="*/ 275 h 315"/>
                  <a:gd name="T14" fmla="*/ 379 w 446"/>
                  <a:gd name="T15" fmla="*/ 262 h 315"/>
                  <a:gd name="T16" fmla="*/ 390 w 446"/>
                  <a:gd name="T17" fmla="*/ 252 h 315"/>
                  <a:gd name="T18" fmla="*/ 405 w 446"/>
                  <a:gd name="T19" fmla="*/ 236 h 315"/>
                  <a:gd name="T20" fmla="*/ 418 w 446"/>
                  <a:gd name="T21" fmla="*/ 218 h 315"/>
                  <a:gd name="T22" fmla="*/ 429 w 446"/>
                  <a:gd name="T23" fmla="*/ 200 h 315"/>
                  <a:gd name="T24" fmla="*/ 437 w 446"/>
                  <a:gd name="T25" fmla="*/ 180 h 315"/>
                  <a:gd name="T26" fmla="*/ 442 w 446"/>
                  <a:gd name="T27" fmla="*/ 160 h 315"/>
                  <a:gd name="T28" fmla="*/ 445 w 446"/>
                  <a:gd name="T29" fmla="*/ 139 h 315"/>
                  <a:gd name="T30" fmla="*/ 445 w 446"/>
                  <a:gd name="T31" fmla="*/ 124 h 315"/>
                  <a:gd name="T32" fmla="*/ 442 w 446"/>
                  <a:gd name="T33" fmla="*/ 102 h 315"/>
                  <a:gd name="T34" fmla="*/ 436 w 446"/>
                  <a:gd name="T35" fmla="*/ 81 h 315"/>
                  <a:gd name="T36" fmla="*/ 428 w 446"/>
                  <a:gd name="T37" fmla="*/ 61 h 315"/>
                  <a:gd name="T38" fmla="*/ 416 w 446"/>
                  <a:gd name="T39" fmla="*/ 44 h 315"/>
                  <a:gd name="T40" fmla="*/ 402 w 446"/>
                  <a:gd name="T41" fmla="*/ 29 h 315"/>
                  <a:gd name="T42" fmla="*/ 385 w 446"/>
                  <a:gd name="T43" fmla="*/ 17 h 315"/>
                  <a:gd name="T44" fmla="*/ 373 w 446"/>
                  <a:gd name="T45" fmla="*/ 11 h 315"/>
                  <a:gd name="T46" fmla="*/ 355 w 446"/>
                  <a:gd name="T47" fmla="*/ 5 h 315"/>
                  <a:gd name="T48" fmla="*/ 335 w 446"/>
                  <a:gd name="T49" fmla="*/ 1 h 315"/>
                  <a:gd name="T50" fmla="*/ 314 w 446"/>
                  <a:gd name="T51" fmla="*/ 0 h 315"/>
                  <a:gd name="T52" fmla="*/ 291 w 446"/>
                  <a:gd name="T53" fmla="*/ 1 h 315"/>
                  <a:gd name="T54" fmla="*/ 267 w 446"/>
                  <a:gd name="T55" fmla="*/ 3 h 315"/>
                  <a:gd name="T56" fmla="*/ 242 w 446"/>
                  <a:gd name="T57" fmla="*/ 7 h 315"/>
                  <a:gd name="T58" fmla="*/ 225 w 446"/>
                  <a:gd name="T59" fmla="*/ 10 h 315"/>
                  <a:gd name="T60" fmla="*/ 200 w 446"/>
                  <a:gd name="T61" fmla="*/ 6 h 315"/>
                  <a:gd name="T62" fmla="*/ 175 w 446"/>
                  <a:gd name="T63" fmla="*/ 3 h 315"/>
                  <a:gd name="T64" fmla="*/ 152 w 446"/>
                  <a:gd name="T65" fmla="*/ 1 h 315"/>
                  <a:gd name="T66" fmla="*/ 129 w 446"/>
                  <a:gd name="T67" fmla="*/ 0 h 315"/>
                  <a:gd name="T68" fmla="*/ 108 w 446"/>
                  <a:gd name="T69" fmla="*/ 2 h 315"/>
                  <a:gd name="T70" fmla="*/ 89 w 446"/>
                  <a:gd name="T71" fmla="*/ 5 h 315"/>
                  <a:gd name="T72" fmla="*/ 71 w 446"/>
                  <a:gd name="T73" fmla="*/ 11 h 315"/>
                  <a:gd name="T74" fmla="*/ 60 w 446"/>
                  <a:gd name="T75" fmla="*/ 17 h 315"/>
                  <a:gd name="T76" fmla="*/ 43 w 446"/>
                  <a:gd name="T77" fmla="*/ 29 h 315"/>
                  <a:gd name="T78" fmla="*/ 29 w 446"/>
                  <a:gd name="T79" fmla="*/ 44 h 315"/>
                  <a:gd name="T80" fmla="*/ 17 w 446"/>
                  <a:gd name="T81" fmla="*/ 61 h 315"/>
                  <a:gd name="T82" fmla="*/ 9 w 446"/>
                  <a:gd name="T83" fmla="*/ 81 h 315"/>
                  <a:gd name="T84" fmla="*/ 3 w 446"/>
                  <a:gd name="T85" fmla="*/ 102 h 315"/>
                  <a:gd name="T86" fmla="*/ 0 w 446"/>
                  <a:gd name="T87" fmla="*/ 124 h 315"/>
                  <a:gd name="T88" fmla="*/ 0 w 446"/>
                  <a:gd name="T89" fmla="*/ 140 h 315"/>
                  <a:gd name="T90" fmla="*/ 3 w 446"/>
                  <a:gd name="T91" fmla="*/ 161 h 315"/>
                  <a:gd name="T92" fmla="*/ 9 w 446"/>
                  <a:gd name="T93" fmla="*/ 183 h 315"/>
                  <a:gd name="T94" fmla="*/ 18 w 446"/>
                  <a:gd name="T95" fmla="*/ 203 h 315"/>
                  <a:gd name="T96" fmla="*/ 29 w 446"/>
                  <a:gd name="T97" fmla="*/ 222 h 315"/>
                  <a:gd name="T98" fmla="*/ 43 w 446"/>
                  <a:gd name="T99" fmla="*/ 240 h 315"/>
                  <a:gd name="T100" fmla="*/ 59 w 446"/>
                  <a:gd name="T101" fmla="*/ 257 h 315"/>
                  <a:gd name="T102" fmla="*/ 70 w 446"/>
                  <a:gd name="T103" fmla="*/ 267 h 315"/>
                  <a:gd name="T104" fmla="*/ 87 w 446"/>
                  <a:gd name="T105" fmla="*/ 278 h 315"/>
                  <a:gd name="T106" fmla="*/ 106 w 446"/>
                  <a:gd name="T107" fmla="*/ 288 h 315"/>
                  <a:gd name="T108" fmla="*/ 125 w 446"/>
                  <a:gd name="T109" fmla="*/ 297 h 315"/>
                  <a:gd name="T110" fmla="*/ 146 w 446"/>
                  <a:gd name="T111" fmla="*/ 304 h 315"/>
                  <a:gd name="T112" fmla="*/ 168 w 446"/>
                  <a:gd name="T113" fmla="*/ 309 h 315"/>
                  <a:gd name="T114" fmla="*/ 191 w 446"/>
                  <a:gd name="T115" fmla="*/ 312 h 315"/>
                  <a:gd name="T116" fmla="*/ 214 w 446"/>
                  <a:gd name="T117" fmla="*/ 313 h 315"/>
                  <a:gd name="T118" fmla="*/ 222 w 446"/>
                  <a:gd name="T119" fmla="*/ 314 h 3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6"/>
                  <a:gd name="T181" fmla="*/ 0 h 315"/>
                  <a:gd name="T182" fmla="*/ 446 w 446"/>
                  <a:gd name="T183" fmla="*/ 315 h 3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6" h="315">
                    <a:moveTo>
                      <a:pt x="222" y="314"/>
                    </a:moveTo>
                    <a:lnTo>
                      <a:pt x="230" y="313"/>
                    </a:lnTo>
                    <a:lnTo>
                      <a:pt x="238" y="313"/>
                    </a:lnTo>
                    <a:lnTo>
                      <a:pt x="246" y="313"/>
                    </a:lnTo>
                    <a:lnTo>
                      <a:pt x="254" y="312"/>
                    </a:lnTo>
                    <a:lnTo>
                      <a:pt x="261" y="311"/>
                    </a:lnTo>
                    <a:lnTo>
                      <a:pt x="269" y="310"/>
                    </a:lnTo>
                    <a:lnTo>
                      <a:pt x="277" y="309"/>
                    </a:lnTo>
                    <a:lnTo>
                      <a:pt x="284" y="307"/>
                    </a:lnTo>
                    <a:lnTo>
                      <a:pt x="291" y="305"/>
                    </a:lnTo>
                    <a:lnTo>
                      <a:pt x="298" y="304"/>
                    </a:lnTo>
                    <a:lnTo>
                      <a:pt x="306" y="302"/>
                    </a:lnTo>
                    <a:lnTo>
                      <a:pt x="312" y="299"/>
                    </a:lnTo>
                    <a:lnTo>
                      <a:pt x="319" y="297"/>
                    </a:lnTo>
                    <a:lnTo>
                      <a:pt x="326" y="294"/>
                    </a:lnTo>
                    <a:lnTo>
                      <a:pt x="332" y="291"/>
                    </a:lnTo>
                    <a:lnTo>
                      <a:pt x="339" y="288"/>
                    </a:lnTo>
                    <a:lnTo>
                      <a:pt x="345" y="285"/>
                    </a:lnTo>
                    <a:lnTo>
                      <a:pt x="351" y="282"/>
                    </a:lnTo>
                    <a:lnTo>
                      <a:pt x="357" y="278"/>
                    </a:lnTo>
                    <a:lnTo>
                      <a:pt x="363" y="275"/>
                    </a:lnTo>
                    <a:lnTo>
                      <a:pt x="368" y="271"/>
                    </a:lnTo>
                    <a:lnTo>
                      <a:pt x="374" y="267"/>
                    </a:lnTo>
                    <a:lnTo>
                      <a:pt x="379" y="262"/>
                    </a:lnTo>
                    <a:lnTo>
                      <a:pt x="384" y="257"/>
                    </a:lnTo>
                    <a:lnTo>
                      <a:pt x="390" y="252"/>
                    </a:lnTo>
                    <a:lnTo>
                      <a:pt x="395" y="247"/>
                    </a:lnTo>
                    <a:lnTo>
                      <a:pt x="400" y="241"/>
                    </a:lnTo>
                    <a:lnTo>
                      <a:pt x="405" y="236"/>
                    </a:lnTo>
                    <a:lnTo>
                      <a:pt x="410" y="230"/>
                    </a:lnTo>
                    <a:lnTo>
                      <a:pt x="414" y="224"/>
                    </a:lnTo>
                    <a:lnTo>
                      <a:pt x="418" y="218"/>
                    </a:lnTo>
                    <a:lnTo>
                      <a:pt x="422" y="212"/>
                    </a:lnTo>
                    <a:lnTo>
                      <a:pt x="425" y="206"/>
                    </a:lnTo>
                    <a:lnTo>
                      <a:pt x="429" y="200"/>
                    </a:lnTo>
                    <a:lnTo>
                      <a:pt x="432" y="193"/>
                    </a:lnTo>
                    <a:lnTo>
                      <a:pt x="435" y="187"/>
                    </a:lnTo>
                    <a:lnTo>
                      <a:pt x="437" y="180"/>
                    </a:lnTo>
                    <a:lnTo>
                      <a:pt x="439" y="174"/>
                    </a:lnTo>
                    <a:lnTo>
                      <a:pt x="441" y="167"/>
                    </a:lnTo>
                    <a:lnTo>
                      <a:pt x="442" y="160"/>
                    </a:lnTo>
                    <a:lnTo>
                      <a:pt x="444" y="153"/>
                    </a:lnTo>
                    <a:lnTo>
                      <a:pt x="445" y="146"/>
                    </a:lnTo>
                    <a:lnTo>
                      <a:pt x="445" y="139"/>
                    </a:lnTo>
                    <a:lnTo>
                      <a:pt x="445" y="132"/>
                    </a:lnTo>
                    <a:lnTo>
                      <a:pt x="445" y="124"/>
                    </a:lnTo>
                    <a:lnTo>
                      <a:pt x="444" y="117"/>
                    </a:lnTo>
                    <a:lnTo>
                      <a:pt x="444" y="109"/>
                    </a:lnTo>
                    <a:lnTo>
                      <a:pt x="442" y="102"/>
                    </a:lnTo>
                    <a:lnTo>
                      <a:pt x="441" y="95"/>
                    </a:lnTo>
                    <a:lnTo>
                      <a:pt x="439" y="88"/>
                    </a:lnTo>
                    <a:lnTo>
                      <a:pt x="436" y="81"/>
                    </a:lnTo>
                    <a:lnTo>
                      <a:pt x="434" y="74"/>
                    </a:lnTo>
                    <a:lnTo>
                      <a:pt x="431" y="68"/>
                    </a:lnTo>
                    <a:lnTo>
                      <a:pt x="428" y="61"/>
                    </a:lnTo>
                    <a:lnTo>
                      <a:pt x="424" y="55"/>
                    </a:lnTo>
                    <a:lnTo>
                      <a:pt x="420" y="50"/>
                    </a:lnTo>
                    <a:lnTo>
                      <a:pt x="416" y="44"/>
                    </a:lnTo>
                    <a:lnTo>
                      <a:pt x="412" y="39"/>
                    </a:lnTo>
                    <a:lnTo>
                      <a:pt x="407" y="34"/>
                    </a:lnTo>
                    <a:lnTo>
                      <a:pt x="402" y="29"/>
                    </a:lnTo>
                    <a:lnTo>
                      <a:pt x="396" y="25"/>
                    </a:lnTo>
                    <a:lnTo>
                      <a:pt x="391" y="21"/>
                    </a:lnTo>
                    <a:lnTo>
                      <a:pt x="385" y="17"/>
                    </a:lnTo>
                    <a:lnTo>
                      <a:pt x="379" y="14"/>
                    </a:lnTo>
                    <a:lnTo>
                      <a:pt x="373" y="11"/>
                    </a:lnTo>
                    <a:lnTo>
                      <a:pt x="367" y="9"/>
                    </a:lnTo>
                    <a:lnTo>
                      <a:pt x="361" y="7"/>
                    </a:lnTo>
                    <a:lnTo>
                      <a:pt x="355" y="5"/>
                    </a:lnTo>
                    <a:lnTo>
                      <a:pt x="349" y="3"/>
                    </a:lnTo>
                    <a:lnTo>
                      <a:pt x="342" y="2"/>
                    </a:lnTo>
                    <a:lnTo>
                      <a:pt x="335" y="1"/>
                    </a:lnTo>
                    <a:lnTo>
                      <a:pt x="328" y="1"/>
                    </a:lnTo>
                    <a:lnTo>
                      <a:pt x="321" y="0"/>
                    </a:lnTo>
                    <a:lnTo>
                      <a:pt x="314" y="0"/>
                    </a:lnTo>
                    <a:lnTo>
                      <a:pt x="306" y="0"/>
                    </a:lnTo>
                    <a:lnTo>
                      <a:pt x="299" y="1"/>
                    </a:lnTo>
                    <a:lnTo>
                      <a:pt x="291" y="1"/>
                    </a:lnTo>
                    <a:lnTo>
                      <a:pt x="283" y="2"/>
                    </a:lnTo>
                    <a:lnTo>
                      <a:pt x="275" y="3"/>
                    </a:lnTo>
                    <a:lnTo>
                      <a:pt x="267" y="3"/>
                    </a:lnTo>
                    <a:lnTo>
                      <a:pt x="259" y="5"/>
                    </a:lnTo>
                    <a:lnTo>
                      <a:pt x="251" y="6"/>
                    </a:lnTo>
                    <a:lnTo>
                      <a:pt x="242" y="7"/>
                    </a:lnTo>
                    <a:lnTo>
                      <a:pt x="234" y="9"/>
                    </a:lnTo>
                    <a:lnTo>
                      <a:pt x="225" y="10"/>
                    </a:lnTo>
                    <a:lnTo>
                      <a:pt x="217" y="9"/>
                    </a:lnTo>
                    <a:lnTo>
                      <a:pt x="208" y="7"/>
                    </a:lnTo>
                    <a:lnTo>
                      <a:pt x="200" y="6"/>
                    </a:lnTo>
                    <a:lnTo>
                      <a:pt x="192" y="5"/>
                    </a:lnTo>
                    <a:lnTo>
                      <a:pt x="183" y="4"/>
                    </a:lnTo>
                    <a:lnTo>
                      <a:pt x="175" y="3"/>
                    </a:lnTo>
                    <a:lnTo>
                      <a:pt x="167" y="2"/>
                    </a:lnTo>
                    <a:lnTo>
                      <a:pt x="160" y="1"/>
                    </a:lnTo>
                    <a:lnTo>
                      <a:pt x="152" y="1"/>
                    </a:lnTo>
                    <a:lnTo>
                      <a:pt x="144" y="0"/>
                    </a:lnTo>
                    <a:lnTo>
                      <a:pt x="137" y="0"/>
                    </a:lnTo>
                    <a:lnTo>
                      <a:pt x="129" y="0"/>
                    </a:lnTo>
                    <a:lnTo>
                      <a:pt x="122" y="1"/>
                    </a:lnTo>
                    <a:lnTo>
                      <a:pt x="115" y="1"/>
                    </a:lnTo>
                    <a:lnTo>
                      <a:pt x="108" y="2"/>
                    </a:lnTo>
                    <a:lnTo>
                      <a:pt x="102" y="3"/>
                    </a:lnTo>
                    <a:lnTo>
                      <a:pt x="95" y="4"/>
                    </a:lnTo>
                    <a:lnTo>
                      <a:pt x="89" y="5"/>
                    </a:lnTo>
                    <a:lnTo>
                      <a:pt x="83" y="7"/>
                    </a:lnTo>
                    <a:lnTo>
                      <a:pt x="77" y="9"/>
                    </a:lnTo>
                    <a:lnTo>
                      <a:pt x="71" y="11"/>
                    </a:lnTo>
                    <a:lnTo>
                      <a:pt x="66" y="14"/>
                    </a:lnTo>
                    <a:lnTo>
                      <a:pt x="60" y="17"/>
                    </a:lnTo>
                    <a:lnTo>
                      <a:pt x="54" y="21"/>
                    </a:lnTo>
                    <a:lnTo>
                      <a:pt x="48" y="25"/>
                    </a:lnTo>
                    <a:lnTo>
                      <a:pt x="43" y="29"/>
                    </a:lnTo>
                    <a:lnTo>
                      <a:pt x="38" y="34"/>
                    </a:lnTo>
                    <a:lnTo>
                      <a:pt x="33" y="39"/>
                    </a:lnTo>
                    <a:lnTo>
                      <a:pt x="29" y="44"/>
                    </a:lnTo>
                    <a:lnTo>
                      <a:pt x="25" y="50"/>
                    </a:lnTo>
                    <a:lnTo>
                      <a:pt x="21" y="55"/>
                    </a:lnTo>
                    <a:lnTo>
                      <a:pt x="17" y="61"/>
                    </a:lnTo>
                    <a:lnTo>
                      <a:pt x="14" y="68"/>
                    </a:lnTo>
                    <a:lnTo>
                      <a:pt x="11" y="74"/>
                    </a:lnTo>
                    <a:lnTo>
                      <a:pt x="9" y="81"/>
                    </a:lnTo>
                    <a:lnTo>
                      <a:pt x="6" y="88"/>
                    </a:lnTo>
                    <a:lnTo>
                      <a:pt x="5" y="95"/>
                    </a:lnTo>
                    <a:lnTo>
                      <a:pt x="3" y="102"/>
                    </a:lnTo>
                    <a:lnTo>
                      <a:pt x="2" y="109"/>
                    </a:lnTo>
                    <a:lnTo>
                      <a:pt x="1" y="117"/>
                    </a:lnTo>
                    <a:lnTo>
                      <a:pt x="0" y="124"/>
                    </a:lnTo>
                    <a:lnTo>
                      <a:pt x="0" y="132"/>
                    </a:lnTo>
                    <a:lnTo>
                      <a:pt x="0" y="140"/>
                    </a:lnTo>
                    <a:lnTo>
                      <a:pt x="1" y="147"/>
                    </a:lnTo>
                    <a:lnTo>
                      <a:pt x="2" y="154"/>
                    </a:lnTo>
                    <a:lnTo>
                      <a:pt x="3" y="161"/>
                    </a:lnTo>
                    <a:lnTo>
                      <a:pt x="5" y="169"/>
                    </a:lnTo>
                    <a:lnTo>
                      <a:pt x="7" y="176"/>
                    </a:lnTo>
                    <a:lnTo>
                      <a:pt x="9" y="183"/>
                    </a:lnTo>
                    <a:lnTo>
                      <a:pt x="11" y="190"/>
                    </a:lnTo>
                    <a:lnTo>
                      <a:pt x="14" y="196"/>
                    </a:lnTo>
                    <a:lnTo>
                      <a:pt x="18" y="203"/>
                    </a:lnTo>
                    <a:lnTo>
                      <a:pt x="21" y="210"/>
                    </a:lnTo>
                    <a:lnTo>
                      <a:pt x="25" y="216"/>
                    </a:lnTo>
                    <a:lnTo>
                      <a:pt x="29" y="222"/>
                    </a:lnTo>
                    <a:lnTo>
                      <a:pt x="33" y="228"/>
                    </a:lnTo>
                    <a:lnTo>
                      <a:pt x="38" y="234"/>
                    </a:lnTo>
                    <a:lnTo>
                      <a:pt x="43" y="240"/>
                    </a:lnTo>
                    <a:lnTo>
                      <a:pt x="48" y="246"/>
                    </a:lnTo>
                    <a:lnTo>
                      <a:pt x="53" y="252"/>
                    </a:lnTo>
                    <a:lnTo>
                      <a:pt x="59" y="257"/>
                    </a:lnTo>
                    <a:lnTo>
                      <a:pt x="65" y="262"/>
                    </a:lnTo>
                    <a:lnTo>
                      <a:pt x="70" y="267"/>
                    </a:lnTo>
                    <a:lnTo>
                      <a:pt x="76" y="271"/>
                    </a:lnTo>
                    <a:lnTo>
                      <a:pt x="81" y="275"/>
                    </a:lnTo>
                    <a:lnTo>
                      <a:pt x="87" y="278"/>
                    </a:lnTo>
                    <a:lnTo>
                      <a:pt x="93" y="282"/>
                    </a:lnTo>
                    <a:lnTo>
                      <a:pt x="99" y="285"/>
                    </a:lnTo>
                    <a:lnTo>
                      <a:pt x="106" y="288"/>
                    </a:lnTo>
                    <a:lnTo>
                      <a:pt x="112" y="291"/>
                    </a:lnTo>
                    <a:lnTo>
                      <a:pt x="119" y="294"/>
                    </a:lnTo>
                    <a:lnTo>
                      <a:pt x="125" y="297"/>
                    </a:lnTo>
                    <a:lnTo>
                      <a:pt x="132" y="299"/>
                    </a:lnTo>
                    <a:lnTo>
                      <a:pt x="139" y="302"/>
                    </a:lnTo>
                    <a:lnTo>
                      <a:pt x="146" y="304"/>
                    </a:lnTo>
                    <a:lnTo>
                      <a:pt x="153" y="305"/>
                    </a:lnTo>
                    <a:lnTo>
                      <a:pt x="161" y="307"/>
                    </a:lnTo>
                    <a:lnTo>
                      <a:pt x="168" y="309"/>
                    </a:lnTo>
                    <a:lnTo>
                      <a:pt x="176" y="310"/>
                    </a:lnTo>
                    <a:lnTo>
                      <a:pt x="183" y="311"/>
                    </a:lnTo>
                    <a:lnTo>
                      <a:pt x="191" y="312"/>
                    </a:lnTo>
                    <a:lnTo>
                      <a:pt x="199" y="313"/>
                    </a:lnTo>
                    <a:lnTo>
                      <a:pt x="206" y="313"/>
                    </a:lnTo>
                    <a:lnTo>
                      <a:pt x="214" y="313"/>
                    </a:lnTo>
                    <a:lnTo>
                      <a:pt x="222" y="3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27" name="Freeform 55"/>
              <p:cNvSpPr>
                <a:spLocks/>
              </p:cNvSpPr>
              <p:nvPr/>
            </p:nvSpPr>
            <p:spPr bwMode="auto">
              <a:xfrm>
                <a:off x="2149" y="3410"/>
                <a:ext cx="446" cy="315"/>
              </a:xfrm>
              <a:custGeom>
                <a:avLst/>
                <a:gdLst>
                  <a:gd name="T0" fmla="*/ 238 w 446"/>
                  <a:gd name="T1" fmla="*/ 313 h 315"/>
                  <a:gd name="T2" fmla="*/ 261 w 446"/>
                  <a:gd name="T3" fmla="*/ 311 h 315"/>
                  <a:gd name="T4" fmla="*/ 284 w 446"/>
                  <a:gd name="T5" fmla="*/ 307 h 315"/>
                  <a:gd name="T6" fmla="*/ 306 w 446"/>
                  <a:gd name="T7" fmla="*/ 302 h 315"/>
                  <a:gd name="T8" fmla="*/ 326 w 446"/>
                  <a:gd name="T9" fmla="*/ 294 h 315"/>
                  <a:gd name="T10" fmla="*/ 345 w 446"/>
                  <a:gd name="T11" fmla="*/ 285 h 315"/>
                  <a:gd name="T12" fmla="*/ 363 w 446"/>
                  <a:gd name="T13" fmla="*/ 275 h 315"/>
                  <a:gd name="T14" fmla="*/ 379 w 446"/>
                  <a:gd name="T15" fmla="*/ 262 h 315"/>
                  <a:gd name="T16" fmla="*/ 390 w 446"/>
                  <a:gd name="T17" fmla="*/ 252 h 315"/>
                  <a:gd name="T18" fmla="*/ 405 w 446"/>
                  <a:gd name="T19" fmla="*/ 236 h 315"/>
                  <a:gd name="T20" fmla="*/ 418 w 446"/>
                  <a:gd name="T21" fmla="*/ 218 h 315"/>
                  <a:gd name="T22" fmla="*/ 429 w 446"/>
                  <a:gd name="T23" fmla="*/ 200 h 315"/>
                  <a:gd name="T24" fmla="*/ 437 w 446"/>
                  <a:gd name="T25" fmla="*/ 180 h 315"/>
                  <a:gd name="T26" fmla="*/ 442 w 446"/>
                  <a:gd name="T27" fmla="*/ 160 h 315"/>
                  <a:gd name="T28" fmla="*/ 445 w 446"/>
                  <a:gd name="T29" fmla="*/ 139 h 315"/>
                  <a:gd name="T30" fmla="*/ 445 w 446"/>
                  <a:gd name="T31" fmla="*/ 124 h 315"/>
                  <a:gd name="T32" fmla="*/ 442 w 446"/>
                  <a:gd name="T33" fmla="*/ 102 h 315"/>
                  <a:gd name="T34" fmla="*/ 436 w 446"/>
                  <a:gd name="T35" fmla="*/ 81 h 315"/>
                  <a:gd name="T36" fmla="*/ 428 w 446"/>
                  <a:gd name="T37" fmla="*/ 61 h 315"/>
                  <a:gd name="T38" fmla="*/ 416 w 446"/>
                  <a:gd name="T39" fmla="*/ 44 h 315"/>
                  <a:gd name="T40" fmla="*/ 402 w 446"/>
                  <a:gd name="T41" fmla="*/ 29 h 315"/>
                  <a:gd name="T42" fmla="*/ 385 w 446"/>
                  <a:gd name="T43" fmla="*/ 17 h 315"/>
                  <a:gd name="T44" fmla="*/ 373 w 446"/>
                  <a:gd name="T45" fmla="*/ 11 h 315"/>
                  <a:gd name="T46" fmla="*/ 355 w 446"/>
                  <a:gd name="T47" fmla="*/ 5 h 315"/>
                  <a:gd name="T48" fmla="*/ 335 w 446"/>
                  <a:gd name="T49" fmla="*/ 1 h 315"/>
                  <a:gd name="T50" fmla="*/ 314 w 446"/>
                  <a:gd name="T51" fmla="*/ 0 h 315"/>
                  <a:gd name="T52" fmla="*/ 291 w 446"/>
                  <a:gd name="T53" fmla="*/ 1 h 315"/>
                  <a:gd name="T54" fmla="*/ 267 w 446"/>
                  <a:gd name="T55" fmla="*/ 3 h 315"/>
                  <a:gd name="T56" fmla="*/ 242 w 446"/>
                  <a:gd name="T57" fmla="*/ 7 h 315"/>
                  <a:gd name="T58" fmla="*/ 225 w 446"/>
                  <a:gd name="T59" fmla="*/ 10 h 315"/>
                  <a:gd name="T60" fmla="*/ 200 w 446"/>
                  <a:gd name="T61" fmla="*/ 6 h 315"/>
                  <a:gd name="T62" fmla="*/ 175 w 446"/>
                  <a:gd name="T63" fmla="*/ 3 h 315"/>
                  <a:gd name="T64" fmla="*/ 152 w 446"/>
                  <a:gd name="T65" fmla="*/ 1 h 315"/>
                  <a:gd name="T66" fmla="*/ 129 w 446"/>
                  <a:gd name="T67" fmla="*/ 0 h 315"/>
                  <a:gd name="T68" fmla="*/ 108 w 446"/>
                  <a:gd name="T69" fmla="*/ 2 h 315"/>
                  <a:gd name="T70" fmla="*/ 89 w 446"/>
                  <a:gd name="T71" fmla="*/ 5 h 315"/>
                  <a:gd name="T72" fmla="*/ 71 w 446"/>
                  <a:gd name="T73" fmla="*/ 11 h 315"/>
                  <a:gd name="T74" fmla="*/ 60 w 446"/>
                  <a:gd name="T75" fmla="*/ 17 h 315"/>
                  <a:gd name="T76" fmla="*/ 43 w 446"/>
                  <a:gd name="T77" fmla="*/ 29 h 315"/>
                  <a:gd name="T78" fmla="*/ 29 w 446"/>
                  <a:gd name="T79" fmla="*/ 44 h 315"/>
                  <a:gd name="T80" fmla="*/ 17 w 446"/>
                  <a:gd name="T81" fmla="*/ 61 h 315"/>
                  <a:gd name="T82" fmla="*/ 9 w 446"/>
                  <a:gd name="T83" fmla="*/ 81 h 315"/>
                  <a:gd name="T84" fmla="*/ 3 w 446"/>
                  <a:gd name="T85" fmla="*/ 102 h 315"/>
                  <a:gd name="T86" fmla="*/ 0 w 446"/>
                  <a:gd name="T87" fmla="*/ 124 h 315"/>
                  <a:gd name="T88" fmla="*/ 0 w 446"/>
                  <a:gd name="T89" fmla="*/ 140 h 315"/>
                  <a:gd name="T90" fmla="*/ 3 w 446"/>
                  <a:gd name="T91" fmla="*/ 161 h 315"/>
                  <a:gd name="T92" fmla="*/ 9 w 446"/>
                  <a:gd name="T93" fmla="*/ 183 h 315"/>
                  <a:gd name="T94" fmla="*/ 18 w 446"/>
                  <a:gd name="T95" fmla="*/ 203 h 315"/>
                  <a:gd name="T96" fmla="*/ 29 w 446"/>
                  <a:gd name="T97" fmla="*/ 222 h 315"/>
                  <a:gd name="T98" fmla="*/ 43 w 446"/>
                  <a:gd name="T99" fmla="*/ 240 h 315"/>
                  <a:gd name="T100" fmla="*/ 59 w 446"/>
                  <a:gd name="T101" fmla="*/ 257 h 315"/>
                  <a:gd name="T102" fmla="*/ 70 w 446"/>
                  <a:gd name="T103" fmla="*/ 267 h 315"/>
                  <a:gd name="T104" fmla="*/ 87 w 446"/>
                  <a:gd name="T105" fmla="*/ 278 h 315"/>
                  <a:gd name="T106" fmla="*/ 106 w 446"/>
                  <a:gd name="T107" fmla="*/ 288 h 315"/>
                  <a:gd name="T108" fmla="*/ 125 w 446"/>
                  <a:gd name="T109" fmla="*/ 297 h 315"/>
                  <a:gd name="T110" fmla="*/ 146 w 446"/>
                  <a:gd name="T111" fmla="*/ 304 h 315"/>
                  <a:gd name="T112" fmla="*/ 168 w 446"/>
                  <a:gd name="T113" fmla="*/ 309 h 315"/>
                  <a:gd name="T114" fmla="*/ 191 w 446"/>
                  <a:gd name="T115" fmla="*/ 312 h 315"/>
                  <a:gd name="T116" fmla="*/ 214 w 446"/>
                  <a:gd name="T117" fmla="*/ 313 h 315"/>
                  <a:gd name="T118" fmla="*/ 222 w 446"/>
                  <a:gd name="T119" fmla="*/ 314 h 3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6"/>
                  <a:gd name="T181" fmla="*/ 0 h 315"/>
                  <a:gd name="T182" fmla="*/ 446 w 446"/>
                  <a:gd name="T183" fmla="*/ 315 h 3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6" h="315">
                    <a:moveTo>
                      <a:pt x="222" y="314"/>
                    </a:moveTo>
                    <a:lnTo>
                      <a:pt x="230" y="313"/>
                    </a:lnTo>
                    <a:lnTo>
                      <a:pt x="238" y="313"/>
                    </a:lnTo>
                    <a:lnTo>
                      <a:pt x="246" y="313"/>
                    </a:lnTo>
                    <a:lnTo>
                      <a:pt x="254" y="312"/>
                    </a:lnTo>
                    <a:lnTo>
                      <a:pt x="261" y="311"/>
                    </a:lnTo>
                    <a:lnTo>
                      <a:pt x="269" y="310"/>
                    </a:lnTo>
                    <a:lnTo>
                      <a:pt x="277" y="309"/>
                    </a:lnTo>
                    <a:lnTo>
                      <a:pt x="284" y="307"/>
                    </a:lnTo>
                    <a:lnTo>
                      <a:pt x="291" y="305"/>
                    </a:lnTo>
                    <a:lnTo>
                      <a:pt x="298" y="304"/>
                    </a:lnTo>
                    <a:lnTo>
                      <a:pt x="306" y="302"/>
                    </a:lnTo>
                    <a:lnTo>
                      <a:pt x="312" y="299"/>
                    </a:lnTo>
                    <a:lnTo>
                      <a:pt x="319" y="297"/>
                    </a:lnTo>
                    <a:lnTo>
                      <a:pt x="326" y="294"/>
                    </a:lnTo>
                    <a:lnTo>
                      <a:pt x="332" y="291"/>
                    </a:lnTo>
                    <a:lnTo>
                      <a:pt x="339" y="288"/>
                    </a:lnTo>
                    <a:lnTo>
                      <a:pt x="345" y="285"/>
                    </a:lnTo>
                    <a:lnTo>
                      <a:pt x="351" y="282"/>
                    </a:lnTo>
                    <a:lnTo>
                      <a:pt x="357" y="278"/>
                    </a:lnTo>
                    <a:lnTo>
                      <a:pt x="363" y="275"/>
                    </a:lnTo>
                    <a:lnTo>
                      <a:pt x="368" y="271"/>
                    </a:lnTo>
                    <a:lnTo>
                      <a:pt x="374" y="267"/>
                    </a:lnTo>
                    <a:lnTo>
                      <a:pt x="379" y="262"/>
                    </a:lnTo>
                    <a:lnTo>
                      <a:pt x="384" y="257"/>
                    </a:lnTo>
                    <a:lnTo>
                      <a:pt x="390" y="252"/>
                    </a:lnTo>
                    <a:lnTo>
                      <a:pt x="395" y="247"/>
                    </a:lnTo>
                    <a:lnTo>
                      <a:pt x="400" y="241"/>
                    </a:lnTo>
                    <a:lnTo>
                      <a:pt x="405" y="236"/>
                    </a:lnTo>
                    <a:lnTo>
                      <a:pt x="410" y="230"/>
                    </a:lnTo>
                    <a:lnTo>
                      <a:pt x="414" y="224"/>
                    </a:lnTo>
                    <a:lnTo>
                      <a:pt x="418" y="218"/>
                    </a:lnTo>
                    <a:lnTo>
                      <a:pt x="422" y="212"/>
                    </a:lnTo>
                    <a:lnTo>
                      <a:pt x="425" y="206"/>
                    </a:lnTo>
                    <a:lnTo>
                      <a:pt x="429" y="200"/>
                    </a:lnTo>
                    <a:lnTo>
                      <a:pt x="432" y="193"/>
                    </a:lnTo>
                    <a:lnTo>
                      <a:pt x="435" y="187"/>
                    </a:lnTo>
                    <a:lnTo>
                      <a:pt x="437" y="180"/>
                    </a:lnTo>
                    <a:lnTo>
                      <a:pt x="439" y="174"/>
                    </a:lnTo>
                    <a:lnTo>
                      <a:pt x="441" y="167"/>
                    </a:lnTo>
                    <a:lnTo>
                      <a:pt x="442" y="160"/>
                    </a:lnTo>
                    <a:lnTo>
                      <a:pt x="444" y="153"/>
                    </a:lnTo>
                    <a:lnTo>
                      <a:pt x="445" y="146"/>
                    </a:lnTo>
                    <a:lnTo>
                      <a:pt x="445" y="139"/>
                    </a:lnTo>
                    <a:lnTo>
                      <a:pt x="445" y="132"/>
                    </a:lnTo>
                    <a:lnTo>
                      <a:pt x="445" y="124"/>
                    </a:lnTo>
                    <a:lnTo>
                      <a:pt x="444" y="117"/>
                    </a:lnTo>
                    <a:lnTo>
                      <a:pt x="444" y="109"/>
                    </a:lnTo>
                    <a:lnTo>
                      <a:pt x="442" y="102"/>
                    </a:lnTo>
                    <a:lnTo>
                      <a:pt x="441" y="95"/>
                    </a:lnTo>
                    <a:lnTo>
                      <a:pt x="439" y="88"/>
                    </a:lnTo>
                    <a:lnTo>
                      <a:pt x="436" y="81"/>
                    </a:lnTo>
                    <a:lnTo>
                      <a:pt x="434" y="74"/>
                    </a:lnTo>
                    <a:lnTo>
                      <a:pt x="431" y="68"/>
                    </a:lnTo>
                    <a:lnTo>
                      <a:pt x="428" y="61"/>
                    </a:lnTo>
                    <a:lnTo>
                      <a:pt x="424" y="55"/>
                    </a:lnTo>
                    <a:lnTo>
                      <a:pt x="420" y="50"/>
                    </a:lnTo>
                    <a:lnTo>
                      <a:pt x="416" y="44"/>
                    </a:lnTo>
                    <a:lnTo>
                      <a:pt x="412" y="39"/>
                    </a:lnTo>
                    <a:lnTo>
                      <a:pt x="407" y="34"/>
                    </a:lnTo>
                    <a:lnTo>
                      <a:pt x="402" y="29"/>
                    </a:lnTo>
                    <a:lnTo>
                      <a:pt x="396" y="25"/>
                    </a:lnTo>
                    <a:lnTo>
                      <a:pt x="391" y="21"/>
                    </a:lnTo>
                    <a:lnTo>
                      <a:pt x="385" y="17"/>
                    </a:lnTo>
                    <a:lnTo>
                      <a:pt x="379" y="14"/>
                    </a:lnTo>
                    <a:lnTo>
                      <a:pt x="373" y="11"/>
                    </a:lnTo>
                    <a:lnTo>
                      <a:pt x="367" y="9"/>
                    </a:lnTo>
                    <a:lnTo>
                      <a:pt x="361" y="7"/>
                    </a:lnTo>
                    <a:lnTo>
                      <a:pt x="355" y="5"/>
                    </a:lnTo>
                    <a:lnTo>
                      <a:pt x="349" y="3"/>
                    </a:lnTo>
                    <a:lnTo>
                      <a:pt x="342" y="2"/>
                    </a:lnTo>
                    <a:lnTo>
                      <a:pt x="335" y="1"/>
                    </a:lnTo>
                    <a:lnTo>
                      <a:pt x="328" y="1"/>
                    </a:lnTo>
                    <a:lnTo>
                      <a:pt x="321" y="0"/>
                    </a:lnTo>
                    <a:lnTo>
                      <a:pt x="314" y="0"/>
                    </a:lnTo>
                    <a:lnTo>
                      <a:pt x="306" y="0"/>
                    </a:lnTo>
                    <a:lnTo>
                      <a:pt x="299" y="1"/>
                    </a:lnTo>
                    <a:lnTo>
                      <a:pt x="291" y="1"/>
                    </a:lnTo>
                    <a:lnTo>
                      <a:pt x="283" y="2"/>
                    </a:lnTo>
                    <a:lnTo>
                      <a:pt x="275" y="3"/>
                    </a:lnTo>
                    <a:lnTo>
                      <a:pt x="267" y="3"/>
                    </a:lnTo>
                    <a:lnTo>
                      <a:pt x="259" y="5"/>
                    </a:lnTo>
                    <a:lnTo>
                      <a:pt x="251" y="6"/>
                    </a:lnTo>
                    <a:lnTo>
                      <a:pt x="242" y="7"/>
                    </a:lnTo>
                    <a:lnTo>
                      <a:pt x="234" y="9"/>
                    </a:lnTo>
                    <a:lnTo>
                      <a:pt x="225" y="10"/>
                    </a:lnTo>
                    <a:lnTo>
                      <a:pt x="217" y="9"/>
                    </a:lnTo>
                    <a:lnTo>
                      <a:pt x="208" y="7"/>
                    </a:lnTo>
                    <a:lnTo>
                      <a:pt x="200" y="6"/>
                    </a:lnTo>
                    <a:lnTo>
                      <a:pt x="192" y="5"/>
                    </a:lnTo>
                    <a:lnTo>
                      <a:pt x="183" y="4"/>
                    </a:lnTo>
                    <a:lnTo>
                      <a:pt x="175" y="3"/>
                    </a:lnTo>
                    <a:lnTo>
                      <a:pt x="167" y="2"/>
                    </a:lnTo>
                    <a:lnTo>
                      <a:pt x="160" y="1"/>
                    </a:lnTo>
                    <a:lnTo>
                      <a:pt x="152" y="1"/>
                    </a:lnTo>
                    <a:lnTo>
                      <a:pt x="144" y="0"/>
                    </a:lnTo>
                    <a:lnTo>
                      <a:pt x="137" y="0"/>
                    </a:lnTo>
                    <a:lnTo>
                      <a:pt x="129" y="0"/>
                    </a:lnTo>
                    <a:lnTo>
                      <a:pt x="122" y="1"/>
                    </a:lnTo>
                    <a:lnTo>
                      <a:pt x="115" y="1"/>
                    </a:lnTo>
                    <a:lnTo>
                      <a:pt x="108" y="2"/>
                    </a:lnTo>
                    <a:lnTo>
                      <a:pt x="102" y="3"/>
                    </a:lnTo>
                    <a:lnTo>
                      <a:pt x="95" y="4"/>
                    </a:lnTo>
                    <a:lnTo>
                      <a:pt x="89" y="5"/>
                    </a:lnTo>
                    <a:lnTo>
                      <a:pt x="83" y="7"/>
                    </a:lnTo>
                    <a:lnTo>
                      <a:pt x="77" y="9"/>
                    </a:lnTo>
                    <a:lnTo>
                      <a:pt x="71" y="11"/>
                    </a:lnTo>
                    <a:lnTo>
                      <a:pt x="66" y="14"/>
                    </a:lnTo>
                    <a:lnTo>
                      <a:pt x="60" y="17"/>
                    </a:lnTo>
                    <a:lnTo>
                      <a:pt x="54" y="21"/>
                    </a:lnTo>
                    <a:lnTo>
                      <a:pt x="48" y="25"/>
                    </a:lnTo>
                    <a:lnTo>
                      <a:pt x="43" y="29"/>
                    </a:lnTo>
                    <a:lnTo>
                      <a:pt x="38" y="34"/>
                    </a:lnTo>
                    <a:lnTo>
                      <a:pt x="33" y="39"/>
                    </a:lnTo>
                    <a:lnTo>
                      <a:pt x="29" y="44"/>
                    </a:lnTo>
                    <a:lnTo>
                      <a:pt x="25" y="50"/>
                    </a:lnTo>
                    <a:lnTo>
                      <a:pt x="21" y="55"/>
                    </a:lnTo>
                    <a:lnTo>
                      <a:pt x="17" y="61"/>
                    </a:lnTo>
                    <a:lnTo>
                      <a:pt x="14" y="68"/>
                    </a:lnTo>
                    <a:lnTo>
                      <a:pt x="11" y="74"/>
                    </a:lnTo>
                    <a:lnTo>
                      <a:pt x="9" y="81"/>
                    </a:lnTo>
                    <a:lnTo>
                      <a:pt x="6" y="88"/>
                    </a:lnTo>
                    <a:lnTo>
                      <a:pt x="5" y="95"/>
                    </a:lnTo>
                    <a:lnTo>
                      <a:pt x="3" y="102"/>
                    </a:lnTo>
                    <a:lnTo>
                      <a:pt x="2" y="109"/>
                    </a:lnTo>
                    <a:lnTo>
                      <a:pt x="1" y="117"/>
                    </a:lnTo>
                    <a:lnTo>
                      <a:pt x="0" y="124"/>
                    </a:lnTo>
                    <a:lnTo>
                      <a:pt x="0" y="132"/>
                    </a:lnTo>
                    <a:lnTo>
                      <a:pt x="0" y="140"/>
                    </a:lnTo>
                    <a:lnTo>
                      <a:pt x="1" y="147"/>
                    </a:lnTo>
                    <a:lnTo>
                      <a:pt x="2" y="154"/>
                    </a:lnTo>
                    <a:lnTo>
                      <a:pt x="3" y="161"/>
                    </a:lnTo>
                    <a:lnTo>
                      <a:pt x="5" y="169"/>
                    </a:lnTo>
                    <a:lnTo>
                      <a:pt x="7" y="176"/>
                    </a:lnTo>
                    <a:lnTo>
                      <a:pt x="9" y="183"/>
                    </a:lnTo>
                    <a:lnTo>
                      <a:pt x="11" y="190"/>
                    </a:lnTo>
                    <a:lnTo>
                      <a:pt x="14" y="196"/>
                    </a:lnTo>
                    <a:lnTo>
                      <a:pt x="18" y="203"/>
                    </a:lnTo>
                    <a:lnTo>
                      <a:pt x="21" y="210"/>
                    </a:lnTo>
                    <a:lnTo>
                      <a:pt x="25" y="216"/>
                    </a:lnTo>
                    <a:lnTo>
                      <a:pt x="29" y="222"/>
                    </a:lnTo>
                    <a:lnTo>
                      <a:pt x="33" y="228"/>
                    </a:lnTo>
                    <a:lnTo>
                      <a:pt x="38" y="234"/>
                    </a:lnTo>
                    <a:lnTo>
                      <a:pt x="43" y="240"/>
                    </a:lnTo>
                    <a:lnTo>
                      <a:pt x="48" y="246"/>
                    </a:lnTo>
                    <a:lnTo>
                      <a:pt x="53" y="252"/>
                    </a:lnTo>
                    <a:lnTo>
                      <a:pt x="59" y="257"/>
                    </a:lnTo>
                    <a:lnTo>
                      <a:pt x="65" y="262"/>
                    </a:lnTo>
                    <a:lnTo>
                      <a:pt x="70" y="267"/>
                    </a:lnTo>
                    <a:lnTo>
                      <a:pt x="76" y="271"/>
                    </a:lnTo>
                    <a:lnTo>
                      <a:pt x="81" y="275"/>
                    </a:lnTo>
                    <a:lnTo>
                      <a:pt x="87" y="278"/>
                    </a:lnTo>
                    <a:lnTo>
                      <a:pt x="93" y="282"/>
                    </a:lnTo>
                    <a:lnTo>
                      <a:pt x="99" y="285"/>
                    </a:lnTo>
                    <a:lnTo>
                      <a:pt x="106" y="288"/>
                    </a:lnTo>
                    <a:lnTo>
                      <a:pt x="112" y="291"/>
                    </a:lnTo>
                    <a:lnTo>
                      <a:pt x="119" y="294"/>
                    </a:lnTo>
                    <a:lnTo>
                      <a:pt x="125" y="297"/>
                    </a:lnTo>
                    <a:lnTo>
                      <a:pt x="132" y="299"/>
                    </a:lnTo>
                    <a:lnTo>
                      <a:pt x="139" y="302"/>
                    </a:lnTo>
                    <a:lnTo>
                      <a:pt x="146" y="304"/>
                    </a:lnTo>
                    <a:lnTo>
                      <a:pt x="153" y="305"/>
                    </a:lnTo>
                    <a:lnTo>
                      <a:pt x="161" y="307"/>
                    </a:lnTo>
                    <a:lnTo>
                      <a:pt x="168" y="309"/>
                    </a:lnTo>
                    <a:lnTo>
                      <a:pt x="176" y="310"/>
                    </a:lnTo>
                    <a:lnTo>
                      <a:pt x="183" y="311"/>
                    </a:lnTo>
                    <a:lnTo>
                      <a:pt x="191" y="312"/>
                    </a:lnTo>
                    <a:lnTo>
                      <a:pt x="199" y="313"/>
                    </a:lnTo>
                    <a:lnTo>
                      <a:pt x="206" y="313"/>
                    </a:lnTo>
                    <a:lnTo>
                      <a:pt x="214" y="313"/>
                    </a:lnTo>
                    <a:lnTo>
                      <a:pt x="222" y="314"/>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28" name="Freeform 56"/>
              <p:cNvSpPr>
                <a:spLocks/>
              </p:cNvSpPr>
              <p:nvPr/>
            </p:nvSpPr>
            <p:spPr bwMode="auto">
              <a:xfrm>
                <a:off x="2149" y="3410"/>
                <a:ext cx="446" cy="315"/>
              </a:xfrm>
              <a:custGeom>
                <a:avLst/>
                <a:gdLst>
                  <a:gd name="T0" fmla="*/ 238 w 446"/>
                  <a:gd name="T1" fmla="*/ 313 h 315"/>
                  <a:gd name="T2" fmla="*/ 261 w 446"/>
                  <a:gd name="T3" fmla="*/ 311 h 315"/>
                  <a:gd name="T4" fmla="*/ 284 w 446"/>
                  <a:gd name="T5" fmla="*/ 307 h 315"/>
                  <a:gd name="T6" fmla="*/ 306 w 446"/>
                  <a:gd name="T7" fmla="*/ 302 h 315"/>
                  <a:gd name="T8" fmla="*/ 326 w 446"/>
                  <a:gd name="T9" fmla="*/ 294 h 315"/>
                  <a:gd name="T10" fmla="*/ 345 w 446"/>
                  <a:gd name="T11" fmla="*/ 285 h 315"/>
                  <a:gd name="T12" fmla="*/ 363 w 446"/>
                  <a:gd name="T13" fmla="*/ 275 h 315"/>
                  <a:gd name="T14" fmla="*/ 379 w 446"/>
                  <a:gd name="T15" fmla="*/ 262 h 315"/>
                  <a:gd name="T16" fmla="*/ 390 w 446"/>
                  <a:gd name="T17" fmla="*/ 252 h 315"/>
                  <a:gd name="T18" fmla="*/ 405 w 446"/>
                  <a:gd name="T19" fmla="*/ 236 h 315"/>
                  <a:gd name="T20" fmla="*/ 418 w 446"/>
                  <a:gd name="T21" fmla="*/ 218 h 315"/>
                  <a:gd name="T22" fmla="*/ 429 w 446"/>
                  <a:gd name="T23" fmla="*/ 200 h 315"/>
                  <a:gd name="T24" fmla="*/ 437 w 446"/>
                  <a:gd name="T25" fmla="*/ 180 h 315"/>
                  <a:gd name="T26" fmla="*/ 442 w 446"/>
                  <a:gd name="T27" fmla="*/ 160 h 315"/>
                  <a:gd name="T28" fmla="*/ 445 w 446"/>
                  <a:gd name="T29" fmla="*/ 139 h 315"/>
                  <a:gd name="T30" fmla="*/ 445 w 446"/>
                  <a:gd name="T31" fmla="*/ 124 h 315"/>
                  <a:gd name="T32" fmla="*/ 442 w 446"/>
                  <a:gd name="T33" fmla="*/ 102 h 315"/>
                  <a:gd name="T34" fmla="*/ 436 w 446"/>
                  <a:gd name="T35" fmla="*/ 81 h 315"/>
                  <a:gd name="T36" fmla="*/ 428 w 446"/>
                  <a:gd name="T37" fmla="*/ 61 h 315"/>
                  <a:gd name="T38" fmla="*/ 416 w 446"/>
                  <a:gd name="T39" fmla="*/ 44 h 315"/>
                  <a:gd name="T40" fmla="*/ 402 w 446"/>
                  <a:gd name="T41" fmla="*/ 29 h 315"/>
                  <a:gd name="T42" fmla="*/ 385 w 446"/>
                  <a:gd name="T43" fmla="*/ 17 h 315"/>
                  <a:gd name="T44" fmla="*/ 373 w 446"/>
                  <a:gd name="T45" fmla="*/ 11 h 315"/>
                  <a:gd name="T46" fmla="*/ 355 w 446"/>
                  <a:gd name="T47" fmla="*/ 5 h 315"/>
                  <a:gd name="T48" fmla="*/ 335 w 446"/>
                  <a:gd name="T49" fmla="*/ 1 h 315"/>
                  <a:gd name="T50" fmla="*/ 314 w 446"/>
                  <a:gd name="T51" fmla="*/ 0 h 315"/>
                  <a:gd name="T52" fmla="*/ 291 w 446"/>
                  <a:gd name="T53" fmla="*/ 1 h 315"/>
                  <a:gd name="T54" fmla="*/ 267 w 446"/>
                  <a:gd name="T55" fmla="*/ 3 h 315"/>
                  <a:gd name="T56" fmla="*/ 242 w 446"/>
                  <a:gd name="T57" fmla="*/ 7 h 315"/>
                  <a:gd name="T58" fmla="*/ 225 w 446"/>
                  <a:gd name="T59" fmla="*/ 10 h 315"/>
                  <a:gd name="T60" fmla="*/ 200 w 446"/>
                  <a:gd name="T61" fmla="*/ 6 h 315"/>
                  <a:gd name="T62" fmla="*/ 175 w 446"/>
                  <a:gd name="T63" fmla="*/ 3 h 315"/>
                  <a:gd name="T64" fmla="*/ 152 w 446"/>
                  <a:gd name="T65" fmla="*/ 1 h 315"/>
                  <a:gd name="T66" fmla="*/ 129 w 446"/>
                  <a:gd name="T67" fmla="*/ 0 h 315"/>
                  <a:gd name="T68" fmla="*/ 108 w 446"/>
                  <a:gd name="T69" fmla="*/ 2 h 315"/>
                  <a:gd name="T70" fmla="*/ 89 w 446"/>
                  <a:gd name="T71" fmla="*/ 5 h 315"/>
                  <a:gd name="T72" fmla="*/ 71 w 446"/>
                  <a:gd name="T73" fmla="*/ 11 h 315"/>
                  <a:gd name="T74" fmla="*/ 60 w 446"/>
                  <a:gd name="T75" fmla="*/ 17 h 315"/>
                  <a:gd name="T76" fmla="*/ 43 w 446"/>
                  <a:gd name="T77" fmla="*/ 29 h 315"/>
                  <a:gd name="T78" fmla="*/ 29 w 446"/>
                  <a:gd name="T79" fmla="*/ 44 h 315"/>
                  <a:gd name="T80" fmla="*/ 17 w 446"/>
                  <a:gd name="T81" fmla="*/ 61 h 315"/>
                  <a:gd name="T82" fmla="*/ 9 w 446"/>
                  <a:gd name="T83" fmla="*/ 81 h 315"/>
                  <a:gd name="T84" fmla="*/ 3 w 446"/>
                  <a:gd name="T85" fmla="*/ 102 h 315"/>
                  <a:gd name="T86" fmla="*/ 0 w 446"/>
                  <a:gd name="T87" fmla="*/ 124 h 315"/>
                  <a:gd name="T88" fmla="*/ 0 w 446"/>
                  <a:gd name="T89" fmla="*/ 140 h 315"/>
                  <a:gd name="T90" fmla="*/ 3 w 446"/>
                  <a:gd name="T91" fmla="*/ 161 h 315"/>
                  <a:gd name="T92" fmla="*/ 9 w 446"/>
                  <a:gd name="T93" fmla="*/ 183 h 315"/>
                  <a:gd name="T94" fmla="*/ 18 w 446"/>
                  <a:gd name="T95" fmla="*/ 203 h 315"/>
                  <a:gd name="T96" fmla="*/ 29 w 446"/>
                  <a:gd name="T97" fmla="*/ 222 h 315"/>
                  <a:gd name="T98" fmla="*/ 43 w 446"/>
                  <a:gd name="T99" fmla="*/ 240 h 315"/>
                  <a:gd name="T100" fmla="*/ 59 w 446"/>
                  <a:gd name="T101" fmla="*/ 257 h 315"/>
                  <a:gd name="T102" fmla="*/ 70 w 446"/>
                  <a:gd name="T103" fmla="*/ 267 h 315"/>
                  <a:gd name="T104" fmla="*/ 87 w 446"/>
                  <a:gd name="T105" fmla="*/ 278 h 315"/>
                  <a:gd name="T106" fmla="*/ 106 w 446"/>
                  <a:gd name="T107" fmla="*/ 288 h 315"/>
                  <a:gd name="T108" fmla="*/ 125 w 446"/>
                  <a:gd name="T109" fmla="*/ 297 h 315"/>
                  <a:gd name="T110" fmla="*/ 146 w 446"/>
                  <a:gd name="T111" fmla="*/ 304 h 315"/>
                  <a:gd name="T112" fmla="*/ 168 w 446"/>
                  <a:gd name="T113" fmla="*/ 309 h 315"/>
                  <a:gd name="T114" fmla="*/ 191 w 446"/>
                  <a:gd name="T115" fmla="*/ 312 h 315"/>
                  <a:gd name="T116" fmla="*/ 214 w 446"/>
                  <a:gd name="T117" fmla="*/ 313 h 315"/>
                  <a:gd name="T118" fmla="*/ 222 w 446"/>
                  <a:gd name="T119" fmla="*/ 314 h 3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6"/>
                  <a:gd name="T181" fmla="*/ 0 h 315"/>
                  <a:gd name="T182" fmla="*/ 446 w 446"/>
                  <a:gd name="T183" fmla="*/ 315 h 3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6" h="315">
                    <a:moveTo>
                      <a:pt x="222" y="314"/>
                    </a:moveTo>
                    <a:lnTo>
                      <a:pt x="230" y="313"/>
                    </a:lnTo>
                    <a:lnTo>
                      <a:pt x="238" y="313"/>
                    </a:lnTo>
                    <a:lnTo>
                      <a:pt x="246" y="313"/>
                    </a:lnTo>
                    <a:lnTo>
                      <a:pt x="254" y="312"/>
                    </a:lnTo>
                    <a:lnTo>
                      <a:pt x="261" y="311"/>
                    </a:lnTo>
                    <a:lnTo>
                      <a:pt x="269" y="310"/>
                    </a:lnTo>
                    <a:lnTo>
                      <a:pt x="277" y="309"/>
                    </a:lnTo>
                    <a:lnTo>
                      <a:pt x="284" y="307"/>
                    </a:lnTo>
                    <a:lnTo>
                      <a:pt x="291" y="305"/>
                    </a:lnTo>
                    <a:lnTo>
                      <a:pt x="298" y="304"/>
                    </a:lnTo>
                    <a:lnTo>
                      <a:pt x="306" y="302"/>
                    </a:lnTo>
                    <a:lnTo>
                      <a:pt x="312" y="299"/>
                    </a:lnTo>
                    <a:lnTo>
                      <a:pt x="319" y="297"/>
                    </a:lnTo>
                    <a:lnTo>
                      <a:pt x="326" y="294"/>
                    </a:lnTo>
                    <a:lnTo>
                      <a:pt x="332" y="291"/>
                    </a:lnTo>
                    <a:lnTo>
                      <a:pt x="339" y="288"/>
                    </a:lnTo>
                    <a:lnTo>
                      <a:pt x="345" y="285"/>
                    </a:lnTo>
                    <a:lnTo>
                      <a:pt x="351" y="282"/>
                    </a:lnTo>
                    <a:lnTo>
                      <a:pt x="357" y="278"/>
                    </a:lnTo>
                    <a:lnTo>
                      <a:pt x="363" y="275"/>
                    </a:lnTo>
                    <a:lnTo>
                      <a:pt x="368" y="271"/>
                    </a:lnTo>
                    <a:lnTo>
                      <a:pt x="374" y="267"/>
                    </a:lnTo>
                    <a:lnTo>
                      <a:pt x="379" y="262"/>
                    </a:lnTo>
                    <a:lnTo>
                      <a:pt x="384" y="257"/>
                    </a:lnTo>
                    <a:lnTo>
                      <a:pt x="390" y="252"/>
                    </a:lnTo>
                    <a:lnTo>
                      <a:pt x="395" y="247"/>
                    </a:lnTo>
                    <a:lnTo>
                      <a:pt x="400" y="241"/>
                    </a:lnTo>
                    <a:lnTo>
                      <a:pt x="405" y="236"/>
                    </a:lnTo>
                    <a:lnTo>
                      <a:pt x="410" y="230"/>
                    </a:lnTo>
                    <a:lnTo>
                      <a:pt x="414" y="224"/>
                    </a:lnTo>
                    <a:lnTo>
                      <a:pt x="418" y="218"/>
                    </a:lnTo>
                    <a:lnTo>
                      <a:pt x="422" y="212"/>
                    </a:lnTo>
                    <a:lnTo>
                      <a:pt x="425" y="206"/>
                    </a:lnTo>
                    <a:lnTo>
                      <a:pt x="429" y="200"/>
                    </a:lnTo>
                    <a:lnTo>
                      <a:pt x="432" y="193"/>
                    </a:lnTo>
                    <a:lnTo>
                      <a:pt x="435" y="187"/>
                    </a:lnTo>
                    <a:lnTo>
                      <a:pt x="437" y="180"/>
                    </a:lnTo>
                    <a:lnTo>
                      <a:pt x="439" y="174"/>
                    </a:lnTo>
                    <a:lnTo>
                      <a:pt x="441" y="167"/>
                    </a:lnTo>
                    <a:lnTo>
                      <a:pt x="442" y="160"/>
                    </a:lnTo>
                    <a:lnTo>
                      <a:pt x="444" y="153"/>
                    </a:lnTo>
                    <a:lnTo>
                      <a:pt x="445" y="146"/>
                    </a:lnTo>
                    <a:lnTo>
                      <a:pt x="445" y="139"/>
                    </a:lnTo>
                    <a:lnTo>
                      <a:pt x="445" y="132"/>
                    </a:lnTo>
                    <a:lnTo>
                      <a:pt x="445" y="124"/>
                    </a:lnTo>
                    <a:lnTo>
                      <a:pt x="444" y="117"/>
                    </a:lnTo>
                    <a:lnTo>
                      <a:pt x="444" y="109"/>
                    </a:lnTo>
                    <a:lnTo>
                      <a:pt x="442" y="102"/>
                    </a:lnTo>
                    <a:lnTo>
                      <a:pt x="441" y="95"/>
                    </a:lnTo>
                    <a:lnTo>
                      <a:pt x="439" y="88"/>
                    </a:lnTo>
                    <a:lnTo>
                      <a:pt x="436" y="81"/>
                    </a:lnTo>
                    <a:lnTo>
                      <a:pt x="434" y="74"/>
                    </a:lnTo>
                    <a:lnTo>
                      <a:pt x="431" y="68"/>
                    </a:lnTo>
                    <a:lnTo>
                      <a:pt x="428" y="61"/>
                    </a:lnTo>
                    <a:lnTo>
                      <a:pt x="424" y="55"/>
                    </a:lnTo>
                    <a:lnTo>
                      <a:pt x="420" y="50"/>
                    </a:lnTo>
                    <a:lnTo>
                      <a:pt x="416" y="44"/>
                    </a:lnTo>
                    <a:lnTo>
                      <a:pt x="412" y="39"/>
                    </a:lnTo>
                    <a:lnTo>
                      <a:pt x="407" y="34"/>
                    </a:lnTo>
                    <a:lnTo>
                      <a:pt x="402" y="29"/>
                    </a:lnTo>
                    <a:lnTo>
                      <a:pt x="396" y="25"/>
                    </a:lnTo>
                    <a:lnTo>
                      <a:pt x="391" y="21"/>
                    </a:lnTo>
                    <a:lnTo>
                      <a:pt x="385" y="17"/>
                    </a:lnTo>
                    <a:lnTo>
                      <a:pt x="379" y="14"/>
                    </a:lnTo>
                    <a:lnTo>
                      <a:pt x="373" y="11"/>
                    </a:lnTo>
                    <a:lnTo>
                      <a:pt x="367" y="9"/>
                    </a:lnTo>
                    <a:lnTo>
                      <a:pt x="361" y="7"/>
                    </a:lnTo>
                    <a:lnTo>
                      <a:pt x="355" y="5"/>
                    </a:lnTo>
                    <a:lnTo>
                      <a:pt x="349" y="3"/>
                    </a:lnTo>
                    <a:lnTo>
                      <a:pt x="342" y="2"/>
                    </a:lnTo>
                    <a:lnTo>
                      <a:pt x="335" y="1"/>
                    </a:lnTo>
                    <a:lnTo>
                      <a:pt x="328" y="1"/>
                    </a:lnTo>
                    <a:lnTo>
                      <a:pt x="321" y="0"/>
                    </a:lnTo>
                    <a:lnTo>
                      <a:pt x="314" y="0"/>
                    </a:lnTo>
                    <a:lnTo>
                      <a:pt x="306" y="0"/>
                    </a:lnTo>
                    <a:lnTo>
                      <a:pt x="299" y="1"/>
                    </a:lnTo>
                    <a:lnTo>
                      <a:pt x="291" y="1"/>
                    </a:lnTo>
                    <a:lnTo>
                      <a:pt x="283" y="2"/>
                    </a:lnTo>
                    <a:lnTo>
                      <a:pt x="275" y="3"/>
                    </a:lnTo>
                    <a:lnTo>
                      <a:pt x="267" y="3"/>
                    </a:lnTo>
                    <a:lnTo>
                      <a:pt x="259" y="5"/>
                    </a:lnTo>
                    <a:lnTo>
                      <a:pt x="251" y="6"/>
                    </a:lnTo>
                    <a:lnTo>
                      <a:pt x="242" y="7"/>
                    </a:lnTo>
                    <a:lnTo>
                      <a:pt x="234" y="9"/>
                    </a:lnTo>
                    <a:lnTo>
                      <a:pt x="225" y="10"/>
                    </a:lnTo>
                    <a:lnTo>
                      <a:pt x="217" y="9"/>
                    </a:lnTo>
                    <a:lnTo>
                      <a:pt x="208" y="7"/>
                    </a:lnTo>
                    <a:lnTo>
                      <a:pt x="200" y="6"/>
                    </a:lnTo>
                    <a:lnTo>
                      <a:pt x="192" y="5"/>
                    </a:lnTo>
                    <a:lnTo>
                      <a:pt x="183" y="4"/>
                    </a:lnTo>
                    <a:lnTo>
                      <a:pt x="175" y="3"/>
                    </a:lnTo>
                    <a:lnTo>
                      <a:pt x="167" y="2"/>
                    </a:lnTo>
                    <a:lnTo>
                      <a:pt x="160" y="1"/>
                    </a:lnTo>
                    <a:lnTo>
                      <a:pt x="152" y="1"/>
                    </a:lnTo>
                    <a:lnTo>
                      <a:pt x="144" y="0"/>
                    </a:lnTo>
                    <a:lnTo>
                      <a:pt x="137" y="0"/>
                    </a:lnTo>
                    <a:lnTo>
                      <a:pt x="129" y="0"/>
                    </a:lnTo>
                    <a:lnTo>
                      <a:pt x="122" y="1"/>
                    </a:lnTo>
                    <a:lnTo>
                      <a:pt x="115" y="1"/>
                    </a:lnTo>
                    <a:lnTo>
                      <a:pt x="108" y="2"/>
                    </a:lnTo>
                    <a:lnTo>
                      <a:pt x="102" y="3"/>
                    </a:lnTo>
                    <a:lnTo>
                      <a:pt x="95" y="4"/>
                    </a:lnTo>
                    <a:lnTo>
                      <a:pt x="89" y="5"/>
                    </a:lnTo>
                    <a:lnTo>
                      <a:pt x="83" y="7"/>
                    </a:lnTo>
                    <a:lnTo>
                      <a:pt x="77" y="9"/>
                    </a:lnTo>
                    <a:lnTo>
                      <a:pt x="71" y="11"/>
                    </a:lnTo>
                    <a:lnTo>
                      <a:pt x="66" y="14"/>
                    </a:lnTo>
                    <a:lnTo>
                      <a:pt x="60" y="17"/>
                    </a:lnTo>
                    <a:lnTo>
                      <a:pt x="54" y="21"/>
                    </a:lnTo>
                    <a:lnTo>
                      <a:pt x="48" y="25"/>
                    </a:lnTo>
                    <a:lnTo>
                      <a:pt x="43" y="29"/>
                    </a:lnTo>
                    <a:lnTo>
                      <a:pt x="38" y="34"/>
                    </a:lnTo>
                    <a:lnTo>
                      <a:pt x="33" y="39"/>
                    </a:lnTo>
                    <a:lnTo>
                      <a:pt x="29" y="44"/>
                    </a:lnTo>
                    <a:lnTo>
                      <a:pt x="25" y="50"/>
                    </a:lnTo>
                    <a:lnTo>
                      <a:pt x="21" y="55"/>
                    </a:lnTo>
                    <a:lnTo>
                      <a:pt x="17" y="61"/>
                    </a:lnTo>
                    <a:lnTo>
                      <a:pt x="14" y="68"/>
                    </a:lnTo>
                    <a:lnTo>
                      <a:pt x="11" y="74"/>
                    </a:lnTo>
                    <a:lnTo>
                      <a:pt x="9" y="81"/>
                    </a:lnTo>
                    <a:lnTo>
                      <a:pt x="6" y="88"/>
                    </a:lnTo>
                    <a:lnTo>
                      <a:pt x="5" y="95"/>
                    </a:lnTo>
                    <a:lnTo>
                      <a:pt x="3" y="102"/>
                    </a:lnTo>
                    <a:lnTo>
                      <a:pt x="2" y="109"/>
                    </a:lnTo>
                    <a:lnTo>
                      <a:pt x="1" y="117"/>
                    </a:lnTo>
                    <a:lnTo>
                      <a:pt x="0" y="124"/>
                    </a:lnTo>
                    <a:lnTo>
                      <a:pt x="0" y="132"/>
                    </a:lnTo>
                    <a:lnTo>
                      <a:pt x="0" y="140"/>
                    </a:lnTo>
                    <a:lnTo>
                      <a:pt x="1" y="147"/>
                    </a:lnTo>
                    <a:lnTo>
                      <a:pt x="2" y="154"/>
                    </a:lnTo>
                    <a:lnTo>
                      <a:pt x="3" y="161"/>
                    </a:lnTo>
                    <a:lnTo>
                      <a:pt x="5" y="169"/>
                    </a:lnTo>
                    <a:lnTo>
                      <a:pt x="7" y="176"/>
                    </a:lnTo>
                    <a:lnTo>
                      <a:pt x="9" y="183"/>
                    </a:lnTo>
                    <a:lnTo>
                      <a:pt x="11" y="190"/>
                    </a:lnTo>
                    <a:lnTo>
                      <a:pt x="14" y="196"/>
                    </a:lnTo>
                    <a:lnTo>
                      <a:pt x="18" y="203"/>
                    </a:lnTo>
                    <a:lnTo>
                      <a:pt x="21" y="210"/>
                    </a:lnTo>
                    <a:lnTo>
                      <a:pt x="25" y="216"/>
                    </a:lnTo>
                    <a:lnTo>
                      <a:pt x="29" y="222"/>
                    </a:lnTo>
                    <a:lnTo>
                      <a:pt x="33" y="228"/>
                    </a:lnTo>
                    <a:lnTo>
                      <a:pt x="38" y="234"/>
                    </a:lnTo>
                    <a:lnTo>
                      <a:pt x="43" y="240"/>
                    </a:lnTo>
                    <a:lnTo>
                      <a:pt x="48" y="246"/>
                    </a:lnTo>
                    <a:lnTo>
                      <a:pt x="53" y="252"/>
                    </a:lnTo>
                    <a:lnTo>
                      <a:pt x="59" y="257"/>
                    </a:lnTo>
                    <a:lnTo>
                      <a:pt x="65" y="262"/>
                    </a:lnTo>
                    <a:lnTo>
                      <a:pt x="70" y="267"/>
                    </a:lnTo>
                    <a:lnTo>
                      <a:pt x="76" y="271"/>
                    </a:lnTo>
                    <a:lnTo>
                      <a:pt x="81" y="275"/>
                    </a:lnTo>
                    <a:lnTo>
                      <a:pt x="87" y="278"/>
                    </a:lnTo>
                    <a:lnTo>
                      <a:pt x="93" y="282"/>
                    </a:lnTo>
                    <a:lnTo>
                      <a:pt x="99" y="285"/>
                    </a:lnTo>
                    <a:lnTo>
                      <a:pt x="106" y="288"/>
                    </a:lnTo>
                    <a:lnTo>
                      <a:pt x="112" y="291"/>
                    </a:lnTo>
                    <a:lnTo>
                      <a:pt x="119" y="294"/>
                    </a:lnTo>
                    <a:lnTo>
                      <a:pt x="125" y="297"/>
                    </a:lnTo>
                    <a:lnTo>
                      <a:pt x="132" y="299"/>
                    </a:lnTo>
                    <a:lnTo>
                      <a:pt x="139" y="302"/>
                    </a:lnTo>
                    <a:lnTo>
                      <a:pt x="146" y="304"/>
                    </a:lnTo>
                    <a:lnTo>
                      <a:pt x="153" y="305"/>
                    </a:lnTo>
                    <a:lnTo>
                      <a:pt x="161" y="307"/>
                    </a:lnTo>
                    <a:lnTo>
                      <a:pt x="168" y="309"/>
                    </a:lnTo>
                    <a:lnTo>
                      <a:pt x="176" y="310"/>
                    </a:lnTo>
                    <a:lnTo>
                      <a:pt x="183" y="311"/>
                    </a:lnTo>
                    <a:lnTo>
                      <a:pt x="191" y="312"/>
                    </a:lnTo>
                    <a:lnTo>
                      <a:pt x="199" y="313"/>
                    </a:lnTo>
                    <a:lnTo>
                      <a:pt x="206" y="313"/>
                    </a:lnTo>
                    <a:lnTo>
                      <a:pt x="214" y="313"/>
                    </a:lnTo>
                    <a:lnTo>
                      <a:pt x="222" y="3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29" name="Freeform 57"/>
              <p:cNvSpPr>
                <a:spLocks/>
              </p:cNvSpPr>
              <p:nvPr/>
            </p:nvSpPr>
            <p:spPr bwMode="auto">
              <a:xfrm>
                <a:off x="2148" y="3411"/>
                <a:ext cx="448" cy="314"/>
              </a:xfrm>
              <a:custGeom>
                <a:avLst/>
                <a:gdLst>
                  <a:gd name="T0" fmla="*/ 239 w 448"/>
                  <a:gd name="T1" fmla="*/ 313 h 314"/>
                  <a:gd name="T2" fmla="*/ 262 w 448"/>
                  <a:gd name="T3" fmla="*/ 311 h 314"/>
                  <a:gd name="T4" fmla="*/ 285 w 448"/>
                  <a:gd name="T5" fmla="*/ 307 h 314"/>
                  <a:gd name="T6" fmla="*/ 307 w 448"/>
                  <a:gd name="T7" fmla="*/ 301 h 314"/>
                  <a:gd name="T8" fmla="*/ 327 w 448"/>
                  <a:gd name="T9" fmla="*/ 293 h 314"/>
                  <a:gd name="T10" fmla="*/ 346 w 448"/>
                  <a:gd name="T11" fmla="*/ 284 h 314"/>
                  <a:gd name="T12" fmla="*/ 364 w 448"/>
                  <a:gd name="T13" fmla="*/ 274 h 314"/>
                  <a:gd name="T14" fmla="*/ 381 w 448"/>
                  <a:gd name="T15" fmla="*/ 261 h 314"/>
                  <a:gd name="T16" fmla="*/ 392 w 448"/>
                  <a:gd name="T17" fmla="*/ 252 h 314"/>
                  <a:gd name="T18" fmla="*/ 407 w 448"/>
                  <a:gd name="T19" fmla="*/ 236 h 314"/>
                  <a:gd name="T20" fmla="*/ 420 w 448"/>
                  <a:gd name="T21" fmla="*/ 218 h 314"/>
                  <a:gd name="T22" fmla="*/ 431 w 448"/>
                  <a:gd name="T23" fmla="*/ 200 h 314"/>
                  <a:gd name="T24" fmla="*/ 439 w 448"/>
                  <a:gd name="T25" fmla="*/ 180 h 314"/>
                  <a:gd name="T26" fmla="*/ 444 w 448"/>
                  <a:gd name="T27" fmla="*/ 160 h 314"/>
                  <a:gd name="T28" fmla="*/ 447 w 448"/>
                  <a:gd name="T29" fmla="*/ 138 h 314"/>
                  <a:gd name="T30" fmla="*/ 447 w 448"/>
                  <a:gd name="T31" fmla="*/ 124 h 314"/>
                  <a:gd name="T32" fmla="*/ 444 w 448"/>
                  <a:gd name="T33" fmla="*/ 102 h 314"/>
                  <a:gd name="T34" fmla="*/ 438 w 448"/>
                  <a:gd name="T35" fmla="*/ 81 h 314"/>
                  <a:gd name="T36" fmla="*/ 430 w 448"/>
                  <a:gd name="T37" fmla="*/ 62 h 314"/>
                  <a:gd name="T38" fmla="*/ 418 w 448"/>
                  <a:gd name="T39" fmla="*/ 44 h 314"/>
                  <a:gd name="T40" fmla="*/ 404 w 448"/>
                  <a:gd name="T41" fmla="*/ 29 h 314"/>
                  <a:gd name="T42" fmla="*/ 387 w 448"/>
                  <a:gd name="T43" fmla="*/ 17 h 314"/>
                  <a:gd name="T44" fmla="*/ 375 w 448"/>
                  <a:gd name="T45" fmla="*/ 11 h 314"/>
                  <a:gd name="T46" fmla="*/ 358 w 448"/>
                  <a:gd name="T47" fmla="*/ 6 h 314"/>
                  <a:gd name="T48" fmla="*/ 338 w 448"/>
                  <a:gd name="T49" fmla="*/ 2 h 314"/>
                  <a:gd name="T50" fmla="*/ 318 w 448"/>
                  <a:gd name="T51" fmla="*/ 1 h 314"/>
                  <a:gd name="T52" fmla="*/ 296 w 448"/>
                  <a:gd name="T53" fmla="*/ 1 h 314"/>
                  <a:gd name="T54" fmla="*/ 272 w 448"/>
                  <a:gd name="T55" fmla="*/ 3 h 314"/>
                  <a:gd name="T56" fmla="*/ 248 w 448"/>
                  <a:gd name="T57" fmla="*/ 6 h 314"/>
                  <a:gd name="T58" fmla="*/ 223 w 448"/>
                  <a:gd name="T59" fmla="*/ 9 h 314"/>
                  <a:gd name="T60" fmla="*/ 207 w 448"/>
                  <a:gd name="T61" fmla="*/ 6 h 314"/>
                  <a:gd name="T62" fmla="*/ 182 w 448"/>
                  <a:gd name="T63" fmla="*/ 3 h 314"/>
                  <a:gd name="T64" fmla="*/ 158 w 448"/>
                  <a:gd name="T65" fmla="*/ 1 h 314"/>
                  <a:gd name="T66" fmla="*/ 136 w 448"/>
                  <a:gd name="T67" fmla="*/ 0 h 314"/>
                  <a:gd name="T68" fmla="*/ 114 w 448"/>
                  <a:gd name="T69" fmla="*/ 2 h 314"/>
                  <a:gd name="T70" fmla="*/ 95 w 448"/>
                  <a:gd name="T71" fmla="*/ 5 h 314"/>
                  <a:gd name="T72" fmla="*/ 77 w 448"/>
                  <a:gd name="T73" fmla="*/ 11 h 314"/>
                  <a:gd name="T74" fmla="*/ 66 w 448"/>
                  <a:gd name="T75" fmla="*/ 16 h 314"/>
                  <a:gd name="T76" fmla="*/ 48 w 448"/>
                  <a:gd name="T77" fmla="*/ 28 h 314"/>
                  <a:gd name="T78" fmla="*/ 32 w 448"/>
                  <a:gd name="T79" fmla="*/ 43 h 314"/>
                  <a:gd name="T80" fmla="*/ 20 w 448"/>
                  <a:gd name="T81" fmla="*/ 60 h 314"/>
                  <a:gd name="T82" fmla="*/ 10 w 448"/>
                  <a:gd name="T83" fmla="*/ 80 h 314"/>
                  <a:gd name="T84" fmla="*/ 4 w 448"/>
                  <a:gd name="T85" fmla="*/ 101 h 314"/>
                  <a:gd name="T86" fmla="*/ 1 w 448"/>
                  <a:gd name="T87" fmla="*/ 123 h 314"/>
                  <a:gd name="T88" fmla="*/ 0 w 448"/>
                  <a:gd name="T89" fmla="*/ 138 h 314"/>
                  <a:gd name="T90" fmla="*/ 3 w 448"/>
                  <a:gd name="T91" fmla="*/ 160 h 314"/>
                  <a:gd name="T92" fmla="*/ 8 w 448"/>
                  <a:gd name="T93" fmla="*/ 180 h 314"/>
                  <a:gd name="T94" fmla="*/ 16 w 448"/>
                  <a:gd name="T95" fmla="*/ 200 h 314"/>
                  <a:gd name="T96" fmla="*/ 27 w 448"/>
                  <a:gd name="T97" fmla="*/ 218 h 314"/>
                  <a:gd name="T98" fmla="*/ 40 w 448"/>
                  <a:gd name="T99" fmla="*/ 236 h 314"/>
                  <a:gd name="T100" fmla="*/ 55 w 448"/>
                  <a:gd name="T101" fmla="*/ 252 h 314"/>
                  <a:gd name="T102" fmla="*/ 66 w 448"/>
                  <a:gd name="T103" fmla="*/ 261 h 314"/>
                  <a:gd name="T104" fmla="*/ 82 w 448"/>
                  <a:gd name="T105" fmla="*/ 274 h 314"/>
                  <a:gd name="T106" fmla="*/ 100 w 448"/>
                  <a:gd name="T107" fmla="*/ 284 h 314"/>
                  <a:gd name="T108" fmla="*/ 120 w 448"/>
                  <a:gd name="T109" fmla="*/ 293 h 314"/>
                  <a:gd name="T110" fmla="*/ 140 w 448"/>
                  <a:gd name="T111" fmla="*/ 301 h 314"/>
                  <a:gd name="T112" fmla="*/ 162 w 448"/>
                  <a:gd name="T113" fmla="*/ 307 h 314"/>
                  <a:gd name="T114" fmla="*/ 184 w 448"/>
                  <a:gd name="T115" fmla="*/ 311 h 314"/>
                  <a:gd name="T116" fmla="*/ 207 w 448"/>
                  <a:gd name="T117" fmla="*/ 313 h 314"/>
                  <a:gd name="T118" fmla="*/ 223 w 448"/>
                  <a:gd name="T119" fmla="*/ 313 h 3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314"/>
                  <a:gd name="T182" fmla="*/ 448 w 448"/>
                  <a:gd name="T183" fmla="*/ 314 h 3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314">
                    <a:moveTo>
                      <a:pt x="223" y="313"/>
                    </a:moveTo>
                    <a:lnTo>
                      <a:pt x="231" y="313"/>
                    </a:lnTo>
                    <a:lnTo>
                      <a:pt x="239" y="313"/>
                    </a:lnTo>
                    <a:lnTo>
                      <a:pt x="247" y="312"/>
                    </a:lnTo>
                    <a:lnTo>
                      <a:pt x="255" y="312"/>
                    </a:lnTo>
                    <a:lnTo>
                      <a:pt x="262" y="311"/>
                    </a:lnTo>
                    <a:lnTo>
                      <a:pt x="270" y="310"/>
                    </a:lnTo>
                    <a:lnTo>
                      <a:pt x="278" y="308"/>
                    </a:lnTo>
                    <a:lnTo>
                      <a:pt x="285" y="307"/>
                    </a:lnTo>
                    <a:lnTo>
                      <a:pt x="292" y="305"/>
                    </a:lnTo>
                    <a:lnTo>
                      <a:pt x="300" y="303"/>
                    </a:lnTo>
                    <a:lnTo>
                      <a:pt x="307" y="301"/>
                    </a:lnTo>
                    <a:lnTo>
                      <a:pt x="314" y="299"/>
                    </a:lnTo>
                    <a:lnTo>
                      <a:pt x="320" y="296"/>
                    </a:lnTo>
                    <a:lnTo>
                      <a:pt x="327" y="293"/>
                    </a:lnTo>
                    <a:lnTo>
                      <a:pt x="334" y="291"/>
                    </a:lnTo>
                    <a:lnTo>
                      <a:pt x="340" y="288"/>
                    </a:lnTo>
                    <a:lnTo>
                      <a:pt x="346" y="284"/>
                    </a:lnTo>
                    <a:lnTo>
                      <a:pt x="352" y="281"/>
                    </a:lnTo>
                    <a:lnTo>
                      <a:pt x="358" y="277"/>
                    </a:lnTo>
                    <a:lnTo>
                      <a:pt x="364" y="274"/>
                    </a:lnTo>
                    <a:lnTo>
                      <a:pt x="370" y="270"/>
                    </a:lnTo>
                    <a:lnTo>
                      <a:pt x="375" y="266"/>
                    </a:lnTo>
                    <a:lnTo>
                      <a:pt x="381" y="261"/>
                    </a:lnTo>
                    <a:lnTo>
                      <a:pt x="386" y="257"/>
                    </a:lnTo>
                    <a:lnTo>
                      <a:pt x="392" y="252"/>
                    </a:lnTo>
                    <a:lnTo>
                      <a:pt x="397" y="246"/>
                    </a:lnTo>
                    <a:lnTo>
                      <a:pt x="402" y="241"/>
                    </a:lnTo>
                    <a:lnTo>
                      <a:pt x="407" y="236"/>
                    </a:lnTo>
                    <a:lnTo>
                      <a:pt x="412" y="230"/>
                    </a:lnTo>
                    <a:lnTo>
                      <a:pt x="416" y="224"/>
                    </a:lnTo>
                    <a:lnTo>
                      <a:pt x="420" y="218"/>
                    </a:lnTo>
                    <a:lnTo>
                      <a:pt x="424" y="212"/>
                    </a:lnTo>
                    <a:lnTo>
                      <a:pt x="428" y="206"/>
                    </a:lnTo>
                    <a:lnTo>
                      <a:pt x="431" y="200"/>
                    </a:lnTo>
                    <a:lnTo>
                      <a:pt x="434" y="193"/>
                    </a:lnTo>
                    <a:lnTo>
                      <a:pt x="437" y="187"/>
                    </a:lnTo>
                    <a:lnTo>
                      <a:pt x="439" y="180"/>
                    </a:lnTo>
                    <a:lnTo>
                      <a:pt x="441" y="173"/>
                    </a:lnTo>
                    <a:lnTo>
                      <a:pt x="443" y="167"/>
                    </a:lnTo>
                    <a:lnTo>
                      <a:pt x="444" y="160"/>
                    </a:lnTo>
                    <a:lnTo>
                      <a:pt x="446" y="153"/>
                    </a:lnTo>
                    <a:lnTo>
                      <a:pt x="446" y="146"/>
                    </a:lnTo>
                    <a:lnTo>
                      <a:pt x="447" y="138"/>
                    </a:lnTo>
                    <a:lnTo>
                      <a:pt x="447" y="131"/>
                    </a:lnTo>
                    <a:lnTo>
                      <a:pt x="447" y="124"/>
                    </a:lnTo>
                    <a:lnTo>
                      <a:pt x="446" y="116"/>
                    </a:lnTo>
                    <a:lnTo>
                      <a:pt x="445" y="109"/>
                    </a:lnTo>
                    <a:lnTo>
                      <a:pt x="444" y="102"/>
                    </a:lnTo>
                    <a:lnTo>
                      <a:pt x="443" y="95"/>
                    </a:lnTo>
                    <a:lnTo>
                      <a:pt x="441" y="88"/>
                    </a:lnTo>
                    <a:lnTo>
                      <a:pt x="438" y="81"/>
                    </a:lnTo>
                    <a:lnTo>
                      <a:pt x="436" y="74"/>
                    </a:lnTo>
                    <a:lnTo>
                      <a:pt x="433" y="68"/>
                    </a:lnTo>
                    <a:lnTo>
                      <a:pt x="430" y="62"/>
                    </a:lnTo>
                    <a:lnTo>
                      <a:pt x="426" y="56"/>
                    </a:lnTo>
                    <a:lnTo>
                      <a:pt x="422" y="50"/>
                    </a:lnTo>
                    <a:lnTo>
                      <a:pt x="418" y="44"/>
                    </a:lnTo>
                    <a:lnTo>
                      <a:pt x="413" y="39"/>
                    </a:lnTo>
                    <a:lnTo>
                      <a:pt x="409" y="34"/>
                    </a:lnTo>
                    <a:lnTo>
                      <a:pt x="404" y="29"/>
                    </a:lnTo>
                    <a:lnTo>
                      <a:pt x="398" y="25"/>
                    </a:lnTo>
                    <a:lnTo>
                      <a:pt x="393" y="21"/>
                    </a:lnTo>
                    <a:lnTo>
                      <a:pt x="387" y="17"/>
                    </a:lnTo>
                    <a:lnTo>
                      <a:pt x="381" y="14"/>
                    </a:lnTo>
                    <a:lnTo>
                      <a:pt x="375" y="11"/>
                    </a:lnTo>
                    <a:lnTo>
                      <a:pt x="370" y="9"/>
                    </a:lnTo>
                    <a:lnTo>
                      <a:pt x="364" y="7"/>
                    </a:lnTo>
                    <a:lnTo>
                      <a:pt x="358" y="6"/>
                    </a:lnTo>
                    <a:lnTo>
                      <a:pt x="351" y="4"/>
                    </a:lnTo>
                    <a:lnTo>
                      <a:pt x="345" y="3"/>
                    </a:lnTo>
                    <a:lnTo>
                      <a:pt x="338" y="2"/>
                    </a:lnTo>
                    <a:lnTo>
                      <a:pt x="332" y="2"/>
                    </a:lnTo>
                    <a:lnTo>
                      <a:pt x="325" y="1"/>
                    </a:lnTo>
                    <a:lnTo>
                      <a:pt x="318" y="1"/>
                    </a:lnTo>
                    <a:lnTo>
                      <a:pt x="311" y="1"/>
                    </a:lnTo>
                    <a:lnTo>
                      <a:pt x="303" y="1"/>
                    </a:lnTo>
                    <a:lnTo>
                      <a:pt x="296" y="1"/>
                    </a:lnTo>
                    <a:lnTo>
                      <a:pt x="288" y="2"/>
                    </a:lnTo>
                    <a:lnTo>
                      <a:pt x="280" y="2"/>
                    </a:lnTo>
                    <a:lnTo>
                      <a:pt x="272" y="3"/>
                    </a:lnTo>
                    <a:lnTo>
                      <a:pt x="265" y="4"/>
                    </a:lnTo>
                    <a:lnTo>
                      <a:pt x="256" y="5"/>
                    </a:lnTo>
                    <a:lnTo>
                      <a:pt x="248" y="6"/>
                    </a:lnTo>
                    <a:lnTo>
                      <a:pt x="240" y="7"/>
                    </a:lnTo>
                    <a:lnTo>
                      <a:pt x="232" y="8"/>
                    </a:lnTo>
                    <a:lnTo>
                      <a:pt x="223" y="9"/>
                    </a:lnTo>
                    <a:lnTo>
                      <a:pt x="215" y="8"/>
                    </a:lnTo>
                    <a:lnTo>
                      <a:pt x="207" y="6"/>
                    </a:lnTo>
                    <a:lnTo>
                      <a:pt x="198" y="5"/>
                    </a:lnTo>
                    <a:lnTo>
                      <a:pt x="190" y="4"/>
                    </a:lnTo>
                    <a:lnTo>
                      <a:pt x="182" y="3"/>
                    </a:lnTo>
                    <a:lnTo>
                      <a:pt x="174" y="2"/>
                    </a:lnTo>
                    <a:lnTo>
                      <a:pt x="166" y="1"/>
                    </a:lnTo>
                    <a:lnTo>
                      <a:pt x="158" y="1"/>
                    </a:lnTo>
                    <a:lnTo>
                      <a:pt x="151" y="0"/>
                    </a:lnTo>
                    <a:lnTo>
                      <a:pt x="143" y="0"/>
                    </a:lnTo>
                    <a:lnTo>
                      <a:pt x="136" y="0"/>
                    </a:lnTo>
                    <a:lnTo>
                      <a:pt x="129" y="1"/>
                    </a:lnTo>
                    <a:lnTo>
                      <a:pt x="121" y="1"/>
                    </a:lnTo>
                    <a:lnTo>
                      <a:pt x="114" y="2"/>
                    </a:lnTo>
                    <a:lnTo>
                      <a:pt x="108" y="2"/>
                    </a:lnTo>
                    <a:lnTo>
                      <a:pt x="101" y="4"/>
                    </a:lnTo>
                    <a:lnTo>
                      <a:pt x="95" y="5"/>
                    </a:lnTo>
                    <a:lnTo>
                      <a:pt x="89" y="7"/>
                    </a:lnTo>
                    <a:lnTo>
                      <a:pt x="83" y="8"/>
                    </a:lnTo>
                    <a:lnTo>
                      <a:pt x="77" y="11"/>
                    </a:lnTo>
                    <a:lnTo>
                      <a:pt x="71" y="13"/>
                    </a:lnTo>
                    <a:lnTo>
                      <a:pt x="66" y="16"/>
                    </a:lnTo>
                    <a:lnTo>
                      <a:pt x="60" y="19"/>
                    </a:lnTo>
                    <a:lnTo>
                      <a:pt x="54" y="23"/>
                    </a:lnTo>
                    <a:lnTo>
                      <a:pt x="48" y="28"/>
                    </a:lnTo>
                    <a:lnTo>
                      <a:pt x="42" y="32"/>
                    </a:lnTo>
                    <a:lnTo>
                      <a:pt x="37" y="37"/>
                    </a:lnTo>
                    <a:lnTo>
                      <a:pt x="32" y="43"/>
                    </a:lnTo>
                    <a:lnTo>
                      <a:pt x="28" y="48"/>
                    </a:lnTo>
                    <a:lnTo>
                      <a:pt x="23" y="54"/>
                    </a:lnTo>
                    <a:lnTo>
                      <a:pt x="20" y="60"/>
                    </a:lnTo>
                    <a:lnTo>
                      <a:pt x="16" y="67"/>
                    </a:lnTo>
                    <a:lnTo>
                      <a:pt x="13" y="73"/>
                    </a:lnTo>
                    <a:lnTo>
                      <a:pt x="10" y="80"/>
                    </a:lnTo>
                    <a:lnTo>
                      <a:pt x="7" y="87"/>
                    </a:lnTo>
                    <a:lnTo>
                      <a:pt x="5" y="94"/>
                    </a:lnTo>
                    <a:lnTo>
                      <a:pt x="4" y="101"/>
                    </a:lnTo>
                    <a:lnTo>
                      <a:pt x="2" y="108"/>
                    </a:lnTo>
                    <a:lnTo>
                      <a:pt x="1" y="116"/>
                    </a:lnTo>
                    <a:lnTo>
                      <a:pt x="1" y="123"/>
                    </a:lnTo>
                    <a:lnTo>
                      <a:pt x="0" y="131"/>
                    </a:lnTo>
                    <a:lnTo>
                      <a:pt x="0" y="138"/>
                    </a:lnTo>
                    <a:lnTo>
                      <a:pt x="1" y="146"/>
                    </a:lnTo>
                    <a:lnTo>
                      <a:pt x="2" y="153"/>
                    </a:lnTo>
                    <a:lnTo>
                      <a:pt x="3" y="160"/>
                    </a:lnTo>
                    <a:lnTo>
                      <a:pt x="4" y="167"/>
                    </a:lnTo>
                    <a:lnTo>
                      <a:pt x="6" y="173"/>
                    </a:lnTo>
                    <a:lnTo>
                      <a:pt x="8" y="180"/>
                    </a:lnTo>
                    <a:lnTo>
                      <a:pt x="11" y="187"/>
                    </a:lnTo>
                    <a:lnTo>
                      <a:pt x="13" y="193"/>
                    </a:lnTo>
                    <a:lnTo>
                      <a:pt x="16" y="200"/>
                    </a:lnTo>
                    <a:lnTo>
                      <a:pt x="19" y="206"/>
                    </a:lnTo>
                    <a:lnTo>
                      <a:pt x="23" y="212"/>
                    </a:lnTo>
                    <a:lnTo>
                      <a:pt x="27" y="218"/>
                    </a:lnTo>
                    <a:lnTo>
                      <a:pt x="31" y="224"/>
                    </a:lnTo>
                    <a:lnTo>
                      <a:pt x="35" y="230"/>
                    </a:lnTo>
                    <a:lnTo>
                      <a:pt x="40" y="236"/>
                    </a:lnTo>
                    <a:lnTo>
                      <a:pt x="44" y="241"/>
                    </a:lnTo>
                    <a:lnTo>
                      <a:pt x="49" y="246"/>
                    </a:lnTo>
                    <a:lnTo>
                      <a:pt x="55" y="252"/>
                    </a:lnTo>
                    <a:lnTo>
                      <a:pt x="60" y="257"/>
                    </a:lnTo>
                    <a:lnTo>
                      <a:pt x="66" y="261"/>
                    </a:lnTo>
                    <a:lnTo>
                      <a:pt x="71" y="266"/>
                    </a:lnTo>
                    <a:lnTo>
                      <a:pt x="77" y="270"/>
                    </a:lnTo>
                    <a:lnTo>
                      <a:pt x="82" y="274"/>
                    </a:lnTo>
                    <a:lnTo>
                      <a:pt x="88" y="277"/>
                    </a:lnTo>
                    <a:lnTo>
                      <a:pt x="94" y="281"/>
                    </a:lnTo>
                    <a:lnTo>
                      <a:pt x="100" y="284"/>
                    </a:lnTo>
                    <a:lnTo>
                      <a:pt x="107" y="288"/>
                    </a:lnTo>
                    <a:lnTo>
                      <a:pt x="113" y="291"/>
                    </a:lnTo>
                    <a:lnTo>
                      <a:pt x="120" y="293"/>
                    </a:lnTo>
                    <a:lnTo>
                      <a:pt x="126" y="296"/>
                    </a:lnTo>
                    <a:lnTo>
                      <a:pt x="133" y="299"/>
                    </a:lnTo>
                    <a:lnTo>
                      <a:pt x="140" y="301"/>
                    </a:lnTo>
                    <a:lnTo>
                      <a:pt x="147" y="303"/>
                    </a:lnTo>
                    <a:lnTo>
                      <a:pt x="154" y="305"/>
                    </a:lnTo>
                    <a:lnTo>
                      <a:pt x="162" y="307"/>
                    </a:lnTo>
                    <a:lnTo>
                      <a:pt x="169" y="308"/>
                    </a:lnTo>
                    <a:lnTo>
                      <a:pt x="177" y="310"/>
                    </a:lnTo>
                    <a:lnTo>
                      <a:pt x="184" y="311"/>
                    </a:lnTo>
                    <a:lnTo>
                      <a:pt x="192" y="312"/>
                    </a:lnTo>
                    <a:lnTo>
                      <a:pt x="200" y="312"/>
                    </a:lnTo>
                    <a:lnTo>
                      <a:pt x="207" y="313"/>
                    </a:lnTo>
                    <a:lnTo>
                      <a:pt x="215" y="313"/>
                    </a:lnTo>
                    <a:lnTo>
                      <a:pt x="223" y="313"/>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30" name="Freeform 58"/>
              <p:cNvSpPr>
                <a:spLocks/>
              </p:cNvSpPr>
              <p:nvPr/>
            </p:nvSpPr>
            <p:spPr bwMode="auto">
              <a:xfrm>
                <a:off x="2148" y="3411"/>
                <a:ext cx="448" cy="314"/>
              </a:xfrm>
              <a:custGeom>
                <a:avLst/>
                <a:gdLst>
                  <a:gd name="T0" fmla="*/ 239 w 448"/>
                  <a:gd name="T1" fmla="*/ 313 h 314"/>
                  <a:gd name="T2" fmla="*/ 262 w 448"/>
                  <a:gd name="T3" fmla="*/ 311 h 314"/>
                  <a:gd name="T4" fmla="*/ 285 w 448"/>
                  <a:gd name="T5" fmla="*/ 307 h 314"/>
                  <a:gd name="T6" fmla="*/ 307 w 448"/>
                  <a:gd name="T7" fmla="*/ 301 h 314"/>
                  <a:gd name="T8" fmla="*/ 327 w 448"/>
                  <a:gd name="T9" fmla="*/ 293 h 314"/>
                  <a:gd name="T10" fmla="*/ 346 w 448"/>
                  <a:gd name="T11" fmla="*/ 284 h 314"/>
                  <a:gd name="T12" fmla="*/ 364 w 448"/>
                  <a:gd name="T13" fmla="*/ 274 h 314"/>
                  <a:gd name="T14" fmla="*/ 381 w 448"/>
                  <a:gd name="T15" fmla="*/ 261 h 314"/>
                  <a:gd name="T16" fmla="*/ 392 w 448"/>
                  <a:gd name="T17" fmla="*/ 252 h 314"/>
                  <a:gd name="T18" fmla="*/ 407 w 448"/>
                  <a:gd name="T19" fmla="*/ 236 h 314"/>
                  <a:gd name="T20" fmla="*/ 420 w 448"/>
                  <a:gd name="T21" fmla="*/ 218 h 314"/>
                  <a:gd name="T22" fmla="*/ 431 w 448"/>
                  <a:gd name="T23" fmla="*/ 200 h 314"/>
                  <a:gd name="T24" fmla="*/ 439 w 448"/>
                  <a:gd name="T25" fmla="*/ 180 h 314"/>
                  <a:gd name="T26" fmla="*/ 444 w 448"/>
                  <a:gd name="T27" fmla="*/ 160 h 314"/>
                  <a:gd name="T28" fmla="*/ 447 w 448"/>
                  <a:gd name="T29" fmla="*/ 138 h 314"/>
                  <a:gd name="T30" fmla="*/ 447 w 448"/>
                  <a:gd name="T31" fmla="*/ 124 h 314"/>
                  <a:gd name="T32" fmla="*/ 444 w 448"/>
                  <a:gd name="T33" fmla="*/ 102 h 314"/>
                  <a:gd name="T34" fmla="*/ 438 w 448"/>
                  <a:gd name="T35" fmla="*/ 81 h 314"/>
                  <a:gd name="T36" fmla="*/ 430 w 448"/>
                  <a:gd name="T37" fmla="*/ 62 h 314"/>
                  <a:gd name="T38" fmla="*/ 418 w 448"/>
                  <a:gd name="T39" fmla="*/ 44 h 314"/>
                  <a:gd name="T40" fmla="*/ 404 w 448"/>
                  <a:gd name="T41" fmla="*/ 29 h 314"/>
                  <a:gd name="T42" fmla="*/ 387 w 448"/>
                  <a:gd name="T43" fmla="*/ 17 h 314"/>
                  <a:gd name="T44" fmla="*/ 375 w 448"/>
                  <a:gd name="T45" fmla="*/ 11 h 314"/>
                  <a:gd name="T46" fmla="*/ 358 w 448"/>
                  <a:gd name="T47" fmla="*/ 6 h 314"/>
                  <a:gd name="T48" fmla="*/ 338 w 448"/>
                  <a:gd name="T49" fmla="*/ 2 h 314"/>
                  <a:gd name="T50" fmla="*/ 318 w 448"/>
                  <a:gd name="T51" fmla="*/ 1 h 314"/>
                  <a:gd name="T52" fmla="*/ 296 w 448"/>
                  <a:gd name="T53" fmla="*/ 1 h 314"/>
                  <a:gd name="T54" fmla="*/ 272 w 448"/>
                  <a:gd name="T55" fmla="*/ 3 h 314"/>
                  <a:gd name="T56" fmla="*/ 248 w 448"/>
                  <a:gd name="T57" fmla="*/ 6 h 314"/>
                  <a:gd name="T58" fmla="*/ 223 w 448"/>
                  <a:gd name="T59" fmla="*/ 9 h 314"/>
                  <a:gd name="T60" fmla="*/ 207 w 448"/>
                  <a:gd name="T61" fmla="*/ 6 h 314"/>
                  <a:gd name="T62" fmla="*/ 182 w 448"/>
                  <a:gd name="T63" fmla="*/ 3 h 314"/>
                  <a:gd name="T64" fmla="*/ 158 w 448"/>
                  <a:gd name="T65" fmla="*/ 1 h 314"/>
                  <a:gd name="T66" fmla="*/ 136 w 448"/>
                  <a:gd name="T67" fmla="*/ 0 h 314"/>
                  <a:gd name="T68" fmla="*/ 114 w 448"/>
                  <a:gd name="T69" fmla="*/ 2 h 314"/>
                  <a:gd name="T70" fmla="*/ 95 w 448"/>
                  <a:gd name="T71" fmla="*/ 5 h 314"/>
                  <a:gd name="T72" fmla="*/ 77 w 448"/>
                  <a:gd name="T73" fmla="*/ 11 h 314"/>
                  <a:gd name="T74" fmla="*/ 66 w 448"/>
                  <a:gd name="T75" fmla="*/ 16 h 314"/>
                  <a:gd name="T76" fmla="*/ 48 w 448"/>
                  <a:gd name="T77" fmla="*/ 28 h 314"/>
                  <a:gd name="T78" fmla="*/ 32 w 448"/>
                  <a:gd name="T79" fmla="*/ 43 h 314"/>
                  <a:gd name="T80" fmla="*/ 20 w 448"/>
                  <a:gd name="T81" fmla="*/ 60 h 314"/>
                  <a:gd name="T82" fmla="*/ 10 w 448"/>
                  <a:gd name="T83" fmla="*/ 80 h 314"/>
                  <a:gd name="T84" fmla="*/ 4 w 448"/>
                  <a:gd name="T85" fmla="*/ 101 h 314"/>
                  <a:gd name="T86" fmla="*/ 1 w 448"/>
                  <a:gd name="T87" fmla="*/ 123 h 314"/>
                  <a:gd name="T88" fmla="*/ 0 w 448"/>
                  <a:gd name="T89" fmla="*/ 138 h 314"/>
                  <a:gd name="T90" fmla="*/ 3 w 448"/>
                  <a:gd name="T91" fmla="*/ 160 h 314"/>
                  <a:gd name="T92" fmla="*/ 8 w 448"/>
                  <a:gd name="T93" fmla="*/ 180 h 314"/>
                  <a:gd name="T94" fmla="*/ 16 w 448"/>
                  <a:gd name="T95" fmla="*/ 200 h 314"/>
                  <a:gd name="T96" fmla="*/ 27 w 448"/>
                  <a:gd name="T97" fmla="*/ 218 h 314"/>
                  <a:gd name="T98" fmla="*/ 40 w 448"/>
                  <a:gd name="T99" fmla="*/ 236 h 314"/>
                  <a:gd name="T100" fmla="*/ 55 w 448"/>
                  <a:gd name="T101" fmla="*/ 252 h 314"/>
                  <a:gd name="T102" fmla="*/ 66 w 448"/>
                  <a:gd name="T103" fmla="*/ 261 h 314"/>
                  <a:gd name="T104" fmla="*/ 82 w 448"/>
                  <a:gd name="T105" fmla="*/ 274 h 314"/>
                  <a:gd name="T106" fmla="*/ 100 w 448"/>
                  <a:gd name="T107" fmla="*/ 284 h 314"/>
                  <a:gd name="T108" fmla="*/ 120 w 448"/>
                  <a:gd name="T109" fmla="*/ 293 h 314"/>
                  <a:gd name="T110" fmla="*/ 140 w 448"/>
                  <a:gd name="T111" fmla="*/ 301 h 314"/>
                  <a:gd name="T112" fmla="*/ 162 w 448"/>
                  <a:gd name="T113" fmla="*/ 307 h 314"/>
                  <a:gd name="T114" fmla="*/ 184 w 448"/>
                  <a:gd name="T115" fmla="*/ 311 h 314"/>
                  <a:gd name="T116" fmla="*/ 207 w 448"/>
                  <a:gd name="T117" fmla="*/ 313 h 314"/>
                  <a:gd name="T118" fmla="*/ 223 w 448"/>
                  <a:gd name="T119" fmla="*/ 313 h 3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314"/>
                  <a:gd name="T182" fmla="*/ 448 w 448"/>
                  <a:gd name="T183" fmla="*/ 314 h 3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314">
                    <a:moveTo>
                      <a:pt x="223" y="313"/>
                    </a:moveTo>
                    <a:lnTo>
                      <a:pt x="231" y="313"/>
                    </a:lnTo>
                    <a:lnTo>
                      <a:pt x="239" y="313"/>
                    </a:lnTo>
                    <a:lnTo>
                      <a:pt x="247" y="312"/>
                    </a:lnTo>
                    <a:lnTo>
                      <a:pt x="255" y="312"/>
                    </a:lnTo>
                    <a:lnTo>
                      <a:pt x="262" y="311"/>
                    </a:lnTo>
                    <a:lnTo>
                      <a:pt x="270" y="310"/>
                    </a:lnTo>
                    <a:lnTo>
                      <a:pt x="278" y="308"/>
                    </a:lnTo>
                    <a:lnTo>
                      <a:pt x="285" y="307"/>
                    </a:lnTo>
                    <a:lnTo>
                      <a:pt x="292" y="305"/>
                    </a:lnTo>
                    <a:lnTo>
                      <a:pt x="300" y="303"/>
                    </a:lnTo>
                    <a:lnTo>
                      <a:pt x="307" y="301"/>
                    </a:lnTo>
                    <a:lnTo>
                      <a:pt x="314" y="299"/>
                    </a:lnTo>
                    <a:lnTo>
                      <a:pt x="320" y="296"/>
                    </a:lnTo>
                    <a:lnTo>
                      <a:pt x="327" y="293"/>
                    </a:lnTo>
                    <a:lnTo>
                      <a:pt x="334" y="291"/>
                    </a:lnTo>
                    <a:lnTo>
                      <a:pt x="340" y="288"/>
                    </a:lnTo>
                    <a:lnTo>
                      <a:pt x="346" y="284"/>
                    </a:lnTo>
                    <a:lnTo>
                      <a:pt x="352" y="281"/>
                    </a:lnTo>
                    <a:lnTo>
                      <a:pt x="358" y="277"/>
                    </a:lnTo>
                    <a:lnTo>
                      <a:pt x="364" y="274"/>
                    </a:lnTo>
                    <a:lnTo>
                      <a:pt x="370" y="270"/>
                    </a:lnTo>
                    <a:lnTo>
                      <a:pt x="375" y="266"/>
                    </a:lnTo>
                    <a:lnTo>
                      <a:pt x="381" y="261"/>
                    </a:lnTo>
                    <a:lnTo>
                      <a:pt x="386" y="257"/>
                    </a:lnTo>
                    <a:lnTo>
                      <a:pt x="392" y="252"/>
                    </a:lnTo>
                    <a:lnTo>
                      <a:pt x="397" y="246"/>
                    </a:lnTo>
                    <a:lnTo>
                      <a:pt x="402" y="241"/>
                    </a:lnTo>
                    <a:lnTo>
                      <a:pt x="407" y="236"/>
                    </a:lnTo>
                    <a:lnTo>
                      <a:pt x="412" y="230"/>
                    </a:lnTo>
                    <a:lnTo>
                      <a:pt x="416" y="224"/>
                    </a:lnTo>
                    <a:lnTo>
                      <a:pt x="420" y="218"/>
                    </a:lnTo>
                    <a:lnTo>
                      <a:pt x="424" y="212"/>
                    </a:lnTo>
                    <a:lnTo>
                      <a:pt x="428" y="206"/>
                    </a:lnTo>
                    <a:lnTo>
                      <a:pt x="431" y="200"/>
                    </a:lnTo>
                    <a:lnTo>
                      <a:pt x="434" y="193"/>
                    </a:lnTo>
                    <a:lnTo>
                      <a:pt x="437" y="187"/>
                    </a:lnTo>
                    <a:lnTo>
                      <a:pt x="439" y="180"/>
                    </a:lnTo>
                    <a:lnTo>
                      <a:pt x="441" y="173"/>
                    </a:lnTo>
                    <a:lnTo>
                      <a:pt x="443" y="167"/>
                    </a:lnTo>
                    <a:lnTo>
                      <a:pt x="444" y="160"/>
                    </a:lnTo>
                    <a:lnTo>
                      <a:pt x="446" y="153"/>
                    </a:lnTo>
                    <a:lnTo>
                      <a:pt x="446" y="146"/>
                    </a:lnTo>
                    <a:lnTo>
                      <a:pt x="447" y="138"/>
                    </a:lnTo>
                    <a:lnTo>
                      <a:pt x="447" y="131"/>
                    </a:lnTo>
                    <a:lnTo>
                      <a:pt x="447" y="124"/>
                    </a:lnTo>
                    <a:lnTo>
                      <a:pt x="446" y="116"/>
                    </a:lnTo>
                    <a:lnTo>
                      <a:pt x="445" y="109"/>
                    </a:lnTo>
                    <a:lnTo>
                      <a:pt x="444" y="102"/>
                    </a:lnTo>
                    <a:lnTo>
                      <a:pt x="443" y="95"/>
                    </a:lnTo>
                    <a:lnTo>
                      <a:pt x="441" y="88"/>
                    </a:lnTo>
                    <a:lnTo>
                      <a:pt x="438" y="81"/>
                    </a:lnTo>
                    <a:lnTo>
                      <a:pt x="436" y="74"/>
                    </a:lnTo>
                    <a:lnTo>
                      <a:pt x="433" y="68"/>
                    </a:lnTo>
                    <a:lnTo>
                      <a:pt x="430" y="62"/>
                    </a:lnTo>
                    <a:lnTo>
                      <a:pt x="426" y="56"/>
                    </a:lnTo>
                    <a:lnTo>
                      <a:pt x="422" y="50"/>
                    </a:lnTo>
                    <a:lnTo>
                      <a:pt x="418" y="44"/>
                    </a:lnTo>
                    <a:lnTo>
                      <a:pt x="413" y="39"/>
                    </a:lnTo>
                    <a:lnTo>
                      <a:pt x="409" y="34"/>
                    </a:lnTo>
                    <a:lnTo>
                      <a:pt x="404" y="29"/>
                    </a:lnTo>
                    <a:lnTo>
                      <a:pt x="398" y="25"/>
                    </a:lnTo>
                    <a:lnTo>
                      <a:pt x="393" y="21"/>
                    </a:lnTo>
                    <a:lnTo>
                      <a:pt x="387" y="17"/>
                    </a:lnTo>
                    <a:lnTo>
                      <a:pt x="381" y="14"/>
                    </a:lnTo>
                    <a:lnTo>
                      <a:pt x="375" y="11"/>
                    </a:lnTo>
                    <a:lnTo>
                      <a:pt x="370" y="9"/>
                    </a:lnTo>
                    <a:lnTo>
                      <a:pt x="364" y="7"/>
                    </a:lnTo>
                    <a:lnTo>
                      <a:pt x="358" y="6"/>
                    </a:lnTo>
                    <a:lnTo>
                      <a:pt x="351" y="4"/>
                    </a:lnTo>
                    <a:lnTo>
                      <a:pt x="345" y="3"/>
                    </a:lnTo>
                    <a:lnTo>
                      <a:pt x="338" y="2"/>
                    </a:lnTo>
                    <a:lnTo>
                      <a:pt x="332" y="2"/>
                    </a:lnTo>
                    <a:lnTo>
                      <a:pt x="325" y="1"/>
                    </a:lnTo>
                    <a:lnTo>
                      <a:pt x="318" y="1"/>
                    </a:lnTo>
                    <a:lnTo>
                      <a:pt x="311" y="1"/>
                    </a:lnTo>
                    <a:lnTo>
                      <a:pt x="303" y="1"/>
                    </a:lnTo>
                    <a:lnTo>
                      <a:pt x="296" y="1"/>
                    </a:lnTo>
                    <a:lnTo>
                      <a:pt x="288" y="2"/>
                    </a:lnTo>
                    <a:lnTo>
                      <a:pt x="280" y="2"/>
                    </a:lnTo>
                    <a:lnTo>
                      <a:pt x="272" y="3"/>
                    </a:lnTo>
                    <a:lnTo>
                      <a:pt x="265" y="4"/>
                    </a:lnTo>
                    <a:lnTo>
                      <a:pt x="256" y="5"/>
                    </a:lnTo>
                    <a:lnTo>
                      <a:pt x="248" y="6"/>
                    </a:lnTo>
                    <a:lnTo>
                      <a:pt x="240" y="7"/>
                    </a:lnTo>
                    <a:lnTo>
                      <a:pt x="232" y="8"/>
                    </a:lnTo>
                    <a:lnTo>
                      <a:pt x="223" y="9"/>
                    </a:lnTo>
                    <a:lnTo>
                      <a:pt x="215" y="8"/>
                    </a:lnTo>
                    <a:lnTo>
                      <a:pt x="207" y="6"/>
                    </a:lnTo>
                    <a:lnTo>
                      <a:pt x="198" y="5"/>
                    </a:lnTo>
                    <a:lnTo>
                      <a:pt x="190" y="4"/>
                    </a:lnTo>
                    <a:lnTo>
                      <a:pt x="182" y="3"/>
                    </a:lnTo>
                    <a:lnTo>
                      <a:pt x="174" y="2"/>
                    </a:lnTo>
                    <a:lnTo>
                      <a:pt x="166" y="1"/>
                    </a:lnTo>
                    <a:lnTo>
                      <a:pt x="158" y="1"/>
                    </a:lnTo>
                    <a:lnTo>
                      <a:pt x="151" y="0"/>
                    </a:lnTo>
                    <a:lnTo>
                      <a:pt x="143" y="0"/>
                    </a:lnTo>
                    <a:lnTo>
                      <a:pt x="136" y="0"/>
                    </a:lnTo>
                    <a:lnTo>
                      <a:pt x="129" y="1"/>
                    </a:lnTo>
                    <a:lnTo>
                      <a:pt x="121" y="1"/>
                    </a:lnTo>
                    <a:lnTo>
                      <a:pt x="114" y="2"/>
                    </a:lnTo>
                    <a:lnTo>
                      <a:pt x="108" y="2"/>
                    </a:lnTo>
                    <a:lnTo>
                      <a:pt x="101" y="4"/>
                    </a:lnTo>
                    <a:lnTo>
                      <a:pt x="95" y="5"/>
                    </a:lnTo>
                    <a:lnTo>
                      <a:pt x="89" y="7"/>
                    </a:lnTo>
                    <a:lnTo>
                      <a:pt x="83" y="8"/>
                    </a:lnTo>
                    <a:lnTo>
                      <a:pt x="77" y="11"/>
                    </a:lnTo>
                    <a:lnTo>
                      <a:pt x="71" y="13"/>
                    </a:lnTo>
                    <a:lnTo>
                      <a:pt x="66" y="16"/>
                    </a:lnTo>
                    <a:lnTo>
                      <a:pt x="60" y="19"/>
                    </a:lnTo>
                    <a:lnTo>
                      <a:pt x="54" y="23"/>
                    </a:lnTo>
                    <a:lnTo>
                      <a:pt x="48" y="28"/>
                    </a:lnTo>
                    <a:lnTo>
                      <a:pt x="42" y="32"/>
                    </a:lnTo>
                    <a:lnTo>
                      <a:pt x="37" y="37"/>
                    </a:lnTo>
                    <a:lnTo>
                      <a:pt x="32" y="43"/>
                    </a:lnTo>
                    <a:lnTo>
                      <a:pt x="28" y="48"/>
                    </a:lnTo>
                    <a:lnTo>
                      <a:pt x="23" y="54"/>
                    </a:lnTo>
                    <a:lnTo>
                      <a:pt x="20" y="60"/>
                    </a:lnTo>
                    <a:lnTo>
                      <a:pt x="16" y="67"/>
                    </a:lnTo>
                    <a:lnTo>
                      <a:pt x="13" y="73"/>
                    </a:lnTo>
                    <a:lnTo>
                      <a:pt x="10" y="80"/>
                    </a:lnTo>
                    <a:lnTo>
                      <a:pt x="7" y="87"/>
                    </a:lnTo>
                    <a:lnTo>
                      <a:pt x="5" y="94"/>
                    </a:lnTo>
                    <a:lnTo>
                      <a:pt x="4" y="101"/>
                    </a:lnTo>
                    <a:lnTo>
                      <a:pt x="2" y="108"/>
                    </a:lnTo>
                    <a:lnTo>
                      <a:pt x="1" y="116"/>
                    </a:lnTo>
                    <a:lnTo>
                      <a:pt x="1" y="123"/>
                    </a:lnTo>
                    <a:lnTo>
                      <a:pt x="0" y="131"/>
                    </a:lnTo>
                    <a:lnTo>
                      <a:pt x="0" y="138"/>
                    </a:lnTo>
                    <a:lnTo>
                      <a:pt x="1" y="146"/>
                    </a:lnTo>
                    <a:lnTo>
                      <a:pt x="2" y="153"/>
                    </a:lnTo>
                    <a:lnTo>
                      <a:pt x="3" y="160"/>
                    </a:lnTo>
                    <a:lnTo>
                      <a:pt x="4" y="167"/>
                    </a:lnTo>
                    <a:lnTo>
                      <a:pt x="6" y="173"/>
                    </a:lnTo>
                    <a:lnTo>
                      <a:pt x="8" y="180"/>
                    </a:lnTo>
                    <a:lnTo>
                      <a:pt x="11" y="187"/>
                    </a:lnTo>
                    <a:lnTo>
                      <a:pt x="13" y="193"/>
                    </a:lnTo>
                    <a:lnTo>
                      <a:pt x="16" y="200"/>
                    </a:lnTo>
                    <a:lnTo>
                      <a:pt x="19" y="206"/>
                    </a:lnTo>
                    <a:lnTo>
                      <a:pt x="23" y="212"/>
                    </a:lnTo>
                    <a:lnTo>
                      <a:pt x="27" y="218"/>
                    </a:lnTo>
                    <a:lnTo>
                      <a:pt x="31" y="224"/>
                    </a:lnTo>
                    <a:lnTo>
                      <a:pt x="35" y="230"/>
                    </a:lnTo>
                    <a:lnTo>
                      <a:pt x="40" y="236"/>
                    </a:lnTo>
                    <a:lnTo>
                      <a:pt x="44" y="241"/>
                    </a:lnTo>
                    <a:lnTo>
                      <a:pt x="49" y="246"/>
                    </a:lnTo>
                    <a:lnTo>
                      <a:pt x="55" y="252"/>
                    </a:lnTo>
                    <a:lnTo>
                      <a:pt x="60" y="257"/>
                    </a:lnTo>
                    <a:lnTo>
                      <a:pt x="66" y="261"/>
                    </a:lnTo>
                    <a:lnTo>
                      <a:pt x="71" y="266"/>
                    </a:lnTo>
                    <a:lnTo>
                      <a:pt x="77" y="270"/>
                    </a:lnTo>
                    <a:lnTo>
                      <a:pt x="82" y="274"/>
                    </a:lnTo>
                    <a:lnTo>
                      <a:pt x="88" y="277"/>
                    </a:lnTo>
                    <a:lnTo>
                      <a:pt x="94" y="281"/>
                    </a:lnTo>
                    <a:lnTo>
                      <a:pt x="100" y="284"/>
                    </a:lnTo>
                    <a:lnTo>
                      <a:pt x="107" y="288"/>
                    </a:lnTo>
                    <a:lnTo>
                      <a:pt x="113" y="291"/>
                    </a:lnTo>
                    <a:lnTo>
                      <a:pt x="120" y="293"/>
                    </a:lnTo>
                    <a:lnTo>
                      <a:pt x="126" y="296"/>
                    </a:lnTo>
                    <a:lnTo>
                      <a:pt x="133" y="299"/>
                    </a:lnTo>
                    <a:lnTo>
                      <a:pt x="140" y="301"/>
                    </a:lnTo>
                    <a:lnTo>
                      <a:pt x="147" y="303"/>
                    </a:lnTo>
                    <a:lnTo>
                      <a:pt x="154" y="305"/>
                    </a:lnTo>
                    <a:lnTo>
                      <a:pt x="162" y="307"/>
                    </a:lnTo>
                    <a:lnTo>
                      <a:pt x="169" y="308"/>
                    </a:lnTo>
                    <a:lnTo>
                      <a:pt x="177" y="310"/>
                    </a:lnTo>
                    <a:lnTo>
                      <a:pt x="184" y="311"/>
                    </a:lnTo>
                    <a:lnTo>
                      <a:pt x="192" y="312"/>
                    </a:lnTo>
                    <a:lnTo>
                      <a:pt x="200" y="312"/>
                    </a:lnTo>
                    <a:lnTo>
                      <a:pt x="207" y="313"/>
                    </a:lnTo>
                    <a:lnTo>
                      <a:pt x="215" y="313"/>
                    </a:lnTo>
                    <a:lnTo>
                      <a:pt x="223" y="313"/>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31" name="Freeform 59"/>
              <p:cNvSpPr>
                <a:spLocks/>
              </p:cNvSpPr>
              <p:nvPr/>
            </p:nvSpPr>
            <p:spPr bwMode="auto">
              <a:xfrm>
                <a:off x="2105" y="3524"/>
                <a:ext cx="174" cy="33"/>
              </a:xfrm>
              <a:custGeom>
                <a:avLst/>
                <a:gdLst>
                  <a:gd name="T0" fmla="*/ 173 w 174"/>
                  <a:gd name="T1" fmla="*/ 32 h 33"/>
                  <a:gd name="T2" fmla="*/ 168 w 174"/>
                  <a:gd name="T3" fmla="*/ 32 h 33"/>
                  <a:gd name="T4" fmla="*/ 162 w 174"/>
                  <a:gd name="T5" fmla="*/ 32 h 33"/>
                  <a:gd name="T6" fmla="*/ 153 w 174"/>
                  <a:gd name="T7" fmla="*/ 31 h 33"/>
                  <a:gd name="T8" fmla="*/ 144 w 174"/>
                  <a:gd name="T9" fmla="*/ 30 h 33"/>
                  <a:gd name="T10" fmla="*/ 133 w 174"/>
                  <a:gd name="T11" fmla="*/ 30 h 33"/>
                  <a:gd name="T12" fmla="*/ 123 w 174"/>
                  <a:gd name="T13" fmla="*/ 29 h 33"/>
                  <a:gd name="T14" fmla="*/ 112 w 174"/>
                  <a:gd name="T15" fmla="*/ 28 h 33"/>
                  <a:gd name="T16" fmla="*/ 103 w 174"/>
                  <a:gd name="T17" fmla="*/ 27 h 33"/>
                  <a:gd name="T18" fmla="*/ 95 w 174"/>
                  <a:gd name="T19" fmla="*/ 26 h 33"/>
                  <a:gd name="T20" fmla="*/ 88 w 174"/>
                  <a:gd name="T21" fmla="*/ 25 h 33"/>
                  <a:gd name="T22" fmla="*/ 84 w 174"/>
                  <a:gd name="T23" fmla="*/ 25 h 33"/>
                  <a:gd name="T24" fmla="*/ 84 w 174"/>
                  <a:gd name="T25" fmla="*/ 25 h 33"/>
                  <a:gd name="T26" fmla="*/ 77 w 174"/>
                  <a:gd name="T27" fmla="*/ 26 h 33"/>
                  <a:gd name="T28" fmla="*/ 68 w 174"/>
                  <a:gd name="T29" fmla="*/ 27 h 33"/>
                  <a:gd name="T30" fmla="*/ 59 w 174"/>
                  <a:gd name="T31" fmla="*/ 27 h 33"/>
                  <a:gd name="T32" fmla="*/ 50 w 174"/>
                  <a:gd name="T33" fmla="*/ 28 h 33"/>
                  <a:gd name="T34" fmla="*/ 40 w 174"/>
                  <a:gd name="T35" fmla="*/ 29 h 33"/>
                  <a:gd name="T36" fmla="*/ 31 w 174"/>
                  <a:gd name="T37" fmla="*/ 29 h 33"/>
                  <a:gd name="T38" fmla="*/ 22 w 174"/>
                  <a:gd name="T39" fmla="*/ 29 h 33"/>
                  <a:gd name="T40" fmla="*/ 15 w 174"/>
                  <a:gd name="T41" fmla="*/ 29 h 33"/>
                  <a:gd name="T42" fmla="*/ 9 w 174"/>
                  <a:gd name="T43" fmla="*/ 29 h 33"/>
                  <a:gd name="T44" fmla="*/ 9 w 174"/>
                  <a:gd name="T45" fmla="*/ 29 h 33"/>
                  <a:gd name="T46" fmla="*/ 1 w 174"/>
                  <a:gd name="T47" fmla="*/ 23 h 33"/>
                  <a:gd name="T48" fmla="*/ 0 w 174"/>
                  <a:gd name="T49" fmla="*/ 15 h 33"/>
                  <a:gd name="T50" fmla="*/ 4 w 174"/>
                  <a:gd name="T51" fmla="*/ 4 h 33"/>
                  <a:gd name="T52" fmla="*/ 4 w 174"/>
                  <a:gd name="T53" fmla="*/ 4 h 33"/>
                  <a:gd name="T54" fmla="*/ 9 w 174"/>
                  <a:gd name="T55" fmla="*/ 3 h 33"/>
                  <a:gd name="T56" fmla="*/ 15 w 174"/>
                  <a:gd name="T57" fmla="*/ 2 h 33"/>
                  <a:gd name="T58" fmla="*/ 23 w 174"/>
                  <a:gd name="T59" fmla="*/ 1 h 33"/>
                  <a:gd name="T60" fmla="*/ 31 w 174"/>
                  <a:gd name="T61" fmla="*/ 1 h 33"/>
                  <a:gd name="T62" fmla="*/ 40 w 174"/>
                  <a:gd name="T63" fmla="*/ 1 h 33"/>
                  <a:gd name="T64" fmla="*/ 50 w 174"/>
                  <a:gd name="T65" fmla="*/ 1 h 33"/>
                  <a:gd name="T66" fmla="*/ 59 w 174"/>
                  <a:gd name="T67" fmla="*/ 1 h 33"/>
                  <a:gd name="T68" fmla="*/ 67 w 174"/>
                  <a:gd name="T69" fmla="*/ 1 h 33"/>
                  <a:gd name="T70" fmla="*/ 67 w 174"/>
                  <a:gd name="T71" fmla="*/ 1 h 33"/>
                  <a:gd name="T72" fmla="*/ 72 w 174"/>
                  <a:gd name="T73" fmla="*/ 1 h 33"/>
                  <a:gd name="T74" fmla="*/ 80 w 174"/>
                  <a:gd name="T75" fmla="*/ 0 h 33"/>
                  <a:gd name="T76" fmla="*/ 84 w 174"/>
                  <a:gd name="T77" fmla="*/ 0 h 33"/>
                  <a:gd name="T78" fmla="*/ 84 w 174"/>
                  <a:gd name="T79" fmla="*/ 0 h 33"/>
                  <a:gd name="T80" fmla="*/ 89 w 174"/>
                  <a:gd name="T81" fmla="*/ 0 h 33"/>
                  <a:gd name="T82" fmla="*/ 98 w 174"/>
                  <a:gd name="T83" fmla="*/ 1 h 33"/>
                  <a:gd name="T84" fmla="*/ 103 w 174"/>
                  <a:gd name="T85" fmla="*/ 1 h 33"/>
                  <a:gd name="T86" fmla="*/ 103 w 174"/>
                  <a:gd name="T87" fmla="*/ 1 h 33"/>
                  <a:gd name="T88" fmla="*/ 105 w 174"/>
                  <a:gd name="T89" fmla="*/ 1 h 33"/>
                  <a:gd name="T90" fmla="*/ 110 w 174"/>
                  <a:gd name="T91" fmla="*/ 1 h 33"/>
                  <a:gd name="T92" fmla="*/ 117 w 174"/>
                  <a:gd name="T93" fmla="*/ 1 h 33"/>
                  <a:gd name="T94" fmla="*/ 124 w 174"/>
                  <a:gd name="T95" fmla="*/ 1 h 33"/>
                  <a:gd name="T96" fmla="*/ 133 w 174"/>
                  <a:gd name="T97" fmla="*/ 1 h 33"/>
                  <a:gd name="T98" fmla="*/ 141 w 174"/>
                  <a:gd name="T99" fmla="*/ 1 h 33"/>
                  <a:gd name="T100" fmla="*/ 148 w 174"/>
                  <a:gd name="T101" fmla="*/ 2 h 33"/>
                  <a:gd name="T102" fmla="*/ 154 w 174"/>
                  <a:gd name="T103" fmla="*/ 3 h 33"/>
                  <a:gd name="T104" fmla="*/ 158 w 174"/>
                  <a:gd name="T105" fmla="*/ 4 h 33"/>
                  <a:gd name="T106" fmla="*/ 160 w 174"/>
                  <a:gd name="T107" fmla="*/ 5 h 33"/>
                  <a:gd name="T108" fmla="*/ 158 w 174"/>
                  <a:gd name="T109" fmla="*/ 7 h 33"/>
                  <a:gd name="T110" fmla="*/ 158 w 174"/>
                  <a:gd name="T111" fmla="*/ 7 h 33"/>
                  <a:gd name="T112" fmla="*/ 162 w 174"/>
                  <a:gd name="T113" fmla="*/ 14 h 33"/>
                  <a:gd name="T114" fmla="*/ 169 w 174"/>
                  <a:gd name="T115" fmla="*/ 26 h 33"/>
                  <a:gd name="T116" fmla="*/ 173 w 174"/>
                  <a:gd name="T117" fmla="*/ 32 h 33"/>
                  <a:gd name="T118" fmla="*/ 173 w 174"/>
                  <a:gd name="T119" fmla="*/ 32 h 33"/>
                  <a:gd name="T120" fmla="*/ 173 w 174"/>
                  <a:gd name="T121" fmla="*/ 32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4"/>
                  <a:gd name="T184" fmla="*/ 0 h 33"/>
                  <a:gd name="T185" fmla="*/ 174 w 174"/>
                  <a:gd name="T186" fmla="*/ 33 h 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4" h="33">
                    <a:moveTo>
                      <a:pt x="173" y="32"/>
                    </a:moveTo>
                    <a:lnTo>
                      <a:pt x="168" y="32"/>
                    </a:lnTo>
                    <a:lnTo>
                      <a:pt x="162" y="32"/>
                    </a:lnTo>
                    <a:lnTo>
                      <a:pt x="153" y="31"/>
                    </a:lnTo>
                    <a:lnTo>
                      <a:pt x="144" y="30"/>
                    </a:lnTo>
                    <a:lnTo>
                      <a:pt x="133" y="30"/>
                    </a:lnTo>
                    <a:lnTo>
                      <a:pt x="123" y="29"/>
                    </a:lnTo>
                    <a:lnTo>
                      <a:pt x="112" y="28"/>
                    </a:lnTo>
                    <a:lnTo>
                      <a:pt x="103" y="27"/>
                    </a:lnTo>
                    <a:lnTo>
                      <a:pt x="95" y="26"/>
                    </a:lnTo>
                    <a:lnTo>
                      <a:pt x="88" y="25"/>
                    </a:lnTo>
                    <a:lnTo>
                      <a:pt x="84" y="25"/>
                    </a:lnTo>
                    <a:lnTo>
                      <a:pt x="77" y="26"/>
                    </a:lnTo>
                    <a:lnTo>
                      <a:pt x="68" y="27"/>
                    </a:lnTo>
                    <a:lnTo>
                      <a:pt x="59" y="27"/>
                    </a:lnTo>
                    <a:lnTo>
                      <a:pt x="50" y="28"/>
                    </a:lnTo>
                    <a:lnTo>
                      <a:pt x="40" y="29"/>
                    </a:lnTo>
                    <a:lnTo>
                      <a:pt x="31" y="29"/>
                    </a:lnTo>
                    <a:lnTo>
                      <a:pt x="22" y="29"/>
                    </a:lnTo>
                    <a:lnTo>
                      <a:pt x="15" y="29"/>
                    </a:lnTo>
                    <a:lnTo>
                      <a:pt x="9" y="29"/>
                    </a:lnTo>
                    <a:lnTo>
                      <a:pt x="1" y="23"/>
                    </a:lnTo>
                    <a:lnTo>
                      <a:pt x="0" y="15"/>
                    </a:lnTo>
                    <a:lnTo>
                      <a:pt x="4" y="4"/>
                    </a:lnTo>
                    <a:lnTo>
                      <a:pt x="9" y="3"/>
                    </a:lnTo>
                    <a:lnTo>
                      <a:pt x="15" y="2"/>
                    </a:lnTo>
                    <a:lnTo>
                      <a:pt x="23" y="1"/>
                    </a:lnTo>
                    <a:lnTo>
                      <a:pt x="31" y="1"/>
                    </a:lnTo>
                    <a:lnTo>
                      <a:pt x="40" y="1"/>
                    </a:lnTo>
                    <a:lnTo>
                      <a:pt x="50" y="1"/>
                    </a:lnTo>
                    <a:lnTo>
                      <a:pt x="59" y="1"/>
                    </a:lnTo>
                    <a:lnTo>
                      <a:pt x="67" y="1"/>
                    </a:lnTo>
                    <a:lnTo>
                      <a:pt x="72" y="1"/>
                    </a:lnTo>
                    <a:lnTo>
                      <a:pt x="80" y="0"/>
                    </a:lnTo>
                    <a:lnTo>
                      <a:pt x="84" y="0"/>
                    </a:lnTo>
                    <a:lnTo>
                      <a:pt x="89" y="0"/>
                    </a:lnTo>
                    <a:lnTo>
                      <a:pt x="98" y="1"/>
                    </a:lnTo>
                    <a:lnTo>
                      <a:pt x="103" y="1"/>
                    </a:lnTo>
                    <a:lnTo>
                      <a:pt x="105" y="1"/>
                    </a:lnTo>
                    <a:lnTo>
                      <a:pt x="110" y="1"/>
                    </a:lnTo>
                    <a:lnTo>
                      <a:pt x="117" y="1"/>
                    </a:lnTo>
                    <a:lnTo>
                      <a:pt x="124" y="1"/>
                    </a:lnTo>
                    <a:lnTo>
                      <a:pt x="133" y="1"/>
                    </a:lnTo>
                    <a:lnTo>
                      <a:pt x="141" y="1"/>
                    </a:lnTo>
                    <a:lnTo>
                      <a:pt x="148" y="2"/>
                    </a:lnTo>
                    <a:lnTo>
                      <a:pt x="154" y="3"/>
                    </a:lnTo>
                    <a:lnTo>
                      <a:pt x="158" y="4"/>
                    </a:lnTo>
                    <a:lnTo>
                      <a:pt x="160" y="5"/>
                    </a:lnTo>
                    <a:lnTo>
                      <a:pt x="158" y="7"/>
                    </a:lnTo>
                    <a:lnTo>
                      <a:pt x="162" y="14"/>
                    </a:lnTo>
                    <a:lnTo>
                      <a:pt x="169" y="26"/>
                    </a:lnTo>
                    <a:lnTo>
                      <a:pt x="173" y="32"/>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32" name="Freeform 60"/>
              <p:cNvSpPr>
                <a:spLocks/>
              </p:cNvSpPr>
              <p:nvPr/>
            </p:nvSpPr>
            <p:spPr bwMode="auto">
              <a:xfrm>
                <a:off x="2105" y="3524"/>
                <a:ext cx="174" cy="33"/>
              </a:xfrm>
              <a:custGeom>
                <a:avLst/>
                <a:gdLst>
                  <a:gd name="T0" fmla="*/ 173 w 174"/>
                  <a:gd name="T1" fmla="*/ 32 h 33"/>
                  <a:gd name="T2" fmla="*/ 168 w 174"/>
                  <a:gd name="T3" fmla="*/ 32 h 33"/>
                  <a:gd name="T4" fmla="*/ 162 w 174"/>
                  <a:gd name="T5" fmla="*/ 32 h 33"/>
                  <a:gd name="T6" fmla="*/ 153 w 174"/>
                  <a:gd name="T7" fmla="*/ 31 h 33"/>
                  <a:gd name="T8" fmla="*/ 144 w 174"/>
                  <a:gd name="T9" fmla="*/ 30 h 33"/>
                  <a:gd name="T10" fmla="*/ 133 w 174"/>
                  <a:gd name="T11" fmla="*/ 30 h 33"/>
                  <a:gd name="T12" fmla="*/ 123 w 174"/>
                  <a:gd name="T13" fmla="*/ 29 h 33"/>
                  <a:gd name="T14" fmla="*/ 112 w 174"/>
                  <a:gd name="T15" fmla="*/ 28 h 33"/>
                  <a:gd name="T16" fmla="*/ 103 w 174"/>
                  <a:gd name="T17" fmla="*/ 27 h 33"/>
                  <a:gd name="T18" fmla="*/ 95 w 174"/>
                  <a:gd name="T19" fmla="*/ 26 h 33"/>
                  <a:gd name="T20" fmla="*/ 88 w 174"/>
                  <a:gd name="T21" fmla="*/ 25 h 33"/>
                  <a:gd name="T22" fmla="*/ 84 w 174"/>
                  <a:gd name="T23" fmla="*/ 25 h 33"/>
                  <a:gd name="T24" fmla="*/ 84 w 174"/>
                  <a:gd name="T25" fmla="*/ 25 h 33"/>
                  <a:gd name="T26" fmla="*/ 77 w 174"/>
                  <a:gd name="T27" fmla="*/ 26 h 33"/>
                  <a:gd name="T28" fmla="*/ 68 w 174"/>
                  <a:gd name="T29" fmla="*/ 27 h 33"/>
                  <a:gd name="T30" fmla="*/ 59 w 174"/>
                  <a:gd name="T31" fmla="*/ 27 h 33"/>
                  <a:gd name="T32" fmla="*/ 50 w 174"/>
                  <a:gd name="T33" fmla="*/ 28 h 33"/>
                  <a:gd name="T34" fmla="*/ 40 w 174"/>
                  <a:gd name="T35" fmla="*/ 29 h 33"/>
                  <a:gd name="T36" fmla="*/ 31 w 174"/>
                  <a:gd name="T37" fmla="*/ 29 h 33"/>
                  <a:gd name="T38" fmla="*/ 22 w 174"/>
                  <a:gd name="T39" fmla="*/ 29 h 33"/>
                  <a:gd name="T40" fmla="*/ 15 w 174"/>
                  <a:gd name="T41" fmla="*/ 29 h 33"/>
                  <a:gd name="T42" fmla="*/ 9 w 174"/>
                  <a:gd name="T43" fmla="*/ 29 h 33"/>
                  <a:gd name="T44" fmla="*/ 9 w 174"/>
                  <a:gd name="T45" fmla="*/ 29 h 33"/>
                  <a:gd name="T46" fmla="*/ 1 w 174"/>
                  <a:gd name="T47" fmla="*/ 23 h 33"/>
                  <a:gd name="T48" fmla="*/ 0 w 174"/>
                  <a:gd name="T49" fmla="*/ 15 h 33"/>
                  <a:gd name="T50" fmla="*/ 4 w 174"/>
                  <a:gd name="T51" fmla="*/ 4 h 33"/>
                  <a:gd name="T52" fmla="*/ 4 w 174"/>
                  <a:gd name="T53" fmla="*/ 4 h 33"/>
                  <a:gd name="T54" fmla="*/ 9 w 174"/>
                  <a:gd name="T55" fmla="*/ 3 h 33"/>
                  <a:gd name="T56" fmla="*/ 15 w 174"/>
                  <a:gd name="T57" fmla="*/ 2 h 33"/>
                  <a:gd name="T58" fmla="*/ 23 w 174"/>
                  <a:gd name="T59" fmla="*/ 1 h 33"/>
                  <a:gd name="T60" fmla="*/ 31 w 174"/>
                  <a:gd name="T61" fmla="*/ 1 h 33"/>
                  <a:gd name="T62" fmla="*/ 40 w 174"/>
                  <a:gd name="T63" fmla="*/ 1 h 33"/>
                  <a:gd name="T64" fmla="*/ 50 w 174"/>
                  <a:gd name="T65" fmla="*/ 1 h 33"/>
                  <a:gd name="T66" fmla="*/ 59 w 174"/>
                  <a:gd name="T67" fmla="*/ 1 h 33"/>
                  <a:gd name="T68" fmla="*/ 67 w 174"/>
                  <a:gd name="T69" fmla="*/ 1 h 33"/>
                  <a:gd name="T70" fmla="*/ 67 w 174"/>
                  <a:gd name="T71" fmla="*/ 1 h 33"/>
                  <a:gd name="T72" fmla="*/ 72 w 174"/>
                  <a:gd name="T73" fmla="*/ 1 h 33"/>
                  <a:gd name="T74" fmla="*/ 80 w 174"/>
                  <a:gd name="T75" fmla="*/ 0 h 33"/>
                  <a:gd name="T76" fmla="*/ 84 w 174"/>
                  <a:gd name="T77" fmla="*/ 0 h 33"/>
                  <a:gd name="T78" fmla="*/ 84 w 174"/>
                  <a:gd name="T79" fmla="*/ 0 h 33"/>
                  <a:gd name="T80" fmla="*/ 89 w 174"/>
                  <a:gd name="T81" fmla="*/ 0 h 33"/>
                  <a:gd name="T82" fmla="*/ 98 w 174"/>
                  <a:gd name="T83" fmla="*/ 1 h 33"/>
                  <a:gd name="T84" fmla="*/ 103 w 174"/>
                  <a:gd name="T85" fmla="*/ 1 h 33"/>
                  <a:gd name="T86" fmla="*/ 103 w 174"/>
                  <a:gd name="T87" fmla="*/ 1 h 33"/>
                  <a:gd name="T88" fmla="*/ 105 w 174"/>
                  <a:gd name="T89" fmla="*/ 1 h 33"/>
                  <a:gd name="T90" fmla="*/ 110 w 174"/>
                  <a:gd name="T91" fmla="*/ 1 h 33"/>
                  <a:gd name="T92" fmla="*/ 117 w 174"/>
                  <a:gd name="T93" fmla="*/ 1 h 33"/>
                  <a:gd name="T94" fmla="*/ 124 w 174"/>
                  <a:gd name="T95" fmla="*/ 1 h 33"/>
                  <a:gd name="T96" fmla="*/ 133 w 174"/>
                  <a:gd name="T97" fmla="*/ 1 h 33"/>
                  <a:gd name="T98" fmla="*/ 141 w 174"/>
                  <a:gd name="T99" fmla="*/ 1 h 33"/>
                  <a:gd name="T100" fmla="*/ 148 w 174"/>
                  <a:gd name="T101" fmla="*/ 2 h 33"/>
                  <a:gd name="T102" fmla="*/ 154 w 174"/>
                  <a:gd name="T103" fmla="*/ 3 h 33"/>
                  <a:gd name="T104" fmla="*/ 158 w 174"/>
                  <a:gd name="T105" fmla="*/ 4 h 33"/>
                  <a:gd name="T106" fmla="*/ 160 w 174"/>
                  <a:gd name="T107" fmla="*/ 5 h 33"/>
                  <a:gd name="T108" fmla="*/ 158 w 174"/>
                  <a:gd name="T109" fmla="*/ 7 h 33"/>
                  <a:gd name="T110" fmla="*/ 158 w 174"/>
                  <a:gd name="T111" fmla="*/ 7 h 33"/>
                  <a:gd name="T112" fmla="*/ 162 w 174"/>
                  <a:gd name="T113" fmla="*/ 14 h 33"/>
                  <a:gd name="T114" fmla="*/ 169 w 174"/>
                  <a:gd name="T115" fmla="*/ 26 h 33"/>
                  <a:gd name="T116" fmla="*/ 173 w 174"/>
                  <a:gd name="T117" fmla="*/ 32 h 33"/>
                  <a:gd name="T118" fmla="*/ 173 w 174"/>
                  <a:gd name="T119" fmla="*/ 32 h 33"/>
                  <a:gd name="T120" fmla="*/ 173 w 174"/>
                  <a:gd name="T121" fmla="*/ 32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4"/>
                  <a:gd name="T184" fmla="*/ 0 h 33"/>
                  <a:gd name="T185" fmla="*/ 174 w 174"/>
                  <a:gd name="T186" fmla="*/ 33 h 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4" h="33">
                    <a:moveTo>
                      <a:pt x="173" y="32"/>
                    </a:moveTo>
                    <a:lnTo>
                      <a:pt x="168" y="32"/>
                    </a:lnTo>
                    <a:lnTo>
                      <a:pt x="162" y="32"/>
                    </a:lnTo>
                    <a:lnTo>
                      <a:pt x="153" y="31"/>
                    </a:lnTo>
                    <a:lnTo>
                      <a:pt x="144" y="30"/>
                    </a:lnTo>
                    <a:lnTo>
                      <a:pt x="133" y="30"/>
                    </a:lnTo>
                    <a:lnTo>
                      <a:pt x="123" y="29"/>
                    </a:lnTo>
                    <a:lnTo>
                      <a:pt x="112" y="28"/>
                    </a:lnTo>
                    <a:lnTo>
                      <a:pt x="103" y="27"/>
                    </a:lnTo>
                    <a:lnTo>
                      <a:pt x="95" y="26"/>
                    </a:lnTo>
                    <a:lnTo>
                      <a:pt x="88" y="25"/>
                    </a:lnTo>
                    <a:lnTo>
                      <a:pt x="84" y="25"/>
                    </a:lnTo>
                    <a:lnTo>
                      <a:pt x="77" y="26"/>
                    </a:lnTo>
                    <a:lnTo>
                      <a:pt x="68" y="27"/>
                    </a:lnTo>
                    <a:lnTo>
                      <a:pt x="59" y="27"/>
                    </a:lnTo>
                    <a:lnTo>
                      <a:pt x="50" y="28"/>
                    </a:lnTo>
                    <a:lnTo>
                      <a:pt x="40" y="29"/>
                    </a:lnTo>
                    <a:lnTo>
                      <a:pt x="31" y="29"/>
                    </a:lnTo>
                    <a:lnTo>
                      <a:pt x="22" y="29"/>
                    </a:lnTo>
                    <a:lnTo>
                      <a:pt x="15" y="29"/>
                    </a:lnTo>
                    <a:lnTo>
                      <a:pt x="9" y="29"/>
                    </a:lnTo>
                    <a:lnTo>
                      <a:pt x="1" y="23"/>
                    </a:lnTo>
                    <a:lnTo>
                      <a:pt x="0" y="15"/>
                    </a:lnTo>
                    <a:lnTo>
                      <a:pt x="4" y="4"/>
                    </a:lnTo>
                    <a:lnTo>
                      <a:pt x="9" y="3"/>
                    </a:lnTo>
                    <a:lnTo>
                      <a:pt x="15" y="2"/>
                    </a:lnTo>
                    <a:lnTo>
                      <a:pt x="23" y="1"/>
                    </a:lnTo>
                    <a:lnTo>
                      <a:pt x="31" y="1"/>
                    </a:lnTo>
                    <a:lnTo>
                      <a:pt x="40" y="1"/>
                    </a:lnTo>
                    <a:lnTo>
                      <a:pt x="50" y="1"/>
                    </a:lnTo>
                    <a:lnTo>
                      <a:pt x="59" y="1"/>
                    </a:lnTo>
                    <a:lnTo>
                      <a:pt x="67" y="1"/>
                    </a:lnTo>
                    <a:lnTo>
                      <a:pt x="72" y="1"/>
                    </a:lnTo>
                    <a:lnTo>
                      <a:pt x="80" y="0"/>
                    </a:lnTo>
                    <a:lnTo>
                      <a:pt x="84" y="0"/>
                    </a:lnTo>
                    <a:lnTo>
                      <a:pt x="89" y="0"/>
                    </a:lnTo>
                    <a:lnTo>
                      <a:pt x="98" y="1"/>
                    </a:lnTo>
                    <a:lnTo>
                      <a:pt x="103" y="1"/>
                    </a:lnTo>
                    <a:lnTo>
                      <a:pt x="105" y="1"/>
                    </a:lnTo>
                    <a:lnTo>
                      <a:pt x="110" y="1"/>
                    </a:lnTo>
                    <a:lnTo>
                      <a:pt x="117" y="1"/>
                    </a:lnTo>
                    <a:lnTo>
                      <a:pt x="124" y="1"/>
                    </a:lnTo>
                    <a:lnTo>
                      <a:pt x="133" y="1"/>
                    </a:lnTo>
                    <a:lnTo>
                      <a:pt x="141" y="1"/>
                    </a:lnTo>
                    <a:lnTo>
                      <a:pt x="148" y="2"/>
                    </a:lnTo>
                    <a:lnTo>
                      <a:pt x="154" y="3"/>
                    </a:lnTo>
                    <a:lnTo>
                      <a:pt x="158" y="4"/>
                    </a:lnTo>
                    <a:lnTo>
                      <a:pt x="160" y="5"/>
                    </a:lnTo>
                    <a:lnTo>
                      <a:pt x="158" y="7"/>
                    </a:lnTo>
                    <a:lnTo>
                      <a:pt x="162" y="14"/>
                    </a:lnTo>
                    <a:lnTo>
                      <a:pt x="169" y="26"/>
                    </a:lnTo>
                    <a:lnTo>
                      <a:pt x="173" y="32"/>
                    </a:lnTo>
                  </a:path>
                </a:pathLst>
              </a:custGeom>
              <a:noFill/>
              <a:ln w="254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33" name="Freeform 61"/>
              <p:cNvSpPr>
                <a:spLocks/>
              </p:cNvSpPr>
              <p:nvPr/>
            </p:nvSpPr>
            <p:spPr bwMode="auto">
              <a:xfrm>
                <a:off x="2509" y="3266"/>
                <a:ext cx="274" cy="201"/>
              </a:xfrm>
              <a:custGeom>
                <a:avLst/>
                <a:gdLst>
                  <a:gd name="T0" fmla="*/ 1 w 274"/>
                  <a:gd name="T1" fmla="*/ 172 h 201"/>
                  <a:gd name="T2" fmla="*/ 7 w 274"/>
                  <a:gd name="T3" fmla="*/ 155 h 201"/>
                  <a:gd name="T4" fmla="*/ 16 w 274"/>
                  <a:gd name="T5" fmla="*/ 128 h 201"/>
                  <a:gd name="T6" fmla="*/ 27 w 274"/>
                  <a:gd name="T7" fmla="*/ 96 h 201"/>
                  <a:gd name="T8" fmla="*/ 37 w 274"/>
                  <a:gd name="T9" fmla="*/ 64 h 201"/>
                  <a:gd name="T10" fmla="*/ 46 w 274"/>
                  <a:gd name="T11" fmla="*/ 37 h 201"/>
                  <a:gd name="T12" fmla="*/ 52 w 274"/>
                  <a:gd name="T13" fmla="*/ 20 h 201"/>
                  <a:gd name="T14" fmla="*/ 53 w 274"/>
                  <a:gd name="T15" fmla="*/ 17 h 201"/>
                  <a:gd name="T16" fmla="*/ 24 w 274"/>
                  <a:gd name="T17" fmla="*/ 18 h 201"/>
                  <a:gd name="T18" fmla="*/ 8 w 274"/>
                  <a:gd name="T19" fmla="*/ 18 h 201"/>
                  <a:gd name="T20" fmla="*/ 9 w 274"/>
                  <a:gd name="T21" fmla="*/ 5 h 201"/>
                  <a:gd name="T22" fmla="*/ 23 w 274"/>
                  <a:gd name="T23" fmla="*/ 4 h 201"/>
                  <a:gd name="T24" fmla="*/ 44 w 274"/>
                  <a:gd name="T25" fmla="*/ 2 h 201"/>
                  <a:gd name="T26" fmla="*/ 65 w 274"/>
                  <a:gd name="T27" fmla="*/ 0 h 201"/>
                  <a:gd name="T28" fmla="*/ 86 w 274"/>
                  <a:gd name="T29" fmla="*/ 0 h 201"/>
                  <a:gd name="T30" fmla="*/ 107 w 274"/>
                  <a:gd name="T31" fmla="*/ 0 h 201"/>
                  <a:gd name="T32" fmla="*/ 127 w 274"/>
                  <a:gd name="T33" fmla="*/ 2 h 201"/>
                  <a:gd name="T34" fmla="*/ 147 w 274"/>
                  <a:gd name="T35" fmla="*/ 5 h 201"/>
                  <a:gd name="T36" fmla="*/ 166 w 274"/>
                  <a:gd name="T37" fmla="*/ 9 h 201"/>
                  <a:gd name="T38" fmla="*/ 185 w 274"/>
                  <a:gd name="T39" fmla="*/ 15 h 201"/>
                  <a:gd name="T40" fmla="*/ 203 w 274"/>
                  <a:gd name="T41" fmla="*/ 23 h 201"/>
                  <a:gd name="T42" fmla="*/ 220 w 274"/>
                  <a:gd name="T43" fmla="*/ 33 h 201"/>
                  <a:gd name="T44" fmla="*/ 235 w 274"/>
                  <a:gd name="T45" fmla="*/ 44 h 201"/>
                  <a:gd name="T46" fmla="*/ 250 w 274"/>
                  <a:gd name="T47" fmla="*/ 58 h 201"/>
                  <a:gd name="T48" fmla="*/ 263 w 274"/>
                  <a:gd name="T49" fmla="*/ 74 h 201"/>
                  <a:gd name="T50" fmla="*/ 272 w 274"/>
                  <a:gd name="T51" fmla="*/ 86 h 201"/>
                  <a:gd name="T52" fmla="*/ 268 w 274"/>
                  <a:gd name="T53" fmla="*/ 102 h 201"/>
                  <a:gd name="T54" fmla="*/ 249 w 274"/>
                  <a:gd name="T55" fmla="*/ 100 h 201"/>
                  <a:gd name="T56" fmla="*/ 237 w 274"/>
                  <a:gd name="T57" fmla="*/ 86 h 201"/>
                  <a:gd name="T58" fmla="*/ 219 w 274"/>
                  <a:gd name="T59" fmla="*/ 68 h 201"/>
                  <a:gd name="T60" fmla="*/ 201 w 274"/>
                  <a:gd name="T61" fmla="*/ 53 h 201"/>
                  <a:gd name="T62" fmla="*/ 183 w 274"/>
                  <a:gd name="T63" fmla="*/ 41 h 201"/>
                  <a:gd name="T64" fmla="*/ 164 w 274"/>
                  <a:gd name="T65" fmla="*/ 31 h 201"/>
                  <a:gd name="T66" fmla="*/ 146 w 274"/>
                  <a:gd name="T67" fmla="*/ 25 h 201"/>
                  <a:gd name="T68" fmla="*/ 127 w 274"/>
                  <a:gd name="T69" fmla="*/ 20 h 201"/>
                  <a:gd name="T70" fmla="*/ 107 w 274"/>
                  <a:gd name="T71" fmla="*/ 17 h 201"/>
                  <a:gd name="T72" fmla="*/ 87 w 274"/>
                  <a:gd name="T73" fmla="*/ 15 h 201"/>
                  <a:gd name="T74" fmla="*/ 87 w 274"/>
                  <a:gd name="T75" fmla="*/ 18 h 201"/>
                  <a:gd name="T76" fmla="*/ 82 w 274"/>
                  <a:gd name="T77" fmla="*/ 33 h 201"/>
                  <a:gd name="T78" fmla="*/ 75 w 274"/>
                  <a:gd name="T79" fmla="*/ 57 h 201"/>
                  <a:gd name="T80" fmla="*/ 66 w 274"/>
                  <a:gd name="T81" fmla="*/ 87 h 201"/>
                  <a:gd name="T82" fmla="*/ 57 w 274"/>
                  <a:gd name="T83" fmla="*/ 118 h 201"/>
                  <a:gd name="T84" fmla="*/ 48 w 274"/>
                  <a:gd name="T85" fmla="*/ 149 h 201"/>
                  <a:gd name="T86" fmla="*/ 40 w 274"/>
                  <a:gd name="T87" fmla="*/ 175 h 201"/>
                  <a:gd name="T88" fmla="*/ 34 w 274"/>
                  <a:gd name="T89" fmla="*/ 193 h 201"/>
                  <a:gd name="T90" fmla="*/ 32 w 274"/>
                  <a:gd name="T91" fmla="*/ 200 h 201"/>
                  <a:gd name="T92" fmla="*/ 16 w 274"/>
                  <a:gd name="T93" fmla="*/ 188 h 201"/>
                  <a:gd name="T94" fmla="*/ 0 w 274"/>
                  <a:gd name="T95" fmla="*/ 176 h 2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4"/>
                  <a:gd name="T145" fmla="*/ 0 h 201"/>
                  <a:gd name="T146" fmla="*/ 274 w 274"/>
                  <a:gd name="T147" fmla="*/ 201 h 2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4" h="201">
                    <a:moveTo>
                      <a:pt x="0" y="176"/>
                    </a:moveTo>
                    <a:lnTo>
                      <a:pt x="0" y="175"/>
                    </a:lnTo>
                    <a:lnTo>
                      <a:pt x="1" y="172"/>
                    </a:lnTo>
                    <a:lnTo>
                      <a:pt x="3" y="167"/>
                    </a:lnTo>
                    <a:lnTo>
                      <a:pt x="5" y="162"/>
                    </a:lnTo>
                    <a:lnTo>
                      <a:pt x="7" y="155"/>
                    </a:lnTo>
                    <a:lnTo>
                      <a:pt x="10" y="147"/>
                    </a:lnTo>
                    <a:lnTo>
                      <a:pt x="13" y="138"/>
                    </a:lnTo>
                    <a:lnTo>
                      <a:pt x="16" y="128"/>
                    </a:lnTo>
                    <a:lnTo>
                      <a:pt x="19" y="118"/>
                    </a:lnTo>
                    <a:lnTo>
                      <a:pt x="23" y="107"/>
                    </a:lnTo>
                    <a:lnTo>
                      <a:pt x="27" y="96"/>
                    </a:lnTo>
                    <a:lnTo>
                      <a:pt x="30" y="85"/>
                    </a:lnTo>
                    <a:lnTo>
                      <a:pt x="34" y="75"/>
                    </a:lnTo>
                    <a:lnTo>
                      <a:pt x="37" y="64"/>
                    </a:lnTo>
                    <a:lnTo>
                      <a:pt x="41" y="55"/>
                    </a:lnTo>
                    <a:lnTo>
                      <a:pt x="44" y="46"/>
                    </a:lnTo>
                    <a:lnTo>
                      <a:pt x="46" y="37"/>
                    </a:lnTo>
                    <a:lnTo>
                      <a:pt x="49" y="30"/>
                    </a:lnTo>
                    <a:lnTo>
                      <a:pt x="51" y="25"/>
                    </a:lnTo>
                    <a:lnTo>
                      <a:pt x="52" y="20"/>
                    </a:lnTo>
                    <a:lnTo>
                      <a:pt x="53" y="18"/>
                    </a:lnTo>
                    <a:lnTo>
                      <a:pt x="53" y="17"/>
                    </a:lnTo>
                    <a:lnTo>
                      <a:pt x="45" y="16"/>
                    </a:lnTo>
                    <a:lnTo>
                      <a:pt x="34" y="17"/>
                    </a:lnTo>
                    <a:lnTo>
                      <a:pt x="24" y="18"/>
                    </a:lnTo>
                    <a:lnTo>
                      <a:pt x="14" y="19"/>
                    </a:lnTo>
                    <a:lnTo>
                      <a:pt x="8" y="18"/>
                    </a:lnTo>
                    <a:lnTo>
                      <a:pt x="4" y="15"/>
                    </a:lnTo>
                    <a:lnTo>
                      <a:pt x="2" y="9"/>
                    </a:lnTo>
                    <a:lnTo>
                      <a:pt x="9" y="5"/>
                    </a:lnTo>
                    <a:lnTo>
                      <a:pt x="16" y="4"/>
                    </a:lnTo>
                    <a:lnTo>
                      <a:pt x="23" y="4"/>
                    </a:lnTo>
                    <a:lnTo>
                      <a:pt x="30" y="3"/>
                    </a:lnTo>
                    <a:lnTo>
                      <a:pt x="37" y="2"/>
                    </a:lnTo>
                    <a:lnTo>
                      <a:pt x="44" y="2"/>
                    </a:lnTo>
                    <a:lnTo>
                      <a:pt x="51" y="1"/>
                    </a:lnTo>
                    <a:lnTo>
                      <a:pt x="58" y="1"/>
                    </a:lnTo>
                    <a:lnTo>
                      <a:pt x="65" y="0"/>
                    </a:lnTo>
                    <a:lnTo>
                      <a:pt x="72" y="0"/>
                    </a:lnTo>
                    <a:lnTo>
                      <a:pt x="79" y="0"/>
                    </a:lnTo>
                    <a:lnTo>
                      <a:pt x="86" y="0"/>
                    </a:lnTo>
                    <a:lnTo>
                      <a:pt x="93" y="0"/>
                    </a:lnTo>
                    <a:lnTo>
                      <a:pt x="100" y="0"/>
                    </a:lnTo>
                    <a:lnTo>
                      <a:pt x="107" y="0"/>
                    </a:lnTo>
                    <a:lnTo>
                      <a:pt x="113" y="1"/>
                    </a:lnTo>
                    <a:lnTo>
                      <a:pt x="120" y="1"/>
                    </a:lnTo>
                    <a:lnTo>
                      <a:pt x="127" y="2"/>
                    </a:lnTo>
                    <a:lnTo>
                      <a:pt x="134" y="3"/>
                    </a:lnTo>
                    <a:lnTo>
                      <a:pt x="140" y="4"/>
                    </a:lnTo>
                    <a:lnTo>
                      <a:pt x="147" y="5"/>
                    </a:lnTo>
                    <a:lnTo>
                      <a:pt x="153" y="6"/>
                    </a:lnTo>
                    <a:lnTo>
                      <a:pt x="160" y="8"/>
                    </a:lnTo>
                    <a:lnTo>
                      <a:pt x="166" y="9"/>
                    </a:lnTo>
                    <a:lnTo>
                      <a:pt x="173" y="11"/>
                    </a:lnTo>
                    <a:lnTo>
                      <a:pt x="179" y="13"/>
                    </a:lnTo>
                    <a:lnTo>
                      <a:pt x="185" y="15"/>
                    </a:lnTo>
                    <a:lnTo>
                      <a:pt x="191" y="18"/>
                    </a:lnTo>
                    <a:lnTo>
                      <a:pt x="197" y="20"/>
                    </a:lnTo>
                    <a:lnTo>
                      <a:pt x="203" y="23"/>
                    </a:lnTo>
                    <a:lnTo>
                      <a:pt x="208" y="26"/>
                    </a:lnTo>
                    <a:lnTo>
                      <a:pt x="214" y="29"/>
                    </a:lnTo>
                    <a:lnTo>
                      <a:pt x="220" y="33"/>
                    </a:lnTo>
                    <a:lnTo>
                      <a:pt x="225" y="36"/>
                    </a:lnTo>
                    <a:lnTo>
                      <a:pt x="230" y="40"/>
                    </a:lnTo>
                    <a:lnTo>
                      <a:pt x="235" y="44"/>
                    </a:lnTo>
                    <a:lnTo>
                      <a:pt x="241" y="49"/>
                    </a:lnTo>
                    <a:lnTo>
                      <a:pt x="245" y="53"/>
                    </a:lnTo>
                    <a:lnTo>
                      <a:pt x="250" y="58"/>
                    </a:lnTo>
                    <a:lnTo>
                      <a:pt x="255" y="63"/>
                    </a:lnTo>
                    <a:lnTo>
                      <a:pt x="259" y="68"/>
                    </a:lnTo>
                    <a:lnTo>
                      <a:pt x="263" y="74"/>
                    </a:lnTo>
                    <a:lnTo>
                      <a:pt x="268" y="80"/>
                    </a:lnTo>
                    <a:lnTo>
                      <a:pt x="272" y="86"/>
                    </a:lnTo>
                    <a:lnTo>
                      <a:pt x="273" y="92"/>
                    </a:lnTo>
                    <a:lnTo>
                      <a:pt x="272" y="98"/>
                    </a:lnTo>
                    <a:lnTo>
                      <a:pt x="268" y="102"/>
                    </a:lnTo>
                    <a:lnTo>
                      <a:pt x="263" y="104"/>
                    </a:lnTo>
                    <a:lnTo>
                      <a:pt x="256" y="104"/>
                    </a:lnTo>
                    <a:lnTo>
                      <a:pt x="249" y="100"/>
                    </a:lnTo>
                    <a:lnTo>
                      <a:pt x="243" y="93"/>
                    </a:lnTo>
                    <a:lnTo>
                      <a:pt x="237" y="86"/>
                    </a:lnTo>
                    <a:lnTo>
                      <a:pt x="231" y="80"/>
                    </a:lnTo>
                    <a:lnTo>
                      <a:pt x="225" y="73"/>
                    </a:lnTo>
                    <a:lnTo>
                      <a:pt x="219" y="68"/>
                    </a:lnTo>
                    <a:lnTo>
                      <a:pt x="213" y="62"/>
                    </a:lnTo>
                    <a:lnTo>
                      <a:pt x="207" y="57"/>
                    </a:lnTo>
                    <a:lnTo>
                      <a:pt x="201" y="53"/>
                    </a:lnTo>
                    <a:lnTo>
                      <a:pt x="195" y="48"/>
                    </a:lnTo>
                    <a:lnTo>
                      <a:pt x="189" y="44"/>
                    </a:lnTo>
                    <a:lnTo>
                      <a:pt x="183" y="41"/>
                    </a:lnTo>
                    <a:lnTo>
                      <a:pt x="177" y="37"/>
                    </a:lnTo>
                    <a:lnTo>
                      <a:pt x="170" y="34"/>
                    </a:lnTo>
                    <a:lnTo>
                      <a:pt x="164" y="31"/>
                    </a:lnTo>
                    <a:lnTo>
                      <a:pt x="158" y="29"/>
                    </a:lnTo>
                    <a:lnTo>
                      <a:pt x="152" y="27"/>
                    </a:lnTo>
                    <a:lnTo>
                      <a:pt x="146" y="25"/>
                    </a:lnTo>
                    <a:lnTo>
                      <a:pt x="139" y="23"/>
                    </a:lnTo>
                    <a:lnTo>
                      <a:pt x="133" y="21"/>
                    </a:lnTo>
                    <a:lnTo>
                      <a:pt x="127" y="20"/>
                    </a:lnTo>
                    <a:lnTo>
                      <a:pt x="120" y="18"/>
                    </a:lnTo>
                    <a:lnTo>
                      <a:pt x="114" y="17"/>
                    </a:lnTo>
                    <a:lnTo>
                      <a:pt x="107" y="17"/>
                    </a:lnTo>
                    <a:lnTo>
                      <a:pt x="101" y="16"/>
                    </a:lnTo>
                    <a:lnTo>
                      <a:pt x="94" y="16"/>
                    </a:lnTo>
                    <a:lnTo>
                      <a:pt x="87" y="15"/>
                    </a:lnTo>
                    <a:lnTo>
                      <a:pt x="87" y="16"/>
                    </a:lnTo>
                    <a:lnTo>
                      <a:pt x="87" y="18"/>
                    </a:lnTo>
                    <a:lnTo>
                      <a:pt x="85" y="22"/>
                    </a:lnTo>
                    <a:lnTo>
                      <a:pt x="84" y="27"/>
                    </a:lnTo>
                    <a:lnTo>
                      <a:pt x="82" y="33"/>
                    </a:lnTo>
                    <a:lnTo>
                      <a:pt x="80" y="40"/>
                    </a:lnTo>
                    <a:lnTo>
                      <a:pt x="78" y="48"/>
                    </a:lnTo>
                    <a:lnTo>
                      <a:pt x="75" y="57"/>
                    </a:lnTo>
                    <a:lnTo>
                      <a:pt x="72" y="66"/>
                    </a:lnTo>
                    <a:lnTo>
                      <a:pt x="69" y="76"/>
                    </a:lnTo>
                    <a:lnTo>
                      <a:pt x="66" y="87"/>
                    </a:lnTo>
                    <a:lnTo>
                      <a:pt x="63" y="97"/>
                    </a:lnTo>
                    <a:lnTo>
                      <a:pt x="60" y="108"/>
                    </a:lnTo>
                    <a:lnTo>
                      <a:pt x="57" y="118"/>
                    </a:lnTo>
                    <a:lnTo>
                      <a:pt x="54" y="129"/>
                    </a:lnTo>
                    <a:lnTo>
                      <a:pt x="50" y="139"/>
                    </a:lnTo>
                    <a:lnTo>
                      <a:pt x="48" y="149"/>
                    </a:lnTo>
                    <a:lnTo>
                      <a:pt x="45" y="158"/>
                    </a:lnTo>
                    <a:lnTo>
                      <a:pt x="42" y="167"/>
                    </a:lnTo>
                    <a:lnTo>
                      <a:pt x="40" y="175"/>
                    </a:lnTo>
                    <a:lnTo>
                      <a:pt x="38" y="182"/>
                    </a:lnTo>
                    <a:lnTo>
                      <a:pt x="36" y="188"/>
                    </a:lnTo>
                    <a:lnTo>
                      <a:pt x="34" y="193"/>
                    </a:lnTo>
                    <a:lnTo>
                      <a:pt x="33" y="197"/>
                    </a:lnTo>
                    <a:lnTo>
                      <a:pt x="32" y="199"/>
                    </a:lnTo>
                    <a:lnTo>
                      <a:pt x="32" y="200"/>
                    </a:lnTo>
                    <a:lnTo>
                      <a:pt x="27" y="196"/>
                    </a:lnTo>
                    <a:lnTo>
                      <a:pt x="16" y="188"/>
                    </a:lnTo>
                    <a:lnTo>
                      <a:pt x="5" y="179"/>
                    </a:lnTo>
                    <a:lnTo>
                      <a:pt x="0" y="176"/>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34" name="Freeform 62"/>
              <p:cNvSpPr>
                <a:spLocks/>
              </p:cNvSpPr>
              <p:nvPr/>
            </p:nvSpPr>
            <p:spPr bwMode="auto">
              <a:xfrm>
                <a:off x="2509" y="3266"/>
                <a:ext cx="274" cy="201"/>
              </a:xfrm>
              <a:custGeom>
                <a:avLst/>
                <a:gdLst>
                  <a:gd name="T0" fmla="*/ 1 w 274"/>
                  <a:gd name="T1" fmla="*/ 172 h 201"/>
                  <a:gd name="T2" fmla="*/ 7 w 274"/>
                  <a:gd name="T3" fmla="*/ 155 h 201"/>
                  <a:gd name="T4" fmla="*/ 16 w 274"/>
                  <a:gd name="T5" fmla="*/ 128 h 201"/>
                  <a:gd name="T6" fmla="*/ 27 w 274"/>
                  <a:gd name="T7" fmla="*/ 96 h 201"/>
                  <a:gd name="T8" fmla="*/ 37 w 274"/>
                  <a:gd name="T9" fmla="*/ 64 h 201"/>
                  <a:gd name="T10" fmla="*/ 46 w 274"/>
                  <a:gd name="T11" fmla="*/ 37 h 201"/>
                  <a:gd name="T12" fmla="*/ 52 w 274"/>
                  <a:gd name="T13" fmla="*/ 20 h 201"/>
                  <a:gd name="T14" fmla="*/ 53 w 274"/>
                  <a:gd name="T15" fmla="*/ 17 h 201"/>
                  <a:gd name="T16" fmla="*/ 24 w 274"/>
                  <a:gd name="T17" fmla="*/ 18 h 201"/>
                  <a:gd name="T18" fmla="*/ 8 w 274"/>
                  <a:gd name="T19" fmla="*/ 18 h 201"/>
                  <a:gd name="T20" fmla="*/ 9 w 274"/>
                  <a:gd name="T21" fmla="*/ 5 h 201"/>
                  <a:gd name="T22" fmla="*/ 23 w 274"/>
                  <a:gd name="T23" fmla="*/ 4 h 201"/>
                  <a:gd name="T24" fmla="*/ 44 w 274"/>
                  <a:gd name="T25" fmla="*/ 2 h 201"/>
                  <a:gd name="T26" fmla="*/ 65 w 274"/>
                  <a:gd name="T27" fmla="*/ 0 h 201"/>
                  <a:gd name="T28" fmla="*/ 86 w 274"/>
                  <a:gd name="T29" fmla="*/ 0 h 201"/>
                  <a:gd name="T30" fmla="*/ 107 w 274"/>
                  <a:gd name="T31" fmla="*/ 0 h 201"/>
                  <a:gd name="T32" fmla="*/ 127 w 274"/>
                  <a:gd name="T33" fmla="*/ 2 h 201"/>
                  <a:gd name="T34" fmla="*/ 147 w 274"/>
                  <a:gd name="T35" fmla="*/ 5 h 201"/>
                  <a:gd name="T36" fmla="*/ 166 w 274"/>
                  <a:gd name="T37" fmla="*/ 9 h 201"/>
                  <a:gd name="T38" fmla="*/ 185 w 274"/>
                  <a:gd name="T39" fmla="*/ 15 h 201"/>
                  <a:gd name="T40" fmla="*/ 203 w 274"/>
                  <a:gd name="T41" fmla="*/ 23 h 201"/>
                  <a:gd name="T42" fmla="*/ 220 w 274"/>
                  <a:gd name="T43" fmla="*/ 33 h 201"/>
                  <a:gd name="T44" fmla="*/ 235 w 274"/>
                  <a:gd name="T45" fmla="*/ 44 h 201"/>
                  <a:gd name="T46" fmla="*/ 250 w 274"/>
                  <a:gd name="T47" fmla="*/ 58 h 201"/>
                  <a:gd name="T48" fmla="*/ 263 w 274"/>
                  <a:gd name="T49" fmla="*/ 74 h 201"/>
                  <a:gd name="T50" fmla="*/ 272 w 274"/>
                  <a:gd name="T51" fmla="*/ 86 h 201"/>
                  <a:gd name="T52" fmla="*/ 268 w 274"/>
                  <a:gd name="T53" fmla="*/ 102 h 201"/>
                  <a:gd name="T54" fmla="*/ 249 w 274"/>
                  <a:gd name="T55" fmla="*/ 100 h 201"/>
                  <a:gd name="T56" fmla="*/ 237 w 274"/>
                  <a:gd name="T57" fmla="*/ 86 h 201"/>
                  <a:gd name="T58" fmla="*/ 219 w 274"/>
                  <a:gd name="T59" fmla="*/ 68 h 201"/>
                  <a:gd name="T60" fmla="*/ 201 w 274"/>
                  <a:gd name="T61" fmla="*/ 53 h 201"/>
                  <a:gd name="T62" fmla="*/ 183 w 274"/>
                  <a:gd name="T63" fmla="*/ 41 h 201"/>
                  <a:gd name="T64" fmla="*/ 164 w 274"/>
                  <a:gd name="T65" fmla="*/ 31 h 201"/>
                  <a:gd name="T66" fmla="*/ 146 w 274"/>
                  <a:gd name="T67" fmla="*/ 25 h 201"/>
                  <a:gd name="T68" fmla="*/ 127 w 274"/>
                  <a:gd name="T69" fmla="*/ 20 h 201"/>
                  <a:gd name="T70" fmla="*/ 107 w 274"/>
                  <a:gd name="T71" fmla="*/ 17 h 201"/>
                  <a:gd name="T72" fmla="*/ 87 w 274"/>
                  <a:gd name="T73" fmla="*/ 15 h 201"/>
                  <a:gd name="T74" fmla="*/ 87 w 274"/>
                  <a:gd name="T75" fmla="*/ 18 h 201"/>
                  <a:gd name="T76" fmla="*/ 82 w 274"/>
                  <a:gd name="T77" fmla="*/ 33 h 201"/>
                  <a:gd name="T78" fmla="*/ 75 w 274"/>
                  <a:gd name="T79" fmla="*/ 57 h 201"/>
                  <a:gd name="T80" fmla="*/ 66 w 274"/>
                  <a:gd name="T81" fmla="*/ 87 h 201"/>
                  <a:gd name="T82" fmla="*/ 57 w 274"/>
                  <a:gd name="T83" fmla="*/ 118 h 201"/>
                  <a:gd name="T84" fmla="*/ 48 w 274"/>
                  <a:gd name="T85" fmla="*/ 149 h 201"/>
                  <a:gd name="T86" fmla="*/ 40 w 274"/>
                  <a:gd name="T87" fmla="*/ 175 h 201"/>
                  <a:gd name="T88" fmla="*/ 34 w 274"/>
                  <a:gd name="T89" fmla="*/ 193 h 201"/>
                  <a:gd name="T90" fmla="*/ 32 w 274"/>
                  <a:gd name="T91" fmla="*/ 200 h 201"/>
                  <a:gd name="T92" fmla="*/ 16 w 274"/>
                  <a:gd name="T93" fmla="*/ 188 h 201"/>
                  <a:gd name="T94" fmla="*/ 0 w 274"/>
                  <a:gd name="T95" fmla="*/ 176 h 2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4"/>
                  <a:gd name="T145" fmla="*/ 0 h 201"/>
                  <a:gd name="T146" fmla="*/ 274 w 274"/>
                  <a:gd name="T147" fmla="*/ 201 h 2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4" h="201">
                    <a:moveTo>
                      <a:pt x="0" y="176"/>
                    </a:moveTo>
                    <a:lnTo>
                      <a:pt x="0" y="175"/>
                    </a:lnTo>
                    <a:lnTo>
                      <a:pt x="1" y="172"/>
                    </a:lnTo>
                    <a:lnTo>
                      <a:pt x="3" y="167"/>
                    </a:lnTo>
                    <a:lnTo>
                      <a:pt x="5" y="162"/>
                    </a:lnTo>
                    <a:lnTo>
                      <a:pt x="7" y="155"/>
                    </a:lnTo>
                    <a:lnTo>
                      <a:pt x="10" y="147"/>
                    </a:lnTo>
                    <a:lnTo>
                      <a:pt x="13" y="138"/>
                    </a:lnTo>
                    <a:lnTo>
                      <a:pt x="16" y="128"/>
                    </a:lnTo>
                    <a:lnTo>
                      <a:pt x="19" y="118"/>
                    </a:lnTo>
                    <a:lnTo>
                      <a:pt x="23" y="107"/>
                    </a:lnTo>
                    <a:lnTo>
                      <a:pt x="27" y="96"/>
                    </a:lnTo>
                    <a:lnTo>
                      <a:pt x="30" y="85"/>
                    </a:lnTo>
                    <a:lnTo>
                      <a:pt x="34" y="75"/>
                    </a:lnTo>
                    <a:lnTo>
                      <a:pt x="37" y="64"/>
                    </a:lnTo>
                    <a:lnTo>
                      <a:pt x="41" y="55"/>
                    </a:lnTo>
                    <a:lnTo>
                      <a:pt x="44" y="46"/>
                    </a:lnTo>
                    <a:lnTo>
                      <a:pt x="46" y="37"/>
                    </a:lnTo>
                    <a:lnTo>
                      <a:pt x="49" y="30"/>
                    </a:lnTo>
                    <a:lnTo>
                      <a:pt x="51" y="25"/>
                    </a:lnTo>
                    <a:lnTo>
                      <a:pt x="52" y="20"/>
                    </a:lnTo>
                    <a:lnTo>
                      <a:pt x="53" y="18"/>
                    </a:lnTo>
                    <a:lnTo>
                      <a:pt x="53" y="17"/>
                    </a:lnTo>
                    <a:lnTo>
                      <a:pt x="45" y="16"/>
                    </a:lnTo>
                    <a:lnTo>
                      <a:pt x="34" y="17"/>
                    </a:lnTo>
                    <a:lnTo>
                      <a:pt x="24" y="18"/>
                    </a:lnTo>
                    <a:lnTo>
                      <a:pt x="14" y="19"/>
                    </a:lnTo>
                    <a:lnTo>
                      <a:pt x="8" y="18"/>
                    </a:lnTo>
                    <a:lnTo>
                      <a:pt x="4" y="15"/>
                    </a:lnTo>
                    <a:lnTo>
                      <a:pt x="2" y="9"/>
                    </a:lnTo>
                    <a:lnTo>
                      <a:pt x="9" y="5"/>
                    </a:lnTo>
                    <a:lnTo>
                      <a:pt x="16" y="4"/>
                    </a:lnTo>
                    <a:lnTo>
                      <a:pt x="23" y="4"/>
                    </a:lnTo>
                    <a:lnTo>
                      <a:pt x="30" y="3"/>
                    </a:lnTo>
                    <a:lnTo>
                      <a:pt x="37" y="2"/>
                    </a:lnTo>
                    <a:lnTo>
                      <a:pt x="44" y="2"/>
                    </a:lnTo>
                    <a:lnTo>
                      <a:pt x="51" y="1"/>
                    </a:lnTo>
                    <a:lnTo>
                      <a:pt x="58" y="1"/>
                    </a:lnTo>
                    <a:lnTo>
                      <a:pt x="65" y="0"/>
                    </a:lnTo>
                    <a:lnTo>
                      <a:pt x="72" y="0"/>
                    </a:lnTo>
                    <a:lnTo>
                      <a:pt x="79" y="0"/>
                    </a:lnTo>
                    <a:lnTo>
                      <a:pt x="86" y="0"/>
                    </a:lnTo>
                    <a:lnTo>
                      <a:pt x="93" y="0"/>
                    </a:lnTo>
                    <a:lnTo>
                      <a:pt x="100" y="0"/>
                    </a:lnTo>
                    <a:lnTo>
                      <a:pt x="107" y="0"/>
                    </a:lnTo>
                    <a:lnTo>
                      <a:pt x="113" y="1"/>
                    </a:lnTo>
                    <a:lnTo>
                      <a:pt x="120" y="1"/>
                    </a:lnTo>
                    <a:lnTo>
                      <a:pt x="127" y="2"/>
                    </a:lnTo>
                    <a:lnTo>
                      <a:pt x="134" y="3"/>
                    </a:lnTo>
                    <a:lnTo>
                      <a:pt x="140" y="4"/>
                    </a:lnTo>
                    <a:lnTo>
                      <a:pt x="147" y="5"/>
                    </a:lnTo>
                    <a:lnTo>
                      <a:pt x="153" y="6"/>
                    </a:lnTo>
                    <a:lnTo>
                      <a:pt x="160" y="8"/>
                    </a:lnTo>
                    <a:lnTo>
                      <a:pt x="166" y="9"/>
                    </a:lnTo>
                    <a:lnTo>
                      <a:pt x="173" y="11"/>
                    </a:lnTo>
                    <a:lnTo>
                      <a:pt x="179" y="13"/>
                    </a:lnTo>
                    <a:lnTo>
                      <a:pt x="185" y="15"/>
                    </a:lnTo>
                    <a:lnTo>
                      <a:pt x="191" y="18"/>
                    </a:lnTo>
                    <a:lnTo>
                      <a:pt x="197" y="20"/>
                    </a:lnTo>
                    <a:lnTo>
                      <a:pt x="203" y="23"/>
                    </a:lnTo>
                    <a:lnTo>
                      <a:pt x="208" y="26"/>
                    </a:lnTo>
                    <a:lnTo>
                      <a:pt x="214" y="29"/>
                    </a:lnTo>
                    <a:lnTo>
                      <a:pt x="220" y="33"/>
                    </a:lnTo>
                    <a:lnTo>
                      <a:pt x="225" y="36"/>
                    </a:lnTo>
                    <a:lnTo>
                      <a:pt x="230" y="40"/>
                    </a:lnTo>
                    <a:lnTo>
                      <a:pt x="235" y="44"/>
                    </a:lnTo>
                    <a:lnTo>
                      <a:pt x="241" y="49"/>
                    </a:lnTo>
                    <a:lnTo>
                      <a:pt x="245" y="53"/>
                    </a:lnTo>
                    <a:lnTo>
                      <a:pt x="250" y="58"/>
                    </a:lnTo>
                    <a:lnTo>
                      <a:pt x="255" y="63"/>
                    </a:lnTo>
                    <a:lnTo>
                      <a:pt x="259" y="68"/>
                    </a:lnTo>
                    <a:lnTo>
                      <a:pt x="263" y="74"/>
                    </a:lnTo>
                    <a:lnTo>
                      <a:pt x="268" y="80"/>
                    </a:lnTo>
                    <a:lnTo>
                      <a:pt x="272" y="86"/>
                    </a:lnTo>
                    <a:lnTo>
                      <a:pt x="273" y="92"/>
                    </a:lnTo>
                    <a:lnTo>
                      <a:pt x="272" y="98"/>
                    </a:lnTo>
                    <a:lnTo>
                      <a:pt x="268" y="102"/>
                    </a:lnTo>
                    <a:lnTo>
                      <a:pt x="263" y="104"/>
                    </a:lnTo>
                    <a:lnTo>
                      <a:pt x="256" y="104"/>
                    </a:lnTo>
                    <a:lnTo>
                      <a:pt x="249" y="100"/>
                    </a:lnTo>
                    <a:lnTo>
                      <a:pt x="243" y="93"/>
                    </a:lnTo>
                    <a:lnTo>
                      <a:pt x="237" y="86"/>
                    </a:lnTo>
                    <a:lnTo>
                      <a:pt x="231" y="80"/>
                    </a:lnTo>
                    <a:lnTo>
                      <a:pt x="225" y="73"/>
                    </a:lnTo>
                    <a:lnTo>
                      <a:pt x="219" y="68"/>
                    </a:lnTo>
                    <a:lnTo>
                      <a:pt x="213" y="62"/>
                    </a:lnTo>
                    <a:lnTo>
                      <a:pt x="207" y="57"/>
                    </a:lnTo>
                    <a:lnTo>
                      <a:pt x="201" y="53"/>
                    </a:lnTo>
                    <a:lnTo>
                      <a:pt x="195" y="48"/>
                    </a:lnTo>
                    <a:lnTo>
                      <a:pt x="189" y="44"/>
                    </a:lnTo>
                    <a:lnTo>
                      <a:pt x="183" y="41"/>
                    </a:lnTo>
                    <a:lnTo>
                      <a:pt x="177" y="37"/>
                    </a:lnTo>
                    <a:lnTo>
                      <a:pt x="170" y="34"/>
                    </a:lnTo>
                    <a:lnTo>
                      <a:pt x="164" y="31"/>
                    </a:lnTo>
                    <a:lnTo>
                      <a:pt x="158" y="29"/>
                    </a:lnTo>
                    <a:lnTo>
                      <a:pt x="152" y="27"/>
                    </a:lnTo>
                    <a:lnTo>
                      <a:pt x="146" y="25"/>
                    </a:lnTo>
                    <a:lnTo>
                      <a:pt x="139" y="23"/>
                    </a:lnTo>
                    <a:lnTo>
                      <a:pt x="133" y="21"/>
                    </a:lnTo>
                    <a:lnTo>
                      <a:pt x="127" y="20"/>
                    </a:lnTo>
                    <a:lnTo>
                      <a:pt x="120" y="18"/>
                    </a:lnTo>
                    <a:lnTo>
                      <a:pt x="114" y="17"/>
                    </a:lnTo>
                    <a:lnTo>
                      <a:pt x="107" y="17"/>
                    </a:lnTo>
                    <a:lnTo>
                      <a:pt x="101" y="16"/>
                    </a:lnTo>
                    <a:lnTo>
                      <a:pt x="94" y="16"/>
                    </a:lnTo>
                    <a:lnTo>
                      <a:pt x="87" y="15"/>
                    </a:lnTo>
                    <a:lnTo>
                      <a:pt x="87" y="16"/>
                    </a:lnTo>
                    <a:lnTo>
                      <a:pt x="87" y="18"/>
                    </a:lnTo>
                    <a:lnTo>
                      <a:pt x="85" y="22"/>
                    </a:lnTo>
                    <a:lnTo>
                      <a:pt x="84" y="27"/>
                    </a:lnTo>
                    <a:lnTo>
                      <a:pt x="82" y="33"/>
                    </a:lnTo>
                    <a:lnTo>
                      <a:pt x="80" y="40"/>
                    </a:lnTo>
                    <a:lnTo>
                      <a:pt x="78" y="48"/>
                    </a:lnTo>
                    <a:lnTo>
                      <a:pt x="75" y="57"/>
                    </a:lnTo>
                    <a:lnTo>
                      <a:pt x="72" y="66"/>
                    </a:lnTo>
                    <a:lnTo>
                      <a:pt x="69" y="76"/>
                    </a:lnTo>
                    <a:lnTo>
                      <a:pt x="66" y="87"/>
                    </a:lnTo>
                    <a:lnTo>
                      <a:pt x="63" y="97"/>
                    </a:lnTo>
                    <a:lnTo>
                      <a:pt x="60" y="108"/>
                    </a:lnTo>
                    <a:lnTo>
                      <a:pt x="57" y="118"/>
                    </a:lnTo>
                    <a:lnTo>
                      <a:pt x="54" y="129"/>
                    </a:lnTo>
                    <a:lnTo>
                      <a:pt x="50" y="139"/>
                    </a:lnTo>
                    <a:lnTo>
                      <a:pt x="48" y="149"/>
                    </a:lnTo>
                    <a:lnTo>
                      <a:pt x="45" y="158"/>
                    </a:lnTo>
                    <a:lnTo>
                      <a:pt x="42" y="167"/>
                    </a:lnTo>
                    <a:lnTo>
                      <a:pt x="40" y="175"/>
                    </a:lnTo>
                    <a:lnTo>
                      <a:pt x="38" y="182"/>
                    </a:lnTo>
                    <a:lnTo>
                      <a:pt x="36" y="188"/>
                    </a:lnTo>
                    <a:lnTo>
                      <a:pt x="34" y="193"/>
                    </a:lnTo>
                    <a:lnTo>
                      <a:pt x="33" y="197"/>
                    </a:lnTo>
                    <a:lnTo>
                      <a:pt x="32" y="199"/>
                    </a:lnTo>
                    <a:lnTo>
                      <a:pt x="32" y="200"/>
                    </a:lnTo>
                    <a:lnTo>
                      <a:pt x="27" y="196"/>
                    </a:lnTo>
                    <a:lnTo>
                      <a:pt x="16" y="188"/>
                    </a:lnTo>
                    <a:lnTo>
                      <a:pt x="5" y="179"/>
                    </a:lnTo>
                    <a:lnTo>
                      <a:pt x="0" y="176"/>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35" name="Freeform 63"/>
              <p:cNvSpPr>
                <a:spLocks/>
              </p:cNvSpPr>
              <p:nvPr/>
            </p:nvSpPr>
            <p:spPr bwMode="auto">
              <a:xfrm>
                <a:off x="2073" y="3395"/>
                <a:ext cx="140" cy="121"/>
              </a:xfrm>
              <a:custGeom>
                <a:avLst/>
                <a:gdLst>
                  <a:gd name="T0" fmla="*/ 133 w 140"/>
                  <a:gd name="T1" fmla="*/ 120 h 121"/>
                  <a:gd name="T2" fmla="*/ 130 w 140"/>
                  <a:gd name="T3" fmla="*/ 118 h 121"/>
                  <a:gd name="T4" fmla="*/ 125 w 140"/>
                  <a:gd name="T5" fmla="*/ 114 h 121"/>
                  <a:gd name="T6" fmla="*/ 118 w 140"/>
                  <a:gd name="T7" fmla="*/ 109 h 121"/>
                  <a:gd name="T8" fmla="*/ 111 w 140"/>
                  <a:gd name="T9" fmla="*/ 103 h 121"/>
                  <a:gd name="T10" fmla="*/ 103 w 140"/>
                  <a:gd name="T11" fmla="*/ 96 h 121"/>
                  <a:gd name="T12" fmla="*/ 95 w 140"/>
                  <a:gd name="T13" fmla="*/ 89 h 121"/>
                  <a:gd name="T14" fmla="*/ 87 w 140"/>
                  <a:gd name="T15" fmla="*/ 82 h 121"/>
                  <a:gd name="T16" fmla="*/ 80 w 140"/>
                  <a:gd name="T17" fmla="*/ 76 h 121"/>
                  <a:gd name="T18" fmla="*/ 74 w 140"/>
                  <a:gd name="T19" fmla="*/ 71 h 121"/>
                  <a:gd name="T20" fmla="*/ 69 w 140"/>
                  <a:gd name="T21" fmla="*/ 67 h 121"/>
                  <a:gd name="T22" fmla="*/ 66 w 140"/>
                  <a:gd name="T23" fmla="*/ 65 h 121"/>
                  <a:gd name="T24" fmla="*/ 66 w 140"/>
                  <a:gd name="T25" fmla="*/ 65 h 121"/>
                  <a:gd name="T26" fmla="*/ 60 w 140"/>
                  <a:gd name="T27" fmla="*/ 60 h 121"/>
                  <a:gd name="T28" fmla="*/ 53 w 140"/>
                  <a:gd name="T29" fmla="*/ 56 h 121"/>
                  <a:gd name="T30" fmla="*/ 45 w 140"/>
                  <a:gd name="T31" fmla="*/ 50 h 121"/>
                  <a:gd name="T32" fmla="*/ 37 w 140"/>
                  <a:gd name="T33" fmla="*/ 45 h 121"/>
                  <a:gd name="T34" fmla="*/ 29 w 140"/>
                  <a:gd name="T35" fmla="*/ 40 h 121"/>
                  <a:gd name="T36" fmla="*/ 21 w 140"/>
                  <a:gd name="T37" fmla="*/ 34 h 121"/>
                  <a:gd name="T38" fmla="*/ 14 w 140"/>
                  <a:gd name="T39" fmla="*/ 29 h 121"/>
                  <a:gd name="T40" fmla="*/ 8 w 140"/>
                  <a:gd name="T41" fmla="*/ 25 h 121"/>
                  <a:gd name="T42" fmla="*/ 3 w 140"/>
                  <a:gd name="T43" fmla="*/ 21 h 121"/>
                  <a:gd name="T44" fmla="*/ 3 w 140"/>
                  <a:gd name="T45" fmla="*/ 21 h 121"/>
                  <a:gd name="T46" fmla="*/ 0 w 140"/>
                  <a:gd name="T47" fmla="*/ 12 h 121"/>
                  <a:gd name="T48" fmla="*/ 4 w 140"/>
                  <a:gd name="T49" fmla="*/ 5 h 121"/>
                  <a:gd name="T50" fmla="*/ 14 w 140"/>
                  <a:gd name="T51" fmla="*/ 0 h 121"/>
                  <a:gd name="T52" fmla="*/ 14 w 140"/>
                  <a:gd name="T53" fmla="*/ 0 h 121"/>
                  <a:gd name="T54" fmla="*/ 18 w 140"/>
                  <a:gd name="T55" fmla="*/ 1 h 121"/>
                  <a:gd name="T56" fmla="*/ 24 w 140"/>
                  <a:gd name="T57" fmla="*/ 4 h 121"/>
                  <a:gd name="T58" fmla="*/ 30 w 140"/>
                  <a:gd name="T59" fmla="*/ 8 h 121"/>
                  <a:gd name="T60" fmla="*/ 37 w 140"/>
                  <a:gd name="T61" fmla="*/ 13 h 121"/>
                  <a:gd name="T62" fmla="*/ 44 w 140"/>
                  <a:gd name="T63" fmla="*/ 19 h 121"/>
                  <a:gd name="T64" fmla="*/ 52 w 140"/>
                  <a:gd name="T65" fmla="*/ 24 h 121"/>
                  <a:gd name="T66" fmla="*/ 59 w 140"/>
                  <a:gd name="T67" fmla="*/ 30 h 121"/>
                  <a:gd name="T68" fmla="*/ 66 w 140"/>
                  <a:gd name="T69" fmla="*/ 34 h 121"/>
                  <a:gd name="T70" fmla="*/ 66 w 140"/>
                  <a:gd name="T71" fmla="*/ 34 h 121"/>
                  <a:gd name="T72" fmla="*/ 70 w 140"/>
                  <a:gd name="T73" fmla="*/ 37 h 121"/>
                  <a:gd name="T74" fmla="*/ 77 w 140"/>
                  <a:gd name="T75" fmla="*/ 41 h 121"/>
                  <a:gd name="T76" fmla="*/ 81 w 140"/>
                  <a:gd name="T77" fmla="*/ 44 h 121"/>
                  <a:gd name="T78" fmla="*/ 81 w 140"/>
                  <a:gd name="T79" fmla="*/ 44 h 121"/>
                  <a:gd name="T80" fmla="*/ 85 w 140"/>
                  <a:gd name="T81" fmla="*/ 47 h 121"/>
                  <a:gd name="T82" fmla="*/ 91 w 140"/>
                  <a:gd name="T83" fmla="*/ 52 h 121"/>
                  <a:gd name="T84" fmla="*/ 95 w 140"/>
                  <a:gd name="T85" fmla="*/ 56 h 121"/>
                  <a:gd name="T86" fmla="*/ 95 w 140"/>
                  <a:gd name="T87" fmla="*/ 56 h 121"/>
                  <a:gd name="T88" fmla="*/ 97 w 140"/>
                  <a:gd name="T89" fmla="*/ 57 h 121"/>
                  <a:gd name="T90" fmla="*/ 102 w 140"/>
                  <a:gd name="T91" fmla="*/ 60 h 121"/>
                  <a:gd name="T92" fmla="*/ 108 w 140"/>
                  <a:gd name="T93" fmla="*/ 65 h 121"/>
                  <a:gd name="T94" fmla="*/ 115 w 140"/>
                  <a:gd name="T95" fmla="*/ 70 h 121"/>
                  <a:gd name="T96" fmla="*/ 122 w 140"/>
                  <a:gd name="T97" fmla="*/ 76 h 121"/>
                  <a:gd name="T98" fmla="*/ 129 w 140"/>
                  <a:gd name="T99" fmla="*/ 81 h 121"/>
                  <a:gd name="T100" fmla="*/ 134 w 140"/>
                  <a:gd name="T101" fmla="*/ 86 h 121"/>
                  <a:gd name="T102" fmla="*/ 138 w 140"/>
                  <a:gd name="T103" fmla="*/ 90 h 121"/>
                  <a:gd name="T104" fmla="*/ 139 w 140"/>
                  <a:gd name="T105" fmla="*/ 92 h 121"/>
                  <a:gd name="T106" fmla="*/ 136 w 140"/>
                  <a:gd name="T107" fmla="*/ 93 h 121"/>
                  <a:gd name="T108" fmla="*/ 136 w 140"/>
                  <a:gd name="T109" fmla="*/ 93 h 121"/>
                  <a:gd name="T110" fmla="*/ 135 w 140"/>
                  <a:gd name="T111" fmla="*/ 100 h 121"/>
                  <a:gd name="T112" fmla="*/ 134 w 140"/>
                  <a:gd name="T113" fmla="*/ 113 h 121"/>
                  <a:gd name="T114" fmla="*/ 133 w 140"/>
                  <a:gd name="T115" fmla="*/ 120 h 121"/>
                  <a:gd name="T116" fmla="*/ 133 w 140"/>
                  <a:gd name="T117" fmla="*/ 120 h 121"/>
                  <a:gd name="T118" fmla="*/ 133 w 140"/>
                  <a:gd name="T119" fmla="*/ 120 h 1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0"/>
                  <a:gd name="T181" fmla="*/ 0 h 121"/>
                  <a:gd name="T182" fmla="*/ 140 w 140"/>
                  <a:gd name="T183" fmla="*/ 121 h 1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0" h="121">
                    <a:moveTo>
                      <a:pt x="133" y="120"/>
                    </a:moveTo>
                    <a:lnTo>
                      <a:pt x="130" y="118"/>
                    </a:lnTo>
                    <a:lnTo>
                      <a:pt x="125" y="114"/>
                    </a:lnTo>
                    <a:lnTo>
                      <a:pt x="118" y="109"/>
                    </a:lnTo>
                    <a:lnTo>
                      <a:pt x="111" y="103"/>
                    </a:lnTo>
                    <a:lnTo>
                      <a:pt x="103" y="96"/>
                    </a:lnTo>
                    <a:lnTo>
                      <a:pt x="95" y="89"/>
                    </a:lnTo>
                    <a:lnTo>
                      <a:pt x="87" y="82"/>
                    </a:lnTo>
                    <a:lnTo>
                      <a:pt x="80" y="76"/>
                    </a:lnTo>
                    <a:lnTo>
                      <a:pt x="74" y="71"/>
                    </a:lnTo>
                    <a:lnTo>
                      <a:pt x="69" y="67"/>
                    </a:lnTo>
                    <a:lnTo>
                      <a:pt x="66" y="65"/>
                    </a:lnTo>
                    <a:lnTo>
                      <a:pt x="60" y="60"/>
                    </a:lnTo>
                    <a:lnTo>
                      <a:pt x="53" y="56"/>
                    </a:lnTo>
                    <a:lnTo>
                      <a:pt x="45" y="50"/>
                    </a:lnTo>
                    <a:lnTo>
                      <a:pt x="37" y="45"/>
                    </a:lnTo>
                    <a:lnTo>
                      <a:pt x="29" y="40"/>
                    </a:lnTo>
                    <a:lnTo>
                      <a:pt x="21" y="34"/>
                    </a:lnTo>
                    <a:lnTo>
                      <a:pt x="14" y="29"/>
                    </a:lnTo>
                    <a:lnTo>
                      <a:pt x="8" y="25"/>
                    </a:lnTo>
                    <a:lnTo>
                      <a:pt x="3" y="21"/>
                    </a:lnTo>
                    <a:lnTo>
                      <a:pt x="0" y="12"/>
                    </a:lnTo>
                    <a:lnTo>
                      <a:pt x="4" y="5"/>
                    </a:lnTo>
                    <a:lnTo>
                      <a:pt x="14" y="0"/>
                    </a:lnTo>
                    <a:lnTo>
                      <a:pt x="18" y="1"/>
                    </a:lnTo>
                    <a:lnTo>
                      <a:pt x="24" y="4"/>
                    </a:lnTo>
                    <a:lnTo>
                      <a:pt x="30" y="8"/>
                    </a:lnTo>
                    <a:lnTo>
                      <a:pt x="37" y="13"/>
                    </a:lnTo>
                    <a:lnTo>
                      <a:pt x="44" y="19"/>
                    </a:lnTo>
                    <a:lnTo>
                      <a:pt x="52" y="24"/>
                    </a:lnTo>
                    <a:lnTo>
                      <a:pt x="59" y="30"/>
                    </a:lnTo>
                    <a:lnTo>
                      <a:pt x="66" y="34"/>
                    </a:lnTo>
                    <a:lnTo>
                      <a:pt x="70" y="37"/>
                    </a:lnTo>
                    <a:lnTo>
                      <a:pt x="77" y="41"/>
                    </a:lnTo>
                    <a:lnTo>
                      <a:pt x="81" y="44"/>
                    </a:lnTo>
                    <a:lnTo>
                      <a:pt x="85" y="47"/>
                    </a:lnTo>
                    <a:lnTo>
                      <a:pt x="91" y="52"/>
                    </a:lnTo>
                    <a:lnTo>
                      <a:pt x="95" y="56"/>
                    </a:lnTo>
                    <a:lnTo>
                      <a:pt x="97" y="57"/>
                    </a:lnTo>
                    <a:lnTo>
                      <a:pt x="102" y="60"/>
                    </a:lnTo>
                    <a:lnTo>
                      <a:pt x="108" y="65"/>
                    </a:lnTo>
                    <a:lnTo>
                      <a:pt x="115" y="70"/>
                    </a:lnTo>
                    <a:lnTo>
                      <a:pt x="122" y="76"/>
                    </a:lnTo>
                    <a:lnTo>
                      <a:pt x="129" y="81"/>
                    </a:lnTo>
                    <a:lnTo>
                      <a:pt x="134" y="86"/>
                    </a:lnTo>
                    <a:lnTo>
                      <a:pt x="138" y="90"/>
                    </a:lnTo>
                    <a:lnTo>
                      <a:pt x="139" y="92"/>
                    </a:lnTo>
                    <a:lnTo>
                      <a:pt x="136" y="93"/>
                    </a:lnTo>
                    <a:lnTo>
                      <a:pt x="135" y="100"/>
                    </a:lnTo>
                    <a:lnTo>
                      <a:pt x="134" y="113"/>
                    </a:lnTo>
                    <a:lnTo>
                      <a:pt x="133" y="120"/>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36" name="Freeform 64"/>
              <p:cNvSpPr>
                <a:spLocks/>
              </p:cNvSpPr>
              <p:nvPr/>
            </p:nvSpPr>
            <p:spPr bwMode="auto">
              <a:xfrm>
                <a:off x="2073" y="3395"/>
                <a:ext cx="140" cy="121"/>
              </a:xfrm>
              <a:custGeom>
                <a:avLst/>
                <a:gdLst>
                  <a:gd name="T0" fmla="*/ 133 w 140"/>
                  <a:gd name="T1" fmla="*/ 120 h 121"/>
                  <a:gd name="T2" fmla="*/ 130 w 140"/>
                  <a:gd name="T3" fmla="*/ 118 h 121"/>
                  <a:gd name="T4" fmla="*/ 125 w 140"/>
                  <a:gd name="T5" fmla="*/ 114 h 121"/>
                  <a:gd name="T6" fmla="*/ 118 w 140"/>
                  <a:gd name="T7" fmla="*/ 109 h 121"/>
                  <a:gd name="T8" fmla="*/ 111 w 140"/>
                  <a:gd name="T9" fmla="*/ 103 h 121"/>
                  <a:gd name="T10" fmla="*/ 103 w 140"/>
                  <a:gd name="T11" fmla="*/ 96 h 121"/>
                  <a:gd name="T12" fmla="*/ 95 w 140"/>
                  <a:gd name="T13" fmla="*/ 89 h 121"/>
                  <a:gd name="T14" fmla="*/ 87 w 140"/>
                  <a:gd name="T15" fmla="*/ 82 h 121"/>
                  <a:gd name="T16" fmla="*/ 80 w 140"/>
                  <a:gd name="T17" fmla="*/ 76 h 121"/>
                  <a:gd name="T18" fmla="*/ 74 w 140"/>
                  <a:gd name="T19" fmla="*/ 71 h 121"/>
                  <a:gd name="T20" fmla="*/ 69 w 140"/>
                  <a:gd name="T21" fmla="*/ 67 h 121"/>
                  <a:gd name="T22" fmla="*/ 66 w 140"/>
                  <a:gd name="T23" fmla="*/ 65 h 121"/>
                  <a:gd name="T24" fmla="*/ 66 w 140"/>
                  <a:gd name="T25" fmla="*/ 65 h 121"/>
                  <a:gd name="T26" fmla="*/ 60 w 140"/>
                  <a:gd name="T27" fmla="*/ 60 h 121"/>
                  <a:gd name="T28" fmla="*/ 53 w 140"/>
                  <a:gd name="T29" fmla="*/ 56 h 121"/>
                  <a:gd name="T30" fmla="*/ 45 w 140"/>
                  <a:gd name="T31" fmla="*/ 50 h 121"/>
                  <a:gd name="T32" fmla="*/ 37 w 140"/>
                  <a:gd name="T33" fmla="*/ 45 h 121"/>
                  <a:gd name="T34" fmla="*/ 29 w 140"/>
                  <a:gd name="T35" fmla="*/ 40 h 121"/>
                  <a:gd name="T36" fmla="*/ 21 w 140"/>
                  <a:gd name="T37" fmla="*/ 34 h 121"/>
                  <a:gd name="T38" fmla="*/ 14 w 140"/>
                  <a:gd name="T39" fmla="*/ 29 h 121"/>
                  <a:gd name="T40" fmla="*/ 8 w 140"/>
                  <a:gd name="T41" fmla="*/ 25 h 121"/>
                  <a:gd name="T42" fmla="*/ 3 w 140"/>
                  <a:gd name="T43" fmla="*/ 21 h 121"/>
                  <a:gd name="T44" fmla="*/ 3 w 140"/>
                  <a:gd name="T45" fmla="*/ 21 h 121"/>
                  <a:gd name="T46" fmla="*/ 0 w 140"/>
                  <a:gd name="T47" fmla="*/ 12 h 121"/>
                  <a:gd name="T48" fmla="*/ 4 w 140"/>
                  <a:gd name="T49" fmla="*/ 5 h 121"/>
                  <a:gd name="T50" fmla="*/ 14 w 140"/>
                  <a:gd name="T51" fmla="*/ 0 h 121"/>
                  <a:gd name="T52" fmla="*/ 14 w 140"/>
                  <a:gd name="T53" fmla="*/ 0 h 121"/>
                  <a:gd name="T54" fmla="*/ 18 w 140"/>
                  <a:gd name="T55" fmla="*/ 1 h 121"/>
                  <a:gd name="T56" fmla="*/ 24 w 140"/>
                  <a:gd name="T57" fmla="*/ 4 h 121"/>
                  <a:gd name="T58" fmla="*/ 30 w 140"/>
                  <a:gd name="T59" fmla="*/ 8 h 121"/>
                  <a:gd name="T60" fmla="*/ 37 w 140"/>
                  <a:gd name="T61" fmla="*/ 13 h 121"/>
                  <a:gd name="T62" fmla="*/ 44 w 140"/>
                  <a:gd name="T63" fmla="*/ 19 h 121"/>
                  <a:gd name="T64" fmla="*/ 52 w 140"/>
                  <a:gd name="T65" fmla="*/ 24 h 121"/>
                  <a:gd name="T66" fmla="*/ 59 w 140"/>
                  <a:gd name="T67" fmla="*/ 30 h 121"/>
                  <a:gd name="T68" fmla="*/ 66 w 140"/>
                  <a:gd name="T69" fmla="*/ 34 h 121"/>
                  <a:gd name="T70" fmla="*/ 66 w 140"/>
                  <a:gd name="T71" fmla="*/ 34 h 121"/>
                  <a:gd name="T72" fmla="*/ 70 w 140"/>
                  <a:gd name="T73" fmla="*/ 37 h 121"/>
                  <a:gd name="T74" fmla="*/ 77 w 140"/>
                  <a:gd name="T75" fmla="*/ 41 h 121"/>
                  <a:gd name="T76" fmla="*/ 81 w 140"/>
                  <a:gd name="T77" fmla="*/ 44 h 121"/>
                  <a:gd name="T78" fmla="*/ 81 w 140"/>
                  <a:gd name="T79" fmla="*/ 44 h 121"/>
                  <a:gd name="T80" fmla="*/ 85 w 140"/>
                  <a:gd name="T81" fmla="*/ 47 h 121"/>
                  <a:gd name="T82" fmla="*/ 91 w 140"/>
                  <a:gd name="T83" fmla="*/ 52 h 121"/>
                  <a:gd name="T84" fmla="*/ 95 w 140"/>
                  <a:gd name="T85" fmla="*/ 56 h 121"/>
                  <a:gd name="T86" fmla="*/ 95 w 140"/>
                  <a:gd name="T87" fmla="*/ 56 h 121"/>
                  <a:gd name="T88" fmla="*/ 97 w 140"/>
                  <a:gd name="T89" fmla="*/ 57 h 121"/>
                  <a:gd name="T90" fmla="*/ 102 w 140"/>
                  <a:gd name="T91" fmla="*/ 60 h 121"/>
                  <a:gd name="T92" fmla="*/ 108 w 140"/>
                  <a:gd name="T93" fmla="*/ 65 h 121"/>
                  <a:gd name="T94" fmla="*/ 115 w 140"/>
                  <a:gd name="T95" fmla="*/ 70 h 121"/>
                  <a:gd name="T96" fmla="*/ 122 w 140"/>
                  <a:gd name="T97" fmla="*/ 76 h 121"/>
                  <a:gd name="T98" fmla="*/ 129 w 140"/>
                  <a:gd name="T99" fmla="*/ 81 h 121"/>
                  <a:gd name="T100" fmla="*/ 134 w 140"/>
                  <a:gd name="T101" fmla="*/ 86 h 121"/>
                  <a:gd name="T102" fmla="*/ 138 w 140"/>
                  <a:gd name="T103" fmla="*/ 90 h 121"/>
                  <a:gd name="T104" fmla="*/ 139 w 140"/>
                  <a:gd name="T105" fmla="*/ 92 h 121"/>
                  <a:gd name="T106" fmla="*/ 136 w 140"/>
                  <a:gd name="T107" fmla="*/ 93 h 121"/>
                  <a:gd name="T108" fmla="*/ 136 w 140"/>
                  <a:gd name="T109" fmla="*/ 93 h 121"/>
                  <a:gd name="T110" fmla="*/ 135 w 140"/>
                  <a:gd name="T111" fmla="*/ 100 h 121"/>
                  <a:gd name="T112" fmla="*/ 134 w 140"/>
                  <a:gd name="T113" fmla="*/ 113 h 121"/>
                  <a:gd name="T114" fmla="*/ 133 w 140"/>
                  <a:gd name="T115" fmla="*/ 120 h 121"/>
                  <a:gd name="T116" fmla="*/ 133 w 140"/>
                  <a:gd name="T117" fmla="*/ 120 h 121"/>
                  <a:gd name="T118" fmla="*/ 133 w 140"/>
                  <a:gd name="T119" fmla="*/ 120 h 1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0"/>
                  <a:gd name="T181" fmla="*/ 0 h 121"/>
                  <a:gd name="T182" fmla="*/ 140 w 140"/>
                  <a:gd name="T183" fmla="*/ 121 h 1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0" h="121">
                    <a:moveTo>
                      <a:pt x="133" y="120"/>
                    </a:moveTo>
                    <a:lnTo>
                      <a:pt x="130" y="118"/>
                    </a:lnTo>
                    <a:lnTo>
                      <a:pt x="125" y="114"/>
                    </a:lnTo>
                    <a:lnTo>
                      <a:pt x="118" y="109"/>
                    </a:lnTo>
                    <a:lnTo>
                      <a:pt x="111" y="103"/>
                    </a:lnTo>
                    <a:lnTo>
                      <a:pt x="103" y="96"/>
                    </a:lnTo>
                    <a:lnTo>
                      <a:pt x="95" y="89"/>
                    </a:lnTo>
                    <a:lnTo>
                      <a:pt x="87" y="82"/>
                    </a:lnTo>
                    <a:lnTo>
                      <a:pt x="80" y="76"/>
                    </a:lnTo>
                    <a:lnTo>
                      <a:pt x="74" y="71"/>
                    </a:lnTo>
                    <a:lnTo>
                      <a:pt x="69" y="67"/>
                    </a:lnTo>
                    <a:lnTo>
                      <a:pt x="66" y="65"/>
                    </a:lnTo>
                    <a:lnTo>
                      <a:pt x="60" y="60"/>
                    </a:lnTo>
                    <a:lnTo>
                      <a:pt x="53" y="56"/>
                    </a:lnTo>
                    <a:lnTo>
                      <a:pt x="45" y="50"/>
                    </a:lnTo>
                    <a:lnTo>
                      <a:pt x="37" y="45"/>
                    </a:lnTo>
                    <a:lnTo>
                      <a:pt x="29" y="40"/>
                    </a:lnTo>
                    <a:lnTo>
                      <a:pt x="21" y="34"/>
                    </a:lnTo>
                    <a:lnTo>
                      <a:pt x="14" y="29"/>
                    </a:lnTo>
                    <a:lnTo>
                      <a:pt x="8" y="25"/>
                    </a:lnTo>
                    <a:lnTo>
                      <a:pt x="3" y="21"/>
                    </a:lnTo>
                    <a:lnTo>
                      <a:pt x="0" y="12"/>
                    </a:lnTo>
                    <a:lnTo>
                      <a:pt x="4" y="5"/>
                    </a:lnTo>
                    <a:lnTo>
                      <a:pt x="14" y="0"/>
                    </a:lnTo>
                    <a:lnTo>
                      <a:pt x="18" y="1"/>
                    </a:lnTo>
                    <a:lnTo>
                      <a:pt x="24" y="4"/>
                    </a:lnTo>
                    <a:lnTo>
                      <a:pt x="30" y="8"/>
                    </a:lnTo>
                    <a:lnTo>
                      <a:pt x="37" y="13"/>
                    </a:lnTo>
                    <a:lnTo>
                      <a:pt x="44" y="19"/>
                    </a:lnTo>
                    <a:lnTo>
                      <a:pt x="52" y="24"/>
                    </a:lnTo>
                    <a:lnTo>
                      <a:pt x="59" y="30"/>
                    </a:lnTo>
                    <a:lnTo>
                      <a:pt x="66" y="34"/>
                    </a:lnTo>
                    <a:lnTo>
                      <a:pt x="70" y="37"/>
                    </a:lnTo>
                    <a:lnTo>
                      <a:pt x="77" y="41"/>
                    </a:lnTo>
                    <a:lnTo>
                      <a:pt x="81" y="44"/>
                    </a:lnTo>
                    <a:lnTo>
                      <a:pt x="85" y="47"/>
                    </a:lnTo>
                    <a:lnTo>
                      <a:pt x="91" y="52"/>
                    </a:lnTo>
                    <a:lnTo>
                      <a:pt x="95" y="56"/>
                    </a:lnTo>
                    <a:lnTo>
                      <a:pt x="97" y="57"/>
                    </a:lnTo>
                    <a:lnTo>
                      <a:pt x="102" y="60"/>
                    </a:lnTo>
                    <a:lnTo>
                      <a:pt x="108" y="65"/>
                    </a:lnTo>
                    <a:lnTo>
                      <a:pt x="115" y="70"/>
                    </a:lnTo>
                    <a:lnTo>
                      <a:pt x="122" y="76"/>
                    </a:lnTo>
                    <a:lnTo>
                      <a:pt x="129" y="81"/>
                    </a:lnTo>
                    <a:lnTo>
                      <a:pt x="134" y="86"/>
                    </a:lnTo>
                    <a:lnTo>
                      <a:pt x="138" y="90"/>
                    </a:lnTo>
                    <a:lnTo>
                      <a:pt x="139" y="92"/>
                    </a:lnTo>
                    <a:lnTo>
                      <a:pt x="136" y="93"/>
                    </a:lnTo>
                    <a:lnTo>
                      <a:pt x="135" y="100"/>
                    </a:lnTo>
                    <a:lnTo>
                      <a:pt x="134" y="113"/>
                    </a:lnTo>
                    <a:lnTo>
                      <a:pt x="133" y="120"/>
                    </a:lnTo>
                  </a:path>
                </a:pathLst>
              </a:custGeom>
              <a:noFill/>
              <a:ln w="254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37" name="Freeform 65"/>
              <p:cNvSpPr>
                <a:spLocks/>
              </p:cNvSpPr>
              <p:nvPr/>
            </p:nvSpPr>
            <p:spPr bwMode="auto">
              <a:xfrm>
                <a:off x="2362" y="3284"/>
                <a:ext cx="31" cy="186"/>
              </a:xfrm>
              <a:custGeom>
                <a:avLst/>
                <a:gdLst>
                  <a:gd name="T0" fmla="*/ 0 w 31"/>
                  <a:gd name="T1" fmla="*/ 185 h 186"/>
                  <a:gd name="T2" fmla="*/ 0 w 31"/>
                  <a:gd name="T3" fmla="*/ 181 h 186"/>
                  <a:gd name="T4" fmla="*/ 0 w 31"/>
                  <a:gd name="T5" fmla="*/ 175 h 186"/>
                  <a:gd name="T6" fmla="*/ 0 w 31"/>
                  <a:gd name="T7" fmla="*/ 167 h 186"/>
                  <a:gd name="T8" fmla="*/ 0 w 31"/>
                  <a:gd name="T9" fmla="*/ 158 h 186"/>
                  <a:gd name="T10" fmla="*/ 1 w 31"/>
                  <a:gd name="T11" fmla="*/ 148 h 186"/>
                  <a:gd name="T12" fmla="*/ 1 w 31"/>
                  <a:gd name="T13" fmla="*/ 138 h 186"/>
                  <a:gd name="T14" fmla="*/ 2 w 31"/>
                  <a:gd name="T15" fmla="*/ 127 h 186"/>
                  <a:gd name="T16" fmla="*/ 3 w 31"/>
                  <a:gd name="T17" fmla="*/ 118 h 186"/>
                  <a:gd name="T18" fmla="*/ 3 w 31"/>
                  <a:gd name="T19" fmla="*/ 109 h 186"/>
                  <a:gd name="T20" fmla="*/ 4 w 31"/>
                  <a:gd name="T21" fmla="*/ 101 h 186"/>
                  <a:gd name="T22" fmla="*/ 4 w 31"/>
                  <a:gd name="T23" fmla="*/ 95 h 186"/>
                  <a:gd name="T24" fmla="*/ 4 w 31"/>
                  <a:gd name="T25" fmla="*/ 92 h 186"/>
                  <a:gd name="T26" fmla="*/ 4 w 31"/>
                  <a:gd name="T27" fmla="*/ 92 h 186"/>
                  <a:gd name="T28" fmla="*/ 4 w 31"/>
                  <a:gd name="T29" fmla="*/ 85 h 186"/>
                  <a:gd name="T30" fmla="*/ 4 w 31"/>
                  <a:gd name="T31" fmla="*/ 77 h 186"/>
                  <a:gd name="T32" fmla="*/ 3 w 31"/>
                  <a:gd name="T33" fmla="*/ 68 h 186"/>
                  <a:gd name="T34" fmla="*/ 3 w 31"/>
                  <a:gd name="T35" fmla="*/ 59 h 186"/>
                  <a:gd name="T36" fmla="*/ 2 w 31"/>
                  <a:gd name="T37" fmla="*/ 49 h 186"/>
                  <a:gd name="T38" fmla="*/ 1 w 31"/>
                  <a:gd name="T39" fmla="*/ 40 h 186"/>
                  <a:gd name="T40" fmla="*/ 1 w 31"/>
                  <a:gd name="T41" fmla="*/ 31 h 186"/>
                  <a:gd name="T42" fmla="*/ 1 w 31"/>
                  <a:gd name="T43" fmla="*/ 22 h 186"/>
                  <a:gd name="T44" fmla="*/ 1 w 31"/>
                  <a:gd name="T45" fmla="*/ 15 h 186"/>
                  <a:gd name="T46" fmla="*/ 1 w 31"/>
                  <a:gd name="T47" fmla="*/ 9 h 186"/>
                  <a:gd name="T48" fmla="*/ 1 w 31"/>
                  <a:gd name="T49" fmla="*/ 9 h 186"/>
                  <a:gd name="T50" fmla="*/ 7 w 31"/>
                  <a:gd name="T51" fmla="*/ 1 h 186"/>
                  <a:gd name="T52" fmla="*/ 15 w 31"/>
                  <a:gd name="T53" fmla="*/ 0 h 186"/>
                  <a:gd name="T54" fmla="*/ 26 w 31"/>
                  <a:gd name="T55" fmla="*/ 4 h 186"/>
                  <a:gd name="T56" fmla="*/ 26 w 31"/>
                  <a:gd name="T57" fmla="*/ 4 h 186"/>
                  <a:gd name="T58" fmla="*/ 28 w 31"/>
                  <a:gd name="T59" fmla="*/ 9 h 186"/>
                  <a:gd name="T60" fmla="*/ 28 w 31"/>
                  <a:gd name="T61" fmla="*/ 16 h 186"/>
                  <a:gd name="T62" fmla="*/ 29 w 31"/>
                  <a:gd name="T63" fmla="*/ 24 h 186"/>
                  <a:gd name="T64" fmla="*/ 29 w 31"/>
                  <a:gd name="T65" fmla="*/ 33 h 186"/>
                  <a:gd name="T66" fmla="*/ 29 w 31"/>
                  <a:gd name="T67" fmla="*/ 43 h 186"/>
                  <a:gd name="T68" fmla="*/ 29 w 31"/>
                  <a:gd name="T69" fmla="*/ 53 h 186"/>
                  <a:gd name="T70" fmla="*/ 28 w 31"/>
                  <a:gd name="T71" fmla="*/ 63 h 186"/>
                  <a:gd name="T72" fmla="*/ 28 w 31"/>
                  <a:gd name="T73" fmla="*/ 72 h 186"/>
                  <a:gd name="T74" fmla="*/ 28 w 31"/>
                  <a:gd name="T75" fmla="*/ 72 h 186"/>
                  <a:gd name="T76" fmla="*/ 29 w 31"/>
                  <a:gd name="T77" fmla="*/ 77 h 186"/>
                  <a:gd name="T78" fmla="*/ 29 w 31"/>
                  <a:gd name="T79" fmla="*/ 86 h 186"/>
                  <a:gd name="T80" fmla="*/ 29 w 31"/>
                  <a:gd name="T81" fmla="*/ 91 h 186"/>
                  <a:gd name="T82" fmla="*/ 29 w 31"/>
                  <a:gd name="T83" fmla="*/ 91 h 186"/>
                  <a:gd name="T84" fmla="*/ 29 w 31"/>
                  <a:gd name="T85" fmla="*/ 96 h 186"/>
                  <a:gd name="T86" fmla="*/ 29 w 31"/>
                  <a:gd name="T87" fmla="*/ 106 h 186"/>
                  <a:gd name="T88" fmla="*/ 29 w 31"/>
                  <a:gd name="T89" fmla="*/ 111 h 186"/>
                  <a:gd name="T90" fmla="*/ 29 w 31"/>
                  <a:gd name="T91" fmla="*/ 111 h 186"/>
                  <a:gd name="T92" fmla="*/ 29 w 31"/>
                  <a:gd name="T93" fmla="*/ 113 h 186"/>
                  <a:gd name="T94" fmla="*/ 29 w 31"/>
                  <a:gd name="T95" fmla="*/ 119 h 186"/>
                  <a:gd name="T96" fmla="*/ 30 w 31"/>
                  <a:gd name="T97" fmla="*/ 126 h 186"/>
                  <a:gd name="T98" fmla="*/ 30 w 31"/>
                  <a:gd name="T99" fmla="*/ 134 h 186"/>
                  <a:gd name="T100" fmla="*/ 30 w 31"/>
                  <a:gd name="T101" fmla="*/ 143 h 186"/>
                  <a:gd name="T102" fmla="*/ 30 w 31"/>
                  <a:gd name="T103" fmla="*/ 152 h 186"/>
                  <a:gd name="T104" fmla="*/ 29 w 31"/>
                  <a:gd name="T105" fmla="*/ 160 h 186"/>
                  <a:gd name="T106" fmla="*/ 28 w 31"/>
                  <a:gd name="T107" fmla="*/ 166 h 186"/>
                  <a:gd name="T108" fmla="*/ 27 w 31"/>
                  <a:gd name="T109" fmla="*/ 170 h 186"/>
                  <a:gd name="T110" fmla="*/ 26 w 31"/>
                  <a:gd name="T111" fmla="*/ 172 h 186"/>
                  <a:gd name="T112" fmla="*/ 23 w 31"/>
                  <a:gd name="T113" fmla="*/ 170 h 186"/>
                  <a:gd name="T114" fmla="*/ 23 w 31"/>
                  <a:gd name="T115" fmla="*/ 170 h 186"/>
                  <a:gd name="T116" fmla="*/ 17 w 31"/>
                  <a:gd name="T117" fmla="*/ 174 h 186"/>
                  <a:gd name="T118" fmla="*/ 6 w 31"/>
                  <a:gd name="T119" fmla="*/ 181 h 186"/>
                  <a:gd name="T120" fmla="*/ 0 w 31"/>
                  <a:gd name="T121" fmla="*/ 185 h 186"/>
                  <a:gd name="T122" fmla="*/ 0 w 31"/>
                  <a:gd name="T123" fmla="*/ 185 h 186"/>
                  <a:gd name="T124" fmla="*/ 0 w 31"/>
                  <a:gd name="T125" fmla="*/ 185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
                  <a:gd name="T190" fmla="*/ 0 h 186"/>
                  <a:gd name="T191" fmla="*/ 31 w 31"/>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 h="186">
                    <a:moveTo>
                      <a:pt x="0" y="185"/>
                    </a:moveTo>
                    <a:lnTo>
                      <a:pt x="0" y="181"/>
                    </a:lnTo>
                    <a:lnTo>
                      <a:pt x="0" y="175"/>
                    </a:lnTo>
                    <a:lnTo>
                      <a:pt x="0" y="167"/>
                    </a:lnTo>
                    <a:lnTo>
                      <a:pt x="0" y="158"/>
                    </a:lnTo>
                    <a:lnTo>
                      <a:pt x="1" y="148"/>
                    </a:lnTo>
                    <a:lnTo>
                      <a:pt x="1" y="138"/>
                    </a:lnTo>
                    <a:lnTo>
                      <a:pt x="2" y="127"/>
                    </a:lnTo>
                    <a:lnTo>
                      <a:pt x="3" y="118"/>
                    </a:lnTo>
                    <a:lnTo>
                      <a:pt x="3" y="109"/>
                    </a:lnTo>
                    <a:lnTo>
                      <a:pt x="4" y="101"/>
                    </a:lnTo>
                    <a:lnTo>
                      <a:pt x="4" y="95"/>
                    </a:lnTo>
                    <a:lnTo>
                      <a:pt x="4" y="92"/>
                    </a:lnTo>
                    <a:lnTo>
                      <a:pt x="4" y="85"/>
                    </a:lnTo>
                    <a:lnTo>
                      <a:pt x="4" y="77"/>
                    </a:lnTo>
                    <a:lnTo>
                      <a:pt x="3" y="68"/>
                    </a:lnTo>
                    <a:lnTo>
                      <a:pt x="3" y="59"/>
                    </a:lnTo>
                    <a:lnTo>
                      <a:pt x="2" y="49"/>
                    </a:lnTo>
                    <a:lnTo>
                      <a:pt x="1" y="40"/>
                    </a:lnTo>
                    <a:lnTo>
                      <a:pt x="1" y="31"/>
                    </a:lnTo>
                    <a:lnTo>
                      <a:pt x="1" y="22"/>
                    </a:lnTo>
                    <a:lnTo>
                      <a:pt x="1" y="15"/>
                    </a:lnTo>
                    <a:lnTo>
                      <a:pt x="1" y="9"/>
                    </a:lnTo>
                    <a:lnTo>
                      <a:pt x="7" y="1"/>
                    </a:lnTo>
                    <a:lnTo>
                      <a:pt x="15" y="0"/>
                    </a:lnTo>
                    <a:lnTo>
                      <a:pt x="26" y="4"/>
                    </a:lnTo>
                    <a:lnTo>
                      <a:pt x="28" y="9"/>
                    </a:lnTo>
                    <a:lnTo>
                      <a:pt x="28" y="16"/>
                    </a:lnTo>
                    <a:lnTo>
                      <a:pt x="29" y="24"/>
                    </a:lnTo>
                    <a:lnTo>
                      <a:pt x="29" y="33"/>
                    </a:lnTo>
                    <a:lnTo>
                      <a:pt x="29" y="43"/>
                    </a:lnTo>
                    <a:lnTo>
                      <a:pt x="29" y="53"/>
                    </a:lnTo>
                    <a:lnTo>
                      <a:pt x="28" y="63"/>
                    </a:lnTo>
                    <a:lnTo>
                      <a:pt x="28" y="72"/>
                    </a:lnTo>
                    <a:lnTo>
                      <a:pt x="29" y="77"/>
                    </a:lnTo>
                    <a:lnTo>
                      <a:pt x="29" y="86"/>
                    </a:lnTo>
                    <a:lnTo>
                      <a:pt x="29" y="91"/>
                    </a:lnTo>
                    <a:lnTo>
                      <a:pt x="29" y="96"/>
                    </a:lnTo>
                    <a:lnTo>
                      <a:pt x="29" y="106"/>
                    </a:lnTo>
                    <a:lnTo>
                      <a:pt x="29" y="111"/>
                    </a:lnTo>
                    <a:lnTo>
                      <a:pt x="29" y="113"/>
                    </a:lnTo>
                    <a:lnTo>
                      <a:pt x="29" y="119"/>
                    </a:lnTo>
                    <a:lnTo>
                      <a:pt x="30" y="126"/>
                    </a:lnTo>
                    <a:lnTo>
                      <a:pt x="30" y="134"/>
                    </a:lnTo>
                    <a:lnTo>
                      <a:pt x="30" y="143"/>
                    </a:lnTo>
                    <a:lnTo>
                      <a:pt x="30" y="152"/>
                    </a:lnTo>
                    <a:lnTo>
                      <a:pt x="29" y="160"/>
                    </a:lnTo>
                    <a:lnTo>
                      <a:pt x="28" y="166"/>
                    </a:lnTo>
                    <a:lnTo>
                      <a:pt x="27" y="170"/>
                    </a:lnTo>
                    <a:lnTo>
                      <a:pt x="26" y="172"/>
                    </a:lnTo>
                    <a:lnTo>
                      <a:pt x="23" y="170"/>
                    </a:lnTo>
                    <a:lnTo>
                      <a:pt x="17" y="174"/>
                    </a:lnTo>
                    <a:lnTo>
                      <a:pt x="6" y="181"/>
                    </a:lnTo>
                    <a:lnTo>
                      <a:pt x="0" y="185"/>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38" name="Freeform 66"/>
              <p:cNvSpPr>
                <a:spLocks/>
              </p:cNvSpPr>
              <p:nvPr/>
            </p:nvSpPr>
            <p:spPr bwMode="auto">
              <a:xfrm>
                <a:off x="2362" y="3284"/>
                <a:ext cx="31" cy="186"/>
              </a:xfrm>
              <a:custGeom>
                <a:avLst/>
                <a:gdLst>
                  <a:gd name="T0" fmla="*/ 0 w 31"/>
                  <a:gd name="T1" fmla="*/ 185 h 186"/>
                  <a:gd name="T2" fmla="*/ 0 w 31"/>
                  <a:gd name="T3" fmla="*/ 181 h 186"/>
                  <a:gd name="T4" fmla="*/ 0 w 31"/>
                  <a:gd name="T5" fmla="*/ 175 h 186"/>
                  <a:gd name="T6" fmla="*/ 0 w 31"/>
                  <a:gd name="T7" fmla="*/ 167 h 186"/>
                  <a:gd name="T8" fmla="*/ 0 w 31"/>
                  <a:gd name="T9" fmla="*/ 158 h 186"/>
                  <a:gd name="T10" fmla="*/ 1 w 31"/>
                  <a:gd name="T11" fmla="*/ 148 h 186"/>
                  <a:gd name="T12" fmla="*/ 1 w 31"/>
                  <a:gd name="T13" fmla="*/ 138 h 186"/>
                  <a:gd name="T14" fmla="*/ 2 w 31"/>
                  <a:gd name="T15" fmla="*/ 127 h 186"/>
                  <a:gd name="T16" fmla="*/ 3 w 31"/>
                  <a:gd name="T17" fmla="*/ 118 h 186"/>
                  <a:gd name="T18" fmla="*/ 3 w 31"/>
                  <a:gd name="T19" fmla="*/ 109 h 186"/>
                  <a:gd name="T20" fmla="*/ 4 w 31"/>
                  <a:gd name="T21" fmla="*/ 101 h 186"/>
                  <a:gd name="T22" fmla="*/ 4 w 31"/>
                  <a:gd name="T23" fmla="*/ 95 h 186"/>
                  <a:gd name="T24" fmla="*/ 4 w 31"/>
                  <a:gd name="T25" fmla="*/ 92 h 186"/>
                  <a:gd name="T26" fmla="*/ 4 w 31"/>
                  <a:gd name="T27" fmla="*/ 92 h 186"/>
                  <a:gd name="T28" fmla="*/ 4 w 31"/>
                  <a:gd name="T29" fmla="*/ 85 h 186"/>
                  <a:gd name="T30" fmla="*/ 4 w 31"/>
                  <a:gd name="T31" fmla="*/ 77 h 186"/>
                  <a:gd name="T32" fmla="*/ 3 w 31"/>
                  <a:gd name="T33" fmla="*/ 68 h 186"/>
                  <a:gd name="T34" fmla="*/ 3 w 31"/>
                  <a:gd name="T35" fmla="*/ 59 h 186"/>
                  <a:gd name="T36" fmla="*/ 2 w 31"/>
                  <a:gd name="T37" fmla="*/ 49 h 186"/>
                  <a:gd name="T38" fmla="*/ 1 w 31"/>
                  <a:gd name="T39" fmla="*/ 40 h 186"/>
                  <a:gd name="T40" fmla="*/ 1 w 31"/>
                  <a:gd name="T41" fmla="*/ 31 h 186"/>
                  <a:gd name="T42" fmla="*/ 1 w 31"/>
                  <a:gd name="T43" fmla="*/ 22 h 186"/>
                  <a:gd name="T44" fmla="*/ 1 w 31"/>
                  <a:gd name="T45" fmla="*/ 15 h 186"/>
                  <a:gd name="T46" fmla="*/ 1 w 31"/>
                  <a:gd name="T47" fmla="*/ 9 h 186"/>
                  <a:gd name="T48" fmla="*/ 1 w 31"/>
                  <a:gd name="T49" fmla="*/ 9 h 186"/>
                  <a:gd name="T50" fmla="*/ 7 w 31"/>
                  <a:gd name="T51" fmla="*/ 1 h 186"/>
                  <a:gd name="T52" fmla="*/ 15 w 31"/>
                  <a:gd name="T53" fmla="*/ 0 h 186"/>
                  <a:gd name="T54" fmla="*/ 26 w 31"/>
                  <a:gd name="T55" fmla="*/ 4 h 186"/>
                  <a:gd name="T56" fmla="*/ 26 w 31"/>
                  <a:gd name="T57" fmla="*/ 4 h 186"/>
                  <a:gd name="T58" fmla="*/ 28 w 31"/>
                  <a:gd name="T59" fmla="*/ 9 h 186"/>
                  <a:gd name="T60" fmla="*/ 28 w 31"/>
                  <a:gd name="T61" fmla="*/ 16 h 186"/>
                  <a:gd name="T62" fmla="*/ 29 w 31"/>
                  <a:gd name="T63" fmla="*/ 24 h 186"/>
                  <a:gd name="T64" fmla="*/ 29 w 31"/>
                  <a:gd name="T65" fmla="*/ 33 h 186"/>
                  <a:gd name="T66" fmla="*/ 29 w 31"/>
                  <a:gd name="T67" fmla="*/ 43 h 186"/>
                  <a:gd name="T68" fmla="*/ 29 w 31"/>
                  <a:gd name="T69" fmla="*/ 53 h 186"/>
                  <a:gd name="T70" fmla="*/ 28 w 31"/>
                  <a:gd name="T71" fmla="*/ 63 h 186"/>
                  <a:gd name="T72" fmla="*/ 28 w 31"/>
                  <a:gd name="T73" fmla="*/ 72 h 186"/>
                  <a:gd name="T74" fmla="*/ 28 w 31"/>
                  <a:gd name="T75" fmla="*/ 72 h 186"/>
                  <a:gd name="T76" fmla="*/ 29 w 31"/>
                  <a:gd name="T77" fmla="*/ 77 h 186"/>
                  <a:gd name="T78" fmla="*/ 29 w 31"/>
                  <a:gd name="T79" fmla="*/ 86 h 186"/>
                  <a:gd name="T80" fmla="*/ 29 w 31"/>
                  <a:gd name="T81" fmla="*/ 91 h 186"/>
                  <a:gd name="T82" fmla="*/ 29 w 31"/>
                  <a:gd name="T83" fmla="*/ 91 h 186"/>
                  <a:gd name="T84" fmla="*/ 29 w 31"/>
                  <a:gd name="T85" fmla="*/ 96 h 186"/>
                  <a:gd name="T86" fmla="*/ 29 w 31"/>
                  <a:gd name="T87" fmla="*/ 106 h 186"/>
                  <a:gd name="T88" fmla="*/ 29 w 31"/>
                  <a:gd name="T89" fmla="*/ 111 h 186"/>
                  <a:gd name="T90" fmla="*/ 29 w 31"/>
                  <a:gd name="T91" fmla="*/ 111 h 186"/>
                  <a:gd name="T92" fmla="*/ 29 w 31"/>
                  <a:gd name="T93" fmla="*/ 113 h 186"/>
                  <a:gd name="T94" fmla="*/ 29 w 31"/>
                  <a:gd name="T95" fmla="*/ 119 h 186"/>
                  <a:gd name="T96" fmla="*/ 30 w 31"/>
                  <a:gd name="T97" fmla="*/ 126 h 186"/>
                  <a:gd name="T98" fmla="*/ 30 w 31"/>
                  <a:gd name="T99" fmla="*/ 134 h 186"/>
                  <a:gd name="T100" fmla="*/ 30 w 31"/>
                  <a:gd name="T101" fmla="*/ 143 h 186"/>
                  <a:gd name="T102" fmla="*/ 30 w 31"/>
                  <a:gd name="T103" fmla="*/ 152 h 186"/>
                  <a:gd name="T104" fmla="*/ 29 w 31"/>
                  <a:gd name="T105" fmla="*/ 160 h 186"/>
                  <a:gd name="T106" fmla="*/ 28 w 31"/>
                  <a:gd name="T107" fmla="*/ 166 h 186"/>
                  <a:gd name="T108" fmla="*/ 27 w 31"/>
                  <a:gd name="T109" fmla="*/ 170 h 186"/>
                  <a:gd name="T110" fmla="*/ 26 w 31"/>
                  <a:gd name="T111" fmla="*/ 172 h 186"/>
                  <a:gd name="T112" fmla="*/ 23 w 31"/>
                  <a:gd name="T113" fmla="*/ 170 h 186"/>
                  <a:gd name="T114" fmla="*/ 23 w 31"/>
                  <a:gd name="T115" fmla="*/ 170 h 186"/>
                  <a:gd name="T116" fmla="*/ 17 w 31"/>
                  <a:gd name="T117" fmla="*/ 174 h 186"/>
                  <a:gd name="T118" fmla="*/ 6 w 31"/>
                  <a:gd name="T119" fmla="*/ 181 h 186"/>
                  <a:gd name="T120" fmla="*/ 0 w 31"/>
                  <a:gd name="T121" fmla="*/ 185 h 186"/>
                  <a:gd name="T122" fmla="*/ 0 w 31"/>
                  <a:gd name="T123" fmla="*/ 185 h 186"/>
                  <a:gd name="T124" fmla="*/ 0 w 31"/>
                  <a:gd name="T125" fmla="*/ 185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
                  <a:gd name="T190" fmla="*/ 0 h 186"/>
                  <a:gd name="T191" fmla="*/ 31 w 31"/>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 h="186">
                    <a:moveTo>
                      <a:pt x="0" y="185"/>
                    </a:moveTo>
                    <a:lnTo>
                      <a:pt x="0" y="181"/>
                    </a:lnTo>
                    <a:lnTo>
                      <a:pt x="0" y="175"/>
                    </a:lnTo>
                    <a:lnTo>
                      <a:pt x="0" y="167"/>
                    </a:lnTo>
                    <a:lnTo>
                      <a:pt x="0" y="158"/>
                    </a:lnTo>
                    <a:lnTo>
                      <a:pt x="1" y="148"/>
                    </a:lnTo>
                    <a:lnTo>
                      <a:pt x="1" y="138"/>
                    </a:lnTo>
                    <a:lnTo>
                      <a:pt x="2" y="127"/>
                    </a:lnTo>
                    <a:lnTo>
                      <a:pt x="3" y="118"/>
                    </a:lnTo>
                    <a:lnTo>
                      <a:pt x="3" y="109"/>
                    </a:lnTo>
                    <a:lnTo>
                      <a:pt x="4" y="101"/>
                    </a:lnTo>
                    <a:lnTo>
                      <a:pt x="4" y="95"/>
                    </a:lnTo>
                    <a:lnTo>
                      <a:pt x="4" y="92"/>
                    </a:lnTo>
                    <a:lnTo>
                      <a:pt x="4" y="85"/>
                    </a:lnTo>
                    <a:lnTo>
                      <a:pt x="4" y="77"/>
                    </a:lnTo>
                    <a:lnTo>
                      <a:pt x="3" y="68"/>
                    </a:lnTo>
                    <a:lnTo>
                      <a:pt x="3" y="59"/>
                    </a:lnTo>
                    <a:lnTo>
                      <a:pt x="2" y="49"/>
                    </a:lnTo>
                    <a:lnTo>
                      <a:pt x="1" y="40"/>
                    </a:lnTo>
                    <a:lnTo>
                      <a:pt x="1" y="31"/>
                    </a:lnTo>
                    <a:lnTo>
                      <a:pt x="1" y="22"/>
                    </a:lnTo>
                    <a:lnTo>
                      <a:pt x="1" y="15"/>
                    </a:lnTo>
                    <a:lnTo>
                      <a:pt x="1" y="9"/>
                    </a:lnTo>
                    <a:lnTo>
                      <a:pt x="7" y="1"/>
                    </a:lnTo>
                    <a:lnTo>
                      <a:pt x="15" y="0"/>
                    </a:lnTo>
                    <a:lnTo>
                      <a:pt x="26" y="4"/>
                    </a:lnTo>
                    <a:lnTo>
                      <a:pt x="28" y="9"/>
                    </a:lnTo>
                    <a:lnTo>
                      <a:pt x="28" y="16"/>
                    </a:lnTo>
                    <a:lnTo>
                      <a:pt x="29" y="24"/>
                    </a:lnTo>
                    <a:lnTo>
                      <a:pt x="29" y="33"/>
                    </a:lnTo>
                    <a:lnTo>
                      <a:pt x="29" y="43"/>
                    </a:lnTo>
                    <a:lnTo>
                      <a:pt x="29" y="53"/>
                    </a:lnTo>
                    <a:lnTo>
                      <a:pt x="28" y="63"/>
                    </a:lnTo>
                    <a:lnTo>
                      <a:pt x="28" y="72"/>
                    </a:lnTo>
                    <a:lnTo>
                      <a:pt x="29" y="77"/>
                    </a:lnTo>
                    <a:lnTo>
                      <a:pt x="29" y="86"/>
                    </a:lnTo>
                    <a:lnTo>
                      <a:pt x="29" y="91"/>
                    </a:lnTo>
                    <a:lnTo>
                      <a:pt x="29" y="96"/>
                    </a:lnTo>
                    <a:lnTo>
                      <a:pt x="29" y="106"/>
                    </a:lnTo>
                    <a:lnTo>
                      <a:pt x="29" y="111"/>
                    </a:lnTo>
                    <a:lnTo>
                      <a:pt x="29" y="113"/>
                    </a:lnTo>
                    <a:lnTo>
                      <a:pt x="29" y="119"/>
                    </a:lnTo>
                    <a:lnTo>
                      <a:pt x="30" y="126"/>
                    </a:lnTo>
                    <a:lnTo>
                      <a:pt x="30" y="134"/>
                    </a:lnTo>
                    <a:lnTo>
                      <a:pt x="30" y="143"/>
                    </a:lnTo>
                    <a:lnTo>
                      <a:pt x="30" y="152"/>
                    </a:lnTo>
                    <a:lnTo>
                      <a:pt x="29" y="160"/>
                    </a:lnTo>
                    <a:lnTo>
                      <a:pt x="28" y="166"/>
                    </a:lnTo>
                    <a:lnTo>
                      <a:pt x="27" y="170"/>
                    </a:lnTo>
                    <a:lnTo>
                      <a:pt x="26" y="172"/>
                    </a:lnTo>
                    <a:lnTo>
                      <a:pt x="23" y="170"/>
                    </a:lnTo>
                    <a:lnTo>
                      <a:pt x="17" y="174"/>
                    </a:lnTo>
                    <a:lnTo>
                      <a:pt x="6" y="181"/>
                    </a:lnTo>
                    <a:lnTo>
                      <a:pt x="0" y="185"/>
                    </a:lnTo>
                  </a:path>
                </a:pathLst>
              </a:custGeom>
              <a:noFill/>
              <a:ln w="254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39" name="Freeform 91"/>
              <p:cNvSpPr>
                <a:spLocks/>
              </p:cNvSpPr>
              <p:nvPr/>
            </p:nvSpPr>
            <p:spPr bwMode="auto">
              <a:xfrm>
                <a:off x="1343" y="3610"/>
                <a:ext cx="276" cy="1"/>
              </a:xfrm>
              <a:custGeom>
                <a:avLst/>
                <a:gdLst>
                  <a:gd name="T0" fmla="*/ 0 w 276"/>
                  <a:gd name="T1" fmla="*/ 0 h 1"/>
                  <a:gd name="T2" fmla="*/ 0 w 276"/>
                  <a:gd name="T3" fmla="*/ 0 h 1"/>
                  <a:gd name="T4" fmla="*/ 0 w 276"/>
                  <a:gd name="T5" fmla="*/ 0 h 1"/>
                  <a:gd name="T6" fmla="*/ 0 w 276"/>
                  <a:gd name="T7" fmla="*/ 0 h 1"/>
                  <a:gd name="T8" fmla="*/ 0 w 276"/>
                  <a:gd name="T9" fmla="*/ 0 h 1"/>
                  <a:gd name="T10" fmla="*/ 0 w 276"/>
                  <a:gd name="T11" fmla="*/ 0 h 1"/>
                  <a:gd name="T12" fmla="*/ 1 w 276"/>
                  <a:gd name="T13" fmla="*/ 0 h 1"/>
                  <a:gd name="T14" fmla="*/ 1 w 276"/>
                  <a:gd name="T15" fmla="*/ 0 h 1"/>
                  <a:gd name="T16" fmla="*/ 2 w 276"/>
                  <a:gd name="T17" fmla="*/ 0 h 1"/>
                  <a:gd name="T18" fmla="*/ 3 w 276"/>
                  <a:gd name="T19" fmla="*/ 0 h 1"/>
                  <a:gd name="T20" fmla="*/ 5 w 276"/>
                  <a:gd name="T21" fmla="*/ 0 h 1"/>
                  <a:gd name="T22" fmla="*/ 6 w 276"/>
                  <a:gd name="T23" fmla="*/ 0 h 1"/>
                  <a:gd name="T24" fmla="*/ 8 w 276"/>
                  <a:gd name="T25" fmla="*/ 0 h 1"/>
                  <a:gd name="T26" fmla="*/ 11 w 276"/>
                  <a:gd name="T27" fmla="*/ 0 h 1"/>
                  <a:gd name="T28" fmla="*/ 13 w 276"/>
                  <a:gd name="T29" fmla="*/ 0 h 1"/>
                  <a:gd name="T30" fmla="*/ 17 w 276"/>
                  <a:gd name="T31" fmla="*/ 0 h 1"/>
                  <a:gd name="T32" fmla="*/ 20 w 276"/>
                  <a:gd name="T33" fmla="*/ 0 h 1"/>
                  <a:gd name="T34" fmla="*/ 24 w 276"/>
                  <a:gd name="T35" fmla="*/ 0 h 1"/>
                  <a:gd name="T36" fmla="*/ 29 w 276"/>
                  <a:gd name="T37" fmla="*/ 0 h 1"/>
                  <a:gd name="T38" fmla="*/ 34 w 276"/>
                  <a:gd name="T39" fmla="*/ 0 h 1"/>
                  <a:gd name="T40" fmla="*/ 40 w 276"/>
                  <a:gd name="T41" fmla="*/ 0 h 1"/>
                  <a:gd name="T42" fmla="*/ 46 w 276"/>
                  <a:gd name="T43" fmla="*/ 0 h 1"/>
                  <a:gd name="T44" fmla="*/ 53 w 276"/>
                  <a:gd name="T45" fmla="*/ 0 h 1"/>
                  <a:gd name="T46" fmla="*/ 61 w 276"/>
                  <a:gd name="T47" fmla="*/ 0 h 1"/>
                  <a:gd name="T48" fmla="*/ 69 w 276"/>
                  <a:gd name="T49" fmla="*/ 0 h 1"/>
                  <a:gd name="T50" fmla="*/ 78 w 276"/>
                  <a:gd name="T51" fmla="*/ 0 h 1"/>
                  <a:gd name="T52" fmla="*/ 88 w 276"/>
                  <a:gd name="T53" fmla="*/ 0 h 1"/>
                  <a:gd name="T54" fmla="*/ 98 w 276"/>
                  <a:gd name="T55" fmla="*/ 0 h 1"/>
                  <a:gd name="T56" fmla="*/ 110 w 276"/>
                  <a:gd name="T57" fmla="*/ 0 h 1"/>
                  <a:gd name="T58" fmla="*/ 122 w 276"/>
                  <a:gd name="T59" fmla="*/ 0 h 1"/>
                  <a:gd name="T60" fmla="*/ 135 w 276"/>
                  <a:gd name="T61" fmla="*/ 0 h 1"/>
                  <a:gd name="T62" fmla="*/ 149 w 276"/>
                  <a:gd name="T63" fmla="*/ 0 h 1"/>
                  <a:gd name="T64" fmla="*/ 164 w 276"/>
                  <a:gd name="T65" fmla="*/ 0 h 1"/>
                  <a:gd name="T66" fmla="*/ 180 w 276"/>
                  <a:gd name="T67" fmla="*/ 0 h 1"/>
                  <a:gd name="T68" fmla="*/ 197 w 276"/>
                  <a:gd name="T69" fmla="*/ 0 h 1"/>
                  <a:gd name="T70" fmla="*/ 214 w 276"/>
                  <a:gd name="T71" fmla="*/ 0 h 1"/>
                  <a:gd name="T72" fmla="*/ 233 w 276"/>
                  <a:gd name="T73" fmla="*/ 0 h 1"/>
                  <a:gd name="T74" fmla="*/ 253 w 276"/>
                  <a:gd name="T75" fmla="*/ 0 h 1"/>
                  <a:gd name="T76" fmla="*/ 275 w 276"/>
                  <a:gd name="T77" fmla="*/ 0 h 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6"/>
                  <a:gd name="T118" fmla="*/ 0 h 1"/>
                  <a:gd name="T119" fmla="*/ 276 w 276"/>
                  <a:gd name="T120" fmla="*/ 1 h 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6" h="1">
                    <a:moveTo>
                      <a:pt x="0" y="0"/>
                    </a:moveTo>
                    <a:lnTo>
                      <a:pt x="0" y="0"/>
                    </a:lnTo>
                    <a:lnTo>
                      <a:pt x="1" y="0"/>
                    </a:lnTo>
                    <a:lnTo>
                      <a:pt x="2" y="0"/>
                    </a:lnTo>
                    <a:lnTo>
                      <a:pt x="3" y="0"/>
                    </a:lnTo>
                    <a:lnTo>
                      <a:pt x="5" y="0"/>
                    </a:lnTo>
                    <a:lnTo>
                      <a:pt x="6" y="0"/>
                    </a:lnTo>
                    <a:lnTo>
                      <a:pt x="8" y="0"/>
                    </a:lnTo>
                    <a:lnTo>
                      <a:pt x="11" y="0"/>
                    </a:lnTo>
                    <a:lnTo>
                      <a:pt x="13" y="0"/>
                    </a:lnTo>
                    <a:lnTo>
                      <a:pt x="17" y="0"/>
                    </a:lnTo>
                    <a:lnTo>
                      <a:pt x="20" y="0"/>
                    </a:lnTo>
                    <a:lnTo>
                      <a:pt x="24" y="0"/>
                    </a:lnTo>
                    <a:lnTo>
                      <a:pt x="29" y="0"/>
                    </a:lnTo>
                    <a:lnTo>
                      <a:pt x="34" y="0"/>
                    </a:lnTo>
                    <a:lnTo>
                      <a:pt x="40" y="0"/>
                    </a:lnTo>
                    <a:lnTo>
                      <a:pt x="46" y="0"/>
                    </a:lnTo>
                    <a:lnTo>
                      <a:pt x="53" y="0"/>
                    </a:lnTo>
                    <a:lnTo>
                      <a:pt x="61" y="0"/>
                    </a:lnTo>
                    <a:lnTo>
                      <a:pt x="69" y="0"/>
                    </a:lnTo>
                    <a:lnTo>
                      <a:pt x="78" y="0"/>
                    </a:lnTo>
                    <a:lnTo>
                      <a:pt x="88" y="0"/>
                    </a:lnTo>
                    <a:lnTo>
                      <a:pt x="98" y="0"/>
                    </a:lnTo>
                    <a:lnTo>
                      <a:pt x="110" y="0"/>
                    </a:lnTo>
                    <a:lnTo>
                      <a:pt x="122" y="0"/>
                    </a:lnTo>
                    <a:lnTo>
                      <a:pt x="135" y="0"/>
                    </a:lnTo>
                    <a:lnTo>
                      <a:pt x="149" y="0"/>
                    </a:lnTo>
                    <a:lnTo>
                      <a:pt x="164" y="0"/>
                    </a:lnTo>
                    <a:lnTo>
                      <a:pt x="180" y="0"/>
                    </a:lnTo>
                    <a:lnTo>
                      <a:pt x="197" y="0"/>
                    </a:lnTo>
                    <a:lnTo>
                      <a:pt x="214" y="0"/>
                    </a:lnTo>
                    <a:lnTo>
                      <a:pt x="233" y="0"/>
                    </a:lnTo>
                    <a:lnTo>
                      <a:pt x="253" y="0"/>
                    </a:lnTo>
                    <a:lnTo>
                      <a:pt x="275" y="0"/>
                    </a:lnTo>
                  </a:path>
                </a:pathLst>
              </a:custGeom>
              <a:noFill/>
              <a:ln w="12700" cap="rnd">
                <a:solidFill>
                  <a:srgbClr val="6666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40" name="Freeform 92"/>
              <p:cNvSpPr>
                <a:spLocks/>
              </p:cNvSpPr>
              <p:nvPr/>
            </p:nvSpPr>
            <p:spPr bwMode="auto">
              <a:xfrm>
                <a:off x="1608" y="3519"/>
                <a:ext cx="181" cy="181"/>
              </a:xfrm>
              <a:custGeom>
                <a:avLst/>
                <a:gdLst>
                  <a:gd name="T0" fmla="*/ 179 w 181"/>
                  <a:gd name="T1" fmla="*/ 91 h 181"/>
                  <a:gd name="T2" fmla="*/ 174 w 181"/>
                  <a:gd name="T3" fmla="*/ 88 h 181"/>
                  <a:gd name="T4" fmla="*/ 163 w 181"/>
                  <a:gd name="T5" fmla="*/ 83 h 181"/>
                  <a:gd name="T6" fmla="*/ 150 w 181"/>
                  <a:gd name="T7" fmla="*/ 76 h 181"/>
                  <a:gd name="T8" fmla="*/ 133 w 181"/>
                  <a:gd name="T9" fmla="*/ 67 h 181"/>
                  <a:gd name="T10" fmla="*/ 114 w 181"/>
                  <a:gd name="T11" fmla="*/ 58 h 181"/>
                  <a:gd name="T12" fmla="*/ 95 w 181"/>
                  <a:gd name="T13" fmla="*/ 48 h 181"/>
                  <a:gd name="T14" fmla="*/ 75 w 181"/>
                  <a:gd name="T15" fmla="*/ 38 h 181"/>
                  <a:gd name="T16" fmla="*/ 55 w 181"/>
                  <a:gd name="T17" fmla="*/ 28 h 181"/>
                  <a:gd name="T18" fmla="*/ 38 w 181"/>
                  <a:gd name="T19" fmla="*/ 19 h 181"/>
                  <a:gd name="T20" fmla="*/ 22 w 181"/>
                  <a:gd name="T21" fmla="*/ 12 h 181"/>
                  <a:gd name="T22" fmla="*/ 10 w 181"/>
                  <a:gd name="T23" fmla="*/ 6 h 181"/>
                  <a:gd name="T24" fmla="*/ 2 w 181"/>
                  <a:gd name="T25" fmla="*/ 2 h 181"/>
                  <a:gd name="T26" fmla="*/ 0 w 181"/>
                  <a:gd name="T27" fmla="*/ 0 h 181"/>
                  <a:gd name="T28" fmla="*/ 0 w 181"/>
                  <a:gd name="T29" fmla="*/ 1 h 181"/>
                  <a:gd name="T30" fmla="*/ 0 w 181"/>
                  <a:gd name="T31" fmla="*/ 8 h 181"/>
                  <a:gd name="T32" fmla="*/ 0 w 181"/>
                  <a:gd name="T33" fmla="*/ 20 h 181"/>
                  <a:gd name="T34" fmla="*/ 0 w 181"/>
                  <a:gd name="T35" fmla="*/ 37 h 181"/>
                  <a:gd name="T36" fmla="*/ 0 w 181"/>
                  <a:gd name="T37" fmla="*/ 57 h 181"/>
                  <a:gd name="T38" fmla="*/ 0 w 181"/>
                  <a:gd name="T39" fmla="*/ 79 h 181"/>
                  <a:gd name="T40" fmla="*/ 0 w 181"/>
                  <a:gd name="T41" fmla="*/ 101 h 181"/>
                  <a:gd name="T42" fmla="*/ 0 w 181"/>
                  <a:gd name="T43" fmla="*/ 123 h 181"/>
                  <a:gd name="T44" fmla="*/ 0 w 181"/>
                  <a:gd name="T45" fmla="*/ 143 h 181"/>
                  <a:gd name="T46" fmla="*/ 0 w 181"/>
                  <a:gd name="T47" fmla="*/ 160 h 181"/>
                  <a:gd name="T48" fmla="*/ 0 w 181"/>
                  <a:gd name="T49" fmla="*/ 173 h 181"/>
                  <a:gd name="T50" fmla="*/ 0 w 181"/>
                  <a:gd name="T51" fmla="*/ 179 h 181"/>
                  <a:gd name="T52" fmla="*/ 0 w 181"/>
                  <a:gd name="T53" fmla="*/ 180 h 181"/>
                  <a:gd name="T54" fmla="*/ 2 w 181"/>
                  <a:gd name="T55" fmla="*/ 179 h 181"/>
                  <a:gd name="T56" fmla="*/ 10 w 181"/>
                  <a:gd name="T57" fmla="*/ 175 h 181"/>
                  <a:gd name="T58" fmla="*/ 22 w 181"/>
                  <a:gd name="T59" fmla="*/ 169 h 181"/>
                  <a:gd name="T60" fmla="*/ 38 w 181"/>
                  <a:gd name="T61" fmla="*/ 161 h 181"/>
                  <a:gd name="T62" fmla="*/ 55 w 181"/>
                  <a:gd name="T63" fmla="*/ 153 h 181"/>
                  <a:gd name="T64" fmla="*/ 75 w 181"/>
                  <a:gd name="T65" fmla="*/ 143 h 181"/>
                  <a:gd name="T66" fmla="*/ 95 w 181"/>
                  <a:gd name="T67" fmla="*/ 133 h 181"/>
                  <a:gd name="T68" fmla="*/ 114 w 181"/>
                  <a:gd name="T69" fmla="*/ 123 h 181"/>
                  <a:gd name="T70" fmla="*/ 133 w 181"/>
                  <a:gd name="T71" fmla="*/ 114 h 181"/>
                  <a:gd name="T72" fmla="*/ 150 w 181"/>
                  <a:gd name="T73" fmla="*/ 106 h 181"/>
                  <a:gd name="T74" fmla="*/ 163 w 181"/>
                  <a:gd name="T75" fmla="*/ 99 h 181"/>
                  <a:gd name="T76" fmla="*/ 174 w 181"/>
                  <a:gd name="T77" fmla="*/ 94 h 181"/>
                  <a:gd name="T78" fmla="*/ 179 w 181"/>
                  <a:gd name="T79" fmla="*/ 91 h 181"/>
                  <a:gd name="T80" fmla="*/ 180 w 181"/>
                  <a:gd name="T81" fmla="*/ 91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1"/>
                  <a:gd name="T124" fmla="*/ 0 h 181"/>
                  <a:gd name="T125" fmla="*/ 181 w 181"/>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1" h="181">
                    <a:moveTo>
                      <a:pt x="180" y="91"/>
                    </a:moveTo>
                    <a:lnTo>
                      <a:pt x="179" y="91"/>
                    </a:lnTo>
                    <a:lnTo>
                      <a:pt x="177" y="90"/>
                    </a:lnTo>
                    <a:lnTo>
                      <a:pt x="174" y="88"/>
                    </a:lnTo>
                    <a:lnTo>
                      <a:pt x="169" y="86"/>
                    </a:lnTo>
                    <a:lnTo>
                      <a:pt x="163" y="83"/>
                    </a:lnTo>
                    <a:lnTo>
                      <a:pt x="157" y="79"/>
                    </a:lnTo>
                    <a:lnTo>
                      <a:pt x="150" y="76"/>
                    </a:lnTo>
                    <a:lnTo>
                      <a:pt x="142" y="72"/>
                    </a:lnTo>
                    <a:lnTo>
                      <a:pt x="133" y="67"/>
                    </a:lnTo>
                    <a:lnTo>
                      <a:pt x="124" y="63"/>
                    </a:lnTo>
                    <a:lnTo>
                      <a:pt x="114" y="58"/>
                    </a:lnTo>
                    <a:lnTo>
                      <a:pt x="105" y="53"/>
                    </a:lnTo>
                    <a:lnTo>
                      <a:pt x="95" y="48"/>
                    </a:lnTo>
                    <a:lnTo>
                      <a:pt x="85" y="43"/>
                    </a:lnTo>
                    <a:lnTo>
                      <a:pt x="75" y="38"/>
                    </a:lnTo>
                    <a:lnTo>
                      <a:pt x="65" y="33"/>
                    </a:lnTo>
                    <a:lnTo>
                      <a:pt x="55" y="28"/>
                    </a:lnTo>
                    <a:lnTo>
                      <a:pt x="46" y="24"/>
                    </a:lnTo>
                    <a:lnTo>
                      <a:pt x="38" y="19"/>
                    </a:lnTo>
                    <a:lnTo>
                      <a:pt x="30" y="15"/>
                    </a:lnTo>
                    <a:lnTo>
                      <a:pt x="22" y="12"/>
                    </a:lnTo>
                    <a:lnTo>
                      <a:pt x="16" y="8"/>
                    </a:lnTo>
                    <a:lnTo>
                      <a:pt x="10" y="6"/>
                    </a:lnTo>
                    <a:lnTo>
                      <a:pt x="6" y="3"/>
                    </a:lnTo>
                    <a:lnTo>
                      <a:pt x="2" y="2"/>
                    </a:lnTo>
                    <a:lnTo>
                      <a:pt x="0" y="1"/>
                    </a:lnTo>
                    <a:lnTo>
                      <a:pt x="0" y="0"/>
                    </a:lnTo>
                    <a:lnTo>
                      <a:pt x="0" y="1"/>
                    </a:lnTo>
                    <a:lnTo>
                      <a:pt x="0" y="4"/>
                    </a:lnTo>
                    <a:lnTo>
                      <a:pt x="0" y="8"/>
                    </a:lnTo>
                    <a:lnTo>
                      <a:pt x="0" y="14"/>
                    </a:lnTo>
                    <a:lnTo>
                      <a:pt x="0" y="20"/>
                    </a:lnTo>
                    <a:lnTo>
                      <a:pt x="0" y="28"/>
                    </a:lnTo>
                    <a:lnTo>
                      <a:pt x="0" y="37"/>
                    </a:lnTo>
                    <a:lnTo>
                      <a:pt x="0" y="47"/>
                    </a:lnTo>
                    <a:lnTo>
                      <a:pt x="0" y="57"/>
                    </a:lnTo>
                    <a:lnTo>
                      <a:pt x="0" y="68"/>
                    </a:lnTo>
                    <a:lnTo>
                      <a:pt x="0" y="79"/>
                    </a:lnTo>
                    <a:lnTo>
                      <a:pt x="0" y="90"/>
                    </a:lnTo>
                    <a:lnTo>
                      <a:pt x="0" y="101"/>
                    </a:lnTo>
                    <a:lnTo>
                      <a:pt x="0" y="113"/>
                    </a:lnTo>
                    <a:lnTo>
                      <a:pt x="0" y="123"/>
                    </a:lnTo>
                    <a:lnTo>
                      <a:pt x="0" y="134"/>
                    </a:lnTo>
                    <a:lnTo>
                      <a:pt x="0" y="143"/>
                    </a:lnTo>
                    <a:lnTo>
                      <a:pt x="0" y="152"/>
                    </a:lnTo>
                    <a:lnTo>
                      <a:pt x="0" y="160"/>
                    </a:lnTo>
                    <a:lnTo>
                      <a:pt x="0" y="167"/>
                    </a:lnTo>
                    <a:lnTo>
                      <a:pt x="0" y="173"/>
                    </a:lnTo>
                    <a:lnTo>
                      <a:pt x="0" y="177"/>
                    </a:lnTo>
                    <a:lnTo>
                      <a:pt x="0" y="179"/>
                    </a:lnTo>
                    <a:lnTo>
                      <a:pt x="0" y="180"/>
                    </a:lnTo>
                    <a:lnTo>
                      <a:pt x="2" y="179"/>
                    </a:lnTo>
                    <a:lnTo>
                      <a:pt x="6" y="177"/>
                    </a:lnTo>
                    <a:lnTo>
                      <a:pt x="10" y="175"/>
                    </a:lnTo>
                    <a:lnTo>
                      <a:pt x="16" y="172"/>
                    </a:lnTo>
                    <a:lnTo>
                      <a:pt x="22" y="169"/>
                    </a:lnTo>
                    <a:lnTo>
                      <a:pt x="30" y="165"/>
                    </a:lnTo>
                    <a:lnTo>
                      <a:pt x="38" y="161"/>
                    </a:lnTo>
                    <a:lnTo>
                      <a:pt x="46" y="157"/>
                    </a:lnTo>
                    <a:lnTo>
                      <a:pt x="55" y="153"/>
                    </a:lnTo>
                    <a:lnTo>
                      <a:pt x="65" y="148"/>
                    </a:lnTo>
                    <a:lnTo>
                      <a:pt x="75" y="143"/>
                    </a:lnTo>
                    <a:lnTo>
                      <a:pt x="85" y="138"/>
                    </a:lnTo>
                    <a:lnTo>
                      <a:pt x="95" y="133"/>
                    </a:lnTo>
                    <a:lnTo>
                      <a:pt x="105" y="128"/>
                    </a:lnTo>
                    <a:lnTo>
                      <a:pt x="114" y="123"/>
                    </a:lnTo>
                    <a:lnTo>
                      <a:pt x="124" y="119"/>
                    </a:lnTo>
                    <a:lnTo>
                      <a:pt x="133" y="114"/>
                    </a:lnTo>
                    <a:lnTo>
                      <a:pt x="142" y="110"/>
                    </a:lnTo>
                    <a:lnTo>
                      <a:pt x="150" y="106"/>
                    </a:lnTo>
                    <a:lnTo>
                      <a:pt x="157" y="102"/>
                    </a:lnTo>
                    <a:lnTo>
                      <a:pt x="163" y="99"/>
                    </a:lnTo>
                    <a:lnTo>
                      <a:pt x="169" y="96"/>
                    </a:lnTo>
                    <a:lnTo>
                      <a:pt x="174" y="94"/>
                    </a:lnTo>
                    <a:lnTo>
                      <a:pt x="177" y="92"/>
                    </a:lnTo>
                    <a:lnTo>
                      <a:pt x="179" y="91"/>
                    </a:lnTo>
                    <a:lnTo>
                      <a:pt x="180" y="91"/>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36005" name="Freeform 132"/>
              <p:cNvSpPr>
                <a:spLocks/>
              </p:cNvSpPr>
              <p:nvPr/>
            </p:nvSpPr>
            <p:spPr bwMode="auto">
              <a:xfrm>
                <a:off x="2308" y="2103"/>
                <a:ext cx="1" cy="783"/>
              </a:xfrm>
              <a:custGeom>
                <a:avLst/>
                <a:gdLst>
                  <a:gd name="T0" fmla="*/ 0 w 1"/>
                  <a:gd name="T1" fmla="*/ 782 h 783"/>
                  <a:gd name="T2" fmla="*/ 0 w 1"/>
                  <a:gd name="T3" fmla="*/ 782 h 783"/>
                  <a:gd name="T4" fmla="*/ 0 w 1"/>
                  <a:gd name="T5" fmla="*/ 782 h 783"/>
                  <a:gd name="T6" fmla="*/ 0 w 1"/>
                  <a:gd name="T7" fmla="*/ 781 h 783"/>
                  <a:gd name="T8" fmla="*/ 0 w 1"/>
                  <a:gd name="T9" fmla="*/ 781 h 783"/>
                  <a:gd name="T10" fmla="*/ 0 w 1"/>
                  <a:gd name="T11" fmla="*/ 781 h 783"/>
                  <a:gd name="T12" fmla="*/ 0 w 1"/>
                  <a:gd name="T13" fmla="*/ 780 h 783"/>
                  <a:gd name="T14" fmla="*/ 0 w 1"/>
                  <a:gd name="T15" fmla="*/ 780 h 783"/>
                  <a:gd name="T16" fmla="*/ 0 w 1"/>
                  <a:gd name="T17" fmla="*/ 779 h 783"/>
                  <a:gd name="T18" fmla="*/ 0 w 1"/>
                  <a:gd name="T19" fmla="*/ 778 h 783"/>
                  <a:gd name="T20" fmla="*/ 0 w 1"/>
                  <a:gd name="T21" fmla="*/ 776 h 783"/>
                  <a:gd name="T22" fmla="*/ 0 w 1"/>
                  <a:gd name="T23" fmla="*/ 775 h 783"/>
                  <a:gd name="T24" fmla="*/ 0 w 1"/>
                  <a:gd name="T25" fmla="*/ 772 h 783"/>
                  <a:gd name="T26" fmla="*/ 0 w 1"/>
                  <a:gd name="T27" fmla="*/ 770 h 783"/>
                  <a:gd name="T28" fmla="*/ 0 w 1"/>
                  <a:gd name="T29" fmla="*/ 767 h 783"/>
                  <a:gd name="T30" fmla="*/ 0 w 1"/>
                  <a:gd name="T31" fmla="*/ 764 h 783"/>
                  <a:gd name="T32" fmla="*/ 0 w 1"/>
                  <a:gd name="T33" fmla="*/ 761 h 783"/>
                  <a:gd name="T34" fmla="*/ 0 w 1"/>
                  <a:gd name="T35" fmla="*/ 756 h 783"/>
                  <a:gd name="T36" fmla="*/ 0 w 1"/>
                  <a:gd name="T37" fmla="*/ 752 h 783"/>
                  <a:gd name="T38" fmla="*/ 0 w 1"/>
                  <a:gd name="T39" fmla="*/ 747 h 783"/>
                  <a:gd name="T40" fmla="*/ 0 w 1"/>
                  <a:gd name="T41" fmla="*/ 741 h 783"/>
                  <a:gd name="T42" fmla="*/ 0 w 1"/>
                  <a:gd name="T43" fmla="*/ 735 h 783"/>
                  <a:gd name="T44" fmla="*/ 0 w 1"/>
                  <a:gd name="T45" fmla="*/ 728 h 783"/>
                  <a:gd name="T46" fmla="*/ 0 w 1"/>
                  <a:gd name="T47" fmla="*/ 721 h 783"/>
                  <a:gd name="T48" fmla="*/ 0 w 1"/>
                  <a:gd name="T49" fmla="*/ 712 h 783"/>
                  <a:gd name="T50" fmla="*/ 0 w 1"/>
                  <a:gd name="T51" fmla="*/ 704 h 783"/>
                  <a:gd name="T52" fmla="*/ 0 w 1"/>
                  <a:gd name="T53" fmla="*/ 694 h 783"/>
                  <a:gd name="T54" fmla="*/ 0 w 1"/>
                  <a:gd name="T55" fmla="*/ 684 h 783"/>
                  <a:gd name="T56" fmla="*/ 0 w 1"/>
                  <a:gd name="T57" fmla="*/ 673 h 783"/>
                  <a:gd name="T58" fmla="*/ 0 w 1"/>
                  <a:gd name="T59" fmla="*/ 661 h 783"/>
                  <a:gd name="T60" fmla="*/ 0 w 1"/>
                  <a:gd name="T61" fmla="*/ 648 h 783"/>
                  <a:gd name="T62" fmla="*/ 0 w 1"/>
                  <a:gd name="T63" fmla="*/ 635 h 783"/>
                  <a:gd name="T64" fmla="*/ 0 w 1"/>
                  <a:gd name="T65" fmla="*/ 620 h 783"/>
                  <a:gd name="T66" fmla="*/ 0 w 1"/>
                  <a:gd name="T67" fmla="*/ 605 h 783"/>
                  <a:gd name="T68" fmla="*/ 0 w 1"/>
                  <a:gd name="T69" fmla="*/ 588 h 783"/>
                  <a:gd name="T70" fmla="*/ 0 w 1"/>
                  <a:gd name="T71" fmla="*/ 571 h 783"/>
                  <a:gd name="T72" fmla="*/ 0 w 1"/>
                  <a:gd name="T73" fmla="*/ 553 h 783"/>
                  <a:gd name="T74" fmla="*/ 0 w 1"/>
                  <a:gd name="T75" fmla="*/ 534 h 783"/>
                  <a:gd name="T76" fmla="*/ 0 w 1"/>
                  <a:gd name="T77" fmla="*/ 513 h 783"/>
                  <a:gd name="T78" fmla="*/ 0 w 1"/>
                  <a:gd name="T79" fmla="*/ 492 h 783"/>
                  <a:gd name="T80" fmla="*/ 0 w 1"/>
                  <a:gd name="T81" fmla="*/ 469 h 783"/>
                  <a:gd name="T82" fmla="*/ 0 w 1"/>
                  <a:gd name="T83" fmla="*/ 445 h 783"/>
                  <a:gd name="T84" fmla="*/ 0 w 1"/>
                  <a:gd name="T85" fmla="*/ 421 h 783"/>
                  <a:gd name="T86" fmla="*/ 0 w 1"/>
                  <a:gd name="T87" fmla="*/ 394 h 783"/>
                  <a:gd name="T88" fmla="*/ 0 w 1"/>
                  <a:gd name="T89" fmla="*/ 367 h 783"/>
                  <a:gd name="T90" fmla="*/ 0 w 1"/>
                  <a:gd name="T91" fmla="*/ 339 h 783"/>
                  <a:gd name="T92" fmla="*/ 0 w 1"/>
                  <a:gd name="T93" fmla="*/ 309 h 783"/>
                  <a:gd name="T94" fmla="*/ 0 w 1"/>
                  <a:gd name="T95" fmla="*/ 277 h 783"/>
                  <a:gd name="T96" fmla="*/ 0 w 1"/>
                  <a:gd name="T97" fmla="*/ 245 h 783"/>
                  <a:gd name="T98" fmla="*/ 0 w 1"/>
                  <a:gd name="T99" fmla="*/ 211 h 783"/>
                  <a:gd name="T100" fmla="*/ 0 w 1"/>
                  <a:gd name="T101" fmla="*/ 176 h 783"/>
                  <a:gd name="T102" fmla="*/ 0 w 1"/>
                  <a:gd name="T103" fmla="*/ 140 h 783"/>
                  <a:gd name="T104" fmla="*/ 0 w 1"/>
                  <a:gd name="T105" fmla="*/ 102 h 783"/>
                  <a:gd name="T106" fmla="*/ 0 w 1"/>
                  <a:gd name="T107" fmla="*/ 62 h 783"/>
                  <a:gd name="T108" fmla="*/ 0 w 1"/>
                  <a:gd name="T109" fmla="*/ 21 h 7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
                  <a:gd name="T166" fmla="*/ 0 h 783"/>
                  <a:gd name="T167" fmla="*/ 1 w 1"/>
                  <a:gd name="T168" fmla="*/ 783 h 7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 h="783">
                    <a:moveTo>
                      <a:pt x="0" y="782"/>
                    </a:moveTo>
                    <a:lnTo>
                      <a:pt x="0" y="782"/>
                    </a:lnTo>
                    <a:lnTo>
                      <a:pt x="0" y="781"/>
                    </a:lnTo>
                    <a:lnTo>
                      <a:pt x="0" y="780"/>
                    </a:lnTo>
                    <a:lnTo>
                      <a:pt x="0" y="779"/>
                    </a:lnTo>
                    <a:lnTo>
                      <a:pt x="0" y="778"/>
                    </a:lnTo>
                    <a:lnTo>
                      <a:pt x="0" y="777"/>
                    </a:lnTo>
                    <a:lnTo>
                      <a:pt x="0" y="776"/>
                    </a:lnTo>
                    <a:lnTo>
                      <a:pt x="0" y="775"/>
                    </a:lnTo>
                    <a:lnTo>
                      <a:pt x="0" y="774"/>
                    </a:lnTo>
                    <a:lnTo>
                      <a:pt x="0" y="772"/>
                    </a:lnTo>
                    <a:lnTo>
                      <a:pt x="0" y="771"/>
                    </a:lnTo>
                    <a:lnTo>
                      <a:pt x="0" y="770"/>
                    </a:lnTo>
                    <a:lnTo>
                      <a:pt x="0" y="769"/>
                    </a:lnTo>
                    <a:lnTo>
                      <a:pt x="0" y="767"/>
                    </a:lnTo>
                    <a:lnTo>
                      <a:pt x="0" y="766"/>
                    </a:lnTo>
                    <a:lnTo>
                      <a:pt x="0" y="764"/>
                    </a:lnTo>
                    <a:lnTo>
                      <a:pt x="0" y="762"/>
                    </a:lnTo>
                    <a:lnTo>
                      <a:pt x="0" y="761"/>
                    </a:lnTo>
                    <a:lnTo>
                      <a:pt x="0" y="759"/>
                    </a:lnTo>
                    <a:lnTo>
                      <a:pt x="0" y="756"/>
                    </a:lnTo>
                    <a:lnTo>
                      <a:pt x="0" y="754"/>
                    </a:lnTo>
                    <a:lnTo>
                      <a:pt x="0" y="752"/>
                    </a:lnTo>
                    <a:lnTo>
                      <a:pt x="0" y="749"/>
                    </a:lnTo>
                    <a:lnTo>
                      <a:pt x="0" y="747"/>
                    </a:lnTo>
                    <a:lnTo>
                      <a:pt x="0" y="744"/>
                    </a:lnTo>
                    <a:lnTo>
                      <a:pt x="0" y="741"/>
                    </a:lnTo>
                    <a:lnTo>
                      <a:pt x="0" y="738"/>
                    </a:lnTo>
                    <a:lnTo>
                      <a:pt x="0" y="735"/>
                    </a:lnTo>
                    <a:lnTo>
                      <a:pt x="0" y="732"/>
                    </a:lnTo>
                    <a:lnTo>
                      <a:pt x="0" y="728"/>
                    </a:lnTo>
                    <a:lnTo>
                      <a:pt x="0" y="724"/>
                    </a:lnTo>
                    <a:lnTo>
                      <a:pt x="0" y="721"/>
                    </a:lnTo>
                    <a:lnTo>
                      <a:pt x="0" y="717"/>
                    </a:lnTo>
                    <a:lnTo>
                      <a:pt x="0" y="712"/>
                    </a:lnTo>
                    <a:lnTo>
                      <a:pt x="0" y="708"/>
                    </a:lnTo>
                    <a:lnTo>
                      <a:pt x="0" y="704"/>
                    </a:lnTo>
                    <a:lnTo>
                      <a:pt x="0" y="699"/>
                    </a:lnTo>
                    <a:lnTo>
                      <a:pt x="0" y="694"/>
                    </a:lnTo>
                    <a:lnTo>
                      <a:pt x="0" y="689"/>
                    </a:lnTo>
                    <a:lnTo>
                      <a:pt x="0" y="684"/>
                    </a:lnTo>
                    <a:lnTo>
                      <a:pt x="0" y="678"/>
                    </a:lnTo>
                    <a:lnTo>
                      <a:pt x="0" y="673"/>
                    </a:lnTo>
                    <a:lnTo>
                      <a:pt x="0" y="667"/>
                    </a:lnTo>
                    <a:lnTo>
                      <a:pt x="0" y="661"/>
                    </a:lnTo>
                    <a:lnTo>
                      <a:pt x="0" y="655"/>
                    </a:lnTo>
                    <a:lnTo>
                      <a:pt x="0" y="648"/>
                    </a:lnTo>
                    <a:lnTo>
                      <a:pt x="0" y="642"/>
                    </a:lnTo>
                    <a:lnTo>
                      <a:pt x="0" y="635"/>
                    </a:lnTo>
                    <a:lnTo>
                      <a:pt x="0" y="628"/>
                    </a:lnTo>
                    <a:lnTo>
                      <a:pt x="0" y="620"/>
                    </a:lnTo>
                    <a:lnTo>
                      <a:pt x="0" y="613"/>
                    </a:lnTo>
                    <a:lnTo>
                      <a:pt x="0" y="605"/>
                    </a:lnTo>
                    <a:lnTo>
                      <a:pt x="0" y="597"/>
                    </a:lnTo>
                    <a:lnTo>
                      <a:pt x="0" y="588"/>
                    </a:lnTo>
                    <a:lnTo>
                      <a:pt x="0" y="580"/>
                    </a:lnTo>
                    <a:lnTo>
                      <a:pt x="0" y="571"/>
                    </a:lnTo>
                    <a:lnTo>
                      <a:pt x="0" y="562"/>
                    </a:lnTo>
                    <a:lnTo>
                      <a:pt x="0" y="553"/>
                    </a:lnTo>
                    <a:lnTo>
                      <a:pt x="0" y="543"/>
                    </a:lnTo>
                    <a:lnTo>
                      <a:pt x="0" y="534"/>
                    </a:lnTo>
                    <a:lnTo>
                      <a:pt x="0" y="524"/>
                    </a:lnTo>
                    <a:lnTo>
                      <a:pt x="0" y="513"/>
                    </a:lnTo>
                    <a:lnTo>
                      <a:pt x="0" y="503"/>
                    </a:lnTo>
                    <a:lnTo>
                      <a:pt x="0" y="492"/>
                    </a:lnTo>
                    <a:lnTo>
                      <a:pt x="0" y="481"/>
                    </a:lnTo>
                    <a:lnTo>
                      <a:pt x="0" y="469"/>
                    </a:lnTo>
                    <a:lnTo>
                      <a:pt x="0" y="457"/>
                    </a:lnTo>
                    <a:lnTo>
                      <a:pt x="0" y="445"/>
                    </a:lnTo>
                    <a:lnTo>
                      <a:pt x="0" y="433"/>
                    </a:lnTo>
                    <a:lnTo>
                      <a:pt x="0" y="421"/>
                    </a:lnTo>
                    <a:lnTo>
                      <a:pt x="0" y="408"/>
                    </a:lnTo>
                    <a:lnTo>
                      <a:pt x="0" y="394"/>
                    </a:lnTo>
                    <a:lnTo>
                      <a:pt x="0" y="381"/>
                    </a:lnTo>
                    <a:lnTo>
                      <a:pt x="0" y="367"/>
                    </a:lnTo>
                    <a:lnTo>
                      <a:pt x="0" y="353"/>
                    </a:lnTo>
                    <a:lnTo>
                      <a:pt x="0" y="339"/>
                    </a:lnTo>
                    <a:lnTo>
                      <a:pt x="0" y="324"/>
                    </a:lnTo>
                    <a:lnTo>
                      <a:pt x="0" y="309"/>
                    </a:lnTo>
                    <a:lnTo>
                      <a:pt x="0" y="293"/>
                    </a:lnTo>
                    <a:lnTo>
                      <a:pt x="0" y="277"/>
                    </a:lnTo>
                    <a:lnTo>
                      <a:pt x="0" y="261"/>
                    </a:lnTo>
                    <a:lnTo>
                      <a:pt x="0" y="245"/>
                    </a:lnTo>
                    <a:lnTo>
                      <a:pt x="0" y="228"/>
                    </a:lnTo>
                    <a:lnTo>
                      <a:pt x="0" y="211"/>
                    </a:lnTo>
                    <a:lnTo>
                      <a:pt x="0" y="194"/>
                    </a:lnTo>
                    <a:lnTo>
                      <a:pt x="0" y="176"/>
                    </a:lnTo>
                    <a:lnTo>
                      <a:pt x="0" y="159"/>
                    </a:lnTo>
                    <a:lnTo>
                      <a:pt x="0" y="140"/>
                    </a:lnTo>
                    <a:lnTo>
                      <a:pt x="0" y="121"/>
                    </a:lnTo>
                    <a:lnTo>
                      <a:pt x="0" y="102"/>
                    </a:lnTo>
                    <a:lnTo>
                      <a:pt x="0" y="82"/>
                    </a:lnTo>
                    <a:lnTo>
                      <a:pt x="0" y="62"/>
                    </a:lnTo>
                    <a:lnTo>
                      <a:pt x="0" y="42"/>
                    </a:lnTo>
                    <a:lnTo>
                      <a:pt x="0" y="21"/>
                    </a:lnTo>
                    <a:lnTo>
                      <a:pt x="0" y="0"/>
                    </a:lnTo>
                  </a:path>
                </a:pathLst>
              </a:custGeom>
              <a:noFill/>
              <a:ln w="12700" cap="rnd">
                <a:solidFill>
                  <a:schemeClr val="accent6"/>
                </a:solidFill>
                <a:round/>
                <a:headEnd type="none" w="sm" len="sm"/>
                <a:tailEnd type="triangle" w="lg" len="lg"/>
              </a:ln>
            </p:spPr>
            <p:txBody>
              <a:bodyPr/>
              <a:lstStyle/>
              <a:p>
                <a:pPr>
                  <a:defRPr/>
                </a:pPr>
                <a:endParaRPr lang="da-DK"/>
              </a:p>
            </p:txBody>
          </p:sp>
          <p:sp>
            <p:nvSpPr>
              <p:cNvPr id="24742" name="Freeform 133"/>
              <p:cNvSpPr>
                <a:spLocks/>
              </p:cNvSpPr>
              <p:nvPr/>
            </p:nvSpPr>
            <p:spPr bwMode="auto">
              <a:xfrm>
                <a:off x="2148" y="2916"/>
                <a:ext cx="179" cy="313"/>
              </a:xfrm>
              <a:custGeom>
                <a:avLst/>
                <a:gdLst>
                  <a:gd name="T0" fmla="*/ 174 w 179"/>
                  <a:gd name="T1" fmla="*/ 309 h 313"/>
                  <a:gd name="T2" fmla="*/ 156 w 179"/>
                  <a:gd name="T3" fmla="*/ 295 h 313"/>
                  <a:gd name="T4" fmla="*/ 131 w 179"/>
                  <a:gd name="T5" fmla="*/ 276 h 313"/>
                  <a:gd name="T6" fmla="*/ 105 w 179"/>
                  <a:gd name="T7" fmla="*/ 255 h 313"/>
                  <a:gd name="T8" fmla="*/ 84 w 179"/>
                  <a:gd name="T9" fmla="*/ 239 h 313"/>
                  <a:gd name="T10" fmla="*/ 76 w 179"/>
                  <a:gd name="T11" fmla="*/ 233 h 313"/>
                  <a:gd name="T12" fmla="*/ 85 w 179"/>
                  <a:gd name="T13" fmla="*/ 226 h 313"/>
                  <a:gd name="T14" fmla="*/ 112 w 179"/>
                  <a:gd name="T15" fmla="*/ 204 h 313"/>
                  <a:gd name="T16" fmla="*/ 121 w 179"/>
                  <a:gd name="T17" fmla="*/ 197 h 313"/>
                  <a:gd name="T18" fmla="*/ 112 w 179"/>
                  <a:gd name="T19" fmla="*/ 189 h 313"/>
                  <a:gd name="T20" fmla="*/ 91 w 179"/>
                  <a:gd name="T21" fmla="*/ 171 h 313"/>
                  <a:gd name="T22" fmla="*/ 66 w 179"/>
                  <a:gd name="T23" fmla="*/ 149 h 313"/>
                  <a:gd name="T24" fmla="*/ 45 w 179"/>
                  <a:gd name="T25" fmla="*/ 130 h 313"/>
                  <a:gd name="T26" fmla="*/ 36 w 179"/>
                  <a:gd name="T27" fmla="*/ 122 h 313"/>
                  <a:gd name="T28" fmla="*/ 54 w 179"/>
                  <a:gd name="T29" fmla="*/ 111 h 313"/>
                  <a:gd name="T30" fmla="*/ 72 w 179"/>
                  <a:gd name="T31" fmla="*/ 100 h 313"/>
                  <a:gd name="T32" fmla="*/ 65 w 179"/>
                  <a:gd name="T33" fmla="*/ 91 h 313"/>
                  <a:gd name="T34" fmla="*/ 49 w 179"/>
                  <a:gd name="T35" fmla="*/ 68 h 313"/>
                  <a:gd name="T36" fmla="*/ 29 w 179"/>
                  <a:gd name="T37" fmla="*/ 41 h 313"/>
                  <a:gd name="T38" fmla="*/ 11 w 179"/>
                  <a:gd name="T39" fmla="*/ 15 h 313"/>
                  <a:gd name="T40" fmla="*/ 1 w 179"/>
                  <a:gd name="T41" fmla="*/ 1 h 313"/>
                  <a:gd name="T42" fmla="*/ 1 w 179"/>
                  <a:gd name="T43" fmla="*/ 0 h 313"/>
                  <a:gd name="T44" fmla="*/ 13 w 179"/>
                  <a:gd name="T45" fmla="*/ 10 h 313"/>
                  <a:gd name="T46" fmla="*/ 33 w 179"/>
                  <a:gd name="T47" fmla="*/ 28 h 313"/>
                  <a:gd name="T48" fmla="*/ 59 w 179"/>
                  <a:gd name="T49" fmla="*/ 50 h 313"/>
                  <a:gd name="T50" fmla="*/ 85 w 179"/>
                  <a:gd name="T51" fmla="*/ 72 h 313"/>
                  <a:gd name="T52" fmla="*/ 106 w 179"/>
                  <a:gd name="T53" fmla="*/ 90 h 313"/>
                  <a:gd name="T54" fmla="*/ 117 w 179"/>
                  <a:gd name="T55" fmla="*/ 100 h 313"/>
                  <a:gd name="T56" fmla="*/ 114 w 179"/>
                  <a:gd name="T57" fmla="*/ 103 h 313"/>
                  <a:gd name="T58" fmla="*/ 87 w 179"/>
                  <a:gd name="T59" fmla="*/ 123 h 313"/>
                  <a:gd name="T60" fmla="*/ 84 w 179"/>
                  <a:gd name="T61" fmla="*/ 127 h 313"/>
                  <a:gd name="T62" fmla="*/ 101 w 179"/>
                  <a:gd name="T63" fmla="*/ 140 h 313"/>
                  <a:gd name="T64" fmla="*/ 129 w 179"/>
                  <a:gd name="T65" fmla="*/ 161 h 313"/>
                  <a:gd name="T66" fmla="*/ 154 w 179"/>
                  <a:gd name="T67" fmla="*/ 181 h 313"/>
                  <a:gd name="T68" fmla="*/ 165 w 179"/>
                  <a:gd name="T69" fmla="*/ 190 h 313"/>
                  <a:gd name="T70" fmla="*/ 157 w 179"/>
                  <a:gd name="T71" fmla="*/ 198 h 313"/>
                  <a:gd name="T72" fmla="*/ 133 w 179"/>
                  <a:gd name="T73" fmla="*/ 222 h 313"/>
                  <a:gd name="T74" fmla="*/ 125 w 179"/>
                  <a:gd name="T75" fmla="*/ 230 h 313"/>
                  <a:gd name="T76" fmla="*/ 133 w 179"/>
                  <a:gd name="T77" fmla="*/ 243 h 313"/>
                  <a:gd name="T78" fmla="*/ 151 w 179"/>
                  <a:gd name="T79" fmla="*/ 271 h 313"/>
                  <a:gd name="T80" fmla="*/ 169 w 179"/>
                  <a:gd name="T81" fmla="*/ 299 h 313"/>
                  <a:gd name="T82" fmla="*/ 178 w 179"/>
                  <a:gd name="T83" fmla="*/ 312 h 3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9"/>
                  <a:gd name="T127" fmla="*/ 0 h 313"/>
                  <a:gd name="T128" fmla="*/ 179 w 179"/>
                  <a:gd name="T129" fmla="*/ 313 h 3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9" h="313">
                    <a:moveTo>
                      <a:pt x="178" y="312"/>
                    </a:moveTo>
                    <a:lnTo>
                      <a:pt x="177" y="311"/>
                    </a:lnTo>
                    <a:lnTo>
                      <a:pt x="174" y="309"/>
                    </a:lnTo>
                    <a:lnTo>
                      <a:pt x="169" y="305"/>
                    </a:lnTo>
                    <a:lnTo>
                      <a:pt x="163" y="301"/>
                    </a:lnTo>
                    <a:lnTo>
                      <a:pt x="156" y="295"/>
                    </a:lnTo>
                    <a:lnTo>
                      <a:pt x="149" y="289"/>
                    </a:lnTo>
                    <a:lnTo>
                      <a:pt x="140" y="283"/>
                    </a:lnTo>
                    <a:lnTo>
                      <a:pt x="131" y="276"/>
                    </a:lnTo>
                    <a:lnTo>
                      <a:pt x="122" y="269"/>
                    </a:lnTo>
                    <a:lnTo>
                      <a:pt x="113" y="262"/>
                    </a:lnTo>
                    <a:lnTo>
                      <a:pt x="105" y="255"/>
                    </a:lnTo>
                    <a:lnTo>
                      <a:pt x="97" y="249"/>
                    </a:lnTo>
                    <a:lnTo>
                      <a:pt x="90" y="244"/>
                    </a:lnTo>
                    <a:lnTo>
                      <a:pt x="84" y="239"/>
                    </a:lnTo>
                    <a:lnTo>
                      <a:pt x="80" y="236"/>
                    </a:lnTo>
                    <a:lnTo>
                      <a:pt x="77" y="234"/>
                    </a:lnTo>
                    <a:lnTo>
                      <a:pt x="76" y="233"/>
                    </a:lnTo>
                    <a:lnTo>
                      <a:pt x="78" y="231"/>
                    </a:lnTo>
                    <a:lnTo>
                      <a:pt x="85" y="226"/>
                    </a:lnTo>
                    <a:lnTo>
                      <a:pt x="93" y="219"/>
                    </a:lnTo>
                    <a:lnTo>
                      <a:pt x="103" y="211"/>
                    </a:lnTo>
                    <a:lnTo>
                      <a:pt x="112" y="204"/>
                    </a:lnTo>
                    <a:lnTo>
                      <a:pt x="118" y="199"/>
                    </a:lnTo>
                    <a:lnTo>
                      <a:pt x="121" y="197"/>
                    </a:lnTo>
                    <a:lnTo>
                      <a:pt x="120" y="196"/>
                    </a:lnTo>
                    <a:lnTo>
                      <a:pt x="117" y="193"/>
                    </a:lnTo>
                    <a:lnTo>
                      <a:pt x="112" y="189"/>
                    </a:lnTo>
                    <a:lnTo>
                      <a:pt x="106" y="184"/>
                    </a:lnTo>
                    <a:lnTo>
                      <a:pt x="99" y="178"/>
                    </a:lnTo>
                    <a:lnTo>
                      <a:pt x="91" y="171"/>
                    </a:lnTo>
                    <a:lnTo>
                      <a:pt x="83" y="163"/>
                    </a:lnTo>
                    <a:lnTo>
                      <a:pt x="74" y="156"/>
                    </a:lnTo>
                    <a:lnTo>
                      <a:pt x="66" y="149"/>
                    </a:lnTo>
                    <a:lnTo>
                      <a:pt x="58" y="142"/>
                    </a:lnTo>
                    <a:lnTo>
                      <a:pt x="51" y="135"/>
                    </a:lnTo>
                    <a:lnTo>
                      <a:pt x="45" y="130"/>
                    </a:lnTo>
                    <a:lnTo>
                      <a:pt x="40" y="126"/>
                    </a:lnTo>
                    <a:lnTo>
                      <a:pt x="37" y="123"/>
                    </a:lnTo>
                    <a:lnTo>
                      <a:pt x="36" y="122"/>
                    </a:lnTo>
                    <a:lnTo>
                      <a:pt x="42" y="119"/>
                    </a:lnTo>
                    <a:lnTo>
                      <a:pt x="54" y="111"/>
                    </a:lnTo>
                    <a:lnTo>
                      <a:pt x="66" y="104"/>
                    </a:lnTo>
                    <a:lnTo>
                      <a:pt x="72" y="100"/>
                    </a:lnTo>
                    <a:lnTo>
                      <a:pt x="71" y="99"/>
                    </a:lnTo>
                    <a:lnTo>
                      <a:pt x="69" y="96"/>
                    </a:lnTo>
                    <a:lnTo>
                      <a:pt x="65" y="91"/>
                    </a:lnTo>
                    <a:lnTo>
                      <a:pt x="61" y="85"/>
                    </a:lnTo>
                    <a:lnTo>
                      <a:pt x="55" y="77"/>
                    </a:lnTo>
                    <a:lnTo>
                      <a:pt x="49" y="68"/>
                    </a:lnTo>
                    <a:lnTo>
                      <a:pt x="43" y="59"/>
                    </a:lnTo>
                    <a:lnTo>
                      <a:pt x="36" y="50"/>
                    </a:lnTo>
                    <a:lnTo>
                      <a:pt x="29" y="41"/>
                    </a:lnTo>
                    <a:lnTo>
                      <a:pt x="23" y="32"/>
                    </a:lnTo>
                    <a:lnTo>
                      <a:pt x="17" y="23"/>
                    </a:lnTo>
                    <a:lnTo>
                      <a:pt x="11" y="15"/>
                    </a:lnTo>
                    <a:lnTo>
                      <a:pt x="7" y="9"/>
                    </a:lnTo>
                    <a:lnTo>
                      <a:pt x="3" y="4"/>
                    </a:lnTo>
                    <a:lnTo>
                      <a:pt x="1" y="1"/>
                    </a:lnTo>
                    <a:lnTo>
                      <a:pt x="0" y="0"/>
                    </a:lnTo>
                    <a:lnTo>
                      <a:pt x="1" y="0"/>
                    </a:lnTo>
                    <a:lnTo>
                      <a:pt x="4" y="3"/>
                    </a:lnTo>
                    <a:lnTo>
                      <a:pt x="7" y="6"/>
                    </a:lnTo>
                    <a:lnTo>
                      <a:pt x="13" y="10"/>
                    </a:lnTo>
                    <a:lnTo>
                      <a:pt x="19" y="15"/>
                    </a:lnTo>
                    <a:lnTo>
                      <a:pt x="26" y="21"/>
                    </a:lnTo>
                    <a:lnTo>
                      <a:pt x="33" y="28"/>
                    </a:lnTo>
                    <a:lnTo>
                      <a:pt x="42" y="35"/>
                    </a:lnTo>
                    <a:lnTo>
                      <a:pt x="50" y="42"/>
                    </a:lnTo>
                    <a:lnTo>
                      <a:pt x="59" y="50"/>
                    </a:lnTo>
                    <a:lnTo>
                      <a:pt x="68" y="58"/>
                    </a:lnTo>
                    <a:lnTo>
                      <a:pt x="77" y="65"/>
                    </a:lnTo>
                    <a:lnTo>
                      <a:pt x="85" y="72"/>
                    </a:lnTo>
                    <a:lnTo>
                      <a:pt x="93" y="79"/>
                    </a:lnTo>
                    <a:lnTo>
                      <a:pt x="100" y="85"/>
                    </a:lnTo>
                    <a:lnTo>
                      <a:pt x="106" y="90"/>
                    </a:lnTo>
                    <a:lnTo>
                      <a:pt x="111" y="94"/>
                    </a:lnTo>
                    <a:lnTo>
                      <a:pt x="115" y="97"/>
                    </a:lnTo>
                    <a:lnTo>
                      <a:pt x="117" y="100"/>
                    </a:lnTo>
                    <a:lnTo>
                      <a:pt x="118" y="100"/>
                    </a:lnTo>
                    <a:lnTo>
                      <a:pt x="114" y="103"/>
                    </a:lnTo>
                    <a:lnTo>
                      <a:pt x="106" y="109"/>
                    </a:lnTo>
                    <a:lnTo>
                      <a:pt x="95" y="117"/>
                    </a:lnTo>
                    <a:lnTo>
                      <a:pt x="87" y="123"/>
                    </a:lnTo>
                    <a:lnTo>
                      <a:pt x="83" y="125"/>
                    </a:lnTo>
                    <a:lnTo>
                      <a:pt x="84" y="127"/>
                    </a:lnTo>
                    <a:lnTo>
                      <a:pt x="88" y="130"/>
                    </a:lnTo>
                    <a:lnTo>
                      <a:pt x="94" y="134"/>
                    </a:lnTo>
                    <a:lnTo>
                      <a:pt x="101" y="140"/>
                    </a:lnTo>
                    <a:lnTo>
                      <a:pt x="110" y="147"/>
                    </a:lnTo>
                    <a:lnTo>
                      <a:pt x="119" y="154"/>
                    </a:lnTo>
                    <a:lnTo>
                      <a:pt x="129" y="161"/>
                    </a:lnTo>
                    <a:lnTo>
                      <a:pt x="138" y="169"/>
                    </a:lnTo>
                    <a:lnTo>
                      <a:pt x="146" y="176"/>
                    </a:lnTo>
                    <a:lnTo>
                      <a:pt x="154" y="181"/>
                    </a:lnTo>
                    <a:lnTo>
                      <a:pt x="159" y="186"/>
                    </a:lnTo>
                    <a:lnTo>
                      <a:pt x="163" y="189"/>
                    </a:lnTo>
                    <a:lnTo>
                      <a:pt x="165" y="190"/>
                    </a:lnTo>
                    <a:lnTo>
                      <a:pt x="162" y="192"/>
                    </a:lnTo>
                    <a:lnTo>
                      <a:pt x="157" y="198"/>
                    </a:lnTo>
                    <a:lnTo>
                      <a:pt x="149" y="206"/>
                    </a:lnTo>
                    <a:lnTo>
                      <a:pt x="140" y="214"/>
                    </a:lnTo>
                    <a:lnTo>
                      <a:pt x="133" y="222"/>
                    </a:lnTo>
                    <a:lnTo>
                      <a:pt x="127" y="228"/>
                    </a:lnTo>
                    <a:lnTo>
                      <a:pt x="125" y="230"/>
                    </a:lnTo>
                    <a:lnTo>
                      <a:pt x="126" y="232"/>
                    </a:lnTo>
                    <a:lnTo>
                      <a:pt x="129" y="236"/>
                    </a:lnTo>
                    <a:lnTo>
                      <a:pt x="133" y="243"/>
                    </a:lnTo>
                    <a:lnTo>
                      <a:pt x="138" y="251"/>
                    </a:lnTo>
                    <a:lnTo>
                      <a:pt x="145" y="261"/>
                    </a:lnTo>
                    <a:lnTo>
                      <a:pt x="151" y="271"/>
                    </a:lnTo>
                    <a:lnTo>
                      <a:pt x="158" y="281"/>
                    </a:lnTo>
                    <a:lnTo>
                      <a:pt x="164" y="291"/>
                    </a:lnTo>
                    <a:lnTo>
                      <a:pt x="169" y="299"/>
                    </a:lnTo>
                    <a:lnTo>
                      <a:pt x="174" y="306"/>
                    </a:lnTo>
                    <a:lnTo>
                      <a:pt x="177" y="310"/>
                    </a:lnTo>
                    <a:lnTo>
                      <a:pt x="178" y="312"/>
                    </a:lnTo>
                  </a:path>
                </a:pathLst>
              </a:custGeom>
              <a:solidFill>
                <a:srgbClr val="FF0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43" name="Freeform 134"/>
              <p:cNvSpPr>
                <a:spLocks/>
              </p:cNvSpPr>
              <p:nvPr/>
            </p:nvSpPr>
            <p:spPr bwMode="auto">
              <a:xfrm>
                <a:off x="2148" y="2916"/>
                <a:ext cx="179" cy="313"/>
              </a:xfrm>
              <a:custGeom>
                <a:avLst/>
                <a:gdLst>
                  <a:gd name="T0" fmla="*/ 174 w 179"/>
                  <a:gd name="T1" fmla="*/ 309 h 313"/>
                  <a:gd name="T2" fmla="*/ 156 w 179"/>
                  <a:gd name="T3" fmla="*/ 295 h 313"/>
                  <a:gd name="T4" fmla="*/ 131 w 179"/>
                  <a:gd name="T5" fmla="*/ 276 h 313"/>
                  <a:gd name="T6" fmla="*/ 105 w 179"/>
                  <a:gd name="T7" fmla="*/ 255 h 313"/>
                  <a:gd name="T8" fmla="*/ 84 w 179"/>
                  <a:gd name="T9" fmla="*/ 239 h 313"/>
                  <a:gd name="T10" fmla="*/ 76 w 179"/>
                  <a:gd name="T11" fmla="*/ 233 h 313"/>
                  <a:gd name="T12" fmla="*/ 85 w 179"/>
                  <a:gd name="T13" fmla="*/ 226 h 313"/>
                  <a:gd name="T14" fmla="*/ 112 w 179"/>
                  <a:gd name="T15" fmla="*/ 204 h 313"/>
                  <a:gd name="T16" fmla="*/ 121 w 179"/>
                  <a:gd name="T17" fmla="*/ 197 h 313"/>
                  <a:gd name="T18" fmla="*/ 112 w 179"/>
                  <a:gd name="T19" fmla="*/ 189 h 313"/>
                  <a:gd name="T20" fmla="*/ 91 w 179"/>
                  <a:gd name="T21" fmla="*/ 171 h 313"/>
                  <a:gd name="T22" fmla="*/ 66 w 179"/>
                  <a:gd name="T23" fmla="*/ 149 h 313"/>
                  <a:gd name="T24" fmla="*/ 45 w 179"/>
                  <a:gd name="T25" fmla="*/ 130 h 313"/>
                  <a:gd name="T26" fmla="*/ 36 w 179"/>
                  <a:gd name="T27" fmla="*/ 122 h 313"/>
                  <a:gd name="T28" fmla="*/ 54 w 179"/>
                  <a:gd name="T29" fmla="*/ 111 h 313"/>
                  <a:gd name="T30" fmla="*/ 72 w 179"/>
                  <a:gd name="T31" fmla="*/ 100 h 313"/>
                  <a:gd name="T32" fmla="*/ 65 w 179"/>
                  <a:gd name="T33" fmla="*/ 91 h 313"/>
                  <a:gd name="T34" fmla="*/ 49 w 179"/>
                  <a:gd name="T35" fmla="*/ 68 h 313"/>
                  <a:gd name="T36" fmla="*/ 29 w 179"/>
                  <a:gd name="T37" fmla="*/ 41 h 313"/>
                  <a:gd name="T38" fmla="*/ 11 w 179"/>
                  <a:gd name="T39" fmla="*/ 15 h 313"/>
                  <a:gd name="T40" fmla="*/ 1 w 179"/>
                  <a:gd name="T41" fmla="*/ 1 h 313"/>
                  <a:gd name="T42" fmla="*/ 1 w 179"/>
                  <a:gd name="T43" fmla="*/ 0 h 313"/>
                  <a:gd name="T44" fmla="*/ 13 w 179"/>
                  <a:gd name="T45" fmla="*/ 10 h 313"/>
                  <a:gd name="T46" fmla="*/ 33 w 179"/>
                  <a:gd name="T47" fmla="*/ 28 h 313"/>
                  <a:gd name="T48" fmla="*/ 59 w 179"/>
                  <a:gd name="T49" fmla="*/ 50 h 313"/>
                  <a:gd name="T50" fmla="*/ 85 w 179"/>
                  <a:gd name="T51" fmla="*/ 72 h 313"/>
                  <a:gd name="T52" fmla="*/ 106 w 179"/>
                  <a:gd name="T53" fmla="*/ 90 h 313"/>
                  <a:gd name="T54" fmla="*/ 117 w 179"/>
                  <a:gd name="T55" fmla="*/ 100 h 313"/>
                  <a:gd name="T56" fmla="*/ 114 w 179"/>
                  <a:gd name="T57" fmla="*/ 103 h 313"/>
                  <a:gd name="T58" fmla="*/ 87 w 179"/>
                  <a:gd name="T59" fmla="*/ 123 h 313"/>
                  <a:gd name="T60" fmla="*/ 84 w 179"/>
                  <a:gd name="T61" fmla="*/ 127 h 313"/>
                  <a:gd name="T62" fmla="*/ 101 w 179"/>
                  <a:gd name="T63" fmla="*/ 140 h 313"/>
                  <a:gd name="T64" fmla="*/ 129 w 179"/>
                  <a:gd name="T65" fmla="*/ 161 h 313"/>
                  <a:gd name="T66" fmla="*/ 154 w 179"/>
                  <a:gd name="T67" fmla="*/ 181 h 313"/>
                  <a:gd name="T68" fmla="*/ 165 w 179"/>
                  <a:gd name="T69" fmla="*/ 190 h 313"/>
                  <a:gd name="T70" fmla="*/ 157 w 179"/>
                  <a:gd name="T71" fmla="*/ 198 h 313"/>
                  <a:gd name="T72" fmla="*/ 133 w 179"/>
                  <a:gd name="T73" fmla="*/ 222 h 313"/>
                  <a:gd name="T74" fmla="*/ 125 w 179"/>
                  <a:gd name="T75" fmla="*/ 230 h 313"/>
                  <a:gd name="T76" fmla="*/ 133 w 179"/>
                  <a:gd name="T77" fmla="*/ 243 h 313"/>
                  <a:gd name="T78" fmla="*/ 151 w 179"/>
                  <a:gd name="T79" fmla="*/ 271 h 313"/>
                  <a:gd name="T80" fmla="*/ 169 w 179"/>
                  <a:gd name="T81" fmla="*/ 299 h 313"/>
                  <a:gd name="T82" fmla="*/ 178 w 179"/>
                  <a:gd name="T83" fmla="*/ 312 h 3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9"/>
                  <a:gd name="T127" fmla="*/ 0 h 313"/>
                  <a:gd name="T128" fmla="*/ 179 w 179"/>
                  <a:gd name="T129" fmla="*/ 313 h 3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9" h="313">
                    <a:moveTo>
                      <a:pt x="178" y="312"/>
                    </a:moveTo>
                    <a:lnTo>
                      <a:pt x="177" y="311"/>
                    </a:lnTo>
                    <a:lnTo>
                      <a:pt x="174" y="309"/>
                    </a:lnTo>
                    <a:lnTo>
                      <a:pt x="169" y="305"/>
                    </a:lnTo>
                    <a:lnTo>
                      <a:pt x="163" y="301"/>
                    </a:lnTo>
                    <a:lnTo>
                      <a:pt x="156" y="295"/>
                    </a:lnTo>
                    <a:lnTo>
                      <a:pt x="149" y="289"/>
                    </a:lnTo>
                    <a:lnTo>
                      <a:pt x="140" y="283"/>
                    </a:lnTo>
                    <a:lnTo>
                      <a:pt x="131" y="276"/>
                    </a:lnTo>
                    <a:lnTo>
                      <a:pt x="122" y="269"/>
                    </a:lnTo>
                    <a:lnTo>
                      <a:pt x="113" y="262"/>
                    </a:lnTo>
                    <a:lnTo>
                      <a:pt x="105" y="255"/>
                    </a:lnTo>
                    <a:lnTo>
                      <a:pt x="97" y="249"/>
                    </a:lnTo>
                    <a:lnTo>
                      <a:pt x="90" y="244"/>
                    </a:lnTo>
                    <a:lnTo>
                      <a:pt x="84" y="239"/>
                    </a:lnTo>
                    <a:lnTo>
                      <a:pt x="80" y="236"/>
                    </a:lnTo>
                    <a:lnTo>
                      <a:pt x="77" y="234"/>
                    </a:lnTo>
                    <a:lnTo>
                      <a:pt x="76" y="233"/>
                    </a:lnTo>
                    <a:lnTo>
                      <a:pt x="78" y="231"/>
                    </a:lnTo>
                    <a:lnTo>
                      <a:pt x="85" y="226"/>
                    </a:lnTo>
                    <a:lnTo>
                      <a:pt x="93" y="219"/>
                    </a:lnTo>
                    <a:lnTo>
                      <a:pt x="103" y="211"/>
                    </a:lnTo>
                    <a:lnTo>
                      <a:pt x="112" y="204"/>
                    </a:lnTo>
                    <a:lnTo>
                      <a:pt x="118" y="199"/>
                    </a:lnTo>
                    <a:lnTo>
                      <a:pt x="121" y="197"/>
                    </a:lnTo>
                    <a:lnTo>
                      <a:pt x="120" y="196"/>
                    </a:lnTo>
                    <a:lnTo>
                      <a:pt x="117" y="193"/>
                    </a:lnTo>
                    <a:lnTo>
                      <a:pt x="112" y="189"/>
                    </a:lnTo>
                    <a:lnTo>
                      <a:pt x="106" y="184"/>
                    </a:lnTo>
                    <a:lnTo>
                      <a:pt x="99" y="178"/>
                    </a:lnTo>
                    <a:lnTo>
                      <a:pt x="91" y="171"/>
                    </a:lnTo>
                    <a:lnTo>
                      <a:pt x="83" y="163"/>
                    </a:lnTo>
                    <a:lnTo>
                      <a:pt x="74" y="156"/>
                    </a:lnTo>
                    <a:lnTo>
                      <a:pt x="66" y="149"/>
                    </a:lnTo>
                    <a:lnTo>
                      <a:pt x="58" y="142"/>
                    </a:lnTo>
                    <a:lnTo>
                      <a:pt x="51" y="135"/>
                    </a:lnTo>
                    <a:lnTo>
                      <a:pt x="45" y="130"/>
                    </a:lnTo>
                    <a:lnTo>
                      <a:pt x="40" y="126"/>
                    </a:lnTo>
                    <a:lnTo>
                      <a:pt x="37" y="123"/>
                    </a:lnTo>
                    <a:lnTo>
                      <a:pt x="36" y="122"/>
                    </a:lnTo>
                    <a:lnTo>
                      <a:pt x="42" y="119"/>
                    </a:lnTo>
                    <a:lnTo>
                      <a:pt x="54" y="111"/>
                    </a:lnTo>
                    <a:lnTo>
                      <a:pt x="66" y="104"/>
                    </a:lnTo>
                    <a:lnTo>
                      <a:pt x="72" y="100"/>
                    </a:lnTo>
                    <a:lnTo>
                      <a:pt x="71" y="99"/>
                    </a:lnTo>
                    <a:lnTo>
                      <a:pt x="69" y="96"/>
                    </a:lnTo>
                    <a:lnTo>
                      <a:pt x="65" y="91"/>
                    </a:lnTo>
                    <a:lnTo>
                      <a:pt x="61" y="85"/>
                    </a:lnTo>
                    <a:lnTo>
                      <a:pt x="55" y="77"/>
                    </a:lnTo>
                    <a:lnTo>
                      <a:pt x="49" y="68"/>
                    </a:lnTo>
                    <a:lnTo>
                      <a:pt x="43" y="59"/>
                    </a:lnTo>
                    <a:lnTo>
                      <a:pt x="36" y="50"/>
                    </a:lnTo>
                    <a:lnTo>
                      <a:pt x="29" y="41"/>
                    </a:lnTo>
                    <a:lnTo>
                      <a:pt x="23" y="32"/>
                    </a:lnTo>
                    <a:lnTo>
                      <a:pt x="17" y="23"/>
                    </a:lnTo>
                    <a:lnTo>
                      <a:pt x="11" y="15"/>
                    </a:lnTo>
                    <a:lnTo>
                      <a:pt x="7" y="9"/>
                    </a:lnTo>
                    <a:lnTo>
                      <a:pt x="3" y="4"/>
                    </a:lnTo>
                    <a:lnTo>
                      <a:pt x="1" y="1"/>
                    </a:lnTo>
                    <a:lnTo>
                      <a:pt x="0" y="0"/>
                    </a:lnTo>
                    <a:lnTo>
                      <a:pt x="1" y="0"/>
                    </a:lnTo>
                    <a:lnTo>
                      <a:pt x="4" y="3"/>
                    </a:lnTo>
                    <a:lnTo>
                      <a:pt x="7" y="6"/>
                    </a:lnTo>
                    <a:lnTo>
                      <a:pt x="13" y="10"/>
                    </a:lnTo>
                    <a:lnTo>
                      <a:pt x="19" y="15"/>
                    </a:lnTo>
                    <a:lnTo>
                      <a:pt x="26" y="21"/>
                    </a:lnTo>
                    <a:lnTo>
                      <a:pt x="33" y="28"/>
                    </a:lnTo>
                    <a:lnTo>
                      <a:pt x="42" y="35"/>
                    </a:lnTo>
                    <a:lnTo>
                      <a:pt x="50" y="42"/>
                    </a:lnTo>
                    <a:lnTo>
                      <a:pt x="59" y="50"/>
                    </a:lnTo>
                    <a:lnTo>
                      <a:pt x="68" y="58"/>
                    </a:lnTo>
                    <a:lnTo>
                      <a:pt x="77" y="65"/>
                    </a:lnTo>
                    <a:lnTo>
                      <a:pt x="85" y="72"/>
                    </a:lnTo>
                    <a:lnTo>
                      <a:pt x="93" y="79"/>
                    </a:lnTo>
                    <a:lnTo>
                      <a:pt x="100" y="85"/>
                    </a:lnTo>
                    <a:lnTo>
                      <a:pt x="106" y="90"/>
                    </a:lnTo>
                    <a:lnTo>
                      <a:pt x="111" y="94"/>
                    </a:lnTo>
                    <a:lnTo>
                      <a:pt x="115" y="97"/>
                    </a:lnTo>
                    <a:lnTo>
                      <a:pt x="117" y="100"/>
                    </a:lnTo>
                    <a:lnTo>
                      <a:pt x="118" y="100"/>
                    </a:lnTo>
                    <a:lnTo>
                      <a:pt x="114" y="103"/>
                    </a:lnTo>
                    <a:lnTo>
                      <a:pt x="106" y="109"/>
                    </a:lnTo>
                    <a:lnTo>
                      <a:pt x="95" y="117"/>
                    </a:lnTo>
                    <a:lnTo>
                      <a:pt x="87" y="123"/>
                    </a:lnTo>
                    <a:lnTo>
                      <a:pt x="83" y="125"/>
                    </a:lnTo>
                    <a:lnTo>
                      <a:pt x="84" y="127"/>
                    </a:lnTo>
                    <a:lnTo>
                      <a:pt x="88" y="130"/>
                    </a:lnTo>
                    <a:lnTo>
                      <a:pt x="94" y="134"/>
                    </a:lnTo>
                    <a:lnTo>
                      <a:pt x="101" y="140"/>
                    </a:lnTo>
                    <a:lnTo>
                      <a:pt x="110" y="147"/>
                    </a:lnTo>
                    <a:lnTo>
                      <a:pt x="119" y="154"/>
                    </a:lnTo>
                    <a:lnTo>
                      <a:pt x="129" y="161"/>
                    </a:lnTo>
                    <a:lnTo>
                      <a:pt x="138" y="169"/>
                    </a:lnTo>
                    <a:lnTo>
                      <a:pt x="146" y="176"/>
                    </a:lnTo>
                    <a:lnTo>
                      <a:pt x="154" y="181"/>
                    </a:lnTo>
                    <a:lnTo>
                      <a:pt x="159" y="186"/>
                    </a:lnTo>
                    <a:lnTo>
                      <a:pt x="163" y="189"/>
                    </a:lnTo>
                    <a:lnTo>
                      <a:pt x="165" y="190"/>
                    </a:lnTo>
                    <a:lnTo>
                      <a:pt x="162" y="192"/>
                    </a:lnTo>
                    <a:lnTo>
                      <a:pt x="157" y="198"/>
                    </a:lnTo>
                    <a:lnTo>
                      <a:pt x="149" y="206"/>
                    </a:lnTo>
                    <a:lnTo>
                      <a:pt x="140" y="214"/>
                    </a:lnTo>
                    <a:lnTo>
                      <a:pt x="133" y="222"/>
                    </a:lnTo>
                    <a:lnTo>
                      <a:pt x="127" y="228"/>
                    </a:lnTo>
                    <a:lnTo>
                      <a:pt x="125" y="230"/>
                    </a:lnTo>
                    <a:lnTo>
                      <a:pt x="126" y="232"/>
                    </a:lnTo>
                    <a:lnTo>
                      <a:pt x="129" y="236"/>
                    </a:lnTo>
                    <a:lnTo>
                      <a:pt x="133" y="243"/>
                    </a:lnTo>
                    <a:lnTo>
                      <a:pt x="138" y="251"/>
                    </a:lnTo>
                    <a:lnTo>
                      <a:pt x="145" y="261"/>
                    </a:lnTo>
                    <a:lnTo>
                      <a:pt x="151" y="271"/>
                    </a:lnTo>
                    <a:lnTo>
                      <a:pt x="158" y="281"/>
                    </a:lnTo>
                    <a:lnTo>
                      <a:pt x="164" y="291"/>
                    </a:lnTo>
                    <a:lnTo>
                      <a:pt x="169" y="299"/>
                    </a:lnTo>
                    <a:lnTo>
                      <a:pt x="174" y="306"/>
                    </a:lnTo>
                    <a:lnTo>
                      <a:pt x="177" y="310"/>
                    </a:lnTo>
                    <a:lnTo>
                      <a:pt x="178" y="31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grpSp>
          <p:nvGrpSpPr>
            <p:cNvPr id="24620" name="Group 135"/>
            <p:cNvGrpSpPr>
              <a:grpSpLocks/>
            </p:cNvGrpSpPr>
            <p:nvPr/>
          </p:nvGrpSpPr>
          <p:grpSpPr bwMode="auto">
            <a:xfrm>
              <a:off x="5664200" y="5296431"/>
              <a:ext cx="1465263" cy="1036637"/>
              <a:chOff x="3568" y="3251"/>
              <a:chExt cx="923" cy="653"/>
            </a:xfrm>
          </p:grpSpPr>
          <p:sp>
            <p:nvSpPr>
              <p:cNvPr id="24685" name="Freeform 136"/>
              <p:cNvSpPr>
                <a:spLocks/>
              </p:cNvSpPr>
              <p:nvPr/>
            </p:nvSpPr>
            <p:spPr bwMode="auto">
              <a:xfrm>
                <a:off x="3568" y="3251"/>
                <a:ext cx="923" cy="653"/>
              </a:xfrm>
              <a:custGeom>
                <a:avLst/>
                <a:gdLst>
                  <a:gd name="T0" fmla="*/ 500 w 923"/>
                  <a:gd name="T1" fmla="*/ 651 h 653"/>
                  <a:gd name="T2" fmla="*/ 545 w 923"/>
                  <a:gd name="T3" fmla="*/ 646 h 653"/>
                  <a:gd name="T4" fmla="*/ 589 w 923"/>
                  <a:gd name="T5" fmla="*/ 639 h 653"/>
                  <a:gd name="T6" fmla="*/ 631 w 923"/>
                  <a:gd name="T7" fmla="*/ 628 h 653"/>
                  <a:gd name="T8" fmla="*/ 671 w 923"/>
                  <a:gd name="T9" fmla="*/ 614 h 653"/>
                  <a:gd name="T10" fmla="*/ 709 w 923"/>
                  <a:gd name="T11" fmla="*/ 597 h 653"/>
                  <a:gd name="T12" fmla="*/ 744 w 923"/>
                  <a:gd name="T13" fmla="*/ 577 h 653"/>
                  <a:gd name="T14" fmla="*/ 777 w 923"/>
                  <a:gd name="T15" fmla="*/ 554 h 653"/>
                  <a:gd name="T16" fmla="*/ 804 w 923"/>
                  <a:gd name="T17" fmla="*/ 531 h 653"/>
                  <a:gd name="T18" fmla="*/ 834 w 923"/>
                  <a:gd name="T19" fmla="*/ 500 h 653"/>
                  <a:gd name="T20" fmla="*/ 860 w 923"/>
                  <a:gd name="T21" fmla="*/ 466 h 653"/>
                  <a:gd name="T22" fmla="*/ 882 w 923"/>
                  <a:gd name="T23" fmla="*/ 431 h 653"/>
                  <a:gd name="T24" fmla="*/ 899 w 923"/>
                  <a:gd name="T25" fmla="*/ 393 h 653"/>
                  <a:gd name="T26" fmla="*/ 912 w 923"/>
                  <a:gd name="T27" fmla="*/ 354 h 653"/>
                  <a:gd name="T28" fmla="*/ 920 w 923"/>
                  <a:gd name="T29" fmla="*/ 314 h 653"/>
                  <a:gd name="T30" fmla="*/ 922 w 923"/>
                  <a:gd name="T31" fmla="*/ 273 h 653"/>
                  <a:gd name="T32" fmla="*/ 920 w 923"/>
                  <a:gd name="T33" fmla="*/ 237 h 653"/>
                  <a:gd name="T34" fmla="*/ 913 w 923"/>
                  <a:gd name="T35" fmla="*/ 194 h 653"/>
                  <a:gd name="T36" fmla="*/ 899 w 923"/>
                  <a:gd name="T37" fmla="*/ 154 h 653"/>
                  <a:gd name="T38" fmla="*/ 880 w 923"/>
                  <a:gd name="T39" fmla="*/ 117 h 653"/>
                  <a:gd name="T40" fmla="*/ 856 w 923"/>
                  <a:gd name="T41" fmla="*/ 83 h 653"/>
                  <a:gd name="T42" fmla="*/ 828 w 923"/>
                  <a:gd name="T43" fmla="*/ 55 h 653"/>
                  <a:gd name="T44" fmla="*/ 794 w 923"/>
                  <a:gd name="T45" fmla="*/ 32 h 653"/>
                  <a:gd name="T46" fmla="*/ 767 w 923"/>
                  <a:gd name="T47" fmla="*/ 19 h 653"/>
                  <a:gd name="T48" fmla="*/ 731 w 923"/>
                  <a:gd name="T49" fmla="*/ 8 h 653"/>
                  <a:gd name="T50" fmla="*/ 693 w 923"/>
                  <a:gd name="T51" fmla="*/ 2 h 653"/>
                  <a:gd name="T52" fmla="*/ 652 w 923"/>
                  <a:gd name="T53" fmla="*/ 0 h 653"/>
                  <a:gd name="T54" fmla="*/ 608 w 923"/>
                  <a:gd name="T55" fmla="*/ 2 h 653"/>
                  <a:gd name="T56" fmla="*/ 562 w 923"/>
                  <a:gd name="T57" fmla="*/ 6 h 653"/>
                  <a:gd name="T58" fmla="*/ 515 w 923"/>
                  <a:gd name="T59" fmla="*/ 13 h 653"/>
                  <a:gd name="T60" fmla="*/ 466 w 923"/>
                  <a:gd name="T61" fmla="*/ 21 h 653"/>
                  <a:gd name="T62" fmla="*/ 425 w 923"/>
                  <a:gd name="T63" fmla="*/ 14 h 653"/>
                  <a:gd name="T64" fmla="*/ 378 w 923"/>
                  <a:gd name="T65" fmla="*/ 7 h 653"/>
                  <a:gd name="T66" fmla="*/ 332 w 923"/>
                  <a:gd name="T67" fmla="*/ 2 h 653"/>
                  <a:gd name="T68" fmla="*/ 288 w 923"/>
                  <a:gd name="T69" fmla="*/ 0 h 653"/>
                  <a:gd name="T70" fmla="*/ 246 w 923"/>
                  <a:gd name="T71" fmla="*/ 1 h 653"/>
                  <a:gd name="T72" fmla="*/ 206 w 923"/>
                  <a:gd name="T73" fmla="*/ 6 h 653"/>
                  <a:gd name="T74" fmla="*/ 170 w 923"/>
                  <a:gd name="T75" fmla="*/ 15 h 653"/>
                  <a:gd name="T76" fmla="*/ 136 w 923"/>
                  <a:gd name="T77" fmla="*/ 28 h 653"/>
                  <a:gd name="T78" fmla="*/ 107 w 923"/>
                  <a:gd name="T79" fmla="*/ 46 h 653"/>
                  <a:gd name="T80" fmla="*/ 77 w 923"/>
                  <a:gd name="T81" fmla="*/ 72 h 653"/>
                  <a:gd name="T82" fmla="*/ 51 w 923"/>
                  <a:gd name="T83" fmla="*/ 103 h 653"/>
                  <a:gd name="T84" fmla="*/ 31 w 923"/>
                  <a:gd name="T85" fmla="*/ 138 h 653"/>
                  <a:gd name="T86" fmla="*/ 15 w 923"/>
                  <a:gd name="T87" fmla="*/ 176 h 653"/>
                  <a:gd name="T88" fmla="*/ 5 w 923"/>
                  <a:gd name="T89" fmla="*/ 216 h 653"/>
                  <a:gd name="T90" fmla="*/ 0 w 923"/>
                  <a:gd name="T91" fmla="*/ 259 h 653"/>
                  <a:gd name="T92" fmla="*/ 1 w 923"/>
                  <a:gd name="T93" fmla="*/ 294 h 653"/>
                  <a:gd name="T94" fmla="*/ 6 w 923"/>
                  <a:gd name="T95" fmla="*/ 334 h 653"/>
                  <a:gd name="T96" fmla="*/ 16 w 923"/>
                  <a:gd name="T97" fmla="*/ 374 h 653"/>
                  <a:gd name="T98" fmla="*/ 32 w 923"/>
                  <a:gd name="T99" fmla="*/ 412 h 653"/>
                  <a:gd name="T100" fmla="*/ 51 w 923"/>
                  <a:gd name="T101" fmla="*/ 449 h 653"/>
                  <a:gd name="T102" fmla="*/ 75 w 923"/>
                  <a:gd name="T103" fmla="*/ 483 h 653"/>
                  <a:gd name="T104" fmla="*/ 103 w 923"/>
                  <a:gd name="T105" fmla="*/ 516 h 653"/>
                  <a:gd name="T106" fmla="*/ 135 w 923"/>
                  <a:gd name="T107" fmla="*/ 546 h 653"/>
                  <a:gd name="T108" fmla="*/ 162 w 923"/>
                  <a:gd name="T109" fmla="*/ 566 h 653"/>
                  <a:gd name="T110" fmla="*/ 196 w 923"/>
                  <a:gd name="T111" fmla="*/ 587 h 653"/>
                  <a:gd name="T112" fmla="*/ 233 w 923"/>
                  <a:gd name="T113" fmla="*/ 606 h 653"/>
                  <a:gd name="T114" fmla="*/ 272 w 923"/>
                  <a:gd name="T115" fmla="*/ 621 h 653"/>
                  <a:gd name="T116" fmla="*/ 313 w 923"/>
                  <a:gd name="T117" fmla="*/ 633 h 653"/>
                  <a:gd name="T118" fmla="*/ 356 w 923"/>
                  <a:gd name="T119" fmla="*/ 643 h 653"/>
                  <a:gd name="T120" fmla="*/ 400 w 923"/>
                  <a:gd name="T121" fmla="*/ 649 h 653"/>
                  <a:gd name="T122" fmla="*/ 445 w 923"/>
                  <a:gd name="T123" fmla="*/ 652 h 6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3"/>
                  <a:gd name="T187" fmla="*/ 0 h 653"/>
                  <a:gd name="T188" fmla="*/ 923 w 923"/>
                  <a:gd name="T189" fmla="*/ 653 h 6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3" h="653">
                    <a:moveTo>
                      <a:pt x="461" y="652"/>
                    </a:moveTo>
                    <a:lnTo>
                      <a:pt x="469" y="652"/>
                    </a:lnTo>
                    <a:lnTo>
                      <a:pt x="476" y="652"/>
                    </a:lnTo>
                    <a:lnTo>
                      <a:pt x="484" y="651"/>
                    </a:lnTo>
                    <a:lnTo>
                      <a:pt x="492" y="651"/>
                    </a:lnTo>
                    <a:lnTo>
                      <a:pt x="500" y="651"/>
                    </a:lnTo>
                    <a:lnTo>
                      <a:pt x="507" y="650"/>
                    </a:lnTo>
                    <a:lnTo>
                      <a:pt x="515" y="649"/>
                    </a:lnTo>
                    <a:lnTo>
                      <a:pt x="522" y="649"/>
                    </a:lnTo>
                    <a:lnTo>
                      <a:pt x="530" y="648"/>
                    </a:lnTo>
                    <a:lnTo>
                      <a:pt x="537" y="647"/>
                    </a:lnTo>
                    <a:lnTo>
                      <a:pt x="545" y="646"/>
                    </a:lnTo>
                    <a:lnTo>
                      <a:pt x="552" y="645"/>
                    </a:lnTo>
                    <a:lnTo>
                      <a:pt x="560" y="644"/>
                    </a:lnTo>
                    <a:lnTo>
                      <a:pt x="567" y="643"/>
                    </a:lnTo>
                    <a:lnTo>
                      <a:pt x="574" y="641"/>
                    </a:lnTo>
                    <a:lnTo>
                      <a:pt x="581" y="640"/>
                    </a:lnTo>
                    <a:lnTo>
                      <a:pt x="589" y="639"/>
                    </a:lnTo>
                    <a:lnTo>
                      <a:pt x="596" y="637"/>
                    </a:lnTo>
                    <a:lnTo>
                      <a:pt x="603" y="635"/>
                    </a:lnTo>
                    <a:lnTo>
                      <a:pt x="610" y="633"/>
                    </a:lnTo>
                    <a:lnTo>
                      <a:pt x="617" y="632"/>
                    </a:lnTo>
                    <a:lnTo>
                      <a:pt x="624" y="630"/>
                    </a:lnTo>
                    <a:lnTo>
                      <a:pt x="631" y="628"/>
                    </a:lnTo>
                    <a:lnTo>
                      <a:pt x="638" y="626"/>
                    </a:lnTo>
                    <a:lnTo>
                      <a:pt x="644" y="623"/>
                    </a:lnTo>
                    <a:lnTo>
                      <a:pt x="651" y="621"/>
                    </a:lnTo>
                    <a:lnTo>
                      <a:pt x="658" y="619"/>
                    </a:lnTo>
                    <a:lnTo>
                      <a:pt x="664" y="616"/>
                    </a:lnTo>
                    <a:lnTo>
                      <a:pt x="671" y="614"/>
                    </a:lnTo>
                    <a:lnTo>
                      <a:pt x="677" y="611"/>
                    </a:lnTo>
                    <a:lnTo>
                      <a:pt x="684" y="608"/>
                    </a:lnTo>
                    <a:lnTo>
                      <a:pt x="690" y="606"/>
                    </a:lnTo>
                    <a:lnTo>
                      <a:pt x="696" y="603"/>
                    </a:lnTo>
                    <a:lnTo>
                      <a:pt x="703" y="600"/>
                    </a:lnTo>
                    <a:lnTo>
                      <a:pt x="709" y="597"/>
                    </a:lnTo>
                    <a:lnTo>
                      <a:pt x="715" y="594"/>
                    </a:lnTo>
                    <a:lnTo>
                      <a:pt x="721" y="590"/>
                    </a:lnTo>
                    <a:lnTo>
                      <a:pt x="727" y="587"/>
                    </a:lnTo>
                    <a:lnTo>
                      <a:pt x="733" y="584"/>
                    </a:lnTo>
                    <a:lnTo>
                      <a:pt x="739" y="580"/>
                    </a:lnTo>
                    <a:lnTo>
                      <a:pt x="744" y="577"/>
                    </a:lnTo>
                    <a:lnTo>
                      <a:pt x="750" y="573"/>
                    </a:lnTo>
                    <a:lnTo>
                      <a:pt x="755" y="570"/>
                    </a:lnTo>
                    <a:lnTo>
                      <a:pt x="761" y="566"/>
                    </a:lnTo>
                    <a:lnTo>
                      <a:pt x="766" y="562"/>
                    </a:lnTo>
                    <a:lnTo>
                      <a:pt x="772" y="558"/>
                    </a:lnTo>
                    <a:lnTo>
                      <a:pt x="777" y="554"/>
                    </a:lnTo>
                    <a:lnTo>
                      <a:pt x="782" y="550"/>
                    </a:lnTo>
                    <a:lnTo>
                      <a:pt x="787" y="546"/>
                    </a:lnTo>
                    <a:lnTo>
                      <a:pt x="793" y="541"/>
                    </a:lnTo>
                    <a:lnTo>
                      <a:pt x="798" y="536"/>
                    </a:lnTo>
                    <a:lnTo>
                      <a:pt x="804" y="531"/>
                    </a:lnTo>
                    <a:lnTo>
                      <a:pt x="809" y="526"/>
                    </a:lnTo>
                    <a:lnTo>
                      <a:pt x="814" y="521"/>
                    </a:lnTo>
                    <a:lnTo>
                      <a:pt x="819" y="516"/>
                    </a:lnTo>
                    <a:lnTo>
                      <a:pt x="824" y="511"/>
                    </a:lnTo>
                    <a:lnTo>
                      <a:pt x="829" y="505"/>
                    </a:lnTo>
                    <a:lnTo>
                      <a:pt x="834" y="500"/>
                    </a:lnTo>
                    <a:lnTo>
                      <a:pt x="838" y="495"/>
                    </a:lnTo>
                    <a:lnTo>
                      <a:pt x="843" y="489"/>
                    </a:lnTo>
                    <a:lnTo>
                      <a:pt x="847" y="483"/>
                    </a:lnTo>
                    <a:lnTo>
                      <a:pt x="852" y="478"/>
                    </a:lnTo>
                    <a:lnTo>
                      <a:pt x="856" y="472"/>
                    </a:lnTo>
                    <a:lnTo>
                      <a:pt x="860" y="466"/>
                    </a:lnTo>
                    <a:lnTo>
                      <a:pt x="864" y="461"/>
                    </a:lnTo>
                    <a:lnTo>
                      <a:pt x="868" y="455"/>
                    </a:lnTo>
                    <a:lnTo>
                      <a:pt x="871" y="449"/>
                    </a:lnTo>
                    <a:lnTo>
                      <a:pt x="875" y="443"/>
                    </a:lnTo>
                    <a:lnTo>
                      <a:pt x="878" y="437"/>
                    </a:lnTo>
                    <a:lnTo>
                      <a:pt x="882" y="431"/>
                    </a:lnTo>
                    <a:lnTo>
                      <a:pt x="885" y="425"/>
                    </a:lnTo>
                    <a:lnTo>
                      <a:pt x="888" y="418"/>
                    </a:lnTo>
                    <a:lnTo>
                      <a:pt x="891" y="412"/>
                    </a:lnTo>
                    <a:lnTo>
                      <a:pt x="894" y="406"/>
                    </a:lnTo>
                    <a:lnTo>
                      <a:pt x="897" y="400"/>
                    </a:lnTo>
                    <a:lnTo>
                      <a:pt x="899" y="393"/>
                    </a:lnTo>
                    <a:lnTo>
                      <a:pt x="902" y="387"/>
                    </a:lnTo>
                    <a:lnTo>
                      <a:pt x="904" y="381"/>
                    </a:lnTo>
                    <a:lnTo>
                      <a:pt x="906" y="374"/>
                    </a:lnTo>
                    <a:lnTo>
                      <a:pt x="908" y="368"/>
                    </a:lnTo>
                    <a:lnTo>
                      <a:pt x="910" y="361"/>
                    </a:lnTo>
                    <a:lnTo>
                      <a:pt x="912" y="354"/>
                    </a:lnTo>
                    <a:lnTo>
                      <a:pt x="914" y="348"/>
                    </a:lnTo>
                    <a:lnTo>
                      <a:pt x="915" y="341"/>
                    </a:lnTo>
                    <a:lnTo>
                      <a:pt x="917" y="334"/>
                    </a:lnTo>
                    <a:lnTo>
                      <a:pt x="918" y="328"/>
                    </a:lnTo>
                    <a:lnTo>
                      <a:pt x="919" y="321"/>
                    </a:lnTo>
                    <a:lnTo>
                      <a:pt x="920" y="314"/>
                    </a:lnTo>
                    <a:lnTo>
                      <a:pt x="921" y="307"/>
                    </a:lnTo>
                    <a:lnTo>
                      <a:pt x="921" y="301"/>
                    </a:lnTo>
                    <a:lnTo>
                      <a:pt x="922" y="294"/>
                    </a:lnTo>
                    <a:lnTo>
                      <a:pt x="922" y="287"/>
                    </a:lnTo>
                    <a:lnTo>
                      <a:pt x="922" y="280"/>
                    </a:lnTo>
                    <a:lnTo>
                      <a:pt x="922" y="273"/>
                    </a:lnTo>
                    <a:lnTo>
                      <a:pt x="922" y="266"/>
                    </a:lnTo>
                    <a:lnTo>
                      <a:pt x="922" y="258"/>
                    </a:lnTo>
                    <a:lnTo>
                      <a:pt x="922" y="251"/>
                    </a:lnTo>
                    <a:lnTo>
                      <a:pt x="921" y="244"/>
                    </a:lnTo>
                    <a:lnTo>
                      <a:pt x="920" y="237"/>
                    </a:lnTo>
                    <a:lnTo>
                      <a:pt x="919" y="229"/>
                    </a:lnTo>
                    <a:lnTo>
                      <a:pt x="918" y="222"/>
                    </a:lnTo>
                    <a:lnTo>
                      <a:pt x="917" y="215"/>
                    </a:lnTo>
                    <a:lnTo>
                      <a:pt x="916" y="208"/>
                    </a:lnTo>
                    <a:lnTo>
                      <a:pt x="914" y="201"/>
                    </a:lnTo>
                    <a:lnTo>
                      <a:pt x="913" y="194"/>
                    </a:lnTo>
                    <a:lnTo>
                      <a:pt x="911" y="187"/>
                    </a:lnTo>
                    <a:lnTo>
                      <a:pt x="909" y="180"/>
                    </a:lnTo>
                    <a:lnTo>
                      <a:pt x="907" y="173"/>
                    </a:lnTo>
                    <a:lnTo>
                      <a:pt x="904" y="167"/>
                    </a:lnTo>
                    <a:lnTo>
                      <a:pt x="902" y="160"/>
                    </a:lnTo>
                    <a:lnTo>
                      <a:pt x="899" y="154"/>
                    </a:lnTo>
                    <a:lnTo>
                      <a:pt x="896" y="147"/>
                    </a:lnTo>
                    <a:lnTo>
                      <a:pt x="893" y="141"/>
                    </a:lnTo>
                    <a:lnTo>
                      <a:pt x="890" y="135"/>
                    </a:lnTo>
                    <a:lnTo>
                      <a:pt x="887" y="129"/>
                    </a:lnTo>
                    <a:lnTo>
                      <a:pt x="884" y="123"/>
                    </a:lnTo>
                    <a:lnTo>
                      <a:pt x="880" y="117"/>
                    </a:lnTo>
                    <a:lnTo>
                      <a:pt x="877" y="111"/>
                    </a:lnTo>
                    <a:lnTo>
                      <a:pt x="873" y="105"/>
                    </a:lnTo>
                    <a:lnTo>
                      <a:pt x="869" y="99"/>
                    </a:lnTo>
                    <a:lnTo>
                      <a:pt x="865" y="94"/>
                    </a:lnTo>
                    <a:lnTo>
                      <a:pt x="861" y="89"/>
                    </a:lnTo>
                    <a:lnTo>
                      <a:pt x="856" y="83"/>
                    </a:lnTo>
                    <a:lnTo>
                      <a:pt x="852" y="78"/>
                    </a:lnTo>
                    <a:lnTo>
                      <a:pt x="847" y="73"/>
                    </a:lnTo>
                    <a:lnTo>
                      <a:pt x="843" y="68"/>
                    </a:lnTo>
                    <a:lnTo>
                      <a:pt x="838" y="64"/>
                    </a:lnTo>
                    <a:lnTo>
                      <a:pt x="833" y="59"/>
                    </a:lnTo>
                    <a:lnTo>
                      <a:pt x="828" y="55"/>
                    </a:lnTo>
                    <a:lnTo>
                      <a:pt x="822" y="51"/>
                    </a:lnTo>
                    <a:lnTo>
                      <a:pt x="817" y="46"/>
                    </a:lnTo>
                    <a:lnTo>
                      <a:pt x="811" y="43"/>
                    </a:lnTo>
                    <a:lnTo>
                      <a:pt x="806" y="39"/>
                    </a:lnTo>
                    <a:lnTo>
                      <a:pt x="800" y="35"/>
                    </a:lnTo>
                    <a:lnTo>
                      <a:pt x="794" y="32"/>
                    </a:lnTo>
                    <a:lnTo>
                      <a:pt x="788" y="28"/>
                    </a:lnTo>
                    <a:lnTo>
                      <a:pt x="783" y="26"/>
                    </a:lnTo>
                    <a:lnTo>
                      <a:pt x="778" y="23"/>
                    </a:lnTo>
                    <a:lnTo>
                      <a:pt x="772" y="21"/>
                    </a:lnTo>
                    <a:lnTo>
                      <a:pt x="767" y="19"/>
                    </a:lnTo>
                    <a:lnTo>
                      <a:pt x="761" y="17"/>
                    </a:lnTo>
                    <a:lnTo>
                      <a:pt x="755" y="15"/>
                    </a:lnTo>
                    <a:lnTo>
                      <a:pt x="749" y="13"/>
                    </a:lnTo>
                    <a:lnTo>
                      <a:pt x="744" y="11"/>
                    </a:lnTo>
                    <a:lnTo>
                      <a:pt x="738" y="10"/>
                    </a:lnTo>
                    <a:lnTo>
                      <a:pt x="731" y="8"/>
                    </a:lnTo>
                    <a:lnTo>
                      <a:pt x="725" y="7"/>
                    </a:lnTo>
                    <a:lnTo>
                      <a:pt x="719" y="6"/>
                    </a:lnTo>
                    <a:lnTo>
                      <a:pt x="713" y="5"/>
                    </a:lnTo>
                    <a:lnTo>
                      <a:pt x="706" y="4"/>
                    </a:lnTo>
                    <a:lnTo>
                      <a:pt x="700" y="3"/>
                    </a:lnTo>
                    <a:lnTo>
                      <a:pt x="693" y="2"/>
                    </a:lnTo>
                    <a:lnTo>
                      <a:pt x="686" y="2"/>
                    </a:lnTo>
                    <a:lnTo>
                      <a:pt x="680" y="1"/>
                    </a:lnTo>
                    <a:lnTo>
                      <a:pt x="673" y="1"/>
                    </a:lnTo>
                    <a:lnTo>
                      <a:pt x="666" y="1"/>
                    </a:lnTo>
                    <a:lnTo>
                      <a:pt x="659" y="0"/>
                    </a:lnTo>
                    <a:lnTo>
                      <a:pt x="652" y="0"/>
                    </a:lnTo>
                    <a:lnTo>
                      <a:pt x="645" y="0"/>
                    </a:lnTo>
                    <a:lnTo>
                      <a:pt x="637" y="0"/>
                    </a:lnTo>
                    <a:lnTo>
                      <a:pt x="630" y="1"/>
                    </a:lnTo>
                    <a:lnTo>
                      <a:pt x="623" y="1"/>
                    </a:lnTo>
                    <a:lnTo>
                      <a:pt x="616" y="1"/>
                    </a:lnTo>
                    <a:lnTo>
                      <a:pt x="608" y="2"/>
                    </a:lnTo>
                    <a:lnTo>
                      <a:pt x="601" y="2"/>
                    </a:lnTo>
                    <a:lnTo>
                      <a:pt x="593" y="3"/>
                    </a:lnTo>
                    <a:lnTo>
                      <a:pt x="585" y="3"/>
                    </a:lnTo>
                    <a:lnTo>
                      <a:pt x="578" y="4"/>
                    </a:lnTo>
                    <a:lnTo>
                      <a:pt x="570" y="5"/>
                    </a:lnTo>
                    <a:lnTo>
                      <a:pt x="562" y="6"/>
                    </a:lnTo>
                    <a:lnTo>
                      <a:pt x="555" y="7"/>
                    </a:lnTo>
                    <a:lnTo>
                      <a:pt x="547" y="8"/>
                    </a:lnTo>
                    <a:lnTo>
                      <a:pt x="539" y="9"/>
                    </a:lnTo>
                    <a:lnTo>
                      <a:pt x="531" y="10"/>
                    </a:lnTo>
                    <a:lnTo>
                      <a:pt x="523" y="11"/>
                    </a:lnTo>
                    <a:lnTo>
                      <a:pt x="515" y="13"/>
                    </a:lnTo>
                    <a:lnTo>
                      <a:pt x="507" y="14"/>
                    </a:lnTo>
                    <a:lnTo>
                      <a:pt x="499" y="15"/>
                    </a:lnTo>
                    <a:lnTo>
                      <a:pt x="490" y="17"/>
                    </a:lnTo>
                    <a:lnTo>
                      <a:pt x="482" y="18"/>
                    </a:lnTo>
                    <a:lnTo>
                      <a:pt x="474" y="20"/>
                    </a:lnTo>
                    <a:lnTo>
                      <a:pt x="466" y="21"/>
                    </a:lnTo>
                    <a:lnTo>
                      <a:pt x="458" y="20"/>
                    </a:lnTo>
                    <a:lnTo>
                      <a:pt x="450" y="18"/>
                    </a:lnTo>
                    <a:lnTo>
                      <a:pt x="441" y="17"/>
                    </a:lnTo>
                    <a:lnTo>
                      <a:pt x="433" y="15"/>
                    </a:lnTo>
                    <a:lnTo>
                      <a:pt x="425" y="14"/>
                    </a:lnTo>
                    <a:lnTo>
                      <a:pt x="417" y="13"/>
                    </a:lnTo>
                    <a:lnTo>
                      <a:pt x="409" y="12"/>
                    </a:lnTo>
                    <a:lnTo>
                      <a:pt x="402" y="10"/>
                    </a:lnTo>
                    <a:lnTo>
                      <a:pt x="394" y="9"/>
                    </a:lnTo>
                    <a:lnTo>
                      <a:pt x="386" y="8"/>
                    </a:lnTo>
                    <a:lnTo>
                      <a:pt x="378" y="7"/>
                    </a:lnTo>
                    <a:lnTo>
                      <a:pt x="370" y="6"/>
                    </a:lnTo>
                    <a:lnTo>
                      <a:pt x="362" y="5"/>
                    </a:lnTo>
                    <a:lnTo>
                      <a:pt x="355" y="4"/>
                    </a:lnTo>
                    <a:lnTo>
                      <a:pt x="347" y="4"/>
                    </a:lnTo>
                    <a:lnTo>
                      <a:pt x="339" y="3"/>
                    </a:lnTo>
                    <a:lnTo>
                      <a:pt x="332" y="2"/>
                    </a:lnTo>
                    <a:lnTo>
                      <a:pt x="324" y="2"/>
                    </a:lnTo>
                    <a:lnTo>
                      <a:pt x="317" y="1"/>
                    </a:lnTo>
                    <a:lnTo>
                      <a:pt x="310" y="1"/>
                    </a:lnTo>
                    <a:lnTo>
                      <a:pt x="302" y="1"/>
                    </a:lnTo>
                    <a:lnTo>
                      <a:pt x="295" y="0"/>
                    </a:lnTo>
                    <a:lnTo>
                      <a:pt x="288" y="0"/>
                    </a:lnTo>
                    <a:lnTo>
                      <a:pt x="281" y="0"/>
                    </a:lnTo>
                    <a:lnTo>
                      <a:pt x="273" y="0"/>
                    </a:lnTo>
                    <a:lnTo>
                      <a:pt x="266" y="0"/>
                    </a:lnTo>
                    <a:lnTo>
                      <a:pt x="259" y="1"/>
                    </a:lnTo>
                    <a:lnTo>
                      <a:pt x="253" y="1"/>
                    </a:lnTo>
                    <a:lnTo>
                      <a:pt x="246" y="1"/>
                    </a:lnTo>
                    <a:lnTo>
                      <a:pt x="239" y="2"/>
                    </a:lnTo>
                    <a:lnTo>
                      <a:pt x="232" y="2"/>
                    </a:lnTo>
                    <a:lnTo>
                      <a:pt x="226" y="3"/>
                    </a:lnTo>
                    <a:lnTo>
                      <a:pt x="219" y="4"/>
                    </a:lnTo>
                    <a:lnTo>
                      <a:pt x="213" y="5"/>
                    </a:lnTo>
                    <a:lnTo>
                      <a:pt x="206" y="6"/>
                    </a:lnTo>
                    <a:lnTo>
                      <a:pt x="200" y="7"/>
                    </a:lnTo>
                    <a:lnTo>
                      <a:pt x="194" y="9"/>
                    </a:lnTo>
                    <a:lnTo>
                      <a:pt x="188" y="10"/>
                    </a:lnTo>
                    <a:lnTo>
                      <a:pt x="181" y="11"/>
                    </a:lnTo>
                    <a:lnTo>
                      <a:pt x="175" y="13"/>
                    </a:lnTo>
                    <a:lnTo>
                      <a:pt x="170" y="15"/>
                    </a:lnTo>
                    <a:lnTo>
                      <a:pt x="164" y="17"/>
                    </a:lnTo>
                    <a:lnTo>
                      <a:pt x="158" y="19"/>
                    </a:lnTo>
                    <a:lnTo>
                      <a:pt x="152" y="21"/>
                    </a:lnTo>
                    <a:lnTo>
                      <a:pt x="147" y="23"/>
                    </a:lnTo>
                    <a:lnTo>
                      <a:pt x="142" y="26"/>
                    </a:lnTo>
                    <a:lnTo>
                      <a:pt x="136" y="28"/>
                    </a:lnTo>
                    <a:lnTo>
                      <a:pt x="130" y="32"/>
                    </a:lnTo>
                    <a:lnTo>
                      <a:pt x="124" y="35"/>
                    </a:lnTo>
                    <a:lnTo>
                      <a:pt x="118" y="38"/>
                    </a:lnTo>
                    <a:lnTo>
                      <a:pt x="113" y="42"/>
                    </a:lnTo>
                    <a:lnTo>
                      <a:pt x="107" y="46"/>
                    </a:lnTo>
                    <a:lnTo>
                      <a:pt x="102" y="50"/>
                    </a:lnTo>
                    <a:lnTo>
                      <a:pt x="97" y="54"/>
                    </a:lnTo>
                    <a:lnTo>
                      <a:pt x="91" y="58"/>
                    </a:lnTo>
                    <a:lnTo>
                      <a:pt x="86" y="63"/>
                    </a:lnTo>
                    <a:lnTo>
                      <a:pt x="82" y="67"/>
                    </a:lnTo>
                    <a:lnTo>
                      <a:pt x="77" y="72"/>
                    </a:lnTo>
                    <a:lnTo>
                      <a:pt x="72" y="77"/>
                    </a:lnTo>
                    <a:lnTo>
                      <a:pt x="68" y="82"/>
                    </a:lnTo>
                    <a:lnTo>
                      <a:pt x="63" y="87"/>
                    </a:lnTo>
                    <a:lnTo>
                      <a:pt x="59" y="92"/>
                    </a:lnTo>
                    <a:lnTo>
                      <a:pt x="55" y="97"/>
                    </a:lnTo>
                    <a:lnTo>
                      <a:pt x="51" y="103"/>
                    </a:lnTo>
                    <a:lnTo>
                      <a:pt x="47" y="108"/>
                    </a:lnTo>
                    <a:lnTo>
                      <a:pt x="44" y="114"/>
                    </a:lnTo>
                    <a:lnTo>
                      <a:pt x="40" y="120"/>
                    </a:lnTo>
                    <a:lnTo>
                      <a:pt x="37" y="126"/>
                    </a:lnTo>
                    <a:lnTo>
                      <a:pt x="34" y="132"/>
                    </a:lnTo>
                    <a:lnTo>
                      <a:pt x="31" y="138"/>
                    </a:lnTo>
                    <a:lnTo>
                      <a:pt x="28" y="144"/>
                    </a:lnTo>
                    <a:lnTo>
                      <a:pt x="25" y="150"/>
                    </a:lnTo>
                    <a:lnTo>
                      <a:pt x="22" y="156"/>
                    </a:lnTo>
                    <a:lnTo>
                      <a:pt x="20" y="163"/>
                    </a:lnTo>
                    <a:lnTo>
                      <a:pt x="17" y="169"/>
                    </a:lnTo>
                    <a:lnTo>
                      <a:pt x="15" y="176"/>
                    </a:lnTo>
                    <a:lnTo>
                      <a:pt x="13" y="182"/>
                    </a:lnTo>
                    <a:lnTo>
                      <a:pt x="11" y="189"/>
                    </a:lnTo>
                    <a:lnTo>
                      <a:pt x="9" y="196"/>
                    </a:lnTo>
                    <a:lnTo>
                      <a:pt x="8" y="203"/>
                    </a:lnTo>
                    <a:lnTo>
                      <a:pt x="6" y="209"/>
                    </a:lnTo>
                    <a:lnTo>
                      <a:pt x="5" y="216"/>
                    </a:lnTo>
                    <a:lnTo>
                      <a:pt x="4" y="223"/>
                    </a:lnTo>
                    <a:lnTo>
                      <a:pt x="3" y="230"/>
                    </a:lnTo>
                    <a:lnTo>
                      <a:pt x="2" y="237"/>
                    </a:lnTo>
                    <a:lnTo>
                      <a:pt x="1" y="244"/>
                    </a:lnTo>
                    <a:lnTo>
                      <a:pt x="1" y="252"/>
                    </a:lnTo>
                    <a:lnTo>
                      <a:pt x="0" y="259"/>
                    </a:lnTo>
                    <a:lnTo>
                      <a:pt x="0" y="266"/>
                    </a:lnTo>
                    <a:lnTo>
                      <a:pt x="0" y="273"/>
                    </a:lnTo>
                    <a:lnTo>
                      <a:pt x="0" y="280"/>
                    </a:lnTo>
                    <a:lnTo>
                      <a:pt x="0" y="287"/>
                    </a:lnTo>
                    <a:lnTo>
                      <a:pt x="1" y="294"/>
                    </a:lnTo>
                    <a:lnTo>
                      <a:pt x="1" y="301"/>
                    </a:lnTo>
                    <a:lnTo>
                      <a:pt x="2" y="307"/>
                    </a:lnTo>
                    <a:lnTo>
                      <a:pt x="3" y="314"/>
                    </a:lnTo>
                    <a:lnTo>
                      <a:pt x="4" y="321"/>
                    </a:lnTo>
                    <a:lnTo>
                      <a:pt x="5" y="328"/>
                    </a:lnTo>
                    <a:lnTo>
                      <a:pt x="6" y="334"/>
                    </a:lnTo>
                    <a:lnTo>
                      <a:pt x="7" y="341"/>
                    </a:lnTo>
                    <a:lnTo>
                      <a:pt x="9" y="348"/>
                    </a:lnTo>
                    <a:lnTo>
                      <a:pt x="11" y="354"/>
                    </a:lnTo>
                    <a:lnTo>
                      <a:pt x="12" y="361"/>
                    </a:lnTo>
                    <a:lnTo>
                      <a:pt x="14" y="368"/>
                    </a:lnTo>
                    <a:lnTo>
                      <a:pt x="16" y="374"/>
                    </a:lnTo>
                    <a:lnTo>
                      <a:pt x="19" y="381"/>
                    </a:lnTo>
                    <a:lnTo>
                      <a:pt x="21" y="387"/>
                    </a:lnTo>
                    <a:lnTo>
                      <a:pt x="23" y="393"/>
                    </a:lnTo>
                    <a:lnTo>
                      <a:pt x="26" y="400"/>
                    </a:lnTo>
                    <a:lnTo>
                      <a:pt x="29" y="406"/>
                    </a:lnTo>
                    <a:lnTo>
                      <a:pt x="32" y="412"/>
                    </a:lnTo>
                    <a:lnTo>
                      <a:pt x="35" y="418"/>
                    </a:lnTo>
                    <a:lnTo>
                      <a:pt x="38" y="425"/>
                    </a:lnTo>
                    <a:lnTo>
                      <a:pt x="41" y="431"/>
                    </a:lnTo>
                    <a:lnTo>
                      <a:pt x="44" y="437"/>
                    </a:lnTo>
                    <a:lnTo>
                      <a:pt x="48" y="443"/>
                    </a:lnTo>
                    <a:lnTo>
                      <a:pt x="51" y="449"/>
                    </a:lnTo>
                    <a:lnTo>
                      <a:pt x="55" y="455"/>
                    </a:lnTo>
                    <a:lnTo>
                      <a:pt x="59" y="461"/>
                    </a:lnTo>
                    <a:lnTo>
                      <a:pt x="63" y="466"/>
                    </a:lnTo>
                    <a:lnTo>
                      <a:pt x="67" y="472"/>
                    </a:lnTo>
                    <a:lnTo>
                      <a:pt x="71" y="478"/>
                    </a:lnTo>
                    <a:lnTo>
                      <a:pt x="75" y="483"/>
                    </a:lnTo>
                    <a:lnTo>
                      <a:pt x="80" y="489"/>
                    </a:lnTo>
                    <a:lnTo>
                      <a:pt x="84" y="495"/>
                    </a:lnTo>
                    <a:lnTo>
                      <a:pt x="89" y="500"/>
                    </a:lnTo>
                    <a:lnTo>
                      <a:pt x="94" y="505"/>
                    </a:lnTo>
                    <a:lnTo>
                      <a:pt x="98" y="511"/>
                    </a:lnTo>
                    <a:lnTo>
                      <a:pt x="103" y="516"/>
                    </a:lnTo>
                    <a:lnTo>
                      <a:pt x="108" y="521"/>
                    </a:lnTo>
                    <a:lnTo>
                      <a:pt x="114" y="526"/>
                    </a:lnTo>
                    <a:lnTo>
                      <a:pt x="119" y="531"/>
                    </a:lnTo>
                    <a:lnTo>
                      <a:pt x="124" y="536"/>
                    </a:lnTo>
                    <a:lnTo>
                      <a:pt x="130" y="541"/>
                    </a:lnTo>
                    <a:lnTo>
                      <a:pt x="135" y="546"/>
                    </a:lnTo>
                    <a:lnTo>
                      <a:pt x="140" y="550"/>
                    </a:lnTo>
                    <a:lnTo>
                      <a:pt x="146" y="554"/>
                    </a:lnTo>
                    <a:lnTo>
                      <a:pt x="151" y="558"/>
                    </a:lnTo>
                    <a:lnTo>
                      <a:pt x="156" y="562"/>
                    </a:lnTo>
                    <a:lnTo>
                      <a:pt x="162" y="566"/>
                    </a:lnTo>
                    <a:lnTo>
                      <a:pt x="167" y="570"/>
                    </a:lnTo>
                    <a:lnTo>
                      <a:pt x="173" y="573"/>
                    </a:lnTo>
                    <a:lnTo>
                      <a:pt x="179" y="577"/>
                    </a:lnTo>
                    <a:lnTo>
                      <a:pt x="184" y="580"/>
                    </a:lnTo>
                    <a:lnTo>
                      <a:pt x="190" y="584"/>
                    </a:lnTo>
                    <a:lnTo>
                      <a:pt x="196" y="587"/>
                    </a:lnTo>
                    <a:lnTo>
                      <a:pt x="202" y="590"/>
                    </a:lnTo>
                    <a:lnTo>
                      <a:pt x="208" y="594"/>
                    </a:lnTo>
                    <a:lnTo>
                      <a:pt x="214" y="597"/>
                    </a:lnTo>
                    <a:lnTo>
                      <a:pt x="220" y="600"/>
                    </a:lnTo>
                    <a:lnTo>
                      <a:pt x="227" y="603"/>
                    </a:lnTo>
                    <a:lnTo>
                      <a:pt x="233" y="606"/>
                    </a:lnTo>
                    <a:lnTo>
                      <a:pt x="239" y="608"/>
                    </a:lnTo>
                    <a:lnTo>
                      <a:pt x="246" y="611"/>
                    </a:lnTo>
                    <a:lnTo>
                      <a:pt x="252" y="614"/>
                    </a:lnTo>
                    <a:lnTo>
                      <a:pt x="259" y="616"/>
                    </a:lnTo>
                    <a:lnTo>
                      <a:pt x="265" y="619"/>
                    </a:lnTo>
                    <a:lnTo>
                      <a:pt x="272" y="621"/>
                    </a:lnTo>
                    <a:lnTo>
                      <a:pt x="279" y="623"/>
                    </a:lnTo>
                    <a:lnTo>
                      <a:pt x="285" y="626"/>
                    </a:lnTo>
                    <a:lnTo>
                      <a:pt x="292" y="628"/>
                    </a:lnTo>
                    <a:lnTo>
                      <a:pt x="299" y="630"/>
                    </a:lnTo>
                    <a:lnTo>
                      <a:pt x="306" y="632"/>
                    </a:lnTo>
                    <a:lnTo>
                      <a:pt x="313" y="633"/>
                    </a:lnTo>
                    <a:lnTo>
                      <a:pt x="320" y="635"/>
                    </a:lnTo>
                    <a:lnTo>
                      <a:pt x="327" y="637"/>
                    </a:lnTo>
                    <a:lnTo>
                      <a:pt x="334" y="639"/>
                    </a:lnTo>
                    <a:lnTo>
                      <a:pt x="341" y="640"/>
                    </a:lnTo>
                    <a:lnTo>
                      <a:pt x="348" y="641"/>
                    </a:lnTo>
                    <a:lnTo>
                      <a:pt x="356" y="643"/>
                    </a:lnTo>
                    <a:lnTo>
                      <a:pt x="363" y="644"/>
                    </a:lnTo>
                    <a:lnTo>
                      <a:pt x="370" y="645"/>
                    </a:lnTo>
                    <a:lnTo>
                      <a:pt x="377" y="646"/>
                    </a:lnTo>
                    <a:lnTo>
                      <a:pt x="385" y="647"/>
                    </a:lnTo>
                    <a:lnTo>
                      <a:pt x="392" y="648"/>
                    </a:lnTo>
                    <a:lnTo>
                      <a:pt x="400" y="649"/>
                    </a:lnTo>
                    <a:lnTo>
                      <a:pt x="407" y="649"/>
                    </a:lnTo>
                    <a:lnTo>
                      <a:pt x="415" y="650"/>
                    </a:lnTo>
                    <a:lnTo>
                      <a:pt x="422" y="651"/>
                    </a:lnTo>
                    <a:lnTo>
                      <a:pt x="430" y="651"/>
                    </a:lnTo>
                    <a:lnTo>
                      <a:pt x="438" y="651"/>
                    </a:lnTo>
                    <a:lnTo>
                      <a:pt x="445" y="652"/>
                    </a:lnTo>
                    <a:lnTo>
                      <a:pt x="453" y="652"/>
                    </a:lnTo>
                    <a:lnTo>
                      <a:pt x="461" y="652"/>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86" name="Freeform 137"/>
              <p:cNvSpPr>
                <a:spLocks/>
              </p:cNvSpPr>
              <p:nvPr/>
            </p:nvSpPr>
            <p:spPr bwMode="auto">
              <a:xfrm>
                <a:off x="3568" y="3251"/>
                <a:ext cx="923" cy="653"/>
              </a:xfrm>
              <a:custGeom>
                <a:avLst/>
                <a:gdLst>
                  <a:gd name="T0" fmla="*/ 500 w 923"/>
                  <a:gd name="T1" fmla="*/ 651 h 653"/>
                  <a:gd name="T2" fmla="*/ 545 w 923"/>
                  <a:gd name="T3" fmla="*/ 646 h 653"/>
                  <a:gd name="T4" fmla="*/ 589 w 923"/>
                  <a:gd name="T5" fmla="*/ 639 h 653"/>
                  <a:gd name="T6" fmla="*/ 631 w 923"/>
                  <a:gd name="T7" fmla="*/ 628 h 653"/>
                  <a:gd name="T8" fmla="*/ 671 w 923"/>
                  <a:gd name="T9" fmla="*/ 614 h 653"/>
                  <a:gd name="T10" fmla="*/ 709 w 923"/>
                  <a:gd name="T11" fmla="*/ 597 h 653"/>
                  <a:gd name="T12" fmla="*/ 744 w 923"/>
                  <a:gd name="T13" fmla="*/ 577 h 653"/>
                  <a:gd name="T14" fmla="*/ 777 w 923"/>
                  <a:gd name="T15" fmla="*/ 554 h 653"/>
                  <a:gd name="T16" fmla="*/ 804 w 923"/>
                  <a:gd name="T17" fmla="*/ 531 h 653"/>
                  <a:gd name="T18" fmla="*/ 834 w 923"/>
                  <a:gd name="T19" fmla="*/ 500 h 653"/>
                  <a:gd name="T20" fmla="*/ 860 w 923"/>
                  <a:gd name="T21" fmla="*/ 466 h 653"/>
                  <a:gd name="T22" fmla="*/ 882 w 923"/>
                  <a:gd name="T23" fmla="*/ 431 h 653"/>
                  <a:gd name="T24" fmla="*/ 899 w 923"/>
                  <a:gd name="T25" fmla="*/ 393 h 653"/>
                  <a:gd name="T26" fmla="*/ 912 w 923"/>
                  <a:gd name="T27" fmla="*/ 354 h 653"/>
                  <a:gd name="T28" fmla="*/ 920 w 923"/>
                  <a:gd name="T29" fmla="*/ 314 h 653"/>
                  <a:gd name="T30" fmla="*/ 922 w 923"/>
                  <a:gd name="T31" fmla="*/ 273 h 653"/>
                  <a:gd name="T32" fmla="*/ 920 w 923"/>
                  <a:gd name="T33" fmla="*/ 237 h 653"/>
                  <a:gd name="T34" fmla="*/ 913 w 923"/>
                  <a:gd name="T35" fmla="*/ 194 h 653"/>
                  <a:gd name="T36" fmla="*/ 899 w 923"/>
                  <a:gd name="T37" fmla="*/ 154 h 653"/>
                  <a:gd name="T38" fmla="*/ 880 w 923"/>
                  <a:gd name="T39" fmla="*/ 117 h 653"/>
                  <a:gd name="T40" fmla="*/ 856 w 923"/>
                  <a:gd name="T41" fmla="*/ 83 h 653"/>
                  <a:gd name="T42" fmla="*/ 828 w 923"/>
                  <a:gd name="T43" fmla="*/ 55 h 653"/>
                  <a:gd name="T44" fmla="*/ 794 w 923"/>
                  <a:gd name="T45" fmla="*/ 32 h 653"/>
                  <a:gd name="T46" fmla="*/ 767 w 923"/>
                  <a:gd name="T47" fmla="*/ 19 h 653"/>
                  <a:gd name="T48" fmla="*/ 731 w 923"/>
                  <a:gd name="T49" fmla="*/ 8 h 653"/>
                  <a:gd name="T50" fmla="*/ 693 w 923"/>
                  <a:gd name="T51" fmla="*/ 2 h 653"/>
                  <a:gd name="T52" fmla="*/ 652 w 923"/>
                  <a:gd name="T53" fmla="*/ 0 h 653"/>
                  <a:gd name="T54" fmla="*/ 608 w 923"/>
                  <a:gd name="T55" fmla="*/ 2 h 653"/>
                  <a:gd name="T56" fmla="*/ 562 w 923"/>
                  <a:gd name="T57" fmla="*/ 6 h 653"/>
                  <a:gd name="T58" fmla="*/ 515 w 923"/>
                  <a:gd name="T59" fmla="*/ 13 h 653"/>
                  <a:gd name="T60" fmla="*/ 466 w 923"/>
                  <a:gd name="T61" fmla="*/ 21 h 653"/>
                  <a:gd name="T62" fmla="*/ 425 w 923"/>
                  <a:gd name="T63" fmla="*/ 14 h 653"/>
                  <a:gd name="T64" fmla="*/ 378 w 923"/>
                  <a:gd name="T65" fmla="*/ 7 h 653"/>
                  <a:gd name="T66" fmla="*/ 332 w 923"/>
                  <a:gd name="T67" fmla="*/ 2 h 653"/>
                  <a:gd name="T68" fmla="*/ 288 w 923"/>
                  <a:gd name="T69" fmla="*/ 0 h 653"/>
                  <a:gd name="T70" fmla="*/ 246 w 923"/>
                  <a:gd name="T71" fmla="*/ 1 h 653"/>
                  <a:gd name="T72" fmla="*/ 206 w 923"/>
                  <a:gd name="T73" fmla="*/ 6 h 653"/>
                  <a:gd name="T74" fmla="*/ 170 w 923"/>
                  <a:gd name="T75" fmla="*/ 15 h 653"/>
                  <a:gd name="T76" fmla="*/ 136 w 923"/>
                  <a:gd name="T77" fmla="*/ 28 h 653"/>
                  <a:gd name="T78" fmla="*/ 107 w 923"/>
                  <a:gd name="T79" fmla="*/ 46 h 653"/>
                  <a:gd name="T80" fmla="*/ 77 w 923"/>
                  <a:gd name="T81" fmla="*/ 72 h 653"/>
                  <a:gd name="T82" fmla="*/ 51 w 923"/>
                  <a:gd name="T83" fmla="*/ 103 h 653"/>
                  <a:gd name="T84" fmla="*/ 31 w 923"/>
                  <a:gd name="T85" fmla="*/ 138 h 653"/>
                  <a:gd name="T86" fmla="*/ 15 w 923"/>
                  <a:gd name="T87" fmla="*/ 176 h 653"/>
                  <a:gd name="T88" fmla="*/ 5 w 923"/>
                  <a:gd name="T89" fmla="*/ 216 h 653"/>
                  <a:gd name="T90" fmla="*/ 0 w 923"/>
                  <a:gd name="T91" fmla="*/ 259 h 653"/>
                  <a:gd name="T92" fmla="*/ 1 w 923"/>
                  <a:gd name="T93" fmla="*/ 294 h 653"/>
                  <a:gd name="T94" fmla="*/ 6 w 923"/>
                  <a:gd name="T95" fmla="*/ 334 h 653"/>
                  <a:gd name="T96" fmla="*/ 16 w 923"/>
                  <a:gd name="T97" fmla="*/ 374 h 653"/>
                  <a:gd name="T98" fmla="*/ 32 w 923"/>
                  <a:gd name="T99" fmla="*/ 412 h 653"/>
                  <a:gd name="T100" fmla="*/ 51 w 923"/>
                  <a:gd name="T101" fmla="*/ 449 h 653"/>
                  <a:gd name="T102" fmla="*/ 75 w 923"/>
                  <a:gd name="T103" fmla="*/ 483 h 653"/>
                  <a:gd name="T104" fmla="*/ 103 w 923"/>
                  <a:gd name="T105" fmla="*/ 516 h 653"/>
                  <a:gd name="T106" fmla="*/ 135 w 923"/>
                  <a:gd name="T107" fmla="*/ 546 h 653"/>
                  <a:gd name="T108" fmla="*/ 162 w 923"/>
                  <a:gd name="T109" fmla="*/ 566 h 653"/>
                  <a:gd name="T110" fmla="*/ 196 w 923"/>
                  <a:gd name="T111" fmla="*/ 587 h 653"/>
                  <a:gd name="T112" fmla="*/ 233 w 923"/>
                  <a:gd name="T113" fmla="*/ 606 h 653"/>
                  <a:gd name="T114" fmla="*/ 272 w 923"/>
                  <a:gd name="T115" fmla="*/ 621 h 653"/>
                  <a:gd name="T116" fmla="*/ 313 w 923"/>
                  <a:gd name="T117" fmla="*/ 633 h 653"/>
                  <a:gd name="T118" fmla="*/ 356 w 923"/>
                  <a:gd name="T119" fmla="*/ 643 h 653"/>
                  <a:gd name="T120" fmla="*/ 400 w 923"/>
                  <a:gd name="T121" fmla="*/ 649 h 653"/>
                  <a:gd name="T122" fmla="*/ 445 w 923"/>
                  <a:gd name="T123" fmla="*/ 652 h 6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3"/>
                  <a:gd name="T187" fmla="*/ 0 h 653"/>
                  <a:gd name="T188" fmla="*/ 923 w 923"/>
                  <a:gd name="T189" fmla="*/ 653 h 6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3" h="653">
                    <a:moveTo>
                      <a:pt x="461" y="652"/>
                    </a:moveTo>
                    <a:lnTo>
                      <a:pt x="469" y="652"/>
                    </a:lnTo>
                    <a:lnTo>
                      <a:pt x="476" y="652"/>
                    </a:lnTo>
                    <a:lnTo>
                      <a:pt x="484" y="651"/>
                    </a:lnTo>
                    <a:lnTo>
                      <a:pt x="492" y="651"/>
                    </a:lnTo>
                    <a:lnTo>
                      <a:pt x="500" y="651"/>
                    </a:lnTo>
                    <a:lnTo>
                      <a:pt x="507" y="650"/>
                    </a:lnTo>
                    <a:lnTo>
                      <a:pt x="515" y="649"/>
                    </a:lnTo>
                    <a:lnTo>
                      <a:pt x="522" y="649"/>
                    </a:lnTo>
                    <a:lnTo>
                      <a:pt x="530" y="648"/>
                    </a:lnTo>
                    <a:lnTo>
                      <a:pt x="537" y="647"/>
                    </a:lnTo>
                    <a:lnTo>
                      <a:pt x="545" y="646"/>
                    </a:lnTo>
                    <a:lnTo>
                      <a:pt x="552" y="645"/>
                    </a:lnTo>
                    <a:lnTo>
                      <a:pt x="560" y="644"/>
                    </a:lnTo>
                    <a:lnTo>
                      <a:pt x="567" y="643"/>
                    </a:lnTo>
                    <a:lnTo>
                      <a:pt x="574" y="641"/>
                    </a:lnTo>
                    <a:lnTo>
                      <a:pt x="581" y="640"/>
                    </a:lnTo>
                    <a:lnTo>
                      <a:pt x="589" y="639"/>
                    </a:lnTo>
                    <a:lnTo>
                      <a:pt x="596" y="637"/>
                    </a:lnTo>
                    <a:lnTo>
                      <a:pt x="603" y="635"/>
                    </a:lnTo>
                    <a:lnTo>
                      <a:pt x="610" y="633"/>
                    </a:lnTo>
                    <a:lnTo>
                      <a:pt x="617" y="632"/>
                    </a:lnTo>
                    <a:lnTo>
                      <a:pt x="624" y="630"/>
                    </a:lnTo>
                    <a:lnTo>
                      <a:pt x="631" y="628"/>
                    </a:lnTo>
                    <a:lnTo>
                      <a:pt x="638" y="626"/>
                    </a:lnTo>
                    <a:lnTo>
                      <a:pt x="644" y="623"/>
                    </a:lnTo>
                    <a:lnTo>
                      <a:pt x="651" y="621"/>
                    </a:lnTo>
                    <a:lnTo>
                      <a:pt x="658" y="619"/>
                    </a:lnTo>
                    <a:lnTo>
                      <a:pt x="664" y="616"/>
                    </a:lnTo>
                    <a:lnTo>
                      <a:pt x="671" y="614"/>
                    </a:lnTo>
                    <a:lnTo>
                      <a:pt x="677" y="611"/>
                    </a:lnTo>
                    <a:lnTo>
                      <a:pt x="684" y="608"/>
                    </a:lnTo>
                    <a:lnTo>
                      <a:pt x="690" y="606"/>
                    </a:lnTo>
                    <a:lnTo>
                      <a:pt x="696" y="603"/>
                    </a:lnTo>
                    <a:lnTo>
                      <a:pt x="703" y="600"/>
                    </a:lnTo>
                    <a:lnTo>
                      <a:pt x="709" y="597"/>
                    </a:lnTo>
                    <a:lnTo>
                      <a:pt x="715" y="594"/>
                    </a:lnTo>
                    <a:lnTo>
                      <a:pt x="721" y="590"/>
                    </a:lnTo>
                    <a:lnTo>
                      <a:pt x="727" y="587"/>
                    </a:lnTo>
                    <a:lnTo>
                      <a:pt x="733" y="584"/>
                    </a:lnTo>
                    <a:lnTo>
                      <a:pt x="739" y="580"/>
                    </a:lnTo>
                    <a:lnTo>
                      <a:pt x="744" y="577"/>
                    </a:lnTo>
                    <a:lnTo>
                      <a:pt x="750" y="573"/>
                    </a:lnTo>
                    <a:lnTo>
                      <a:pt x="755" y="570"/>
                    </a:lnTo>
                    <a:lnTo>
                      <a:pt x="761" y="566"/>
                    </a:lnTo>
                    <a:lnTo>
                      <a:pt x="766" y="562"/>
                    </a:lnTo>
                    <a:lnTo>
                      <a:pt x="772" y="558"/>
                    </a:lnTo>
                    <a:lnTo>
                      <a:pt x="777" y="554"/>
                    </a:lnTo>
                    <a:lnTo>
                      <a:pt x="782" y="550"/>
                    </a:lnTo>
                    <a:lnTo>
                      <a:pt x="787" y="546"/>
                    </a:lnTo>
                    <a:lnTo>
                      <a:pt x="793" y="541"/>
                    </a:lnTo>
                    <a:lnTo>
                      <a:pt x="798" y="536"/>
                    </a:lnTo>
                    <a:lnTo>
                      <a:pt x="804" y="531"/>
                    </a:lnTo>
                    <a:lnTo>
                      <a:pt x="809" y="526"/>
                    </a:lnTo>
                    <a:lnTo>
                      <a:pt x="814" y="521"/>
                    </a:lnTo>
                    <a:lnTo>
                      <a:pt x="819" y="516"/>
                    </a:lnTo>
                    <a:lnTo>
                      <a:pt x="824" y="511"/>
                    </a:lnTo>
                    <a:lnTo>
                      <a:pt x="829" y="505"/>
                    </a:lnTo>
                    <a:lnTo>
                      <a:pt x="834" y="500"/>
                    </a:lnTo>
                    <a:lnTo>
                      <a:pt x="838" y="495"/>
                    </a:lnTo>
                    <a:lnTo>
                      <a:pt x="843" y="489"/>
                    </a:lnTo>
                    <a:lnTo>
                      <a:pt x="847" y="483"/>
                    </a:lnTo>
                    <a:lnTo>
                      <a:pt x="852" y="478"/>
                    </a:lnTo>
                    <a:lnTo>
                      <a:pt x="856" y="472"/>
                    </a:lnTo>
                    <a:lnTo>
                      <a:pt x="860" y="466"/>
                    </a:lnTo>
                    <a:lnTo>
                      <a:pt x="864" y="461"/>
                    </a:lnTo>
                    <a:lnTo>
                      <a:pt x="868" y="455"/>
                    </a:lnTo>
                    <a:lnTo>
                      <a:pt x="871" y="449"/>
                    </a:lnTo>
                    <a:lnTo>
                      <a:pt x="875" y="443"/>
                    </a:lnTo>
                    <a:lnTo>
                      <a:pt x="878" y="437"/>
                    </a:lnTo>
                    <a:lnTo>
                      <a:pt x="882" y="431"/>
                    </a:lnTo>
                    <a:lnTo>
                      <a:pt x="885" y="425"/>
                    </a:lnTo>
                    <a:lnTo>
                      <a:pt x="888" y="418"/>
                    </a:lnTo>
                    <a:lnTo>
                      <a:pt x="891" y="412"/>
                    </a:lnTo>
                    <a:lnTo>
                      <a:pt x="894" y="406"/>
                    </a:lnTo>
                    <a:lnTo>
                      <a:pt x="897" y="400"/>
                    </a:lnTo>
                    <a:lnTo>
                      <a:pt x="899" y="393"/>
                    </a:lnTo>
                    <a:lnTo>
                      <a:pt x="902" y="387"/>
                    </a:lnTo>
                    <a:lnTo>
                      <a:pt x="904" y="381"/>
                    </a:lnTo>
                    <a:lnTo>
                      <a:pt x="906" y="374"/>
                    </a:lnTo>
                    <a:lnTo>
                      <a:pt x="908" y="368"/>
                    </a:lnTo>
                    <a:lnTo>
                      <a:pt x="910" y="361"/>
                    </a:lnTo>
                    <a:lnTo>
                      <a:pt x="912" y="354"/>
                    </a:lnTo>
                    <a:lnTo>
                      <a:pt x="914" y="348"/>
                    </a:lnTo>
                    <a:lnTo>
                      <a:pt x="915" y="341"/>
                    </a:lnTo>
                    <a:lnTo>
                      <a:pt x="917" y="334"/>
                    </a:lnTo>
                    <a:lnTo>
                      <a:pt x="918" y="328"/>
                    </a:lnTo>
                    <a:lnTo>
                      <a:pt x="919" y="321"/>
                    </a:lnTo>
                    <a:lnTo>
                      <a:pt x="920" y="314"/>
                    </a:lnTo>
                    <a:lnTo>
                      <a:pt x="921" y="307"/>
                    </a:lnTo>
                    <a:lnTo>
                      <a:pt x="921" y="301"/>
                    </a:lnTo>
                    <a:lnTo>
                      <a:pt x="922" y="294"/>
                    </a:lnTo>
                    <a:lnTo>
                      <a:pt x="922" y="287"/>
                    </a:lnTo>
                    <a:lnTo>
                      <a:pt x="922" y="280"/>
                    </a:lnTo>
                    <a:lnTo>
                      <a:pt x="922" y="273"/>
                    </a:lnTo>
                    <a:lnTo>
                      <a:pt x="922" y="266"/>
                    </a:lnTo>
                    <a:lnTo>
                      <a:pt x="922" y="258"/>
                    </a:lnTo>
                    <a:lnTo>
                      <a:pt x="922" y="251"/>
                    </a:lnTo>
                    <a:lnTo>
                      <a:pt x="921" y="244"/>
                    </a:lnTo>
                    <a:lnTo>
                      <a:pt x="920" y="237"/>
                    </a:lnTo>
                    <a:lnTo>
                      <a:pt x="919" y="229"/>
                    </a:lnTo>
                    <a:lnTo>
                      <a:pt x="918" y="222"/>
                    </a:lnTo>
                    <a:lnTo>
                      <a:pt x="917" y="215"/>
                    </a:lnTo>
                    <a:lnTo>
                      <a:pt x="916" y="208"/>
                    </a:lnTo>
                    <a:lnTo>
                      <a:pt x="914" y="201"/>
                    </a:lnTo>
                    <a:lnTo>
                      <a:pt x="913" y="194"/>
                    </a:lnTo>
                    <a:lnTo>
                      <a:pt x="911" y="187"/>
                    </a:lnTo>
                    <a:lnTo>
                      <a:pt x="909" y="180"/>
                    </a:lnTo>
                    <a:lnTo>
                      <a:pt x="907" y="173"/>
                    </a:lnTo>
                    <a:lnTo>
                      <a:pt x="904" y="167"/>
                    </a:lnTo>
                    <a:lnTo>
                      <a:pt x="902" y="160"/>
                    </a:lnTo>
                    <a:lnTo>
                      <a:pt x="899" y="154"/>
                    </a:lnTo>
                    <a:lnTo>
                      <a:pt x="896" y="147"/>
                    </a:lnTo>
                    <a:lnTo>
                      <a:pt x="893" y="141"/>
                    </a:lnTo>
                    <a:lnTo>
                      <a:pt x="890" y="135"/>
                    </a:lnTo>
                    <a:lnTo>
                      <a:pt x="887" y="129"/>
                    </a:lnTo>
                    <a:lnTo>
                      <a:pt x="884" y="123"/>
                    </a:lnTo>
                    <a:lnTo>
                      <a:pt x="880" y="117"/>
                    </a:lnTo>
                    <a:lnTo>
                      <a:pt x="877" y="111"/>
                    </a:lnTo>
                    <a:lnTo>
                      <a:pt x="873" y="105"/>
                    </a:lnTo>
                    <a:lnTo>
                      <a:pt x="869" y="99"/>
                    </a:lnTo>
                    <a:lnTo>
                      <a:pt x="865" y="94"/>
                    </a:lnTo>
                    <a:lnTo>
                      <a:pt x="861" y="89"/>
                    </a:lnTo>
                    <a:lnTo>
                      <a:pt x="856" y="83"/>
                    </a:lnTo>
                    <a:lnTo>
                      <a:pt x="852" y="78"/>
                    </a:lnTo>
                    <a:lnTo>
                      <a:pt x="847" y="73"/>
                    </a:lnTo>
                    <a:lnTo>
                      <a:pt x="843" y="68"/>
                    </a:lnTo>
                    <a:lnTo>
                      <a:pt x="838" y="64"/>
                    </a:lnTo>
                    <a:lnTo>
                      <a:pt x="833" y="59"/>
                    </a:lnTo>
                    <a:lnTo>
                      <a:pt x="828" y="55"/>
                    </a:lnTo>
                    <a:lnTo>
                      <a:pt x="822" y="51"/>
                    </a:lnTo>
                    <a:lnTo>
                      <a:pt x="817" y="46"/>
                    </a:lnTo>
                    <a:lnTo>
                      <a:pt x="811" y="43"/>
                    </a:lnTo>
                    <a:lnTo>
                      <a:pt x="806" y="39"/>
                    </a:lnTo>
                    <a:lnTo>
                      <a:pt x="800" y="35"/>
                    </a:lnTo>
                    <a:lnTo>
                      <a:pt x="794" y="32"/>
                    </a:lnTo>
                    <a:lnTo>
                      <a:pt x="788" y="28"/>
                    </a:lnTo>
                    <a:lnTo>
                      <a:pt x="783" y="26"/>
                    </a:lnTo>
                    <a:lnTo>
                      <a:pt x="778" y="23"/>
                    </a:lnTo>
                    <a:lnTo>
                      <a:pt x="772" y="21"/>
                    </a:lnTo>
                    <a:lnTo>
                      <a:pt x="767" y="19"/>
                    </a:lnTo>
                    <a:lnTo>
                      <a:pt x="761" y="17"/>
                    </a:lnTo>
                    <a:lnTo>
                      <a:pt x="755" y="15"/>
                    </a:lnTo>
                    <a:lnTo>
                      <a:pt x="749" y="13"/>
                    </a:lnTo>
                    <a:lnTo>
                      <a:pt x="744" y="11"/>
                    </a:lnTo>
                    <a:lnTo>
                      <a:pt x="738" y="10"/>
                    </a:lnTo>
                    <a:lnTo>
                      <a:pt x="731" y="8"/>
                    </a:lnTo>
                    <a:lnTo>
                      <a:pt x="725" y="7"/>
                    </a:lnTo>
                    <a:lnTo>
                      <a:pt x="719" y="6"/>
                    </a:lnTo>
                    <a:lnTo>
                      <a:pt x="713" y="5"/>
                    </a:lnTo>
                    <a:lnTo>
                      <a:pt x="706" y="4"/>
                    </a:lnTo>
                    <a:lnTo>
                      <a:pt x="700" y="3"/>
                    </a:lnTo>
                    <a:lnTo>
                      <a:pt x="693" y="2"/>
                    </a:lnTo>
                    <a:lnTo>
                      <a:pt x="686" y="2"/>
                    </a:lnTo>
                    <a:lnTo>
                      <a:pt x="680" y="1"/>
                    </a:lnTo>
                    <a:lnTo>
                      <a:pt x="673" y="1"/>
                    </a:lnTo>
                    <a:lnTo>
                      <a:pt x="666" y="1"/>
                    </a:lnTo>
                    <a:lnTo>
                      <a:pt x="659" y="0"/>
                    </a:lnTo>
                    <a:lnTo>
                      <a:pt x="652" y="0"/>
                    </a:lnTo>
                    <a:lnTo>
                      <a:pt x="645" y="0"/>
                    </a:lnTo>
                    <a:lnTo>
                      <a:pt x="637" y="0"/>
                    </a:lnTo>
                    <a:lnTo>
                      <a:pt x="630" y="1"/>
                    </a:lnTo>
                    <a:lnTo>
                      <a:pt x="623" y="1"/>
                    </a:lnTo>
                    <a:lnTo>
                      <a:pt x="616" y="1"/>
                    </a:lnTo>
                    <a:lnTo>
                      <a:pt x="608" y="2"/>
                    </a:lnTo>
                    <a:lnTo>
                      <a:pt x="601" y="2"/>
                    </a:lnTo>
                    <a:lnTo>
                      <a:pt x="593" y="3"/>
                    </a:lnTo>
                    <a:lnTo>
                      <a:pt x="585" y="3"/>
                    </a:lnTo>
                    <a:lnTo>
                      <a:pt x="578" y="4"/>
                    </a:lnTo>
                    <a:lnTo>
                      <a:pt x="570" y="5"/>
                    </a:lnTo>
                    <a:lnTo>
                      <a:pt x="562" y="6"/>
                    </a:lnTo>
                    <a:lnTo>
                      <a:pt x="555" y="7"/>
                    </a:lnTo>
                    <a:lnTo>
                      <a:pt x="547" y="8"/>
                    </a:lnTo>
                    <a:lnTo>
                      <a:pt x="539" y="9"/>
                    </a:lnTo>
                    <a:lnTo>
                      <a:pt x="531" y="10"/>
                    </a:lnTo>
                    <a:lnTo>
                      <a:pt x="523" y="11"/>
                    </a:lnTo>
                    <a:lnTo>
                      <a:pt x="515" y="13"/>
                    </a:lnTo>
                    <a:lnTo>
                      <a:pt x="507" y="14"/>
                    </a:lnTo>
                    <a:lnTo>
                      <a:pt x="499" y="15"/>
                    </a:lnTo>
                    <a:lnTo>
                      <a:pt x="490" y="17"/>
                    </a:lnTo>
                    <a:lnTo>
                      <a:pt x="482" y="18"/>
                    </a:lnTo>
                    <a:lnTo>
                      <a:pt x="474" y="20"/>
                    </a:lnTo>
                    <a:lnTo>
                      <a:pt x="466" y="21"/>
                    </a:lnTo>
                    <a:lnTo>
                      <a:pt x="458" y="20"/>
                    </a:lnTo>
                    <a:lnTo>
                      <a:pt x="450" y="18"/>
                    </a:lnTo>
                    <a:lnTo>
                      <a:pt x="441" y="17"/>
                    </a:lnTo>
                    <a:lnTo>
                      <a:pt x="433" y="15"/>
                    </a:lnTo>
                    <a:lnTo>
                      <a:pt x="425" y="14"/>
                    </a:lnTo>
                    <a:lnTo>
                      <a:pt x="417" y="13"/>
                    </a:lnTo>
                    <a:lnTo>
                      <a:pt x="409" y="12"/>
                    </a:lnTo>
                    <a:lnTo>
                      <a:pt x="402" y="10"/>
                    </a:lnTo>
                    <a:lnTo>
                      <a:pt x="394" y="9"/>
                    </a:lnTo>
                    <a:lnTo>
                      <a:pt x="386" y="8"/>
                    </a:lnTo>
                    <a:lnTo>
                      <a:pt x="378" y="7"/>
                    </a:lnTo>
                    <a:lnTo>
                      <a:pt x="370" y="6"/>
                    </a:lnTo>
                    <a:lnTo>
                      <a:pt x="362" y="5"/>
                    </a:lnTo>
                    <a:lnTo>
                      <a:pt x="355" y="4"/>
                    </a:lnTo>
                    <a:lnTo>
                      <a:pt x="347" y="4"/>
                    </a:lnTo>
                    <a:lnTo>
                      <a:pt x="339" y="3"/>
                    </a:lnTo>
                    <a:lnTo>
                      <a:pt x="332" y="2"/>
                    </a:lnTo>
                    <a:lnTo>
                      <a:pt x="324" y="2"/>
                    </a:lnTo>
                    <a:lnTo>
                      <a:pt x="317" y="1"/>
                    </a:lnTo>
                    <a:lnTo>
                      <a:pt x="310" y="1"/>
                    </a:lnTo>
                    <a:lnTo>
                      <a:pt x="302" y="1"/>
                    </a:lnTo>
                    <a:lnTo>
                      <a:pt x="295" y="0"/>
                    </a:lnTo>
                    <a:lnTo>
                      <a:pt x="288" y="0"/>
                    </a:lnTo>
                    <a:lnTo>
                      <a:pt x="281" y="0"/>
                    </a:lnTo>
                    <a:lnTo>
                      <a:pt x="273" y="0"/>
                    </a:lnTo>
                    <a:lnTo>
                      <a:pt x="266" y="0"/>
                    </a:lnTo>
                    <a:lnTo>
                      <a:pt x="259" y="1"/>
                    </a:lnTo>
                    <a:lnTo>
                      <a:pt x="253" y="1"/>
                    </a:lnTo>
                    <a:lnTo>
                      <a:pt x="246" y="1"/>
                    </a:lnTo>
                    <a:lnTo>
                      <a:pt x="239" y="2"/>
                    </a:lnTo>
                    <a:lnTo>
                      <a:pt x="232" y="2"/>
                    </a:lnTo>
                    <a:lnTo>
                      <a:pt x="226" y="3"/>
                    </a:lnTo>
                    <a:lnTo>
                      <a:pt x="219" y="4"/>
                    </a:lnTo>
                    <a:lnTo>
                      <a:pt x="213" y="5"/>
                    </a:lnTo>
                    <a:lnTo>
                      <a:pt x="206" y="6"/>
                    </a:lnTo>
                    <a:lnTo>
                      <a:pt x="200" y="7"/>
                    </a:lnTo>
                    <a:lnTo>
                      <a:pt x="194" y="9"/>
                    </a:lnTo>
                    <a:lnTo>
                      <a:pt x="188" y="10"/>
                    </a:lnTo>
                    <a:lnTo>
                      <a:pt x="181" y="11"/>
                    </a:lnTo>
                    <a:lnTo>
                      <a:pt x="175" y="13"/>
                    </a:lnTo>
                    <a:lnTo>
                      <a:pt x="170" y="15"/>
                    </a:lnTo>
                    <a:lnTo>
                      <a:pt x="164" y="17"/>
                    </a:lnTo>
                    <a:lnTo>
                      <a:pt x="158" y="19"/>
                    </a:lnTo>
                    <a:lnTo>
                      <a:pt x="152" y="21"/>
                    </a:lnTo>
                    <a:lnTo>
                      <a:pt x="147" y="23"/>
                    </a:lnTo>
                    <a:lnTo>
                      <a:pt x="142" y="26"/>
                    </a:lnTo>
                    <a:lnTo>
                      <a:pt x="136" y="28"/>
                    </a:lnTo>
                    <a:lnTo>
                      <a:pt x="130" y="32"/>
                    </a:lnTo>
                    <a:lnTo>
                      <a:pt x="124" y="35"/>
                    </a:lnTo>
                    <a:lnTo>
                      <a:pt x="118" y="38"/>
                    </a:lnTo>
                    <a:lnTo>
                      <a:pt x="113" y="42"/>
                    </a:lnTo>
                    <a:lnTo>
                      <a:pt x="107" y="46"/>
                    </a:lnTo>
                    <a:lnTo>
                      <a:pt x="102" y="50"/>
                    </a:lnTo>
                    <a:lnTo>
                      <a:pt x="97" y="54"/>
                    </a:lnTo>
                    <a:lnTo>
                      <a:pt x="91" y="58"/>
                    </a:lnTo>
                    <a:lnTo>
                      <a:pt x="86" y="63"/>
                    </a:lnTo>
                    <a:lnTo>
                      <a:pt x="82" y="67"/>
                    </a:lnTo>
                    <a:lnTo>
                      <a:pt x="77" y="72"/>
                    </a:lnTo>
                    <a:lnTo>
                      <a:pt x="72" y="77"/>
                    </a:lnTo>
                    <a:lnTo>
                      <a:pt x="68" y="82"/>
                    </a:lnTo>
                    <a:lnTo>
                      <a:pt x="63" y="87"/>
                    </a:lnTo>
                    <a:lnTo>
                      <a:pt x="59" y="92"/>
                    </a:lnTo>
                    <a:lnTo>
                      <a:pt x="55" y="97"/>
                    </a:lnTo>
                    <a:lnTo>
                      <a:pt x="51" y="103"/>
                    </a:lnTo>
                    <a:lnTo>
                      <a:pt x="47" y="108"/>
                    </a:lnTo>
                    <a:lnTo>
                      <a:pt x="44" y="114"/>
                    </a:lnTo>
                    <a:lnTo>
                      <a:pt x="40" y="120"/>
                    </a:lnTo>
                    <a:lnTo>
                      <a:pt x="37" y="126"/>
                    </a:lnTo>
                    <a:lnTo>
                      <a:pt x="34" y="132"/>
                    </a:lnTo>
                    <a:lnTo>
                      <a:pt x="31" y="138"/>
                    </a:lnTo>
                    <a:lnTo>
                      <a:pt x="28" y="144"/>
                    </a:lnTo>
                    <a:lnTo>
                      <a:pt x="25" y="150"/>
                    </a:lnTo>
                    <a:lnTo>
                      <a:pt x="22" y="156"/>
                    </a:lnTo>
                    <a:lnTo>
                      <a:pt x="20" y="163"/>
                    </a:lnTo>
                    <a:lnTo>
                      <a:pt x="17" y="169"/>
                    </a:lnTo>
                    <a:lnTo>
                      <a:pt x="15" y="176"/>
                    </a:lnTo>
                    <a:lnTo>
                      <a:pt x="13" y="182"/>
                    </a:lnTo>
                    <a:lnTo>
                      <a:pt x="11" y="189"/>
                    </a:lnTo>
                    <a:lnTo>
                      <a:pt x="9" y="196"/>
                    </a:lnTo>
                    <a:lnTo>
                      <a:pt x="8" y="203"/>
                    </a:lnTo>
                    <a:lnTo>
                      <a:pt x="6" y="209"/>
                    </a:lnTo>
                    <a:lnTo>
                      <a:pt x="5" y="216"/>
                    </a:lnTo>
                    <a:lnTo>
                      <a:pt x="4" y="223"/>
                    </a:lnTo>
                    <a:lnTo>
                      <a:pt x="3" y="230"/>
                    </a:lnTo>
                    <a:lnTo>
                      <a:pt x="2" y="237"/>
                    </a:lnTo>
                    <a:lnTo>
                      <a:pt x="1" y="244"/>
                    </a:lnTo>
                    <a:lnTo>
                      <a:pt x="1" y="252"/>
                    </a:lnTo>
                    <a:lnTo>
                      <a:pt x="0" y="259"/>
                    </a:lnTo>
                    <a:lnTo>
                      <a:pt x="0" y="266"/>
                    </a:lnTo>
                    <a:lnTo>
                      <a:pt x="0" y="273"/>
                    </a:lnTo>
                    <a:lnTo>
                      <a:pt x="0" y="280"/>
                    </a:lnTo>
                    <a:lnTo>
                      <a:pt x="0" y="287"/>
                    </a:lnTo>
                    <a:lnTo>
                      <a:pt x="1" y="294"/>
                    </a:lnTo>
                    <a:lnTo>
                      <a:pt x="1" y="301"/>
                    </a:lnTo>
                    <a:lnTo>
                      <a:pt x="2" y="307"/>
                    </a:lnTo>
                    <a:lnTo>
                      <a:pt x="3" y="314"/>
                    </a:lnTo>
                    <a:lnTo>
                      <a:pt x="4" y="321"/>
                    </a:lnTo>
                    <a:lnTo>
                      <a:pt x="5" y="328"/>
                    </a:lnTo>
                    <a:lnTo>
                      <a:pt x="6" y="334"/>
                    </a:lnTo>
                    <a:lnTo>
                      <a:pt x="7" y="341"/>
                    </a:lnTo>
                    <a:lnTo>
                      <a:pt x="9" y="348"/>
                    </a:lnTo>
                    <a:lnTo>
                      <a:pt x="11" y="354"/>
                    </a:lnTo>
                    <a:lnTo>
                      <a:pt x="12" y="361"/>
                    </a:lnTo>
                    <a:lnTo>
                      <a:pt x="14" y="368"/>
                    </a:lnTo>
                    <a:lnTo>
                      <a:pt x="16" y="374"/>
                    </a:lnTo>
                    <a:lnTo>
                      <a:pt x="19" y="381"/>
                    </a:lnTo>
                    <a:lnTo>
                      <a:pt x="21" y="387"/>
                    </a:lnTo>
                    <a:lnTo>
                      <a:pt x="23" y="393"/>
                    </a:lnTo>
                    <a:lnTo>
                      <a:pt x="26" y="400"/>
                    </a:lnTo>
                    <a:lnTo>
                      <a:pt x="29" y="406"/>
                    </a:lnTo>
                    <a:lnTo>
                      <a:pt x="32" y="412"/>
                    </a:lnTo>
                    <a:lnTo>
                      <a:pt x="35" y="418"/>
                    </a:lnTo>
                    <a:lnTo>
                      <a:pt x="38" y="425"/>
                    </a:lnTo>
                    <a:lnTo>
                      <a:pt x="41" y="431"/>
                    </a:lnTo>
                    <a:lnTo>
                      <a:pt x="44" y="437"/>
                    </a:lnTo>
                    <a:lnTo>
                      <a:pt x="48" y="443"/>
                    </a:lnTo>
                    <a:lnTo>
                      <a:pt x="51" y="449"/>
                    </a:lnTo>
                    <a:lnTo>
                      <a:pt x="55" y="455"/>
                    </a:lnTo>
                    <a:lnTo>
                      <a:pt x="59" y="461"/>
                    </a:lnTo>
                    <a:lnTo>
                      <a:pt x="63" y="466"/>
                    </a:lnTo>
                    <a:lnTo>
                      <a:pt x="67" y="472"/>
                    </a:lnTo>
                    <a:lnTo>
                      <a:pt x="71" y="478"/>
                    </a:lnTo>
                    <a:lnTo>
                      <a:pt x="75" y="483"/>
                    </a:lnTo>
                    <a:lnTo>
                      <a:pt x="80" y="489"/>
                    </a:lnTo>
                    <a:lnTo>
                      <a:pt x="84" y="495"/>
                    </a:lnTo>
                    <a:lnTo>
                      <a:pt x="89" y="500"/>
                    </a:lnTo>
                    <a:lnTo>
                      <a:pt x="94" y="505"/>
                    </a:lnTo>
                    <a:lnTo>
                      <a:pt x="98" y="511"/>
                    </a:lnTo>
                    <a:lnTo>
                      <a:pt x="103" y="516"/>
                    </a:lnTo>
                    <a:lnTo>
                      <a:pt x="108" y="521"/>
                    </a:lnTo>
                    <a:lnTo>
                      <a:pt x="114" y="526"/>
                    </a:lnTo>
                    <a:lnTo>
                      <a:pt x="119" y="531"/>
                    </a:lnTo>
                    <a:lnTo>
                      <a:pt x="124" y="536"/>
                    </a:lnTo>
                    <a:lnTo>
                      <a:pt x="130" y="541"/>
                    </a:lnTo>
                    <a:lnTo>
                      <a:pt x="135" y="546"/>
                    </a:lnTo>
                    <a:lnTo>
                      <a:pt x="140" y="550"/>
                    </a:lnTo>
                    <a:lnTo>
                      <a:pt x="146" y="554"/>
                    </a:lnTo>
                    <a:lnTo>
                      <a:pt x="151" y="558"/>
                    </a:lnTo>
                    <a:lnTo>
                      <a:pt x="156" y="562"/>
                    </a:lnTo>
                    <a:lnTo>
                      <a:pt x="162" y="566"/>
                    </a:lnTo>
                    <a:lnTo>
                      <a:pt x="167" y="570"/>
                    </a:lnTo>
                    <a:lnTo>
                      <a:pt x="173" y="573"/>
                    </a:lnTo>
                    <a:lnTo>
                      <a:pt x="179" y="577"/>
                    </a:lnTo>
                    <a:lnTo>
                      <a:pt x="184" y="580"/>
                    </a:lnTo>
                    <a:lnTo>
                      <a:pt x="190" y="584"/>
                    </a:lnTo>
                    <a:lnTo>
                      <a:pt x="196" y="587"/>
                    </a:lnTo>
                    <a:lnTo>
                      <a:pt x="202" y="590"/>
                    </a:lnTo>
                    <a:lnTo>
                      <a:pt x="208" y="594"/>
                    </a:lnTo>
                    <a:lnTo>
                      <a:pt x="214" y="597"/>
                    </a:lnTo>
                    <a:lnTo>
                      <a:pt x="220" y="600"/>
                    </a:lnTo>
                    <a:lnTo>
                      <a:pt x="227" y="603"/>
                    </a:lnTo>
                    <a:lnTo>
                      <a:pt x="233" y="606"/>
                    </a:lnTo>
                    <a:lnTo>
                      <a:pt x="239" y="608"/>
                    </a:lnTo>
                    <a:lnTo>
                      <a:pt x="246" y="611"/>
                    </a:lnTo>
                    <a:lnTo>
                      <a:pt x="252" y="614"/>
                    </a:lnTo>
                    <a:lnTo>
                      <a:pt x="259" y="616"/>
                    </a:lnTo>
                    <a:lnTo>
                      <a:pt x="265" y="619"/>
                    </a:lnTo>
                    <a:lnTo>
                      <a:pt x="272" y="621"/>
                    </a:lnTo>
                    <a:lnTo>
                      <a:pt x="279" y="623"/>
                    </a:lnTo>
                    <a:lnTo>
                      <a:pt x="285" y="626"/>
                    </a:lnTo>
                    <a:lnTo>
                      <a:pt x="292" y="628"/>
                    </a:lnTo>
                    <a:lnTo>
                      <a:pt x="299" y="630"/>
                    </a:lnTo>
                    <a:lnTo>
                      <a:pt x="306" y="632"/>
                    </a:lnTo>
                    <a:lnTo>
                      <a:pt x="313" y="633"/>
                    </a:lnTo>
                    <a:lnTo>
                      <a:pt x="320" y="635"/>
                    </a:lnTo>
                    <a:lnTo>
                      <a:pt x="327" y="637"/>
                    </a:lnTo>
                    <a:lnTo>
                      <a:pt x="334" y="639"/>
                    </a:lnTo>
                    <a:lnTo>
                      <a:pt x="341" y="640"/>
                    </a:lnTo>
                    <a:lnTo>
                      <a:pt x="348" y="641"/>
                    </a:lnTo>
                    <a:lnTo>
                      <a:pt x="356" y="643"/>
                    </a:lnTo>
                    <a:lnTo>
                      <a:pt x="363" y="644"/>
                    </a:lnTo>
                    <a:lnTo>
                      <a:pt x="370" y="645"/>
                    </a:lnTo>
                    <a:lnTo>
                      <a:pt x="377" y="646"/>
                    </a:lnTo>
                    <a:lnTo>
                      <a:pt x="385" y="647"/>
                    </a:lnTo>
                    <a:lnTo>
                      <a:pt x="392" y="648"/>
                    </a:lnTo>
                    <a:lnTo>
                      <a:pt x="400" y="649"/>
                    </a:lnTo>
                    <a:lnTo>
                      <a:pt x="407" y="649"/>
                    </a:lnTo>
                    <a:lnTo>
                      <a:pt x="415" y="650"/>
                    </a:lnTo>
                    <a:lnTo>
                      <a:pt x="422" y="651"/>
                    </a:lnTo>
                    <a:lnTo>
                      <a:pt x="430" y="651"/>
                    </a:lnTo>
                    <a:lnTo>
                      <a:pt x="438" y="651"/>
                    </a:lnTo>
                    <a:lnTo>
                      <a:pt x="445" y="652"/>
                    </a:lnTo>
                    <a:lnTo>
                      <a:pt x="453" y="652"/>
                    </a:lnTo>
                    <a:lnTo>
                      <a:pt x="461" y="65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87" name="Freeform 138"/>
              <p:cNvSpPr>
                <a:spLocks/>
              </p:cNvSpPr>
              <p:nvPr/>
            </p:nvSpPr>
            <p:spPr bwMode="auto">
              <a:xfrm>
                <a:off x="3606" y="3278"/>
                <a:ext cx="844" cy="597"/>
              </a:xfrm>
              <a:custGeom>
                <a:avLst/>
                <a:gdLst>
                  <a:gd name="T0" fmla="*/ 459 w 844"/>
                  <a:gd name="T1" fmla="*/ 594 h 597"/>
                  <a:gd name="T2" fmla="*/ 504 w 844"/>
                  <a:gd name="T3" fmla="*/ 589 h 597"/>
                  <a:gd name="T4" fmla="*/ 547 w 844"/>
                  <a:gd name="T5" fmla="*/ 581 h 597"/>
                  <a:gd name="T6" fmla="*/ 589 w 844"/>
                  <a:gd name="T7" fmla="*/ 569 h 597"/>
                  <a:gd name="T8" fmla="*/ 628 w 844"/>
                  <a:gd name="T9" fmla="*/ 553 h 597"/>
                  <a:gd name="T10" fmla="*/ 665 w 844"/>
                  <a:gd name="T11" fmla="*/ 535 h 597"/>
                  <a:gd name="T12" fmla="*/ 699 w 844"/>
                  <a:gd name="T13" fmla="*/ 513 h 597"/>
                  <a:gd name="T14" fmla="*/ 725 w 844"/>
                  <a:gd name="T15" fmla="*/ 492 h 597"/>
                  <a:gd name="T16" fmla="*/ 757 w 844"/>
                  <a:gd name="T17" fmla="*/ 462 h 597"/>
                  <a:gd name="T18" fmla="*/ 784 w 844"/>
                  <a:gd name="T19" fmla="*/ 428 h 597"/>
                  <a:gd name="T20" fmla="*/ 807 w 844"/>
                  <a:gd name="T21" fmla="*/ 391 h 597"/>
                  <a:gd name="T22" fmla="*/ 824 w 844"/>
                  <a:gd name="T23" fmla="*/ 353 h 597"/>
                  <a:gd name="T24" fmla="*/ 836 w 844"/>
                  <a:gd name="T25" fmla="*/ 313 h 597"/>
                  <a:gd name="T26" fmla="*/ 842 w 844"/>
                  <a:gd name="T27" fmla="*/ 271 h 597"/>
                  <a:gd name="T28" fmla="*/ 843 w 844"/>
                  <a:gd name="T29" fmla="*/ 235 h 597"/>
                  <a:gd name="T30" fmla="*/ 838 w 844"/>
                  <a:gd name="T31" fmla="*/ 192 h 597"/>
                  <a:gd name="T32" fmla="*/ 826 w 844"/>
                  <a:gd name="T33" fmla="*/ 151 h 597"/>
                  <a:gd name="T34" fmla="*/ 809 w 844"/>
                  <a:gd name="T35" fmla="*/ 114 h 597"/>
                  <a:gd name="T36" fmla="*/ 787 w 844"/>
                  <a:gd name="T37" fmla="*/ 81 h 597"/>
                  <a:gd name="T38" fmla="*/ 759 w 844"/>
                  <a:gd name="T39" fmla="*/ 52 h 597"/>
                  <a:gd name="T40" fmla="*/ 726 w 844"/>
                  <a:gd name="T41" fmla="*/ 29 h 597"/>
                  <a:gd name="T42" fmla="*/ 698 w 844"/>
                  <a:gd name="T43" fmla="*/ 16 h 597"/>
                  <a:gd name="T44" fmla="*/ 662 w 844"/>
                  <a:gd name="T45" fmla="*/ 6 h 597"/>
                  <a:gd name="T46" fmla="*/ 623 w 844"/>
                  <a:gd name="T47" fmla="*/ 1 h 597"/>
                  <a:gd name="T48" fmla="*/ 581 w 844"/>
                  <a:gd name="T49" fmla="*/ 0 h 597"/>
                  <a:gd name="T50" fmla="*/ 537 w 844"/>
                  <a:gd name="T51" fmla="*/ 2 h 597"/>
                  <a:gd name="T52" fmla="*/ 490 w 844"/>
                  <a:gd name="T53" fmla="*/ 8 h 597"/>
                  <a:gd name="T54" fmla="*/ 442 w 844"/>
                  <a:gd name="T55" fmla="*/ 15 h 597"/>
                  <a:gd name="T56" fmla="*/ 402 w 844"/>
                  <a:gd name="T57" fmla="*/ 14 h 597"/>
                  <a:gd name="T58" fmla="*/ 354 w 844"/>
                  <a:gd name="T59" fmla="*/ 7 h 597"/>
                  <a:gd name="T60" fmla="*/ 307 w 844"/>
                  <a:gd name="T61" fmla="*/ 2 h 597"/>
                  <a:gd name="T62" fmla="*/ 263 w 844"/>
                  <a:gd name="T63" fmla="*/ 0 h 597"/>
                  <a:gd name="T64" fmla="*/ 221 w 844"/>
                  <a:gd name="T65" fmla="*/ 1 h 597"/>
                  <a:gd name="T66" fmla="*/ 182 w 844"/>
                  <a:gd name="T67" fmla="*/ 6 h 597"/>
                  <a:gd name="T68" fmla="*/ 145 w 844"/>
                  <a:gd name="T69" fmla="*/ 16 h 597"/>
                  <a:gd name="T70" fmla="*/ 117 w 844"/>
                  <a:gd name="T71" fmla="*/ 28 h 597"/>
                  <a:gd name="T72" fmla="*/ 84 w 844"/>
                  <a:gd name="T73" fmla="*/ 51 h 597"/>
                  <a:gd name="T74" fmla="*/ 56 w 844"/>
                  <a:gd name="T75" fmla="*/ 80 h 597"/>
                  <a:gd name="T76" fmla="*/ 34 w 844"/>
                  <a:gd name="T77" fmla="*/ 113 h 597"/>
                  <a:gd name="T78" fmla="*/ 17 w 844"/>
                  <a:gd name="T79" fmla="*/ 151 h 597"/>
                  <a:gd name="T80" fmla="*/ 5 w 844"/>
                  <a:gd name="T81" fmla="*/ 192 h 597"/>
                  <a:gd name="T82" fmla="*/ 0 w 844"/>
                  <a:gd name="T83" fmla="*/ 235 h 597"/>
                  <a:gd name="T84" fmla="*/ 1 w 844"/>
                  <a:gd name="T85" fmla="*/ 270 h 597"/>
                  <a:gd name="T86" fmla="*/ 6 w 844"/>
                  <a:gd name="T87" fmla="*/ 311 h 597"/>
                  <a:gd name="T88" fmla="*/ 18 w 844"/>
                  <a:gd name="T89" fmla="*/ 351 h 597"/>
                  <a:gd name="T90" fmla="*/ 34 w 844"/>
                  <a:gd name="T91" fmla="*/ 388 h 597"/>
                  <a:gd name="T92" fmla="*/ 55 w 844"/>
                  <a:gd name="T93" fmla="*/ 424 h 597"/>
                  <a:gd name="T94" fmla="*/ 82 w 844"/>
                  <a:gd name="T95" fmla="*/ 457 h 597"/>
                  <a:gd name="T96" fmla="*/ 112 w 844"/>
                  <a:gd name="T97" fmla="*/ 488 h 597"/>
                  <a:gd name="T98" fmla="*/ 139 w 844"/>
                  <a:gd name="T99" fmla="*/ 509 h 597"/>
                  <a:gd name="T100" fmla="*/ 172 w 844"/>
                  <a:gd name="T101" fmla="*/ 532 h 597"/>
                  <a:gd name="T102" fmla="*/ 209 w 844"/>
                  <a:gd name="T103" fmla="*/ 551 h 597"/>
                  <a:gd name="T104" fmla="*/ 247 w 844"/>
                  <a:gd name="T105" fmla="*/ 566 h 597"/>
                  <a:gd name="T106" fmla="*/ 288 w 844"/>
                  <a:gd name="T107" fmla="*/ 579 h 597"/>
                  <a:gd name="T108" fmla="*/ 331 w 844"/>
                  <a:gd name="T109" fmla="*/ 588 h 597"/>
                  <a:gd name="T110" fmla="*/ 375 w 844"/>
                  <a:gd name="T111" fmla="*/ 594 h 597"/>
                  <a:gd name="T112" fmla="*/ 421 w 844"/>
                  <a:gd name="T113" fmla="*/ 596 h 5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4"/>
                  <a:gd name="T172" fmla="*/ 0 h 597"/>
                  <a:gd name="T173" fmla="*/ 844 w 844"/>
                  <a:gd name="T174" fmla="*/ 597 h 5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4" h="597">
                    <a:moveTo>
                      <a:pt x="421" y="596"/>
                    </a:moveTo>
                    <a:lnTo>
                      <a:pt x="429" y="595"/>
                    </a:lnTo>
                    <a:lnTo>
                      <a:pt x="436" y="595"/>
                    </a:lnTo>
                    <a:lnTo>
                      <a:pt x="444" y="595"/>
                    </a:lnTo>
                    <a:lnTo>
                      <a:pt x="452" y="595"/>
                    </a:lnTo>
                    <a:lnTo>
                      <a:pt x="459" y="594"/>
                    </a:lnTo>
                    <a:lnTo>
                      <a:pt x="467" y="594"/>
                    </a:lnTo>
                    <a:lnTo>
                      <a:pt x="474" y="593"/>
                    </a:lnTo>
                    <a:lnTo>
                      <a:pt x="482" y="592"/>
                    </a:lnTo>
                    <a:lnTo>
                      <a:pt x="489" y="591"/>
                    </a:lnTo>
                    <a:lnTo>
                      <a:pt x="497" y="590"/>
                    </a:lnTo>
                    <a:lnTo>
                      <a:pt x="504" y="589"/>
                    </a:lnTo>
                    <a:lnTo>
                      <a:pt x="511" y="588"/>
                    </a:lnTo>
                    <a:lnTo>
                      <a:pt x="518" y="587"/>
                    </a:lnTo>
                    <a:lnTo>
                      <a:pt x="526" y="585"/>
                    </a:lnTo>
                    <a:lnTo>
                      <a:pt x="533" y="584"/>
                    </a:lnTo>
                    <a:lnTo>
                      <a:pt x="540" y="582"/>
                    </a:lnTo>
                    <a:lnTo>
                      <a:pt x="547" y="581"/>
                    </a:lnTo>
                    <a:lnTo>
                      <a:pt x="554" y="579"/>
                    </a:lnTo>
                    <a:lnTo>
                      <a:pt x="561" y="577"/>
                    </a:lnTo>
                    <a:lnTo>
                      <a:pt x="568" y="575"/>
                    </a:lnTo>
                    <a:lnTo>
                      <a:pt x="575" y="573"/>
                    </a:lnTo>
                    <a:lnTo>
                      <a:pt x="582" y="571"/>
                    </a:lnTo>
                    <a:lnTo>
                      <a:pt x="589" y="569"/>
                    </a:lnTo>
                    <a:lnTo>
                      <a:pt x="595" y="566"/>
                    </a:lnTo>
                    <a:lnTo>
                      <a:pt x="602" y="564"/>
                    </a:lnTo>
                    <a:lnTo>
                      <a:pt x="608" y="562"/>
                    </a:lnTo>
                    <a:lnTo>
                      <a:pt x="615" y="559"/>
                    </a:lnTo>
                    <a:lnTo>
                      <a:pt x="621" y="556"/>
                    </a:lnTo>
                    <a:lnTo>
                      <a:pt x="628" y="553"/>
                    </a:lnTo>
                    <a:lnTo>
                      <a:pt x="634" y="551"/>
                    </a:lnTo>
                    <a:lnTo>
                      <a:pt x="640" y="548"/>
                    </a:lnTo>
                    <a:lnTo>
                      <a:pt x="647" y="545"/>
                    </a:lnTo>
                    <a:lnTo>
                      <a:pt x="653" y="541"/>
                    </a:lnTo>
                    <a:lnTo>
                      <a:pt x="659" y="538"/>
                    </a:lnTo>
                    <a:lnTo>
                      <a:pt x="665" y="535"/>
                    </a:lnTo>
                    <a:lnTo>
                      <a:pt x="671" y="532"/>
                    </a:lnTo>
                    <a:lnTo>
                      <a:pt x="676" y="528"/>
                    </a:lnTo>
                    <a:lnTo>
                      <a:pt x="682" y="525"/>
                    </a:lnTo>
                    <a:lnTo>
                      <a:pt x="688" y="521"/>
                    </a:lnTo>
                    <a:lnTo>
                      <a:pt x="693" y="517"/>
                    </a:lnTo>
                    <a:lnTo>
                      <a:pt x="699" y="513"/>
                    </a:lnTo>
                    <a:lnTo>
                      <a:pt x="704" y="509"/>
                    </a:lnTo>
                    <a:lnTo>
                      <a:pt x="709" y="505"/>
                    </a:lnTo>
                    <a:lnTo>
                      <a:pt x="715" y="501"/>
                    </a:lnTo>
                    <a:lnTo>
                      <a:pt x="720" y="497"/>
                    </a:lnTo>
                    <a:lnTo>
                      <a:pt x="725" y="492"/>
                    </a:lnTo>
                    <a:lnTo>
                      <a:pt x="731" y="487"/>
                    </a:lnTo>
                    <a:lnTo>
                      <a:pt x="736" y="482"/>
                    </a:lnTo>
                    <a:lnTo>
                      <a:pt x="742" y="477"/>
                    </a:lnTo>
                    <a:lnTo>
                      <a:pt x="747" y="472"/>
                    </a:lnTo>
                    <a:lnTo>
                      <a:pt x="752" y="467"/>
                    </a:lnTo>
                    <a:lnTo>
                      <a:pt x="757" y="462"/>
                    </a:lnTo>
                    <a:lnTo>
                      <a:pt x="762" y="456"/>
                    </a:lnTo>
                    <a:lnTo>
                      <a:pt x="767" y="451"/>
                    </a:lnTo>
                    <a:lnTo>
                      <a:pt x="771" y="445"/>
                    </a:lnTo>
                    <a:lnTo>
                      <a:pt x="776" y="439"/>
                    </a:lnTo>
                    <a:lnTo>
                      <a:pt x="780" y="434"/>
                    </a:lnTo>
                    <a:lnTo>
                      <a:pt x="784" y="428"/>
                    </a:lnTo>
                    <a:lnTo>
                      <a:pt x="788" y="422"/>
                    </a:lnTo>
                    <a:lnTo>
                      <a:pt x="792" y="416"/>
                    </a:lnTo>
                    <a:lnTo>
                      <a:pt x="796" y="410"/>
                    </a:lnTo>
                    <a:lnTo>
                      <a:pt x="800" y="404"/>
                    </a:lnTo>
                    <a:lnTo>
                      <a:pt x="803" y="398"/>
                    </a:lnTo>
                    <a:lnTo>
                      <a:pt x="807" y="391"/>
                    </a:lnTo>
                    <a:lnTo>
                      <a:pt x="810" y="385"/>
                    </a:lnTo>
                    <a:lnTo>
                      <a:pt x="813" y="379"/>
                    </a:lnTo>
                    <a:lnTo>
                      <a:pt x="816" y="372"/>
                    </a:lnTo>
                    <a:lnTo>
                      <a:pt x="819" y="366"/>
                    </a:lnTo>
                    <a:lnTo>
                      <a:pt x="822" y="360"/>
                    </a:lnTo>
                    <a:lnTo>
                      <a:pt x="824" y="353"/>
                    </a:lnTo>
                    <a:lnTo>
                      <a:pt x="827" y="346"/>
                    </a:lnTo>
                    <a:lnTo>
                      <a:pt x="829" y="340"/>
                    </a:lnTo>
                    <a:lnTo>
                      <a:pt x="831" y="333"/>
                    </a:lnTo>
                    <a:lnTo>
                      <a:pt x="833" y="326"/>
                    </a:lnTo>
                    <a:lnTo>
                      <a:pt x="835" y="319"/>
                    </a:lnTo>
                    <a:lnTo>
                      <a:pt x="836" y="313"/>
                    </a:lnTo>
                    <a:lnTo>
                      <a:pt x="838" y="306"/>
                    </a:lnTo>
                    <a:lnTo>
                      <a:pt x="839" y="299"/>
                    </a:lnTo>
                    <a:lnTo>
                      <a:pt x="840" y="292"/>
                    </a:lnTo>
                    <a:lnTo>
                      <a:pt x="841" y="285"/>
                    </a:lnTo>
                    <a:lnTo>
                      <a:pt x="842" y="278"/>
                    </a:lnTo>
                    <a:lnTo>
                      <a:pt x="842" y="271"/>
                    </a:lnTo>
                    <a:lnTo>
                      <a:pt x="843" y="264"/>
                    </a:lnTo>
                    <a:lnTo>
                      <a:pt x="843" y="256"/>
                    </a:lnTo>
                    <a:lnTo>
                      <a:pt x="843" y="249"/>
                    </a:lnTo>
                    <a:lnTo>
                      <a:pt x="843" y="242"/>
                    </a:lnTo>
                    <a:lnTo>
                      <a:pt x="843" y="235"/>
                    </a:lnTo>
                    <a:lnTo>
                      <a:pt x="842" y="227"/>
                    </a:lnTo>
                    <a:lnTo>
                      <a:pt x="842" y="220"/>
                    </a:lnTo>
                    <a:lnTo>
                      <a:pt x="841" y="213"/>
                    </a:lnTo>
                    <a:lnTo>
                      <a:pt x="840" y="206"/>
                    </a:lnTo>
                    <a:lnTo>
                      <a:pt x="839" y="199"/>
                    </a:lnTo>
                    <a:lnTo>
                      <a:pt x="838" y="192"/>
                    </a:lnTo>
                    <a:lnTo>
                      <a:pt x="836" y="185"/>
                    </a:lnTo>
                    <a:lnTo>
                      <a:pt x="834" y="178"/>
                    </a:lnTo>
                    <a:lnTo>
                      <a:pt x="833" y="171"/>
                    </a:lnTo>
                    <a:lnTo>
                      <a:pt x="831" y="165"/>
                    </a:lnTo>
                    <a:lnTo>
                      <a:pt x="829" y="158"/>
                    </a:lnTo>
                    <a:lnTo>
                      <a:pt x="826" y="151"/>
                    </a:lnTo>
                    <a:lnTo>
                      <a:pt x="824" y="145"/>
                    </a:lnTo>
                    <a:lnTo>
                      <a:pt x="821" y="139"/>
                    </a:lnTo>
                    <a:lnTo>
                      <a:pt x="818" y="132"/>
                    </a:lnTo>
                    <a:lnTo>
                      <a:pt x="816" y="126"/>
                    </a:lnTo>
                    <a:lnTo>
                      <a:pt x="812" y="120"/>
                    </a:lnTo>
                    <a:lnTo>
                      <a:pt x="809" y="114"/>
                    </a:lnTo>
                    <a:lnTo>
                      <a:pt x="806" y="108"/>
                    </a:lnTo>
                    <a:lnTo>
                      <a:pt x="802" y="102"/>
                    </a:lnTo>
                    <a:lnTo>
                      <a:pt x="799" y="97"/>
                    </a:lnTo>
                    <a:lnTo>
                      <a:pt x="795" y="91"/>
                    </a:lnTo>
                    <a:lnTo>
                      <a:pt x="791" y="86"/>
                    </a:lnTo>
                    <a:lnTo>
                      <a:pt x="787" y="81"/>
                    </a:lnTo>
                    <a:lnTo>
                      <a:pt x="782" y="75"/>
                    </a:lnTo>
                    <a:lnTo>
                      <a:pt x="778" y="70"/>
                    </a:lnTo>
                    <a:lnTo>
                      <a:pt x="773" y="66"/>
                    </a:lnTo>
                    <a:lnTo>
                      <a:pt x="769" y="61"/>
                    </a:lnTo>
                    <a:lnTo>
                      <a:pt x="764" y="56"/>
                    </a:lnTo>
                    <a:lnTo>
                      <a:pt x="759" y="52"/>
                    </a:lnTo>
                    <a:lnTo>
                      <a:pt x="754" y="48"/>
                    </a:lnTo>
                    <a:lnTo>
                      <a:pt x="748" y="43"/>
                    </a:lnTo>
                    <a:lnTo>
                      <a:pt x="743" y="39"/>
                    </a:lnTo>
                    <a:lnTo>
                      <a:pt x="737" y="36"/>
                    </a:lnTo>
                    <a:lnTo>
                      <a:pt x="731" y="32"/>
                    </a:lnTo>
                    <a:lnTo>
                      <a:pt x="726" y="29"/>
                    </a:lnTo>
                    <a:lnTo>
                      <a:pt x="720" y="25"/>
                    </a:lnTo>
                    <a:lnTo>
                      <a:pt x="714" y="23"/>
                    </a:lnTo>
                    <a:lnTo>
                      <a:pt x="709" y="20"/>
                    </a:lnTo>
                    <a:lnTo>
                      <a:pt x="704" y="18"/>
                    </a:lnTo>
                    <a:lnTo>
                      <a:pt x="698" y="16"/>
                    </a:lnTo>
                    <a:lnTo>
                      <a:pt x="692" y="14"/>
                    </a:lnTo>
                    <a:lnTo>
                      <a:pt x="687" y="12"/>
                    </a:lnTo>
                    <a:lnTo>
                      <a:pt x="681" y="10"/>
                    </a:lnTo>
                    <a:lnTo>
                      <a:pt x="675" y="9"/>
                    </a:lnTo>
                    <a:lnTo>
                      <a:pt x="669" y="7"/>
                    </a:lnTo>
                    <a:lnTo>
                      <a:pt x="662" y="6"/>
                    </a:lnTo>
                    <a:lnTo>
                      <a:pt x="656" y="5"/>
                    </a:lnTo>
                    <a:lnTo>
                      <a:pt x="650" y="4"/>
                    </a:lnTo>
                    <a:lnTo>
                      <a:pt x="643" y="3"/>
                    </a:lnTo>
                    <a:lnTo>
                      <a:pt x="637" y="2"/>
                    </a:lnTo>
                    <a:lnTo>
                      <a:pt x="630" y="2"/>
                    </a:lnTo>
                    <a:lnTo>
                      <a:pt x="623" y="1"/>
                    </a:lnTo>
                    <a:lnTo>
                      <a:pt x="616" y="1"/>
                    </a:lnTo>
                    <a:lnTo>
                      <a:pt x="610" y="0"/>
                    </a:lnTo>
                    <a:lnTo>
                      <a:pt x="603" y="0"/>
                    </a:lnTo>
                    <a:lnTo>
                      <a:pt x="596" y="0"/>
                    </a:lnTo>
                    <a:lnTo>
                      <a:pt x="588" y="0"/>
                    </a:lnTo>
                    <a:lnTo>
                      <a:pt x="581" y="0"/>
                    </a:lnTo>
                    <a:lnTo>
                      <a:pt x="574" y="0"/>
                    </a:lnTo>
                    <a:lnTo>
                      <a:pt x="567" y="0"/>
                    </a:lnTo>
                    <a:lnTo>
                      <a:pt x="559" y="1"/>
                    </a:lnTo>
                    <a:lnTo>
                      <a:pt x="552" y="1"/>
                    </a:lnTo>
                    <a:lnTo>
                      <a:pt x="544" y="2"/>
                    </a:lnTo>
                    <a:lnTo>
                      <a:pt x="537" y="2"/>
                    </a:lnTo>
                    <a:lnTo>
                      <a:pt x="529" y="3"/>
                    </a:lnTo>
                    <a:lnTo>
                      <a:pt x="522" y="4"/>
                    </a:lnTo>
                    <a:lnTo>
                      <a:pt x="514" y="5"/>
                    </a:lnTo>
                    <a:lnTo>
                      <a:pt x="506" y="6"/>
                    </a:lnTo>
                    <a:lnTo>
                      <a:pt x="498" y="7"/>
                    </a:lnTo>
                    <a:lnTo>
                      <a:pt x="490" y="8"/>
                    </a:lnTo>
                    <a:lnTo>
                      <a:pt x="482" y="9"/>
                    </a:lnTo>
                    <a:lnTo>
                      <a:pt x="474" y="10"/>
                    </a:lnTo>
                    <a:lnTo>
                      <a:pt x="467" y="11"/>
                    </a:lnTo>
                    <a:lnTo>
                      <a:pt x="458" y="13"/>
                    </a:lnTo>
                    <a:lnTo>
                      <a:pt x="450" y="14"/>
                    </a:lnTo>
                    <a:lnTo>
                      <a:pt x="442" y="15"/>
                    </a:lnTo>
                    <a:lnTo>
                      <a:pt x="434" y="17"/>
                    </a:lnTo>
                    <a:lnTo>
                      <a:pt x="426" y="19"/>
                    </a:lnTo>
                    <a:lnTo>
                      <a:pt x="418" y="17"/>
                    </a:lnTo>
                    <a:lnTo>
                      <a:pt x="410" y="16"/>
                    </a:lnTo>
                    <a:lnTo>
                      <a:pt x="402" y="14"/>
                    </a:lnTo>
                    <a:lnTo>
                      <a:pt x="393" y="13"/>
                    </a:lnTo>
                    <a:lnTo>
                      <a:pt x="385" y="11"/>
                    </a:lnTo>
                    <a:lnTo>
                      <a:pt x="377" y="10"/>
                    </a:lnTo>
                    <a:lnTo>
                      <a:pt x="369" y="9"/>
                    </a:lnTo>
                    <a:lnTo>
                      <a:pt x="361" y="8"/>
                    </a:lnTo>
                    <a:lnTo>
                      <a:pt x="354" y="7"/>
                    </a:lnTo>
                    <a:lnTo>
                      <a:pt x="346" y="6"/>
                    </a:lnTo>
                    <a:lnTo>
                      <a:pt x="338" y="5"/>
                    </a:lnTo>
                    <a:lnTo>
                      <a:pt x="330" y="4"/>
                    </a:lnTo>
                    <a:lnTo>
                      <a:pt x="322" y="3"/>
                    </a:lnTo>
                    <a:lnTo>
                      <a:pt x="315" y="3"/>
                    </a:lnTo>
                    <a:lnTo>
                      <a:pt x="307" y="2"/>
                    </a:lnTo>
                    <a:lnTo>
                      <a:pt x="300" y="1"/>
                    </a:lnTo>
                    <a:lnTo>
                      <a:pt x="292" y="1"/>
                    </a:lnTo>
                    <a:lnTo>
                      <a:pt x="285" y="0"/>
                    </a:lnTo>
                    <a:lnTo>
                      <a:pt x="277" y="0"/>
                    </a:lnTo>
                    <a:lnTo>
                      <a:pt x="270" y="0"/>
                    </a:lnTo>
                    <a:lnTo>
                      <a:pt x="263" y="0"/>
                    </a:lnTo>
                    <a:lnTo>
                      <a:pt x="256" y="0"/>
                    </a:lnTo>
                    <a:lnTo>
                      <a:pt x="248" y="0"/>
                    </a:lnTo>
                    <a:lnTo>
                      <a:pt x="241" y="0"/>
                    </a:lnTo>
                    <a:lnTo>
                      <a:pt x="234" y="0"/>
                    </a:lnTo>
                    <a:lnTo>
                      <a:pt x="228" y="1"/>
                    </a:lnTo>
                    <a:lnTo>
                      <a:pt x="221" y="1"/>
                    </a:lnTo>
                    <a:lnTo>
                      <a:pt x="214" y="2"/>
                    </a:lnTo>
                    <a:lnTo>
                      <a:pt x="207" y="2"/>
                    </a:lnTo>
                    <a:lnTo>
                      <a:pt x="201" y="3"/>
                    </a:lnTo>
                    <a:lnTo>
                      <a:pt x="194" y="4"/>
                    </a:lnTo>
                    <a:lnTo>
                      <a:pt x="188" y="5"/>
                    </a:lnTo>
                    <a:lnTo>
                      <a:pt x="182" y="6"/>
                    </a:lnTo>
                    <a:lnTo>
                      <a:pt x="175" y="8"/>
                    </a:lnTo>
                    <a:lnTo>
                      <a:pt x="169" y="9"/>
                    </a:lnTo>
                    <a:lnTo>
                      <a:pt x="163" y="11"/>
                    </a:lnTo>
                    <a:lnTo>
                      <a:pt x="157" y="12"/>
                    </a:lnTo>
                    <a:lnTo>
                      <a:pt x="151" y="14"/>
                    </a:lnTo>
                    <a:lnTo>
                      <a:pt x="145" y="16"/>
                    </a:lnTo>
                    <a:lnTo>
                      <a:pt x="140" y="18"/>
                    </a:lnTo>
                    <a:lnTo>
                      <a:pt x="134" y="20"/>
                    </a:lnTo>
                    <a:lnTo>
                      <a:pt x="129" y="23"/>
                    </a:lnTo>
                    <a:lnTo>
                      <a:pt x="123" y="25"/>
                    </a:lnTo>
                    <a:lnTo>
                      <a:pt x="117" y="28"/>
                    </a:lnTo>
                    <a:lnTo>
                      <a:pt x="111" y="32"/>
                    </a:lnTo>
                    <a:lnTo>
                      <a:pt x="106" y="35"/>
                    </a:lnTo>
                    <a:lnTo>
                      <a:pt x="100" y="39"/>
                    </a:lnTo>
                    <a:lnTo>
                      <a:pt x="95" y="43"/>
                    </a:lnTo>
                    <a:lnTo>
                      <a:pt x="89" y="47"/>
                    </a:lnTo>
                    <a:lnTo>
                      <a:pt x="84" y="51"/>
                    </a:lnTo>
                    <a:lnTo>
                      <a:pt x="79" y="56"/>
                    </a:lnTo>
                    <a:lnTo>
                      <a:pt x="74" y="60"/>
                    </a:lnTo>
                    <a:lnTo>
                      <a:pt x="70" y="65"/>
                    </a:lnTo>
                    <a:lnTo>
                      <a:pt x="65" y="70"/>
                    </a:lnTo>
                    <a:lnTo>
                      <a:pt x="60" y="75"/>
                    </a:lnTo>
                    <a:lnTo>
                      <a:pt x="56" y="80"/>
                    </a:lnTo>
                    <a:lnTo>
                      <a:pt x="52" y="85"/>
                    </a:lnTo>
                    <a:lnTo>
                      <a:pt x="48" y="91"/>
                    </a:lnTo>
                    <a:lnTo>
                      <a:pt x="44" y="96"/>
                    </a:lnTo>
                    <a:lnTo>
                      <a:pt x="41" y="102"/>
                    </a:lnTo>
                    <a:lnTo>
                      <a:pt x="37" y="108"/>
                    </a:lnTo>
                    <a:lnTo>
                      <a:pt x="34" y="113"/>
                    </a:lnTo>
                    <a:lnTo>
                      <a:pt x="30" y="119"/>
                    </a:lnTo>
                    <a:lnTo>
                      <a:pt x="27" y="126"/>
                    </a:lnTo>
                    <a:lnTo>
                      <a:pt x="24" y="132"/>
                    </a:lnTo>
                    <a:lnTo>
                      <a:pt x="22" y="138"/>
                    </a:lnTo>
                    <a:lnTo>
                      <a:pt x="19" y="144"/>
                    </a:lnTo>
                    <a:lnTo>
                      <a:pt x="17" y="151"/>
                    </a:lnTo>
                    <a:lnTo>
                      <a:pt x="14" y="158"/>
                    </a:lnTo>
                    <a:lnTo>
                      <a:pt x="12" y="164"/>
                    </a:lnTo>
                    <a:lnTo>
                      <a:pt x="10" y="171"/>
                    </a:lnTo>
                    <a:lnTo>
                      <a:pt x="8" y="178"/>
                    </a:lnTo>
                    <a:lnTo>
                      <a:pt x="7" y="185"/>
                    </a:lnTo>
                    <a:lnTo>
                      <a:pt x="5" y="192"/>
                    </a:lnTo>
                    <a:lnTo>
                      <a:pt x="4" y="199"/>
                    </a:lnTo>
                    <a:lnTo>
                      <a:pt x="3" y="206"/>
                    </a:lnTo>
                    <a:lnTo>
                      <a:pt x="2" y="213"/>
                    </a:lnTo>
                    <a:lnTo>
                      <a:pt x="1" y="220"/>
                    </a:lnTo>
                    <a:lnTo>
                      <a:pt x="1" y="227"/>
                    </a:lnTo>
                    <a:lnTo>
                      <a:pt x="0" y="235"/>
                    </a:lnTo>
                    <a:lnTo>
                      <a:pt x="0" y="242"/>
                    </a:lnTo>
                    <a:lnTo>
                      <a:pt x="0" y="249"/>
                    </a:lnTo>
                    <a:lnTo>
                      <a:pt x="0" y="256"/>
                    </a:lnTo>
                    <a:lnTo>
                      <a:pt x="0" y="263"/>
                    </a:lnTo>
                    <a:lnTo>
                      <a:pt x="1" y="270"/>
                    </a:lnTo>
                    <a:lnTo>
                      <a:pt x="1" y="277"/>
                    </a:lnTo>
                    <a:lnTo>
                      <a:pt x="2" y="284"/>
                    </a:lnTo>
                    <a:lnTo>
                      <a:pt x="3" y="291"/>
                    </a:lnTo>
                    <a:lnTo>
                      <a:pt x="4" y="298"/>
                    </a:lnTo>
                    <a:lnTo>
                      <a:pt x="5" y="304"/>
                    </a:lnTo>
                    <a:lnTo>
                      <a:pt x="6" y="311"/>
                    </a:lnTo>
                    <a:lnTo>
                      <a:pt x="8" y="318"/>
                    </a:lnTo>
                    <a:lnTo>
                      <a:pt x="9" y="324"/>
                    </a:lnTo>
                    <a:lnTo>
                      <a:pt x="11" y="331"/>
                    </a:lnTo>
                    <a:lnTo>
                      <a:pt x="13" y="338"/>
                    </a:lnTo>
                    <a:lnTo>
                      <a:pt x="15" y="344"/>
                    </a:lnTo>
                    <a:lnTo>
                      <a:pt x="18" y="351"/>
                    </a:lnTo>
                    <a:lnTo>
                      <a:pt x="20" y="357"/>
                    </a:lnTo>
                    <a:lnTo>
                      <a:pt x="22" y="363"/>
                    </a:lnTo>
                    <a:lnTo>
                      <a:pt x="25" y="370"/>
                    </a:lnTo>
                    <a:lnTo>
                      <a:pt x="28" y="376"/>
                    </a:lnTo>
                    <a:lnTo>
                      <a:pt x="31" y="382"/>
                    </a:lnTo>
                    <a:lnTo>
                      <a:pt x="34" y="388"/>
                    </a:lnTo>
                    <a:lnTo>
                      <a:pt x="37" y="394"/>
                    </a:lnTo>
                    <a:lnTo>
                      <a:pt x="41" y="400"/>
                    </a:lnTo>
                    <a:lnTo>
                      <a:pt x="44" y="406"/>
                    </a:lnTo>
                    <a:lnTo>
                      <a:pt x="48" y="412"/>
                    </a:lnTo>
                    <a:lnTo>
                      <a:pt x="52" y="418"/>
                    </a:lnTo>
                    <a:lnTo>
                      <a:pt x="55" y="424"/>
                    </a:lnTo>
                    <a:lnTo>
                      <a:pt x="59" y="430"/>
                    </a:lnTo>
                    <a:lnTo>
                      <a:pt x="64" y="435"/>
                    </a:lnTo>
                    <a:lnTo>
                      <a:pt x="68" y="441"/>
                    </a:lnTo>
                    <a:lnTo>
                      <a:pt x="72" y="446"/>
                    </a:lnTo>
                    <a:lnTo>
                      <a:pt x="77" y="452"/>
                    </a:lnTo>
                    <a:lnTo>
                      <a:pt x="82" y="457"/>
                    </a:lnTo>
                    <a:lnTo>
                      <a:pt x="86" y="462"/>
                    </a:lnTo>
                    <a:lnTo>
                      <a:pt x="91" y="468"/>
                    </a:lnTo>
                    <a:lnTo>
                      <a:pt x="96" y="473"/>
                    </a:lnTo>
                    <a:lnTo>
                      <a:pt x="102" y="478"/>
                    </a:lnTo>
                    <a:lnTo>
                      <a:pt x="107" y="483"/>
                    </a:lnTo>
                    <a:lnTo>
                      <a:pt x="112" y="488"/>
                    </a:lnTo>
                    <a:lnTo>
                      <a:pt x="118" y="492"/>
                    </a:lnTo>
                    <a:lnTo>
                      <a:pt x="123" y="497"/>
                    </a:lnTo>
                    <a:lnTo>
                      <a:pt x="128" y="501"/>
                    </a:lnTo>
                    <a:lnTo>
                      <a:pt x="134" y="505"/>
                    </a:lnTo>
                    <a:lnTo>
                      <a:pt x="139" y="509"/>
                    </a:lnTo>
                    <a:lnTo>
                      <a:pt x="144" y="513"/>
                    </a:lnTo>
                    <a:lnTo>
                      <a:pt x="150" y="517"/>
                    </a:lnTo>
                    <a:lnTo>
                      <a:pt x="155" y="521"/>
                    </a:lnTo>
                    <a:lnTo>
                      <a:pt x="161" y="525"/>
                    </a:lnTo>
                    <a:lnTo>
                      <a:pt x="167" y="528"/>
                    </a:lnTo>
                    <a:lnTo>
                      <a:pt x="172" y="532"/>
                    </a:lnTo>
                    <a:lnTo>
                      <a:pt x="178" y="535"/>
                    </a:lnTo>
                    <a:lnTo>
                      <a:pt x="184" y="538"/>
                    </a:lnTo>
                    <a:lnTo>
                      <a:pt x="190" y="541"/>
                    </a:lnTo>
                    <a:lnTo>
                      <a:pt x="196" y="545"/>
                    </a:lnTo>
                    <a:lnTo>
                      <a:pt x="202" y="548"/>
                    </a:lnTo>
                    <a:lnTo>
                      <a:pt x="209" y="551"/>
                    </a:lnTo>
                    <a:lnTo>
                      <a:pt x="215" y="553"/>
                    </a:lnTo>
                    <a:lnTo>
                      <a:pt x="221" y="556"/>
                    </a:lnTo>
                    <a:lnTo>
                      <a:pt x="228" y="559"/>
                    </a:lnTo>
                    <a:lnTo>
                      <a:pt x="234" y="562"/>
                    </a:lnTo>
                    <a:lnTo>
                      <a:pt x="241" y="564"/>
                    </a:lnTo>
                    <a:lnTo>
                      <a:pt x="247" y="566"/>
                    </a:lnTo>
                    <a:lnTo>
                      <a:pt x="254" y="569"/>
                    </a:lnTo>
                    <a:lnTo>
                      <a:pt x="261" y="571"/>
                    </a:lnTo>
                    <a:lnTo>
                      <a:pt x="268" y="573"/>
                    </a:lnTo>
                    <a:lnTo>
                      <a:pt x="274" y="575"/>
                    </a:lnTo>
                    <a:lnTo>
                      <a:pt x="281" y="577"/>
                    </a:lnTo>
                    <a:lnTo>
                      <a:pt x="288" y="579"/>
                    </a:lnTo>
                    <a:lnTo>
                      <a:pt x="295" y="581"/>
                    </a:lnTo>
                    <a:lnTo>
                      <a:pt x="302" y="582"/>
                    </a:lnTo>
                    <a:lnTo>
                      <a:pt x="309" y="584"/>
                    </a:lnTo>
                    <a:lnTo>
                      <a:pt x="316" y="585"/>
                    </a:lnTo>
                    <a:lnTo>
                      <a:pt x="324" y="587"/>
                    </a:lnTo>
                    <a:lnTo>
                      <a:pt x="331" y="588"/>
                    </a:lnTo>
                    <a:lnTo>
                      <a:pt x="338" y="589"/>
                    </a:lnTo>
                    <a:lnTo>
                      <a:pt x="346" y="590"/>
                    </a:lnTo>
                    <a:lnTo>
                      <a:pt x="353" y="591"/>
                    </a:lnTo>
                    <a:lnTo>
                      <a:pt x="360" y="592"/>
                    </a:lnTo>
                    <a:lnTo>
                      <a:pt x="368" y="593"/>
                    </a:lnTo>
                    <a:lnTo>
                      <a:pt x="375" y="594"/>
                    </a:lnTo>
                    <a:lnTo>
                      <a:pt x="383" y="594"/>
                    </a:lnTo>
                    <a:lnTo>
                      <a:pt x="390" y="595"/>
                    </a:lnTo>
                    <a:lnTo>
                      <a:pt x="398" y="595"/>
                    </a:lnTo>
                    <a:lnTo>
                      <a:pt x="406" y="595"/>
                    </a:lnTo>
                    <a:lnTo>
                      <a:pt x="413" y="595"/>
                    </a:lnTo>
                    <a:lnTo>
                      <a:pt x="421" y="596"/>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88" name="Freeform 139"/>
              <p:cNvSpPr>
                <a:spLocks/>
              </p:cNvSpPr>
              <p:nvPr/>
            </p:nvSpPr>
            <p:spPr bwMode="auto">
              <a:xfrm>
                <a:off x="3606" y="3278"/>
                <a:ext cx="844" cy="597"/>
              </a:xfrm>
              <a:custGeom>
                <a:avLst/>
                <a:gdLst>
                  <a:gd name="T0" fmla="*/ 459 w 844"/>
                  <a:gd name="T1" fmla="*/ 594 h 597"/>
                  <a:gd name="T2" fmla="*/ 504 w 844"/>
                  <a:gd name="T3" fmla="*/ 589 h 597"/>
                  <a:gd name="T4" fmla="*/ 547 w 844"/>
                  <a:gd name="T5" fmla="*/ 581 h 597"/>
                  <a:gd name="T6" fmla="*/ 589 w 844"/>
                  <a:gd name="T7" fmla="*/ 569 h 597"/>
                  <a:gd name="T8" fmla="*/ 628 w 844"/>
                  <a:gd name="T9" fmla="*/ 553 h 597"/>
                  <a:gd name="T10" fmla="*/ 665 w 844"/>
                  <a:gd name="T11" fmla="*/ 535 h 597"/>
                  <a:gd name="T12" fmla="*/ 699 w 844"/>
                  <a:gd name="T13" fmla="*/ 513 h 597"/>
                  <a:gd name="T14" fmla="*/ 725 w 844"/>
                  <a:gd name="T15" fmla="*/ 492 h 597"/>
                  <a:gd name="T16" fmla="*/ 757 w 844"/>
                  <a:gd name="T17" fmla="*/ 462 h 597"/>
                  <a:gd name="T18" fmla="*/ 784 w 844"/>
                  <a:gd name="T19" fmla="*/ 428 h 597"/>
                  <a:gd name="T20" fmla="*/ 807 w 844"/>
                  <a:gd name="T21" fmla="*/ 391 h 597"/>
                  <a:gd name="T22" fmla="*/ 824 w 844"/>
                  <a:gd name="T23" fmla="*/ 353 h 597"/>
                  <a:gd name="T24" fmla="*/ 836 w 844"/>
                  <a:gd name="T25" fmla="*/ 313 h 597"/>
                  <a:gd name="T26" fmla="*/ 842 w 844"/>
                  <a:gd name="T27" fmla="*/ 271 h 597"/>
                  <a:gd name="T28" fmla="*/ 843 w 844"/>
                  <a:gd name="T29" fmla="*/ 235 h 597"/>
                  <a:gd name="T30" fmla="*/ 838 w 844"/>
                  <a:gd name="T31" fmla="*/ 192 h 597"/>
                  <a:gd name="T32" fmla="*/ 826 w 844"/>
                  <a:gd name="T33" fmla="*/ 151 h 597"/>
                  <a:gd name="T34" fmla="*/ 809 w 844"/>
                  <a:gd name="T35" fmla="*/ 114 h 597"/>
                  <a:gd name="T36" fmla="*/ 787 w 844"/>
                  <a:gd name="T37" fmla="*/ 81 h 597"/>
                  <a:gd name="T38" fmla="*/ 759 w 844"/>
                  <a:gd name="T39" fmla="*/ 52 h 597"/>
                  <a:gd name="T40" fmla="*/ 726 w 844"/>
                  <a:gd name="T41" fmla="*/ 29 h 597"/>
                  <a:gd name="T42" fmla="*/ 698 w 844"/>
                  <a:gd name="T43" fmla="*/ 16 h 597"/>
                  <a:gd name="T44" fmla="*/ 662 w 844"/>
                  <a:gd name="T45" fmla="*/ 6 h 597"/>
                  <a:gd name="T46" fmla="*/ 623 w 844"/>
                  <a:gd name="T47" fmla="*/ 1 h 597"/>
                  <a:gd name="T48" fmla="*/ 581 w 844"/>
                  <a:gd name="T49" fmla="*/ 0 h 597"/>
                  <a:gd name="T50" fmla="*/ 537 w 844"/>
                  <a:gd name="T51" fmla="*/ 2 h 597"/>
                  <a:gd name="T52" fmla="*/ 490 w 844"/>
                  <a:gd name="T53" fmla="*/ 8 h 597"/>
                  <a:gd name="T54" fmla="*/ 442 w 844"/>
                  <a:gd name="T55" fmla="*/ 15 h 597"/>
                  <a:gd name="T56" fmla="*/ 402 w 844"/>
                  <a:gd name="T57" fmla="*/ 14 h 597"/>
                  <a:gd name="T58" fmla="*/ 354 w 844"/>
                  <a:gd name="T59" fmla="*/ 7 h 597"/>
                  <a:gd name="T60" fmla="*/ 307 w 844"/>
                  <a:gd name="T61" fmla="*/ 2 h 597"/>
                  <a:gd name="T62" fmla="*/ 263 w 844"/>
                  <a:gd name="T63" fmla="*/ 0 h 597"/>
                  <a:gd name="T64" fmla="*/ 221 w 844"/>
                  <a:gd name="T65" fmla="*/ 1 h 597"/>
                  <a:gd name="T66" fmla="*/ 182 w 844"/>
                  <a:gd name="T67" fmla="*/ 6 h 597"/>
                  <a:gd name="T68" fmla="*/ 145 w 844"/>
                  <a:gd name="T69" fmla="*/ 16 h 597"/>
                  <a:gd name="T70" fmla="*/ 117 w 844"/>
                  <a:gd name="T71" fmla="*/ 28 h 597"/>
                  <a:gd name="T72" fmla="*/ 84 w 844"/>
                  <a:gd name="T73" fmla="*/ 51 h 597"/>
                  <a:gd name="T74" fmla="*/ 56 w 844"/>
                  <a:gd name="T75" fmla="*/ 80 h 597"/>
                  <a:gd name="T76" fmla="*/ 34 w 844"/>
                  <a:gd name="T77" fmla="*/ 113 h 597"/>
                  <a:gd name="T78" fmla="*/ 17 w 844"/>
                  <a:gd name="T79" fmla="*/ 151 h 597"/>
                  <a:gd name="T80" fmla="*/ 5 w 844"/>
                  <a:gd name="T81" fmla="*/ 192 h 597"/>
                  <a:gd name="T82" fmla="*/ 0 w 844"/>
                  <a:gd name="T83" fmla="*/ 235 h 597"/>
                  <a:gd name="T84" fmla="*/ 1 w 844"/>
                  <a:gd name="T85" fmla="*/ 270 h 597"/>
                  <a:gd name="T86" fmla="*/ 6 w 844"/>
                  <a:gd name="T87" fmla="*/ 311 h 597"/>
                  <a:gd name="T88" fmla="*/ 18 w 844"/>
                  <a:gd name="T89" fmla="*/ 351 h 597"/>
                  <a:gd name="T90" fmla="*/ 34 w 844"/>
                  <a:gd name="T91" fmla="*/ 388 h 597"/>
                  <a:gd name="T92" fmla="*/ 55 w 844"/>
                  <a:gd name="T93" fmla="*/ 424 h 597"/>
                  <a:gd name="T94" fmla="*/ 82 w 844"/>
                  <a:gd name="T95" fmla="*/ 457 h 597"/>
                  <a:gd name="T96" fmla="*/ 112 w 844"/>
                  <a:gd name="T97" fmla="*/ 488 h 597"/>
                  <a:gd name="T98" fmla="*/ 139 w 844"/>
                  <a:gd name="T99" fmla="*/ 509 h 597"/>
                  <a:gd name="T100" fmla="*/ 172 w 844"/>
                  <a:gd name="T101" fmla="*/ 532 h 597"/>
                  <a:gd name="T102" fmla="*/ 209 w 844"/>
                  <a:gd name="T103" fmla="*/ 551 h 597"/>
                  <a:gd name="T104" fmla="*/ 247 w 844"/>
                  <a:gd name="T105" fmla="*/ 566 h 597"/>
                  <a:gd name="T106" fmla="*/ 288 w 844"/>
                  <a:gd name="T107" fmla="*/ 579 h 597"/>
                  <a:gd name="T108" fmla="*/ 331 w 844"/>
                  <a:gd name="T109" fmla="*/ 588 h 597"/>
                  <a:gd name="T110" fmla="*/ 375 w 844"/>
                  <a:gd name="T111" fmla="*/ 594 h 597"/>
                  <a:gd name="T112" fmla="*/ 421 w 844"/>
                  <a:gd name="T113" fmla="*/ 596 h 5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4"/>
                  <a:gd name="T172" fmla="*/ 0 h 597"/>
                  <a:gd name="T173" fmla="*/ 844 w 844"/>
                  <a:gd name="T174" fmla="*/ 597 h 5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4" h="597">
                    <a:moveTo>
                      <a:pt x="421" y="596"/>
                    </a:moveTo>
                    <a:lnTo>
                      <a:pt x="429" y="595"/>
                    </a:lnTo>
                    <a:lnTo>
                      <a:pt x="436" y="595"/>
                    </a:lnTo>
                    <a:lnTo>
                      <a:pt x="444" y="595"/>
                    </a:lnTo>
                    <a:lnTo>
                      <a:pt x="452" y="595"/>
                    </a:lnTo>
                    <a:lnTo>
                      <a:pt x="459" y="594"/>
                    </a:lnTo>
                    <a:lnTo>
                      <a:pt x="467" y="594"/>
                    </a:lnTo>
                    <a:lnTo>
                      <a:pt x="474" y="593"/>
                    </a:lnTo>
                    <a:lnTo>
                      <a:pt x="482" y="592"/>
                    </a:lnTo>
                    <a:lnTo>
                      <a:pt x="489" y="591"/>
                    </a:lnTo>
                    <a:lnTo>
                      <a:pt x="497" y="590"/>
                    </a:lnTo>
                    <a:lnTo>
                      <a:pt x="504" y="589"/>
                    </a:lnTo>
                    <a:lnTo>
                      <a:pt x="511" y="588"/>
                    </a:lnTo>
                    <a:lnTo>
                      <a:pt x="518" y="587"/>
                    </a:lnTo>
                    <a:lnTo>
                      <a:pt x="526" y="585"/>
                    </a:lnTo>
                    <a:lnTo>
                      <a:pt x="533" y="584"/>
                    </a:lnTo>
                    <a:lnTo>
                      <a:pt x="540" y="582"/>
                    </a:lnTo>
                    <a:lnTo>
                      <a:pt x="547" y="581"/>
                    </a:lnTo>
                    <a:lnTo>
                      <a:pt x="554" y="579"/>
                    </a:lnTo>
                    <a:lnTo>
                      <a:pt x="561" y="577"/>
                    </a:lnTo>
                    <a:lnTo>
                      <a:pt x="568" y="575"/>
                    </a:lnTo>
                    <a:lnTo>
                      <a:pt x="575" y="573"/>
                    </a:lnTo>
                    <a:lnTo>
                      <a:pt x="582" y="571"/>
                    </a:lnTo>
                    <a:lnTo>
                      <a:pt x="589" y="569"/>
                    </a:lnTo>
                    <a:lnTo>
                      <a:pt x="595" y="566"/>
                    </a:lnTo>
                    <a:lnTo>
                      <a:pt x="602" y="564"/>
                    </a:lnTo>
                    <a:lnTo>
                      <a:pt x="608" y="562"/>
                    </a:lnTo>
                    <a:lnTo>
                      <a:pt x="615" y="559"/>
                    </a:lnTo>
                    <a:lnTo>
                      <a:pt x="621" y="556"/>
                    </a:lnTo>
                    <a:lnTo>
                      <a:pt x="628" y="553"/>
                    </a:lnTo>
                    <a:lnTo>
                      <a:pt x="634" y="551"/>
                    </a:lnTo>
                    <a:lnTo>
                      <a:pt x="640" y="548"/>
                    </a:lnTo>
                    <a:lnTo>
                      <a:pt x="647" y="545"/>
                    </a:lnTo>
                    <a:lnTo>
                      <a:pt x="653" y="541"/>
                    </a:lnTo>
                    <a:lnTo>
                      <a:pt x="659" y="538"/>
                    </a:lnTo>
                    <a:lnTo>
                      <a:pt x="665" y="535"/>
                    </a:lnTo>
                    <a:lnTo>
                      <a:pt x="671" y="532"/>
                    </a:lnTo>
                    <a:lnTo>
                      <a:pt x="676" y="528"/>
                    </a:lnTo>
                    <a:lnTo>
                      <a:pt x="682" y="525"/>
                    </a:lnTo>
                    <a:lnTo>
                      <a:pt x="688" y="521"/>
                    </a:lnTo>
                    <a:lnTo>
                      <a:pt x="693" y="517"/>
                    </a:lnTo>
                    <a:lnTo>
                      <a:pt x="699" y="513"/>
                    </a:lnTo>
                    <a:lnTo>
                      <a:pt x="704" y="509"/>
                    </a:lnTo>
                    <a:lnTo>
                      <a:pt x="709" y="505"/>
                    </a:lnTo>
                    <a:lnTo>
                      <a:pt x="715" y="501"/>
                    </a:lnTo>
                    <a:lnTo>
                      <a:pt x="720" y="497"/>
                    </a:lnTo>
                    <a:lnTo>
                      <a:pt x="725" y="492"/>
                    </a:lnTo>
                    <a:lnTo>
                      <a:pt x="731" y="487"/>
                    </a:lnTo>
                    <a:lnTo>
                      <a:pt x="736" y="482"/>
                    </a:lnTo>
                    <a:lnTo>
                      <a:pt x="742" y="477"/>
                    </a:lnTo>
                    <a:lnTo>
                      <a:pt x="747" y="472"/>
                    </a:lnTo>
                    <a:lnTo>
                      <a:pt x="752" y="467"/>
                    </a:lnTo>
                    <a:lnTo>
                      <a:pt x="757" y="462"/>
                    </a:lnTo>
                    <a:lnTo>
                      <a:pt x="762" y="456"/>
                    </a:lnTo>
                    <a:lnTo>
                      <a:pt x="767" y="451"/>
                    </a:lnTo>
                    <a:lnTo>
                      <a:pt x="771" y="445"/>
                    </a:lnTo>
                    <a:lnTo>
                      <a:pt x="776" y="439"/>
                    </a:lnTo>
                    <a:lnTo>
                      <a:pt x="780" y="434"/>
                    </a:lnTo>
                    <a:lnTo>
                      <a:pt x="784" y="428"/>
                    </a:lnTo>
                    <a:lnTo>
                      <a:pt x="788" y="422"/>
                    </a:lnTo>
                    <a:lnTo>
                      <a:pt x="792" y="416"/>
                    </a:lnTo>
                    <a:lnTo>
                      <a:pt x="796" y="410"/>
                    </a:lnTo>
                    <a:lnTo>
                      <a:pt x="800" y="404"/>
                    </a:lnTo>
                    <a:lnTo>
                      <a:pt x="803" y="398"/>
                    </a:lnTo>
                    <a:lnTo>
                      <a:pt x="807" y="391"/>
                    </a:lnTo>
                    <a:lnTo>
                      <a:pt x="810" y="385"/>
                    </a:lnTo>
                    <a:lnTo>
                      <a:pt x="813" y="379"/>
                    </a:lnTo>
                    <a:lnTo>
                      <a:pt x="816" y="372"/>
                    </a:lnTo>
                    <a:lnTo>
                      <a:pt x="819" y="366"/>
                    </a:lnTo>
                    <a:lnTo>
                      <a:pt x="822" y="360"/>
                    </a:lnTo>
                    <a:lnTo>
                      <a:pt x="824" y="353"/>
                    </a:lnTo>
                    <a:lnTo>
                      <a:pt x="827" y="346"/>
                    </a:lnTo>
                    <a:lnTo>
                      <a:pt x="829" y="340"/>
                    </a:lnTo>
                    <a:lnTo>
                      <a:pt x="831" y="333"/>
                    </a:lnTo>
                    <a:lnTo>
                      <a:pt x="833" y="326"/>
                    </a:lnTo>
                    <a:lnTo>
                      <a:pt x="835" y="319"/>
                    </a:lnTo>
                    <a:lnTo>
                      <a:pt x="836" y="313"/>
                    </a:lnTo>
                    <a:lnTo>
                      <a:pt x="838" y="306"/>
                    </a:lnTo>
                    <a:lnTo>
                      <a:pt x="839" y="299"/>
                    </a:lnTo>
                    <a:lnTo>
                      <a:pt x="840" y="292"/>
                    </a:lnTo>
                    <a:lnTo>
                      <a:pt x="841" y="285"/>
                    </a:lnTo>
                    <a:lnTo>
                      <a:pt x="842" y="278"/>
                    </a:lnTo>
                    <a:lnTo>
                      <a:pt x="842" y="271"/>
                    </a:lnTo>
                    <a:lnTo>
                      <a:pt x="843" y="264"/>
                    </a:lnTo>
                    <a:lnTo>
                      <a:pt x="843" y="256"/>
                    </a:lnTo>
                    <a:lnTo>
                      <a:pt x="843" y="249"/>
                    </a:lnTo>
                    <a:lnTo>
                      <a:pt x="843" y="242"/>
                    </a:lnTo>
                    <a:lnTo>
                      <a:pt x="843" y="235"/>
                    </a:lnTo>
                    <a:lnTo>
                      <a:pt x="842" y="227"/>
                    </a:lnTo>
                    <a:lnTo>
                      <a:pt x="842" y="220"/>
                    </a:lnTo>
                    <a:lnTo>
                      <a:pt x="841" y="213"/>
                    </a:lnTo>
                    <a:lnTo>
                      <a:pt x="840" y="206"/>
                    </a:lnTo>
                    <a:lnTo>
                      <a:pt x="839" y="199"/>
                    </a:lnTo>
                    <a:lnTo>
                      <a:pt x="838" y="192"/>
                    </a:lnTo>
                    <a:lnTo>
                      <a:pt x="836" y="185"/>
                    </a:lnTo>
                    <a:lnTo>
                      <a:pt x="834" y="178"/>
                    </a:lnTo>
                    <a:lnTo>
                      <a:pt x="833" y="171"/>
                    </a:lnTo>
                    <a:lnTo>
                      <a:pt x="831" y="165"/>
                    </a:lnTo>
                    <a:lnTo>
                      <a:pt x="829" y="158"/>
                    </a:lnTo>
                    <a:lnTo>
                      <a:pt x="826" y="151"/>
                    </a:lnTo>
                    <a:lnTo>
                      <a:pt x="824" y="145"/>
                    </a:lnTo>
                    <a:lnTo>
                      <a:pt x="821" y="139"/>
                    </a:lnTo>
                    <a:lnTo>
                      <a:pt x="818" y="132"/>
                    </a:lnTo>
                    <a:lnTo>
                      <a:pt x="816" y="126"/>
                    </a:lnTo>
                    <a:lnTo>
                      <a:pt x="812" y="120"/>
                    </a:lnTo>
                    <a:lnTo>
                      <a:pt x="809" y="114"/>
                    </a:lnTo>
                    <a:lnTo>
                      <a:pt x="806" y="108"/>
                    </a:lnTo>
                    <a:lnTo>
                      <a:pt x="802" y="102"/>
                    </a:lnTo>
                    <a:lnTo>
                      <a:pt x="799" y="97"/>
                    </a:lnTo>
                    <a:lnTo>
                      <a:pt x="795" y="91"/>
                    </a:lnTo>
                    <a:lnTo>
                      <a:pt x="791" y="86"/>
                    </a:lnTo>
                    <a:lnTo>
                      <a:pt x="787" y="81"/>
                    </a:lnTo>
                    <a:lnTo>
                      <a:pt x="782" y="75"/>
                    </a:lnTo>
                    <a:lnTo>
                      <a:pt x="778" y="70"/>
                    </a:lnTo>
                    <a:lnTo>
                      <a:pt x="773" y="66"/>
                    </a:lnTo>
                    <a:lnTo>
                      <a:pt x="769" y="61"/>
                    </a:lnTo>
                    <a:lnTo>
                      <a:pt x="764" y="56"/>
                    </a:lnTo>
                    <a:lnTo>
                      <a:pt x="759" y="52"/>
                    </a:lnTo>
                    <a:lnTo>
                      <a:pt x="754" y="48"/>
                    </a:lnTo>
                    <a:lnTo>
                      <a:pt x="748" y="43"/>
                    </a:lnTo>
                    <a:lnTo>
                      <a:pt x="743" y="39"/>
                    </a:lnTo>
                    <a:lnTo>
                      <a:pt x="737" y="36"/>
                    </a:lnTo>
                    <a:lnTo>
                      <a:pt x="731" y="32"/>
                    </a:lnTo>
                    <a:lnTo>
                      <a:pt x="726" y="29"/>
                    </a:lnTo>
                    <a:lnTo>
                      <a:pt x="720" y="25"/>
                    </a:lnTo>
                    <a:lnTo>
                      <a:pt x="714" y="23"/>
                    </a:lnTo>
                    <a:lnTo>
                      <a:pt x="709" y="20"/>
                    </a:lnTo>
                    <a:lnTo>
                      <a:pt x="704" y="18"/>
                    </a:lnTo>
                    <a:lnTo>
                      <a:pt x="698" y="16"/>
                    </a:lnTo>
                    <a:lnTo>
                      <a:pt x="692" y="14"/>
                    </a:lnTo>
                    <a:lnTo>
                      <a:pt x="687" y="12"/>
                    </a:lnTo>
                    <a:lnTo>
                      <a:pt x="681" y="10"/>
                    </a:lnTo>
                    <a:lnTo>
                      <a:pt x="675" y="9"/>
                    </a:lnTo>
                    <a:lnTo>
                      <a:pt x="669" y="7"/>
                    </a:lnTo>
                    <a:lnTo>
                      <a:pt x="662" y="6"/>
                    </a:lnTo>
                    <a:lnTo>
                      <a:pt x="656" y="5"/>
                    </a:lnTo>
                    <a:lnTo>
                      <a:pt x="650" y="4"/>
                    </a:lnTo>
                    <a:lnTo>
                      <a:pt x="643" y="3"/>
                    </a:lnTo>
                    <a:lnTo>
                      <a:pt x="637" y="2"/>
                    </a:lnTo>
                    <a:lnTo>
                      <a:pt x="630" y="2"/>
                    </a:lnTo>
                    <a:lnTo>
                      <a:pt x="623" y="1"/>
                    </a:lnTo>
                    <a:lnTo>
                      <a:pt x="616" y="1"/>
                    </a:lnTo>
                    <a:lnTo>
                      <a:pt x="610" y="0"/>
                    </a:lnTo>
                    <a:lnTo>
                      <a:pt x="603" y="0"/>
                    </a:lnTo>
                    <a:lnTo>
                      <a:pt x="596" y="0"/>
                    </a:lnTo>
                    <a:lnTo>
                      <a:pt x="588" y="0"/>
                    </a:lnTo>
                    <a:lnTo>
                      <a:pt x="581" y="0"/>
                    </a:lnTo>
                    <a:lnTo>
                      <a:pt x="574" y="0"/>
                    </a:lnTo>
                    <a:lnTo>
                      <a:pt x="567" y="0"/>
                    </a:lnTo>
                    <a:lnTo>
                      <a:pt x="559" y="1"/>
                    </a:lnTo>
                    <a:lnTo>
                      <a:pt x="552" y="1"/>
                    </a:lnTo>
                    <a:lnTo>
                      <a:pt x="544" y="2"/>
                    </a:lnTo>
                    <a:lnTo>
                      <a:pt x="537" y="2"/>
                    </a:lnTo>
                    <a:lnTo>
                      <a:pt x="529" y="3"/>
                    </a:lnTo>
                    <a:lnTo>
                      <a:pt x="522" y="4"/>
                    </a:lnTo>
                    <a:lnTo>
                      <a:pt x="514" y="5"/>
                    </a:lnTo>
                    <a:lnTo>
                      <a:pt x="506" y="6"/>
                    </a:lnTo>
                    <a:lnTo>
                      <a:pt x="498" y="7"/>
                    </a:lnTo>
                    <a:lnTo>
                      <a:pt x="490" y="8"/>
                    </a:lnTo>
                    <a:lnTo>
                      <a:pt x="482" y="9"/>
                    </a:lnTo>
                    <a:lnTo>
                      <a:pt x="474" y="10"/>
                    </a:lnTo>
                    <a:lnTo>
                      <a:pt x="467" y="11"/>
                    </a:lnTo>
                    <a:lnTo>
                      <a:pt x="458" y="13"/>
                    </a:lnTo>
                    <a:lnTo>
                      <a:pt x="450" y="14"/>
                    </a:lnTo>
                    <a:lnTo>
                      <a:pt x="442" y="15"/>
                    </a:lnTo>
                    <a:lnTo>
                      <a:pt x="434" y="17"/>
                    </a:lnTo>
                    <a:lnTo>
                      <a:pt x="426" y="19"/>
                    </a:lnTo>
                    <a:lnTo>
                      <a:pt x="418" y="17"/>
                    </a:lnTo>
                    <a:lnTo>
                      <a:pt x="410" y="16"/>
                    </a:lnTo>
                    <a:lnTo>
                      <a:pt x="402" y="14"/>
                    </a:lnTo>
                    <a:lnTo>
                      <a:pt x="393" y="13"/>
                    </a:lnTo>
                    <a:lnTo>
                      <a:pt x="385" y="11"/>
                    </a:lnTo>
                    <a:lnTo>
                      <a:pt x="377" y="10"/>
                    </a:lnTo>
                    <a:lnTo>
                      <a:pt x="369" y="9"/>
                    </a:lnTo>
                    <a:lnTo>
                      <a:pt x="361" y="8"/>
                    </a:lnTo>
                    <a:lnTo>
                      <a:pt x="354" y="7"/>
                    </a:lnTo>
                    <a:lnTo>
                      <a:pt x="346" y="6"/>
                    </a:lnTo>
                    <a:lnTo>
                      <a:pt x="338" y="5"/>
                    </a:lnTo>
                    <a:lnTo>
                      <a:pt x="330" y="4"/>
                    </a:lnTo>
                    <a:lnTo>
                      <a:pt x="322" y="3"/>
                    </a:lnTo>
                    <a:lnTo>
                      <a:pt x="315" y="3"/>
                    </a:lnTo>
                    <a:lnTo>
                      <a:pt x="307" y="2"/>
                    </a:lnTo>
                    <a:lnTo>
                      <a:pt x="300" y="1"/>
                    </a:lnTo>
                    <a:lnTo>
                      <a:pt x="292" y="1"/>
                    </a:lnTo>
                    <a:lnTo>
                      <a:pt x="285" y="0"/>
                    </a:lnTo>
                    <a:lnTo>
                      <a:pt x="277" y="0"/>
                    </a:lnTo>
                    <a:lnTo>
                      <a:pt x="270" y="0"/>
                    </a:lnTo>
                    <a:lnTo>
                      <a:pt x="263" y="0"/>
                    </a:lnTo>
                    <a:lnTo>
                      <a:pt x="256" y="0"/>
                    </a:lnTo>
                    <a:lnTo>
                      <a:pt x="248" y="0"/>
                    </a:lnTo>
                    <a:lnTo>
                      <a:pt x="241" y="0"/>
                    </a:lnTo>
                    <a:lnTo>
                      <a:pt x="234" y="0"/>
                    </a:lnTo>
                    <a:lnTo>
                      <a:pt x="228" y="1"/>
                    </a:lnTo>
                    <a:lnTo>
                      <a:pt x="221" y="1"/>
                    </a:lnTo>
                    <a:lnTo>
                      <a:pt x="214" y="2"/>
                    </a:lnTo>
                    <a:lnTo>
                      <a:pt x="207" y="2"/>
                    </a:lnTo>
                    <a:lnTo>
                      <a:pt x="201" y="3"/>
                    </a:lnTo>
                    <a:lnTo>
                      <a:pt x="194" y="4"/>
                    </a:lnTo>
                    <a:lnTo>
                      <a:pt x="188" y="5"/>
                    </a:lnTo>
                    <a:lnTo>
                      <a:pt x="182" y="6"/>
                    </a:lnTo>
                    <a:lnTo>
                      <a:pt x="175" y="8"/>
                    </a:lnTo>
                    <a:lnTo>
                      <a:pt x="169" y="9"/>
                    </a:lnTo>
                    <a:lnTo>
                      <a:pt x="163" y="11"/>
                    </a:lnTo>
                    <a:lnTo>
                      <a:pt x="157" y="12"/>
                    </a:lnTo>
                    <a:lnTo>
                      <a:pt x="151" y="14"/>
                    </a:lnTo>
                    <a:lnTo>
                      <a:pt x="145" y="16"/>
                    </a:lnTo>
                    <a:lnTo>
                      <a:pt x="140" y="18"/>
                    </a:lnTo>
                    <a:lnTo>
                      <a:pt x="134" y="20"/>
                    </a:lnTo>
                    <a:lnTo>
                      <a:pt x="129" y="23"/>
                    </a:lnTo>
                    <a:lnTo>
                      <a:pt x="123" y="25"/>
                    </a:lnTo>
                    <a:lnTo>
                      <a:pt x="117" y="28"/>
                    </a:lnTo>
                    <a:lnTo>
                      <a:pt x="111" y="32"/>
                    </a:lnTo>
                    <a:lnTo>
                      <a:pt x="106" y="35"/>
                    </a:lnTo>
                    <a:lnTo>
                      <a:pt x="100" y="39"/>
                    </a:lnTo>
                    <a:lnTo>
                      <a:pt x="95" y="43"/>
                    </a:lnTo>
                    <a:lnTo>
                      <a:pt x="89" y="47"/>
                    </a:lnTo>
                    <a:lnTo>
                      <a:pt x="84" y="51"/>
                    </a:lnTo>
                    <a:lnTo>
                      <a:pt x="79" y="56"/>
                    </a:lnTo>
                    <a:lnTo>
                      <a:pt x="74" y="60"/>
                    </a:lnTo>
                    <a:lnTo>
                      <a:pt x="70" y="65"/>
                    </a:lnTo>
                    <a:lnTo>
                      <a:pt x="65" y="70"/>
                    </a:lnTo>
                    <a:lnTo>
                      <a:pt x="60" y="75"/>
                    </a:lnTo>
                    <a:lnTo>
                      <a:pt x="56" y="80"/>
                    </a:lnTo>
                    <a:lnTo>
                      <a:pt x="52" y="85"/>
                    </a:lnTo>
                    <a:lnTo>
                      <a:pt x="48" y="91"/>
                    </a:lnTo>
                    <a:lnTo>
                      <a:pt x="44" y="96"/>
                    </a:lnTo>
                    <a:lnTo>
                      <a:pt x="41" y="102"/>
                    </a:lnTo>
                    <a:lnTo>
                      <a:pt x="37" y="108"/>
                    </a:lnTo>
                    <a:lnTo>
                      <a:pt x="34" y="113"/>
                    </a:lnTo>
                    <a:lnTo>
                      <a:pt x="30" y="119"/>
                    </a:lnTo>
                    <a:lnTo>
                      <a:pt x="27" y="126"/>
                    </a:lnTo>
                    <a:lnTo>
                      <a:pt x="24" y="132"/>
                    </a:lnTo>
                    <a:lnTo>
                      <a:pt x="22" y="138"/>
                    </a:lnTo>
                    <a:lnTo>
                      <a:pt x="19" y="144"/>
                    </a:lnTo>
                    <a:lnTo>
                      <a:pt x="17" y="151"/>
                    </a:lnTo>
                    <a:lnTo>
                      <a:pt x="14" y="158"/>
                    </a:lnTo>
                    <a:lnTo>
                      <a:pt x="12" y="164"/>
                    </a:lnTo>
                    <a:lnTo>
                      <a:pt x="10" y="171"/>
                    </a:lnTo>
                    <a:lnTo>
                      <a:pt x="8" y="178"/>
                    </a:lnTo>
                    <a:lnTo>
                      <a:pt x="7" y="185"/>
                    </a:lnTo>
                    <a:lnTo>
                      <a:pt x="5" y="192"/>
                    </a:lnTo>
                    <a:lnTo>
                      <a:pt x="4" y="199"/>
                    </a:lnTo>
                    <a:lnTo>
                      <a:pt x="3" y="206"/>
                    </a:lnTo>
                    <a:lnTo>
                      <a:pt x="2" y="213"/>
                    </a:lnTo>
                    <a:lnTo>
                      <a:pt x="1" y="220"/>
                    </a:lnTo>
                    <a:lnTo>
                      <a:pt x="1" y="227"/>
                    </a:lnTo>
                    <a:lnTo>
                      <a:pt x="0" y="235"/>
                    </a:lnTo>
                    <a:lnTo>
                      <a:pt x="0" y="242"/>
                    </a:lnTo>
                    <a:lnTo>
                      <a:pt x="0" y="249"/>
                    </a:lnTo>
                    <a:lnTo>
                      <a:pt x="0" y="256"/>
                    </a:lnTo>
                    <a:lnTo>
                      <a:pt x="0" y="263"/>
                    </a:lnTo>
                    <a:lnTo>
                      <a:pt x="1" y="270"/>
                    </a:lnTo>
                    <a:lnTo>
                      <a:pt x="1" y="277"/>
                    </a:lnTo>
                    <a:lnTo>
                      <a:pt x="2" y="284"/>
                    </a:lnTo>
                    <a:lnTo>
                      <a:pt x="3" y="291"/>
                    </a:lnTo>
                    <a:lnTo>
                      <a:pt x="4" y="298"/>
                    </a:lnTo>
                    <a:lnTo>
                      <a:pt x="5" y="304"/>
                    </a:lnTo>
                    <a:lnTo>
                      <a:pt x="6" y="311"/>
                    </a:lnTo>
                    <a:lnTo>
                      <a:pt x="8" y="318"/>
                    </a:lnTo>
                    <a:lnTo>
                      <a:pt x="9" y="324"/>
                    </a:lnTo>
                    <a:lnTo>
                      <a:pt x="11" y="331"/>
                    </a:lnTo>
                    <a:lnTo>
                      <a:pt x="13" y="338"/>
                    </a:lnTo>
                    <a:lnTo>
                      <a:pt x="15" y="344"/>
                    </a:lnTo>
                    <a:lnTo>
                      <a:pt x="18" y="351"/>
                    </a:lnTo>
                    <a:lnTo>
                      <a:pt x="20" y="357"/>
                    </a:lnTo>
                    <a:lnTo>
                      <a:pt x="22" y="363"/>
                    </a:lnTo>
                    <a:lnTo>
                      <a:pt x="25" y="370"/>
                    </a:lnTo>
                    <a:lnTo>
                      <a:pt x="28" y="376"/>
                    </a:lnTo>
                    <a:lnTo>
                      <a:pt x="31" y="382"/>
                    </a:lnTo>
                    <a:lnTo>
                      <a:pt x="34" y="388"/>
                    </a:lnTo>
                    <a:lnTo>
                      <a:pt x="37" y="394"/>
                    </a:lnTo>
                    <a:lnTo>
                      <a:pt x="41" y="400"/>
                    </a:lnTo>
                    <a:lnTo>
                      <a:pt x="44" y="406"/>
                    </a:lnTo>
                    <a:lnTo>
                      <a:pt x="48" y="412"/>
                    </a:lnTo>
                    <a:lnTo>
                      <a:pt x="52" y="418"/>
                    </a:lnTo>
                    <a:lnTo>
                      <a:pt x="55" y="424"/>
                    </a:lnTo>
                    <a:lnTo>
                      <a:pt x="59" y="430"/>
                    </a:lnTo>
                    <a:lnTo>
                      <a:pt x="64" y="435"/>
                    </a:lnTo>
                    <a:lnTo>
                      <a:pt x="68" y="441"/>
                    </a:lnTo>
                    <a:lnTo>
                      <a:pt x="72" y="446"/>
                    </a:lnTo>
                    <a:lnTo>
                      <a:pt x="77" y="452"/>
                    </a:lnTo>
                    <a:lnTo>
                      <a:pt x="82" y="457"/>
                    </a:lnTo>
                    <a:lnTo>
                      <a:pt x="86" y="462"/>
                    </a:lnTo>
                    <a:lnTo>
                      <a:pt x="91" y="468"/>
                    </a:lnTo>
                    <a:lnTo>
                      <a:pt x="96" y="473"/>
                    </a:lnTo>
                    <a:lnTo>
                      <a:pt x="102" y="478"/>
                    </a:lnTo>
                    <a:lnTo>
                      <a:pt x="107" y="483"/>
                    </a:lnTo>
                    <a:lnTo>
                      <a:pt x="112" y="488"/>
                    </a:lnTo>
                    <a:lnTo>
                      <a:pt x="118" y="492"/>
                    </a:lnTo>
                    <a:lnTo>
                      <a:pt x="123" y="497"/>
                    </a:lnTo>
                    <a:lnTo>
                      <a:pt x="128" y="501"/>
                    </a:lnTo>
                    <a:lnTo>
                      <a:pt x="134" y="505"/>
                    </a:lnTo>
                    <a:lnTo>
                      <a:pt x="139" y="509"/>
                    </a:lnTo>
                    <a:lnTo>
                      <a:pt x="144" y="513"/>
                    </a:lnTo>
                    <a:lnTo>
                      <a:pt x="150" y="517"/>
                    </a:lnTo>
                    <a:lnTo>
                      <a:pt x="155" y="521"/>
                    </a:lnTo>
                    <a:lnTo>
                      <a:pt x="161" y="525"/>
                    </a:lnTo>
                    <a:lnTo>
                      <a:pt x="167" y="528"/>
                    </a:lnTo>
                    <a:lnTo>
                      <a:pt x="172" y="532"/>
                    </a:lnTo>
                    <a:lnTo>
                      <a:pt x="178" y="535"/>
                    </a:lnTo>
                    <a:lnTo>
                      <a:pt x="184" y="538"/>
                    </a:lnTo>
                    <a:lnTo>
                      <a:pt x="190" y="541"/>
                    </a:lnTo>
                    <a:lnTo>
                      <a:pt x="196" y="545"/>
                    </a:lnTo>
                    <a:lnTo>
                      <a:pt x="202" y="548"/>
                    </a:lnTo>
                    <a:lnTo>
                      <a:pt x="209" y="551"/>
                    </a:lnTo>
                    <a:lnTo>
                      <a:pt x="215" y="553"/>
                    </a:lnTo>
                    <a:lnTo>
                      <a:pt x="221" y="556"/>
                    </a:lnTo>
                    <a:lnTo>
                      <a:pt x="228" y="559"/>
                    </a:lnTo>
                    <a:lnTo>
                      <a:pt x="234" y="562"/>
                    </a:lnTo>
                    <a:lnTo>
                      <a:pt x="241" y="564"/>
                    </a:lnTo>
                    <a:lnTo>
                      <a:pt x="247" y="566"/>
                    </a:lnTo>
                    <a:lnTo>
                      <a:pt x="254" y="569"/>
                    </a:lnTo>
                    <a:lnTo>
                      <a:pt x="261" y="571"/>
                    </a:lnTo>
                    <a:lnTo>
                      <a:pt x="268" y="573"/>
                    </a:lnTo>
                    <a:lnTo>
                      <a:pt x="274" y="575"/>
                    </a:lnTo>
                    <a:lnTo>
                      <a:pt x="281" y="577"/>
                    </a:lnTo>
                    <a:lnTo>
                      <a:pt x="288" y="579"/>
                    </a:lnTo>
                    <a:lnTo>
                      <a:pt x="295" y="581"/>
                    </a:lnTo>
                    <a:lnTo>
                      <a:pt x="302" y="582"/>
                    </a:lnTo>
                    <a:lnTo>
                      <a:pt x="309" y="584"/>
                    </a:lnTo>
                    <a:lnTo>
                      <a:pt x="316" y="585"/>
                    </a:lnTo>
                    <a:lnTo>
                      <a:pt x="324" y="587"/>
                    </a:lnTo>
                    <a:lnTo>
                      <a:pt x="331" y="588"/>
                    </a:lnTo>
                    <a:lnTo>
                      <a:pt x="338" y="589"/>
                    </a:lnTo>
                    <a:lnTo>
                      <a:pt x="346" y="590"/>
                    </a:lnTo>
                    <a:lnTo>
                      <a:pt x="353" y="591"/>
                    </a:lnTo>
                    <a:lnTo>
                      <a:pt x="360" y="592"/>
                    </a:lnTo>
                    <a:lnTo>
                      <a:pt x="368" y="593"/>
                    </a:lnTo>
                    <a:lnTo>
                      <a:pt x="375" y="594"/>
                    </a:lnTo>
                    <a:lnTo>
                      <a:pt x="383" y="594"/>
                    </a:lnTo>
                    <a:lnTo>
                      <a:pt x="390" y="595"/>
                    </a:lnTo>
                    <a:lnTo>
                      <a:pt x="398" y="595"/>
                    </a:lnTo>
                    <a:lnTo>
                      <a:pt x="406" y="595"/>
                    </a:lnTo>
                    <a:lnTo>
                      <a:pt x="413" y="595"/>
                    </a:lnTo>
                    <a:lnTo>
                      <a:pt x="421" y="59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89" name="Freeform 140"/>
              <p:cNvSpPr>
                <a:spLocks/>
              </p:cNvSpPr>
              <p:nvPr/>
            </p:nvSpPr>
            <p:spPr bwMode="auto">
              <a:xfrm>
                <a:off x="3644" y="3305"/>
                <a:ext cx="764" cy="540"/>
              </a:xfrm>
              <a:custGeom>
                <a:avLst/>
                <a:gdLst>
                  <a:gd name="T0" fmla="*/ 411 w 764"/>
                  <a:gd name="T1" fmla="*/ 538 h 540"/>
                  <a:gd name="T2" fmla="*/ 449 w 764"/>
                  <a:gd name="T3" fmla="*/ 534 h 540"/>
                  <a:gd name="T4" fmla="*/ 485 w 764"/>
                  <a:gd name="T5" fmla="*/ 528 h 540"/>
                  <a:gd name="T6" fmla="*/ 519 w 764"/>
                  <a:gd name="T7" fmla="*/ 519 h 540"/>
                  <a:gd name="T8" fmla="*/ 553 w 764"/>
                  <a:gd name="T9" fmla="*/ 508 h 540"/>
                  <a:gd name="T10" fmla="*/ 584 w 764"/>
                  <a:gd name="T11" fmla="*/ 494 h 540"/>
                  <a:gd name="T12" fmla="*/ 613 w 764"/>
                  <a:gd name="T13" fmla="*/ 478 h 540"/>
                  <a:gd name="T14" fmla="*/ 640 w 764"/>
                  <a:gd name="T15" fmla="*/ 459 h 540"/>
                  <a:gd name="T16" fmla="*/ 662 w 764"/>
                  <a:gd name="T17" fmla="*/ 441 h 540"/>
                  <a:gd name="T18" fmla="*/ 688 w 764"/>
                  <a:gd name="T19" fmla="*/ 416 h 540"/>
                  <a:gd name="T20" fmla="*/ 710 w 764"/>
                  <a:gd name="T21" fmla="*/ 388 h 540"/>
                  <a:gd name="T22" fmla="*/ 728 w 764"/>
                  <a:gd name="T23" fmla="*/ 359 h 540"/>
                  <a:gd name="T24" fmla="*/ 743 w 764"/>
                  <a:gd name="T25" fmla="*/ 327 h 540"/>
                  <a:gd name="T26" fmla="*/ 754 w 764"/>
                  <a:gd name="T27" fmla="*/ 295 h 540"/>
                  <a:gd name="T28" fmla="*/ 761 w 764"/>
                  <a:gd name="T29" fmla="*/ 261 h 540"/>
                  <a:gd name="T30" fmla="*/ 763 w 764"/>
                  <a:gd name="T31" fmla="*/ 226 h 540"/>
                  <a:gd name="T32" fmla="*/ 761 w 764"/>
                  <a:gd name="T33" fmla="*/ 197 h 540"/>
                  <a:gd name="T34" fmla="*/ 755 w 764"/>
                  <a:gd name="T35" fmla="*/ 162 h 540"/>
                  <a:gd name="T36" fmla="*/ 744 w 764"/>
                  <a:gd name="T37" fmla="*/ 128 h 540"/>
                  <a:gd name="T38" fmla="*/ 729 w 764"/>
                  <a:gd name="T39" fmla="*/ 97 h 540"/>
                  <a:gd name="T40" fmla="*/ 709 w 764"/>
                  <a:gd name="T41" fmla="*/ 69 h 540"/>
                  <a:gd name="T42" fmla="*/ 685 w 764"/>
                  <a:gd name="T43" fmla="*/ 46 h 540"/>
                  <a:gd name="T44" fmla="*/ 657 w 764"/>
                  <a:gd name="T45" fmla="*/ 26 h 540"/>
                  <a:gd name="T46" fmla="*/ 635 w 764"/>
                  <a:gd name="T47" fmla="*/ 16 h 540"/>
                  <a:gd name="T48" fmla="*/ 605 w 764"/>
                  <a:gd name="T49" fmla="*/ 7 h 540"/>
                  <a:gd name="T50" fmla="*/ 573 w 764"/>
                  <a:gd name="T51" fmla="*/ 1 h 540"/>
                  <a:gd name="T52" fmla="*/ 539 w 764"/>
                  <a:gd name="T53" fmla="*/ 0 h 540"/>
                  <a:gd name="T54" fmla="*/ 503 w 764"/>
                  <a:gd name="T55" fmla="*/ 1 h 540"/>
                  <a:gd name="T56" fmla="*/ 465 w 764"/>
                  <a:gd name="T57" fmla="*/ 4 h 540"/>
                  <a:gd name="T58" fmla="*/ 425 w 764"/>
                  <a:gd name="T59" fmla="*/ 10 h 540"/>
                  <a:gd name="T60" fmla="*/ 385 w 764"/>
                  <a:gd name="T61" fmla="*/ 17 h 540"/>
                  <a:gd name="T62" fmla="*/ 353 w 764"/>
                  <a:gd name="T63" fmla="*/ 11 h 540"/>
                  <a:gd name="T64" fmla="*/ 313 w 764"/>
                  <a:gd name="T65" fmla="*/ 6 h 540"/>
                  <a:gd name="T66" fmla="*/ 275 w 764"/>
                  <a:gd name="T67" fmla="*/ 2 h 540"/>
                  <a:gd name="T68" fmla="*/ 238 w 764"/>
                  <a:gd name="T69" fmla="*/ 0 h 540"/>
                  <a:gd name="T70" fmla="*/ 203 w 764"/>
                  <a:gd name="T71" fmla="*/ 1 h 540"/>
                  <a:gd name="T72" fmla="*/ 170 w 764"/>
                  <a:gd name="T73" fmla="*/ 4 h 540"/>
                  <a:gd name="T74" fmla="*/ 140 w 764"/>
                  <a:gd name="T75" fmla="*/ 12 h 540"/>
                  <a:gd name="T76" fmla="*/ 112 w 764"/>
                  <a:gd name="T77" fmla="*/ 23 h 540"/>
                  <a:gd name="T78" fmla="*/ 89 w 764"/>
                  <a:gd name="T79" fmla="*/ 37 h 540"/>
                  <a:gd name="T80" fmla="*/ 63 w 764"/>
                  <a:gd name="T81" fmla="*/ 59 h 540"/>
                  <a:gd name="T82" fmla="*/ 41 w 764"/>
                  <a:gd name="T83" fmla="*/ 85 h 540"/>
                  <a:gd name="T84" fmla="*/ 24 w 764"/>
                  <a:gd name="T85" fmla="*/ 115 h 540"/>
                  <a:gd name="T86" fmla="*/ 11 w 764"/>
                  <a:gd name="T87" fmla="*/ 148 h 540"/>
                  <a:gd name="T88" fmla="*/ 3 w 764"/>
                  <a:gd name="T89" fmla="*/ 183 h 540"/>
                  <a:gd name="T90" fmla="*/ 0 w 764"/>
                  <a:gd name="T91" fmla="*/ 219 h 540"/>
                  <a:gd name="T92" fmla="*/ 0 w 764"/>
                  <a:gd name="T93" fmla="*/ 248 h 540"/>
                  <a:gd name="T94" fmla="*/ 6 w 764"/>
                  <a:gd name="T95" fmla="*/ 283 h 540"/>
                  <a:gd name="T96" fmla="*/ 15 w 764"/>
                  <a:gd name="T97" fmla="*/ 316 h 540"/>
                  <a:gd name="T98" fmla="*/ 29 w 764"/>
                  <a:gd name="T99" fmla="*/ 349 h 540"/>
                  <a:gd name="T100" fmla="*/ 47 w 764"/>
                  <a:gd name="T101" fmla="*/ 379 h 540"/>
                  <a:gd name="T102" fmla="*/ 69 w 764"/>
                  <a:gd name="T103" fmla="*/ 408 h 540"/>
                  <a:gd name="T104" fmla="*/ 94 w 764"/>
                  <a:gd name="T105" fmla="*/ 435 h 540"/>
                  <a:gd name="T106" fmla="*/ 116 w 764"/>
                  <a:gd name="T107" fmla="*/ 455 h 540"/>
                  <a:gd name="T108" fmla="*/ 143 w 764"/>
                  <a:gd name="T109" fmla="*/ 474 h 540"/>
                  <a:gd name="T110" fmla="*/ 172 w 764"/>
                  <a:gd name="T111" fmla="*/ 491 h 540"/>
                  <a:gd name="T112" fmla="*/ 203 w 764"/>
                  <a:gd name="T113" fmla="*/ 505 h 540"/>
                  <a:gd name="T114" fmla="*/ 236 w 764"/>
                  <a:gd name="T115" fmla="*/ 517 h 540"/>
                  <a:gd name="T116" fmla="*/ 270 w 764"/>
                  <a:gd name="T117" fmla="*/ 527 h 540"/>
                  <a:gd name="T118" fmla="*/ 306 w 764"/>
                  <a:gd name="T119" fmla="*/ 533 h 540"/>
                  <a:gd name="T120" fmla="*/ 343 w 764"/>
                  <a:gd name="T121" fmla="*/ 538 h 540"/>
                  <a:gd name="T122" fmla="*/ 381 w 764"/>
                  <a:gd name="T123" fmla="*/ 539 h 5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4"/>
                  <a:gd name="T187" fmla="*/ 0 h 540"/>
                  <a:gd name="T188" fmla="*/ 764 w 764"/>
                  <a:gd name="T189" fmla="*/ 540 h 5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4" h="540">
                    <a:moveTo>
                      <a:pt x="381" y="539"/>
                    </a:moveTo>
                    <a:lnTo>
                      <a:pt x="389" y="539"/>
                    </a:lnTo>
                    <a:lnTo>
                      <a:pt x="396" y="539"/>
                    </a:lnTo>
                    <a:lnTo>
                      <a:pt x="404" y="538"/>
                    </a:lnTo>
                    <a:lnTo>
                      <a:pt x="411" y="538"/>
                    </a:lnTo>
                    <a:lnTo>
                      <a:pt x="419" y="538"/>
                    </a:lnTo>
                    <a:lnTo>
                      <a:pt x="426" y="537"/>
                    </a:lnTo>
                    <a:lnTo>
                      <a:pt x="434" y="536"/>
                    </a:lnTo>
                    <a:lnTo>
                      <a:pt x="441" y="535"/>
                    </a:lnTo>
                    <a:lnTo>
                      <a:pt x="449" y="534"/>
                    </a:lnTo>
                    <a:lnTo>
                      <a:pt x="456" y="533"/>
                    </a:lnTo>
                    <a:lnTo>
                      <a:pt x="463" y="532"/>
                    </a:lnTo>
                    <a:lnTo>
                      <a:pt x="471" y="531"/>
                    </a:lnTo>
                    <a:lnTo>
                      <a:pt x="478" y="530"/>
                    </a:lnTo>
                    <a:lnTo>
                      <a:pt x="485" y="528"/>
                    </a:lnTo>
                    <a:lnTo>
                      <a:pt x="492" y="527"/>
                    </a:lnTo>
                    <a:lnTo>
                      <a:pt x="499" y="525"/>
                    </a:lnTo>
                    <a:lnTo>
                      <a:pt x="506" y="523"/>
                    </a:lnTo>
                    <a:lnTo>
                      <a:pt x="513" y="521"/>
                    </a:lnTo>
                    <a:lnTo>
                      <a:pt x="519" y="519"/>
                    </a:lnTo>
                    <a:lnTo>
                      <a:pt x="526" y="517"/>
                    </a:lnTo>
                    <a:lnTo>
                      <a:pt x="533" y="515"/>
                    </a:lnTo>
                    <a:lnTo>
                      <a:pt x="540" y="513"/>
                    </a:lnTo>
                    <a:lnTo>
                      <a:pt x="546" y="510"/>
                    </a:lnTo>
                    <a:lnTo>
                      <a:pt x="553" y="508"/>
                    </a:lnTo>
                    <a:lnTo>
                      <a:pt x="559" y="505"/>
                    </a:lnTo>
                    <a:lnTo>
                      <a:pt x="565" y="503"/>
                    </a:lnTo>
                    <a:lnTo>
                      <a:pt x="572" y="500"/>
                    </a:lnTo>
                    <a:lnTo>
                      <a:pt x="578" y="497"/>
                    </a:lnTo>
                    <a:lnTo>
                      <a:pt x="584" y="494"/>
                    </a:lnTo>
                    <a:lnTo>
                      <a:pt x="590" y="491"/>
                    </a:lnTo>
                    <a:lnTo>
                      <a:pt x="596" y="488"/>
                    </a:lnTo>
                    <a:lnTo>
                      <a:pt x="602" y="484"/>
                    </a:lnTo>
                    <a:lnTo>
                      <a:pt x="608" y="481"/>
                    </a:lnTo>
                    <a:lnTo>
                      <a:pt x="613" y="478"/>
                    </a:lnTo>
                    <a:lnTo>
                      <a:pt x="619" y="474"/>
                    </a:lnTo>
                    <a:lnTo>
                      <a:pt x="624" y="470"/>
                    </a:lnTo>
                    <a:lnTo>
                      <a:pt x="630" y="466"/>
                    </a:lnTo>
                    <a:lnTo>
                      <a:pt x="635" y="463"/>
                    </a:lnTo>
                    <a:lnTo>
                      <a:pt x="640" y="459"/>
                    </a:lnTo>
                    <a:lnTo>
                      <a:pt x="646" y="455"/>
                    </a:lnTo>
                    <a:lnTo>
                      <a:pt x="651" y="450"/>
                    </a:lnTo>
                    <a:lnTo>
                      <a:pt x="656" y="446"/>
                    </a:lnTo>
                    <a:lnTo>
                      <a:pt x="662" y="441"/>
                    </a:lnTo>
                    <a:lnTo>
                      <a:pt x="667" y="436"/>
                    </a:lnTo>
                    <a:lnTo>
                      <a:pt x="673" y="431"/>
                    </a:lnTo>
                    <a:lnTo>
                      <a:pt x="678" y="426"/>
                    </a:lnTo>
                    <a:lnTo>
                      <a:pt x="683" y="421"/>
                    </a:lnTo>
                    <a:lnTo>
                      <a:pt x="688" y="416"/>
                    </a:lnTo>
                    <a:lnTo>
                      <a:pt x="692" y="410"/>
                    </a:lnTo>
                    <a:lnTo>
                      <a:pt x="697" y="405"/>
                    </a:lnTo>
                    <a:lnTo>
                      <a:pt x="701" y="399"/>
                    </a:lnTo>
                    <a:lnTo>
                      <a:pt x="706" y="394"/>
                    </a:lnTo>
                    <a:lnTo>
                      <a:pt x="710" y="388"/>
                    </a:lnTo>
                    <a:lnTo>
                      <a:pt x="714" y="382"/>
                    </a:lnTo>
                    <a:lnTo>
                      <a:pt x="718" y="376"/>
                    </a:lnTo>
                    <a:lnTo>
                      <a:pt x="721" y="371"/>
                    </a:lnTo>
                    <a:lnTo>
                      <a:pt x="725" y="365"/>
                    </a:lnTo>
                    <a:lnTo>
                      <a:pt x="728" y="359"/>
                    </a:lnTo>
                    <a:lnTo>
                      <a:pt x="732" y="352"/>
                    </a:lnTo>
                    <a:lnTo>
                      <a:pt x="735" y="346"/>
                    </a:lnTo>
                    <a:lnTo>
                      <a:pt x="738" y="340"/>
                    </a:lnTo>
                    <a:lnTo>
                      <a:pt x="741" y="334"/>
                    </a:lnTo>
                    <a:lnTo>
                      <a:pt x="743" y="327"/>
                    </a:lnTo>
                    <a:lnTo>
                      <a:pt x="746" y="321"/>
                    </a:lnTo>
                    <a:lnTo>
                      <a:pt x="748" y="314"/>
                    </a:lnTo>
                    <a:lnTo>
                      <a:pt x="750" y="308"/>
                    </a:lnTo>
                    <a:lnTo>
                      <a:pt x="752" y="301"/>
                    </a:lnTo>
                    <a:lnTo>
                      <a:pt x="754" y="295"/>
                    </a:lnTo>
                    <a:lnTo>
                      <a:pt x="756" y="288"/>
                    </a:lnTo>
                    <a:lnTo>
                      <a:pt x="757" y="281"/>
                    </a:lnTo>
                    <a:lnTo>
                      <a:pt x="759" y="275"/>
                    </a:lnTo>
                    <a:lnTo>
                      <a:pt x="760" y="268"/>
                    </a:lnTo>
                    <a:lnTo>
                      <a:pt x="761" y="261"/>
                    </a:lnTo>
                    <a:lnTo>
                      <a:pt x="762" y="254"/>
                    </a:lnTo>
                    <a:lnTo>
                      <a:pt x="762" y="247"/>
                    </a:lnTo>
                    <a:lnTo>
                      <a:pt x="763" y="240"/>
                    </a:lnTo>
                    <a:lnTo>
                      <a:pt x="763" y="233"/>
                    </a:lnTo>
                    <a:lnTo>
                      <a:pt x="763" y="226"/>
                    </a:lnTo>
                    <a:lnTo>
                      <a:pt x="763" y="219"/>
                    </a:lnTo>
                    <a:lnTo>
                      <a:pt x="763" y="212"/>
                    </a:lnTo>
                    <a:lnTo>
                      <a:pt x="762" y="204"/>
                    </a:lnTo>
                    <a:lnTo>
                      <a:pt x="761" y="197"/>
                    </a:lnTo>
                    <a:lnTo>
                      <a:pt x="761" y="190"/>
                    </a:lnTo>
                    <a:lnTo>
                      <a:pt x="759" y="183"/>
                    </a:lnTo>
                    <a:lnTo>
                      <a:pt x="758" y="175"/>
                    </a:lnTo>
                    <a:lnTo>
                      <a:pt x="757" y="168"/>
                    </a:lnTo>
                    <a:lnTo>
                      <a:pt x="755" y="162"/>
                    </a:lnTo>
                    <a:lnTo>
                      <a:pt x="753" y="155"/>
                    </a:lnTo>
                    <a:lnTo>
                      <a:pt x="751" y="148"/>
                    </a:lnTo>
                    <a:lnTo>
                      <a:pt x="749" y="141"/>
                    </a:lnTo>
                    <a:lnTo>
                      <a:pt x="747" y="135"/>
                    </a:lnTo>
                    <a:lnTo>
                      <a:pt x="744" y="128"/>
                    </a:lnTo>
                    <a:lnTo>
                      <a:pt x="742" y="122"/>
                    </a:lnTo>
                    <a:lnTo>
                      <a:pt x="739" y="115"/>
                    </a:lnTo>
                    <a:lnTo>
                      <a:pt x="736" y="109"/>
                    </a:lnTo>
                    <a:lnTo>
                      <a:pt x="732" y="103"/>
                    </a:lnTo>
                    <a:lnTo>
                      <a:pt x="729" y="97"/>
                    </a:lnTo>
                    <a:lnTo>
                      <a:pt x="725" y="91"/>
                    </a:lnTo>
                    <a:lnTo>
                      <a:pt x="721" y="86"/>
                    </a:lnTo>
                    <a:lnTo>
                      <a:pt x="717" y="80"/>
                    </a:lnTo>
                    <a:lnTo>
                      <a:pt x="713" y="75"/>
                    </a:lnTo>
                    <a:lnTo>
                      <a:pt x="709" y="69"/>
                    </a:lnTo>
                    <a:lnTo>
                      <a:pt x="705" y="64"/>
                    </a:lnTo>
                    <a:lnTo>
                      <a:pt x="700" y="59"/>
                    </a:lnTo>
                    <a:lnTo>
                      <a:pt x="695" y="55"/>
                    </a:lnTo>
                    <a:lnTo>
                      <a:pt x="690" y="50"/>
                    </a:lnTo>
                    <a:lnTo>
                      <a:pt x="685" y="46"/>
                    </a:lnTo>
                    <a:lnTo>
                      <a:pt x="680" y="41"/>
                    </a:lnTo>
                    <a:lnTo>
                      <a:pt x="674" y="37"/>
                    </a:lnTo>
                    <a:lnTo>
                      <a:pt x="669" y="33"/>
                    </a:lnTo>
                    <a:lnTo>
                      <a:pt x="663" y="30"/>
                    </a:lnTo>
                    <a:lnTo>
                      <a:pt x="657" y="26"/>
                    </a:lnTo>
                    <a:lnTo>
                      <a:pt x="651" y="23"/>
                    </a:lnTo>
                    <a:lnTo>
                      <a:pt x="645" y="20"/>
                    </a:lnTo>
                    <a:lnTo>
                      <a:pt x="640" y="18"/>
                    </a:lnTo>
                    <a:lnTo>
                      <a:pt x="635" y="16"/>
                    </a:lnTo>
                    <a:lnTo>
                      <a:pt x="629" y="13"/>
                    </a:lnTo>
                    <a:lnTo>
                      <a:pt x="623" y="11"/>
                    </a:lnTo>
                    <a:lnTo>
                      <a:pt x="617" y="10"/>
                    </a:lnTo>
                    <a:lnTo>
                      <a:pt x="611" y="8"/>
                    </a:lnTo>
                    <a:lnTo>
                      <a:pt x="605" y="7"/>
                    </a:lnTo>
                    <a:lnTo>
                      <a:pt x="599" y="5"/>
                    </a:lnTo>
                    <a:lnTo>
                      <a:pt x="593" y="4"/>
                    </a:lnTo>
                    <a:lnTo>
                      <a:pt x="587" y="3"/>
                    </a:lnTo>
                    <a:lnTo>
                      <a:pt x="580" y="2"/>
                    </a:lnTo>
                    <a:lnTo>
                      <a:pt x="573" y="1"/>
                    </a:lnTo>
                    <a:lnTo>
                      <a:pt x="567" y="1"/>
                    </a:lnTo>
                    <a:lnTo>
                      <a:pt x="560" y="0"/>
                    </a:lnTo>
                    <a:lnTo>
                      <a:pt x="553" y="0"/>
                    </a:lnTo>
                    <a:lnTo>
                      <a:pt x="546" y="0"/>
                    </a:lnTo>
                    <a:lnTo>
                      <a:pt x="539" y="0"/>
                    </a:lnTo>
                    <a:lnTo>
                      <a:pt x="532" y="0"/>
                    </a:lnTo>
                    <a:lnTo>
                      <a:pt x="525" y="0"/>
                    </a:lnTo>
                    <a:lnTo>
                      <a:pt x="518" y="0"/>
                    </a:lnTo>
                    <a:lnTo>
                      <a:pt x="510" y="0"/>
                    </a:lnTo>
                    <a:lnTo>
                      <a:pt x="503" y="1"/>
                    </a:lnTo>
                    <a:lnTo>
                      <a:pt x="495" y="1"/>
                    </a:lnTo>
                    <a:lnTo>
                      <a:pt x="488" y="2"/>
                    </a:lnTo>
                    <a:lnTo>
                      <a:pt x="480" y="3"/>
                    </a:lnTo>
                    <a:lnTo>
                      <a:pt x="473" y="3"/>
                    </a:lnTo>
                    <a:lnTo>
                      <a:pt x="465" y="4"/>
                    </a:lnTo>
                    <a:lnTo>
                      <a:pt x="457" y="5"/>
                    </a:lnTo>
                    <a:lnTo>
                      <a:pt x="449" y="6"/>
                    </a:lnTo>
                    <a:lnTo>
                      <a:pt x="441" y="7"/>
                    </a:lnTo>
                    <a:lnTo>
                      <a:pt x="433" y="9"/>
                    </a:lnTo>
                    <a:lnTo>
                      <a:pt x="425" y="10"/>
                    </a:lnTo>
                    <a:lnTo>
                      <a:pt x="417" y="11"/>
                    </a:lnTo>
                    <a:lnTo>
                      <a:pt x="409" y="13"/>
                    </a:lnTo>
                    <a:lnTo>
                      <a:pt x="401" y="14"/>
                    </a:lnTo>
                    <a:lnTo>
                      <a:pt x="393" y="16"/>
                    </a:lnTo>
                    <a:lnTo>
                      <a:pt x="385" y="17"/>
                    </a:lnTo>
                    <a:lnTo>
                      <a:pt x="377" y="16"/>
                    </a:lnTo>
                    <a:lnTo>
                      <a:pt x="369" y="14"/>
                    </a:lnTo>
                    <a:lnTo>
                      <a:pt x="361" y="13"/>
                    </a:lnTo>
                    <a:lnTo>
                      <a:pt x="353" y="11"/>
                    </a:lnTo>
                    <a:lnTo>
                      <a:pt x="345" y="10"/>
                    </a:lnTo>
                    <a:lnTo>
                      <a:pt x="337" y="9"/>
                    </a:lnTo>
                    <a:lnTo>
                      <a:pt x="329" y="8"/>
                    </a:lnTo>
                    <a:lnTo>
                      <a:pt x="321" y="7"/>
                    </a:lnTo>
                    <a:lnTo>
                      <a:pt x="313" y="6"/>
                    </a:lnTo>
                    <a:lnTo>
                      <a:pt x="305" y="5"/>
                    </a:lnTo>
                    <a:lnTo>
                      <a:pt x="298" y="4"/>
                    </a:lnTo>
                    <a:lnTo>
                      <a:pt x="290" y="3"/>
                    </a:lnTo>
                    <a:lnTo>
                      <a:pt x="282" y="2"/>
                    </a:lnTo>
                    <a:lnTo>
                      <a:pt x="275" y="2"/>
                    </a:lnTo>
                    <a:lnTo>
                      <a:pt x="267" y="1"/>
                    </a:lnTo>
                    <a:lnTo>
                      <a:pt x="260" y="0"/>
                    </a:lnTo>
                    <a:lnTo>
                      <a:pt x="252" y="0"/>
                    </a:lnTo>
                    <a:lnTo>
                      <a:pt x="245" y="0"/>
                    </a:lnTo>
                    <a:lnTo>
                      <a:pt x="238" y="0"/>
                    </a:lnTo>
                    <a:lnTo>
                      <a:pt x="231" y="0"/>
                    </a:lnTo>
                    <a:lnTo>
                      <a:pt x="224" y="0"/>
                    </a:lnTo>
                    <a:lnTo>
                      <a:pt x="217" y="0"/>
                    </a:lnTo>
                    <a:lnTo>
                      <a:pt x="210" y="0"/>
                    </a:lnTo>
                    <a:lnTo>
                      <a:pt x="203" y="1"/>
                    </a:lnTo>
                    <a:lnTo>
                      <a:pt x="196" y="1"/>
                    </a:lnTo>
                    <a:lnTo>
                      <a:pt x="189" y="2"/>
                    </a:lnTo>
                    <a:lnTo>
                      <a:pt x="183" y="2"/>
                    </a:lnTo>
                    <a:lnTo>
                      <a:pt x="176" y="3"/>
                    </a:lnTo>
                    <a:lnTo>
                      <a:pt x="170" y="4"/>
                    </a:lnTo>
                    <a:lnTo>
                      <a:pt x="164" y="6"/>
                    </a:lnTo>
                    <a:lnTo>
                      <a:pt x="158" y="7"/>
                    </a:lnTo>
                    <a:lnTo>
                      <a:pt x="152" y="8"/>
                    </a:lnTo>
                    <a:lnTo>
                      <a:pt x="146" y="10"/>
                    </a:lnTo>
                    <a:lnTo>
                      <a:pt x="140" y="12"/>
                    </a:lnTo>
                    <a:lnTo>
                      <a:pt x="134" y="14"/>
                    </a:lnTo>
                    <a:lnTo>
                      <a:pt x="128" y="16"/>
                    </a:lnTo>
                    <a:lnTo>
                      <a:pt x="123" y="18"/>
                    </a:lnTo>
                    <a:lnTo>
                      <a:pt x="118" y="20"/>
                    </a:lnTo>
                    <a:lnTo>
                      <a:pt x="112" y="23"/>
                    </a:lnTo>
                    <a:lnTo>
                      <a:pt x="106" y="26"/>
                    </a:lnTo>
                    <a:lnTo>
                      <a:pt x="100" y="30"/>
                    </a:lnTo>
                    <a:lnTo>
                      <a:pt x="94" y="33"/>
                    </a:lnTo>
                    <a:lnTo>
                      <a:pt x="89" y="37"/>
                    </a:lnTo>
                    <a:lnTo>
                      <a:pt x="83" y="41"/>
                    </a:lnTo>
                    <a:lnTo>
                      <a:pt x="78" y="45"/>
                    </a:lnTo>
                    <a:lnTo>
                      <a:pt x="73" y="50"/>
                    </a:lnTo>
                    <a:lnTo>
                      <a:pt x="68" y="55"/>
                    </a:lnTo>
                    <a:lnTo>
                      <a:pt x="63" y="59"/>
                    </a:lnTo>
                    <a:lnTo>
                      <a:pt x="58" y="64"/>
                    </a:lnTo>
                    <a:lnTo>
                      <a:pt x="54" y="69"/>
                    </a:lnTo>
                    <a:lnTo>
                      <a:pt x="49" y="75"/>
                    </a:lnTo>
                    <a:lnTo>
                      <a:pt x="45" y="80"/>
                    </a:lnTo>
                    <a:lnTo>
                      <a:pt x="41" y="85"/>
                    </a:lnTo>
                    <a:lnTo>
                      <a:pt x="37" y="91"/>
                    </a:lnTo>
                    <a:lnTo>
                      <a:pt x="34" y="97"/>
                    </a:lnTo>
                    <a:lnTo>
                      <a:pt x="30" y="103"/>
                    </a:lnTo>
                    <a:lnTo>
                      <a:pt x="27" y="109"/>
                    </a:lnTo>
                    <a:lnTo>
                      <a:pt x="24" y="115"/>
                    </a:lnTo>
                    <a:lnTo>
                      <a:pt x="21" y="122"/>
                    </a:lnTo>
                    <a:lnTo>
                      <a:pt x="18" y="128"/>
                    </a:lnTo>
                    <a:lnTo>
                      <a:pt x="16" y="134"/>
                    </a:lnTo>
                    <a:lnTo>
                      <a:pt x="13" y="141"/>
                    </a:lnTo>
                    <a:lnTo>
                      <a:pt x="11" y="148"/>
                    </a:lnTo>
                    <a:lnTo>
                      <a:pt x="9" y="155"/>
                    </a:lnTo>
                    <a:lnTo>
                      <a:pt x="7" y="161"/>
                    </a:lnTo>
                    <a:lnTo>
                      <a:pt x="6" y="168"/>
                    </a:lnTo>
                    <a:lnTo>
                      <a:pt x="4" y="175"/>
                    </a:lnTo>
                    <a:lnTo>
                      <a:pt x="3" y="183"/>
                    </a:lnTo>
                    <a:lnTo>
                      <a:pt x="2" y="190"/>
                    </a:lnTo>
                    <a:lnTo>
                      <a:pt x="1" y="197"/>
                    </a:lnTo>
                    <a:lnTo>
                      <a:pt x="0" y="204"/>
                    </a:lnTo>
                    <a:lnTo>
                      <a:pt x="0" y="212"/>
                    </a:lnTo>
                    <a:lnTo>
                      <a:pt x="0" y="219"/>
                    </a:lnTo>
                    <a:lnTo>
                      <a:pt x="0" y="226"/>
                    </a:lnTo>
                    <a:lnTo>
                      <a:pt x="0" y="234"/>
                    </a:lnTo>
                    <a:lnTo>
                      <a:pt x="0" y="241"/>
                    </a:lnTo>
                    <a:lnTo>
                      <a:pt x="0" y="248"/>
                    </a:lnTo>
                    <a:lnTo>
                      <a:pt x="1" y="255"/>
                    </a:lnTo>
                    <a:lnTo>
                      <a:pt x="2" y="262"/>
                    </a:lnTo>
                    <a:lnTo>
                      <a:pt x="3" y="269"/>
                    </a:lnTo>
                    <a:lnTo>
                      <a:pt x="4" y="276"/>
                    </a:lnTo>
                    <a:lnTo>
                      <a:pt x="6" y="283"/>
                    </a:lnTo>
                    <a:lnTo>
                      <a:pt x="7" y="289"/>
                    </a:lnTo>
                    <a:lnTo>
                      <a:pt x="9" y="296"/>
                    </a:lnTo>
                    <a:lnTo>
                      <a:pt x="11" y="303"/>
                    </a:lnTo>
                    <a:lnTo>
                      <a:pt x="13" y="310"/>
                    </a:lnTo>
                    <a:lnTo>
                      <a:pt x="15" y="316"/>
                    </a:lnTo>
                    <a:lnTo>
                      <a:pt x="18" y="323"/>
                    </a:lnTo>
                    <a:lnTo>
                      <a:pt x="20" y="329"/>
                    </a:lnTo>
                    <a:lnTo>
                      <a:pt x="23" y="336"/>
                    </a:lnTo>
                    <a:lnTo>
                      <a:pt x="26" y="342"/>
                    </a:lnTo>
                    <a:lnTo>
                      <a:pt x="29" y="349"/>
                    </a:lnTo>
                    <a:lnTo>
                      <a:pt x="32" y="355"/>
                    </a:lnTo>
                    <a:lnTo>
                      <a:pt x="36" y="361"/>
                    </a:lnTo>
                    <a:lnTo>
                      <a:pt x="39" y="367"/>
                    </a:lnTo>
                    <a:lnTo>
                      <a:pt x="43" y="373"/>
                    </a:lnTo>
                    <a:lnTo>
                      <a:pt x="47" y="379"/>
                    </a:lnTo>
                    <a:lnTo>
                      <a:pt x="51" y="385"/>
                    </a:lnTo>
                    <a:lnTo>
                      <a:pt x="55" y="391"/>
                    </a:lnTo>
                    <a:lnTo>
                      <a:pt x="60" y="397"/>
                    </a:lnTo>
                    <a:lnTo>
                      <a:pt x="64" y="403"/>
                    </a:lnTo>
                    <a:lnTo>
                      <a:pt x="69" y="408"/>
                    </a:lnTo>
                    <a:lnTo>
                      <a:pt x="74" y="414"/>
                    </a:lnTo>
                    <a:lnTo>
                      <a:pt x="79" y="419"/>
                    </a:lnTo>
                    <a:lnTo>
                      <a:pt x="84" y="425"/>
                    </a:lnTo>
                    <a:lnTo>
                      <a:pt x="89" y="430"/>
                    </a:lnTo>
                    <a:lnTo>
                      <a:pt x="94" y="435"/>
                    </a:lnTo>
                    <a:lnTo>
                      <a:pt x="100" y="440"/>
                    </a:lnTo>
                    <a:lnTo>
                      <a:pt x="105" y="445"/>
                    </a:lnTo>
                    <a:lnTo>
                      <a:pt x="111" y="450"/>
                    </a:lnTo>
                    <a:lnTo>
                      <a:pt x="116" y="455"/>
                    </a:lnTo>
                    <a:lnTo>
                      <a:pt x="121" y="459"/>
                    </a:lnTo>
                    <a:lnTo>
                      <a:pt x="126" y="463"/>
                    </a:lnTo>
                    <a:lnTo>
                      <a:pt x="132" y="466"/>
                    </a:lnTo>
                    <a:lnTo>
                      <a:pt x="137" y="470"/>
                    </a:lnTo>
                    <a:lnTo>
                      <a:pt x="143" y="474"/>
                    </a:lnTo>
                    <a:lnTo>
                      <a:pt x="148" y="478"/>
                    </a:lnTo>
                    <a:lnTo>
                      <a:pt x="154" y="481"/>
                    </a:lnTo>
                    <a:lnTo>
                      <a:pt x="160" y="484"/>
                    </a:lnTo>
                    <a:lnTo>
                      <a:pt x="166" y="488"/>
                    </a:lnTo>
                    <a:lnTo>
                      <a:pt x="172" y="491"/>
                    </a:lnTo>
                    <a:lnTo>
                      <a:pt x="178" y="494"/>
                    </a:lnTo>
                    <a:lnTo>
                      <a:pt x="184" y="497"/>
                    </a:lnTo>
                    <a:lnTo>
                      <a:pt x="190" y="500"/>
                    </a:lnTo>
                    <a:lnTo>
                      <a:pt x="197" y="503"/>
                    </a:lnTo>
                    <a:lnTo>
                      <a:pt x="203" y="505"/>
                    </a:lnTo>
                    <a:lnTo>
                      <a:pt x="209" y="508"/>
                    </a:lnTo>
                    <a:lnTo>
                      <a:pt x="216" y="510"/>
                    </a:lnTo>
                    <a:lnTo>
                      <a:pt x="222" y="513"/>
                    </a:lnTo>
                    <a:lnTo>
                      <a:pt x="229" y="515"/>
                    </a:lnTo>
                    <a:lnTo>
                      <a:pt x="236" y="517"/>
                    </a:lnTo>
                    <a:lnTo>
                      <a:pt x="243" y="519"/>
                    </a:lnTo>
                    <a:lnTo>
                      <a:pt x="249" y="521"/>
                    </a:lnTo>
                    <a:lnTo>
                      <a:pt x="256" y="523"/>
                    </a:lnTo>
                    <a:lnTo>
                      <a:pt x="263" y="525"/>
                    </a:lnTo>
                    <a:lnTo>
                      <a:pt x="270" y="527"/>
                    </a:lnTo>
                    <a:lnTo>
                      <a:pt x="277" y="528"/>
                    </a:lnTo>
                    <a:lnTo>
                      <a:pt x="284" y="530"/>
                    </a:lnTo>
                    <a:lnTo>
                      <a:pt x="292" y="531"/>
                    </a:lnTo>
                    <a:lnTo>
                      <a:pt x="299" y="532"/>
                    </a:lnTo>
                    <a:lnTo>
                      <a:pt x="306" y="533"/>
                    </a:lnTo>
                    <a:lnTo>
                      <a:pt x="313" y="534"/>
                    </a:lnTo>
                    <a:lnTo>
                      <a:pt x="321" y="535"/>
                    </a:lnTo>
                    <a:lnTo>
                      <a:pt x="328" y="536"/>
                    </a:lnTo>
                    <a:lnTo>
                      <a:pt x="335" y="537"/>
                    </a:lnTo>
                    <a:lnTo>
                      <a:pt x="343" y="538"/>
                    </a:lnTo>
                    <a:lnTo>
                      <a:pt x="350" y="538"/>
                    </a:lnTo>
                    <a:lnTo>
                      <a:pt x="358" y="538"/>
                    </a:lnTo>
                    <a:lnTo>
                      <a:pt x="366" y="539"/>
                    </a:lnTo>
                    <a:lnTo>
                      <a:pt x="373" y="539"/>
                    </a:lnTo>
                    <a:lnTo>
                      <a:pt x="381" y="539"/>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90" name="Freeform 141"/>
              <p:cNvSpPr>
                <a:spLocks/>
              </p:cNvSpPr>
              <p:nvPr/>
            </p:nvSpPr>
            <p:spPr bwMode="auto">
              <a:xfrm>
                <a:off x="3644" y="3305"/>
                <a:ext cx="764" cy="540"/>
              </a:xfrm>
              <a:custGeom>
                <a:avLst/>
                <a:gdLst>
                  <a:gd name="T0" fmla="*/ 411 w 764"/>
                  <a:gd name="T1" fmla="*/ 538 h 540"/>
                  <a:gd name="T2" fmla="*/ 449 w 764"/>
                  <a:gd name="T3" fmla="*/ 534 h 540"/>
                  <a:gd name="T4" fmla="*/ 485 w 764"/>
                  <a:gd name="T5" fmla="*/ 528 h 540"/>
                  <a:gd name="T6" fmla="*/ 519 w 764"/>
                  <a:gd name="T7" fmla="*/ 519 h 540"/>
                  <a:gd name="T8" fmla="*/ 553 w 764"/>
                  <a:gd name="T9" fmla="*/ 508 h 540"/>
                  <a:gd name="T10" fmla="*/ 584 w 764"/>
                  <a:gd name="T11" fmla="*/ 494 h 540"/>
                  <a:gd name="T12" fmla="*/ 613 w 764"/>
                  <a:gd name="T13" fmla="*/ 478 h 540"/>
                  <a:gd name="T14" fmla="*/ 640 w 764"/>
                  <a:gd name="T15" fmla="*/ 459 h 540"/>
                  <a:gd name="T16" fmla="*/ 662 w 764"/>
                  <a:gd name="T17" fmla="*/ 441 h 540"/>
                  <a:gd name="T18" fmla="*/ 688 w 764"/>
                  <a:gd name="T19" fmla="*/ 416 h 540"/>
                  <a:gd name="T20" fmla="*/ 710 w 764"/>
                  <a:gd name="T21" fmla="*/ 388 h 540"/>
                  <a:gd name="T22" fmla="*/ 728 w 764"/>
                  <a:gd name="T23" fmla="*/ 359 h 540"/>
                  <a:gd name="T24" fmla="*/ 743 w 764"/>
                  <a:gd name="T25" fmla="*/ 327 h 540"/>
                  <a:gd name="T26" fmla="*/ 754 w 764"/>
                  <a:gd name="T27" fmla="*/ 295 h 540"/>
                  <a:gd name="T28" fmla="*/ 761 w 764"/>
                  <a:gd name="T29" fmla="*/ 261 h 540"/>
                  <a:gd name="T30" fmla="*/ 763 w 764"/>
                  <a:gd name="T31" fmla="*/ 226 h 540"/>
                  <a:gd name="T32" fmla="*/ 761 w 764"/>
                  <a:gd name="T33" fmla="*/ 197 h 540"/>
                  <a:gd name="T34" fmla="*/ 755 w 764"/>
                  <a:gd name="T35" fmla="*/ 162 h 540"/>
                  <a:gd name="T36" fmla="*/ 744 w 764"/>
                  <a:gd name="T37" fmla="*/ 128 h 540"/>
                  <a:gd name="T38" fmla="*/ 729 w 764"/>
                  <a:gd name="T39" fmla="*/ 97 h 540"/>
                  <a:gd name="T40" fmla="*/ 709 w 764"/>
                  <a:gd name="T41" fmla="*/ 69 h 540"/>
                  <a:gd name="T42" fmla="*/ 685 w 764"/>
                  <a:gd name="T43" fmla="*/ 46 h 540"/>
                  <a:gd name="T44" fmla="*/ 657 w 764"/>
                  <a:gd name="T45" fmla="*/ 26 h 540"/>
                  <a:gd name="T46" fmla="*/ 635 w 764"/>
                  <a:gd name="T47" fmla="*/ 16 h 540"/>
                  <a:gd name="T48" fmla="*/ 605 w 764"/>
                  <a:gd name="T49" fmla="*/ 7 h 540"/>
                  <a:gd name="T50" fmla="*/ 573 w 764"/>
                  <a:gd name="T51" fmla="*/ 1 h 540"/>
                  <a:gd name="T52" fmla="*/ 539 w 764"/>
                  <a:gd name="T53" fmla="*/ 0 h 540"/>
                  <a:gd name="T54" fmla="*/ 503 w 764"/>
                  <a:gd name="T55" fmla="*/ 1 h 540"/>
                  <a:gd name="T56" fmla="*/ 465 w 764"/>
                  <a:gd name="T57" fmla="*/ 4 h 540"/>
                  <a:gd name="T58" fmla="*/ 425 w 764"/>
                  <a:gd name="T59" fmla="*/ 10 h 540"/>
                  <a:gd name="T60" fmla="*/ 385 w 764"/>
                  <a:gd name="T61" fmla="*/ 17 h 540"/>
                  <a:gd name="T62" fmla="*/ 353 w 764"/>
                  <a:gd name="T63" fmla="*/ 11 h 540"/>
                  <a:gd name="T64" fmla="*/ 313 w 764"/>
                  <a:gd name="T65" fmla="*/ 6 h 540"/>
                  <a:gd name="T66" fmla="*/ 275 w 764"/>
                  <a:gd name="T67" fmla="*/ 2 h 540"/>
                  <a:gd name="T68" fmla="*/ 238 w 764"/>
                  <a:gd name="T69" fmla="*/ 0 h 540"/>
                  <a:gd name="T70" fmla="*/ 203 w 764"/>
                  <a:gd name="T71" fmla="*/ 1 h 540"/>
                  <a:gd name="T72" fmla="*/ 170 w 764"/>
                  <a:gd name="T73" fmla="*/ 4 h 540"/>
                  <a:gd name="T74" fmla="*/ 140 w 764"/>
                  <a:gd name="T75" fmla="*/ 12 h 540"/>
                  <a:gd name="T76" fmla="*/ 112 w 764"/>
                  <a:gd name="T77" fmla="*/ 23 h 540"/>
                  <a:gd name="T78" fmla="*/ 89 w 764"/>
                  <a:gd name="T79" fmla="*/ 37 h 540"/>
                  <a:gd name="T80" fmla="*/ 63 w 764"/>
                  <a:gd name="T81" fmla="*/ 59 h 540"/>
                  <a:gd name="T82" fmla="*/ 41 w 764"/>
                  <a:gd name="T83" fmla="*/ 85 h 540"/>
                  <a:gd name="T84" fmla="*/ 24 w 764"/>
                  <a:gd name="T85" fmla="*/ 115 h 540"/>
                  <a:gd name="T86" fmla="*/ 11 w 764"/>
                  <a:gd name="T87" fmla="*/ 148 h 540"/>
                  <a:gd name="T88" fmla="*/ 3 w 764"/>
                  <a:gd name="T89" fmla="*/ 183 h 540"/>
                  <a:gd name="T90" fmla="*/ 0 w 764"/>
                  <a:gd name="T91" fmla="*/ 219 h 540"/>
                  <a:gd name="T92" fmla="*/ 0 w 764"/>
                  <a:gd name="T93" fmla="*/ 248 h 540"/>
                  <a:gd name="T94" fmla="*/ 6 w 764"/>
                  <a:gd name="T95" fmla="*/ 283 h 540"/>
                  <a:gd name="T96" fmla="*/ 15 w 764"/>
                  <a:gd name="T97" fmla="*/ 316 h 540"/>
                  <a:gd name="T98" fmla="*/ 29 w 764"/>
                  <a:gd name="T99" fmla="*/ 349 h 540"/>
                  <a:gd name="T100" fmla="*/ 47 w 764"/>
                  <a:gd name="T101" fmla="*/ 379 h 540"/>
                  <a:gd name="T102" fmla="*/ 69 w 764"/>
                  <a:gd name="T103" fmla="*/ 408 h 540"/>
                  <a:gd name="T104" fmla="*/ 94 w 764"/>
                  <a:gd name="T105" fmla="*/ 435 h 540"/>
                  <a:gd name="T106" fmla="*/ 116 w 764"/>
                  <a:gd name="T107" fmla="*/ 455 h 540"/>
                  <a:gd name="T108" fmla="*/ 143 w 764"/>
                  <a:gd name="T109" fmla="*/ 474 h 540"/>
                  <a:gd name="T110" fmla="*/ 172 w 764"/>
                  <a:gd name="T111" fmla="*/ 491 h 540"/>
                  <a:gd name="T112" fmla="*/ 203 w 764"/>
                  <a:gd name="T113" fmla="*/ 505 h 540"/>
                  <a:gd name="T114" fmla="*/ 236 w 764"/>
                  <a:gd name="T115" fmla="*/ 517 h 540"/>
                  <a:gd name="T116" fmla="*/ 270 w 764"/>
                  <a:gd name="T117" fmla="*/ 527 h 540"/>
                  <a:gd name="T118" fmla="*/ 306 w 764"/>
                  <a:gd name="T119" fmla="*/ 533 h 540"/>
                  <a:gd name="T120" fmla="*/ 343 w 764"/>
                  <a:gd name="T121" fmla="*/ 538 h 540"/>
                  <a:gd name="T122" fmla="*/ 381 w 764"/>
                  <a:gd name="T123" fmla="*/ 539 h 5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4"/>
                  <a:gd name="T187" fmla="*/ 0 h 540"/>
                  <a:gd name="T188" fmla="*/ 764 w 764"/>
                  <a:gd name="T189" fmla="*/ 540 h 5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4" h="540">
                    <a:moveTo>
                      <a:pt x="381" y="539"/>
                    </a:moveTo>
                    <a:lnTo>
                      <a:pt x="389" y="539"/>
                    </a:lnTo>
                    <a:lnTo>
                      <a:pt x="396" y="539"/>
                    </a:lnTo>
                    <a:lnTo>
                      <a:pt x="404" y="538"/>
                    </a:lnTo>
                    <a:lnTo>
                      <a:pt x="411" y="538"/>
                    </a:lnTo>
                    <a:lnTo>
                      <a:pt x="419" y="538"/>
                    </a:lnTo>
                    <a:lnTo>
                      <a:pt x="426" y="537"/>
                    </a:lnTo>
                    <a:lnTo>
                      <a:pt x="434" y="536"/>
                    </a:lnTo>
                    <a:lnTo>
                      <a:pt x="441" y="535"/>
                    </a:lnTo>
                    <a:lnTo>
                      <a:pt x="449" y="534"/>
                    </a:lnTo>
                    <a:lnTo>
                      <a:pt x="456" y="533"/>
                    </a:lnTo>
                    <a:lnTo>
                      <a:pt x="463" y="532"/>
                    </a:lnTo>
                    <a:lnTo>
                      <a:pt x="471" y="531"/>
                    </a:lnTo>
                    <a:lnTo>
                      <a:pt x="478" y="530"/>
                    </a:lnTo>
                    <a:lnTo>
                      <a:pt x="485" y="528"/>
                    </a:lnTo>
                    <a:lnTo>
                      <a:pt x="492" y="527"/>
                    </a:lnTo>
                    <a:lnTo>
                      <a:pt x="499" y="525"/>
                    </a:lnTo>
                    <a:lnTo>
                      <a:pt x="506" y="523"/>
                    </a:lnTo>
                    <a:lnTo>
                      <a:pt x="513" y="521"/>
                    </a:lnTo>
                    <a:lnTo>
                      <a:pt x="519" y="519"/>
                    </a:lnTo>
                    <a:lnTo>
                      <a:pt x="526" y="517"/>
                    </a:lnTo>
                    <a:lnTo>
                      <a:pt x="533" y="515"/>
                    </a:lnTo>
                    <a:lnTo>
                      <a:pt x="540" y="513"/>
                    </a:lnTo>
                    <a:lnTo>
                      <a:pt x="546" y="510"/>
                    </a:lnTo>
                    <a:lnTo>
                      <a:pt x="553" y="508"/>
                    </a:lnTo>
                    <a:lnTo>
                      <a:pt x="559" y="505"/>
                    </a:lnTo>
                    <a:lnTo>
                      <a:pt x="565" y="503"/>
                    </a:lnTo>
                    <a:lnTo>
                      <a:pt x="572" y="500"/>
                    </a:lnTo>
                    <a:lnTo>
                      <a:pt x="578" y="497"/>
                    </a:lnTo>
                    <a:lnTo>
                      <a:pt x="584" y="494"/>
                    </a:lnTo>
                    <a:lnTo>
                      <a:pt x="590" y="491"/>
                    </a:lnTo>
                    <a:lnTo>
                      <a:pt x="596" y="488"/>
                    </a:lnTo>
                    <a:lnTo>
                      <a:pt x="602" y="484"/>
                    </a:lnTo>
                    <a:lnTo>
                      <a:pt x="608" y="481"/>
                    </a:lnTo>
                    <a:lnTo>
                      <a:pt x="613" y="478"/>
                    </a:lnTo>
                    <a:lnTo>
                      <a:pt x="619" y="474"/>
                    </a:lnTo>
                    <a:lnTo>
                      <a:pt x="624" y="470"/>
                    </a:lnTo>
                    <a:lnTo>
                      <a:pt x="630" y="466"/>
                    </a:lnTo>
                    <a:lnTo>
                      <a:pt x="635" y="463"/>
                    </a:lnTo>
                    <a:lnTo>
                      <a:pt x="640" y="459"/>
                    </a:lnTo>
                    <a:lnTo>
                      <a:pt x="646" y="455"/>
                    </a:lnTo>
                    <a:lnTo>
                      <a:pt x="651" y="450"/>
                    </a:lnTo>
                    <a:lnTo>
                      <a:pt x="656" y="446"/>
                    </a:lnTo>
                    <a:lnTo>
                      <a:pt x="662" y="441"/>
                    </a:lnTo>
                    <a:lnTo>
                      <a:pt x="667" y="436"/>
                    </a:lnTo>
                    <a:lnTo>
                      <a:pt x="673" y="431"/>
                    </a:lnTo>
                    <a:lnTo>
                      <a:pt x="678" y="426"/>
                    </a:lnTo>
                    <a:lnTo>
                      <a:pt x="683" y="421"/>
                    </a:lnTo>
                    <a:lnTo>
                      <a:pt x="688" y="416"/>
                    </a:lnTo>
                    <a:lnTo>
                      <a:pt x="692" y="410"/>
                    </a:lnTo>
                    <a:lnTo>
                      <a:pt x="697" y="405"/>
                    </a:lnTo>
                    <a:lnTo>
                      <a:pt x="701" y="399"/>
                    </a:lnTo>
                    <a:lnTo>
                      <a:pt x="706" y="394"/>
                    </a:lnTo>
                    <a:lnTo>
                      <a:pt x="710" y="388"/>
                    </a:lnTo>
                    <a:lnTo>
                      <a:pt x="714" y="382"/>
                    </a:lnTo>
                    <a:lnTo>
                      <a:pt x="718" y="376"/>
                    </a:lnTo>
                    <a:lnTo>
                      <a:pt x="721" y="371"/>
                    </a:lnTo>
                    <a:lnTo>
                      <a:pt x="725" y="365"/>
                    </a:lnTo>
                    <a:lnTo>
                      <a:pt x="728" y="359"/>
                    </a:lnTo>
                    <a:lnTo>
                      <a:pt x="732" y="352"/>
                    </a:lnTo>
                    <a:lnTo>
                      <a:pt x="735" y="346"/>
                    </a:lnTo>
                    <a:lnTo>
                      <a:pt x="738" y="340"/>
                    </a:lnTo>
                    <a:lnTo>
                      <a:pt x="741" y="334"/>
                    </a:lnTo>
                    <a:lnTo>
                      <a:pt x="743" y="327"/>
                    </a:lnTo>
                    <a:lnTo>
                      <a:pt x="746" y="321"/>
                    </a:lnTo>
                    <a:lnTo>
                      <a:pt x="748" y="314"/>
                    </a:lnTo>
                    <a:lnTo>
                      <a:pt x="750" y="308"/>
                    </a:lnTo>
                    <a:lnTo>
                      <a:pt x="752" y="301"/>
                    </a:lnTo>
                    <a:lnTo>
                      <a:pt x="754" y="295"/>
                    </a:lnTo>
                    <a:lnTo>
                      <a:pt x="756" y="288"/>
                    </a:lnTo>
                    <a:lnTo>
                      <a:pt x="757" y="281"/>
                    </a:lnTo>
                    <a:lnTo>
                      <a:pt x="759" y="275"/>
                    </a:lnTo>
                    <a:lnTo>
                      <a:pt x="760" y="268"/>
                    </a:lnTo>
                    <a:lnTo>
                      <a:pt x="761" y="261"/>
                    </a:lnTo>
                    <a:lnTo>
                      <a:pt x="762" y="254"/>
                    </a:lnTo>
                    <a:lnTo>
                      <a:pt x="762" y="247"/>
                    </a:lnTo>
                    <a:lnTo>
                      <a:pt x="763" y="240"/>
                    </a:lnTo>
                    <a:lnTo>
                      <a:pt x="763" y="233"/>
                    </a:lnTo>
                    <a:lnTo>
                      <a:pt x="763" y="226"/>
                    </a:lnTo>
                    <a:lnTo>
                      <a:pt x="763" y="219"/>
                    </a:lnTo>
                    <a:lnTo>
                      <a:pt x="763" y="212"/>
                    </a:lnTo>
                    <a:lnTo>
                      <a:pt x="762" y="204"/>
                    </a:lnTo>
                    <a:lnTo>
                      <a:pt x="761" y="197"/>
                    </a:lnTo>
                    <a:lnTo>
                      <a:pt x="761" y="190"/>
                    </a:lnTo>
                    <a:lnTo>
                      <a:pt x="759" y="183"/>
                    </a:lnTo>
                    <a:lnTo>
                      <a:pt x="758" y="175"/>
                    </a:lnTo>
                    <a:lnTo>
                      <a:pt x="757" y="168"/>
                    </a:lnTo>
                    <a:lnTo>
                      <a:pt x="755" y="162"/>
                    </a:lnTo>
                    <a:lnTo>
                      <a:pt x="753" y="155"/>
                    </a:lnTo>
                    <a:lnTo>
                      <a:pt x="751" y="148"/>
                    </a:lnTo>
                    <a:lnTo>
                      <a:pt x="749" y="141"/>
                    </a:lnTo>
                    <a:lnTo>
                      <a:pt x="747" y="135"/>
                    </a:lnTo>
                    <a:lnTo>
                      <a:pt x="744" y="128"/>
                    </a:lnTo>
                    <a:lnTo>
                      <a:pt x="742" y="122"/>
                    </a:lnTo>
                    <a:lnTo>
                      <a:pt x="739" y="115"/>
                    </a:lnTo>
                    <a:lnTo>
                      <a:pt x="736" y="109"/>
                    </a:lnTo>
                    <a:lnTo>
                      <a:pt x="732" y="103"/>
                    </a:lnTo>
                    <a:lnTo>
                      <a:pt x="729" y="97"/>
                    </a:lnTo>
                    <a:lnTo>
                      <a:pt x="725" y="91"/>
                    </a:lnTo>
                    <a:lnTo>
                      <a:pt x="721" y="86"/>
                    </a:lnTo>
                    <a:lnTo>
                      <a:pt x="717" y="80"/>
                    </a:lnTo>
                    <a:lnTo>
                      <a:pt x="713" y="75"/>
                    </a:lnTo>
                    <a:lnTo>
                      <a:pt x="709" y="69"/>
                    </a:lnTo>
                    <a:lnTo>
                      <a:pt x="705" y="64"/>
                    </a:lnTo>
                    <a:lnTo>
                      <a:pt x="700" y="59"/>
                    </a:lnTo>
                    <a:lnTo>
                      <a:pt x="695" y="55"/>
                    </a:lnTo>
                    <a:lnTo>
                      <a:pt x="690" y="50"/>
                    </a:lnTo>
                    <a:lnTo>
                      <a:pt x="685" y="46"/>
                    </a:lnTo>
                    <a:lnTo>
                      <a:pt x="680" y="41"/>
                    </a:lnTo>
                    <a:lnTo>
                      <a:pt x="674" y="37"/>
                    </a:lnTo>
                    <a:lnTo>
                      <a:pt x="669" y="33"/>
                    </a:lnTo>
                    <a:lnTo>
                      <a:pt x="663" y="30"/>
                    </a:lnTo>
                    <a:lnTo>
                      <a:pt x="657" y="26"/>
                    </a:lnTo>
                    <a:lnTo>
                      <a:pt x="651" y="23"/>
                    </a:lnTo>
                    <a:lnTo>
                      <a:pt x="645" y="20"/>
                    </a:lnTo>
                    <a:lnTo>
                      <a:pt x="640" y="18"/>
                    </a:lnTo>
                    <a:lnTo>
                      <a:pt x="635" y="16"/>
                    </a:lnTo>
                    <a:lnTo>
                      <a:pt x="629" y="13"/>
                    </a:lnTo>
                    <a:lnTo>
                      <a:pt x="623" y="11"/>
                    </a:lnTo>
                    <a:lnTo>
                      <a:pt x="617" y="10"/>
                    </a:lnTo>
                    <a:lnTo>
                      <a:pt x="611" y="8"/>
                    </a:lnTo>
                    <a:lnTo>
                      <a:pt x="605" y="7"/>
                    </a:lnTo>
                    <a:lnTo>
                      <a:pt x="599" y="5"/>
                    </a:lnTo>
                    <a:lnTo>
                      <a:pt x="593" y="4"/>
                    </a:lnTo>
                    <a:lnTo>
                      <a:pt x="587" y="3"/>
                    </a:lnTo>
                    <a:lnTo>
                      <a:pt x="580" y="2"/>
                    </a:lnTo>
                    <a:lnTo>
                      <a:pt x="573" y="1"/>
                    </a:lnTo>
                    <a:lnTo>
                      <a:pt x="567" y="1"/>
                    </a:lnTo>
                    <a:lnTo>
                      <a:pt x="560" y="0"/>
                    </a:lnTo>
                    <a:lnTo>
                      <a:pt x="553" y="0"/>
                    </a:lnTo>
                    <a:lnTo>
                      <a:pt x="546" y="0"/>
                    </a:lnTo>
                    <a:lnTo>
                      <a:pt x="539" y="0"/>
                    </a:lnTo>
                    <a:lnTo>
                      <a:pt x="532" y="0"/>
                    </a:lnTo>
                    <a:lnTo>
                      <a:pt x="525" y="0"/>
                    </a:lnTo>
                    <a:lnTo>
                      <a:pt x="518" y="0"/>
                    </a:lnTo>
                    <a:lnTo>
                      <a:pt x="510" y="0"/>
                    </a:lnTo>
                    <a:lnTo>
                      <a:pt x="503" y="1"/>
                    </a:lnTo>
                    <a:lnTo>
                      <a:pt x="495" y="1"/>
                    </a:lnTo>
                    <a:lnTo>
                      <a:pt x="488" y="2"/>
                    </a:lnTo>
                    <a:lnTo>
                      <a:pt x="480" y="3"/>
                    </a:lnTo>
                    <a:lnTo>
                      <a:pt x="473" y="3"/>
                    </a:lnTo>
                    <a:lnTo>
                      <a:pt x="465" y="4"/>
                    </a:lnTo>
                    <a:lnTo>
                      <a:pt x="457" y="5"/>
                    </a:lnTo>
                    <a:lnTo>
                      <a:pt x="449" y="6"/>
                    </a:lnTo>
                    <a:lnTo>
                      <a:pt x="441" y="7"/>
                    </a:lnTo>
                    <a:lnTo>
                      <a:pt x="433" y="9"/>
                    </a:lnTo>
                    <a:lnTo>
                      <a:pt x="425" y="10"/>
                    </a:lnTo>
                    <a:lnTo>
                      <a:pt x="417" y="11"/>
                    </a:lnTo>
                    <a:lnTo>
                      <a:pt x="409" y="13"/>
                    </a:lnTo>
                    <a:lnTo>
                      <a:pt x="401" y="14"/>
                    </a:lnTo>
                    <a:lnTo>
                      <a:pt x="393" y="16"/>
                    </a:lnTo>
                    <a:lnTo>
                      <a:pt x="385" y="17"/>
                    </a:lnTo>
                    <a:lnTo>
                      <a:pt x="377" y="16"/>
                    </a:lnTo>
                    <a:lnTo>
                      <a:pt x="369" y="14"/>
                    </a:lnTo>
                    <a:lnTo>
                      <a:pt x="361" y="13"/>
                    </a:lnTo>
                    <a:lnTo>
                      <a:pt x="353" y="11"/>
                    </a:lnTo>
                    <a:lnTo>
                      <a:pt x="345" y="10"/>
                    </a:lnTo>
                    <a:lnTo>
                      <a:pt x="337" y="9"/>
                    </a:lnTo>
                    <a:lnTo>
                      <a:pt x="329" y="8"/>
                    </a:lnTo>
                    <a:lnTo>
                      <a:pt x="321" y="7"/>
                    </a:lnTo>
                    <a:lnTo>
                      <a:pt x="313" y="6"/>
                    </a:lnTo>
                    <a:lnTo>
                      <a:pt x="305" y="5"/>
                    </a:lnTo>
                    <a:lnTo>
                      <a:pt x="298" y="4"/>
                    </a:lnTo>
                    <a:lnTo>
                      <a:pt x="290" y="3"/>
                    </a:lnTo>
                    <a:lnTo>
                      <a:pt x="282" y="2"/>
                    </a:lnTo>
                    <a:lnTo>
                      <a:pt x="275" y="2"/>
                    </a:lnTo>
                    <a:lnTo>
                      <a:pt x="267" y="1"/>
                    </a:lnTo>
                    <a:lnTo>
                      <a:pt x="260" y="0"/>
                    </a:lnTo>
                    <a:lnTo>
                      <a:pt x="252" y="0"/>
                    </a:lnTo>
                    <a:lnTo>
                      <a:pt x="245" y="0"/>
                    </a:lnTo>
                    <a:lnTo>
                      <a:pt x="238" y="0"/>
                    </a:lnTo>
                    <a:lnTo>
                      <a:pt x="231" y="0"/>
                    </a:lnTo>
                    <a:lnTo>
                      <a:pt x="224" y="0"/>
                    </a:lnTo>
                    <a:lnTo>
                      <a:pt x="217" y="0"/>
                    </a:lnTo>
                    <a:lnTo>
                      <a:pt x="210" y="0"/>
                    </a:lnTo>
                    <a:lnTo>
                      <a:pt x="203" y="1"/>
                    </a:lnTo>
                    <a:lnTo>
                      <a:pt x="196" y="1"/>
                    </a:lnTo>
                    <a:lnTo>
                      <a:pt x="189" y="2"/>
                    </a:lnTo>
                    <a:lnTo>
                      <a:pt x="183" y="2"/>
                    </a:lnTo>
                    <a:lnTo>
                      <a:pt x="176" y="3"/>
                    </a:lnTo>
                    <a:lnTo>
                      <a:pt x="170" y="4"/>
                    </a:lnTo>
                    <a:lnTo>
                      <a:pt x="164" y="6"/>
                    </a:lnTo>
                    <a:lnTo>
                      <a:pt x="158" y="7"/>
                    </a:lnTo>
                    <a:lnTo>
                      <a:pt x="152" y="8"/>
                    </a:lnTo>
                    <a:lnTo>
                      <a:pt x="146" y="10"/>
                    </a:lnTo>
                    <a:lnTo>
                      <a:pt x="140" y="12"/>
                    </a:lnTo>
                    <a:lnTo>
                      <a:pt x="134" y="14"/>
                    </a:lnTo>
                    <a:lnTo>
                      <a:pt x="128" y="16"/>
                    </a:lnTo>
                    <a:lnTo>
                      <a:pt x="123" y="18"/>
                    </a:lnTo>
                    <a:lnTo>
                      <a:pt x="118" y="20"/>
                    </a:lnTo>
                    <a:lnTo>
                      <a:pt x="112" y="23"/>
                    </a:lnTo>
                    <a:lnTo>
                      <a:pt x="106" y="26"/>
                    </a:lnTo>
                    <a:lnTo>
                      <a:pt x="100" y="30"/>
                    </a:lnTo>
                    <a:lnTo>
                      <a:pt x="94" y="33"/>
                    </a:lnTo>
                    <a:lnTo>
                      <a:pt x="89" y="37"/>
                    </a:lnTo>
                    <a:lnTo>
                      <a:pt x="83" y="41"/>
                    </a:lnTo>
                    <a:lnTo>
                      <a:pt x="78" y="45"/>
                    </a:lnTo>
                    <a:lnTo>
                      <a:pt x="73" y="50"/>
                    </a:lnTo>
                    <a:lnTo>
                      <a:pt x="68" y="55"/>
                    </a:lnTo>
                    <a:lnTo>
                      <a:pt x="63" y="59"/>
                    </a:lnTo>
                    <a:lnTo>
                      <a:pt x="58" y="64"/>
                    </a:lnTo>
                    <a:lnTo>
                      <a:pt x="54" y="69"/>
                    </a:lnTo>
                    <a:lnTo>
                      <a:pt x="49" y="75"/>
                    </a:lnTo>
                    <a:lnTo>
                      <a:pt x="45" y="80"/>
                    </a:lnTo>
                    <a:lnTo>
                      <a:pt x="41" y="85"/>
                    </a:lnTo>
                    <a:lnTo>
                      <a:pt x="37" y="91"/>
                    </a:lnTo>
                    <a:lnTo>
                      <a:pt x="34" y="97"/>
                    </a:lnTo>
                    <a:lnTo>
                      <a:pt x="30" y="103"/>
                    </a:lnTo>
                    <a:lnTo>
                      <a:pt x="27" y="109"/>
                    </a:lnTo>
                    <a:lnTo>
                      <a:pt x="24" y="115"/>
                    </a:lnTo>
                    <a:lnTo>
                      <a:pt x="21" y="122"/>
                    </a:lnTo>
                    <a:lnTo>
                      <a:pt x="18" y="128"/>
                    </a:lnTo>
                    <a:lnTo>
                      <a:pt x="16" y="134"/>
                    </a:lnTo>
                    <a:lnTo>
                      <a:pt x="13" y="141"/>
                    </a:lnTo>
                    <a:lnTo>
                      <a:pt x="11" y="148"/>
                    </a:lnTo>
                    <a:lnTo>
                      <a:pt x="9" y="155"/>
                    </a:lnTo>
                    <a:lnTo>
                      <a:pt x="7" y="161"/>
                    </a:lnTo>
                    <a:lnTo>
                      <a:pt x="6" y="168"/>
                    </a:lnTo>
                    <a:lnTo>
                      <a:pt x="4" y="175"/>
                    </a:lnTo>
                    <a:lnTo>
                      <a:pt x="3" y="183"/>
                    </a:lnTo>
                    <a:lnTo>
                      <a:pt x="2" y="190"/>
                    </a:lnTo>
                    <a:lnTo>
                      <a:pt x="1" y="197"/>
                    </a:lnTo>
                    <a:lnTo>
                      <a:pt x="0" y="204"/>
                    </a:lnTo>
                    <a:lnTo>
                      <a:pt x="0" y="212"/>
                    </a:lnTo>
                    <a:lnTo>
                      <a:pt x="0" y="219"/>
                    </a:lnTo>
                    <a:lnTo>
                      <a:pt x="0" y="226"/>
                    </a:lnTo>
                    <a:lnTo>
                      <a:pt x="0" y="234"/>
                    </a:lnTo>
                    <a:lnTo>
                      <a:pt x="0" y="241"/>
                    </a:lnTo>
                    <a:lnTo>
                      <a:pt x="0" y="248"/>
                    </a:lnTo>
                    <a:lnTo>
                      <a:pt x="1" y="255"/>
                    </a:lnTo>
                    <a:lnTo>
                      <a:pt x="2" y="262"/>
                    </a:lnTo>
                    <a:lnTo>
                      <a:pt x="3" y="269"/>
                    </a:lnTo>
                    <a:lnTo>
                      <a:pt x="4" y="276"/>
                    </a:lnTo>
                    <a:lnTo>
                      <a:pt x="6" y="283"/>
                    </a:lnTo>
                    <a:lnTo>
                      <a:pt x="7" y="289"/>
                    </a:lnTo>
                    <a:lnTo>
                      <a:pt x="9" y="296"/>
                    </a:lnTo>
                    <a:lnTo>
                      <a:pt x="11" y="303"/>
                    </a:lnTo>
                    <a:lnTo>
                      <a:pt x="13" y="310"/>
                    </a:lnTo>
                    <a:lnTo>
                      <a:pt x="15" y="316"/>
                    </a:lnTo>
                    <a:lnTo>
                      <a:pt x="18" y="323"/>
                    </a:lnTo>
                    <a:lnTo>
                      <a:pt x="20" y="329"/>
                    </a:lnTo>
                    <a:lnTo>
                      <a:pt x="23" y="336"/>
                    </a:lnTo>
                    <a:lnTo>
                      <a:pt x="26" y="342"/>
                    </a:lnTo>
                    <a:lnTo>
                      <a:pt x="29" y="349"/>
                    </a:lnTo>
                    <a:lnTo>
                      <a:pt x="32" y="355"/>
                    </a:lnTo>
                    <a:lnTo>
                      <a:pt x="36" y="361"/>
                    </a:lnTo>
                    <a:lnTo>
                      <a:pt x="39" y="367"/>
                    </a:lnTo>
                    <a:lnTo>
                      <a:pt x="43" y="373"/>
                    </a:lnTo>
                    <a:lnTo>
                      <a:pt x="47" y="379"/>
                    </a:lnTo>
                    <a:lnTo>
                      <a:pt x="51" y="385"/>
                    </a:lnTo>
                    <a:lnTo>
                      <a:pt x="55" y="391"/>
                    </a:lnTo>
                    <a:lnTo>
                      <a:pt x="60" y="397"/>
                    </a:lnTo>
                    <a:lnTo>
                      <a:pt x="64" y="403"/>
                    </a:lnTo>
                    <a:lnTo>
                      <a:pt x="69" y="408"/>
                    </a:lnTo>
                    <a:lnTo>
                      <a:pt x="74" y="414"/>
                    </a:lnTo>
                    <a:lnTo>
                      <a:pt x="79" y="419"/>
                    </a:lnTo>
                    <a:lnTo>
                      <a:pt x="84" y="425"/>
                    </a:lnTo>
                    <a:lnTo>
                      <a:pt x="89" y="430"/>
                    </a:lnTo>
                    <a:lnTo>
                      <a:pt x="94" y="435"/>
                    </a:lnTo>
                    <a:lnTo>
                      <a:pt x="100" y="440"/>
                    </a:lnTo>
                    <a:lnTo>
                      <a:pt x="105" y="445"/>
                    </a:lnTo>
                    <a:lnTo>
                      <a:pt x="111" y="450"/>
                    </a:lnTo>
                    <a:lnTo>
                      <a:pt x="116" y="455"/>
                    </a:lnTo>
                    <a:lnTo>
                      <a:pt x="121" y="459"/>
                    </a:lnTo>
                    <a:lnTo>
                      <a:pt x="126" y="463"/>
                    </a:lnTo>
                    <a:lnTo>
                      <a:pt x="132" y="466"/>
                    </a:lnTo>
                    <a:lnTo>
                      <a:pt x="137" y="470"/>
                    </a:lnTo>
                    <a:lnTo>
                      <a:pt x="143" y="474"/>
                    </a:lnTo>
                    <a:lnTo>
                      <a:pt x="148" y="478"/>
                    </a:lnTo>
                    <a:lnTo>
                      <a:pt x="154" y="481"/>
                    </a:lnTo>
                    <a:lnTo>
                      <a:pt x="160" y="484"/>
                    </a:lnTo>
                    <a:lnTo>
                      <a:pt x="166" y="488"/>
                    </a:lnTo>
                    <a:lnTo>
                      <a:pt x="172" y="491"/>
                    </a:lnTo>
                    <a:lnTo>
                      <a:pt x="178" y="494"/>
                    </a:lnTo>
                    <a:lnTo>
                      <a:pt x="184" y="497"/>
                    </a:lnTo>
                    <a:lnTo>
                      <a:pt x="190" y="500"/>
                    </a:lnTo>
                    <a:lnTo>
                      <a:pt x="197" y="503"/>
                    </a:lnTo>
                    <a:lnTo>
                      <a:pt x="203" y="505"/>
                    </a:lnTo>
                    <a:lnTo>
                      <a:pt x="209" y="508"/>
                    </a:lnTo>
                    <a:lnTo>
                      <a:pt x="216" y="510"/>
                    </a:lnTo>
                    <a:lnTo>
                      <a:pt x="222" y="513"/>
                    </a:lnTo>
                    <a:lnTo>
                      <a:pt x="229" y="515"/>
                    </a:lnTo>
                    <a:lnTo>
                      <a:pt x="236" y="517"/>
                    </a:lnTo>
                    <a:lnTo>
                      <a:pt x="243" y="519"/>
                    </a:lnTo>
                    <a:lnTo>
                      <a:pt x="249" y="521"/>
                    </a:lnTo>
                    <a:lnTo>
                      <a:pt x="256" y="523"/>
                    </a:lnTo>
                    <a:lnTo>
                      <a:pt x="263" y="525"/>
                    </a:lnTo>
                    <a:lnTo>
                      <a:pt x="270" y="527"/>
                    </a:lnTo>
                    <a:lnTo>
                      <a:pt x="277" y="528"/>
                    </a:lnTo>
                    <a:lnTo>
                      <a:pt x="284" y="530"/>
                    </a:lnTo>
                    <a:lnTo>
                      <a:pt x="292" y="531"/>
                    </a:lnTo>
                    <a:lnTo>
                      <a:pt x="299" y="532"/>
                    </a:lnTo>
                    <a:lnTo>
                      <a:pt x="306" y="533"/>
                    </a:lnTo>
                    <a:lnTo>
                      <a:pt x="313" y="534"/>
                    </a:lnTo>
                    <a:lnTo>
                      <a:pt x="321" y="535"/>
                    </a:lnTo>
                    <a:lnTo>
                      <a:pt x="328" y="536"/>
                    </a:lnTo>
                    <a:lnTo>
                      <a:pt x="335" y="537"/>
                    </a:lnTo>
                    <a:lnTo>
                      <a:pt x="343" y="538"/>
                    </a:lnTo>
                    <a:lnTo>
                      <a:pt x="350" y="538"/>
                    </a:lnTo>
                    <a:lnTo>
                      <a:pt x="358" y="538"/>
                    </a:lnTo>
                    <a:lnTo>
                      <a:pt x="366" y="539"/>
                    </a:lnTo>
                    <a:lnTo>
                      <a:pt x="373" y="539"/>
                    </a:lnTo>
                    <a:lnTo>
                      <a:pt x="381" y="53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91" name="Freeform 142"/>
              <p:cNvSpPr>
                <a:spLocks/>
              </p:cNvSpPr>
              <p:nvPr/>
            </p:nvSpPr>
            <p:spPr bwMode="auto">
              <a:xfrm>
                <a:off x="3680" y="3331"/>
                <a:ext cx="686" cy="485"/>
              </a:xfrm>
              <a:custGeom>
                <a:avLst/>
                <a:gdLst>
                  <a:gd name="T0" fmla="*/ 374 w 686"/>
                  <a:gd name="T1" fmla="*/ 483 h 485"/>
                  <a:gd name="T2" fmla="*/ 412 w 686"/>
                  <a:gd name="T3" fmla="*/ 479 h 485"/>
                  <a:gd name="T4" fmla="*/ 448 w 686"/>
                  <a:gd name="T5" fmla="*/ 471 h 485"/>
                  <a:gd name="T6" fmla="*/ 483 w 686"/>
                  <a:gd name="T7" fmla="*/ 461 h 485"/>
                  <a:gd name="T8" fmla="*/ 516 w 686"/>
                  <a:gd name="T9" fmla="*/ 448 h 485"/>
                  <a:gd name="T10" fmla="*/ 546 w 686"/>
                  <a:gd name="T11" fmla="*/ 432 h 485"/>
                  <a:gd name="T12" fmla="*/ 574 w 686"/>
                  <a:gd name="T13" fmla="*/ 413 h 485"/>
                  <a:gd name="T14" fmla="*/ 596 w 686"/>
                  <a:gd name="T15" fmla="*/ 395 h 485"/>
                  <a:gd name="T16" fmla="*/ 621 w 686"/>
                  <a:gd name="T17" fmla="*/ 369 h 485"/>
                  <a:gd name="T18" fmla="*/ 643 w 686"/>
                  <a:gd name="T19" fmla="*/ 341 h 485"/>
                  <a:gd name="T20" fmla="*/ 660 w 686"/>
                  <a:gd name="T21" fmla="*/ 310 h 485"/>
                  <a:gd name="T22" fmla="*/ 673 w 686"/>
                  <a:gd name="T23" fmla="*/ 278 h 485"/>
                  <a:gd name="T24" fmla="*/ 682 w 686"/>
                  <a:gd name="T25" fmla="*/ 245 h 485"/>
                  <a:gd name="T26" fmla="*/ 685 w 686"/>
                  <a:gd name="T27" fmla="*/ 210 h 485"/>
                  <a:gd name="T28" fmla="*/ 684 w 686"/>
                  <a:gd name="T29" fmla="*/ 181 h 485"/>
                  <a:gd name="T30" fmla="*/ 678 w 686"/>
                  <a:gd name="T31" fmla="*/ 145 h 485"/>
                  <a:gd name="T32" fmla="*/ 667 w 686"/>
                  <a:gd name="T33" fmla="*/ 111 h 485"/>
                  <a:gd name="T34" fmla="*/ 650 w 686"/>
                  <a:gd name="T35" fmla="*/ 80 h 485"/>
                  <a:gd name="T36" fmla="*/ 629 w 686"/>
                  <a:gd name="T37" fmla="*/ 54 h 485"/>
                  <a:gd name="T38" fmla="*/ 603 w 686"/>
                  <a:gd name="T39" fmla="*/ 32 h 485"/>
                  <a:gd name="T40" fmla="*/ 580 w 686"/>
                  <a:gd name="T41" fmla="*/ 19 h 485"/>
                  <a:gd name="T42" fmla="*/ 552 w 686"/>
                  <a:gd name="T43" fmla="*/ 9 h 485"/>
                  <a:gd name="T44" fmla="*/ 520 w 686"/>
                  <a:gd name="T45" fmla="*/ 3 h 485"/>
                  <a:gd name="T46" fmla="*/ 486 w 686"/>
                  <a:gd name="T47" fmla="*/ 0 h 485"/>
                  <a:gd name="T48" fmla="*/ 449 w 686"/>
                  <a:gd name="T49" fmla="*/ 1 h 485"/>
                  <a:gd name="T50" fmla="*/ 411 w 686"/>
                  <a:gd name="T51" fmla="*/ 5 h 485"/>
                  <a:gd name="T52" fmla="*/ 371 w 686"/>
                  <a:gd name="T53" fmla="*/ 11 h 485"/>
                  <a:gd name="T54" fmla="*/ 338 w 686"/>
                  <a:gd name="T55" fmla="*/ 14 h 485"/>
                  <a:gd name="T56" fmla="*/ 298 w 686"/>
                  <a:gd name="T57" fmla="*/ 7 h 485"/>
                  <a:gd name="T58" fmla="*/ 259 w 686"/>
                  <a:gd name="T59" fmla="*/ 3 h 485"/>
                  <a:gd name="T60" fmla="*/ 222 w 686"/>
                  <a:gd name="T61" fmla="*/ 0 h 485"/>
                  <a:gd name="T62" fmla="*/ 187 w 686"/>
                  <a:gd name="T63" fmla="*/ 1 h 485"/>
                  <a:gd name="T64" fmla="*/ 154 w 686"/>
                  <a:gd name="T65" fmla="*/ 4 h 485"/>
                  <a:gd name="T66" fmla="*/ 124 w 686"/>
                  <a:gd name="T67" fmla="*/ 12 h 485"/>
                  <a:gd name="T68" fmla="*/ 102 w 686"/>
                  <a:gd name="T69" fmla="*/ 21 h 485"/>
                  <a:gd name="T70" fmla="*/ 73 w 686"/>
                  <a:gd name="T71" fmla="*/ 40 h 485"/>
                  <a:gd name="T72" fmla="*/ 48 w 686"/>
                  <a:gd name="T73" fmla="*/ 64 h 485"/>
                  <a:gd name="T74" fmla="*/ 29 w 686"/>
                  <a:gd name="T75" fmla="*/ 92 h 485"/>
                  <a:gd name="T76" fmla="*/ 14 w 686"/>
                  <a:gd name="T77" fmla="*/ 124 h 485"/>
                  <a:gd name="T78" fmla="*/ 4 w 686"/>
                  <a:gd name="T79" fmla="*/ 159 h 485"/>
                  <a:gd name="T80" fmla="*/ 1 w 686"/>
                  <a:gd name="T81" fmla="*/ 196 h 485"/>
                  <a:gd name="T82" fmla="*/ 1 w 686"/>
                  <a:gd name="T83" fmla="*/ 224 h 485"/>
                  <a:gd name="T84" fmla="*/ 7 w 686"/>
                  <a:gd name="T85" fmla="*/ 258 h 485"/>
                  <a:gd name="T86" fmla="*/ 17 w 686"/>
                  <a:gd name="T87" fmla="*/ 291 h 485"/>
                  <a:gd name="T88" fmla="*/ 32 w 686"/>
                  <a:gd name="T89" fmla="*/ 323 h 485"/>
                  <a:gd name="T90" fmla="*/ 51 w 686"/>
                  <a:gd name="T91" fmla="*/ 352 h 485"/>
                  <a:gd name="T92" fmla="*/ 74 w 686"/>
                  <a:gd name="T93" fmla="*/ 379 h 485"/>
                  <a:gd name="T94" fmla="*/ 101 w 686"/>
                  <a:gd name="T95" fmla="*/ 404 h 485"/>
                  <a:gd name="T96" fmla="*/ 122 w 686"/>
                  <a:gd name="T97" fmla="*/ 421 h 485"/>
                  <a:gd name="T98" fmla="*/ 152 w 686"/>
                  <a:gd name="T99" fmla="*/ 438 h 485"/>
                  <a:gd name="T100" fmla="*/ 183 w 686"/>
                  <a:gd name="T101" fmla="*/ 453 h 485"/>
                  <a:gd name="T102" fmla="*/ 217 w 686"/>
                  <a:gd name="T103" fmla="*/ 466 h 485"/>
                  <a:gd name="T104" fmla="*/ 252 w 686"/>
                  <a:gd name="T105" fmla="*/ 475 h 485"/>
                  <a:gd name="T106" fmla="*/ 289 w 686"/>
                  <a:gd name="T107" fmla="*/ 481 h 485"/>
                  <a:gd name="T108" fmla="*/ 327 w 686"/>
                  <a:gd name="T109" fmla="*/ 483 h 4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6"/>
                  <a:gd name="T166" fmla="*/ 0 h 485"/>
                  <a:gd name="T167" fmla="*/ 686 w 686"/>
                  <a:gd name="T168" fmla="*/ 485 h 4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6" h="485">
                    <a:moveTo>
                      <a:pt x="343" y="484"/>
                    </a:moveTo>
                    <a:lnTo>
                      <a:pt x="351" y="484"/>
                    </a:lnTo>
                    <a:lnTo>
                      <a:pt x="359" y="483"/>
                    </a:lnTo>
                    <a:lnTo>
                      <a:pt x="366" y="483"/>
                    </a:lnTo>
                    <a:lnTo>
                      <a:pt x="374" y="483"/>
                    </a:lnTo>
                    <a:lnTo>
                      <a:pt x="382" y="482"/>
                    </a:lnTo>
                    <a:lnTo>
                      <a:pt x="389" y="481"/>
                    </a:lnTo>
                    <a:lnTo>
                      <a:pt x="397" y="481"/>
                    </a:lnTo>
                    <a:lnTo>
                      <a:pt x="405" y="480"/>
                    </a:lnTo>
                    <a:lnTo>
                      <a:pt x="412" y="479"/>
                    </a:lnTo>
                    <a:lnTo>
                      <a:pt x="419" y="477"/>
                    </a:lnTo>
                    <a:lnTo>
                      <a:pt x="427" y="476"/>
                    </a:lnTo>
                    <a:lnTo>
                      <a:pt x="434" y="475"/>
                    </a:lnTo>
                    <a:lnTo>
                      <a:pt x="441" y="473"/>
                    </a:lnTo>
                    <a:lnTo>
                      <a:pt x="448" y="471"/>
                    </a:lnTo>
                    <a:lnTo>
                      <a:pt x="456" y="470"/>
                    </a:lnTo>
                    <a:lnTo>
                      <a:pt x="463" y="468"/>
                    </a:lnTo>
                    <a:lnTo>
                      <a:pt x="470" y="466"/>
                    </a:lnTo>
                    <a:lnTo>
                      <a:pt x="476" y="464"/>
                    </a:lnTo>
                    <a:lnTo>
                      <a:pt x="483" y="461"/>
                    </a:lnTo>
                    <a:lnTo>
                      <a:pt x="490" y="459"/>
                    </a:lnTo>
                    <a:lnTo>
                      <a:pt x="497" y="456"/>
                    </a:lnTo>
                    <a:lnTo>
                      <a:pt x="503" y="454"/>
                    </a:lnTo>
                    <a:lnTo>
                      <a:pt x="510" y="451"/>
                    </a:lnTo>
                    <a:lnTo>
                      <a:pt x="516" y="448"/>
                    </a:lnTo>
                    <a:lnTo>
                      <a:pt x="522" y="445"/>
                    </a:lnTo>
                    <a:lnTo>
                      <a:pt x="528" y="442"/>
                    </a:lnTo>
                    <a:lnTo>
                      <a:pt x="535" y="439"/>
                    </a:lnTo>
                    <a:lnTo>
                      <a:pt x="541" y="435"/>
                    </a:lnTo>
                    <a:lnTo>
                      <a:pt x="546" y="432"/>
                    </a:lnTo>
                    <a:lnTo>
                      <a:pt x="552" y="428"/>
                    </a:lnTo>
                    <a:lnTo>
                      <a:pt x="558" y="424"/>
                    </a:lnTo>
                    <a:lnTo>
                      <a:pt x="563" y="421"/>
                    </a:lnTo>
                    <a:lnTo>
                      <a:pt x="569" y="417"/>
                    </a:lnTo>
                    <a:lnTo>
                      <a:pt x="574" y="413"/>
                    </a:lnTo>
                    <a:lnTo>
                      <a:pt x="579" y="409"/>
                    </a:lnTo>
                    <a:lnTo>
                      <a:pt x="585" y="404"/>
                    </a:lnTo>
                    <a:lnTo>
                      <a:pt x="590" y="399"/>
                    </a:lnTo>
                    <a:lnTo>
                      <a:pt x="596" y="395"/>
                    </a:lnTo>
                    <a:lnTo>
                      <a:pt x="601" y="390"/>
                    </a:lnTo>
                    <a:lnTo>
                      <a:pt x="606" y="385"/>
                    </a:lnTo>
                    <a:lnTo>
                      <a:pt x="611" y="379"/>
                    </a:lnTo>
                    <a:lnTo>
                      <a:pt x="616" y="374"/>
                    </a:lnTo>
                    <a:lnTo>
                      <a:pt x="621" y="369"/>
                    </a:lnTo>
                    <a:lnTo>
                      <a:pt x="626" y="363"/>
                    </a:lnTo>
                    <a:lnTo>
                      <a:pt x="630" y="358"/>
                    </a:lnTo>
                    <a:lnTo>
                      <a:pt x="634" y="352"/>
                    </a:lnTo>
                    <a:lnTo>
                      <a:pt x="639" y="346"/>
                    </a:lnTo>
                    <a:lnTo>
                      <a:pt x="643" y="341"/>
                    </a:lnTo>
                    <a:lnTo>
                      <a:pt x="646" y="335"/>
                    </a:lnTo>
                    <a:lnTo>
                      <a:pt x="650" y="329"/>
                    </a:lnTo>
                    <a:lnTo>
                      <a:pt x="654" y="323"/>
                    </a:lnTo>
                    <a:lnTo>
                      <a:pt x="657" y="316"/>
                    </a:lnTo>
                    <a:lnTo>
                      <a:pt x="660" y="310"/>
                    </a:lnTo>
                    <a:lnTo>
                      <a:pt x="663" y="304"/>
                    </a:lnTo>
                    <a:lnTo>
                      <a:pt x="666" y="298"/>
                    </a:lnTo>
                    <a:lnTo>
                      <a:pt x="668" y="291"/>
                    </a:lnTo>
                    <a:lnTo>
                      <a:pt x="671" y="285"/>
                    </a:lnTo>
                    <a:lnTo>
                      <a:pt x="673" y="278"/>
                    </a:lnTo>
                    <a:lnTo>
                      <a:pt x="675" y="272"/>
                    </a:lnTo>
                    <a:lnTo>
                      <a:pt x="677" y="265"/>
                    </a:lnTo>
                    <a:lnTo>
                      <a:pt x="679" y="258"/>
                    </a:lnTo>
                    <a:lnTo>
                      <a:pt x="680" y="252"/>
                    </a:lnTo>
                    <a:lnTo>
                      <a:pt x="682" y="245"/>
                    </a:lnTo>
                    <a:lnTo>
                      <a:pt x="683" y="238"/>
                    </a:lnTo>
                    <a:lnTo>
                      <a:pt x="684" y="231"/>
                    </a:lnTo>
                    <a:lnTo>
                      <a:pt x="684" y="224"/>
                    </a:lnTo>
                    <a:lnTo>
                      <a:pt x="685" y="217"/>
                    </a:lnTo>
                    <a:lnTo>
                      <a:pt x="685" y="210"/>
                    </a:lnTo>
                    <a:lnTo>
                      <a:pt x="685" y="203"/>
                    </a:lnTo>
                    <a:lnTo>
                      <a:pt x="685" y="196"/>
                    </a:lnTo>
                    <a:lnTo>
                      <a:pt x="685" y="188"/>
                    </a:lnTo>
                    <a:lnTo>
                      <a:pt x="684" y="181"/>
                    </a:lnTo>
                    <a:lnTo>
                      <a:pt x="683" y="173"/>
                    </a:lnTo>
                    <a:lnTo>
                      <a:pt x="682" y="166"/>
                    </a:lnTo>
                    <a:lnTo>
                      <a:pt x="681" y="159"/>
                    </a:lnTo>
                    <a:lnTo>
                      <a:pt x="680" y="152"/>
                    </a:lnTo>
                    <a:lnTo>
                      <a:pt x="678" y="145"/>
                    </a:lnTo>
                    <a:lnTo>
                      <a:pt x="676" y="138"/>
                    </a:lnTo>
                    <a:lnTo>
                      <a:pt x="674" y="131"/>
                    </a:lnTo>
                    <a:lnTo>
                      <a:pt x="672" y="124"/>
                    </a:lnTo>
                    <a:lnTo>
                      <a:pt x="669" y="118"/>
                    </a:lnTo>
                    <a:lnTo>
                      <a:pt x="667" y="111"/>
                    </a:lnTo>
                    <a:lnTo>
                      <a:pt x="664" y="105"/>
                    </a:lnTo>
                    <a:lnTo>
                      <a:pt x="661" y="98"/>
                    </a:lnTo>
                    <a:lnTo>
                      <a:pt x="657" y="92"/>
                    </a:lnTo>
                    <a:lnTo>
                      <a:pt x="654" y="86"/>
                    </a:lnTo>
                    <a:lnTo>
                      <a:pt x="650" y="80"/>
                    </a:lnTo>
                    <a:lnTo>
                      <a:pt x="646" y="75"/>
                    </a:lnTo>
                    <a:lnTo>
                      <a:pt x="642" y="69"/>
                    </a:lnTo>
                    <a:lnTo>
                      <a:pt x="638" y="64"/>
                    </a:lnTo>
                    <a:lnTo>
                      <a:pt x="633" y="59"/>
                    </a:lnTo>
                    <a:lnTo>
                      <a:pt x="629" y="54"/>
                    </a:lnTo>
                    <a:lnTo>
                      <a:pt x="624" y="49"/>
                    </a:lnTo>
                    <a:lnTo>
                      <a:pt x="619" y="44"/>
                    </a:lnTo>
                    <a:lnTo>
                      <a:pt x="614" y="40"/>
                    </a:lnTo>
                    <a:lnTo>
                      <a:pt x="609" y="36"/>
                    </a:lnTo>
                    <a:lnTo>
                      <a:pt x="603" y="32"/>
                    </a:lnTo>
                    <a:lnTo>
                      <a:pt x="597" y="28"/>
                    </a:lnTo>
                    <a:lnTo>
                      <a:pt x="592" y="24"/>
                    </a:lnTo>
                    <a:lnTo>
                      <a:pt x="586" y="21"/>
                    </a:lnTo>
                    <a:lnTo>
                      <a:pt x="580" y="19"/>
                    </a:lnTo>
                    <a:lnTo>
                      <a:pt x="575" y="16"/>
                    </a:lnTo>
                    <a:lnTo>
                      <a:pt x="569" y="14"/>
                    </a:lnTo>
                    <a:lnTo>
                      <a:pt x="563" y="12"/>
                    </a:lnTo>
                    <a:lnTo>
                      <a:pt x="557" y="10"/>
                    </a:lnTo>
                    <a:lnTo>
                      <a:pt x="552" y="9"/>
                    </a:lnTo>
                    <a:lnTo>
                      <a:pt x="545" y="7"/>
                    </a:lnTo>
                    <a:lnTo>
                      <a:pt x="539" y="6"/>
                    </a:lnTo>
                    <a:lnTo>
                      <a:pt x="533" y="4"/>
                    </a:lnTo>
                    <a:lnTo>
                      <a:pt x="526" y="3"/>
                    </a:lnTo>
                    <a:lnTo>
                      <a:pt x="520" y="3"/>
                    </a:lnTo>
                    <a:lnTo>
                      <a:pt x="513" y="2"/>
                    </a:lnTo>
                    <a:lnTo>
                      <a:pt x="506" y="1"/>
                    </a:lnTo>
                    <a:lnTo>
                      <a:pt x="500" y="1"/>
                    </a:lnTo>
                    <a:lnTo>
                      <a:pt x="493" y="1"/>
                    </a:lnTo>
                    <a:lnTo>
                      <a:pt x="486" y="0"/>
                    </a:lnTo>
                    <a:lnTo>
                      <a:pt x="479" y="0"/>
                    </a:lnTo>
                    <a:lnTo>
                      <a:pt x="471" y="0"/>
                    </a:lnTo>
                    <a:lnTo>
                      <a:pt x="464" y="1"/>
                    </a:lnTo>
                    <a:lnTo>
                      <a:pt x="457" y="1"/>
                    </a:lnTo>
                    <a:lnTo>
                      <a:pt x="449" y="1"/>
                    </a:lnTo>
                    <a:lnTo>
                      <a:pt x="442" y="2"/>
                    </a:lnTo>
                    <a:lnTo>
                      <a:pt x="434" y="3"/>
                    </a:lnTo>
                    <a:lnTo>
                      <a:pt x="426" y="3"/>
                    </a:lnTo>
                    <a:lnTo>
                      <a:pt x="419" y="4"/>
                    </a:lnTo>
                    <a:lnTo>
                      <a:pt x="411" y="5"/>
                    </a:lnTo>
                    <a:lnTo>
                      <a:pt x="403" y="6"/>
                    </a:lnTo>
                    <a:lnTo>
                      <a:pt x="395" y="7"/>
                    </a:lnTo>
                    <a:lnTo>
                      <a:pt x="387" y="9"/>
                    </a:lnTo>
                    <a:lnTo>
                      <a:pt x="379" y="10"/>
                    </a:lnTo>
                    <a:lnTo>
                      <a:pt x="371" y="11"/>
                    </a:lnTo>
                    <a:lnTo>
                      <a:pt x="363" y="13"/>
                    </a:lnTo>
                    <a:lnTo>
                      <a:pt x="355" y="14"/>
                    </a:lnTo>
                    <a:lnTo>
                      <a:pt x="347" y="16"/>
                    </a:lnTo>
                    <a:lnTo>
                      <a:pt x="338" y="14"/>
                    </a:lnTo>
                    <a:lnTo>
                      <a:pt x="330" y="13"/>
                    </a:lnTo>
                    <a:lnTo>
                      <a:pt x="322" y="11"/>
                    </a:lnTo>
                    <a:lnTo>
                      <a:pt x="314" y="10"/>
                    </a:lnTo>
                    <a:lnTo>
                      <a:pt x="306" y="9"/>
                    </a:lnTo>
                    <a:lnTo>
                      <a:pt x="298" y="7"/>
                    </a:lnTo>
                    <a:lnTo>
                      <a:pt x="290" y="6"/>
                    </a:lnTo>
                    <a:lnTo>
                      <a:pt x="282" y="5"/>
                    </a:lnTo>
                    <a:lnTo>
                      <a:pt x="275" y="4"/>
                    </a:lnTo>
                    <a:lnTo>
                      <a:pt x="267" y="3"/>
                    </a:lnTo>
                    <a:lnTo>
                      <a:pt x="259" y="3"/>
                    </a:lnTo>
                    <a:lnTo>
                      <a:pt x="252" y="2"/>
                    </a:lnTo>
                    <a:lnTo>
                      <a:pt x="244" y="1"/>
                    </a:lnTo>
                    <a:lnTo>
                      <a:pt x="237" y="1"/>
                    </a:lnTo>
                    <a:lnTo>
                      <a:pt x="229" y="0"/>
                    </a:lnTo>
                    <a:lnTo>
                      <a:pt x="222" y="0"/>
                    </a:lnTo>
                    <a:lnTo>
                      <a:pt x="215" y="0"/>
                    </a:lnTo>
                    <a:lnTo>
                      <a:pt x="208" y="0"/>
                    </a:lnTo>
                    <a:lnTo>
                      <a:pt x="200" y="0"/>
                    </a:lnTo>
                    <a:lnTo>
                      <a:pt x="194" y="0"/>
                    </a:lnTo>
                    <a:lnTo>
                      <a:pt x="187" y="1"/>
                    </a:lnTo>
                    <a:lnTo>
                      <a:pt x="180" y="1"/>
                    </a:lnTo>
                    <a:lnTo>
                      <a:pt x="173" y="2"/>
                    </a:lnTo>
                    <a:lnTo>
                      <a:pt x="167" y="2"/>
                    </a:lnTo>
                    <a:lnTo>
                      <a:pt x="160" y="3"/>
                    </a:lnTo>
                    <a:lnTo>
                      <a:pt x="154" y="4"/>
                    </a:lnTo>
                    <a:lnTo>
                      <a:pt x="148" y="6"/>
                    </a:lnTo>
                    <a:lnTo>
                      <a:pt x="141" y="7"/>
                    </a:lnTo>
                    <a:lnTo>
                      <a:pt x="135" y="8"/>
                    </a:lnTo>
                    <a:lnTo>
                      <a:pt x="129" y="10"/>
                    </a:lnTo>
                    <a:lnTo>
                      <a:pt x="124" y="12"/>
                    </a:lnTo>
                    <a:lnTo>
                      <a:pt x="118" y="14"/>
                    </a:lnTo>
                    <a:lnTo>
                      <a:pt x="113" y="16"/>
                    </a:lnTo>
                    <a:lnTo>
                      <a:pt x="107" y="19"/>
                    </a:lnTo>
                    <a:lnTo>
                      <a:pt x="102" y="21"/>
                    </a:lnTo>
                    <a:lnTo>
                      <a:pt x="96" y="24"/>
                    </a:lnTo>
                    <a:lnTo>
                      <a:pt x="90" y="28"/>
                    </a:lnTo>
                    <a:lnTo>
                      <a:pt x="84" y="32"/>
                    </a:lnTo>
                    <a:lnTo>
                      <a:pt x="78" y="36"/>
                    </a:lnTo>
                    <a:lnTo>
                      <a:pt x="73" y="40"/>
                    </a:lnTo>
                    <a:lnTo>
                      <a:pt x="68" y="44"/>
                    </a:lnTo>
                    <a:lnTo>
                      <a:pt x="62" y="49"/>
                    </a:lnTo>
                    <a:lnTo>
                      <a:pt x="58" y="54"/>
                    </a:lnTo>
                    <a:lnTo>
                      <a:pt x="53" y="59"/>
                    </a:lnTo>
                    <a:lnTo>
                      <a:pt x="48" y="64"/>
                    </a:lnTo>
                    <a:lnTo>
                      <a:pt x="44" y="69"/>
                    </a:lnTo>
                    <a:lnTo>
                      <a:pt x="40" y="75"/>
                    </a:lnTo>
                    <a:lnTo>
                      <a:pt x="36" y="80"/>
                    </a:lnTo>
                    <a:lnTo>
                      <a:pt x="32" y="86"/>
                    </a:lnTo>
                    <a:lnTo>
                      <a:pt x="29" y="92"/>
                    </a:lnTo>
                    <a:lnTo>
                      <a:pt x="25" y="98"/>
                    </a:lnTo>
                    <a:lnTo>
                      <a:pt x="22" y="105"/>
                    </a:lnTo>
                    <a:lnTo>
                      <a:pt x="19" y="111"/>
                    </a:lnTo>
                    <a:lnTo>
                      <a:pt x="16" y="118"/>
                    </a:lnTo>
                    <a:lnTo>
                      <a:pt x="14" y="124"/>
                    </a:lnTo>
                    <a:lnTo>
                      <a:pt x="12" y="131"/>
                    </a:lnTo>
                    <a:lnTo>
                      <a:pt x="9" y="138"/>
                    </a:lnTo>
                    <a:lnTo>
                      <a:pt x="8" y="145"/>
                    </a:lnTo>
                    <a:lnTo>
                      <a:pt x="6" y="152"/>
                    </a:lnTo>
                    <a:lnTo>
                      <a:pt x="4" y="159"/>
                    </a:lnTo>
                    <a:lnTo>
                      <a:pt x="3" y="166"/>
                    </a:lnTo>
                    <a:lnTo>
                      <a:pt x="2" y="173"/>
                    </a:lnTo>
                    <a:lnTo>
                      <a:pt x="1" y="181"/>
                    </a:lnTo>
                    <a:lnTo>
                      <a:pt x="1" y="188"/>
                    </a:lnTo>
                    <a:lnTo>
                      <a:pt x="1" y="196"/>
                    </a:lnTo>
                    <a:lnTo>
                      <a:pt x="0" y="203"/>
                    </a:lnTo>
                    <a:lnTo>
                      <a:pt x="0" y="210"/>
                    </a:lnTo>
                    <a:lnTo>
                      <a:pt x="1" y="217"/>
                    </a:lnTo>
                    <a:lnTo>
                      <a:pt x="1" y="224"/>
                    </a:lnTo>
                    <a:lnTo>
                      <a:pt x="2" y="231"/>
                    </a:lnTo>
                    <a:lnTo>
                      <a:pt x="3" y="238"/>
                    </a:lnTo>
                    <a:lnTo>
                      <a:pt x="4" y="245"/>
                    </a:lnTo>
                    <a:lnTo>
                      <a:pt x="5" y="252"/>
                    </a:lnTo>
                    <a:lnTo>
                      <a:pt x="7" y="258"/>
                    </a:lnTo>
                    <a:lnTo>
                      <a:pt x="9" y="265"/>
                    </a:lnTo>
                    <a:lnTo>
                      <a:pt x="10" y="272"/>
                    </a:lnTo>
                    <a:lnTo>
                      <a:pt x="12" y="278"/>
                    </a:lnTo>
                    <a:lnTo>
                      <a:pt x="15" y="285"/>
                    </a:lnTo>
                    <a:lnTo>
                      <a:pt x="17" y="291"/>
                    </a:lnTo>
                    <a:lnTo>
                      <a:pt x="20" y="298"/>
                    </a:lnTo>
                    <a:lnTo>
                      <a:pt x="23" y="304"/>
                    </a:lnTo>
                    <a:lnTo>
                      <a:pt x="26" y="310"/>
                    </a:lnTo>
                    <a:lnTo>
                      <a:pt x="29" y="316"/>
                    </a:lnTo>
                    <a:lnTo>
                      <a:pt x="32" y="323"/>
                    </a:lnTo>
                    <a:lnTo>
                      <a:pt x="35" y="329"/>
                    </a:lnTo>
                    <a:lnTo>
                      <a:pt x="39" y="335"/>
                    </a:lnTo>
                    <a:lnTo>
                      <a:pt x="43" y="341"/>
                    </a:lnTo>
                    <a:lnTo>
                      <a:pt x="47" y="346"/>
                    </a:lnTo>
                    <a:lnTo>
                      <a:pt x="51" y="352"/>
                    </a:lnTo>
                    <a:lnTo>
                      <a:pt x="55" y="358"/>
                    </a:lnTo>
                    <a:lnTo>
                      <a:pt x="60" y="363"/>
                    </a:lnTo>
                    <a:lnTo>
                      <a:pt x="64" y="369"/>
                    </a:lnTo>
                    <a:lnTo>
                      <a:pt x="69" y="374"/>
                    </a:lnTo>
                    <a:lnTo>
                      <a:pt x="74" y="379"/>
                    </a:lnTo>
                    <a:lnTo>
                      <a:pt x="79" y="385"/>
                    </a:lnTo>
                    <a:lnTo>
                      <a:pt x="84" y="390"/>
                    </a:lnTo>
                    <a:lnTo>
                      <a:pt x="90" y="395"/>
                    </a:lnTo>
                    <a:lnTo>
                      <a:pt x="95" y="399"/>
                    </a:lnTo>
                    <a:lnTo>
                      <a:pt x="101" y="404"/>
                    </a:lnTo>
                    <a:lnTo>
                      <a:pt x="106" y="408"/>
                    </a:lnTo>
                    <a:lnTo>
                      <a:pt x="111" y="413"/>
                    </a:lnTo>
                    <a:lnTo>
                      <a:pt x="117" y="417"/>
                    </a:lnTo>
                    <a:lnTo>
                      <a:pt x="122" y="421"/>
                    </a:lnTo>
                    <a:lnTo>
                      <a:pt x="128" y="424"/>
                    </a:lnTo>
                    <a:lnTo>
                      <a:pt x="134" y="428"/>
                    </a:lnTo>
                    <a:lnTo>
                      <a:pt x="140" y="432"/>
                    </a:lnTo>
                    <a:lnTo>
                      <a:pt x="146" y="435"/>
                    </a:lnTo>
                    <a:lnTo>
                      <a:pt x="152" y="438"/>
                    </a:lnTo>
                    <a:lnTo>
                      <a:pt x="158" y="442"/>
                    </a:lnTo>
                    <a:lnTo>
                      <a:pt x="164" y="445"/>
                    </a:lnTo>
                    <a:lnTo>
                      <a:pt x="170" y="448"/>
                    </a:lnTo>
                    <a:lnTo>
                      <a:pt x="177" y="451"/>
                    </a:lnTo>
                    <a:lnTo>
                      <a:pt x="183" y="453"/>
                    </a:lnTo>
                    <a:lnTo>
                      <a:pt x="190" y="456"/>
                    </a:lnTo>
                    <a:lnTo>
                      <a:pt x="196" y="459"/>
                    </a:lnTo>
                    <a:lnTo>
                      <a:pt x="203" y="461"/>
                    </a:lnTo>
                    <a:lnTo>
                      <a:pt x="210" y="463"/>
                    </a:lnTo>
                    <a:lnTo>
                      <a:pt x="217" y="466"/>
                    </a:lnTo>
                    <a:lnTo>
                      <a:pt x="224" y="468"/>
                    </a:lnTo>
                    <a:lnTo>
                      <a:pt x="231" y="470"/>
                    </a:lnTo>
                    <a:lnTo>
                      <a:pt x="238" y="471"/>
                    </a:lnTo>
                    <a:lnTo>
                      <a:pt x="245" y="473"/>
                    </a:lnTo>
                    <a:lnTo>
                      <a:pt x="252" y="475"/>
                    </a:lnTo>
                    <a:lnTo>
                      <a:pt x="260" y="476"/>
                    </a:lnTo>
                    <a:lnTo>
                      <a:pt x="267" y="477"/>
                    </a:lnTo>
                    <a:lnTo>
                      <a:pt x="274" y="479"/>
                    </a:lnTo>
                    <a:lnTo>
                      <a:pt x="282" y="480"/>
                    </a:lnTo>
                    <a:lnTo>
                      <a:pt x="289" y="481"/>
                    </a:lnTo>
                    <a:lnTo>
                      <a:pt x="297" y="481"/>
                    </a:lnTo>
                    <a:lnTo>
                      <a:pt x="304" y="482"/>
                    </a:lnTo>
                    <a:lnTo>
                      <a:pt x="312" y="483"/>
                    </a:lnTo>
                    <a:lnTo>
                      <a:pt x="320" y="483"/>
                    </a:lnTo>
                    <a:lnTo>
                      <a:pt x="327" y="483"/>
                    </a:lnTo>
                    <a:lnTo>
                      <a:pt x="335" y="484"/>
                    </a:lnTo>
                    <a:lnTo>
                      <a:pt x="343" y="484"/>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92" name="Freeform 143"/>
              <p:cNvSpPr>
                <a:spLocks/>
              </p:cNvSpPr>
              <p:nvPr/>
            </p:nvSpPr>
            <p:spPr bwMode="auto">
              <a:xfrm>
                <a:off x="3680" y="3331"/>
                <a:ext cx="686" cy="485"/>
              </a:xfrm>
              <a:custGeom>
                <a:avLst/>
                <a:gdLst>
                  <a:gd name="T0" fmla="*/ 374 w 686"/>
                  <a:gd name="T1" fmla="*/ 483 h 485"/>
                  <a:gd name="T2" fmla="*/ 412 w 686"/>
                  <a:gd name="T3" fmla="*/ 479 h 485"/>
                  <a:gd name="T4" fmla="*/ 448 w 686"/>
                  <a:gd name="T5" fmla="*/ 471 h 485"/>
                  <a:gd name="T6" fmla="*/ 483 w 686"/>
                  <a:gd name="T7" fmla="*/ 461 h 485"/>
                  <a:gd name="T8" fmla="*/ 516 w 686"/>
                  <a:gd name="T9" fmla="*/ 448 h 485"/>
                  <a:gd name="T10" fmla="*/ 546 w 686"/>
                  <a:gd name="T11" fmla="*/ 432 h 485"/>
                  <a:gd name="T12" fmla="*/ 574 w 686"/>
                  <a:gd name="T13" fmla="*/ 413 h 485"/>
                  <a:gd name="T14" fmla="*/ 596 w 686"/>
                  <a:gd name="T15" fmla="*/ 395 h 485"/>
                  <a:gd name="T16" fmla="*/ 621 w 686"/>
                  <a:gd name="T17" fmla="*/ 369 h 485"/>
                  <a:gd name="T18" fmla="*/ 643 w 686"/>
                  <a:gd name="T19" fmla="*/ 341 h 485"/>
                  <a:gd name="T20" fmla="*/ 660 w 686"/>
                  <a:gd name="T21" fmla="*/ 310 h 485"/>
                  <a:gd name="T22" fmla="*/ 673 w 686"/>
                  <a:gd name="T23" fmla="*/ 278 h 485"/>
                  <a:gd name="T24" fmla="*/ 682 w 686"/>
                  <a:gd name="T25" fmla="*/ 245 h 485"/>
                  <a:gd name="T26" fmla="*/ 685 w 686"/>
                  <a:gd name="T27" fmla="*/ 210 h 485"/>
                  <a:gd name="T28" fmla="*/ 684 w 686"/>
                  <a:gd name="T29" fmla="*/ 181 h 485"/>
                  <a:gd name="T30" fmla="*/ 678 w 686"/>
                  <a:gd name="T31" fmla="*/ 145 h 485"/>
                  <a:gd name="T32" fmla="*/ 667 w 686"/>
                  <a:gd name="T33" fmla="*/ 111 h 485"/>
                  <a:gd name="T34" fmla="*/ 650 w 686"/>
                  <a:gd name="T35" fmla="*/ 80 h 485"/>
                  <a:gd name="T36" fmla="*/ 629 w 686"/>
                  <a:gd name="T37" fmla="*/ 54 h 485"/>
                  <a:gd name="T38" fmla="*/ 603 w 686"/>
                  <a:gd name="T39" fmla="*/ 32 h 485"/>
                  <a:gd name="T40" fmla="*/ 580 w 686"/>
                  <a:gd name="T41" fmla="*/ 19 h 485"/>
                  <a:gd name="T42" fmla="*/ 552 w 686"/>
                  <a:gd name="T43" fmla="*/ 9 h 485"/>
                  <a:gd name="T44" fmla="*/ 520 w 686"/>
                  <a:gd name="T45" fmla="*/ 3 h 485"/>
                  <a:gd name="T46" fmla="*/ 486 w 686"/>
                  <a:gd name="T47" fmla="*/ 0 h 485"/>
                  <a:gd name="T48" fmla="*/ 449 w 686"/>
                  <a:gd name="T49" fmla="*/ 1 h 485"/>
                  <a:gd name="T50" fmla="*/ 411 w 686"/>
                  <a:gd name="T51" fmla="*/ 5 h 485"/>
                  <a:gd name="T52" fmla="*/ 371 w 686"/>
                  <a:gd name="T53" fmla="*/ 11 h 485"/>
                  <a:gd name="T54" fmla="*/ 338 w 686"/>
                  <a:gd name="T55" fmla="*/ 14 h 485"/>
                  <a:gd name="T56" fmla="*/ 298 w 686"/>
                  <a:gd name="T57" fmla="*/ 7 h 485"/>
                  <a:gd name="T58" fmla="*/ 259 w 686"/>
                  <a:gd name="T59" fmla="*/ 3 h 485"/>
                  <a:gd name="T60" fmla="*/ 222 w 686"/>
                  <a:gd name="T61" fmla="*/ 0 h 485"/>
                  <a:gd name="T62" fmla="*/ 187 w 686"/>
                  <a:gd name="T63" fmla="*/ 1 h 485"/>
                  <a:gd name="T64" fmla="*/ 154 w 686"/>
                  <a:gd name="T65" fmla="*/ 4 h 485"/>
                  <a:gd name="T66" fmla="*/ 124 w 686"/>
                  <a:gd name="T67" fmla="*/ 12 h 485"/>
                  <a:gd name="T68" fmla="*/ 102 w 686"/>
                  <a:gd name="T69" fmla="*/ 21 h 485"/>
                  <a:gd name="T70" fmla="*/ 73 w 686"/>
                  <a:gd name="T71" fmla="*/ 40 h 485"/>
                  <a:gd name="T72" fmla="*/ 48 w 686"/>
                  <a:gd name="T73" fmla="*/ 64 h 485"/>
                  <a:gd name="T74" fmla="*/ 29 w 686"/>
                  <a:gd name="T75" fmla="*/ 92 h 485"/>
                  <a:gd name="T76" fmla="*/ 14 w 686"/>
                  <a:gd name="T77" fmla="*/ 124 h 485"/>
                  <a:gd name="T78" fmla="*/ 4 w 686"/>
                  <a:gd name="T79" fmla="*/ 159 h 485"/>
                  <a:gd name="T80" fmla="*/ 1 w 686"/>
                  <a:gd name="T81" fmla="*/ 196 h 485"/>
                  <a:gd name="T82" fmla="*/ 1 w 686"/>
                  <a:gd name="T83" fmla="*/ 224 h 485"/>
                  <a:gd name="T84" fmla="*/ 7 w 686"/>
                  <a:gd name="T85" fmla="*/ 258 h 485"/>
                  <a:gd name="T86" fmla="*/ 17 w 686"/>
                  <a:gd name="T87" fmla="*/ 291 h 485"/>
                  <a:gd name="T88" fmla="*/ 32 w 686"/>
                  <a:gd name="T89" fmla="*/ 323 h 485"/>
                  <a:gd name="T90" fmla="*/ 51 w 686"/>
                  <a:gd name="T91" fmla="*/ 352 h 485"/>
                  <a:gd name="T92" fmla="*/ 74 w 686"/>
                  <a:gd name="T93" fmla="*/ 379 h 485"/>
                  <a:gd name="T94" fmla="*/ 101 w 686"/>
                  <a:gd name="T95" fmla="*/ 404 h 485"/>
                  <a:gd name="T96" fmla="*/ 122 w 686"/>
                  <a:gd name="T97" fmla="*/ 421 h 485"/>
                  <a:gd name="T98" fmla="*/ 152 w 686"/>
                  <a:gd name="T99" fmla="*/ 438 h 485"/>
                  <a:gd name="T100" fmla="*/ 183 w 686"/>
                  <a:gd name="T101" fmla="*/ 453 h 485"/>
                  <a:gd name="T102" fmla="*/ 217 w 686"/>
                  <a:gd name="T103" fmla="*/ 466 h 485"/>
                  <a:gd name="T104" fmla="*/ 252 w 686"/>
                  <a:gd name="T105" fmla="*/ 475 h 485"/>
                  <a:gd name="T106" fmla="*/ 289 w 686"/>
                  <a:gd name="T107" fmla="*/ 481 h 485"/>
                  <a:gd name="T108" fmla="*/ 327 w 686"/>
                  <a:gd name="T109" fmla="*/ 483 h 4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6"/>
                  <a:gd name="T166" fmla="*/ 0 h 485"/>
                  <a:gd name="T167" fmla="*/ 686 w 686"/>
                  <a:gd name="T168" fmla="*/ 485 h 4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6" h="485">
                    <a:moveTo>
                      <a:pt x="343" y="484"/>
                    </a:moveTo>
                    <a:lnTo>
                      <a:pt x="351" y="484"/>
                    </a:lnTo>
                    <a:lnTo>
                      <a:pt x="359" y="483"/>
                    </a:lnTo>
                    <a:lnTo>
                      <a:pt x="366" y="483"/>
                    </a:lnTo>
                    <a:lnTo>
                      <a:pt x="374" y="483"/>
                    </a:lnTo>
                    <a:lnTo>
                      <a:pt x="382" y="482"/>
                    </a:lnTo>
                    <a:lnTo>
                      <a:pt x="389" y="481"/>
                    </a:lnTo>
                    <a:lnTo>
                      <a:pt x="397" y="481"/>
                    </a:lnTo>
                    <a:lnTo>
                      <a:pt x="405" y="480"/>
                    </a:lnTo>
                    <a:lnTo>
                      <a:pt x="412" y="479"/>
                    </a:lnTo>
                    <a:lnTo>
                      <a:pt x="419" y="477"/>
                    </a:lnTo>
                    <a:lnTo>
                      <a:pt x="427" y="476"/>
                    </a:lnTo>
                    <a:lnTo>
                      <a:pt x="434" y="475"/>
                    </a:lnTo>
                    <a:lnTo>
                      <a:pt x="441" y="473"/>
                    </a:lnTo>
                    <a:lnTo>
                      <a:pt x="448" y="471"/>
                    </a:lnTo>
                    <a:lnTo>
                      <a:pt x="456" y="470"/>
                    </a:lnTo>
                    <a:lnTo>
                      <a:pt x="463" y="468"/>
                    </a:lnTo>
                    <a:lnTo>
                      <a:pt x="470" y="466"/>
                    </a:lnTo>
                    <a:lnTo>
                      <a:pt x="476" y="464"/>
                    </a:lnTo>
                    <a:lnTo>
                      <a:pt x="483" y="461"/>
                    </a:lnTo>
                    <a:lnTo>
                      <a:pt x="490" y="459"/>
                    </a:lnTo>
                    <a:lnTo>
                      <a:pt x="497" y="456"/>
                    </a:lnTo>
                    <a:lnTo>
                      <a:pt x="503" y="454"/>
                    </a:lnTo>
                    <a:lnTo>
                      <a:pt x="510" y="451"/>
                    </a:lnTo>
                    <a:lnTo>
                      <a:pt x="516" y="448"/>
                    </a:lnTo>
                    <a:lnTo>
                      <a:pt x="522" y="445"/>
                    </a:lnTo>
                    <a:lnTo>
                      <a:pt x="528" y="442"/>
                    </a:lnTo>
                    <a:lnTo>
                      <a:pt x="535" y="439"/>
                    </a:lnTo>
                    <a:lnTo>
                      <a:pt x="541" y="435"/>
                    </a:lnTo>
                    <a:lnTo>
                      <a:pt x="546" y="432"/>
                    </a:lnTo>
                    <a:lnTo>
                      <a:pt x="552" y="428"/>
                    </a:lnTo>
                    <a:lnTo>
                      <a:pt x="558" y="424"/>
                    </a:lnTo>
                    <a:lnTo>
                      <a:pt x="563" y="421"/>
                    </a:lnTo>
                    <a:lnTo>
                      <a:pt x="569" y="417"/>
                    </a:lnTo>
                    <a:lnTo>
                      <a:pt x="574" y="413"/>
                    </a:lnTo>
                    <a:lnTo>
                      <a:pt x="579" y="409"/>
                    </a:lnTo>
                    <a:lnTo>
                      <a:pt x="585" y="404"/>
                    </a:lnTo>
                    <a:lnTo>
                      <a:pt x="590" y="399"/>
                    </a:lnTo>
                    <a:lnTo>
                      <a:pt x="596" y="395"/>
                    </a:lnTo>
                    <a:lnTo>
                      <a:pt x="601" y="390"/>
                    </a:lnTo>
                    <a:lnTo>
                      <a:pt x="606" y="385"/>
                    </a:lnTo>
                    <a:lnTo>
                      <a:pt x="611" y="379"/>
                    </a:lnTo>
                    <a:lnTo>
                      <a:pt x="616" y="374"/>
                    </a:lnTo>
                    <a:lnTo>
                      <a:pt x="621" y="369"/>
                    </a:lnTo>
                    <a:lnTo>
                      <a:pt x="626" y="363"/>
                    </a:lnTo>
                    <a:lnTo>
                      <a:pt x="630" y="358"/>
                    </a:lnTo>
                    <a:lnTo>
                      <a:pt x="634" y="352"/>
                    </a:lnTo>
                    <a:lnTo>
                      <a:pt x="639" y="346"/>
                    </a:lnTo>
                    <a:lnTo>
                      <a:pt x="643" y="341"/>
                    </a:lnTo>
                    <a:lnTo>
                      <a:pt x="646" y="335"/>
                    </a:lnTo>
                    <a:lnTo>
                      <a:pt x="650" y="329"/>
                    </a:lnTo>
                    <a:lnTo>
                      <a:pt x="654" y="323"/>
                    </a:lnTo>
                    <a:lnTo>
                      <a:pt x="657" y="316"/>
                    </a:lnTo>
                    <a:lnTo>
                      <a:pt x="660" y="310"/>
                    </a:lnTo>
                    <a:lnTo>
                      <a:pt x="663" y="304"/>
                    </a:lnTo>
                    <a:lnTo>
                      <a:pt x="666" y="298"/>
                    </a:lnTo>
                    <a:lnTo>
                      <a:pt x="668" y="291"/>
                    </a:lnTo>
                    <a:lnTo>
                      <a:pt x="671" y="285"/>
                    </a:lnTo>
                    <a:lnTo>
                      <a:pt x="673" y="278"/>
                    </a:lnTo>
                    <a:lnTo>
                      <a:pt x="675" y="272"/>
                    </a:lnTo>
                    <a:lnTo>
                      <a:pt x="677" y="265"/>
                    </a:lnTo>
                    <a:lnTo>
                      <a:pt x="679" y="258"/>
                    </a:lnTo>
                    <a:lnTo>
                      <a:pt x="680" y="252"/>
                    </a:lnTo>
                    <a:lnTo>
                      <a:pt x="682" y="245"/>
                    </a:lnTo>
                    <a:lnTo>
                      <a:pt x="683" y="238"/>
                    </a:lnTo>
                    <a:lnTo>
                      <a:pt x="684" y="231"/>
                    </a:lnTo>
                    <a:lnTo>
                      <a:pt x="684" y="224"/>
                    </a:lnTo>
                    <a:lnTo>
                      <a:pt x="685" y="217"/>
                    </a:lnTo>
                    <a:lnTo>
                      <a:pt x="685" y="210"/>
                    </a:lnTo>
                    <a:lnTo>
                      <a:pt x="685" y="203"/>
                    </a:lnTo>
                    <a:lnTo>
                      <a:pt x="685" y="196"/>
                    </a:lnTo>
                    <a:lnTo>
                      <a:pt x="685" y="188"/>
                    </a:lnTo>
                    <a:lnTo>
                      <a:pt x="684" y="181"/>
                    </a:lnTo>
                    <a:lnTo>
                      <a:pt x="683" y="173"/>
                    </a:lnTo>
                    <a:lnTo>
                      <a:pt x="682" y="166"/>
                    </a:lnTo>
                    <a:lnTo>
                      <a:pt x="681" y="159"/>
                    </a:lnTo>
                    <a:lnTo>
                      <a:pt x="680" y="152"/>
                    </a:lnTo>
                    <a:lnTo>
                      <a:pt x="678" y="145"/>
                    </a:lnTo>
                    <a:lnTo>
                      <a:pt x="676" y="138"/>
                    </a:lnTo>
                    <a:lnTo>
                      <a:pt x="674" y="131"/>
                    </a:lnTo>
                    <a:lnTo>
                      <a:pt x="672" y="124"/>
                    </a:lnTo>
                    <a:lnTo>
                      <a:pt x="669" y="118"/>
                    </a:lnTo>
                    <a:lnTo>
                      <a:pt x="667" y="111"/>
                    </a:lnTo>
                    <a:lnTo>
                      <a:pt x="664" y="105"/>
                    </a:lnTo>
                    <a:lnTo>
                      <a:pt x="661" y="98"/>
                    </a:lnTo>
                    <a:lnTo>
                      <a:pt x="657" y="92"/>
                    </a:lnTo>
                    <a:lnTo>
                      <a:pt x="654" y="86"/>
                    </a:lnTo>
                    <a:lnTo>
                      <a:pt x="650" y="80"/>
                    </a:lnTo>
                    <a:lnTo>
                      <a:pt x="646" y="75"/>
                    </a:lnTo>
                    <a:lnTo>
                      <a:pt x="642" y="69"/>
                    </a:lnTo>
                    <a:lnTo>
                      <a:pt x="638" y="64"/>
                    </a:lnTo>
                    <a:lnTo>
                      <a:pt x="633" y="59"/>
                    </a:lnTo>
                    <a:lnTo>
                      <a:pt x="629" y="54"/>
                    </a:lnTo>
                    <a:lnTo>
                      <a:pt x="624" y="49"/>
                    </a:lnTo>
                    <a:lnTo>
                      <a:pt x="619" y="44"/>
                    </a:lnTo>
                    <a:lnTo>
                      <a:pt x="614" y="40"/>
                    </a:lnTo>
                    <a:lnTo>
                      <a:pt x="609" y="36"/>
                    </a:lnTo>
                    <a:lnTo>
                      <a:pt x="603" y="32"/>
                    </a:lnTo>
                    <a:lnTo>
                      <a:pt x="597" y="28"/>
                    </a:lnTo>
                    <a:lnTo>
                      <a:pt x="592" y="24"/>
                    </a:lnTo>
                    <a:lnTo>
                      <a:pt x="586" y="21"/>
                    </a:lnTo>
                    <a:lnTo>
                      <a:pt x="580" y="19"/>
                    </a:lnTo>
                    <a:lnTo>
                      <a:pt x="575" y="16"/>
                    </a:lnTo>
                    <a:lnTo>
                      <a:pt x="569" y="14"/>
                    </a:lnTo>
                    <a:lnTo>
                      <a:pt x="563" y="12"/>
                    </a:lnTo>
                    <a:lnTo>
                      <a:pt x="557" y="10"/>
                    </a:lnTo>
                    <a:lnTo>
                      <a:pt x="552" y="9"/>
                    </a:lnTo>
                    <a:lnTo>
                      <a:pt x="545" y="7"/>
                    </a:lnTo>
                    <a:lnTo>
                      <a:pt x="539" y="6"/>
                    </a:lnTo>
                    <a:lnTo>
                      <a:pt x="533" y="4"/>
                    </a:lnTo>
                    <a:lnTo>
                      <a:pt x="526" y="3"/>
                    </a:lnTo>
                    <a:lnTo>
                      <a:pt x="520" y="3"/>
                    </a:lnTo>
                    <a:lnTo>
                      <a:pt x="513" y="2"/>
                    </a:lnTo>
                    <a:lnTo>
                      <a:pt x="506" y="1"/>
                    </a:lnTo>
                    <a:lnTo>
                      <a:pt x="500" y="1"/>
                    </a:lnTo>
                    <a:lnTo>
                      <a:pt x="493" y="1"/>
                    </a:lnTo>
                    <a:lnTo>
                      <a:pt x="486" y="0"/>
                    </a:lnTo>
                    <a:lnTo>
                      <a:pt x="479" y="0"/>
                    </a:lnTo>
                    <a:lnTo>
                      <a:pt x="471" y="0"/>
                    </a:lnTo>
                    <a:lnTo>
                      <a:pt x="464" y="1"/>
                    </a:lnTo>
                    <a:lnTo>
                      <a:pt x="457" y="1"/>
                    </a:lnTo>
                    <a:lnTo>
                      <a:pt x="449" y="1"/>
                    </a:lnTo>
                    <a:lnTo>
                      <a:pt x="442" y="2"/>
                    </a:lnTo>
                    <a:lnTo>
                      <a:pt x="434" y="3"/>
                    </a:lnTo>
                    <a:lnTo>
                      <a:pt x="426" y="3"/>
                    </a:lnTo>
                    <a:lnTo>
                      <a:pt x="419" y="4"/>
                    </a:lnTo>
                    <a:lnTo>
                      <a:pt x="411" y="5"/>
                    </a:lnTo>
                    <a:lnTo>
                      <a:pt x="403" y="6"/>
                    </a:lnTo>
                    <a:lnTo>
                      <a:pt x="395" y="7"/>
                    </a:lnTo>
                    <a:lnTo>
                      <a:pt x="387" y="9"/>
                    </a:lnTo>
                    <a:lnTo>
                      <a:pt x="379" y="10"/>
                    </a:lnTo>
                    <a:lnTo>
                      <a:pt x="371" y="11"/>
                    </a:lnTo>
                    <a:lnTo>
                      <a:pt x="363" y="13"/>
                    </a:lnTo>
                    <a:lnTo>
                      <a:pt x="355" y="14"/>
                    </a:lnTo>
                    <a:lnTo>
                      <a:pt x="347" y="16"/>
                    </a:lnTo>
                    <a:lnTo>
                      <a:pt x="338" y="14"/>
                    </a:lnTo>
                    <a:lnTo>
                      <a:pt x="330" y="13"/>
                    </a:lnTo>
                    <a:lnTo>
                      <a:pt x="322" y="11"/>
                    </a:lnTo>
                    <a:lnTo>
                      <a:pt x="314" y="10"/>
                    </a:lnTo>
                    <a:lnTo>
                      <a:pt x="306" y="9"/>
                    </a:lnTo>
                    <a:lnTo>
                      <a:pt x="298" y="7"/>
                    </a:lnTo>
                    <a:lnTo>
                      <a:pt x="290" y="6"/>
                    </a:lnTo>
                    <a:lnTo>
                      <a:pt x="282" y="5"/>
                    </a:lnTo>
                    <a:lnTo>
                      <a:pt x="275" y="4"/>
                    </a:lnTo>
                    <a:lnTo>
                      <a:pt x="267" y="3"/>
                    </a:lnTo>
                    <a:lnTo>
                      <a:pt x="259" y="3"/>
                    </a:lnTo>
                    <a:lnTo>
                      <a:pt x="252" y="2"/>
                    </a:lnTo>
                    <a:lnTo>
                      <a:pt x="244" y="1"/>
                    </a:lnTo>
                    <a:lnTo>
                      <a:pt x="237" y="1"/>
                    </a:lnTo>
                    <a:lnTo>
                      <a:pt x="229" y="0"/>
                    </a:lnTo>
                    <a:lnTo>
                      <a:pt x="222" y="0"/>
                    </a:lnTo>
                    <a:lnTo>
                      <a:pt x="215" y="0"/>
                    </a:lnTo>
                    <a:lnTo>
                      <a:pt x="208" y="0"/>
                    </a:lnTo>
                    <a:lnTo>
                      <a:pt x="200" y="0"/>
                    </a:lnTo>
                    <a:lnTo>
                      <a:pt x="194" y="0"/>
                    </a:lnTo>
                    <a:lnTo>
                      <a:pt x="187" y="1"/>
                    </a:lnTo>
                    <a:lnTo>
                      <a:pt x="180" y="1"/>
                    </a:lnTo>
                    <a:lnTo>
                      <a:pt x="173" y="2"/>
                    </a:lnTo>
                    <a:lnTo>
                      <a:pt x="167" y="2"/>
                    </a:lnTo>
                    <a:lnTo>
                      <a:pt x="160" y="3"/>
                    </a:lnTo>
                    <a:lnTo>
                      <a:pt x="154" y="4"/>
                    </a:lnTo>
                    <a:lnTo>
                      <a:pt x="148" y="6"/>
                    </a:lnTo>
                    <a:lnTo>
                      <a:pt x="141" y="7"/>
                    </a:lnTo>
                    <a:lnTo>
                      <a:pt x="135" y="8"/>
                    </a:lnTo>
                    <a:lnTo>
                      <a:pt x="129" y="10"/>
                    </a:lnTo>
                    <a:lnTo>
                      <a:pt x="124" y="12"/>
                    </a:lnTo>
                    <a:lnTo>
                      <a:pt x="118" y="14"/>
                    </a:lnTo>
                    <a:lnTo>
                      <a:pt x="113" y="16"/>
                    </a:lnTo>
                    <a:lnTo>
                      <a:pt x="107" y="19"/>
                    </a:lnTo>
                    <a:lnTo>
                      <a:pt x="102" y="21"/>
                    </a:lnTo>
                    <a:lnTo>
                      <a:pt x="96" y="24"/>
                    </a:lnTo>
                    <a:lnTo>
                      <a:pt x="90" y="28"/>
                    </a:lnTo>
                    <a:lnTo>
                      <a:pt x="84" y="32"/>
                    </a:lnTo>
                    <a:lnTo>
                      <a:pt x="78" y="36"/>
                    </a:lnTo>
                    <a:lnTo>
                      <a:pt x="73" y="40"/>
                    </a:lnTo>
                    <a:lnTo>
                      <a:pt x="68" y="44"/>
                    </a:lnTo>
                    <a:lnTo>
                      <a:pt x="62" y="49"/>
                    </a:lnTo>
                    <a:lnTo>
                      <a:pt x="58" y="54"/>
                    </a:lnTo>
                    <a:lnTo>
                      <a:pt x="53" y="59"/>
                    </a:lnTo>
                    <a:lnTo>
                      <a:pt x="48" y="64"/>
                    </a:lnTo>
                    <a:lnTo>
                      <a:pt x="44" y="69"/>
                    </a:lnTo>
                    <a:lnTo>
                      <a:pt x="40" y="75"/>
                    </a:lnTo>
                    <a:lnTo>
                      <a:pt x="36" y="80"/>
                    </a:lnTo>
                    <a:lnTo>
                      <a:pt x="32" y="86"/>
                    </a:lnTo>
                    <a:lnTo>
                      <a:pt x="29" y="92"/>
                    </a:lnTo>
                    <a:lnTo>
                      <a:pt x="25" y="98"/>
                    </a:lnTo>
                    <a:lnTo>
                      <a:pt x="22" y="105"/>
                    </a:lnTo>
                    <a:lnTo>
                      <a:pt x="19" y="111"/>
                    </a:lnTo>
                    <a:lnTo>
                      <a:pt x="16" y="118"/>
                    </a:lnTo>
                    <a:lnTo>
                      <a:pt x="14" y="124"/>
                    </a:lnTo>
                    <a:lnTo>
                      <a:pt x="12" y="131"/>
                    </a:lnTo>
                    <a:lnTo>
                      <a:pt x="9" y="138"/>
                    </a:lnTo>
                    <a:lnTo>
                      <a:pt x="8" y="145"/>
                    </a:lnTo>
                    <a:lnTo>
                      <a:pt x="6" y="152"/>
                    </a:lnTo>
                    <a:lnTo>
                      <a:pt x="4" y="159"/>
                    </a:lnTo>
                    <a:lnTo>
                      <a:pt x="3" y="166"/>
                    </a:lnTo>
                    <a:lnTo>
                      <a:pt x="2" y="173"/>
                    </a:lnTo>
                    <a:lnTo>
                      <a:pt x="1" y="181"/>
                    </a:lnTo>
                    <a:lnTo>
                      <a:pt x="1" y="188"/>
                    </a:lnTo>
                    <a:lnTo>
                      <a:pt x="1" y="196"/>
                    </a:lnTo>
                    <a:lnTo>
                      <a:pt x="0" y="203"/>
                    </a:lnTo>
                    <a:lnTo>
                      <a:pt x="0" y="210"/>
                    </a:lnTo>
                    <a:lnTo>
                      <a:pt x="1" y="217"/>
                    </a:lnTo>
                    <a:lnTo>
                      <a:pt x="1" y="224"/>
                    </a:lnTo>
                    <a:lnTo>
                      <a:pt x="2" y="231"/>
                    </a:lnTo>
                    <a:lnTo>
                      <a:pt x="3" y="238"/>
                    </a:lnTo>
                    <a:lnTo>
                      <a:pt x="4" y="245"/>
                    </a:lnTo>
                    <a:lnTo>
                      <a:pt x="5" y="252"/>
                    </a:lnTo>
                    <a:lnTo>
                      <a:pt x="7" y="258"/>
                    </a:lnTo>
                    <a:lnTo>
                      <a:pt x="9" y="265"/>
                    </a:lnTo>
                    <a:lnTo>
                      <a:pt x="10" y="272"/>
                    </a:lnTo>
                    <a:lnTo>
                      <a:pt x="12" y="278"/>
                    </a:lnTo>
                    <a:lnTo>
                      <a:pt x="15" y="285"/>
                    </a:lnTo>
                    <a:lnTo>
                      <a:pt x="17" y="291"/>
                    </a:lnTo>
                    <a:lnTo>
                      <a:pt x="20" y="298"/>
                    </a:lnTo>
                    <a:lnTo>
                      <a:pt x="23" y="304"/>
                    </a:lnTo>
                    <a:lnTo>
                      <a:pt x="26" y="310"/>
                    </a:lnTo>
                    <a:lnTo>
                      <a:pt x="29" y="316"/>
                    </a:lnTo>
                    <a:lnTo>
                      <a:pt x="32" y="323"/>
                    </a:lnTo>
                    <a:lnTo>
                      <a:pt x="35" y="329"/>
                    </a:lnTo>
                    <a:lnTo>
                      <a:pt x="39" y="335"/>
                    </a:lnTo>
                    <a:lnTo>
                      <a:pt x="43" y="341"/>
                    </a:lnTo>
                    <a:lnTo>
                      <a:pt x="47" y="346"/>
                    </a:lnTo>
                    <a:lnTo>
                      <a:pt x="51" y="352"/>
                    </a:lnTo>
                    <a:lnTo>
                      <a:pt x="55" y="358"/>
                    </a:lnTo>
                    <a:lnTo>
                      <a:pt x="60" y="363"/>
                    </a:lnTo>
                    <a:lnTo>
                      <a:pt x="64" y="369"/>
                    </a:lnTo>
                    <a:lnTo>
                      <a:pt x="69" y="374"/>
                    </a:lnTo>
                    <a:lnTo>
                      <a:pt x="74" y="379"/>
                    </a:lnTo>
                    <a:lnTo>
                      <a:pt x="79" y="385"/>
                    </a:lnTo>
                    <a:lnTo>
                      <a:pt x="84" y="390"/>
                    </a:lnTo>
                    <a:lnTo>
                      <a:pt x="90" y="395"/>
                    </a:lnTo>
                    <a:lnTo>
                      <a:pt x="95" y="399"/>
                    </a:lnTo>
                    <a:lnTo>
                      <a:pt x="101" y="404"/>
                    </a:lnTo>
                    <a:lnTo>
                      <a:pt x="106" y="408"/>
                    </a:lnTo>
                    <a:lnTo>
                      <a:pt x="111" y="413"/>
                    </a:lnTo>
                    <a:lnTo>
                      <a:pt x="117" y="417"/>
                    </a:lnTo>
                    <a:lnTo>
                      <a:pt x="122" y="421"/>
                    </a:lnTo>
                    <a:lnTo>
                      <a:pt x="128" y="424"/>
                    </a:lnTo>
                    <a:lnTo>
                      <a:pt x="134" y="428"/>
                    </a:lnTo>
                    <a:lnTo>
                      <a:pt x="140" y="432"/>
                    </a:lnTo>
                    <a:lnTo>
                      <a:pt x="146" y="435"/>
                    </a:lnTo>
                    <a:lnTo>
                      <a:pt x="152" y="438"/>
                    </a:lnTo>
                    <a:lnTo>
                      <a:pt x="158" y="442"/>
                    </a:lnTo>
                    <a:lnTo>
                      <a:pt x="164" y="445"/>
                    </a:lnTo>
                    <a:lnTo>
                      <a:pt x="170" y="448"/>
                    </a:lnTo>
                    <a:lnTo>
                      <a:pt x="177" y="451"/>
                    </a:lnTo>
                    <a:lnTo>
                      <a:pt x="183" y="453"/>
                    </a:lnTo>
                    <a:lnTo>
                      <a:pt x="190" y="456"/>
                    </a:lnTo>
                    <a:lnTo>
                      <a:pt x="196" y="459"/>
                    </a:lnTo>
                    <a:lnTo>
                      <a:pt x="203" y="461"/>
                    </a:lnTo>
                    <a:lnTo>
                      <a:pt x="210" y="463"/>
                    </a:lnTo>
                    <a:lnTo>
                      <a:pt x="217" y="466"/>
                    </a:lnTo>
                    <a:lnTo>
                      <a:pt x="224" y="468"/>
                    </a:lnTo>
                    <a:lnTo>
                      <a:pt x="231" y="470"/>
                    </a:lnTo>
                    <a:lnTo>
                      <a:pt x="238" y="471"/>
                    </a:lnTo>
                    <a:lnTo>
                      <a:pt x="245" y="473"/>
                    </a:lnTo>
                    <a:lnTo>
                      <a:pt x="252" y="475"/>
                    </a:lnTo>
                    <a:lnTo>
                      <a:pt x="260" y="476"/>
                    </a:lnTo>
                    <a:lnTo>
                      <a:pt x="267" y="477"/>
                    </a:lnTo>
                    <a:lnTo>
                      <a:pt x="274" y="479"/>
                    </a:lnTo>
                    <a:lnTo>
                      <a:pt x="282" y="480"/>
                    </a:lnTo>
                    <a:lnTo>
                      <a:pt x="289" y="481"/>
                    </a:lnTo>
                    <a:lnTo>
                      <a:pt x="297" y="481"/>
                    </a:lnTo>
                    <a:lnTo>
                      <a:pt x="304" y="482"/>
                    </a:lnTo>
                    <a:lnTo>
                      <a:pt x="312" y="483"/>
                    </a:lnTo>
                    <a:lnTo>
                      <a:pt x="320" y="483"/>
                    </a:lnTo>
                    <a:lnTo>
                      <a:pt x="327" y="483"/>
                    </a:lnTo>
                    <a:lnTo>
                      <a:pt x="335" y="484"/>
                    </a:lnTo>
                    <a:lnTo>
                      <a:pt x="343" y="48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93" name="Freeform 144"/>
              <p:cNvSpPr>
                <a:spLocks/>
              </p:cNvSpPr>
              <p:nvPr/>
            </p:nvSpPr>
            <p:spPr bwMode="auto">
              <a:xfrm>
                <a:off x="3718" y="3358"/>
                <a:ext cx="606" cy="430"/>
              </a:xfrm>
              <a:custGeom>
                <a:avLst/>
                <a:gdLst>
                  <a:gd name="T0" fmla="*/ 325 w 606"/>
                  <a:gd name="T1" fmla="*/ 428 h 430"/>
                  <a:gd name="T2" fmla="*/ 356 w 606"/>
                  <a:gd name="T3" fmla="*/ 425 h 430"/>
                  <a:gd name="T4" fmla="*/ 385 w 606"/>
                  <a:gd name="T5" fmla="*/ 420 h 430"/>
                  <a:gd name="T6" fmla="*/ 413 w 606"/>
                  <a:gd name="T7" fmla="*/ 412 h 430"/>
                  <a:gd name="T8" fmla="*/ 440 w 606"/>
                  <a:gd name="T9" fmla="*/ 403 h 430"/>
                  <a:gd name="T10" fmla="*/ 466 w 606"/>
                  <a:gd name="T11" fmla="*/ 391 h 430"/>
                  <a:gd name="T12" fmla="*/ 489 w 606"/>
                  <a:gd name="T13" fmla="*/ 377 h 430"/>
                  <a:gd name="T14" fmla="*/ 511 w 606"/>
                  <a:gd name="T15" fmla="*/ 362 h 430"/>
                  <a:gd name="T16" fmla="*/ 527 w 606"/>
                  <a:gd name="T17" fmla="*/ 348 h 430"/>
                  <a:gd name="T18" fmla="*/ 548 w 606"/>
                  <a:gd name="T19" fmla="*/ 327 h 430"/>
                  <a:gd name="T20" fmla="*/ 565 w 606"/>
                  <a:gd name="T21" fmla="*/ 304 h 430"/>
                  <a:gd name="T22" fmla="*/ 580 w 606"/>
                  <a:gd name="T23" fmla="*/ 280 h 430"/>
                  <a:gd name="T24" fmla="*/ 592 w 606"/>
                  <a:gd name="T25" fmla="*/ 255 h 430"/>
                  <a:gd name="T26" fmla="*/ 600 w 606"/>
                  <a:gd name="T27" fmla="*/ 228 h 430"/>
                  <a:gd name="T28" fmla="*/ 604 w 606"/>
                  <a:gd name="T29" fmla="*/ 200 h 430"/>
                  <a:gd name="T30" fmla="*/ 605 w 606"/>
                  <a:gd name="T31" fmla="*/ 179 h 430"/>
                  <a:gd name="T32" fmla="*/ 603 w 606"/>
                  <a:gd name="T33" fmla="*/ 149 h 430"/>
                  <a:gd name="T34" fmla="*/ 597 w 606"/>
                  <a:gd name="T35" fmla="*/ 121 h 430"/>
                  <a:gd name="T36" fmla="*/ 587 w 606"/>
                  <a:gd name="T37" fmla="*/ 94 h 430"/>
                  <a:gd name="T38" fmla="*/ 573 w 606"/>
                  <a:gd name="T39" fmla="*/ 69 h 430"/>
                  <a:gd name="T40" fmla="*/ 556 w 606"/>
                  <a:gd name="T41" fmla="*/ 48 h 430"/>
                  <a:gd name="T42" fmla="*/ 535 w 606"/>
                  <a:gd name="T43" fmla="*/ 30 h 430"/>
                  <a:gd name="T44" fmla="*/ 517 w 606"/>
                  <a:gd name="T45" fmla="*/ 19 h 430"/>
                  <a:gd name="T46" fmla="*/ 495 w 606"/>
                  <a:gd name="T47" fmla="*/ 10 h 430"/>
                  <a:gd name="T48" fmla="*/ 470 w 606"/>
                  <a:gd name="T49" fmla="*/ 4 h 430"/>
                  <a:gd name="T50" fmla="*/ 444 w 606"/>
                  <a:gd name="T51" fmla="*/ 1 h 430"/>
                  <a:gd name="T52" fmla="*/ 415 w 606"/>
                  <a:gd name="T53" fmla="*/ 0 h 430"/>
                  <a:gd name="T54" fmla="*/ 386 w 606"/>
                  <a:gd name="T55" fmla="*/ 2 h 430"/>
                  <a:gd name="T56" fmla="*/ 355 w 606"/>
                  <a:gd name="T57" fmla="*/ 5 h 430"/>
                  <a:gd name="T58" fmla="*/ 322 w 606"/>
                  <a:gd name="T59" fmla="*/ 10 h 430"/>
                  <a:gd name="T60" fmla="*/ 298 w 606"/>
                  <a:gd name="T61" fmla="*/ 12 h 430"/>
                  <a:gd name="T62" fmla="*/ 264 w 606"/>
                  <a:gd name="T63" fmla="*/ 6 h 430"/>
                  <a:gd name="T64" fmla="*/ 232 w 606"/>
                  <a:gd name="T65" fmla="*/ 3 h 430"/>
                  <a:gd name="T66" fmla="*/ 201 w 606"/>
                  <a:gd name="T67" fmla="*/ 1 h 430"/>
                  <a:gd name="T68" fmla="*/ 172 w 606"/>
                  <a:gd name="T69" fmla="*/ 1 h 430"/>
                  <a:gd name="T70" fmla="*/ 144 w 606"/>
                  <a:gd name="T71" fmla="*/ 3 h 430"/>
                  <a:gd name="T72" fmla="*/ 118 w 606"/>
                  <a:gd name="T73" fmla="*/ 8 h 430"/>
                  <a:gd name="T74" fmla="*/ 95 w 606"/>
                  <a:gd name="T75" fmla="*/ 16 h 430"/>
                  <a:gd name="T76" fmla="*/ 77 w 606"/>
                  <a:gd name="T77" fmla="*/ 26 h 430"/>
                  <a:gd name="T78" fmla="*/ 55 w 606"/>
                  <a:gd name="T79" fmla="*/ 43 h 430"/>
                  <a:gd name="T80" fmla="*/ 36 w 606"/>
                  <a:gd name="T81" fmla="*/ 64 h 430"/>
                  <a:gd name="T82" fmla="*/ 22 w 606"/>
                  <a:gd name="T83" fmla="*/ 88 h 430"/>
                  <a:gd name="T84" fmla="*/ 10 w 606"/>
                  <a:gd name="T85" fmla="*/ 114 h 430"/>
                  <a:gd name="T86" fmla="*/ 3 w 606"/>
                  <a:gd name="T87" fmla="*/ 142 h 430"/>
                  <a:gd name="T88" fmla="*/ 0 w 606"/>
                  <a:gd name="T89" fmla="*/ 172 h 430"/>
                  <a:gd name="T90" fmla="*/ 1 w 606"/>
                  <a:gd name="T91" fmla="*/ 193 h 430"/>
                  <a:gd name="T92" fmla="*/ 4 w 606"/>
                  <a:gd name="T93" fmla="*/ 221 h 430"/>
                  <a:gd name="T94" fmla="*/ 12 w 606"/>
                  <a:gd name="T95" fmla="*/ 248 h 430"/>
                  <a:gd name="T96" fmla="*/ 22 w 606"/>
                  <a:gd name="T97" fmla="*/ 274 h 430"/>
                  <a:gd name="T98" fmla="*/ 36 w 606"/>
                  <a:gd name="T99" fmla="*/ 298 h 430"/>
                  <a:gd name="T100" fmla="*/ 53 w 606"/>
                  <a:gd name="T101" fmla="*/ 321 h 430"/>
                  <a:gd name="T102" fmla="*/ 72 w 606"/>
                  <a:gd name="T103" fmla="*/ 343 h 430"/>
                  <a:gd name="T104" fmla="*/ 89 w 606"/>
                  <a:gd name="T105" fmla="*/ 357 h 430"/>
                  <a:gd name="T106" fmla="*/ 110 w 606"/>
                  <a:gd name="T107" fmla="*/ 373 h 430"/>
                  <a:gd name="T108" fmla="*/ 133 w 606"/>
                  <a:gd name="T109" fmla="*/ 388 h 430"/>
                  <a:gd name="T110" fmla="*/ 158 w 606"/>
                  <a:gd name="T111" fmla="*/ 400 h 430"/>
                  <a:gd name="T112" fmla="*/ 184 w 606"/>
                  <a:gd name="T113" fmla="*/ 410 h 430"/>
                  <a:gd name="T114" fmla="*/ 212 w 606"/>
                  <a:gd name="T115" fmla="*/ 418 h 430"/>
                  <a:gd name="T116" fmla="*/ 241 w 606"/>
                  <a:gd name="T117" fmla="*/ 424 h 430"/>
                  <a:gd name="T118" fmla="*/ 271 w 606"/>
                  <a:gd name="T119" fmla="*/ 428 h 430"/>
                  <a:gd name="T120" fmla="*/ 302 w 606"/>
                  <a:gd name="T121" fmla="*/ 429 h 4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6"/>
                  <a:gd name="T184" fmla="*/ 0 h 430"/>
                  <a:gd name="T185" fmla="*/ 606 w 606"/>
                  <a:gd name="T186" fmla="*/ 430 h 4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6" h="430">
                    <a:moveTo>
                      <a:pt x="302" y="429"/>
                    </a:moveTo>
                    <a:lnTo>
                      <a:pt x="310" y="429"/>
                    </a:lnTo>
                    <a:lnTo>
                      <a:pt x="317" y="429"/>
                    </a:lnTo>
                    <a:lnTo>
                      <a:pt x="325" y="428"/>
                    </a:lnTo>
                    <a:lnTo>
                      <a:pt x="333" y="428"/>
                    </a:lnTo>
                    <a:lnTo>
                      <a:pt x="340" y="427"/>
                    </a:lnTo>
                    <a:lnTo>
                      <a:pt x="348" y="426"/>
                    </a:lnTo>
                    <a:lnTo>
                      <a:pt x="356" y="425"/>
                    </a:lnTo>
                    <a:lnTo>
                      <a:pt x="363" y="424"/>
                    </a:lnTo>
                    <a:lnTo>
                      <a:pt x="370" y="423"/>
                    </a:lnTo>
                    <a:lnTo>
                      <a:pt x="378" y="421"/>
                    </a:lnTo>
                    <a:lnTo>
                      <a:pt x="385" y="420"/>
                    </a:lnTo>
                    <a:lnTo>
                      <a:pt x="392" y="418"/>
                    </a:lnTo>
                    <a:lnTo>
                      <a:pt x="399" y="416"/>
                    </a:lnTo>
                    <a:lnTo>
                      <a:pt x="406" y="414"/>
                    </a:lnTo>
                    <a:lnTo>
                      <a:pt x="413" y="412"/>
                    </a:lnTo>
                    <a:lnTo>
                      <a:pt x="420" y="410"/>
                    </a:lnTo>
                    <a:lnTo>
                      <a:pt x="427" y="408"/>
                    </a:lnTo>
                    <a:lnTo>
                      <a:pt x="434" y="405"/>
                    </a:lnTo>
                    <a:lnTo>
                      <a:pt x="440" y="403"/>
                    </a:lnTo>
                    <a:lnTo>
                      <a:pt x="447" y="400"/>
                    </a:lnTo>
                    <a:lnTo>
                      <a:pt x="453" y="397"/>
                    </a:lnTo>
                    <a:lnTo>
                      <a:pt x="459" y="394"/>
                    </a:lnTo>
                    <a:lnTo>
                      <a:pt x="466" y="391"/>
                    </a:lnTo>
                    <a:lnTo>
                      <a:pt x="472" y="388"/>
                    </a:lnTo>
                    <a:lnTo>
                      <a:pt x="478" y="384"/>
                    </a:lnTo>
                    <a:lnTo>
                      <a:pt x="483" y="381"/>
                    </a:lnTo>
                    <a:lnTo>
                      <a:pt x="489" y="377"/>
                    </a:lnTo>
                    <a:lnTo>
                      <a:pt x="495" y="373"/>
                    </a:lnTo>
                    <a:lnTo>
                      <a:pt x="500" y="370"/>
                    </a:lnTo>
                    <a:lnTo>
                      <a:pt x="506" y="366"/>
                    </a:lnTo>
                    <a:lnTo>
                      <a:pt x="511" y="362"/>
                    </a:lnTo>
                    <a:lnTo>
                      <a:pt x="516" y="357"/>
                    </a:lnTo>
                    <a:lnTo>
                      <a:pt x="522" y="353"/>
                    </a:lnTo>
                    <a:lnTo>
                      <a:pt x="527" y="348"/>
                    </a:lnTo>
                    <a:lnTo>
                      <a:pt x="533" y="343"/>
                    </a:lnTo>
                    <a:lnTo>
                      <a:pt x="538" y="338"/>
                    </a:lnTo>
                    <a:lnTo>
                      <a:pt x="543" y="332"/>
                    </a:lnTo>
                    <a:lnTo>
                      <a:pt x="548" y="327"/>
                    </a:lnTo>
                    <a:lnTo>
                      <a:pt x="552" y="321"/>
                    </a:lnTo>
                    <a:lnTo>
                      <a:pt x="557" y="316"/>
                    </a:lnTo>
                    <a:lnTo>
                      <a:pt x="561" y="310"/>
                    </a:lnTo>
                    <a:lnTo>
                      <a:pt x="565" y="304"/>
                    </a:lnTo>
                    <a:lnTo>
                      <a:pt x="569" y="298"/>
                    </a:lnTo>
                    <a:lnTo>
                      <a:pt x="573" y="292"/>
                    </a:lnTo>
                    <a:lnTo>
                      <a:pt x="577" y="286"/>
                    </a:lnTo>
                    <a:lnTo>
                      <a:pt x="580" y="280"/>
                    </a:lnTo>
                    <a:lnTo>
                      <a:pt x="583" y="274"/>
                    </a:lnTo>
                    <a:lnTo>
                      <a:pt x="586" y="267"/>
                    </a:lnTo>
                    <a:lnTo>
                      <a:pt x="589" y="261"/>
                    </a:lnTo>
                    <a:lnTo>
                      <a:pt x="592" y="255"/>
                    </a:lnTo>
                    <a:lnTo>
                      <a:pt x="594" y="248"/>
                    </a:lnTo>
                    <a:lnTo>
                      <a:pt x="596" y="241"/>
                    </a:lnTo>
                    <a:lnTo>
                      <a:pt x="598" y="235"/>
                    </a:lnTo>
                    <a:lnTo>
                      <a:pt x="600" y="228"/>
                    </a:lnTo>
                    <a:lnTo>
                      <a:pt x="601" y="221"/>
                    </a:lnTo>
                    <a:lnTo>
                      <a:pt x="602" y="214"/>
                    </a:lnTo>
                    <a:lnTo>
                      <a:pt x="604" y="207"/>
                    </a:lnTo>
                    <a:lnTo>
                      <a:pt x="604" y="200"/>
                    </a:lnTo>
                    <a:lnTo>
                      <a:pt x="605" y="193"/>
                    </a:lnTo>
                    <a:lnTo>
                      <a:pt x="605" y="186"/>
                    </a:lnTo>
                    <a:lnTo>
                      <a:pt x="605" y="179"/>
                    </a:lnTo>
                    <a:lnTo>
                      <a:pt x="605" y="172"/>
                    </a:lnTo>
                    <a:lnTo>
                      <a:pt x="605" y="164"/>
                    </a:lnTo>
                    <a:lnTo>
                      <a:pt x="604" y="157"/>
                    </a:lnTo>
                    <a:lnTo>
                      <a:pt x="603" y="149"/>
                    </a:lnTo>
                    <a:lnTo>
                      <a:pt x="602" y="142"/>
                    </a:lnTo>
                    <a:lnTo>
                      <a:pt x="601" y="135"/>
                    </a:lnTo>
                    <a:lnTo>
                      <a:pt x="599" y="128"/>
                    </a:lnTo>
                    <a:lnTo>
                      <a:pt x="597" y="121"/>
                    </a:lnTo>
                    <a:lnTo>
                      <a:pt x="595" y="114"/>
                    </a:lnTo>
                    <a:lnTo>
                      <a:pt x="593" y="107"/>
                    </a:lnTo>
                    <a:lnTo>
                      <a:pt x="590" y="100"/>
                    </a:lnTo>
                    <a:lnTo>
                      <a:pt x="587" y="94"/>
                    </a:lnTo>
                    <a:lnTo>
                      <a:pt x="584" y="88"/>
                    </a:lnTo>
                    <a:lnTo>
                      <a:pt x="581" y="81"/>
                    </a:lnTo>
                    <a:lnTo>
                      <a:pt x="577" y="75"/>
                    </a:lnTo>
                    <a:lnTo>
                      <a:pt x="573" y="69"/>
                    </a:lnTo>
                    <a:lnTo>
                      <a:pt x="569" y="64"/>
                    </a:lnTo>
                    <a:lnTo>
                      <a:pt x="565" y="58"/>
                    </a:lnTo>
                    <a:lnTo>
                      <a:pt x="561" y="53"/>
                    </a:lnTo>
                    <a:lnTo>
                      <a:pt x="556" y="48"/>
                    </a:lnTo>
                    <a:lnTo>
                      <a:pt x="551" y="43"/>
                    </a:lnTo>
                    <a:lnTo>
                      <a:pt x="546" y="38"/>
                    </a:lnTo>
                    <a:lnTo>
                      <a:pt x="540" y="34"/>
                    </a:lnTo>
                    <a:lnTo>
                      <a:pt x="535" y="30"/>
                    </a:lnTo>
                    <a:lnTo>
                      <a:pt x="529" y="26"/>
                    </a:lnTo>
                    <a:lnTo>
                      <a:pt x="523" y="22"/>
                    </a:lnTo>
                    <a:lnTo>
                      <a:pt x="517" y="19"/>
                    </a:lnTo>
                    <a:lnTo>
                      <a:pt x="512" y="16"/>
                    </a:lnTo>
                    <a:lnTo>
                      <a:pt x="506" y="14"/>
                    </a:lnTo>
                    <a:lnTo>
                      <a:pt x="500" y="12"/>
                    </a:lnTo>
                    <a:lnTo>
                      <a:pt x="495" y="10"/>
                    </a:lnTo>
                    <a:lnTo>
                      <a:pt x="489" y="8"/>
                    </a:lnTo>
                    <a:lnTo>
                      <a:pt x="483" y="7"/>
                    </a:lnTo>
                    <a:lnTo>
                      <a:pt x="476" y="5"/>
                    </a:lnTo>
                    <a:lnTo>
                      <a:pt x="470" y="4"/>
                    </a:lnTo>
                    <a:lnTo>
                      <a:pt x="464" y="3"/>
                    </a:lnTo>
                    <a:lnTo>
                      <a:pt x="457" y="2"/>
                    </a:lnTo>
                    <a:lnTo>
                      <a:pt x="450" y="1"/>
                    </a:lnTo>
                    <a:lnTo>
                      <a:pt x="444" y="1"/>
                    </a:lnTo>
                    <a:lnTo>
                      <a:pt x="437" y="1"/>
                    </a:lnTo>
                    <a:lnTo>
                      <a:pt x="430" y="0"/>
                    </a:lnTo>
                    <a:lnTo>
                      <a:pt x="423" y="0"/>
                    </a:lnTo>
                    <a:lnTo>
                      <a:pt x="415" y="0"/>
                    </a:lnTo>
                    <a:lnTo>
                      <a:pt x="408" y="1"/>
                    </a:lnTo>
                    <a:lnTo>
                      <a:pt x="401" y="1"/>
                    </a:lnTo>
                    <a:lnTo>
                      <a:pt x="393" y="1"/>
                    </a:lnTo>
                    <a:lnTo>
                      <a:pt x="386" y="2"/>
                    </a:lnTo>
                    <a:lnTo>
                      <a:pt x="378" y="3"/>
                    </a:lnTo>
                    <a:lnTo>
                      <a:pt x="370" y="3"/>
                    </a:lnTo>
                    <a:lnTo>
                      <a:pt x="362" y="4"/>
                    </a:lnTo>
                    <a:lnTo>
                      <a:pt x="355" y="5"/>
                    </a:lnTo>
                    <a:lnTo>
                      <a:pt x="347" y="6"/>
                    </a:lnTo>
                    <a:lnTo>
                      <a:pt x="339" y="8"/>
                    </a:lnTo>
                    <a:lnTo>
                      <a:pt x="330" y="9"/>
                    </a:lnTo>
                    <a:lnTo>
                      <a:pt x="322" y="10"/>
                    </a:lnTo>
                    <a:lnTo>
                      <a:pt x="314" y="12"/>
                    </a:lnTo>
                    <a:lnTo>
                      <a:pt x="306" y="13"/>
                    </a:lnTo>
                    <a:lnTo>
                      <a:pt x="298" y="12"/>
                    </a:lnTo>
                    <a:lnTo>
                      <a:pt x="289" y="10"/>
                    </a:lnTo>
                    <a:lnTo>
                      <a:pt x="281" y="9"/>
                    </a:lnTo>
                    <a:lnTo>
                      <a:pt x="273" y="8"/>
                    </a:lnTo>
                    <a:lnTo>
                      <a:pt x="264" y="6"/>
                    </a:lnTo>
                    <a:lnTo>
                      <a:pt x="256" y="5"/>
                    </a:lnTo>
                    <a:lnTo>
                      <a:pt x="248" y="4"/>
                    </a:lnTo>
                    <a:lnTo>
                      <a:pt x="240" y="3"/>
                    </a:lnTo>
                    <a:lnTo>
                      <a:pt x="232" y="3"/>
                    </a:lnTo>
                    <a:lnTo>
                      <a:pt x="224" y="2"/>
                    </a:lnTo>
                    <a:lnTo>
                      <a:pt x="217" y="1"/>
                    </a:lnTo>
                    <a:lnTo>
                      <a:pt x="209" y="1"/>
                    </a:lnTo>
                    <a:lnTo>
                      <a:pt x="201" y="1"/>
                    </a:lnTo>
                    <a:lnTo>
                      <a:pt x="194" y="0"/>
                    </a:lnTo>
                    <a:lnTo>
                      <a:pt x="186" y="0"/>
                    </a:lnTo>
                    <a:lnTo>
                      <a:pt x="179" y="0"/>
                    </a:lnTo>
                    <a:lnTo>
                      <a:pt x="172" y="1"/>
                    </a:lnTo>
                    <a:lnTo>
                      <a:pt x="165" y="1"/>
                    </a:lnTo>
                    <a:lnTo>
                      <a:pt x="158" y="1"/>
                    </a:lnTo>
                    <a:lnTo>
                      <a:pt x="151" y="2"/>
                    </a:lnTo>
                    <a:lnTo>
                      <a:pt x="144" y="3"/>
                    </a:lnTo>
                    <a:lnTo>
                      <a:pt x="137" y="4"/>
                    </a:lnTo>
                    <a:lnTo>
                      <a:pt x="131" y="5"/>
                    </a:lnTo>
                    <a:lnTo>
                      <a:pt x="124" y="7"/>
                    </a:lnTo>
                    <a:lnTo>
                      <a:pt x="118" y="8"/>
                    </a:lnTo>
                    <a:lnTo>
                      <a:pt x="112" y="10"/>
                    </a:lnTo>
                    <a:lnTo>
                      <a:pt x="106" y="12"/>
                    </a:lnTo>
                    <a:lnTo>
                      <a:pt x="100" y="14"/>
                    </a:lnTo>
                    <a:lnTo>
                      <a:pt x="95" y="16"/>
                    </a:lnTo>
                    <a:lnTo>
                      <a:pt x="89" y="19"/>
                    </a:lnTo>
                    <a:lnTo>
                      <a:pt x="83" y="22"/>
                    </a:lnTo>
                    <a:lnTo>
                      <a:pt x="77" y="26"/>
                    </a:lnTo>
                    <a:lnTo>
                      <a:pt x="71" y="30"/>
                    </a:lnTo>
                    <a:lnTo>
                      <a:pt x="65" y="34"/>
                    </a:lnTo>
                    <a:lnTo>
                      <a:pt x="60" y="38"/>
                    </a:lnTo>
                    <a:lnTo>
                      <a:pt x="55" y="43"/>
                    </a:lnTo>
                    <a:lnTo>
                      <a:pt x="50" y="48"/>
                    </a:lnTo>
                    <a:lnTo>
                      <a:pt x="45" y="53"/>
                    </a:lnTo>
                    <a:lnTo>
                      <a:pt x="41" y="58"/>
                    </a:lnTo>
                    <a:lnTo>
                      <a:pt x="36" y="64"/>
                    </a:lnTo>
                    <a:lnTo>
                      <a:pt x="32" y="69"/>
                    </a:lnTo>
                    <a:lnTo>
                      <a:pt x="28" y="75"/>
                    </a:lnTo>
                    <a:lnTo>
                      <a:pt x="25" y="81"/>
                    </a:lnTo>
                    <a:lnTo>
                      <a:pt x="22" y="88"/>
                    </a:lnTo>
                    <a:lnTo>
                      <a:pt x="18" y="94"/>
                    </a:lnTo>
                    <a:lnTo>
                      <a:pt x="16" y="100"/>
                    </a:lnTo>
                    <a:lnTo>
                      <a:pt x="13" y="107"/>
                    </a:lnTo>
                    <a:lnTo>
                      <a:pt x="10" y="114"/>
                    </a:lnTo>
                    <a:lnTo>
                      <a:pt x="8" y="121"/>
                    </a:lnTo>
                    <a:lnTo>
                      <a:pt x="6" y="128"/>
                    </a:lnTo>
                    <a:lnTo>
                      <a:pt x="5" y="135"/>
                    </a:lnTo>
                    <a:lnTo>
                      <a:pt x="3" y="142"/>
                    </a:lnTo>
                    <a:lnTo>
                      <a:pt x="2" y="149"/>
                    </a:lnTo>
                    <a:lnTo>
                      <a:pt x="1" y="157"/>
                    </a:lnTo>
                    <a:lnTo>
                      <a:pt x="1" y="164"/>
                    </a:lnTo>
                    <a:lnTo>
                      <a:pt x="0" y="172"/>
                    </a:lnTo>
                    <a:lnTo>
                      <a:pt x="0" y="179"/>
                    </a:lnTo>
                    <a:lnTo>
                      <a:pt x="0" y="186"/>
                    </a:lnTo>
                    <a:lnTo>
                      <a:pt x="1" y="193"/>
                    </a:lnTo>
                    <a:lnTo>
                      <a:pt x="1" y="200"/>
                    </a:lnTo>
                    <a:lnTo>
                      <a:pt x="2" y="207"/>
                    </a:lnTo>
                    <a:lnTo>
                      <a:pt x="3" y="214"/>
                    </a:lnTo>
                    <a:lnTo>
                      <a:pt x="4" y="221"/>
                    </a:lnTo>
                    <a:lnTo>
                      <a:pt x="6" y="228"/>
                    </a:lnTo>
                    <a:lnTo>
                      <a:pt x="8" y="235"/>
                    </a:lnTo>
                    <a:lnTo>
                      <a:pt x="9" y="241"/>
                    </a:lnTo>
                    <a:lnTo>
                      <a:pt x="12" y="248"/>
                    </a:lnTo>
                    <a:lnTo>
                      <a:pt x="14" y="255"/>
                    </a:lnTo>
                    <a:lnTo>
                      <a:pt x="17" y="261"/>
                    </a:lnTo>
                    <a:lnTo>
                      <a:pt x="19" y="267"/>
                    </a:lnTo>
                    <a:lnTo>
                      <a:pt x="22" y="274"/>
                    </a:lnTo>
                    <a:lnTo>
                      <a:pt x="25" y="280"/>
                    </a:lnTo>
                    <a:lnTo>
                      <a:pt x="29" y="286"/>
                    </a:lnTo>
                    <a:lnTo>
                      <a:pt x="32" y="292"/>
                    </a:lnTo>
                    <a:lnTo>
                      <a:pt x="36" y="298"/>
                    </a:lnTo>
                    <a:lnTo>
                      <a:pt x="40" y="304"/>
                    </a:lnTo>
                    <a:lnTo>
                      <a:pt x="44" y="310"/>
                    </a:lnTo>
                    <a:lnTo>
                      <a:pt x="48" y="316"/>
                    </a:lnTo>
                    <a:lnTo>
                      <a:pt x="53" y="321"/>
                    </a:lnTo>
                    <a:lnTo>
                      <a:pt x="57" y="327"/>
                    </a:lnTo>
                    <a:lnTo>
                      <a:pt x="62" y="332"/>
                    </a:lnTo>
                    <a:lnTo>
                      <a:pt x="67" y="338"/>
                    </a:lnTo>
                    <a:lnTo>
                      <a:pt x="72" y="343"/>
                    </a:lnTo>
                    <a:lnTo>
                      <a:pt x="78" y="348"/>
                    </a:lnTo>
                    <a:lnTo>
                      <a:pt x="83" y="353"/>
                    </a:lnTo>
                    <a:lnTo>
                      <a:pt x="89" y="357"/>
                    </a:lnTo>
                    <a:lnTo>
                      <a:pt x="94" y="362"/>
                    </a:lnTo>
                    <a:lnTo>
                      <a:pt x="99" y="366"/>
                    </a:lnTo>
                    <a:lnTo>
                      <a:pt x="105" y="370"/>
                    </a:lnTo>
                    <a:lnTo>
                      <a:pt x="110" y="373"/>
                    </a:lnTo>
                    <a:lnTo>
                      <a:pt x="116" y="377"/>
                    </a:lnTo>
                    <a:lnTo>
                      <a:pt x="121" y="381"/>
                    </a:lnTo>
                    <a:lnTo>
                      <a:pt x="127" y="384"/>
                    </a:lnTo>
                    <a:lnTo>
                      <a:pt x="133" y="388"/>
                    </a:lnTo>
                    <a:lnTo>
                      <a:pt x="139" y="391"/>
                    </a:lnTo>
                    <a:lnTo>
                      <a:pt x="145" y="394"/>
                    </a:lnTo>
                    <a:lnTo>
                      <a:pt x="152" y="397"/>
                    </a:lnTo>
                    <a:lnTo>
                      <a:pt x="158" y="400"/>
                    </a:lnTo>
                    <a:lnTo>
                      <a:pt x="165" y="403"/>
                    </a:lnTo>
                    <a:lnTo>
                      <a:pt x="171" y="405"/>
                    </a:lnTo>
                    <a:lnTo>
                      <a:pt x="178" y="408"/>
                    </a:lnTo>
                    <a:lnTo>
                      <a:pt x="184" y="410"/>
                    </a:lnTo>
                    <a:lnTo>
                      <a:pt x="191" y="412"/>
                    </a:lnTo>
                    <a:lnTo>
                      <a:pt x="198" y="414"/>
                    </a:lnTo>
                    <a:lnTo>
                      <a:pt x="205" y="416"/>
                    </a:lnTo>
                    <a:lnTo>
                      <a:pt x="212" y="418"/>
                    </a:lnTo>
                    <a:lnTo>
                      <a:pt x="219" y="420"/>
                    </a:lnTo>
                    <a:lnTo>
                      <a:pt x="226" y="421"/>
                    </a:lnTo>
                    <a:lnTo>
                      <a:pt x="234" y="423"/>
                    </a:lnTo>
                    <a:lnTo>
                      <a:pt x="241" y="424"/>
                    </a:lnTo>
                    <a:lnTo>
                      <a:pt x="248" y="425"/>
                    </a:lnTo>
                    <a:lnTo>
                      <a:pt x="256" y="426"/>
                    </a:lnTo>
                    <a:lnTo>
                      <a:pt x="263" y="427"/>
                    </a:lnTo>
                    <a:lnTo>
                      <a:pt x="271" y="428"/>
                    </a:lnTo>
                    <a:lnTo>
                      <a:pt x="279" y="428"/>
                    </a:lnTo>
                    <a:lnTo>
                      <a:pt x="286" y="429"/>
                    </a:lnTo>
                    <a:lnTo>
                      <a:pt x="294" y="429"/>
                    </a:lnTo>
                    <a:lnTo>
                      <a:pt x="302" y="429"/>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94" name="Freeform 145"/>
              <p:cNvSpPr>
                <a:spLocks/>
              </p:cNvSpPr>
              <p:nvPr/>
            </p:nvSpPr>
            <p:spPr bwMode="auto">
              <a:xfrm>
                <a:off x="3718" y="3358"/>
                <a:ext cx="606" cy="430"/>
              </a:xfrm>
              <a:custGeom>
                <a:avLst/>
                <a:gdLst>
                  <a:gd name="T0" fmla="*/ 325 w 606"/>
                  <a:gd name="T1" fmla="*/ 428 h 430"/>
                  <a:gd name="T2" fmla="*/ 356 w 606"/>
                  <a:gd name="T3" fmla="*/ 425 h 430"/>
                  <a:gd name="T4" fmla="*/ 385 w 606"/>
                  <a:gd name="T5" fmla="*/ 420 h 430"/>
                  <a:gd name="T6" fmla="*/ 413 w 606"/>
                  <a:gd name="T7" fmla="*/ 412 h 430"/>
                  <a:gd name="T8" fmla="*/ 440 w 606"/>
                  <a:gd name="T9" fmla="*/ 403 h 430"/>
                  <a:gd name="T10" fmla="*/ 466 w 606"/>
                  <a:gd name="T11" fmla="*/ 391 h 430"/>
                  <a:gd name="T12" fmla="*/ 489 w 606"/>
                  <a:gd name="T13" fmla="*/ 377 h 430"/>
                  <a:gd name="T14" fmla="*/ 511 w 606"/>
                  <a:gd name="T15" fmla="*/ 362 h 430"/>
                  <a:gd name="T16" fmla="*/ 527 w 606"/>
                  <a:gd name="T17" fmla="*/ 348 h 430"/>
                  <a:gd name="T18" fmla="*/ 548 w 606"/>
                  <a:gd name="T19" fmla="*/ 327 h 430"/>
                  <a:gd name="T20" fmla="*/ 565 w 606"/>
                  <a:gd name="T21" fmla="*/ 304 h 430"/>
                  <a:gd name="T22" fmla="*/ 580 w 606"/>
                  <a:gd name="T23" fmla="*/ 280 h 430"/>
                  <a:gd name="T24" fmla="*/ 592 w 606"/>
                  <a:gd name="T25" fmla="*/ 255 h 430"/>
                  <a:gd name="T26" fmla="*/ 600 w 606"/>
                  <a:gd name="T27" fmla="*/ 228 h 430"/>
                  <a:gd name="T28" fmla="*/ 604 w 606"/>
                  <a:gd name="T29" fmla="*/ 200 h 430"/>
                  <a:gd name="T30" fmla="*/ 605 w 606"/>
                  <a:gd name="T31" fmla="*/ 179 h 430"/>
                  <a:gd name="T32" fmla="*/ 603 w 606"/>
                  <a:gd name="T33" fmla="*/ 149 h 430"/>
                  <a:gd name="T34" fmla="*/ 597 w 606"/>
                  <a:gd name="T35" fmla="*/ 121 h 430"/>
                  <a:gd name="T36" fmla="*/ 587 w 606"/>
                  <a:gd name="T37" fmla="*/ 94 h 430"/>
                  <a:gd name="T38" fmla="*/ 573 w 606"/>
                  <a:gd name="T39" fmla="*/ 69 h 430"/>
                  <a:gd name="T40" fmla="*/ 556 w 606"/>
                  <a:gd name="T41" fmla="*/ 48 h 430"/>
                  <a:gd name="T42" fmla="*/ 535 w 606"/>
                  <a:gd name="T43" fmla="*/ 30 h 430"/>
                  <a:gd name="T44" fmla="*/ 517 w 606"/>
                  <a:gd name="T45" fmla="*/ 19 h 430"/>
                  <a:gd name="T46" fmla="*/ 495 w 606"/>
                  <a:gd name="T47" fmla="*/ 10 h 430"/>
                  <a:gd name="T48" fmla="*/ 470 w 606"/>
                  <a:gd name="T49" fmla="*/ 4 h 430"/>
                  <a:gd name="T50" fmla="*/ 444 w 606"/>
                  <a:gd name="T51" fmla="*/ 1 h 430"/>
                  <a:gd name="T52" fmla="*/ 415 w 606"/>
                  <a:gd name="T53" fmla="*/ 0 h 430"/>
                  <a:gd name="T54" fmla="*/ 386 w 606"/>
                  <a:gd name="T55" fmla="*/ 2 h 430"/>
                  <a:gd name="T56" fmla="*/ 355 w 606"/>
                  <a:gd name="T57" fmla="*/ 5 h 430"/>
                  <a:gd name="T58" fmla="*/ 322 w 606"/>
                  <a:gd name="T59" fmla="*/ 10 h 430"/>
                  <a:gd name="T60" fmla="*/ 298 w 606"/>
                  <a:gd name="T61" fmla="*/ 12 h 430"/>
                  <a:gd name="T62" fmla="*/ 264 w 606"/>
                  <a:gd name="T63" fmla="*/ 6 h 430"/>
                  <a:gd name="T64" fmla="*/ 232 w 606"/>
                  <a:gd name="T65" fmla="*/ 3 h 430"/>
                  <a:gd name="T66" fmla="*/ 201 w 606"/>
                  <a:gd name="T67" fmla="*/ 1 h 430"/>
                  <a:gd name="T68" fmla="*/ 172 w 606"/>
                  <a:gd name="T69" fmla="*/ 1 h 430"/>
                  <a:gd name="T70" fmla="*/ 144 w 606"/>
                  <a:gd name="T71" fmla="*/ 3 h 430"/>
                  <a:gd name="T72" fmla="*/ 118 w 606"/>
                  <a:gd name="T73" fmla="*/ 8 h 430"/>
                  <a:gd name="T74" fmla="*/ 95 w 606"/>
                  <a:gd name="T75" fmla="*/ 16 h 430"/>
                  <a:gd name="T76" fmla="*/ 77 w 606"/>
                  <a:gd name="T77" fmla="*/ 26 h 430"/>
                  <a:gd name="T78" fmla="*/ 55 w 606"/>
                  <a:gd name="T79" fmla="*/ 43 h 430"/>
                  <a:gd name="T80" fmla="*/ 36 w 606"/>
                  <a:gd name="T81" fmla="*/ 64 h 430"/>
                  <a:gd name="T82" fmla="*/ 22 w 606"/>
                  <a:gd name="T83" fmla="*/ 88 h 430"/>
                  <a:gd name="T84" fmla="*/ 10 w 606"/>
                  <a:gd name="T85" fmla="*/ 114 h 430"/>
                  <a:gd name="T86" fmla="*/ 3 w 606"/>
                  <a:gd name="T87" fmla="*/ 142 h 430"/>
                  <a:gd name="T88" fmla="*/ 0 w 606"/>
                  <a:gd name="T89" fmla="*/ 172 h 430"/>
                  <a:gd name="T90" fmla="*/ 1 w 606"/>
                  <a:gd name="T91" fmla="*/ 193 h 430"/>
                  <a:gd name="T92" fmla="*/ 4 w 606"/>
                  <a:gd name="T93" fmla="*/ 221 h 430"/>
                  <a:gd name="T94" fmla="*/ 12 w 606"/>
                  <a:gd name="T95" fmla="*/ 248 h 430"/>
                  <a:gd name="T96" fmla="*/ 22 w 606"/>
                  <a:gd name="T97" fmla="*/ 274 h 430"/>
                  <a:gd name="T98" fmla="*/ 36 w 606"/>
                  <a:gd name="T99" fmla="*/ 298 h 430"/>
                  <a:gd name="T100" fmla="*/ 53 w 606"/>
                  <a:gd name="T101" fmla="*/ 321 h 430"/>
                  <a:gd name="T102" fmla="*/ 72 w 606"/>
                  <a:gd name="T103" fmla="*/ 343 h 430"/>
                  <a:gd name="T104" fmla="*/ 89 w 606"/>
                  <a:gd name="T105" fmla="*/ 357 h 430"/>
                  <a:gd name="T106" fmla="*/ 110 w 606"/>
                  <a:gd name="T107" fmla="*/ 373 h 430"/>
                  <a:gd name="T108" fmla="*/ 133 w 606"/>
                  <a:gd name="T109" fmla="*/ 388 h 430"/>
                  <a:gd name="T110" fmla="*/ 158 w 606"/>
                  <a:gd name="T111" fmla="*/ 400 h 430"/>
                  <a:gd name="T112" fmla="*/ 184 w 606"/>
                  <a:gd name="T113" fmla="*/ 410 h 430"/>
                  <a:gd name="T114" fmla="*/ 212 w 606"/>
                  <a:gd name="T115" fmla="*/ 418 h 430"/>
                  <a:gd name="T116" fmla="*/ 241 w 606"/>
                  <a:gd name="T117" fmla="*/ 424 h 430"/>
                  <a:gd name="T118" fmla="*/ 271 w 606"/>
                  <a:gd name="T119" fmla="*/ 428 h 430"/>
                  <a:gd name="T120" fmla="*/ 302 w 606"/>
                  <a:gd name="T121" fmla="*/ 429 h 4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6"/>
                  <a:gd name="T184" fmla="*/ 0 h 430"/>
                  <a:gd name="T185" fmla="*/ 606 w 606"/>
                  <a:gd name="T186" fmla="*/ 430 h 4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6" h="430">
                    <a:moveTo>
                      <a:pt x="302" y="429"/>
                    </a:moveTo>
                    <a:lnTo>
                      <a:pt x="310" y="429"/>
                    </a:lnTo>
                    <a:lnTo>
                      <a:pt x="317" y="429"/>
                    </a:lnTo>
                    <a:lnTo>
                      <a:pt x="325" y="428"/>
                    </a:lnTo>
                    <a:lnTo>
                      <a:pt x="333" y="428"/>
                    </a:lnTo>
                    <a:lnTo>
                      <a:pt x="340" y="427"/>
                    </a:lnTo>
                    <a:lnTo>
                      <a:pt x="348" y="426"/>
                    </a:lnTo>
                    <a:lnTo>
                      <a:pt x="356" y="425"/>
                    </a:lnTo>
                    <a:lnTo>
                      <a:pt x="363" y="424"/>
                    </a:lnTo>
                    <a:lnTo>
                      <a:pt x="370" y="423"/>
                    </a:lnTo>
                    <a:lnTo>
                      <a:pt x="378" y="421"/>
                    </a:lnTo>
                    <a:lnTo>
                      <a:pt x="385" y="420"/>
                    </a:lnTo>
                    <a:lnTo>
                      <a:pt x="392" y="418"/>
                    </a:lnTo>
                    <a:lnTo>
                      <a:pt x="399" y="416"/>
                    </a:lnTo>
                    <a:lnTo>
                      <a:pt x="406" y="414"/>
                    </a:lnTo>
                    <a:lnTo>
                      <a:pt x="413" y="412"/>
                    </a:lnTo>
                    <a:lnTo>
                      <a:pt x="420" y="410"/>
                    </a:lnTo>
                    <a:lnTo>
                      <a:pt x="427" y="408"/>
                    </a:lnTo>
                    <a:lnTo>
                      <a:pt x="434" y="405"/>
                    </a:lnTo>
                    <a:lnTo>
                      <a:pt x="440" y="403"/>
                    </a:lnTo>
                    <a:lnTo>
                      <a:pt x="447" y="400"/>
                    </a:lnTo>
                    <a:lnTo>
                      <a:pt x="453" y="397"/>
                    </a:lnTo>
                    <a:lnTo>
                      <a:pt x="459" y="394"/>
                    </a:lnTo>
                    <a:lnTo>
                      <a:pt x="466" y="391"/>
                    </a:lnTo>
                    <a:lnTo>
                      <a:pt x="472" y="388"/>
                    </a:lnTo>
                    <a:lnTo>
                      <a:pt x="478" y="384"/>
                    </a:lnTo>
                    <a:lnTo>
                      <a:pt x="483" y="381"/>
                    </a:lnTo>
                    <a:lnTo>
                      <a:pt x="489" y="377"/>
                    </a:lnTo>
                    <a:lnTo>
                      <a:pt x="495" y="373"/>
                    </a:lnTo>
                    <a:lnTo>
                      <a:pt x="500" y="370"/>
                    </a:lnTo>
                    <a:lnTo>
                      <a:pt x="506" y="366"/>
                    </a:lnTo>
                    <a:lnTo>
                      <a:pt x="511" y="362"/>
                    </a:lnTo>
                    <a:lnTo>
                      <a:pt x="516" y="357"/>
                    </a:lnTo>
                    <a:lnTo>
                      <a:pt x="522" y="353"/>
                    </a:lnTo>
                    <a:lnTo>
                      <a:pt x="527" y="348"/>
                    </a:lnTo>
                    <a:lnTo>
                      <a:pt x="533" y="343"/>
                    </a:lnTo>
                    <a:lnTo>
                      <a:pt x="538" y="338"/>
                    </a:lnTo>
                    <a:lnTo>
                      <a:pt x="543" y="332"/>
                    </a:lnTo>
                    <a:lnTo>
                      <a:pt x="548" y="327"/>
                    </a:lnTo>
                    <a:lnTo>
                      <a:pt x="552" y="321"/>
                    </a:lnTo>
                    <a:lnTo>
                      <a:pt x="557" y="316"/>
                    </a:lnTo>
                    <a:lnTo>
                      <a:pt x="561" y="310"/>
                    </a:lnTo>
                    <a:lnTo>
                      <a:pt x="565" y="304"/>
                    </a:lnTo>
                    <a:lnTo>
                      <a:pt x="569" y="298"/>
                    </a:lnTo>
                    <a:lnTo>
                      <a:pt x="573" y="292"/>
                    </a:lnTo>
                    <a:lnTo>
                      <a:pt x="577" y="286"/>
                    </a:lnTo>
                    <a:lnTo>
                      <a:pt x="580" y="280"/>
                    </a:lnTo>
                    <a:lnTo>
                      <a:pt x="583" y="274"/>
                    </a:lnTo>
                    <a:lnTo>
                      <a:pt x="586" y="267"/>
                    </a:lnTo>
                    <a:lnTo>
                      <a:pt x="589" y="261"/>
                    </a:lnTo>
                    <a:lnTo>
                      <a:pt x="592" y="255"/>
                    </a:lnTo>
                    <a:lnTo>
                      <a:pt x="594" y="248"/>
                    </a:lnTo>
                    <a:lnTo>
                      <a:pt x="596" y="241"/>
                    </a:lnTo>
                    <a:lnTo>
                      <a:pt x="598" y="235"/>
                    </a:lnTo>
                    <a:lnTo>
                      <a:pt x="600" y="228"/>
                    </a:lnTo>
                    <a:lnTo>
                      <a:pt x="601" y="221"/>
                    </a:lnTo>
                    <a:lnTo>
                      <a:pt x="602" y="214"/>
                    </a:lnTo>
                    <a:lnTo>
                      <a:pt x="604" y="207"/>
                    </a:lnTo>
                    <a:lnTo>
                      <a:pt x="604" y="200"/>
                    </a:lnTo>
                    <a:lnTo>
                      <a:pt x="605" y="193"/>
                    </a:lnTo>
                    <a:lnTo>
                      <a:pt x="605" y="186"/>
                    </a:lnTo>
                    <a:lnTo>
                      <a:pt x="605" y="179"/>
                    </a:lnTo>
                    <a:lnTo>
                      <a:pt x="605" y="172"/>
                    </a:lnTo>
                    <a:lnTo>
                      <a:pt x="605" y="164"/>
                    </a:lnTo>
                    <a:lnTo>
                      <a:pt x="604" y="157"/>
                    </a:lnTo>
                    <a:lnTo>
                      <a:pt x="603" y="149"/>
                    </a:lnTo>
                    <a:lnTo>
                      <a:pt x="602" y="142"/>
                    </a:lnTo>
                    <a:lnTo>
                      <a:pt x="601" y="135"/>
                    </a:lnTo>
                    <a:lnTo>
                      <a:pt x="599" y="128"/>
                    </a:lnTo>
                    <a:lnTo>
                      <a:pt x="597" y="121"/>
                    </a:lnTo>
                    <a:lnTo>
                      <a:pt x="595" y="114"/>
                    </a:lnTo>
                    <a:lnTo>
                      <a:pt x="593" y="107"/>
                    </a:lnTo>
                    <a:lnTo>
                      <a:pt x="590" y="100"/>
                    </a:lnTo>
                    <a:lnTo>
                      <a:pt x="587" y="94"/>
                    </a:lnTo>
                    <a:lnTo>
                      <a:pt x="584" y="88"/>
                    </a:lnTo>
                    <a:lnTo>
                      <a:pt x="581" y="81"/>
                    </a:lnTo>
                    <a:lnTo>
                      <a:pt x="577" y="75"/>
                    </a:lnTo>
                    <a:lnTo>
                      <a:pt x="573" y="69"/>
                    </a:lnTo>
                    <a:lnTo>
                      <a:pt x="569" y="64"/>
                    </a:lnTo>
                    <a:lnTo>
                      <a:pt x="565" y="58"/>
                    </a:lnTo>
                    <a:lnTo>
                      <a:pt x="561" y="53"/>
                    </a:lnTo>
                    <a:lnTo>
                      <a:pt x="556" y="48"/>
                    </a:lnTo>
                    <a:lnTo>
                      <a:pt x="551" y="43"/>
                    </a:lnTo>
                    <a:lnTo>
                      <a:pt x="546" y="38"/>
                    </a:lnTo>
                    <a:lnTo>
                      <a:pt x="540" y="34"/>
                    </a:lnTo>
                    <a:lnTo>
                      <a:pt x="535" y="30"/>
                    </a:lnTo>
                    <a:lnTo>
                      <a:pt x="529" y="26"/>
                    </a:lnTo>
                    <a:lnTo>
                      <a:pt x="523" y="22"/>
                    </a:lnTo>
                    <a:lnTo>
                      <a:pt x="517" y="19"/>
                    </a:lnTo>
                    <a:lnTo>
                      <a:pt x="512" y="16"/>
                    </a:lnTo>
                    <a:lnTo>
                      <a:pt x="506" y="14"/>
                    </a:lnTo>
                    <a:lnTo>
                      <a:pt x="500" y="12"/>
                    </a:lnTo>
                    <a:lnTo>
                      <a:pt x="495" y="10"/>
                    </a:lnTo>
                    <a:lnTo>
                      <a:pt x="489" y="8"/>
                    </a:lnTo>
                    <a:lnTo>
                      <a:pt x="483" y="7"/>
                    </a:lnTo>
                    <a:lnTo>
                      <a:pt x="476" y="5"/>
                    </a:lnTo>
                    <a:lnTo>
                      <a:pt x="470" y="4"/>
                    </a:lnTo>
                    <a:lnTo>
                      <a:pt x="464" y="3"/>
                    </a:lnTo>
                    <a:lnTo>
                      <a:pt x="457" y="2"/>
                    </a:lnTo>
                    <a:lnTo>
                      <a:pt x="450" y="1"/>
                    </a:lnTo>
                    <a:lnTo>
                      <a:pt x="444" y="1"/>
                    </a:lnTo>
                    <a:lnTo>
                      <a:pt x="437" y="1"/>
                    </a:lnTo>
                    <a:lnTo>
                      <a:pt x="430" y="0"/>
                    </a:lnTo>
                    <a:lnTo>
                      <a:pt x="423" y="0"/>
                    </a:lnTo>
                    <a:lnTo>
                      <a:pt x="415" y="0"/>
                    </a:lnTo>
                    <a:lnTo>
                      <a:pt x="408" y="1"/>
                    </a:lnTo>
                    <a:lnTo>
                      <a:pt x="401" y="1"/>
                    </a:lnTo>
                    <a:lnTo>
                      <a:pt x="393" y="1"/>
                    </a:lnTo>
                    <a:lnTo>
                      <a:pt x="386" y="2"/>
                    </a:lnTo>
                    <a:lnTo>
                      <a:pt x="378" y="3"/>
                    </a:lnTo>
                    <a:lnTo>
                      <a:pt x="370" y="3"/>
                    </a:lnTo>
                    <a:lnTo>
                      <a:pt x="362" y="4"/>
                    </a:lnTo>
                    <a:lnTo>
                      <a:pt x="355" y="5"/>
                    </a:lnTo>
                    <a:lnTo>
                      <a:pt x="347" y="6"/>
                    </a:lnTo>
                    <a:lnTo>
                      <a:pt x="339" y="8"/>
                    </a:lnTo>
                    <a:lnTo>
                      <a:pt x="330" y="9"/>
                    </a:lnTo>
                    <a:lnTo>
                      <a:pt x="322" y="10"/>
                    </a:lnTo>
                    <a:lnTo>
                      <a:pt x="314" y="12"/>
                    </a:lnTo>
                    <a:lnTo>
                      <a:pt x="306" y="13"/>
                    </a:lnTo>
                    <a:lnTo>
                      <a:pt x="298" y="12"/>
                    </a:lnTo>
                    <a:lnTo>
                      <a:pt x="289" y="10"/>
                    </a:lnTo>
                    <a:lnTo>
                      <a:pt x="281" y="9"/>
                    </a:lnTo>
                    <a:lnTo>
                      <a:pt x="273" y="8"/>
                    </a:lnTo>
                    <a:lnTo>
                      <a:pt x="264" y="6"/>
                    </a:lnTo>
                    <a:lnTo>
                      <a:pt x="256" y="5"/>
                    </a:lnTo>
                    <a:lnTo>
                      <a:pt x="248" y="4"/>
                    </a:lnTo>
                    <a:lnTo>
                      <a:pt x="240" y="3"/>
                    </a:lnTo>
                    <a:lnTo>
                      <a:pt x="232" y="3"/>
                    </a:lnTo>
                    <a:lnTo>
                      <a:pt x="224" y="2"/>
                    </a:lnTo>
                    <a:lnTo>
                      <a:pt x="217" y="1"/>
                    </a:lnTo>
                    <a:lnTo>
                      <a:pt x="209" y="1"/>
                    </a:lnTo>
                    <a:lnTo>
                      <a:pt x="201" y="1"/>
                    </a:lnTo>
                    <a:lnTo>
                      <a:pt x="194" y="0"/>
                    </a:lnTo>
                    <a:lnTo>
                      <a:pt x="186" y="0"/>
                    </a:lnTo>
                    <a:lnTo>
                      <a:pt x="179" y="0"/>
                    </a:lnTo>
                    <a:lnTo>
                      <a:pt x="172" y="1"/>
                    </a:lnTo>
                    <a:lnTo>
                      <a:pt x="165" y="1"/>
                    </a:lnTo>
                    <a:lnTo>
                      <a:pt x="158" y="1"/>
                    </a:lnTo>
                    <a:lnTo>
                      <a:pt x="151" y="2"/>
                    </a:lnTo>
                    <a:lnTo>
                      <a:pt x="144" y="3"/>
                    </a:lnTo>
                    <a:lnTo>
                      <a:pt x="137" y="4"/>
                    </a:lnTo>
                    <a:lnTo>
                      <a:pt x="131" y="5"/>
                    </a:lnTo>
                    <a:lnTo>
                      <a:pt x="124" y="7"/>
                    </a:lnTo>
                    <a:lnTo>
                      <a:pt x="118" y="8"/>
                    </a:lnTo>
                    <a:lnTo>
                      <a:pt x="112" y="10"/>
                    </a:lnTo>
                    <a:lnTo>
                      <a:pt x="106" y="12"/>
                    </a:lnTo>
                    <a:lnTo>
                      <a:pt x="100" y="14"/>
                    </a:lnTo>
                    <a:lnTo>
                      <a:pt x="95" y="16"/>
                    </a:lnTo>
                    <a:lnTo>
                      <a:pt x="89" y="19"/>
                    </a:lnTo>
                    <a:lnTo>
                      <a:pt x="83" y="22"/>
                    </a:lnTo>
                    <a:lnTo>
                      <a:pt x="77" y="26"/>
                    </a:lnTo>
                    <a:lnTo>
                      <a:pt x="71" y="30"/>
                    </a:lnTo>
                    <a:lnTo>
                      <a:pt x="65" y="34"/>
                    </a:lnTo>
                    <a:lnTo>
                      <a:pt x="60" y="38"/>
                    </a:lnTo>
                    <a:lnTo>
                      <a:pt x="55" y="43"/>
                    </a:lnTo>
                    <a:lnTo>
                      <a:pt x="50" y="48"/>
                    </a:lnTo>
                    <a:lnTo>
                      <a:pt x="45" y="53"/>
                    </a:lnTo>
                    <a:lnTo>
                      <a:pt x="41" y="58"/>
                    </a:lnTo>
                    <a:lnTo>
                      <a:pt x="36" y="64"/>
                    </a:lnTo>
                    <a:lnTo>
                      <a:pt x="32" y="69"/>
                    </a:lnTo>
                    <a:lnTo>
                      <a:pt x="28" y="75"/>
                    </a:lnTo>
                    <a:lnTo>
                      <a:pt x="25" y="81"/>
                    </a:lnTo>
                    <a:lnTo>
                      <a:pt x="22" y="88"/>
                    </a:lnTo>
                    <a:lnTo>
                      <a:pt x="18" y="94"/>
                    </a:lnTo>
                    <a:lnTo>
                      <a:pt x="16" y="100"/>
                    </a:lnTo>
                    <a:lnTo>
                      <a:pt x="13" y="107"/>
                    </a:lnTo>
                    <a:lnTo>
                      <a:pt x="10" y="114"/>
                    </a:lnTo>
                    <a:lnTo>
                      <a:pt x="8" y="121"/>
                    </a:lnTo>
                    <a:lnTo>
                      <a:pt x="6" y="128"/>
                    </a:lnTo>
                    <a:lnTo>
                      <a:pt x="5" y="135"/>
                    </a:lnTo>
                    <a:lnTo>
                      <a:pt x="3" y="142"/>
                    </a:lnTo>
                    <a:lnTo>
                      <a:pt x="2" y="149"/>
                    </a:lnTo>
                    <a:lnTo>
                      <a:pt x="1" y="157"/>
                    </a:lnTo>
                    <a:lnTo>
                      <a:pt x="1" y="164"/>
                    </a:lnTo>
                    <a:lnTo>
                      <a:pt x="0" y="172"/>
                    </a:lnTo>
                    <a:lnTo>
                      <a:pt x="0" y="179"/>
                    </a:lnTo>
                    <a:lnTo>
                      <a:pt x="0" y="186"/>
                    </a:lnTo>
                    <a:lnTo>
                      <a:pt x="1" y="193"/>
                    </a:lnTo>
                    <a:lnTo>
                      <a:pt x="1" y="200"/>
                    </a:lnTo>
                    <a:lnTo>
                      <a:pt x="2" y="207"/>
                    </a:lnTo>
                    <a:lnTo>
                      <a:pt x="3" y="214"/>
                    </a:lnTo>
                    <a:lnTo>
                      <a:pt x="4" y="221"/>
                    </a:lnTo>
                    <a:lnTo>
                      <a:pt x="6" y="228"/>
                    </a:lnTo>
                    <a:lnTo>
                      <a:pt x="8" y="235"/>
                    </a:lnTo>
                    <a:lnTo>
                      <a:pt x="9" y="241"/>
                    </a:lnTo>
                    <a:lnTo>
                      <a:pt x="12" y="248"/>
                    </a:lnTo>
                    <a:lnTo>
                      <a:pt x="14" y="255"/>
                    </a:lnTo>
                    <a:lnTo>
                      <a:pt x="17" y="261"/>
                    </a:lnTo>
                    <a:lnTo>
                      <a:pt x="19" y="267"/>
                    </a:lnTo>
                    <a:lnTo>
                      <a:pt x="22" y="274"/>
                    </a:lnTo>
                    <a:lnTo>
                      <a:pt x="25" y="280"/>
                    </a:lnTo>
                    <a:lnTo>
                      <a:pt x="29" y="286"/>
                    </a:lnTo>
                    <a:lnTo>
                      <a:pt x="32" y="292"/>
                    </a:lnTo>
                    <a:lnTo>
                      <a:pt x="36" y="298"/>
                    </a:lnTo>
                    <a:lnTo>
                      <a:pt x="40" y="304"/>
                    </a:lnTo>
                    <a:lnTo>
                      <a:pt x="44" y="310"/>
                    </a:lnTo>
                    <a:lnTo>
                      <a:pt x="48" y="316"/>
                    </a:lnTo>
                    <a:lnTo>
                      <a:pt x="53" y="321"/>
                    </a:lnTo>
                    <a:lnTo>
                      <a:pt x="57" y="327"/>
                    </a:lnTo>
                    <a:lnTo>
                      <a:pt x="62" y="332"/>
                    </a:lnTo>
                    <a:lnTo>
                      <a:pt x="67" y="338"/>
                    </a:lnTo>
                    <a:lnTo>
                      <a:pt x="72" y="343"/>
                    </a:lnTo>
                    <a:lnTo>
                      <a:pt x="78" y="348"/>
                    </a:lnTo>
                    <a:lnTo>
                      <a:pt x="83" y="353"/>
                    </a:lnTo>
                    <a:lnTo>
                      <a:pt x="89" y="357"/>
                    </a:lnTo>
                    <a:lnTo>
                      <a:pt x="94" y="362"/>
                    </a:lnTo>
                    <a:lnTo>
                      <a:pt x="99" y="366"/>
                    </a:lnTo>
                    <a:lnTo>
                      <a:pt x="105" y="370"/>
                    </a:lnTo>
                    <a:lnTo>
                      <a:pt x="110" y="373"/>
                    </a:lnTo>
                    <a:lnTo>
                      <a:pt x="116" y="377"/>
                    </a:lnTo>
                    <a:lnTo>
                      <a:pt x="121" y="381"/>
                    </a:lnTo>
                    <a:lnTo>
                      <a:pt x="127" y="384"/>
                    </a:lnTo>
                    <a:lnTo>
                      <a:pt x="133" y="388"/>
                    </a:lnTo>
                    <a:lnTo>
                      <a:pt x="139" y="391"/>
                    </a:lnTo>
                    <a:lnTo>
                      <a:pt x="145" y="394"/>
                    </a:lnTo>
                    <a:lnTo>
                      <a:pt x="152" y="397"/>
                    </a:lnTo>
                    <a:lnTo>
                      <a:pt x="158" y="400"/>
                    </a:lnTo>
                    <a:lnTo>
                      <a:pt x="165" y="403"/>
                    </a:lnTo>
                    <a:lnTo>
                      <a:pt x="171" y="405"/>
                    </a:lnTo>
                    <a:lnTo>
                      <a:pt x="178" y="408"/>
                    </a:lnTo>
                    <a:lnTo>
                      <a:pt x="184" y="410"/>
                    </a:lnTo>
                    <a:lnTo>
                      <a:pt x="191" y="412"/>
                    </a:lnTo>
                    <a:lnTo>
                      <a:pt x="198" y="414"/>
                    </a:lnTo>
                    <a:lnTo>
                      <a:pt x="205" y="416"/>
                    </a:lnTo>
                    <a:lnTo>
                      <a:pt x="212" y="418"/>
                    </a:lnTo>
                    <a:lnTo>
                      <a:pt x="219" y="420"/>
                    </a:lnTo>
                    <a:lnTo>
                      <a:pt x="226" y="421"/>
                    </a:lnTo>
                    <a:lnTo>
                      <a:pt x="234" y="423"/>
                    </a:lnTo>
                    <a:lnTo>
                      <a:pt x="241" y="424"/>
                    </a:lnTo>
                    <a:lnTo>
                      <a:pt x="248" y="425"/>
                    </a:lnTo>
                    <a:lnTo>
                      <a:pt x="256" y="426"/>
                    </a:lnTo>
                    <a:lnTo>
                      <a:pt x="263" y="427"/>
                    </a:lnTo>
                    <a:lnTo>
                      <a:pt x="271" y="428"/>
                    </a:lnTo>
                    <a:lnTo>
                      <a:pt x="279" y="428"/>
                    </a:lnTo>
                    <a:lnTo>
                      <a:pt x="286" y="429"/>
                    </a:lnTo>
                    <a:lnTo>
                      <a:pt x="294" y="429"/>
                    </a:lnTo>
                    <a:lnTo>
                      <a:pt x="302" y="4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95" name="Freeform 146"/>
              <p:cNvSpPr>
                <a:spLocks/>
              </p:cNvSpPr>
              <p:nvPr/>
            </p:nvSpPr>
            <p:spPr bwMode="auto">
              <a:xfrm>
                <a:off x="3755" y="3385"/>
                <a:ext cx="528" cy="373"/>
              </a:xfrm>
              <a:custGeom>
                <a:avLst/>
                <a:gdLst>
                  <a:gd name="T0" fmla="*/ 286 w 528"/>
                  <a:gd name="T1" fmla="*/ 371 h 373"/>
                  <a:gd name="T2" fmla="*/ 316 w 528"/>
                  <a:gd name="T3" fmla="*/ 368 h 373"/>
                  <a:gd name="T4" fmla="*/ 345 w 528"/>
                  <a:gd name="T5" fmla="*/ 362 h 373"/>
                  <a:gd name="T6" fmla="*/ 372 w 528"/>
                  <a:gd name="T7" fmla="*/ 354 h 373"/>
                  <a:gd name="T8" fmla="*/ 398 w 528"/>
                  <a:gd name="T9" fmla="*/ 343 h 373"/>
                  <a:gd name="T10" fmla="*/ 422 w 528"/>
                  <a:gd name="T11" fmla="*/ 330 h 373"/>
                  <a:gd name="T12" fmla="*/ 445 w 528"/>
                  <a:gd name="T13" fmla="*/ 315 h 373"/>
                  <a:gd name="T14" fmla="*/ 461 w 528"/>
                  <a:gd name="T15" fmla="*/ 301 h 373"/>
                  <a:gd name="T16" fmla="*/ 481 w 528"/>
                  <a:gd name="T17" fmla="*/ 279 h 373"/>
                  <a:gd name="T18" fmla="*/ 498 w 528"/>
                  <a:gd name="T19" fmla="*/ 256 h 373"/>
                  <a:gd name="T20" fmla="*/ 511 w 528"/>
                  <a:gd name="T21" fmla="*/ 231 h 373"/>
                  <a:gd name="T22" fmla="*/ 520 w 528"/>
                  <a:gd name="T23" fmla="*/ 205 h 373"/>
                  <a:gd name="T24" fmla="*/ 525 w 528"/>
                  <a:gd name="T25" fmla="*/ 177 h 373"/>
                  <a:gd name="T26" fmla="*/ 527 w 528"/>
                  <a:gd name="T27" fmla="*/ 156 h 373"/>
                  <a:gd name="T28" fmla="*/ 524 w 528"/>
                  <a:gd name="T29" fmla="*/ 127 h 373"/>
                  <a:gd name="T30" fmla="*/ 518 w 528"/>
                  <a:gd name="T31" fmla="*/ 98 h 373"/>
                  <a:gd name="T32" fmla="*/ 507 w 528"/>
                  <a:gd name="T33" fmla="*/ 73 h 373"/>
                  <a:gd name="T34" fmla="*/ 492 w 528"/>
                  <a:gd name="T35" fmla="*/ 50 h 373"/>
                  <a:gd name="T36" fmla="*/ 473 w 528"/>
                  <a:gd name="T37" fmla="*/ 31 h 373"/>
                  <a:gd name="T38" fmla="*/ 450 w 528"/>
                  <a:gd name="T39" fmla="*/ 16 h 373"/>
                  <a:gd name="T40" fmla="*/ 433 w 528"/>
                  <a:gd name="T41" fmla="*/ 9 h 373"/>
                  <a:gd name="T42" fmla="*/ 409 w 528"/>
                  <a:gd name="T43" fmla="*/ 2 h 373"/>
                  <a:gd name="T44" fmla="*/ 382 w 528"/>
                  <a:gd name="T45" fmla="*/ 0 h 373"/>
                  <a:gd name="T46" fmla="*/ 353 w 528"/>
                  <a:gd name="T47" fmla="*/ 0 h 373"/>
                  <a:gd name="T48" fmla="*/ 323 w 528"/>
                  <a:gd name="T49" fmla="*/ 3 h 373"/>
                  <a:gd name="T50" fmla="*/ 291 w 528"/>
                  <a:gd name="T51" fmla="*/ 7 h 373"/>
                  <a:gd name="T52" fmla="*/ 267 w 528"/>
                  <a:gd name="T53" fmla="*/ 12 h 373"/>
                  <a:gd name="T54" fmla="*/ 233 w 528"/>
                  <a:gd name="T55" fmla="*/ 6 h 373"/>
                  <a:gd name="T56" fmla="*/ 201 w 528"/>
                  <a:gd name="T57" fmla="*/ 2 h 373"/>
                  <a:gd name="T58" fmla="*/ 170 w 528"/>
                  <a:gd name="T59" fmla="*/ 0 h 373"/>
                  <a:gd name="T60" fmla="*/ 141 w 528"/>
                  <a:gd name="T61" fmla="*/ 0 h 373"/>
                  <a:gd name="T62" fmla="*/ 114 w 528"/>
                  <a:gd name="T63" fmla="*/ 4 h 373"/>
                  <a:gd name="T64" fmla="*/ 89 w 528"/>
                  <a:gd name="T65" fmla="*/ 11 h 373"/>
                  <a:gd name="T66" fmla="*/ 71 w 528"/>
                  <a:gd name="T67" fmla="*/ 19 h 373"/>
                  <a:gd name="T68" fmla="*/ 49 w 528"/>
                  <a:gd name="T69" fmla="*/ 35 h 373"/>
                  <a:gd name="T70" fmla="*/ 31 w 528"/>
                  <a:gd name="T71" fmla="*/ 55 h 373"/>
                  <a:gd name="T72" fmla="*/ 17 w 528"/>
                  <a:gd name="T73" fmla="*/ 79 h 373"/>
                  <a:gd name="T74" fmla="*/ 7 w 528"/>
                  <a:gd name="T75" fmla="*/ 105 h 373"/>
                  <a:gd name="T76" fmla="*/ 1 w 528"/>
                  <a:gd name="T77" fmla="*/ 134 h 373"/>
                  <a:gd name="T78" fmla="*/ 0 w 528"/>
                  <a:gd name="T79" fmla="*/ 156 h 373"/>
                  <a:gd name="T80" fmla="*/ 2 w 528"/>
                  <a:gd name="T81" fmla="*/ 184 h 373"/>
                  <a:gd name="T82" fmla="*/ 9 w 528"/>
                  <a:gd name="T83" fmla="*/ 211 h 373"/>
                  <a:gd name="T84" fmla="*/ 19 w 528"/>
                  <a:gd name="T85" fmla="*/ 237 h 373"/>
                  <a:gd name="T86" fmla="*/ 33 w 528"/>
                  <a:gd name="T87" fmla="*/ 262 h 373"/>
                  <a:gd name="T88" fmla="*/ 51 w 528"/>
                  <a:gd name="T89" fmla="*/ 285 h 373"/>
                  <a:gd name="T90" fmla="*/ 72 w 528"/>
                  <a:gd name="T91" fmla="*/ 306 h 373"/>
                  <a:gd name="T92" fmla="*/ 88 w 528"/>
                  <a:gd name="T93" fmla="*/ 319 h 373"/>
                  <a:gd name="T94" fmla="*/ 112 w 528"/>
                  <a:gd name="T95" fmla="*/ 334 h 373"/>
                  <a:gd name="T96" fmla="*/ 137 w 528"/>
                  <a:gd name="T97" fmla="*/ 347 h 373"/>
                  <a:gd name="T98" fmla="*/ 164 w 528"/>
                  <a:gd name="T99" fmla="*/ 357 h 373"/>
                  <a:gd name="T100" fmla="*/ 193 w 528"/>
                  <a:gd name="T101" fmla="*/ 365 h 373"/>
                  <a:gd name="T102" fmla="*/ 224 w 528"/>
                  <a:gd name="T103" fmla="*/ 370 h 373"/>
                  <a:gd name="T104" fmla="*/ 255 w 528"/>
                  <a:gd name="T105" fmla="*/ 372 h 3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373"/>
                  <a:gd name="T161" fmla="*/ 528 w 528"/>
                  <a:gd name="T162" fmla="*/ 373 h 3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373">
                    <a:moveTo>
                      <a:pt x="263" y="372"/>
                    </a:moveTo>
                    <a:lnTo>
                      <a:pt x="271" y="372"/>
                    </a:lnTo>
                    <a:lnTo>
                      <a:pt x="279" y="372"/>
                    </a:lnTo>
                    <a:lnTo>
                      <a:pt x="286" y="371"/>
                    </a:lnTo>
                    <a:lnTo>
                      <a:pt x="294" y="371"/>
                    </a:lnTo>
                    <a:lnTo>
                      <a:pt x="301" y="370"/>
                    </a:lnTo>
                    <a:lnTo>
                      <a:pt x="309" y="369"/>
                    </a:lnTo>
                    <a:lnTo>
                      <a:pt x="316" y="368"/>
                    </a:lnTo>
                    <a:lnTo>
                      <a:pt x="324" y="367"/>
                    </a:lnTo>
                    <a:lnTo>
                      <a:pt x="331" y="366"/>
                    </a:lnTo>
                    <a:lnTo>
                      <a:pt x="338" y="364"/>
                    </a:lnTo>
                    <a:lnTo>
                      <a:pt x="345" y="362"/>
                    </a:lnTo>
                    <a:lnTo>
                      <a:pt x="352" y="360"/>
                    </a:lnTo>
                    <a:lnTo>
                      <a:pt x="359" y="358"/>
                    </a:lnTo>
                    <a:lnTo>
                      <a:pt x="366" y="356"/>
                    </a:lnTo>
                    <a:lnTo>
                      <a:pt x="372" y="354"/>
                    </a:lnTo>
                    <a:lnTo>
                      <a:pt x="379" y="352"/>
                    </a:lnTo>
                    <a:lnTo>
                      <a:pt x="386" y="349"/>
                    </a:lnTo>
                    <a:lnTo>
                      <a:pt x="392" y="346"/>
                    </a:lnTo>
                    <a:lnTo>
                      <a:pt x="398" y="343"/>
                    </a:lnTo>
                    <a:lnTo>
                      <a:pt x="404" y="340"/>
                    </a:lnTo>
                    <a:lnTo>
                      <a:pt x="411" y="337"/>
                    </a:lnTo>
                    <a:lnTo>
                      <a:pt x="416" y="334"/>
                    </a:lnTo>
                    <a:lnTo>
                      <a:pt x="422" y="330"/>
                    </a:lnTo>
                    <a:lnTo>
                      <a:pt x="428" y="327"/>
                    </a:lnTo>
                    <a:lnTo>
                      <a:pt x="434" y="323"/>
                    </a:lnTo>
                    <a:lnTo>
                      <a:pt x="439" y="319"/>
                    </a:lnTo>
                    <a:lnTo>
                      <a:pt x="445" y="315"/>
                    </a:lnTo>
                    <a:lnTo>
                      <a:pt x="450" y="311"/>
                    </a:lnTo>
                    <a:lnTo>
                      <a:pt x="456" y="306"/>
                    </a:lnTo>
                    <a:lnTo>
                      <a:pt x="461" y="301"/>
                    </a:lnTo>
                    <a:lnTo>
                      <a:pt x="466" y="296"/>
                    </a:lnTo>
                    <a:lnTo>
                      <a:pt x="471" y="290"/>
                    </a:lnTo>
                    <a:lnTo>
                      <a:pt x="476" y="285"/>
                    </a:lnTo>
                    <a:lnTo>
                      <a:pt x="481" y="279"/>
                    </a:lnTo>
                    <a:lnTo>
                      <a:pt x="485" y="274"/>
                    </a:lnTo>
                    <a:lnTo>
                      <a:pt x="490" y="268"/>
                    </a:lnTo>
                    <a:lnTo>
                      <a:pt x="494" y="262"/>
                    </a:lnTo>
                    <a:lnTo>
                      <a:pt x="498" y="256"/>
                    </a:lnTo>
                    <a:lnTo>
                      <a:pt x="501" y="250"/>
                    </a:lnTo>
                    <a:lnTo>
                      <a:pt x="505" y="244"/>
                    </a:lnTo>
                    <a:lnTo>
                      <a:pt x="508" y="237"/>
                    </a:lnTo>
                    <a:lnTo>
                      <a:pt x="511" y="231"/>
                    </a:lnTo>
                    <a:lnTo>
                      <a:pt x="513" y="225"/>
                    </a:lnTo>
                    <a:lnTo>
                      <a:pt x="516" y="218"/>
                    </a:lnTo>
                    <a:lnTo>
                      <a:pt x="518" y="211"/>
                    </a:lnTo>
                    <a:lnTo>
                      <a:pt x="520" y="205"/>
                    </a:lnTo>
                    <a:lnTo>
                      <a:pt x="522" y="198"/>
                    </a:lnTo>
                    <a:lnTo>
                      <a:pt x="523" y="191"/>
                    </a:lnTo>
                    <a:lnTo>
                      <a:pt x="524" y="184"/>
                    </a:lnTo>
                    <a:lnTo>
                      <a:pt x="525" y="177"/>
                    </a:lnTo>
                    <a:lnTo>
                      <a:pt x="526" y="170"/>
                    </a:lnTo>
                    <a:lnTo>
                      <a:pt x="527" y="163"/>
                    </a:lnTo>
                    <a:lnTo>
                      <a:pt x="527" y="156"/>
                    </a:lnTo>
                    <a:lnTo>
                      <a:pt x="527" y="149"/>
                    </a:lnTo>
                    <a:lnTo>
                      <a:pt x="526" y="141"/>
                    </a:lnTo>
                    <a:lnTo>
                      <a:pt x="525" y="134"/>
                    </a:lnTo>
                    <a:lnTo>
                      <a:pt x="524" y="127"/>
                    </a:lnTo>
                    <a:lnTo>
                      <a:pt x="523" y="119"/>
                    </a:lnTo>
                    <a:lnTo>
                      <a:pt x="522" y="112"/>
                    </a:lnTo>
                    <a:lnTo>
                      <a:pt x="520" y="105"/>
                    </a:lnTo>
                    <a:lnTo>
                      <a:pt x="518" y="98"/>
                    </a:lnTo>
                    <a:lnTo>
                      <a:pt x="515" y="92"/>
                    </a:lnTo>
                    <a:lnTo>
                      <a:pt x="513" y="85"/>
                    </a:lnTo>
                    <a:lnTo>
                      <a:pt x="510" y="79"/>
                    </a:lnTo>
                    <a:lnTo>
                      <a:pt x="507" y="73"/>
                    </a:lnTo>
                    <a:lnTo>
                      <a:pt x="503" y="67"/>
                    </a:lnTo>
                    <a:lnTo>
                      <a:pt x="500" y="61"/>
                    </a:lnTo>
                    <a:lnTo>
                      <a:pt x="496" y="55"/>
                    </a:lnTo>
                    <a:lnTo>
                      <a:pt x="492" y="50"/>
                    </a:lnTo>
                    <a:lnTo>
                      <a:pt x="487" y="45"/>
                    </a:lnTo>
                    <a:lnTo>
                      <a:pt x="483" y="40"/>
                    </a:lnTo>
                    <a:lnTo>
                      <a:pt x="478" y="35"/>
                    </a:lnTo>
                    <a:lnTo>
                      <a:pt x="473" y="31"/>
                    </a:lnTo>
                    <a:lnTo>
                      <a:pt x="467" y="26"/>
                    </a:lnTo>
                    <a:lnTo>
                      <a:pt x="462" y="23"/>
                    </a:lnTo>
                    <a:lnTo>
                      <a:pt x="456" y="19"/>
                    </a:lnTo>
                    <a:lnTo>
                      <a:pt x="450" y="16"/>
                    </a:lnTo>
                    <a:lnTo>
                      <a:pt x="445" y="13"/>
                    </a:lnTo>
                    <a:lnTo>
                      <a:pt x="439" y="11"/>
                    </a:lnTo>
                    <a:lnTo>
                      <a:pt x="433" y="9"/>
                    </a:lnTo>
                    <a:lnTo>
                      <a:pt x="428" y="7"/>
                    </a:lnTo>
                    <a:lnTo>
                      <a:pt x="422" y="5"/>
                    </a:lnTo>
                    <a:lnTo>
                      <a:pt x="415" y="4"/>
                    </a:lnTo>
                    <a:lnTo>
                      <a:pt x="409" y="2"/>
                    </a:lnTo>
                    <a:lnTo>
                      <a:pt x="403" y="2"/>
                    </a:lnTo>
                    <a:lnTo>
                      <a:pt x="396" y="1"/>
                    </a:lnTo>
                    <a:lnTo>
                      <a:pt x="389" y="0"/>
                    </a:lnTo>
                    <a:lnTo>
                      <a:pt x="382" y="0"/>
                    </a:lnTo>
                    <a:lnTo>
                      <a:pt x="375" y="0"/>
                    </a:lnTo>
                    <a:lnTo>
                      <a:pt x="368" y="0"/>
                    </a:lnTo>
                    <a:lnTo>
                      <a:pt x="361" y="0"/>
                    </a:lnTo>
                    <a:lnTo>
                      <a:pt x="353" y="0"/>
                    </a:lnTo>
                    <a:lnTo>
                      <a:pt x="346" y="0"/>
                    </a:lnTo>
                    <a:lnTo>
                      <a:pt x="338" y="1"/>
                    </a:lnTo>
                    <a:lnTo>
                      <a:pt x="331" y="2"/>
                    </a:lnTo>
                    <a:lnTo>
                      <a:pt x="323" y="3"/>
                    </a:lnTo>
                    <a:lnTo>
                      <a:pt x="315" y="4"/>
                    </a:lnTo>
                    <a:lnTo>
                      <a:pt x="307" y="5"/>
                    </a:lnTo>
                    <a:lnTo>
                      <a:pt x="299" y="6"/>
                    </a:lnTo>
                    <a:lnTo>
                      <a:pt x="291" y="7"/>
                    </a:lnTo>
                    <a:lnTo>
                      <a:pt x="283" y="9"/>
                    </a:lnTo>
                    <a:lnTo>
                      <a:pt x="275" y="10"/>
                    </a:lnTo>
                    <a:lnTo>
                      <a:pt x="267" y="12"/>
                    </a:lnTo>
                    <a:lnTo>
                      <a:pt x="258" y="10"/>
                    </a:lnTo>
                    <a:lnTo>
                      <a:pt x="250" y="9"/>
                    </a:lnTo>
                    <a:lnTo>
                      <a:pt x="241" y="7"/>
                    </a:lnTo>
                    <a:lnTo>
                      <a:pt x="233" y="6"/>
                    </a:lnTo>
                    <a:lnTo>
                      <a:pt x="225" y="5"/>
                    </a:lnTo>
                    <a:lnTo>
                      <a:pt x="217" y="4"/>
                    </a:lnTo>
                    <a:lnTo>
                      <a:pt x="209" y="3"/>
                    </a:lnTo>
                    <a:lnTo>
                      <a:pt x="201" y="2"/>
                    </a:lnTo>
                    <a:lnTo>
                      <a:pt x="193" y="1"/>
                    </a:lnTo>
                    <a:lnTo>
                      <a:pt x="185" y="0"/>
                    </a:lnTo>
                    <a:lnTo>
                      <a:pt x="177" y="0"/>
                    </a:lnTo>
                    <a:lnTo>
                      <a:pt x="170" y="0"/>
                    </a:lnTo>
                    <a:lnTo>
                      <a:pt x="162" y="0"/>
                    </a:lnTo>
                    <a:lnTo>
                      <a:pt x="155" y="0"/>
                    </a:lnTo>
                    <a:lnTo>
                      <a:pt x="148" y="0"/>
                    </a:lnTo>
                    <a:lnTo>
                      <a:pt x="141" y="0"/>
                    </a:lnTo>
                    <a:lnTo>
                      <a:pt x="134" y="1"/>
                    </a:lnTo>
                    <a:lnTo>
                      <a:pt x="127" y="2"/>
                    </a:lnTo>
                    <a:lnTo>
                      <a:pt x="120" y="2"/>
                    </a:lnTo>
                    <a:lnTo>
                      <a:pt x="114" y="4"/>
                    </a:lnTo>
                    <a:lnTo>
                      <a:pt x="107" y="5"/>
                    </a:lnTo>
                    <a:lnTo>
                      <a:pt x="101" y="7"/>
                    </a:lnTo>
                    <a:lnTo>
                      <a:pt x="95" y="9"/>
                    </a:lnTo>
                    <a:lnTo>
                      <a:pt x="89" y="11"/>
                    </a:lnTo>
                    <a:lnTo>
                      <a:pt x="83" y="13"/>
                    </a:lnTo>
                    <a:lnTo>
                      <a:pt x="78" y="16"/>
                    </a:lnTo>
                    <a:lnTo>
                      <a:pt x="71" y="19"/>
                    </a:lnTo>
                    <a:lnTo>
                      <a:pt x="66" y="23"/>
                    </a:lnTo>
                    <a:lnTo>
                      <a:pt x="60" y="26"/>
                    </a:lnTo>
                    <a:lnTo>
                      <a:pt x="55" y="31"/>
                    </a:lnTo>
                    <a:lnTo>
                      <a:pt x="49" y="35"/>
                    </a:lnTo>
                    <a:lnTo>
                      <a:pt x="44" y="40"/>
                    </a:lnTo>
                    <a:lnTo>
                      <a:pt x="40" y="45"/>
                    </a:lnTo>
                    <a:lnTo>
                      <a:pt x="35" y="50"/>
                    </a:lnTo>
                    <a:lnTo>
                      <a:pt x="31" y="55"/>
                    </a:lnTo>
                    <a:lnTo>
                      <a:pt x="27" y="61"/>
                    </a:lnTo>
                    <a:lnTo>
                      <a:pt x="24" y="67"/>
                    </a:lnTo>
                    <a:lnTo>
                      <a:pt x="20" y="73"/>
                    </a:lnTo>
                    <a:lnTo>
                      <a:pt x="17" y="79"/>
                    </a:lnTo>
                    <a:lnTo>
                      <a:pt x="14" y="85"/>
                    </a:lnTo>
                    <a:lnTo>
                      <a:pt x="11" y="92"/>
                    </a:lnTo>
                    <a:lnTo>
                      <a:pt x="9" y="98"/>
                    </a:lnTo>
                    <a:lnTo>
                      <a:pt x="7" y="105"/>
                    </a:lnTo>
                    <a:lnTo>
                      <a:pt x="5" y="112"/>
                    </a:lnTo>
                    <a:lnTo>
                      <a:pt x="4" y="119"/>
                    </a:lnTo>
                    <a:lnTo>
                      <a:pt x="2" y="127"/>
                    </a:lnTo>
                    <a:lnTo>
                      <a:pt x="1" y="134"/>
                    </a:lnTo>
                    <a:lnTo>
                      <a:pt x="1" y="141"/>
                    </a:lnTo>
                    <a:lnTo>
                      <a:pt x="0" y="149"/>
                    </a:lnTo>
                    <a:lnTo>
                      <a:pt x="0" y="156"/>
                    </a:lnTo>
                    <a:lnTo>
                      <a:pt x="0" y="163"/>
                    </a:lnTo>
                    <a:lnTo>
                      <a:pt x="0" y="170"/>
                    </a:lnTo>
                    <a:lnTo>
                      <a:pt x="1" y="177"/>
                    </a:lnTo>
                    <a:lnTo>
                      <a:pt x="2" y="184"/>
                    </a:lnTo>
                    <a:lnTo>
                      <a:pt x="3" y="191"/>
                    </a:lnTo>
                    <a:lnTo>
                      <a:pt x="5" y="198"/>
                    </a:lnTo>
                    <a:lnTo>
                      <a:pt x="7" y="205"/>
                    </a:lnTo>
                    <a:lnTo>
                      <a:pt x="9" y="211"/>
                    </a:lnTo>
                    <a:lnTo>
                      <a:pt x="11" y="218"/>
                    </a:lnTo>
                    <a:lnTo>
                      <a:pt x="13" y="225"/>
                    </a:lnTo>
                    <a:lnTo>
                      <a:pt x="16" y="231"/>
                    </a:lnTo>
                    <a:lnTo>
                      <a:pt x="19" y="237"/>
                    </a:lnTo>
                    <a:lnTo>
                      <a:pt x="22" y="244"/>
                    </a:lnTo>
                    <a:lnTo>
                      <a:pt x="26" y="250"/>
                    </a:lnTo>
                    <a:lnTo>
                      <a:pt x="29" y="256"/>
                    </a:lnTo>
                    <a:lnTo>
                      <a:pt x="33" y="262"/>
                    </a:lnTo>
                    <a:lnTo>
                      <a:pt x="37" y="268"/>
                    </a:lnTo>
                    <a:lnTo>
                      <a:pt x="42" y="274"/>
                    </a:lnTo>
                    <a:lnTo>
                      <a:pt x="46" y="279"/>
                    </a:lnTo>
                    <a:lnTo>
                      <a:pt x="51" y="285"/>
                    </a:lnTo>
                    <a:lnTo>
                      <a:pt x="56" y="290"/>
                    </a:lnTo>
                    <a:lnTo>
                      <a:pt x="61" y="296"/>
                    </a:lnTo>
                    <a:lnTo>
                      <a:pt x="66" y="301"/>
                    </a:lnTo>
                    <a:lnTo>
                      <a:pt x="72" y="306"/>
                    </a:lnTo>
                    <a:lnTo>
                      <a:pt x="78" y="311"/>
                    </a:lnTo>
                    <a:lnTo>
                      <a:pt x="83" y="315"/>
                    </a:lnTo>
                    <a:lnTo>
                      <a:pt x="88" y="319"/>
                    </a:lnTo>
                    <a:lnTo>
                      <a:pt x="94" y="323"/>
                    </a:lnTo>
                    <a:lnTo>
                      <a:pt x="100" y="327"/>
                    </a:lnTo>
                    <a:lnTo>
                      <a:pt x="106" y="331"/>
                    </a:lnTo>
                    <a:lnTo>
                      <a:pt x="112" y="334"/>
                    </a:lnTo>
                    <a:lnTo>
                      <a:pt x="118" y="338"/>
                    </a:lnTo>
                    <a:lnTo>
                      <a:pt x="124" y="341"/>
                    </a:lnTo>
                    <a:lnTo>
                      <a:pt x="131" y="344"/>
                    </a:lnTo>
                    <a:lnTo>
                      <a:pt x="137" y="347"/>
                    </a:lnTo>
                    <a:lnTo>
                      <a:pt x="144" y="350"/>
                    </a:lnTo>
                    <a:lnTo>
                      <a:pt x="151" y="353"/>
                    </a:lnTo>
                    <a:lnTo>
                      <a:pt x="157" y="355"/>
                    </a:lnTo>
                    <a:lnTo>
                      <a:pt x="164" y="357"/>
                    </a:lnTo>
                    <a:lnTo>
                      <a:pt x="171" y="360"/>
                    </a:lnTo>
                    <a:lnTo>
                      <a:pt x="179" y="362"/>
                    </a:lnTo>
                    <a:lnTo>
                      <a:pt x="186" y="363"/>
                    </a:lnTo>
                    <a:lnTo>
                      <a:pt x="193" y="365"/>
                    </a:lnTo>
                    <a:lnTo>
                      <a:pt x="201" y="367"/>
                    </a:lnTo>
                    <a:lnTo>
                      <a:pt x="208" y="368"/>
                    </a:lnTo>
                    <a:lnTo>
                      <a:pt x="216" y="369"/>
                    </a:lnTo>
                    <a:lnTo>
                      <a:pt x="224" y="370"/>
                    </a:lnTo>
                    <a:lnTo>
                      <a:pt x="231" y="371"/>
                    </a:lnTo>
                    <a:lnTo>
                      <a:pt x="239" y="371"/>
                    </a:lnTo>
                    <a:lnTo>
                      <a:pt x="247" y="372"/>
                    </a:lnTo>
                    <a:lnTo>
                      <a:pt x="255" y="372"/>
                    </a:lnTo>
                    <a:lnTo>
                      <a:pt x="263" y="372"/>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96" name="Freeform 147"/>
              <p:cNvSpPr>
                <a:spLocks/>
              </p:cNvSpPr>
              <p:nvPr/>
            </p:nvSpPr>
            <p:spPr bwMode="auto">
              <a:xfrm>
                <a:off x="3755" y="3385"/>
                <a:ext cx="528" cy="373"/>
              </a:xfrm>
              <a:custGeom>
                <a:avLst/>
                <a:gdLst>
                  <a:gd name="T0" fmla="*/ 286 w 528"/>
                  <a:gd name="T1" fmla="*/ 371 h 373"/>
                  <a:gd name="T2" fmla="*/ 316 w 528"/>
                  <a:gd name="T3" fmla="*/ 368 h 373"/>
                  <a:gd name="T4" fmla="*/ 345 w 528"/>
                  <a:gd name="T5" fmla="*/ 362 h 373"/>
                  <a:gd name="T6" fmla="*/ 372 w 528"/>
                  <a:gd name="T7" fmla="*/ 354 h 373"/>
                  <a:gd name="T8" fmla="*/ 398 w 528"/>
                  <a:gd name="T9" fmla="*/ 343 h 373"/>
                  <a:gd name="T10" fmla="*/ 422 w 528"/>
                  <a:gd name="T11" fmla="*/ 330 h 373"/>
                  <a:gd name="T12" fmla="*/ 445 w 528"/>
                  <a:gd name="T13" fmla="*/ 315 h 373"/>
                  <a:gd name="T14" fmla="*/ 461 w 528"/>
                  <a:gd name="T15" fmla="*/ 301 h 373"/>
                  <a:gd name="T16" fmla="*/ 481 w 528"/>
                  <a:gd name="T17" fmla="*/ 279 h 373"/>
                  <a:gd name="T18" fmla="*/ 498 w 528"/>
                  <a:gd name="T19" fmla="*/ 256 h 373"/>
                  <a:gd name="T20" fmla="*/ 511 w 528"/>
                  <a:gd name="T21" fmla="*/ 231 h 373"/>
                  <a:gd name="T22" fmla="*/ 520 w 528"/>
                  <a:gd name="T23" fmla="*/ 205 h 373"/>
                  <a:gd name="T24" fmla="*/ 525 w 528"/>
                  <a:gd name="T25" fmla="*/ 177 h 373"/>
                  <a:gd name="T26" fmla="*/ 527 w 528"/>
                  <a:gd name="T27" fmla="*/ 156 h 373"/>
                  <a:gd name="T28" fmla="*/ 524 w 528"/>
                  <a:gd name="T29" fmla="*/ 127 h 373"/>
                  <a:gd name="T30" fmla="*/ 518 w 528"/>
                  <a:gd name="T31" fmla="*/ 98 h 373"/>
                  <a:gd name="T32" fmla="*/ 507 w 528"/>
                  <a:gd name="T33" fmla="*/ 73 h 373"/>
                  <a:gd name="T34" fmla="*/ 492 w 528"/>
                  <a:gd name="T35" fmla="*/ 50 h 373"/>
                  <a:gd name="T36" fmla="*/ 473 w 528"/>
                  <a:gd name="T37" fmla="*/ 31 h 373"/>
                  <a:gd name="T38" fmla="*/ 450 w 528"/>
                  <a:gd name="T39" fmla="*/ 16 h 373"/>
                  <a:gd name="T40" fmla="*/ 433 w 528"/>
                  <a:gd name="T41" fmla="*/ 9 h 373"/>
                  <a:gd name="T42" fmla="*/ 409 w 528"/>
                  <a:gd name="T43" fmla="*/ 2 h 373"/>
                  <a:gd name="T44" fmla="*/ 382 w 528"/>
                  <a:gd name="T45" fmla="*/ 0 h 373"/>
                  <a:gd name="T46" fmla="*/ 353 w 528"/>
                  <a:gd name="T47" fmla="*/ 0 h 373"/>
                  <a:gd name="T48" fmla="*/ 323 w 528"/>
                  <a:gd name="T49" fmla="*/ 3 h 373"/>
                  <a:gd name="T50" fmla="*/ 291 w 528"/>
                  <a:gd name="T51" fmla="*/ 7 h 373"/>
                  <a:gd name="T52" fmla="*/ 267 w 528"/>
                  <a:gd name="T53" fmla="*/ 12 h 373"/>
                  <a:gd name="T54" fmla="*/ 233 w 528"/>
                  <a:gd name="T55" fmla="*/ 6 h 373"/>
                  <a:gd name="T56" fmla="*/ 201 w 528"/>
                  <a:gd name="T57" fmla="*/ 2 h 373"/>
                  <a:gd name="T58" fmla="*/ 170 w 528"/>
                  <a:gd name="T59" fmla="*/ 0 h 373"/>
                  <a:gd name="T60" fmla="*/ 141 w 528"/>
                  <a:gd name="T61" fmla="*/ 0 h 373"/>
                  <a:gd name="T62" fmla="*/ 114 w 528"/>
                  <a:gd name="T63" fmla="*/ 4 h 373"/>
                  <a:gd name="T64" fmla="*/ 89 w 528"/>
                  <a:gd name="T65" fmla="*/ 11 h 373"/>
                  <a:gd name="T66" fmla="*/ 71 w 528"/>
                  <a:gd name="T67" fmla="*/ 19 h 373"/>
                  <a:gd name="T68" fmla="*/ 49 w 528"/>
                  <a:gd name="T69" fmla="*/ 35 h 373"/>
                  <a:gd name="T70" fmla="*/ 31 w 528"/>
                  <a:gd name="T71" fmla="*/ 55 h 373"/>
                  <a:gd name="T72" fmla="*/ 17 w 528"/>
                  <a:gd name="T73" fmla="*/ 79 h 373"/>
                  <a:gd name="T74" fmla="*/ 7 w 528"/>
                  <a:gd name="T75" fmla="*/ 105 h 373"/>
                  <a:gd name="T76" fmla="*/ 1 w 528"/>
                  <a:gd name="T77" fmla="*/ 134 h 373"/>
                  <a:gd name="T78" fmla="*/ 0 w 528"/>
                  <a:gd name="T79" fmla="*/ 156 h 373"/>
                  <a:gd name="T80" fmla="*/ 2 w 528"/>
                  <a:gd name="T81" fmla="*/ 184 h 373"/>
                  <a:gd name="T82" fmla="*/ 9 w 528"/>
                  <a:gd name="T83" fmla="*/ 211 h 373"/>
                  <a:gd name="T84" fmla="*/ 19 w 528"/>
                  <a:gd name="T85" fmla="*/ 237 h 373"/>
                  <a:gd name="T86" fmla="*/ 33 w 528"/>
                  <a:gd name="T87" fmla="*/ 262 h 373"/>
                  <a:gd name="T88" fmla="*/ 51 w 528"/>
                  <a:gd name="T89" fmla="*/ 285 h 373"/>
                  <a:gd name="T90" fmla="*/ 72 w 528"/>
                  <a:gd name="T91" fmla="*/ 306 h 373"/>
                  <a:gd name="T92" fmla="*/ 88 w 528"/>
                  <a:gd name="T93" fmla="*/ 319 h 373"/>
                  <a:gd name="T94" fmla="*/ 112 w 528"/>
                  <a:gd name="T95" fmla="*/ 334 h 373"/>
                  <a:gd name="T96" fmla="*/ 137 w 528"/>
                  <a:gd name="T97" fmla="*/ 347 h 373"/>
                  <a:gd name="T98" fmla="*/ 164 w 528"/>
                  <a:gd name="T99" fmla="*/ 357 h 373"/>
                  <a:gd name="T100" fmla="*/ 193 w 528"/>
                  <a:gd name="T101" fmla="*/ 365 h 373"/>
                  <a:gd name="T102" fmla="*/ 224 w 528"/>
                  <a:gd name="T103" fmla="*/ 370 h 373"/>
                  <a:gd name="T104" fmla="*/ 255 w 528"/>
                  <a:gd name="T105" fmla="*/ 372 h 3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373"/>
                  <a:gd name="T161" fmla="*/ 528 w 528"/>
                  <a:gd name="T162" fmla="*/ 373 h 3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373">
                    <a:moveTo>
                      <a:pt x="263" y="372"/>
                    </a:moveTo>
                    <a:lnTo>
                      <a:pt x="271" y="372"/>
                    </a:lnTo>
                    <a:lnTo>
                      <a:pt x="279" y="372"/>
                    </a:lnTo>
                    <a:lnTo>
                      <a:pt x="286" y="371"/>
                    </a:lnTo>
                    <a:lnTo>
                      <a:pt x="294" y="371"/>
                    </a:lnTo>
                    <a:lnTo>
                      <a:pt x="301" y="370"/>
                    </a:lnTo>
                    <a:lnTo>
                      <a:pt x="309" y="369"/>
                    </a:lnTo>
                    <a:lnTo>
                      <a:pt x="316" y="368"/>
                    </a:lnTo>
                    <a:lnTo>
                      <a:pt x="324" y="367"/>
                    </a:lnTo>
                    <a:lnTo>
                      <a:pt x="331" y="366"/>
                    </a:lnTo>
                    <a:lnTo>
                      <a:pt x="338" y="364"/>
                    </a:lnTo>
                    <a:lnTo>
                      <a:pt x="345" y="362"/>
                    </a:lnTo>
                    <a:lnTo>
                      <a:pt x="352" y="360"/>
                    </a:lnTo>
                    <a:lnTo>
                      <a:pt x="359" y="358"/>
                    </a:lnTo>
                    <a:lnTo>
                      <a:pt x="366" y="356"/>
                    </a:lnTo>
                    <a:lnTo>
                      <a:pt x="372" y="354"/>
                    </a:lnTo>
                    <a:lnTo>
                      <a:pt x="379" y="352"/>
                    </a:lnTo>
                    <a:lnTo>
                      <a:pt x="386" y="349"/>
                    </a:lnTo>
                    <a:lnTo>
                      <a:pt x="392" y="346"/>
                    </a:lnTo>
                    <a:lnTo>
                      <a:pt x="398" y="343"/>
                    </a:lnTo>
                    <a:lnTo>
                      <a:pt x="404" y="340"/>
                    </a:lnTo>
                    <a:lnTo>
                      <a:pt x="411" y="337"/>
                    </a:lnTo>
                    <a:lnTo>
                      <a:pt x="416" y="334"/>
                    </a:lnTo>
                    <a:lnTo>
                      <a:pt x="422" y="330"/>
                    </a:lnTo>
                    <a:lnTo>
                      <a:pt x="428" y="327"/>
                    </a:lnTo>
                    <a:lnTo>
                      <a:pt x="434" y="323"/>
                    </a:lnTo>
                    <a:lnTo>
                      <a:pt x="439" y="319"/>
                    </a:lnTo>
                    <a:lnTo>
                      <a:pt x="445" y="315"/>
                    </a:lnTo>
                    <a:lnTo>
                      <a:pt x="450" y="311"/>
                    </a:lnTo>
                    <a:lnTo>
                      <a:pt x="456" y="306"/>
                    </a:lnTo>
                    <a:lnTo>
                      <a:pt x="461" y="301"/>
                    </a:lnTo>
                    <a:lnTo>
                      <a:pt x="466" y="296"/>
                    </a:lnTo>
                    <a:lnTo>
                      <a:pt x="471" y="290"/>
                    </a:lnTo>
                    <a:lnTo>
                      <a:pt x="476" y="285"/>
                    </a:lnTo>
                    <a:lnTo>
                      <a:pt x="481" y="279"/>
                    </a:lnTo>
                    <a:lnTo>
                      <a:pt x="485" y="274"/>
                    </a:lnTo>
                    <a:lnTo>
                      <a:pt x="490" y="268"/>
                    </a:lnTo>
                    <a:lnTo>
                      <a:pt x="494" y="262"/>
                    </a:lnTo>
                    <a:lnTo>
                      <a:pt x="498" y="256"/>
                    </a:lnTo>
                    <a:lnTo>
                      <a:pt x="501" y="250"/>
                    </a:lnTo>
                    <a:lnTo>
                      <a:pt x="505" y="244"/>
                    </a:lnTo>
                    <a:lnTo>
                      <a:pt x="508" y="237"/>
                    </a:lnTo>
                    <a:lnTo>
                      <a:pt x="511" y="231"/>
                    </a:lnTo>
                    <a:lnTo>
                      <a:pt x="513" y="225"/>
                    </a:lnTo>
                    <a:lnTo>
                      <a:pt x="516" y="218"/>
                    </a:lnTo>
                    <a:lnTo>
                      <a:pt x="518" y="211"/>
                    </a:lnTo>
                    <a:lnTo>
                      <a:pt x="520" y="205"/>
                    </a:lnTo>
                    <a:lnTo>
                      <a:pt x="522" y="198"/>
                    </a:lnTo>
                    <a:lnTo>
                      <a:pt x="523" y="191"/>
                    </a:lnTo>
                    <a:lnTo>
                      <a:pt x="524" y="184"/>
                    </a:lnTo>
                    <a:lnTo>
                      <a:pt x="525" y="177"/>
                    </a:lnTo>
                    <a:lnTo>
                      <a:pt x="526" y="170"/>
                    </a:lnTo>
                    <a:lnTo>
                      <a:pt x="527" y="163"/>
                    </a:lnTo>
                    <a:lnTo>
                      <a:pt x="527" y="156"/>
                    </a:lnTo>
                    <a:lnTo>
                      <a:pt x="527" y="149"/>
                    </a:lnTo>
                    <a:lnTo>
                      <a:pt x="526" y="141"/>
                    </a:lnTo>
                    <a:lnTo>
                      <a:pt x="525" y="134"/>
                    </a:lnTo>
                    <a:lnTo>
                      <a:pt x="524" y="127"/>
                    </a:lnTo>
                    <a:lnTo>
                      <a:pt x="523" y="119"/>
                    </a:lnTo>
                    <a:lnTo>
                      <a:pt x="522" y="112"/>
                    </a:lnTo>
                    <a:lnTo>
                      <a:pt x="520" y="105"/>
                    </a:lnTo>
                    <a:lnTo>
                      <a:pt x="518" y="98"/>
                    </a:lnTo>
                    <a:lnTo>
                      <a:pt x="515" y="92"/>
                    </a:lnTo>
                    <a:lnTo>
                      <a:pt x="513" y="85"/>
                    </a:lnTo>
                    <a:lnTo>
                      <a:pt x="510" y="79"/>
                    </a:lnTo>
                    <a:lnTo>
                      <a:pt x="507" y="73"/>
                    </a:lnTo>
                    <a:lnTo>
                      <a:pt x="503" y="67"/>
                    </a:lnTo>
                    <a:lnTo>
                      <a:pt x="500" y="61"/>
                    </a:lnTo>
                    <a:lnTo>
                      <a:pt x="496" y="55"/>
                    </a:lnTo>
                    <a:lnTo>
                      <a:pt x="492" y="50"/>
                    </a:lnTo>
                    <a:lnTo>
                      <a:pt x="487" y="45"/>
                    </a:lnTo>
                    <a:lnTo>
                      <a:pt x="483" y="40"/>
                    </a:lnTo>
                    <a:lnTo>
                      <a:pt x="478" y="35"/>
                    </a:lnTo>
                    <a:lnTo>
                      <a:pt x="473" y="31"/>
                    </a:lnTo>
                    <a:lnTo>
                      <a:pt x="467" y="26"/>
                    </a:lnTo>
                    <a:lnTo>
                      <a:pt x="462" y="23"/>
                    </a:lnTo>
                    <a:lnTo>
                      <a:pt x="456" y="19"/>
                    </a:lnTo>
                    <a:lnTo>
                      <a:pt x="450" y="16"/>
                    </a:lnTo>
                    <a:lnTo>
                      <a:pt x="445" y="13"/>
                    </a:lnTo>
                    <a:lnTo>
                      <a:pt x="439" y="11"/>
                    </a:lnTo>
                    <a:lnTo>
                      <a:pt x="433" y="9"/>
                    </a:lnTo>
                    <a:lnTo>
                      <a:pt x="428" y="7"/>
                    </a:lnTo>
                    <a:lnTo>
                      <a:pt x="422" y="5"/>
                    </a:lnTo>
                    <a:lnTo>
                      <a:pt x="415" y="4"/>
                    </a:lnTo>
                    <a:lnTo>
                      <a:pt x="409" y="2"/>
                    </a:lnTo>
                    <a:lnTo>
                      <a:pt x="403" y="2"/>
                    </a:lnTo>
                    <a:lnTo>
                      <a:pt x="396" y="1"/>
                    </a:lnTo>
                    <a:lnTo>
                      <a:pt x="389" y="0"/>
                    </a:lnTo>
                    <a:lnTo>
                      <a:pt x="382" y="0"/>
                    </a:lnTo>
                    <a:lnTo>
                      <a:pt x="375" y="0"/>
                    </a:lnTo>
                    <a:lnTo>
                      <a:pt x="368" y="0"/>
                    </a:lnTo>
                    <a:lnTo>
                      <a:pt x="361" y="0"/>
                    </a:lnTo>
                    <a:lnTo>
                      <a:pt x="353" y="0"/>
                    </a:lnTo>
                    <a:lnTo>
                      <a:pt x="346" y="0"/>
                    </a:lnTo>
                    <a:lnTo>
                      <a:pt x="338" y="1"/>
                    </a:lnTo>
                    <a:lnTo>
                      <a:pt x="331" y="2"/>
                    </a:lnTo>
                    <a:lnTo>
                      <a:pt x="323" y="3"/>
                    </a:lnTo>
                    <a:lnTo>
                      <a:pt x="315" y="4"/>
                    </a:lnTo>
                    <a:lnTo>
                      <a:pt x="307" y="5"/>
                    </a:lnTo>
                    <a:lnTo>
                      <a:pt x="299" y="6"/>
                    </a:lnTo>
                    <a:lnTo>
                      <a:pt x="291" y="7"/>
                    </a:lnTo>
                    <a:lnTo>
                      <a:pt x="283" y="9"/>
                    </a:lnTo>
                    <a:lnTo>
                      <a:pt x="275" y="10"/>
                    </a:lnTo>
                    <a:lnTo>
                      <a:pt x="267" y="12"/>
                    </a:lnTo>
                    <a:lnTo>
                      <a:pt x="258" y="10"/>
                    </a:lnTo>
                    <a:lnTo>
                      <a:pt x="250" y="9"/>
                    </a:lnTo>
                    <a:lnTo>
                      <a:pt x="241" y="7"/>
                    </a:lnTo>
                    <a:lnTo>
                      <a:pt x="233" y="6"/>
                    </a:lnTo>
                    <a:lnTo>
                      <a:pt x="225" y="5"/>
                    </a:lnTo>
                    <a:lnTo>
                      <a:pt x="217" y="4"/>
                    </a:lnTo>
                    <a:lnTo>
                      <a:pt x="209" y="3"/>
                    </a:lnTo>
                    <a:lnTo>
                      <a:pt x="201" y="2"/>
                    </a:lnTo>
                    <a:lnTo>
                      <a:pt x="193" y="1"/>
                    </a:lnTo>
                    <a:lnTo>
                      <a:pt x="185" y="0"/>
                    </a:lnTo>
                    <a:lnTo>
                      <a:pt x="177" y="0"/>
                    </a:lnTo>
                    <a:lnTo>
                      <a:pt x="170" y="0"/>
                    </a:lnTo>
                    <a:lnTo>
                      <a:pt x="162" y="0"/>
                    </a:lnTo>
                    <a:lnTo>
                      <a:pt x="155" y="0"/>
                    </a:lnTo>
                    <a:lnTo>
                      <a:pt x="148" y="0"/>
                    </a:lnTo>
                    <a:lnTo>
                      <a:pt x="141" y="0"/>
                    </a:lnTo>
                    <a:lnTo>
                      <a:pt x="134" y="1"/>
                    </a:lnTo>
                    <a:lnTo>
                      <a:pt x="127" y="2"/>
                    </a:lnTo>
                    <a:lnTo>
                      <a:pt x="120" y="2"/>
                    </a:lnTo>
                    <a:lnTo>
                      <a:pt x="114" y="4"/>
                    </a:lnTo>
                    <a:lnTo>
                      <a:pt x="107" y="5"/>
                    </a:lnTo>
                    <a:lnTo>
                      <a:pt x="101" y="7"/>
                    </a:lnTo>
                    <a:lnTo>
                      <a:pt x="95" y="9"/>
                    </a:lnTo>
                    <a:lnTo>
                      <a:pt x="89" y="11"/>
                    </a:lnTo>
                    <a:lnTo>
                      <a:pt x="83" y="13"/>
                    </a:lnTo>
                    <a:lnTo>
                      <a:pt x="78" y="16"/>
                    </a:lnTo>
                    <a:lnTo>
                      <a:pt x="71" y="19"/>
                    </a:lnTo>
                    <a:lnTo>
                      <a:pt x="66" y="23"/>
                    </a:lnTo>
                    <a:lnTo>
                      <a:pt x="60" y="26"/>
                    </a:lnTo>
                    <a:lnTo>
                      <a:pt x="55" y="31"/>
                    </a:lnTo>
                    <a:lnTo>
                      <a:pt x="49" y="35"/>
                    </a:lnTo>
                    <a:lnTo>
                      <a:pt x="44" y="40"/>
                    </a:lnTo>
                    <a:lnTo>
                      <a:pt x="40" y="45"/>
                    </a:lnTo>
                    <a:lnTo>
                      <a:pt x="35" y="50"/>
                    </a:lnTo>
                    <a:lnTo>
                      <a:pt x="31" y="55"/>
                    </a:lnTo>
                    <a:lnTo>
                      <a:pt x="27" y="61"/>
                    </a:lnTo>
                    <a:lnTo>
                      <a:pt x="24" y="67"/>
                    </a:lnTo>
                    <a:lnTo>
                      <a:pt x="20" y="73"/>
                    </a:lnTo>
                    <a:lnTo>
                      <a:pt x="17" y="79"/>
                    </a:lnTo>
                    <a:lnTo>
                      <a:pt x="14" y="85"/>
                    </a:lnTo>
                    <a:lnTo>
                      <a:pt x="11" y="92"/>
                    </a:lnTo>
                    <a:lnTo>
                      <a:pt x="9" y="98"/>
                    </a:lnTo>
                    <a:lnTo>
                      <a:pt x="7" y="105"/>
                    </a:lnTo>
                    <a:lnTo>
                      <a:pt x="5" y="112"/>
                    </a:lnTo>
                    <a:lnTo>
                      <a:pt x="4" y="119"/>
                    </a:lnTo>
                    <a:lnTo>
                      <a:pt x="2" y="127"/>
                    </a:lnTo>
                    <a:lnTo>
                      <a:pt x="1" y="134"/>
                    </a:lnTo>
                    <a:lnTo>
                      <a:pt x="1" y="141"/>
                    </a:lnTo>
                    <a:lnTo>
                      <a:pt x="0" y="149"/>
                    </a:lnTo>
                    <a:lnTo>
                      <a:pt x="0" y="156"/>
                    </a:lnTo>
                    <a:lnTo>
                      <a:pt x="0" y="163"/>
                    </a:lnTo>
                    <a:lnTo>
                      <a:pt x="0" y="170"/>
                    </a:lnTo>
                    <a:lnTo>
                      <a:pt x="1" y="177"/>
                    </a:lnTo>
                    <a:lnTo>
                      <a:pt x="2" y="184"/>
                    </a:lnTo>
                    <a:lnTo>
                      <a:pt x="3" y="191"/>
                    </a:lnTo>
                    <a:lnTo>
                      <a:pt x="5" y="198"/>
                    </a:lnTo>
                    <a:lnTo>
                      <a:pt x="7" y="205"/>
                    </a:lnTo>
                    <a:lnTo>
                      <a:pt x="9" y="211"/>
                    </a:lnTo>
                    <a:lnTo>
                      <a:pt x="11" y="218"/>
                    </a:lnTo>
                    <a:lnTo>
                      <a:pt x="13" y="225"/>
                    </a:lnTo>
                    <a:lnTo>
                      <a:pt x="16" y="231"/>
                    </a:lnTo>
                    <a:lnTo>
                      <a:pt x="19" y="237"/>
                    </a:lnTo>
                    <a:lnTo>
                      <a:pt x="22" y="244"/>
                    </a:lnTo>
                    <a:lnTo>
                      <a:pt x="26" y="250"/>
                    </a:lnTo>
                    <a:lnTo>
                      <a:pt x="29" y="256"/>
                    </a:lnTo>
                    <a:lnTo>
                      <a:pt x="33" y="262"/>
                    </a:lnTo>
                    <a:lnTo>
                      <a:pt x="37" y="268"/>
                    </a:lnTo>
                    <a:lnTo>
                      <a:pt x="42" y="274"/>
                    </a:lnTo>
                    <a:lnTo>
                      <a:pt x="46" y="279"/>
                    </a:lnTo>
                    <a:lnTo>
                      <a:pt x="51" y="285"/>
                    </a:lnTo>
                    <a:lnTo>
                      <a:pt x="56" y="290"/>
                    </a:lnTo>
                    <a:lnTo>
                      <a:pt x="61" y="296"/>
                    </a:lnTo>
                    <a:lnTo>
                      <a:pt x="66" y="301"/>
                    </a:lnTo>
                    <a:lnTo>
                      <a:pt x="72" y="306"/>
                    </a:lnTo>
                    <a:lnTo>
                      <a:pt x="78" y="311"/>
                    </a:lnTo>
                    <a:lnTo>
                      <a:pt x="83" y="315"/>
                    </a:lnTo>
                    <a:lnTo>
                      <a:pt x="88" y="319"/>
                    </a:lnTo>
                    <a:lnTo>
                      <a:pt x="94" y="323"/>
                    </a:lnTo>
                    <a:lnTo>
                      <a:pt x="100" y="327"/>
                    </a:lnTo>
                    <a:lnTo>
                      <a:pt x="106" y="331"/>
                    </a:lnTo>
                    <a:lnTo>
                      <a:pt x="112" y="334"/>
                    </a:lnTo>
                    <a:lnTo>
                      <a:pt x="118" y="338"/>
                    </a:lnTo>
                    <a:lnTo>
                      <a:pt x="124" y="341"/>
                    </a:lnTo>
                    <a:lnTo>
                      <a:pt x="131" y="344"/>
                    </a:lnTo>
                    <a:lnTo>
                      <a:pt x="137" y="347"/>
                    </a:lnTo>
                    <a:lnTo>
                      <a:pt x="144" y="350"/>
                    </a:lnTo>
                    <a:lnTo>
                      <a:pt x="151" y="353"/>
                    </a:lnTo>
                    <a:lnTo>
                      <a:pt x="157" y="355"/>
                    </a:lnTo>
                    <a:lnTo>
                      <a:pt x="164" y="357"/>
                    </a:lnTo>
                    <a:lnTo>
                      <a:pt x="171" y="360"/>
                    </a:lnTo>
                    <a:lnTo>
                      <a:pt x="179" y="362"/>
                    </a:lnTo>
                    <a:lnTo>
                      <a:pt x="186" y="363"/>
                    </a:lnTo>
                    <a:lnTo>
                      <a:pt x="193" y="365"/>
                    </a:lnTo>
                    <a:lnTo>
                      <a:pt x="201" y="367"/>
                    </a:lnTo>
                    <a:lnTo>
                      <a:pt x="208" y="368"/>
                    </a:lnTo>
                    <a:lnTo>
                      <a:pt x="216" y="369"/>
                    </a:lnTo>
                    <a:lnTo>
                      <a:pt x="224" y="370"/>
                    </a:lnTo>
                    <a:lnTo>
                      <a:pt x="231" y="371"/>
                    </a:lnTo>
                    <a:lnTo>
                      <a:pt x="239" y="371"/>
                    </a:lnTo>
                    <a:lnTo>
                      <a:pt x="247" y="372"/>
                    </a:lnTo>
                    <a:lnTo>
                      <a:pt x="255" y="372"/>
                    </a:lnTo>
                    <a:lnTo>
                      <a:pt x="263" y="37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97" name="Freeform 148"/>
              <p:cNvSpPr>
                <a:spLocks/>
              </p:cNvSpPr>
              <p:nvPr/>
            </p:nvSpPr>
            <p:spPr bwMode="auto">
              <a:xfrm>
                <a:off x="3794" y="3408"/>
                <a:ext cx="445" cy="314"/>
              </a:xfrm>
              <a:custGeom>
                <a:avLst/>
                <a:gdLst>
                  <a:gd name="T0" fmla="*/ 238 w 445"/>
                  <a:gd name="T1" fmla="*/ 313 h 314"/>
                  <a:gd name="T2" fmla="*/ 261 w 445"/>
                  <a:gd name="T3" fmla="*/ 311 h 314"/>
                  <a:gd name="T4" fmla="*/ 284 w 445"/>
                  <a:gd name="T5" fmla="*/ 307 h 314"/>
                  <a:gd name="T6" fmla="*/ 305 w 445"/>
                  <a:gd name="T7" fmla="*/ 301 h 314"/>
                  <a:gd name="T8" fmla="*/ 326 w 445"/>
                  <a:gd name="T9" fmla="*/ 294 h 314"/>
                  <a:gd name="T10" fmla="*/ 345 w 445"/>
                  <a:gd name="T11" fmla="*/ 285 h 314"/>
                  <a:gd name="T12" fmla="*/ 363 w 445"/>
                  <a:gd name="T13" fmla="*/ 275 h 314"/>
                  <a:gd name="T14" fmla="*/ 380 w 445"/>
                  <a:gd name="T15" fmla="*/ 263 h 314"/>
                  <a:gd name="T16" fmla="*/ 391 w 445"/>
                  <a:gd name="T17" fmla="*/ 252 h 314"/>
                  <a:gd name="T18" fmla="*/ 406 w 445"/>
                  <a:gd name="T19" fmla="*/ 236 h 314"/>
                  <a:gd name="T20" fmla="*/ 418 w 445"/>
                  <a:gd name="T21" fmla="*/ 218 h 314"/>
                  <a:gd name="T22" fmla="*/ 429 w 445"/>
                  <a:gd name="T23" fmla="*/ 199 h 314"/>
                  <a:gd name="T24" fmla="*/ 436 w 445"/>
                  <a:gd name="T25" fmla="*/ 180 h 314"/>
                  <a:gd name="T26" fmla="*/ 442 w 445"/>
                  <a:gd name="T27" fmla="*/ 159 h 314"/>
                  <a:gd name="T28" fmla="*/ 444 w 445"/>
                  <a:gd name="T29" fmla="*/ 138 h 314"/>
                  <a:gd name="T30" fmla="*/ 444 w 445"/>
                  <a:gd name="T31" fmla="*/ 124 h 314"/>
                  <a:gd name="T32" fmla="*/ 441 w 445"/>
                  <a:gd name="T33" fmla="*/ 102 h 314"/>
                  <a:gd name="T34" fmla="*/ 436 w 445"/>
                  <a:gd name="T35" fmla="*/ 81 h 314"/>
                  <a:gd name="T36" fmla="*/ 427 w 445"/>
                  <a:gd name="T37" fmla="*/ 62 h 314"/>
                  <a:gd name="T38" fmla="*/ 416 w 445"/>
                  <a:gd name="T39" fmla="*/ 44 h 314"/>
                  <a:gd name="T40" fmla="*/ 402 w 445"/>
                  <a:gd name="T41" fmla="*/ 29 h 314"/>
                  <a:gd name="T42" fmla="*/ 386 w 445"/>
                  <a:gd name="T43" fmla="*/ 16 h 314"/>
                  <a:gd name="T44" fmla="*/ 374 w 445"/>
                  <a:gd name="T45" fmla="*/ 10 h 314"/>
                  <a:gd name="T46" fmla="*/ 356 w 445"/>
                  <a:gd name="T47" fmla="*/ 4 h 314"/>
                  <a:gd name="T48" fmla="*/ 336 w 445"/>
                  <a:gd name="T49" fmla="*/ 1 h 314"/>
                  <a:gd name="T50" fmla="*/ 314 w 445"/>
                  <a:gd name="T51" fmla="*/ 0 h 314"/>
                  <a:gd name="T52" fmla="*/ 291 w 445"/>
                  <a:gd name="T53" fmla="*/ 0 h 314"/>
                  <a:gd name="T54" fmla="*/ 266 w 445"/>
                  <a:gd name="T55" fmla="*/ 3 h 314"/>
                  <a:gd name="T56" fmla="*/ 241 w 445"/>
                  <a:gd name="T57" fmla="*/ 6 h 314"/>
                  <a:gd name="T58" fmla="*/ 224 w 445"/>
                  <a:gd name="T59" fmla="*/ 9 h 314"/>
                  <a:gd name="T60" fmla="*/ 199 w 445"/>
                  <a:gd name="T61" fmla="*/ 5 h 314"/>
                  <a:gd name="T62" fmla="*/ 175 w 445"/>
                  <a:gd name="T63" fmla="*/ 2 h 314"/>
                  <a:gd name="T64" fmla="*/ 151 w 445"/>
                  <a:gd name="T65" fmla="*/ 0 h 314"/>
                  <a:gd name="T66" fmla="*/ 129 w 445"/>
                  <a:gd name="T67" fmla="*/ 0 h 314"/>
                  <a:gd name="T68" fmla="*/ 108 w 445"/>
                  <a:gd name="T69" fmla="*/ 1 h 314"/>
                  <a:gd name="T70" fmla="*/ 89 w 445"/>
                  <a:gd name="T71" fmla="*/ 5 h 314"/>
                  <a:gd name="T72" fmla="*/ 71 w 445"/>
                  <a:gd name="T73" fmla="*/ 10 h 314"/>
                  <a:gd name="T74" fmla="*/ 59 w 445"/>
                  <a:gd name="T75" fmla="*/ 16 h 314"/>
                  <a:gd name="T76" fmla="*/ 43 w 445"/>
                  <a:gd name="T77" fmla="*/ 29 h 314"/>
                  <a:gd name="T78" fmla="*/ 29 w 445"/>
                  <a:gd name="T79" fmla="*/ 44 h 314"/>
                  <a:gd name="T80" fmla="*/ 17 w 445"/>
                  <a:gd name="T81" fmla="*/ 62 h 314"/>
                  <a:gd name="T82" fmla="*/ 8 w 445"/>
                  <a:gd name="T83" fmla="*/ 81 h 314"/>
                  <a:gd name="T84" fmla="*/ 3 w 445"/>
                  <a:gd name="T85" fmla="*/ 102 h 314"/>
                  <a:gd name="T86" fmla="*/ 0 w 445"/>
                  <a:gd name="T87" fmla="*/ 124 h 314"/>
                  <a:gd name="T88" fmla="*/ 0 w 445"/>
                  <a:gd name="T89" fmla="*/ 138 h 314"/>
                  <a:gd name="T90" fmla="*/ 3 w 445"/>
                  <a:gd name="T91" fmla="*/ 159 h 314"/>
                  <a:gd name="T92" fmla="*/ 8 w 445"/>
                  <a:gd name="T93" fmla="*/ 180 h 314"/>
                  <a:gd name="T94" fmla="*/ 16 w 445"/>
                  <a:gd name="T95" fmla="*/ 199 h 314"/>
                  <a:gd name="T96" fmla="*/ 26 w 445"/>
                  <a:gd name="T97" fmla="*/ 218 h 314"/>
                  <a:gd name="T98" fmla="*/ 39 w 445"/>
                  <a:gd name="T99" fmla="*/ 236 h 314"/>
                  <a:gd name="T100" fmla="*/ 54 w 445"/>
                  <a:gd name="T101" fmla="*/ 252 h 314"/>
                  <a:gd name="T102" fmla="*/ 66 w 445"/>
                  <a:gd name="T103" fmla="*/ 263 h 314"/>
                  <a:gd name="T104" fmla="*/ 82 w 445"/>
                  <a:gd name="T105" fmla="*/ 275 h 314"/>
                  <a:gd name="T106" fmla="*/ 100 w 445"/>
                  <a:gd name="T107" fmla="*/ 285 h 314"/>
                  <a:gd name="T108" fmla="*/ 119 w 445"/>
                  <a:gd name="T109" fmla="*/ 294 h 314"/>
                  <a:gd name="T110" fmla="*/ 140 w 445"/>
                  <a:gd name="T111" fmla="*/ 301 h 314"/>
                  <a:gd name="T112" fmla="*/ 161 w 445"/>
                  <a:gd name="T113" fmla="*/ 307 h 314"/>
                  <a:gd name="T114" fmla="*/ 184 w 445"/>
                  <a:gd name="T115" fmla="*/ 311 h 314"/>
                  <a:gd name="T116" fmla="*/ 207 w 445"/>
                  <a:gd name="T117" fmla="*/ 313 h 314"/>
                  <a:gd name="T118" fmla="*/ 223 w 445"/>
                  <a:gd name="T119" fmla="*/ 313 h 3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5"/>
                  <a:gd name="T181" fmla="*/ 0 h 314"/>
                  <a:gd name="T182" fmla="*/ 445 w 445"/>
                  <a:gd name="T183" fmla="*/ 314 h 3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5" h="314">
                    <a:moveTo>
                      <a:pt x="223" y="313"/>
                    </a:moveTo>
                    <a:lnTo>
                      <a:pt x="231" y="313"/>
                    </a:lnTo>
                    <a:lnTo>
                      <a:pt x="238" y="313"/>
                    </a:lnTo>
                    <a:lnTo>
                      <a:pt x="246" y="312"/>
                    </a:lnTo>
                    <a:lnTo>
                      <a:pt x="254" y="312"/>
                    </a:lnTo>
                    <a:lnTo>
                      <a:pt x="261" y="311"/>
                    </a:lnTo>
                    <a:lnTo>
                      <a:pt x="269" y="310"/>
                    </a:lnTo>
                    <a:lnTo>
                      <a:pt x="276" y="308"/>
                    </a:lnTo>
                    <a:lnTo>
                      <a:pt x="284" y="307"/>
                    </a:lnTo>
                    <a:lnTo>
                      <a:pt x="291" y="305"/>
                    </a:lnTo>
                    <a:lnTo>
                      <a:pt x="298" y="303"/>
                    </a:lnTo>
                    <a:lnTo>
                      <a:pt x="305" y="301"/>
                    </a:lnTo>
                    <a:lnTo>
                      <a:pt x="312" y="299"/>
                    </a:lnTo>
                    <a:lnTo>
                      <a:pt x="319" y="297"/>
                    </a:lnTo>
                    <a:lnTo>
                      <a:pt x="326" y="294"/>
                    </a:lnTo>
                    <a:lnTo>
                      <a:pt x="332" y="291"/>
                    </a:lnTo>
                    <a:lnTo>
                      <a:pt x="339" y="288"/>
                    </a:lnTo>
                    <a:lnTo>
                      <a:pt x="345" y="285"/>
                    </a:lnTo>
                    <a:lnTo>
                      <a:pt x="351" y="282"/>
                    </a:lnTo>
                    <a:lnTo>
                      <a:pt x="357" y="278"/>
                    </a:lnTo>
                    <a:lnTo>
                      <a:pt x="363" y="275"/>
                    </a:lnTo>
                    <a:lnTo>
                      <a:pt x="369" y="271"/>
                    </a:lnTo>
                    <a:lnTo>
                      <a:pt x="374" y="267"/>
                    </a:lnTo>
                    <a:lnTo>
                      <a:pt x="380" y="263"/>
                    </a:lnTo>
                    <a:lnTo>
                      <a:pt x="385" y="258"/>
                    </a:lnTo>
                    <a:lnTo>
                      <a:pt x="391" y="252"/>
                    </a:lnTo>
                    <a:lnTo>
                      <a:pt x="396" y="247"/>
                    </a:lnTo>
                    <a:lnTo>
                      <a:pt x="401" y="242"/>
                    </a:lnTo>
                    <a:lnTo>
                      <a:pt x="406" y="236"/>
                    </a:lnTo>
                    <a:lnTo>
                      <a:pt x="410" y="230"/>
                    </a:lnTo>
                    <a:lnTo>
                      <a:pt x="414" y="224"/>
                    </a:lnTo>
                    <a:lnTo>
                      <a:pt x="418" y="218"/>
                    </a:lnTo>
                    <a:lnTo>
                      <a:pt x="422" y="212"/>
                    </a:lnTo>
                    <a:lnTo>
                      <a:pt x="425" y="206"/>
                    </a:lnTo>
                    <a:lnTo>
                      <a:pt x="429" y="199"/>
                    </a:lnTo>
                    <a:lnTo>
                      <a:pt x="431" y="193"/>
                    </a:lnTo>
                    <a:lnTo>
                      <a:pt x="434" y="186"/>
                    </a:lnTo>
                    <a:lnTo>
                      <a:pt x="436" y="180"/>
                    </a:lnTo>
                    <a:lnTo>
                      <a:pt x="438" y="173"/>
                    </a:lnTo>
                    <a:lnTo>
                      <a:pt x="440" y="166"/>
                    </a:lnTo>
                    <a:lnTo>
                      <a:pt x="442" y="159"/>
                    </a:lnTo>
                    <a:lnTo>
                      <a:pt x="443" y="152"/>
                    </a:lnTo>
                    <a:lnTo>
                      <a:pt x="443" y="145"/>
                    </a:lnTo>
                    <a:lnTo>
                      <a:pt x="444" y="138"/>
                    </a:lnTo>
                    <a:lnTo>
                      <a:pt x="444" y="131"/>
                    </a:lnTo>
                    <a:lnTo>
                      <a:pt x="444" y="124"/>
                    </a:lnTo>
                    <a:lnTo>
                      <a:pt x="443" y="116"/>
                    </a:lnTo>
                    <a:lnTo>
                      <a:pt x="443" y="109"/>
                    </a:lnTo>
                    <a:lnTo>
                      <a:pt x="441" y="102"/>
                    </a:lnTo>
                    <a:lnTo>
                      <a:pt x="440" y="95"/>
                    </a:lnTo>
                    <a:lnTo>
                      <a:pt x="438" y="88"/>
                    </a:lnTo>
                    <a:lnTo>
                      <a:pt x="436" y="81"/>
                    </a:lnTo>
                    <a:lnTo>
                      <a:pt x="433" y="74"/>
                    </a:lnTo>
                    <a:lnTo>
                      <a:pt x="430" y="68"/>
                    </a:lnTo>
                    <a:lnTo>
                      <a:pt x="427" y="62"/>
                    </a:lnTo>
                    <a:lnTo>
                      <a:pt x="424" y="56"/>
                    </a:lnTo>
                    <a:lnTo>
                      <a:pt x="420" y="50"/>
                    </a:lnTo>
                    <a:lnTo>
                      <a:pt x="416" y="44"/>
                    </a:lnTo>
                    <a:lnTo>
                      <a:pt x="412" y="39"/>
                    </a:lnTo>
                    <a:lnTo>
                      <a:pt x="407" y="34"/>
                    </a:lnTo>
                    <a:lnTo>
                      <a:pt x="402" y="29"/>
                    </a:lnTo>
                    <a:lnTo>
                      <a:pt x="397" y="25"/>
                    </a:lnTo>
                    <a:lnTo>
                      <a:pt x="392" y="20"/>
                    </a:lnTo>
                    <a:lnTo>
                      <a:pt x="386" y="16"/>
                    </a:lnTo>
                    <a:lnTo>
                      <a:pt x="380" y="13"/>
                    </a:lnTo>
                    <a:lnTo>
                      <a:pt x="374" y="10"/>
                    </a:lnTo>
                    <a:lnTo>
                      <a:pt x="368" y="8"/>
                    </a:lnTo>
                    <a:lnTo>
                      <a:pt x="362" y="6"/>
                    </a:lnTo>
                    <a:lnTo>
                      <a:pt x="356" y="4"/>
                    </a:lnTo>
                    <a:lnTo>
                      <a:pt x="349" y="3"/>
                    </a:lnTo>
                    <a:lnTo>
                      <a:pt x="343" y="2"/>
                    </a:lnTo>
                    <a:lnTo>
                      <a:pt x="336" y="1"/>
                    </a:lnTo>
                    <a:lnTo>
                      <a:pt x="329" y="0"/>
                    </a:lnTo>
                    <a:lnTo>
                      <a:pt x="321" y="0"/>
                    </a:lnTo>
                    <a:lnTo>
                      <a:pt x="314" y="0"/>
                    </a:lnTo>
                    <a:lnTo>
                      <a:pt x="306" y="0"/>
                    </a:lnTo>
                    <a:lnTo>
                      <a:pt x="299" y="0"/>
                    </a:lnTo>
                    <a:lnTo>
                      <a:pt x="291" y="0"/>
                    </a:lnTo>
                    <a:lnTo>
                      <a:pt x="283" y="1"/>
                    </a:lnTo>
                    <a:lnTo>
                      <a:pt x="275" y="2"/>
                    </a:lnTo>
                    <a:lnTo>
                      <a:pt x="266" y="3"/>
                    </a:lnTo>
                    <a:lnTo>
                      <a:pt x="258" y="4"/>
                    </a:lnTo>
                    <a:lnTo>
                      <a:pt x="250" y="5"/>
                    </a:lnTo>
                    <a:lnTo>
                      <a:pt x="241" y="6"/>
                    </a:lnTo>
                    <a:lnTo>
                      <a:pt x="233" y="7"/>
                    </a:lnTo>
                    <a:lnTo>
                      <a:pt x="224" y="9"/>
                    </a:lnTo>
                    <a:lnTo>
                      <a:pt x="216" y="7"/>
                    </a:lnTo>
                    <a:lnTo>
                      <a:pt x="207" y="6"/>
                    </a:lnTo>
                    <a:lnTo>
                      <a:pt x="199" y="5"/>
                    </a:lnTo>
                    <a:lnTo>
                      <a:pt x="191" y="4"/>
                    </a:lnTo>
                    <a:lnTo>
                      <a:pt x="183" y="3"/>
                    </a:lnTo>
                    <a:lnTo>
                      <a:pt x="175" y="2"/>
                    </a:lnTo>
                    <a:lnTo>
                      <a:pt x="167" y="1"/>
                    </a:lnTo>
                    <a:lnTo>
                      <a:pt x="159" y="1"/>
                    </a:lnTo>
                    <a:lnTo>
                      <a:pt x="151" y="0"/>
                    </a:lnTo>
                    <a:lnTo>
                      <a:pt x="144" y="0"/>
                    </a:lnTo>
                    <a:lnTo>
                      <a:pt x="137" y="0"/>
                    </a:lnTo>
                    <a:lnTo>
                      <a:pt x="129" y="0"/>
                    </a:lnTo>
                    <a:lnTo>
                      <a:pt x="122" y="0"/>
                    </a:lnTo>
                    <a:lnTo>
                      <a:pt x="115" y="1"/>
                    </a:lnTo>
                    <a:lnTo>
                      <a:pt x="108" y="1"/>
                    </a:lnTo>
                    <a:lnTo>
                      <a:pt x="102" y="2"/>
                    </a:lnTo>
                    <a:lnTo>
                      <a:pt x="95" y="3"/>
                    </a:lnTo>
                    <a:lnTo>
                      <a:pt x="89" y="5"/>
                    </a:lnTo>
                    <a:lnTo>
                      <a:pt x="83" y="6"/>
                    </a:lnTo>
                    <a:lnTo>
                      <a:pt x="77" y="8"/>
                    </a:lnTo>
                    <a:lnTo>
                      <a:pt x="71" y="10"/>
                    </a:lnTo>
                    <a:lnTo>
                      <a:pt x="66" y="13"/>
                    </a:lnTo>
                    <a:lnTo>
                      <a:pt x="59" y="16"/>
                    </a:lnTo>
                    <a:lnTo>
                      <a:pt x="54" y="20"/>
                    </a:lnTo>
                    <a:lnTo>
                      <a:pt x="48" y="25"/>
                    </a:lnTo>
                    <a:lnTo>
                      <a:pt x="43" y="29"/>
                    </a:lnTo>
                    <a:lnTo>
                      <a:pt x="38" y="34"/>
                    </a:lnTo>
                    <a:lnTo>
                      <a:pt x="33" y="39"/>
                    </a:lnTo>
                    <a:lnTo>
                      <a:pt x="29" y="44"/>
                    </a:lnTo>
                    <a:lnTo>
                      <a:pt x="24" y="50"/>
                    </a:lnTo>
                    <a:lnTo>
                      <a:pt x="21" y="56"/>
                    </a:lnTo>
                    <a:lnTo>
                      <a:pt x="17" y="62"/>
                    </a:lnTo>
                    <a:lnTo>
                      <a:pt x="14" y="68"/>
                    </a:lnTo>
                    <a:lnTo>
                      <a:pt x="11" y="74"/>
                    </a:lnTo>
                    <a:lnTo>
                      <a:pt x="8" y="81"/>
                    </a:lnTo>
                    <a:lnTo>
                      <a:pt x="6" y="88"/>
                    </a:lnTo>
                    <a:lnTo>
                      <a:pt x="4" y="95"/>
                    </a:lnTo>
                    <a:lnTo>
                      <a:pt x="3" y="102"/>
                    </a:lnTo>
                    <a:lnTo>
                      <a:pt x="2" y="109"/>
                    </a:lnTo>
                    <a:lnTo>
                      <a:pt x="1" y="116"/>
                    </a:lnTo>
                    <a:lnTo>
                      <a:pt x="0" y="124"/>
                    </a:lnTo>
                    <a:lnTo>
                      <a:pt x="0" y="131"/>
                    </a:lnTo>
                    <a:lnTo>
                      <a:pt x="0" y="138"/>
                    </a:lnTo>
                    <a:lnTo>
                      <a:pt x="1" y="145"/>
                    </a:lnTo>
                    <a:lnTo>
                      <a:pt x="1" y="152"/>
                    </a:lnTo>
                    <a:lnTo>
                      <a:pt x="3" y="159"/>
                    </a:lnTo>
                    <a:lnTo>
                      <a:pt x="4" y="166"/>
                    </a:lnTo>
                    <a:lnTo>
                      <a:pt x="6" y="173"/>
                    </a:lnTo>
                    <a:lnTo>
                      <a:pt x="8" y="180"/>
                    </a:lnTo>
                    <a:lnTo>
                      <a:pt x="10" y="186"/>
                    </a:lnTo>
                    <a:lnTo>
                      <a:pt x="13" y="193"/>
                    </a:lnTo>
                    <a:lnTo>
                      <a:pt x="16" y="199"/>
                    </a:lnTo>
                    <a:lnTo>
                      <a:pt x="19" y="206"/>
                    </a:lnTo>
                    <a:lnTo>
                      <a:pt x="23" y="212"/>
                    </a:lnTo>
                    <a:lnTo>
                      <a:pt x="26" y="218"/>
                    </a:lnTo>
                    <a:lnTo>
                      <a:pt x="30" y="224"/>
                    </a:lnTo>
                    <a:lnTo>
                      <a:pt x="35" y="230"/>
                    </a:lnTo>
                    <a:lnTo>
                      <a:pt x="39" y="236"/>
                    </a:lnTo>
                    <a:lnTo>
                      <a:pt x="44" y="242"/>
                    </a:lnTo>
                    <a:lnTo>
                      <a:pt x="49" y="247"/>
                    </a:lnTo>
                    <a:lnTo>
                      <a:pt x="54" y="252"/>
                    </a:lnTo>
                    <a:lnTo>
                      <a:pt x="60" y="258"/>
                    </a:lnTo>
                    <a:lnTo>
                      <a:pt x="66" y="263"/>
                    </a:lnTo>
                    <a:lnTo>
                      <a:pt x="71" y="267"/>
                    </a:lnTo>
                    <a:lnTo>
                      <a:pt x="76" y="271"/>
                    </a:lnTo>
                    <a:lnTo>
                      <a:pt x="82" y="275"/>
                    </a:lnTo>
                    <a:lnTo>
                      <a:pt x="88" y="278"/>
                    </a:lnTo>
                    <a:lnTo>
                      <a:pt x="94" y="282"/>
                    </a:lnTo>
                    <a:lnTo>
                      <a:pt x="100" y="285"/>
                    </a:lnTo>
                    <a:lnTo>
                      <a:pt x="106" y="288"/>
                    </a:lnTo>
                    <a:lnTo>
                      <a:pt x="113" y="291"/>
                    </a:lnTo>
                    <a:lnTo>
                      <a:pt x="119" y="294"/>
                    </a:lnTo>
                    <a:lnTo>
                      <a:pt x="126" y="297"/>
                    </a:lnTo>
                    <a:lnTo>
                      <a:pt x="133" y="299"/>
                    </a:lnTo>
                    <a:lnTo>
                      <a:pt x="140" y="301"/>
                    </a:lnTo>
                    <a:lnTo>
                      <a:pt x="147" y="303"/>
                    </a:lnTo>
                    <a:lnTo>
                      <a:pt x="154" y="305"/>
                    </a:lnTo>
                    <a:lnTo>
                      <a:pt x="161" y="307"/>
                    </a:lnTo>
                    <a:lnTo>
                      <a:pt x="168" y="308"/>
                    </a:lnTo>
                    <a:lnTo>
                      <a:pt x="176" y="310"/>
                    </a:lnTo>
                    <a:lnTo>
                      <a:pt x="184" y="311"/>
                    </a:lnTo>
                    <a:lnTo>
                      <a:pt x="191" y="312"/>
                    </a:lnTo>
                    <a:lnTo>
                      <a:pt x="199" y="312"/>
                    </a:lnTo>
                    <a:lnTo>
                      <a:pt x="207" y="313"/>
                    </a:lnTo>
                    <a:lnTo>
                      <a:pt x="215" y="313"/>
                    </a:lnTo>
                    <a:lnTo>
                      <a:pt x="223" y="313"/>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98" name="Freeform 149"/>
              <p:cNvSpPr>
                <a:spLocks/>
              </p:cNvSpPr>
              <p:nvPr/>
            </p:nvSpPr>
            <p:spPr bwMode="auto">
              <a:xfrm>
                <a:off x="3794" y="3408"/>
                <a:ext cx="445" cy="314"/>
              </a:xfrm>
              <a:custGeom>
                <a:avLst/>
                <a:gdLst>
                  <a:gd name="T0" fmla="*/ 238 w 445"/>
                  <a:gd name="T1" fmla="*/ 313 h 314"/>
                  <a:gd name="T2" fmla="*/ 261 w 445"/>
                  <a:gd name="T3" fmla="*/ 311 h 314"/>
                  <a:gd name="T4" fmla="*/ 284 w 445"/>
                  <a:gd name="T5" fmla="*/ 307 h 314"/>
                  <a:gd name="T6" fmla="*/ 305 w 445"/>
                  <a:gd name="T7" fmla="*/ 301 h 314"/>
                  <a:gd name="T8" fmla="*/ 326 w 445"/>
                  <a:gd name="T9" fmla="*/ 294 h 314"/>
                  <a:gd name="T10" fmla="*/ 345 w 445"/>
                  <a:gd name="T11" fmla="*/ 285 h 314"/>
                  <a:gd name="T12" fmla="*/ 363 w 445"/>
                  <a:gd name="T13" fmla="*/ 275 h 314"/>
                  <a:gd name="T14" fmla="*/ 380 w 445"/>
                  <a:gd name="T15" fmla="*/ 263 h 314"/>
                  <a:gd name="T16" fmla="*/ 391 w 445"/>
                  <a:gd name="T17" fmla="*/ 252 h 314"/>
                  <a:gd name="T18" fmla="*/ 406 w 445"/>
                  <a:gd name="T19" fmla="*/ 236 h 314"/>
                  <a:gd name="T20" fmla="*/ 418 w 445"/>
                  <a:gd name="T21" fmla="*/ 218 h 314"/>
                  <a:gd name="T22" fmla="*/ 429 w 445"/>
                  <a:gd name="T23" fmla="*/ 199 h 314"/>
                  <a:gd name="T24" fmla="*/ 436 w 445"/>
                  <a:gd name="T25" fmla="*/ 180 h 314"/>
                  <a:gd name="T26" fmla="*/ 442 w 445"/>
                  <a:gd name="T27" fmla="*/ 159 h 314"/>
                  <a:gd name="T28" fmla="*/ 444 w 445"/>
                  <a:gd name="T29" fmla="*/ 138 h 314"/>
                  <a:gd name="T30" fmla="*/ 444 w 445"/>
                  <a:gd name="T31" fmla="*/ 124 h 314"/>
                  <a:gd name="T32" fmla="*/ 441 w 445"/>
                  <a:gd name="T33" fmla="*/ 102 h 314"/>
                  <a:gd name="T34" fmla="*/ 436 w 445"/>
                  <a:gd name="T35" fmla="*/ 81 h 314"/>
                  <a:gd name="T36" fmla="*/ 427 w 445"/>
                  <a:gd name="T37" fmla="*/ 62 h 314"/>
                  <a:gd name="T38" fmla="*/ 416 w 445"/>
                  <a:gd name="T39" fmla="*/ 44 h 314"/>
                  <a:gd name="T40" fmla="*/ 402 w 445"/>
                  <a:gd name="T41" fmla="*/ 29 h 314"/>
                  <a:gd name="T42" fmla="*/ 386 w 445"/>
                  <a:gd name="T43" fmla="*/ 16 h 314"/>
                  <a:gd name="T44" fmla="*/ 374 w 445"/>
                  <a:gd name="T45" fmla="*/ 10 h 314"/>
                  <a:gd name="T46" fmla="*/ 356 w 445"/>
                  <a:gd name="T47" fmla="*/ 4 h 314"/>
                  <a:gd name="T48" fmla="*/ 336 w 445"/>
                  <a:gd name="T49" fmla="*/ 1 h 314"/>
                  <a:gd name="T50" fmla="*/ 314 w 445"/>
                  <a:gd name="T51" fmla="*/ 0 h 314"/>
                  <a:gd name="T52" fmla="*/ 291 w 445"/>
                  <a:gd name="T53" fmla="*/ 0 h 314"/>
                  <a:gd name="T54" fmla="*/ 266 w 445"/>
                  <a:gd name="T55" fmla="*/ 3 h 314"/>
                  <a:gd name="T56" fmla="*/ 241 w 445"/>
                  <a:gd name="T57" fmla="*/ 6 h 314"/>
                  <a:gd name="T58" fmla="*/ 224 w 445"/>
                  <a:gd name="T59" fmla="*/ 9 h 314"/>
                  <a:gd name="T60" fmla="*/ 199 w 445"/>
                  <a:gd name="T61" fmla="*/ 5 h 314"/>
                  <a:gd name="T62" fmla="*/ 175 w 445"/>
                  <a:gd name="T63" fmla="*/ 2 h 314"/>
                  <a:gd name="T64" fmla="*/ 151 w 445"/>
                  <a:gd name="T65" fmla="*/ 0 h 314"/>
                  <a:gd name="T66" fmla="*/ 129 w 445"/>
                  <a:gd name="T67" fmla="*/ 0 h 314"/>
                  <a:gd name="T68" fmla="*/ 108 w 445"/>
                  <a:gd name="T69" fmla="*/ 1 h 314"/>
                  <a:gd name="T70" fmla="*/ 89 w 445"/>
                  <a:gd name="T71" fmla="*/ 5 h 314"/>
                  <a:gd name="T72" fmla="*/ 71 w 445"/>
                  <a:gd name="T73" fmla="*/ 10 h 314"/>
                  <a:gd name="T74" fmla="*/ 59 w 445"/>
                  <a:gd name="T75" fmla="*/ 16 h 314"/>
                  <a:gd name="T76" fmla="*/ 43 w 445"/>
                  <a:gd name="T77" fmla="*/ 29 h 314"/>
                  <a:gd name="T78" fmla="*/ 29 w 445"/>
                  <a:gd name="T79" fmla="*/ 44 h 314"/>
                  <a:gd name="T80" fmla="*/ 17 w 445"/>
                  <a:gd name="T81" fmla="*/ 62 h 314"/>
                  <a:gd name="T82" fmla="*/ 8 w 445"/>
                  <a:gd name="T83" fmla="*/ 81 h 314"/>
                  <a:gd name="T84" fmla="*/ 3 w 445"/>
                  <a:gd name="T85" fmla="*/ 102 h 314"/>
                  <a:gd name="T86" fmla="*/ 0 w 445"/>
                  <a:gd name="T87" fmla="*/ 124 h 314"/>
                  <a:gd name="T88" fmla="*/ 0 w 445"/>
                  <a:gd name="T89" fmla="*/ 138 h 314"/>
                  <a:gd name="T90" fmla="*/ 3 w 445"/>
                  <a:gd name="T91" fmla="*/ 159 h 314"/>
                  <a:gd name="T92" fmla="*/ 8 w 445"/>
                  <a:gd name="T93" fmla="*/ 180 h 314"/>
                  <a:gd name="T94" fmla="*/ 16 w 445"/>
                  <a:gd name="T95" fmla="*/ 199 h 314"/>
                  <a:gd name="T96" fmla="*/ 26 w 445"/>
                  <a:gd name="T97" fmla="*/ 218 h 314"/>
                  <a:gd name="T98" fmla="*/ 39 w 445"/>
                  <a:gd name="T99" fmla="*/ 236 h 314"/>
                  <a:gd name="T100" fmla="*/ 54 w 445"/>
                  <a:gd name="T101" fmla="*/ 252 h 314"/>
                  <a:gd name="T102" fmla="*/ 66 w 445"/>
                  <a:gd name="T103" fmla="*/ 263 h 314"/>
                  <a:gd name="T104" fmla="*/ 82 w 445"/>
                  <a:gd name="T105" fmla="*/ 275 h 314"/>
                  <a:gd name="T106" fmla="*/ 100 w 445"/>
                  <a:gd name="T107" fmla="*/ 285 h 314"/>
                  <a:gd name="T108" fmla="*/ 119 w 445"/>
                  <a:gd name="T109" fmla="*/ 294 h 314"/>
                  <a:gd name="T110" fmla="*/ 140 w 445"/>
                  <a:gd name="T111" fmla="*/ 301 h 314"/>
                  <a:gd name="T112" fmla="*/ 161 w 445"/>
                  <a:gd name="T113" fmla="*/ 307 h 314"/>
                  <a:gd name="T114" fmla="*/ 184 w 445"/>
                  <a:gd name="T115" fmla="*/ 311 h 314"/>
                  <a:gd name="T116" fmla="*/ 207 w 445"/>
                  <a:gd name="T117" fmla="*/ 313 h 314"/>
                  <a:gd name="T118" fmla="*/ 223 w 445"/>
                  <a:gd name="T119" fmla="*/ 313 h 3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5"/>
                  <a:gd name="T181" fmla="*/ 0 h 314"/>
                  <a:gd name="T182" fmla="*/ 445 w 445"/>
                  <a:gd name="T183" fmla="*/ 314 h 3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5" h="314">
                    <a:moveTo>
                      <a:pt x="223" y="313"/>
                    </a:moveTo>
                    <a:lnTo>
                      <a:pt x="231" y="313"/>
                    </a:lnTo>
                    <a:lnTo>
                      <a:pt x="238" y="313"/>
                    </a:lnTo>
                    <a:lnTo>
                      <a:pt x="246" y="312"/>
                    </a:lnTo>
                    <a:lnTo>
                      <a:pt x="254" y="312"/>
                    </a:lnTo>
                    <a:lnTo>
                      <a:pt x="261" y="311"/>
                    </a:lnTo>
                    <a:lnTo>
                      <a:pt x="269" y="310"/>
                    </a:lnTo>
                    <a:lnTo>
                      <a:pt x="276" y="308"/>
                    </a:lnTo>
                    <a:lnTo>
                      <a:pt x="284" y="307"/>
                    </a:lnTo>
                    <a:lnTo>
                      <a:pt x="291" y="305"/>
                    </a:lnTo>
                    <a:lnTo>
                      <a:pt x="298" y="303"/>
                    </a:lnTo>
                    <a:lnTo>
                      <a:pt x="305" y="301"/>
                    </a:lnTo>
                    <a:lnTo>
                      <a:pt x="312" y="299"/>
                    </a:lnTo>
                    <a:lnTo>
                      <a:pt x="319" y="297"/>
                    </a:lnTo>
                    <a:lnTo>
                      <a:pt x="326" y="294"/>
                    </a:lnTo>
                    <a:lnTo>
                      <a:pt x="332" y="291"/>
                    </a:lnTo>
                    <a:lnTo>
                      <a:pt x="339" y="288"/>
                    </a:lnTo>
                    <a:lnTo>
                      <a:pt x="345" y="285"/>
                    </a:lnTo>
                    <a:lnTo>
                      <a:pt x="351" y="282"/>
                    </a:lnTo>
                    <a:lnTo>
                      <a:pt x="357" y="278"/>
                    </a:lnTo>
                    <a:lnTo>
                      <a:pt x="363" y="275"/>
                    </a:lnTo>
                    <a:lnTo>
                      <a:pt x="369" y="271"/>
                    </a:lnTo>
                    <a:lnTo>
                      <a:pt x="374" y="267"/>
                    </a:lnTo>
                    <a:lnTo>
                      <a:pt x="380" y="263"/>
                    </a:lnTo>
                    <a:lnTo>
                      <a:pt x="385" y="258"/>
                    </a:lnTo>
                    <a:lnTo>
                      <a:pt x="391" y="252"/>
                    </a:lnTo>
                    <a:lnTo>
                      <a:pt x="396" y="247"/>
                    </a:lnTo>
                    <a:lnTo>
                      <a:pt x="401" y="242"/>
                    </a:lnTo>
                    <a:lnTo>
                      <a:pt x="406" y="236"/>
                    </a:lnTo>
                    <a:lnTo>
                      <a:pt x="410" y="230"/>
                    </a:lnTo>
                    <a:lnTo>
                      <a:pt x="414" y="224"/>
                    </a:lnTo>
                    <a:lnTo>
                      <a:pt x="418" y="218"/>
                    </a:lnTo>
                    <a:lnTo>
                      <a:pt x="422" y="212"/>
                    </a:lnTo>
                    <a:lnTo>
                      <a:pt x="425" y="206"/>
                    </a:lnTo>
                    <a:lnTo>
                      <a:pt x="429" y="199"/>
                    </a:lnTo>
                    <a:lnTo>
                      <a:pt x="431" y="193"/>
                    </a:lnTo>
                    <a:lnTo>
                      <a:pt x="434" y="186"/>
                    </a:lnTo>
                    <a:lnTo>
                      <a:pt x="436" y="180"/>
                    </a:lnTo>
                    <a:lnTo>
                      <a:pt x="438" y="173"/>
                    </a:lnTo>
                    <a:lnTo>
                      <a:pt x="440" y="166"/>
                    </a:lnTo>
                    <a:lnTo>
                      <a:pt x="442" y="159"/>
                    </a:lnTo>
                    <a:lnTo>
                      <a:pt x="443" y="152"/>
                    </a:lnTo>
                    <a:lnTo>
                      <a:pt x="443" y="145"/>
                    </a:lnTo>
                    <a:lnTo>
                      <a:pt x="444" y="138"/>
                    </a:lnTo>
                    <a:lnTo>
                      <a:pt x="444" y="131"/>
                    </a:lnTo>
                    <a:lnTo>
                      <a:pt x="444" y="124"/>
                    </a:lnTo>
                    <a:lnTo>
                      <a:pt x="443" y="116"/>
                    </a:lnTo>
                    <a:lnTo>
                      <a:pt x="443" y="109"/>
                    </a:lnTo>
                    <a:lnTo>
                      <a:pt x="441" y="102"/>
                    </a:lnTo>
                    <a:lnTo>
                      <a:pt x="440" y="95"/>
                    </a:lnTo>
                    <a:lnTo>
                      <a:pt x="438" y="88"/>
                    </a:lnTo>
                    <a:lnTo>
                      <a:pt x="436" y="81"/>
                    </a:lnTo>
                    <a:lnTo>
                      <a:pt x="433" y="74"/>
                    </a:lnTo>
                    <a:lnTo>
                      <a:pt x="430" y="68"/>
                    </a:lnTo>
                    <a:lnTo>
                      <a:pt x="427" y="62"/>
                    </a:lnTo>
                    <a:lnTo>
                      <a:pt x="424" y="56"/>
                    </a:lnTo>
                    <a:lnTo>
                      <a:pt x="420" y="50"/>
                    </a:lnTo>
                    <a:lnTo>
                      <a:pt x="416" y="44"/>
                    </a:lnTo>
                    <a:lnTo>
                      <a:pt x="412" y="39"/>
                    </a:lnTo>
                    <a:lnTo>
                      <a:pt x="407" y="34"/>
                    </a:lnTo>
                    <a:lnTo>
                      <a:pt x="402" y="29"/>
                    </a:lnTo>
                    <a:lnTo>
                      <a:pt x="397" y="25"/>
                    </a:lnTo>
                    <a:lnTo>
                      <a:pt x="392" y="20"/>
                    </a:lnTo>
                    <a:lnTo>
                      <a:pt x="386" y="16"/>
                    </a:lnTo>
                    <a:lnTo>
                      <a:pt x="380" y="13"/>
                    </a:lnTo>
                    <a:lnTo>
                      <a:pt x="374" y="10"/>
                    </a:lnTo>
                    <a:lnTo>
                      <a:pt x="368" y="8"/>
                    </a:lnTo>
                    <a:lnTo>
                      <a:pt x="362" y="6"/>
                    </a:lnTo>
                    <a:lnTo>
                      <a:pt x="356" y="4"/>
                    </a:lnTo>
                    <a:lnTo>
                      <a:pt x="349" y="3"/>
                    </a:lnTo>
                    <a:lnTo>
                      <a:pt x="343" y="2"/>
                    </a:lnTo>
                    <a:lnTo>
                      <a:pt x="336" y="1"/>
                    </a:lnTo>
                    <a:lnTo>
                      <a:pt x="329" y="0"/>
                    </a:lnTo>
                    <a:lnTo>
                      <a:pt x="321" y="0"/>
                    </a:lnTo>
                    <a:lnTo>
                      <a:pt x="314" y="0"/>
                    </a:lnTo>
                    <a:lnTo>
                      <a:pt x="306" y="0"/>
                    </a:lnTo>
                    <a:lnTo>
                      <a:pt x="299" y="0"/>
                    </a:lnTo>
                    <a:lnTo>
                      <a:pt x="291" y="0"/>
                    </a:lnTo>
                    <a:lnTo>
                      <a:pt x="283" y="1"/>
                    </a:lnTo>
                    <a:lnTo>
                      <a:pt x="275" y="2"/>
                    </a:lnTo>
                    <a:lnTo>
                      <a:pt x="266" y="3"/>
                    </a:lnTo>
                    <a:lnTo>
                      <a:pt x="258" y="4"/>
                    </a:lnTo>
                    <a:lnTo>
                      <a:pt x="250" y="5"/>
                    </a:lnTo>
                    <a:lnTo>
                      <a:pt x="241" y="6"/>
                    </a:lnTo>
                    <a:lnTo>
                      <a:pt x="233" y="7"/>
                    </a:lnTo>
                    <a:lnTo>
                      <a:pt x="224" y="9"/>
                    </a:lnTo>
                    <a:lnTo>
                      <a:pt x="216" y="7"/>
                    </a:lnTo>
                    <a:lnTo>
                      <a:pt x="207" y="6"/>
                    </a:lnTo>
                    <a:lnTo>
                      <a:pt x="199" y="5"/>
                    </a:lnTo>
                    <a:lnTo>
                      <a:pt x="191" y="4"/>
                    </a:lnTo>
                    <a:lnTo>
                      <a:pt x="183" y="3"/>
                    </a:lnTo>
                    <a:lnTo>
                      <a:pt x="175" y="2"/>
                    </a:lnTo>
                    <a:lnTo>
                      <a:pt x="167" y="1"/>
                    </a:lnTo>
                    <a:lnTo>
                      <a:pt x="159" y="1"/>
                    </a:lnTo>
                    <a:lnTo>
                      <a:pt x="151" y="0"/>
                    </a:lnTo>
                    <a:lnTo>
                      <a:pt x="144" y="0"/>
                    </a:lnTo>
                    <a:lnTo>
                      <a:pt x="137" y="0"/>
                    </a:lnTo>
                    <a:lnTo>
                      <a:pt x="129" y="0"/>
                    </a:lnTo>
                    <a:lnTo>
                      <a:pt x="122" y="0"/>
                    </a:lnTo>
                    <a:lnTo>
                      <a:pt x="115" y="1"/>
                    </a:lnTo>
                    <a:lnTo>
                      <a:pt x="108" y="1"/>
                    </a:lnTo>
                    <a:lnTo>
                      <a:pt x="102" y="2"/>
                    </a:lnTo>
                    <a:lnTo>
                      <a:pt x="95" y="3"/>
                    </a:lnTo>
                    <a:lnTo>
                      <a:pt x="89" y="5"/>
                    </a:lnTo>
                    <a:lnTo>
                      <a:pt x="83" y="6"/>
                    </a:lnTo>
                    <a:lnTo>
                      <a:pt x="77" y="8"/>
                    </a:lnTo>
                    <a:lnTo>
                      <a:pt x="71" y="10"/>
                    </a:lnTo>
                    <a:lnTo>
                      <a:pt x="66" y="13"/>
                    </a:lnTo>
                    <a:lnTo>
                      <a:pt x="59" y="16"/>
                    </a:lnTo>
                    <a:lnTo>
                      <a:pt x="54" y="20"/>
                    </a:lnTo>
                    <a:lnTo>
                      <a:pt x="48" y="25"/>
                    </a:lnTo>
                    <a:lnTo>
                      <a:pt x="43" y="29"/>
                    </a:lnTo>
                    <a:lnTo>
                      <a:pt x="38" y="34"/>
                    </a:lnTo>
                    <a:lnTo>
                      <a:pt x="33" y="39"/>
                    </a:lnTo>
                    <a:lnTo>
                      <a:pt x="29" y="44"/>
                    </a:lnTo>
                    <a:lnTo>
                      <a:pt x="24" y="50"/>
                    </a:lnTo>
                    <a:lnTo>
                      <a:pt x="21" y="56"/>
                    </a:lnTo>
                    <a:lnTo>
                      <a:pt x="17" y="62"/>
                    </a:lnTo>
                    <a:lnTo>
                      <a:pt x="14" y="68"/>
                    </a:lnTo>
                    <a:lnTo>
                      <a:pt x="11" y="74"/>
                    </a:lnTo>
                    <a:lnTo>
                      <a:pt x="8" y="81"/>
                    </a:lnTo>
                    <a:lnTo>
                      <a:pt x="6" y="88"/>
                    </a:lnTo>
                    <a:lnTo>
                      <a:pt x="4" y="95"/>
                    </a:lnTo>
                    <a:lnTo>
                      <a:pt x="3" y="102"/>
                    </a:lnTo>
                    <a:lnTo>
                      <a:pt x="2" y="109"/>
                    </a:lnTo>
                    <a:lnTo>
                      <a:pt x="1" y="116"/>
                    </a:lnTo>
                    <a:lnTo>
                      <a:pt x="0" y="124"/>
                    </a:lnTo>
                    <a:lnTo>
                      <a:pt x="0" y="131"/>
                    </a:lnTo>
                    <a:lnTo>
                      <a:pt x="0" y="138"/>
                    </a:lnTo>
                    <a:lnTo>
                      <a:pt x="1" y="145"/>
                    </a:lnTo>
                    <a:lnTo>
                      <a:pt x="1" y="152"/>
                    </a:lnTo>
                    <a:lnTo>
                      <a:pt x="3" y="159"/>
                    </a:lnTo>
                    <a:lnTo>
                      <a:pt x="4" y="166"/>
                    </a:lnTo>
                    <a:lnTo>
                      <a:pt x="6" y="173"/>
                    </a:lnTo>
                    <a:lnTo>
                      <a:pt x="8" y="180"/>
                    </a:lnTo>
                    <a:lnTo>
                      <a:pt x="10" y="186"/>
                    </a:lnTo>
                    <a:lnTo>
                      <a:pt x="13" y="193"/>
                    </a:lnTo>
                    <a:lnTo>
                      <a:pt x="16" y="199"/>
                    </a:lnTo>
                    <a:lnTo>
                      <a:pt x="19" y="206"/>
                    </a:lnTo>
                    <a:lnTo>
                      <a:pt x="23" y="212"/>
                    </a:lnTo>
                    <a:lnTo>
                      <a:pt x="26" y="218"/>
                    </a:lnTo>
                    <a:lnTo>
                      <a:pt x="30" y="224"/>
                    </a:lnTo>
                    <a:lnTo>
                      <a:pt x="35" y="230"/>
                    </a:lnTo>
                    <a:lnTo>
                      <a:pt x="39" y="236"/>
                    </a:lnTo>
                    <a:lnTo>
                      <a:pt x="44" y="242"/>
                    </a:lnTo>
                    <a:lnTo>
                      <a:pt x="49" y="247"/>
                    </a:lnTo>
                    <a:lnTo>
                      <a:pt x="54" y="252"/>
                    </a:lnTo>
                    <a:lnTo>
                      <a:pt x="60" y="258"/>
                    </a:lnTo>
                    <a:lnTo>
                      <a:pt x="66" y="263"/>
                    </a:lnTo>
                    <a:lnTo>
                      <a:pt x="71" y="267"/>
                    </a:lnTo>
                    <a:lnTo>
                      <a:pt x="76" y="271"/>
                    </a:lnTo>
                    <a:lnTo>
                      <a:pt x="82" y="275"/>
                    </a:lnTo>
                    <a:lnTo>
                      <a:pt x="88" y="278"/>
                    </a:lnTo>
                    <a:lnTo>
                      <a:pt x="94" y="282"/>
                    </a:lnTo>
                    <a:lnTo>
                      <a:pt x="100" y="285"/>
                    </a:lnTo>
                    <a:lnTo>
                      <a:pt x="106" y="288"/>
                    </a:lnTo>
                    <a:lnTo>
                      <a:pt x="113" y="291"/>
                    </a:lnTo>
                    <a:lnTo>
                      <a:pt x="119" y="294"/>
                    </a:lnTo>
                    <a:lnTo>
                      <a:pt x="126" y="297"/>
                    </a:lnTo>
                    <a:lnTo>
                      <a:pt x="133" y="299"/>
                    </a:lnTo>
                    <a:lnTo>
                      <a:pt x="140" y="301"/>
                    </a:lnTo>
                    <a:lnTo>
                      <a:pt x="147" y="303"/>
                    </a:lnTo>
                    <a:lnTo>
                      <a:pt x="154" y="305"/>
                    </a:lnTo>
                    <a:lnTo>
                      <a:pt x="161" y="307"/>
                    </a:lnTo>
                    <a:lnTo>
                      <a:pt x="168" y="308"/>
                    </a:lnTo>
                    <a:lnTo>
                      <a:pt x="176" y="310"/>
                    </a:lnTo>
                    <a:lnTo>
                      <a:pt x="184" y="311"/>
                    </a:lnTo>
                    <a:lnTo>
                      <a:pt x="191" y="312"/>
                    </a:lnTo>
                    <a:lnTo>
                      <a:pt x="199" y="312"/>
                    </a:lnTo>
                    <a:lnTo>
                      <a:pt x="207" y="313"/>
                    </a:lnTo>
                    <a:lnTo>
                      <a:pt x="215" y="313"/>
                    </a:lnTo>
                    <a:lnTo>
                      <a:pt x="223" y="31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99" name="Freeform 150"/>
              <p:cNvSpPr>
                <a:spLocks/>
              </p:cNvSpPr>
              <p:nvPr/>
            </p:nvSpPr>
            <p:spPr bwMode="auto">
              <a:xfrm>
                <a:off x="3794" y="3408"/>
                <a:ext cx="445" cy="314"/>
              </a:xfrm>
              <a:custGeom>
                <a:avLst/>
                <a:gdLst>
                  <a:gd name="T0" fmla="*/ 238 w 445"/>
                  <a:gd name="T1" fmla="*/ 313 h 314"/>
                  <a:gd name="T2" fmla="*/ 261 w 445"/>
                  <a:gd name="T3" fmla="*/ 311 h 314"/>
                  <a:gd name="T4" fmla="*/ 284 w 445"/>
                  <a:gd name="T5" fmla="*/ 307 h 314"/>
                  <a:gd name="T6" fmla="*/ 305 w 445"/>
                  <a:gd name="T7" fmla="*/ 301 h 314"/>
                  <a:gd name="T8" fmla="*/ 326 w 445"/>
                  <a:gd name="T9" fmla="*/ 294 h 314"/>
                  <a:gd name="T10" fmla="*/ 345 w 445"/>
                  <a:gd name="T11" fmla="*/ 285 h 314"/>
                  <a:gd name="T12" fmla="*/ 363 w 445"/>
                  <a:gd name="T13" fmla="*/ 275 h 314"/>
                  <a:gd name="T14" fmla="*/ 380 w 445"/>
                  <a:gd name="T15" fmla="*/ 263 h 314"/>
                  <a:gd name="T16" fmla="*/ 391 w 445"/>
                  <a:gd name="T17" fmla="*/ 252 h 314"/>
                  <a:gd name="T18" fmla="*/ 406 w 445"/>
                  <a:gd name="T19" fmla="*/ 236 h 314"/>
                  <a:gd name="T20" fmla="*/ 418 w 445"/>
                  <a:gd name="T21" fmla="*/ 218 h 314"/>
                  <a:gd name="T22" fmla="*/ 429 w 445"/>
                  <a:gd name="T23" fmla="*/ 199 h 314"/>
                  <a:gd name="T24" fmla="*/ 436 w 445"/>
                  <a:gd name="T25" fmla="*/ 180 h 314"/>
                  <a:gd name="T26" fmla="*/ 442 w 445"/>
                  <a:gd name="T27" fmla="*/ 159 h 314"/>
                  <a:gd name="T28" fmla="*/ 444 w 445"/>
                  <a:gd name="T29" fmla="*/ 138 h 314"/>
                  <a:gd name="T30" fmla="*/ 444 w 445"/>
                  <a:gd name="T31" fmla="*/ 124 h 314"/>
                  <a:gd name="T32" fmla="*/ 441 w 445"/>
                  <a:gd name="T33" fmla="*/ 102 h 314"/>
                  <a:gd name="T34" fmla="*/ 436 w 445"/>
                  <a:gd name="T35" fmla="*/ 81 h 314"/>
                  <a:gd name="T36" fmla="*/ 427 w 445"/>
                  <a:gd name="T37" fmla="*/ 62 h 314"/>
                  <a:gd name="T38" fmla="*/ 416 w 445"/>
                  <a:gd name="T39" fmla="*/ 44 h 314"/>
                  <a:gd name="T40" fmla="*/ 402 w 445"/>
                  <a:gd name="T41" fmla="*/ 29 h 314"/>
                  <a:gd name="T42" fmla="*/ 386 w 445"/>
                  <a:gd name="T43" fmla="*/ 16 h 314"/>
                  <a:gd name="T44" fmla="*/ 374 w 445"/>
                  <a:gd name="T45" fmla="*/ 10 h 314"/>
                  <a:gd name="T46" fmla="*/ 356 w 445"/>
                  <a:gd name="T47" fmla="*/ 4 h 314"/>
                  <a:gd name="T48" fmla="*/ 336 w 445"/>
                  <a:gd name="T49" fmla="*/ 1 h 314"/>
                  <a:gd name="T50" fmla="*/ 314 w 445"/>
                  <a:gd name="T51" fmla="*/ 0 h 314"/>
                  <a:gd name="T52" fmla="*/ 291 w 445"/>
                  <a:gd name="T53" fmla="*/ 0 h 314"/>
                  <a:gd name="T54" fmla="*/ 266 w 445"/>
                  <a:gd name="T55" fmla="*/ 3 h 314"/>
                  <a:gd name="T56" fmla="*/ 241 w 445"/>
                  <a:gd name="T57" fmla="*/ 6 h 314"/>
                  <a:gd name="T58" fmla="*/ 224 w 445"/>
                  <a:gd name="T59" fmla="*/ 9 h 314"/>
                  <a:gd name="T60" fmla="*/ 199 w 445"/>
                  <a:gd name="T61" fmla="*/ 5 h 314"/>
                  <a:gd name="T62" fmla="*/ 175 w 445"/>
                  <a:gd name="T63" fmla="*/ 2 h 314"/>
                  <a:gd name="T64" fmla="*/ 151 w 445"/>
                  <a:gd name="T65" fmla="*/ 0 h 314"/>
                  <a:gd name="T66" fmla="*/ 129 w 445"/>
                  <a:gd name="T67" fmla="*/ 0 h 314"/>
                  <a:gd name="T68" fmla="*/ 108 w 445"/>
                  <a:gd name="T69" fmla="*/ 1 h 314"/>
                  <a:gd name="T70" fmla="*/ 89 w 445"/>
                  <a:gd name="T71" fmla="*/ 5 h 314"/>
                  <a:gd name="T72" fmla="*/ 71 w 445"/>
                  <a:gd name="T73" fmla="*/ 10 h 314"/>
                  <a:gd name="T74" fmla="*/ 59 w 445"/>
                  <a:gd name="T75" fmla="*/ 16 h 314"/>
                  <a:gd name="T76" fmla="*/ 43 w 445"/>
                  <a:gd name="T77" fmla="*/ 29 h 314"/>
                  <a:gd name="T78" fmla="*/ 29 w 445"/>
                  <a:gd name="T79" fmla="*/ 44 h 314"/>
                  <a:gd name="T80" fmla="*/ 17 w 445"/>
                  <a:gd name="T81" fmla="*/ 62 h 314"/>
                  <a:gd name="T82" fmla="*/ 8 w 445"/>
                  <a:gd name="T83" fmla="*/ 81 h 314"/>
                  <a:gd name="T84" fmla="*/ 3 w 445"/>
                  <a:gd name="T85" fmla="*/ 102 h 314"/>
                  <a:gd name="T86" fmla="*/ 0 w 445"/>
                  <a:gd name="T87" fmla="*/ 124 h 314"/>
                  <a:gd name="T88" fmla="*/ 0 w 445"/>
                  <a:gd name="T89" fmla="*/ 138 h 314"/>
                  <a:gd name="T90" fmla="*/ 3 w 445"/>
                  <a:gd name="T91" fmla="*/ 159 h 314"/>
                  <a:gd name="T92" fmla="*/ 8 w 445"/>
                  <a:gd name="T93" fmla="*/ 180 h 314"/>
                  <a:gd name="T94" fmla="*/ 16 w 445"/>
                  <a:gd name="T95" fmla="*/ 199 h 314"/>
                  <a:gd name="T96" fmla="*/ 26 w 445"/>
                  <a:gd name="T97" fmla="*/ 218 h 314"/>
                  <a:gd name="T98" fmla="*/ 39 w 445"/>
                  <a:gd name="T99" fmla="*/ 236 h 314"/>
                  <a:gd name="T100" fmla="*/ 54 w 445"/>
                  <a:gd name="T101" fmla="*/ 252 h 314"/>
                  <a:gd name="T102" fmla="*/ 66 w 445"/>
                  <a:gd name="T103" fmla="*/ 263 h 314"/>
                  <a:gd name="T104" fmla="*/ 82 w 445"/>
                  <a:gd name="T105" fmla="*/ 275 h 314"/>
                  <a:gd name="T106" fmla="*/ 100 w 445"/>
                  <a:gd name="T107" fmla="*/ 285 h 314"/>
                  <a:gd name="T108" fmla="*/ 119 w 445"/>
                  <a:gd name="T109" fmla="*/ 294 h 314"/>
                  <a:gd name="T110" fmla="*/ 140 w 445"/>
                  <a:gd name="T111" fmla="*/ 301 h 314"/>
                  <a:gd name="T112" fmla="*/ 161 w 445"/>
                  <a:gd name="T113" fmla="*/ 307 h 314"/>
                  <a:gd name="T114" fmla="*/ 184 w 445"/>
                  <a:gd name="T115" fmla="*/ 311 h 314"/>
                  <a:gd name="T116" fmla="*/ 207 w 445"/>
                  <a:gd name="T117" fmla="*/ 313 h 314"/>
                  <a:gd name="T118" fmla="*/ 223 w 445"/>
                  <a:gd name="T119" fmla="*/ 313 h 3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5"/>
                  <a:gd name="T181" fmla="*/ 0 h 314"/>
                  <a:gd name="T182" fmla="*/ 445 w 445"/>
                  <a:gd name="T183" fmla="*/ 314 h 3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5" h="314">
                    <a:moveTo>
                      <a:pt x="223" y="313"/>
                    </a:moveTo>
                    <a:lnTo>
                      <a:pt x="231" y="313"/>
                    </a:lnTo>
                    <a:lnTo>
                      <a:pt x="238" y="313"/>
                    </a:lnTo>
                    <a:lnTo>
                      <a:pt x="246" y="312"/>
                    </a:lnTo>
                    <a:lnTo>
                      <a:pt x="254" y="312"/>
                    </a:lnTo>
                    <a:lnTo>
                      <a:pt x="261" y="311"/>
                    </a:lnTo>
                    <a:lnTo>
                      <a:pt x="269" y="310"/>
                    </a:lnTo>
                    <a:lnTo>
                      <a:pt x="276" y="308"/>
                    </a:lnTo>
                    <a:lnTo>
                      <a:pt x="284" y="307"/>
                    </a:lnTo>
                    <a:lnTo>
                      <a:pt x="291" y="305"/>
                    </a:lnTo>
                    <a:lnTo>
                      <a:pt x="298" y="303"/>
                    </a:lnTo>
                    <a:lnTo>
                      <a:pt x="305" y="301"/>
                    </a:lnTo>
                    <a:lnTo>
                      <a:pt x="312" y="299"/>
                    </a:lnTo>
                    <a:lnTo>
                      <a:pt x="319" y="297"/>
                    </a:lnTo>
                    <a:lnTo>
                      <a:pt x="326" y="294"/>
                    </a:lnTo>
                    <a:lnTo>
                      <a:pt x="332" y="291"/>
                    </a:lnTo>
                    <a:lnTo>
                      <a:pt x="339" y="288"/>
                    </a:lnTo>
                    <a:lnTo>
                      <a:pt x="345" y="285"/>
                    </a:lnTo>
                    <a:lnTo>
                      <a:pt x="351" y="282"/>
                    </a:lnTo>
                    <a:lnTo>
                      <a:pt x="357" y="278"/>
                    </a:lnTo>
                    <a:lnTo>
                      <a:pt x="363" y="275"/>
                    </a:lnTo>
                    <a:lnTo>
                      <a:pt x="369" y="271"/>
                    </a:lnTo>
                    <a:lnTo>
                      <a:pt x="374" y="267"/>
                    </a:lnTo>
                    <a:lnTo>
                      <a:pt x="380" y="263"/>
                    </a:lnTo>
                    <a:lnTo>
                      <a:pt x="385" y="258"/>
                    </a:lnTo>
                    <a:lnTo>
                      <a:pt x="391" y="252"/>
                    </a:lnTo>
                    <a:lnTo>
                      <a:pt x="396" y="247"/>
                    </a:lnTo>
                    <a:lnTo>
                      <a:pt x="401" y="242"/>
                    </a:lnTo>
                    <a:lnTo>
                      <a:pt x="406" y="236"/>
                    </a:lnTo>
                    <a:lnTo>
                      <a:pt x="410" y="230"/>
                    </a:lnTo>
                    <a:lnTo>
                      <a:pt x="414" y="224"/>
                    </a:lnTo>
                    <a:lnTo>
                      <a:pt x="418" y="218"/>
                    </a:lnTo>
                    <a:lnTo>
                      <a:pt x="422" y="212"/>
                    </a:lnTo>
                    <a:lnTo>
                      <a:pt x="425" y="206"/>
                    </a:lnTo>
                    <a:lnTo>
                      <a:pt x="429" y="199"/>
                    </a:lnTo>
                    <a:lnTo>
                      <a:pt x="431" y="193"/>
                    </a:lnTo>
                    <a:lnTo>
                      <a:pt x="434" y="186"/>
                    </a:lnTo>
                    <a:lnTo>
                      <a:pt x="436" y="180"/>
                    </a:lnTo>
                    <a:lnTo>
                      <a:pt x="438" y="173"/>
                    </a:lnTo>
                    <a:lnTo>
                      <a:pt x="440" y="166"/>
                    </a:lnTo>
                    <a:lnTo>
                      <a:pt x="442" y="159"/>
                    </a:lnTo>
                    <a:lnTo>
                      <a:pt x="443" y="152"/>
                    </a:lnTo>
                    <a:lnTo>
                      <a:pt x="443" y="145"/>
                    </a:lnTo>
                    <a:lnTo>
                      <a:pt x="444" y="138"/>
                    </a:lnTo>
                    <a:lnTo>
                      <a:pt x="444" y="131"/>
                    </a:lnTo>
                    <a:lnTo>
                      <a:pt x="444" y="124"/>
                    </a:lnTo>
                    <a:lnTo>
                      <a:pt x="443" y="116"/>
                    </a:lnTo>
                    <a:lnTo>
                      <a:pt x="443" y="109"/>
                    </a:lnTo>
                    <a:lnTo>
                      <a:pt x="441" y="102"/>
                    </a:lnTo>
                    <a:lnTo>
                      <a:pt x="440" y="95"/>
                    </a:lnTo>
                    <a:lnTo>
                      <a:pt x="438" y="88"/>
                    </a:lnTo>
                    <a:lnTo>
                      <a:pt x="436" y="81"/>
                    </a:lnTo>
                    <a:lnTo>
                      <a:pt x="433" y="74"/>
                    </a:lnTo>
                    <a:lnTo>
                      <a:pt x="430" y="68"/>
                    </a:lnTo>
                    <a:lnTo>
                      <a:pt x="427" y="62"/>
                    </a:lnTo>
                    <a:lnTo>
                      <a:pt x="424" y="56"/>
                    </a:lnTo>
                    <a:lnTo>
                      <a:pt x="420" y="50"/>
                    </a:lnTo>
                    <a:lnTo>
                      <a:pt x="416" y="44"/>
                    </a:lnTo>
                    <a:lnTo>
                      <a:pt x="412" y="39"/>
                    </a:lnTo>
                    <a:lnTo>
                      <a:pt x="407" y="34"/>
                    </a:lnTo>
                    <a:lnTo>
                      <a:pt x="402" y="29"/>
                    </a:lnTo>
                    <a:lnTo>
                      <a:pt x="397" y="25"/>
                    </a:lnTo>
                    <a:lnTo>
                      <a:pt x="392" y="20"/>
                    </a:lnTo>
                    <a:lnTo>
                      <a:pt x="386" y="16"/>
                    </a:lnTo>
                    <a:lnTo>
                      <a:pt x="380" y="13"/>
                    </a:lnTo>
                    <a:lnTo>
                      <a:pt x="374" y="10"/>
                    </a:lnTo>
                    <a:lnTo>
                      <a:pt x="368" y="8"/>
                    </a:lnTo>
                    <a:lnTo>
                      <a:pt x="362" y="6"/>
                    </a:lnTo>
                    <a:lnTo>
                      <a:pt x="356" y="4"/>
                    </a:lnTo>
                    <a:lnTo>
                      <a:pt x="349" y="3"/>
                    </a:lnTo>
                    <a:lnTo>
                      <a:pt x="343" y="2"/>
                    </a:lnTo>
                    <a:lnTo>
                      <a:pt x="336" y="1"/>
                    </a:lnTo>
                    <a:lnTo>
                      <a:pt x="329" y="0"/>
                    </a:lnTo>
                    <a:lnTo>
                      <a:pt x="321" y="0"/>
                    </a:lnTo>
                    <a:lnTo>
                      <a:pt x="314" y="0"/>
                    </a:lnTo>
                    <a:lnTo>
                      <a:pt x="306" y="0"/>
                    </a:lnTo>
                    <a:lnTo>
                      <a:pt x="299" y="0"/>
                    </a:lnTo>
                    <a:lnTo>
                      <a:pt x="291" y="0"/>
                    </a:lnTo>
                    <a:lnTo>
                      <a:pt x="283" y="1"/>
                    </a:lnTo>
                    <a:lnTo>
                      <a:pt x="275" y="2"/>
                    </a:lnTo>
                    <a:lnTo>
                      <a:pt x="266" y="3"/>
                    </a:lnTo>
                    <a:lnTo>
                      <a:pt x="258" y="4"/>
                    </a:lnTo>
                    <a:lnTo>
                      <a:pt x="250" y="5"/>
                    </a:lnTo>
                    <a:lnTo>
                      <a:pt x="241" y="6"/>
                    </a:lnTo>
                    <a:lnTo>
                      <a:pt x="233" y="7"/>
                    </a:lnTo>
                    <a:lnTo>
                      <a:pt x="224" y="9"/>
                    </a:lnTo>
                    <a:lnTo>
                      <a:pt x="216" y="7"/>
                    </a:lnTo>
                    <a:lnTo>
                      <a:pt x="207" y="6"/>
                    </a:lnTo>
                    <a:lnTo>
                      <a:pt x="199" y="5"/>
                    </a:lnTo>
                    <a:lnTo>
                      <a:pt x="191" y="4"/>
                    </a:lnTo>
                    <a:lnTo>
                      <a:pt x="183" y="3"/>
                    </a:lnTo>
                    <a:lnTo>
                      <a:pt x="175" y="2"/>
                    </a:lnTo>
                    <a:lnTo>
                      <a:pt x="167" y="1"/>
                    </a:lnTo>
                    <a:lnTo>
                      <a:pt x="159" y="1"/>
                    </a:lnTo>
                    <a:lnTo>
                      <a:pt x="151" y="0"/>
                    </a:lnTo>
                    <a:lnTo>
                      <a:pt x="144" y="0"/>
                    </a:lnTo>
                    <a:lnTo>
                      <a:pt x="137" y="0"/>
                    </a:lnTo>
                    <a:lnTo>
                      <a:pt x="129" y="0"/>
                    </a:lnTo>
                    <a:lnTo>
                      <a:pt x="122" y="0"/>
                    </a:lnTo>
                    <a:lnTo>
                      <a:pt x="115" y="1"/>
                    </a:lnTo>
                    <a:lnTo>
                      <a:pt x="108" y="1"/>
                    </a:lnTo>
                    <a:lnTo>
                      <a:pt x="102" y="2"/>
                    </a:lnTo>
                    <a:lnTo>
                      <a:pt x="95" y="3"/>
                    </a:lnTo>
                    <a:lnTo>
                      <a:pt x="89" y="5"/>
                    </a:lnTo>
                    <a:lnTo>
                      <a:pt x="83" y="6"/>
                    </a:lnTo>
                    <a:lnTo>
                      <a:pt x="77" y="8"/>
                    </a:lnTo>
                    <a:lnTo>
                      <a:pt x="71" y="10"/>
                    </a:lnTo>
                    <a:lnTo>
                      <a:pt x="66" y="13"/>
                    </a:lnTo>
                    <a:lnTo>
                      <a:pt x="59" y="16"/>
                    </a:lnTo>
                    <a:lnTo>
                      <a:pt x="54" y="20"/>
                    </a:lnTo>
                    <a:lnTo>
                      <a:pt x="48" y="25"/>
                    </a:lnTo>
                    <a:lnTo>
                      <a:pt x="43" y="29"/>
                    </a:lnTo>
                    <a:lnTo>
                      <a:pt x="38" y="34"/>
                    </a:lnTo>
                    <a:lnTo>
                      <a:pt x="33" y="39"/>
                    </a:lnTo>
                    <a:lnTo>
                      <a:pt x="29" y="44"/>
                    </a:lnTo>
                    <a:lnTo>
                      <a:pt x="24" y="50"/>
                    </a:lnTo>
                    <a:lnTo>
                      <a:pt x="21" y="56"/>
                    </a:lnTo>
                    <a:lnTo>
                      <a:pt x="17" y="62"/>
                    </a:lnTo>
                    <a:lnTo>
                      <a:pt x="14" y="68"/>
                    </a:lnTo>
                    <a:lnTo>
                      <a:pt x="11" y="74"/>
                    </a:lnTo>
                    <a:lnTo>
                      <a:pt x="8" y="81"/>
                    </a:lnTo>
                    <a:lnTo>
                      <a:pt x="6" y="88"/>
                    </a:lnTo>
                    <a:lnTo>
                      <a:pt x="4" y="95"/>
                    </a:lnTo>
                    <a:lnTo>
                      <a:pt x="3" y="102"/>
                    </a:lnTo>
                    <a:lnTo>
                      <a:pt x="2" y="109"/>
                    </a:lnTo>
                    <a:lnTo>
                      <a:pt x="1" y="116"/>
                    </a:lnTo>
                    <a:lnTo>
                      <a:pt x="0" y="124"/>
                    </a:lnTo>
                    <a:lnTo>
                      <a:pt x="0" y="131"/>
                    </a:lnTo>
                    <a:lnTo>
                      <a:pt x="0" y="138"/>
                    </a:lnTo>
                    <a:lnTo>
                      <a:pt x="1" y="145"/>
                    </a:lnTo>
                    <a:lnTo>
                      <a:pt x="1" y="152"/>
                    </a:lnTo>
                    <a:lnTo>
                      <a:pt x="3" y="159"/>
                    </a:lnTo>
                    <a:lnTo>
                      <a:pt x="4" y="166"/>
                    </a:lnTo>
                    <a:lnTo>
                      <a:pt x="6" y="173"/>
                    </a:lnTo>
                    <a:lnTo>
                      <a:pt x="8" y="180"/>
                    </a:lnTo>
                    <a:lnTo>
                      <a:pt x="10" y="186"/>
                    </a:lnTo>
                    <a:lnTo>
                      <a:pt x="13" y="193"/>
                    </a:lnTo>
                    <a:lnTo>
                      <a:pt x="16" y="199"/>
                    </a:lnTo>
                    <a:lnTo>
                      <a:pt x="19" y="206"/>
                    </a:lnTo>
                    <a:lnTo>
                      <a:pt x="23" y="212"/>
                    </a:lnTo>
                    <a:lnTo>
                      <a:pt x="26" y="218"/>
                    </a:lnTo>
                    <a:lnTo>
                      <a:pt x="30" y="224"/>
                    </a:lnTo>
                    <a:lnTo>
                      <a:pt x="35" y="230"/>
                    </a:lnTo>
                    <a:lnTo>
                      <a:pt x="39" y="236"/>
                    </a:lnTo>
                    <a:lnTo>
                      <a:pt x="44" y="242"/>
                    </a:lnTo>
                    <a:lnTo>
                      <a:pt x="49" y="247"/>
                    </a:lnTo>
                    <a:lnTo>
                      <a:pt x="54" y="252"/>
                    </a:lnTo>
                    <a:lnTo>
                      <a:pt x="60" y="258"/>
                    </a:lnTo>
                    <a:lnTo>
                      <a:pt x="66" y="263"/>
                    </a:lnTo>
                    <a:lnTo>
                      <a:pt x="71" y="267"/>
                    </a:lnTo>
                    <a:lnTo>
                      <a:pt x="76" y="271"/>
                    </a:lnTo>
                    <a:lnTo>
                      <a:pt x="82" y="275"/>
                    </a:lnTo>
                    <a:lnTo>
                      <a:pt x="88" y="278"/>
                    </a:lnTo>
                    <a:lnTo>
                      <a:pt x="94" y="282"/>
                    </a:lnTo>
                    <a:lnTo>
                      <a:pt x="100" y="285"/>
                    </a:lnTo>
                    <a:lnTo>
                      <a:pt x="106" y="288"/>
                    </a:lnTo>
                    <a:lnTo>
                      <a:pt x="113" y="291"/>
                    </a:lnTo>
                    <a:lnTo>
                      <a:pt x="119" y="294"/>
                    </a:lnTo>
                    <a:lnTo>
                      <a:pt x="126" y="297"/>
                    </a:lnTo>
                    <a:lnTo>
                      <a:pt x="133" y="299"/>
                    </a:lnTo>
                    <a:lnTo>
                      <a:pt x="140" y="301"/>
                    </a:lnTo>
                    <a:lnTo>
                      <a:pt x="147" y="303"/>
                    </a:lnTo>
                    <a:lnTo>
                      <a:pt x="154" y="305"/>
                    </a:lnTo>
                    <a:lnTo>
                      <a:pt x="161" y="307"/>
                    </a:lnTo>
                    <a:lnTo>
                      <a:pt x="168" y="308"/>
                    </a:lnTo>
                    <a:lnTo>
                      <a:pt x="176" y="310"/>
                    </a:lnTo>
                    <a:lnTo>
                      <a:pt x="184" y="311"/>
                    </a:lnTo>
                    <a:lnTo>
                      <a:pt x="191" y="312"/>
                    </a:lnTo>
                    <a:lnTo>
                      <a:pt x="199" y="312"/>
                    </a:lnTo>
                    <a:lnTo>
                      <a:pt x="207" y="313"/>
                    </a:lnTo>
                    <a:lnTo>
                      <a:pt x="215" y="313"/>
                    </a:lnTo>
                    <a:lnTo>
                      <a:pt x="223" y="313"/>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00" name="Freeform 151"/>
              <p:cNvSpPr>
                <a:spLocks/>
              </p:cNvSpPr>
              <p:nvPr/>
            </p:nvSpPr>
            <p:spPr bwMode="auto">
              <a:xfrm>
                <a:off x="3794" y="3408"/>
                <a:ext cx="445" cy="314"/>
              </a:xfrm>
              <a:custGeom>
                <a:avLst/>
                <a:gdLst>
                  <a:gd name="T0" fmla="*/ 238 w 445"/>
                  <a:gd name="T1" fmla="*/ 313 h 314"/>
                  <a:gd name="T2" fmla="*/ 261 w 445"/>
                  <a:gd name="T3" fmla="*/ 311 h 314"/>
                  <a:gd name="T4" fmla="*/ 284 w 445"/>
                  <a:gd name="T5" fmla="*/ 307 h 314"/>
                  <a:gd name="T6" fmla="*/ 305 w 445"/>
                  <a:gd name="T7" fmla="*/ 301 h 314"/>
                  <a:gd name="T8" fmla="*/ 326 w 445"/>
                  <a:gd name="T9" fmla="*/ 294 h 314"/>
                  <a:gd name="T10" fmla="*/ 345 w 445"/>
                  <a:gd name="T11" fmla="*/ 285 h 314"/>
                  <a:gd name="T12" fmla="*/ 363 w 445"/>
                  <a:gd name="T13" fmla="*/ 275 h 314"/>
                  <a:gd name="T14" fmla="*/ 380 w 445"/>
                  <a:gd name="T15" fmla="*/ 263 h 314"/>
                  <a:gd name="T16" fmla="*/ 391 w 445"/>
                  <a:gd name="T17" fmla="*/ 252 h 314"/>
                  <a:gd name="T18" fmla="*/ 406 w 445"/>
                  <a:gd name="T19" fmla="*/ 236 h 314"/>
                  <a:gd name="T20" fmla="*/ 418 w 445"/>
                  <a:gd name="T21" fmla="*/ 218 h 314"/>
                  <a:gd name="T22" fmla="*/ 429 w 445"/>
                  <a:gd name="T23" fmla="*/ 199 h 314"/>
                  <a:gd name="T24" fmla="*/ 436 w 445"/>
                  <a:gd name="T25" fmla="*/ 180 h 314"/>
                  <a:gd name="T26" fmla="*/ 442 w 445"/>
                  <a:gd name="T27" fmla="*/ 159 h 314"/>
                  <a:gd name="T28" fmla="*/ 444 w 445"/>
                  <a:gd name="T29" fmla="*/ 138 h 314"/>
                  <a:gd name="T30" fmla="*/ 444 w 445"/>
                  <a:gd name="T31" fmla="*/ 124 h 314"/>
                  <a:gd name="T32" fmla="*/ 441 w 445"/>
                  <a:gd name="T33" fmla="*/ 102 h 314"/>
                  <a:gd name="T34" fmla="*/ 436 w 445"/>
                  <a:gd name="T35" fmla="*/ 81 h 314"/>
                  <a:gd name="T36" fmla="*/ 427 w 445"/>
                  <a:gd name="T37" fmla="*/ 62 h 314"/>
                  <a:gd name="T38" fmla="*/ 416 w 445"/>
                  <a:gd name="T39" fmla="*/ 44 h 314"/>
                  <a:gd name="T40" fmla="*/ 402 w 445"/>
                  <a:gd name="T41" fmla="*/ 29 h 314"/>
                  <a:gd name="T42" fmla="*/ 386 w 445"/>
                  <a:gd name="T43" fmla="*/ 16 h 314"/>
                  <a:gd name="T44" fmla="*/ 374 w 445"/>
                  <a:gd name="T45" fmla="*/ 10 h 314"/>
                  <a:gd name="T46" fmla="*/ 356 w 445"/>
                  <a:gd name="T47" fmla="*/ 4 h 314"/>
                  <a:gd name="T48" fmla="*/ 336 w 445"/>
                  <a:gd name="T49" fmla="*/ 1 h 314"/>
                  <a:gd name="T50" fmla="*/ 314 w 445"/>
                  <a:gd name="T51" fmla="*/ 0 h 314"/>
                  <a:gd name="T52" fmla="*/ 291 w 445"/>
                  <a:gd name="T53" fmla="*/ 0 h 314"/>
                  <a:gd name="T54" fmla="*/ 266 w 445"/>
                  <a:gd name="T55" fmla="*/ 3 h 314"/>
                  <a:gd name="T56" fmla="*/ 241 w 445"/>
                  <a:gd name="T57" fmla="*/ 6 h 314"/>
                  <a:gd name="T58" fmla="*/ 224 w 445"/>
                  <a:gd name="T59" fmla="*/ 9 h 314"/>
                  <a:gd name="T60" fmla="*/ 199 w 445"/>
                  <a:gd name="T61" fmla="*/ 5 h 314"/>
                  <a:gd name="T62" fmla="*/ 175 w 445"/>
                  <a:gd name="T63" fmla="*/ 2 h 314"/>
                  <a:gd name="T64" fmla="*/ 151 w 445"/>
                  <a:gd name="T65" fmla="*/ 0 h 314"/>
                  <a:gd name="T66" fmla="*/ 129 w 445"/>
                  <a:gd name="T67" fmla="*/ 0 h 314"/>
                  <a:gd name="T68" fmla="*/ 108 w 445"/>
                  <a:gd name="T69" fmla="*/ 1 h 314"/>
                  <a:gd name="T70" fmla="*/ 89 w 445"/>
                  <a:gd name="T71" fmla="*/ 5 h 314"/>
                  <a:gd name="T72" fmla="*/ 71 w 445"/>
                  <a:gd name="T73" fmla="*/ 10 h 314"/>
                  <a:gd name="T74" fmla="*/ 59 w 445"/>
                  <a:gd name="T75" fmla="*/ 16 h 314"/>
                  <a:gd name="T76" fmla="*/ 43 w 445"/>
                  <a:gd name="T77" fmla="*/ 29 h 314"/>
                  <a:gd name="T78" fmla="*/ 29 w 445"/>
                  <a:gd name="T79" fmla="*/ 44 h 314"/>
                  <a:gd name="T80" fmla="*/ 17 w 445"/>
                  <a:gd name="T81" fmla="*/ 62 h 314"/>
                  <a:gd name="T82" fmla="*/ 8 w 445"/>
                  <a:gd name="T83" fmla="*/ 81 h 314"/>
                  <a:gd name="T84" fmla="*/ 3 w 445"/>
                  <a:gd name="T85" fmla="*/ 102 h 314"/>
                  <a:gd name="T86" fmla="*/ 0 w 445"/>
                  <a:gd name="T87" fmla="*/ 124 h 314"/>
                  <a:gd name="T88" fmla="*/ 0 w 445"/>
                  <a:gd name="T89" fmla="*/ 138 h 314"/>
                  <a:gd name="T90" fmla="*/ 3 w 445"/>
                  <a:gd name="T91" fmla="*/ 159 h 314"/>
                  <a:gd name="T92" fmla="*/ 8 w 445"/>
                  <a:gd name="T93" fmla="*/ 180 h 314"/>
                  <a:gd name="T94" fmla="*/ 16 w 445"/>
                  <a:gd name="T95" fmla="*/ 199 h 314"/>
                  <a:gd name="T96" fmla="*/ 26 w 445"/>
                  <a:gd name="T97" fmla="*/ 218 h 314"/>
                  <a:gd name="T98" fmla="*/ 39 w 445"/>
                  <a:gd name="T99" fmla="*/ 236 h 314"/>
                  <a:gd name="T100" fmla="*/ 54 w 445"/>
                  <a:gd name="T101" fmla="*/ 252 h 314"/>
                  <a:gd name="T102" fmla="*/ 66 w 445"/>
                  <a:gd name="T103" fmla="*/ 263 h 314"/>
                  <a:gd name="T104" fmla="*/ 82 w 445"/>
                  <a:gd name="T105" fmla="*/ 275 h 314"/>
                  <a:gd name="T106" fmla="*/ 100 w 445"/>
                  <a:gd name="T107" fmla="*/ 285 h 314"/>
                  <a:gd name="T108" fmla="*/ 119 w 445"/>
                  <a:gd name="T109" fmla="*/ 294 h 314"/>
                  <a:gd name="T110" fmla="*/ 140 w 445"/>
                  <a:gd name="T111" fmla="*/ 301 h 314"/>
                  <a:gd name="T112" fmla="*/ 161 w 445"/>
                  <a:gd name="T113" fmla="*/ 307 h 314"/>
                  <a:gd name="T114" fmla="*/ 184 w 445"/>
                  <a:gd name="T115" fmla="*/ 311 h 314"/>
                  <a:gd name="T116" fmla="*/ 207 w 445"/>
                  <a:gd name="T117" fmla="*/ 313 h 314"/>
                  <a:gd name="T118" fmla="*/ 223 w 445"/>
                  <a:gd name="T119" fmla="*/ 313 h 3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5"/>
                  <a:gd name="T181" fmla="*/ 0 h 314"/>
                  <a:gd name="T182" fmla="*/ 445 w 445"/>
                  <a:gd name="T183" fmla="*/ 314 h 3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5" h="314">
                    <a:moveTo>
                      <a:pt x="223" y="313"/>
                    </a:moveTo>
                    <a:lnTo>
                      <a:pt x="231" y="313"/>
                    </a:lnTo>
                    <a:lnTo>
                      <a:pt x="238" y="313"/>
                    </a:lnTo>
                    <a:lnTo>
                      <a:pt x="246" y="312"/>
                    </a:lnTo>
                    <a:lnTo>
                      <a:pt x="254" y="312"/>
                    </a:lnTo>
                    <a:lnTo>
                      <a:pt x="261" y="311"/>
                    </a:lnTo>
                    <a:lnTo>
                      <a:pt x="269" y="310"/>
                    </a:lnTo>
                    <a:lnTo>
                      <a:pt x="276" y="308"/>
                    </a:lnTo>
                    <a:lnTo>
                      <a:pt x="284" y="307"/>
                    </a:lnTo>
                    <a:lnTo>
                      <a:pt x="291" y="305"/>
                    </a:lnTo>
                    <a:lnTo>
                      <a:pt x="298" y="303"/>
                    </a:lnTo>
                    <a:lnTo>
                      <a:pt x="305" y="301"/>
                    </a:lnTo>
                    <a:lnTo>
                      <a:pt x="312" y="299"/>
                    </a:lnTo>
                    <a:lnTo>
                      <a:pt x="319" y="297"/>
                    </a:lnTo>
                    <a:lnTo>
                      <a:pt x="326" y="294"/>
                    </a:lnTo>
                    <a:lnTo>
                      <a:pt x="332" y="291"/>
                    </a:lnTo>
                    <a:lnTo>
                      <a:pt x="339" y="288"/>
                    </a:lnTo>
                    <a:lnTo>
                      <a:pt x="345" y="285"/>
                    </a:lnTo>
                    <a:lnTo>
                      <a:pt x="351" y="282"/>
                    </a:lnTo>
                    <a:lnTo>
                      <a:pt x="357" y="278"/>
                    </a:lnTo>
                    <a:lnTo>
                      <a:pt x="363" y="275"/>
                    </a:lnTo>
                    <a:lnTo>
                      <a:pt x="369" y="271"/>
                    </a:lnTo>
                    <a:lnTo>
                      <a:pt x="374" y="267"/>
                    </a:lnTo>
                    <a:lnTo>
                      <a:pt x="380" y="263"/>
                    </a:lnTo>
                    <a:lnTo>
                      <a:pt x="385" y="258"/>
                    </a:lnTo>
                    <a:lnTo>
                      <a:pt x="391" y="252"/>
                    </a:lnTo>
                    <a:lnTo>
                      <a:pt x="396" y="247"/>
                    </a:lnTo>
                    <a:lnTo>
                      <a:pt x="401" y="242"/>
                    </a:lnTo>
                    <a:lnTo>
                      <a:pt x="406" y="236"/>
                    </a:lnTo>
                    <a:lnTo>
                      <a:pt x="410" y="230"/>
                    </a:lnTo>
                    <a:lnTo>
                      <a:pt x="414" y="224"/>
                    </a:lnTo>
                    <a:lnTo>
                      <a:pt x="418" y="218"/>
                    </a:lnTo>
                    <a:lnTo>
                      <a:pt x="422" y="212"/>
                    </a:lnTo>
                    <a:lnTo>
                      <a:pt x="425" y="206"/>
                    </a:lnTo>
                    <a:lnTo>
                      <a:pt x="429" y="199"/>
                    </a:lnTo>
                    <a:lnTo>
                      <a:pt x="431" y="193"/>
                    </a:lnTo>
                    <a:lnTo>
                      <a:pt x="434" y="186"/>
                    </a:lnTo>
                    <a:lnTo>
                      <a:pt x="436" y="180"/>
                    </a:lnTo>
                    <a:lnTo>
                      <a:pt x="438" y="173"/>
                    </a:lnTo>
                    <a:lnTo>
                      <a:pt x="440" y="166"/>
                    </a:lnTo>
                    <a:lnTo>
                      <a:pt x="442" y="159"/>
                    </a:lnTo>
                    <a:lnTo>
                      <a:pt x="443" y="152"/>
                    </a:lnTo>
                    <a:lnTo>
                      <a:pt x="443" y="145"/>
                    </a:lnTo>
                    <a:lnTo>
                      <a:pt x="444" y="138"/>
                    </a:lnTo>
                    <a:lnTo>
                      <a:pt x="444" y="131"/>
                    </a:lnTo>
                    <a:lnTo>
                      <a:pt x="444" y="124"/>
                    </a:lnTo>
                    <a:lnTo>
                      <a:pt x="443" y="116"/>
                    </a:lnTo>
                    <a:lnTo>
                      <a:pt x="443" y="109"/>
                    </a:lnTo>
                    <a:lnTo>
                      <a:pt x="441" y="102"/>
                    </a:lnTo>
                    <a:lnTo>
                      <a:pt x="440" y="95"/>
                    </a:lnTo>
                    <a:lnTo>
                      <a:pt x="438" y="88"/>
                    </a:lnTo>
                    <a:lnTo>
                      <a:pt x="436" y="81"/>
                    </a:lnTo>
                    <a:lnTo>
                      <a:pt x="433" y="74"/>
                    </a:lnTo>
                    <a:lnTo>
                      <a:pt x="430" y="68"/>
                    </a:lnTo>
                    <a:lnTo>
                      <a:pt x="427" y="62"/>
                    </a:lnTo>
                    <a:lnTo>
                      <a:pt x="424" y="56"/>
                    </a:lnTo>
                    <a:lnTo>
                      <a:pt x="420" y="50"/>
                    </a:lnTo>
                    <a:lnTo>
                      <a:pt x="416" y="44"/>
                    </a:lnTo>
                    <a:lnTo>
                      <a:pt x="412" y="39"/>
                    </a:lnTo>
                    <a:lnTo>
                      <a:pt x="407" y="34"/>
                    </a:lnTo>
                    <a:lnTo>
                      <a:pt x="402" y="29"/>
                    </a:lnTo>
                    <a:lnTo>
                      <a:pt x="397" y="25"/>
                    </a:lnTo>
                    <a:lnTo>
                      <a:pt x="392" y="20"/>
                    </a:lnTo>
                    <a:lnTo>
                      <a:pt x="386" y="16"/>
                    </a:lnTo>
                    <a:lnTo>
                      <a:pt x="380" y="13"/>
                    </a:lnTo>
                    <a:lnTo>
                      <a:pt x="374" y="10"/>
                    </a:lnTo>
                    <a:lnTo>
                      <a:pt x="368" y="8"/>
                    </a:lnTo>
                    <a:lnTo>
                      <a:pt x="362" y="6"/>
                    </a:lnTo>
                    <a:lnTo>
                      <a:pt x="356" y="4"/>
                    </a:lnTo>
                    <a:lnTo>
                      <a:pt x="349" y="3"/>
                    </a:lnTo>
                    <a:lnTo>
                      <a:pt x="343" y="2"/>
                    </a:lnTo>
                    <a:lnTo>
                      <a:pt x="336" y="1"/>
                    </a:lnTo>
                    <a:lnTo>
                      <a:pt x="329" y="0"/>
                    </a:lnTo>
                    <a:lnTo>
                      <a:pt x="321" y="0"/>
                    </a:lnTo>
                    <a:lnTo>
                      <a:pt x="314" y="0"/>
                    </a:lnTo>
                    <a:lnTo>
                      <a:pt x="306" y="0"/>
                    </a:lnTo>
                    <a:lnTo>
                      <a:pt x="299" y="0"/>
                    </a:lnTo>
                    <a:lnTo>
                      <a:pt x="291" y="0"/>
                    </a:lnTo>
                    <a:lnTo>
                      <a:pt x="283" y="1"/>
                    </a:lnTo>
                    <a:lnTo>
                      <a:pt x="275" y="2"/>
                    </a:lnTo>
                    <a:lnTo>
                      <a:pt x="266" y="3"/>
                    </a:lnTo>
                    <a:lnTo>
                      <a:pt x="258" y="4"/>
                    </a:lnTo>
                    <a:lnTo>
                      <a:pt x="250" y="5"/>
                    </a:lnTo>
                    <a:lnTo>
                      <a:pt x="241" y="6"/>
                    </a:lnTo>
                    <a:lnTo>
                      <a:pt x="233" y="7"/>
                    </a:lnTo>
                    <a:lnTo>
                      <a:pt x="224" y="9"/>
                    </a:lnTo>
                    <a:lnTo>
                      <a:pt x="216" y="7"/>
                    </a:lnTo>
                    <a:lnTo>
                      <a:pt x="207" y="6"/>
                    </a:lnTo>
                    <a:lnTo>
                      <a:pt x="199" y="5"/>
                    </a:lnTo>
                    <a:lnTo>
                      <a:pt x="191" y="4"/>
                    </a:lnTo>
                    <a:lnTo>
                      <a:pt x="183" y="3"/>
                    </a:lnTo>
                    <a:lnTo>
                      <a:pt x="175" y="2"/>
                    </a:lnTo>
                    <a:lnTo>
                      <a:pt x="167" y="1"/>
                    </a:lnTo>
                    <a:lnTo>
                      <a:pt x="159" y="1"/>
                    </a:lnTo>
                    <a:lnTo>
                      <a:pt x="151" y="0"/>
                    </a:lnTo>
                    <a:lnTo>
                      <a:pt x="144" y="0"/>
                    </a:lnTo>
                    <a:lnTo>
                      <a:pt x="137" y="0"/>
                    </a:lnTo>
                    <a:lnTo>
                      <a:pt x="129" y="0"/>
                    </a:lnTo>
                    <a:lnTo>
                      <a:pt x="122" y="0"/>
                    </a:lnTo>
                    <a:lnTo>
                      <a:pt x="115" y="1"/>
                    </a:lnTo>
                    <a:lnTo>
                      <a:pt x="108" y="1"/>
                    </a:lnTo>
                    <a:lnTo>
                      <a:pt x="102" y="2"/>
                    </a:lnTo>
                    <a:lnTo>
                      <a:pt x="95" y="3"/>
                    </a:lnTo>
                    <a:lnTo>
                      <a:pt x="89" y="5"/>
                    </a:lnTo>
                    <a:lnTo>
                      <a:pt x="83" y="6"/>
                    </a:lnTo>
                    <a:lnTo>
                      <a:pt x="77" y="8"/>
                    </a:lnTo>
                    <a:lnTo>
                      <a:pt x="71" y="10"/>
                    </a:lnTo>
                    <a:lnTo>
                      <a:pt x="66" y="13"/>
                    </a:lnTo>
                    <a:lnTo>
                      <a:pt x="59" y="16"/>
                    </a:lnTo>
                    <a:lnTo>
                      <a:pt x="54" y="20"/>
                    </a:lnTo>
                    <a:lnTo>
                      <a:pt x="48" y="25"/>
                    </a:lnTo>
                    <a:lnTo>
                      <a:pt x="43" y="29"/>
                    </a:lnTo>
                    <a:lnTo>
                      <a:pt x="38" y="34"/>
                    </a:lnTo>
                    <a:lnTo>
                      <a:pt x="33" y="39"/>
                    </a:lnTo>
                    <a:lnTo>
                      <a:pt x="29" y="44"/>
                    </a:lnTo>
                    <a:lnTo>
                      <a:pt x="24" y="50"/>
                    </a:lnTo>
                    <a:lnTo>
                      <a:pt x="21" y="56"/>
                    </a:lnTo>
                    <a:lnTo>
                      <a:pt x="17" y="62"/>
                    </a:lnTo>
                    <a:lnTo>
                      <a:pt x="14" y="68"/>
                    </a:lnTo>
                    <a:lnTo>
                      <a:pt x="11" y="74"/>
                    </a:lnTo>
                    <a:lnTo>
                      <a:pt x="8" y="81"/>
                    </a:lnTo>
                    <a:lnTo>
                      <a:pt x="6" y="88"/>
                    </a:lnTo>
                    <a:lnTo>
                      <a:pt x="4" y="95"/>
                    </a:lnTo>
                    <a:lnTo>
                      <a:pt x="3" y="102"/>
                    </a:lnTo>
                    <a:lnTo>
                      <a:pt x="2" y="109"/>
                    </a:lnTo>
                    <a:lnTo>
                      <a:pt x="1" y="116"/>
                    </a:lnTo>
                    <a:lnTo>
                      <a:pt x="0" y="124"/>
                    </a:lnTo>
                    <a:lnTo>
                      <a:pt x="0" y="131"/>
                    </a:lnTo>
                    <a:lnTo>
                      <a:pt x="0" y="138"/>
                    </a:lnTo>
                    <a:lnTo>
                      <a:pt x="1" y="145"/>
                    </a:lnTo>
                    <a:lnTo>
                      <a:pt x="1" y="152"/>
                    </a:lnTo>
                    <a:lnTo>
                      <a:pt x="3" y="159"/>
                    </a:lnTo>
                    <a:lnTo>
                      <a:pt x="4" y="166"/>
                    </a:lnTo>
                    <a:lnTo>
                      <a:pt x="6" y="173"/>
                    </a:lnTo>
                    <a:lnTo>
                      <a:pt x="8" y="180"/>
                    </a:lnTo>
                    <a:lnTo>
                      <a:pt x="10" y="186"/>
                    </a:lnTo>
                    <a:lnTo>
                      <a:pt x="13" y="193"/>
                    </a:lnTo>
                    <a:lnTo>
                      <a:pt x="16" y="199"/>
                    </a:lnTo>
                    <a:lnTo>
                      <a:pt x="19" y="206"/>
                    </a:lnTo>
                    <a:lnTo>
                      <a:pt x="23" y="212"/>
                    </a:lnTo>
                    <a:lnTo>
                      <a:pt x="26" y="218"/>
                    </a:lnTo>
                    <a:lnTo>
                      <a:pt x="30" y="224"/>
                    </a:lnTo>
                    <a:lnTo>
                      <a:pt x="35" y="230"/>
                    </a:lnTo>
                    <a:lnTo>
                      <a:pt x="39" y="236"/>
                    </a:lnTo>
                    <a:lnTo>
                      <a:pt x="44" y="242"/>
                    </a:lnTo>
                    <a:lnTo>
                      <a:pt x="49" y="247"/>
                    </a:lnTo>
                    <a:lnTo>
                      <a:pt x="54" y="252"/>
                    </a:lnTo>
                    <a:lnTo>
                      <a:pt x="60" y="258"/>
                    </a:lnTo>
                    <a:lnTo>
                      <a:pt x="66" y="263"/>
                    </a:lnTo>
                    <a:lnTo>
                      <a:pt x="71" y="267"/>
                    </a:lnTo>
                    <a:lnTo>
                      <a:pt x="76" y="271"/>
                    </a:lnTo>
                    <a:lnTo>
                      <a:pt x="82" y="275"/>
                    </a:lnTo>
                    <a:lnTo>
                      <a:pt x="88" y="278"/>
                    </a:lnTo>
                    <a:lnTo>
                      <a:pt x="94" y="282"/>
                    </a:lnTo>
                    <a:lnTo>
                      <a:pt x="100" y="285"/>
                    </a:lnTo>
                    <a:lnTo>
                      <a:pt x="106" y="288"/>
                    </a:lnTo>
                    <a:lnTo>
                      <a:pt x="113" y="291"/>
                    </a:lnTo>
                    <a:lnTo>
                      <a:pt x="119" y="294"/>
                    </a:lnTo>
                    <a:lnTo>
                      <a:pt x="126" y="297"/>
                    </a:lnTo>
                    <a:lnTo>
                      <a:pt x="133" y="299"/>
                    </a:lnTo>
                    <a:lnTo>
                      <a:pt x="140" y="301"/>
                    </a:lnTo>
                    <a:lnTo>
                      <a:pt x="147" y="303"/>
                    </a:lnTo>
                    <a:lnTo>
                      <a:pt x="154" y="305"/>
                    </a:lnTo>
                    <a:lnTo>
                      <a:pt x="161" y="307"/>
                    </a:lnTo>
                    <a:lnTo>
                      <a:pt x="168" y="308"/>
                    </a:lnTo>
                    <a:lnTo>
                      <a:pt x="176" y="310"/>
                    </a:lnTo>
                    <a:lnTo>
                      <a:pt x="184" y="311"/>
                    </a:lnTo>
                    <a:lnTo>
                      <a:pt x="191" y="312"/>
                    </a:lnTo>
                    <a:lnTo>
                      <a:pt x="199" y="312"/>
                    </a:lnTo>
                    <a:lnTo>
                      <a:pt x="207" y="313"/>
                    </a:lnTo>
                    <a:lnTo>
                      <a:pt x="215" y="313"/>
                    </a:lnTo>
                    <a:lnTo>
                      <a:pt x="223" y="31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01" name="Freeform 152"/>
              <p:cNvSpPr>
                <a:spLocks/>
              </p:cNvSpPr>
              <p:nvPr/>
            </p:nvSpPr>
            <p:spPr bwMode="auto">
              <a:xfrm>
                <a:off x="3749" y="3523"/>
                <a:ext cx="174" cy="33"/>
              </a:xfrm>
              <a:custGeom>
                <a:avLst/>
                <a:gdLst>
                  <a:gd name="T0" fmla="*/ 173 w 174"/>
                  <a:gd name="T1" fmla="*/ 31 h 33"/>
                  <a:gd name="T2" fmla="*/ 168 w 174"/>
                  <a:gd name="T3" fmla="*/ 32 h 33"/>
                  <a:gd name="T4" fmla="*/ 162 w 174"/>
                  <a:gd name="T5" fmla="*/ 31 h 33"/>
                  <a:gd name="T6" fmla="*/ 154 w 174"/>
                  <a:gd name="T7" fmla="*/ 31 h 33"/>
                  <a:gd name="T8" fmla="*/ 144 w 174"/>
                  <a:gd name="T9" fmla="*/ 30 h 33"/>
                  <a:gd name="T10" fmla="*/ 134 w 174"/>
                  <a:gd name="T11" fmla="*/ 30 h 33"/>
                  <a:gd name="T12" fmla="*/ 123 w 174"/>
                  <a:gd name="T13" fmla="*/ 29 h 33"/>
                  <a:gd name="T14" fmla="*/ 113 w 174"/>
                  <a:gd name="T15" fmla="*/ 28 h 33"/>
                  <a:gd name="T16" fmla="*/ 104 w 174"/>
                  <a:gd name="T17" fmla="*/ 27 h 33"/>
                  <a:gd name="T18" fmla="*/ 96 w 174"/>
                  <a:gd name="T19" fmla="*/ 26 h 33"/>
                  <a:gd name="T20" fmla="*/ 90 w 174"/>
                  <a:gd name="T21" fmla="*/ 26 h 33"/>
                  <a:gd name="T22" fmla="*/ 86 w 174"/>
                  <a:gd name="T23" fmla="*/ 26 h 33"/>
                  <a:gd name="T24" fmla="*/ 86 w 174"/>
                  <a:gd name="T25" fmla="*/ 26 h 33"/>
                  <a:gd name="T26" fmla="*/ 79 w 174"/>
                  <a:gd name="T27" fmla="*/ 26 h 33"/>
                  <a:gd name="T28" fmla="*/ 70 w 174"/>
                  <a:gd name="T29" fmla="*/ 26 h 33"/>
                  <a:gd name="T30" fmla="*/ 61 w 174"/>
                  <a:gd name="T31" fmla="*/ 27 h 33"/>
                  <a:gd name="T32" fmla="*/ 51 w 174"/>
                  <a:gd name="T33" fmla="*/ 28 h 33"/>
                  <a:gd name="T34" fmla="*/ 41 w 174"/>
                  <a:gd name="T35" fmla="*/ 28 h 33"/>
                  <a:gd name="T36" fmla="*/ 32 w 174"/>
                  <a:gd name="T37" fmla="*/ 29 h 33"/>
                  <a:gd name="T38" fmla="*/ 23 w 174"/>
                  <a:gd name="T39" fmla="*/ 29 h 33"/>
                  <a:gd name="T40" fmla="*/ 15 w 174"/>
                  <a:gd name="T41" fmla="*/ 29 h 33"/>
                  <a:gd name="T42" fmla="*/ 9 w 174"/>
                  <a:gd name="T43" fmla="*/ 28 h 33"/>
                  <a:gd name="T44" fmla="*/ 9 w 174"/>
                  <a:gd name="T45" fmla="*/ 28 h 33"/>
                  <a:gd name="T46" fmla="*/ 2 w 174"/>
                  <a:gd name="T47" fmla="*/ 23 h 33"/>
                  <a:gd name="T48" fmla="*/ 0 w 174"/>
                  <a:gd name="T49" fmla="*/ 15 h 33"/>
                  <a:gd name="T50" fmla="*/ 5 w 174"/>
                  <a:gd name="T51" fmla="*/ 4 h 33"/>
                  <a:gd name="T52" fmla="*/ 5 w 174"/>
                  <a:gd name="T53" fmla="*/ 4 h 33"/>
                  <a:gd name="T54" fmla="*/ 9 w 174"/>
                  <a:gd name="T55" fmla="*/ 3 h 33"/>
                  <a:gd name="T56" fmla="*/ 15 w 174"/>
                  <a:gd name="T57" fmla="*/ 1 h 33"/>
                  <a:gd name="T58" fmla="*/ 23 w 174"/>
                  <a:gd name="T59" fmla="*/ 1 h 33"/>
                  <a:gd name="T60" fmla="*/ 32 w 174"/>
                  <a:gd name="T61" fmla="*/ 1 h 33"/>
                  <a:gd name="T62" fmla="*/ 41 w 174"/>
                  <a:gd name="T63" fmla="*/ 1 h 33"/>
                  <a:gd name="T64" fmla="*/ 51 w 174"/>
                  <a:gd name="T65" fmla="*/ 1 h 33"/>
                  <a:gd name="T66" fmla="*/ 60 w 174"/>
                  <a:gd name="T67" fmla="*/ 1 h 33"/>
                  <a:gd name="T68" fmla="*/ 68 w 174"/>
                  <a:gd name="T69" fmla="*/ 1 h 33"/>
                  <a:gd name="T70" fmla="*/ 68 w 174"/>
                  <a:gd name="T71" fmla="*/ 1 h 33"/>
                  <a:gd name="T72" fmla="*/ 73 w 174"/>
                  <a:gd name="T73" fmla="*/ 1 h 33"/>
                  <a:gd name="T74" fmla="*/ 81 w 174"/>
                  <a:gd name="T75" fmla="*/ 1 h 33"/>
                  <a:gd name="T76" fmla="*/ 86 w 174"/>
                  <a:gd name="T77" fmla="*/ 0 h 33"/>
                  <a:gd name="T78" fmla="*/ 86 w 174"/>
                  <a:gd name="T79" fmla="*/ 0 h 33"/>
                  <a:gd name="T80" fmla="*/ 90 w 174"/>
                  <a:gd name="T81" fmla="*/ 1 h 33"/>
                  <a:gd name="T82" fmla="*/ 99 w 174"/>
                  <a:gd name="T83" fmla="*/ 1 h 33"/>
                  <a:gd name="T84" fmla="*/ 103 w 174"/>
                  <a:gd name="T85" fmla="*/ 1 h 33"/>
                  <a:gd name="T86" fmla="*/ 103 w 174"/>
                  <a:gd name="T87" fmla="*/ 1 h 33"/>
                  <a:gd name="T88" fmla="*/ 106 w 174"/>
                  <a:gd name="T89" fmla="*/ 1 h 33"/>
                  <a:gd name="T90" fmla="*/ 112 w 174"/>
                  <a:gd name="T91" fmla="*/ 1 h 33"/>
                  <a:gd name="T92" fmla="*/ 120 w 174"/>
                  <a:gd name="T93" fmla="*/ 1 h 33"/>
                  <a:gd name="T94" fmla="*/ 128 w 174"/>
                  <a:gd name="T95" fmla="*/ 1 h 33"/>
                  <a:gd name="T96" fmla="*/ 138 w 174"/>
                  <a:gd name="T97" fmla="*/ 1 h 33"/>
                  <a:gd name="T98" fmla="*/ 146 w 174"/>
                  <a:gd name="T99" fmla="*/ 2 h 33"/>
                  <a:gd name="T100" fmla="*/ 154 w 174"/>
                  <a:gd name="T101" fmla="*/ 2 h 33"/>
                  <a:gd name="T102" fmla="*/ 159 w 174"/>
                  <a:gd name="T103" fmla="*/ 3 h 33"/>
                  <a:gd name="T104" fmla="*/ 161 w 174"/>
                  <a:gd name="T105" fmla="*/ 5 h 33"/>
                  <a:gd name="T106" fmla="*/ 160 w 174"/>
                  <a:gd name="T107" fmla="*/ 7 h 33"/>
                  <a:gd name="T108" fmla="*/ 160 w 174"/>
                  <a:gd name="T109" fmla="*/ 7 h 33"/>
                  <a:gd name="T110" fmla="*/ 163 w 174"/>
                  <a:gd name="T111" fmla="*/ 13 h 33"/>
                  <a:gd name="T112" fmla="*/ 169 w 174"/>
                  <a:gd name="T113" fmla="*/ 25 h 33"/>
                  <a:gd name="T114" fmla="*/ 173 w 174"/>
                  <a:gd name="T115" fmla="*/ 31 h 33"/>
                  <a:gd name="T116" fmla="*/ 173 w 174"/>
                  <a:gd name="T117" fmla="*/ 31 h 33"/>
                  <a:gd name="T118" fmla="*/ 173 w 174"/>
                  <a:gd name="T119" fmla="*/ 31 h 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4"/>
                  <a:gd name="T181" fmla="*/ 0 h 33"/>
                  <a:gd name="T182" fmla="*/ 174 w 174"/>
                  <a:gd name="T183" fmla="*/ 33 h 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4" h="33">
                    <a:moveTo>
                      <a:pt x="173" y="31"/>
                    </a:moveTo>
                    <a:lnTo>
                      <a:pt x="168" y="32"/>
                    </a:lnTo>
                    <a:lnTo>
                      <a:pt x="162" y="31"/>
                    </a:lnTo>
                    <a:lnTo>
                      <a:pt x="154" y="31"/>
                    </a:lnTo>
                    <a:lnTo>
                      <a:pt x="144" y="30"/>
                    </a:lnTo>
                    <a:lnTo>
                      <a:pt x="134" y="30"/>
                    </a:lnTo>
                    <a:lnTo>
                      <a:pt x="123" y="29"/>
                    </a:lnTo>
                    <a:lnTo>
                      <a:pt x="113" y="28"/>
                    </a:lnTo>
                    <a:lnTo>
                      <a:pt x="104" y="27"/>
                    </a:lnTo>
                    <a:lnTo>
                      <a:pt x="96" y="26"/>
                    </a:lnTo>
                    <a:lnTo>
                      <a:pt x="90" y="26"/>
                    </a:lnTo>
                    <a:lnTo>
                      <a:pt x="86" y="26"/>
                    </a:lnTo>
                    <a:lnTo>
                      <a:pt x="79" y="26"/>
                    </a:lnTo>
                    <a:lnTo>
                      <a:pt x="70" y="26"/>
                    </a:lnTo>
                    <a:lnTo>
                      <a:pt x="61" y="27"/>
                    </a:lnTo>
                    <a:lnTo>
                      <a:pt x="51" y="28"/>
                    </a:lnTo>
                    <a:lnTo>
                      <a:pt x="41" y="28"/>
                    </a:lnTo>
                    <a:lnTo>
                      <a:pt x="32" y="29"/>
                    </a:lnTo>
                    <a:lnTo>
                      <a:pt x="23" y="29"/>
                    </a:lnTo>
                    <a:lnTo>
                      <a:pt x="15" y="29"/>
                    </a:lnTo>
                    <a:lnTo>
                      <a:pt x="9" y="28"/>
                    </a:lnTo>
                    <a:lnTo>
                      <a:pt x="2" y="23"/>
                    </a:lnTo>
                    <a:lnTo>
                      <a:pt x="0" y="15"/>
                    </a:lnTo>
                    <a:lnTo>
                      <a:pt x="5" y="4"/>
                    </a:lnTo>
                    <a:lnTo>
                      <a:pt x="9" y="3"/>
                    </a:lnTo>
                    <a:lnTo>
                      <a:pt x="15" y="1"/>
                    </a:lnTo>
                    <a:lnTo>
                      <a:pt x="23" y="1"/>
                    </a:lnTo>
                    <a:lnTo>
                      <a:pt x="32" y="1"/>
                    </a:lnTo>
                    <a:lnTo>
                      <a:pt x="41" y="1"/>
                    </a:lnTo>
                    <a:lnTo>
                      <a:pt x="51" y="1"/>
                    </a:lnTo>
                    <a:lnTo>
                      <a:pt x="60" y="1"/>
                    </a:lnTo>
                    <a:lnTo>
                      <a:pt x="68" y="1"/>
                    </a:lnTo>
                    <a:lnTo>
                      <a:pt x="73" y="1"/>
                    </a:lnTo>
                    <a:lnTo>
                      <a:pt x="81" y="1"/>
                    </a:lnTo>
                    <a:lnTo>
                      <a:pt x="86" y="0"/>
                    </a:lnTo>
                    <a:lnTo>
                      <a:pt x="90" y="1"/>
                    </a:lnTo>
                    <a:lnTo>
                      <a:pt x="99" y="1"/>
                    </a:lnTo>
                    <a:lnTo>
                      <a:pt x="103" y="1"/>
                    </a:lnTo>
                    <a:lnTo>
                      <a:pt x="106" y="1"/>
                    </a:lnTo>
                    <a:lnTo>
                      <a:pt x="112" y="1"/>
                    </a:lnTo>
                    <a:lnTo>
                      <a:pt x="120" y="1"/>
                    </a:lnTo>
                    <a:lnTo>
                      <a:pt x="128" y="1"/>
                    </a:lnTo>
                    <a:lnTo>
                      <a:pt x="138" y="1"/>
                    </a:lnTo>
                    <a:lnTo>
                      <a:pt x="146" y="2"/>
                    </a:lnTo>
                    <a:lnTo>
                      <a:pt x="154" y="2"/>
                    </a:lnTo>
                    <a:lnTo>
                      <a:pt x="159" y="3"/>
                    </a:lnTo>
                    <a:lnTo>
                      <a:pt x="161" y="5"/>
                    </a:lnTo>
                    <a:lnTo>
                      <a:pt x="160" y="7"/>
                    </a:lnTo>
                    <a:lnTo>
                      <a:pt x="163" y="13"/>
                    </a:lnTo>
                    <a:lnTo>
                      <a:pt x="169" y="25"/>
                    </a:lnTo>
                    <a:lnTo>
                      <a:pt x="173" y="31"/>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02" name="Freeform 153"/>
              <p:cNvSpPr>
                <a:spLocks/>
              </p:cNvSpPr>
              <p:nvPr/>
            </p:nvSpPr>
            <p:spPr bwMode="auto">
              <a:xfrm>
                <a:off x="3749" y="3523"/>
                <a:ext cx="174" cy="33"/>
              </a:xfrm>
              <a:custGeom>
                <a:avLst/>
                <a:gdLst>
                  <a:gd name="T0" fmla="*/ 173 w 174"/>
                  <a:gd name="T1" fmla="*/ 31 h 33"/>
                  <a:gd name="T2" fmla="*/ 168 w 174"/>
                  <a:gd name="T3" fmla="*/ 32 h 33"/>
                  <a:gd name="T4" fmla="*/ 162 w 174"/>
                  <a:gd name="T5" fmla="*/ 31 h 33"/>
                  <a:gd name="T6" fmla="*/ 154 w 174"/>
                  <a:gd name="T7" fmla="*/ 31 h 33"/>
                  <a:gd name="T8" fmla="*/ 144 w 174"/>
                  <a:gd name="T9" fmla="*/ 30 h 33"/>
                  <a:gd name="T10" fmla="*/ 134 w 174"/>
                  <a:gd name="T11" fmla="*/ 30 h 33"/>
                  <a:gd name="T12" fmla="*/ 123 w 174"/>
                  <a:gd name="T13" fmla="*/ 29 h 33"/>
                  <a:gd name="T14" fmla="*/ 113 w 174"/>
                  <a:gd name="T15" fmla="*/ 28 h 33"/>
                  <a:gd name="T16" fmla="*/ 104 w 174"/>
                  <a:gd name="T17" fmla="*/ 27 h 33"/>
                  <a:gd name="T18" fmla="*/ 96 w 174"/>
                  <a:gd name="T19" fmla="*/ 26 h 33"/>
                  <a:gd name="T20" fmla="*/ 90 w 174"/>
                  <a:gd name="T21" fmla="*/ 26 h 33"/>
                  <a:gd name="T22" fmla="*/ 86 w 174"/>
                  <a:gd name="T23" fmla="*/ 26 h 33"/>
                  <a:gd name="T24" fmla="*/ 86 w 174"/>
                  <a:gd name="T25" fmla="*/ 26 h 33"/>
                  <a:gd name="T26" fmla="*/ 79 w 174"/>
                  <a:gd name="T27" fmla="*/ 26 h 33"/>
                  <a:gd name="T28" fmla="*/ 70 w 174"/>
                  <a:gd name="T29" fmla="*/ 26 h 33"/>
                  <a:gd name="T30" fmla="*/ 61 w 174"/>
                  <a:gd name="T31" fmla="*/ 27 h 33"/>
                  <a:gd name="T32" fmla="*/ 51 w 174"/>
                  <a:gd name="T33" fmla="*/ 28 h 33"/>
                  <a:gd name="T34" fmla="*/ 41 w 174"/>
                  <a:gd name="T35" fmla="*/ 28 h 33"/>
                  <a:gd name="T36" fmla="*/ 32 w 174"/>
                  <a:gd name="T37" fmla="*/ 29 h 33"/>
                  <a:gd name="T38" fmla="*/ 23 w 174"/>
                  <a:gd name="T39" fmla="*/ 29 h 33"/>
                  <a:gd name="T40" fmla="*/ 15 w 174"/>
                  <a:gd name="T41" fmla="*/ 29 h 33"/>
                  <a:gd name="T42" fmla="*/ 9 w 174"/>
                  <a:gd name="T43" fmla="*/ 28 h 33"/>
                  <a:gd name="T44" fmla="*/ 9 w 174"/>
                  <a:gd name="T45" fmla="*/ 28 h 33"/>
                  <a:gd name="T46" fmla="*/ 2 w 174"/>
                  <a:gd name="T47" fmla="*/ 23 h 33"/>
                  <a:gd name="T48" fmla="*/ 0 w 174"/>
                  <a:gd name="T49" fmla="*/ 15 h 33"/>
                  <a:gd name="T50" fmla="*/ 5 w 174"/>
                  <a:gd name="T51" fmla="*/ 4 h 33"/>
                  <a:gd name="T52" fmla="*/ 5 w 174"/>
                  <a:gd name="T53" fmla="*/ 4 h 33"/>
                  <a:gd name="T54" fmla="*/ 9 w 174"/>
                  <a:gd name="T55" fmla="*/ 3 h 33"/>
                  <a:gd name="T56" fmla="*/ 15 w 174"/>
                  <a:gd name="T57" fmla="*/ 1 h 33"/>
                  <a:gd name="T58" fmla="*/ 23 w 174"/>
                  <a:gd name="T59" fmla="*/ 1 h 33"/>
                  <a:gd name="T60" fmla="*/ 32 w 174"/>
                  <a:gd name="T61" fmla="*/ 1 h 33"/>
                  <a:gd name="T62" fmla="*/ 41 w 174"/>
                  <a:gd name="T63" fmla="*/ 1 h 33"/>
                  <a:gd name="T64" fmla="*/ 51 w 174"/>
                  <a:gd name="T65" fmla="*/ 1 h 33"/>
                  <a:gd name="T66" fmla="*/ 60 w 174"/>
                  <a:gd name="T67" fmla="*/ 1 h 33"/>
                  <a:gd name="T68" fmla="*/ 68 w 174"/>
                  <a:gd name="T69" fmla="*/ 1 h 33"/>
                  <a:gd name="T70" fmla="*/ 68 w 174"/>
                  <a:gd name="T71" fmla="*/ 1 h 33"/>
                  <a:gd name="T72" fmla="*/ 73 w 174"/>
                  <a:gd name="T73" fmla="*/ 1 h 33"/>
                  <a:gd name="T74" fmla="*/ 81 w 174"/>
                  <a:gd name="T75" fmla="*/ 1 h 33"/>
                  <a:gd name="T76" fmla="*/ 86 w 174"/>
                  <a:gd name="T77" fmla="*/ 0 h 33"/>
                  <a:gd name="T78" fmla="*/ 86 w 174"/>
                  <a:gd name="T79" fmla="*/ 0 h 33"/>
                  <a:gd name="T80" fmla="*/ 90 w 174"/>
                  <a:gd name="T81" fmla="*/ 1 h 33"/>
                  <a:gd name="T82" fmla="*/ 99 w 174"/>
                  <a:gd name="T83" fmla="*/ 1 h 33"/>
                  <a:gd name="T84" fmla="*/ 103 w 174"/>
                  <a:gd name="T85" fmla="*/ 1 h 33"/>
                  <a:gd name="T86" fmla="*/ 103 w 174"/>
                  <a:gd name="T87" fmla="*/ 1 h 33"/>
                  <a:gd name="T88" fmla="*/ 106 w 174"/>
                  <a:gd name="T89" fmla="*/ 1 h 33"/>
                  <a:gd name="T90" fmla="*/ 112 w 174"/>
                  <a:gd name="T91" fmla="*/ 1 h 33"/>
                  <a:gd name="T92" fmla="*/ 120 w 174"/>
                  <a:gd name="T93" fmla="*/ 1 h 33"/>
                  <a:gd name="T94" fmla="*/ 128 w 174"/>
                  <a:gd name="T95" fmla="*/ 1 h 33"/>
                  <a:gd name="T96" fmla="*/ 138 w 174"/>
                  <a:gd name="T97" fmla="*/ 1 h 33"/>
                  <a:gd name="T98" fmla="*/ 146 w 174"/>
                  <a:gd name="T99" fmla="*/ 2 h 33"/>
                  <a:gd name="T100" fmla="*/ 154 w 174"/>
                  <a:gd name="T101" fmla="*/ 2 h 33"/>
                  <a:gd name="T102" fmla="*/ 159 w 174"/>
                  <a:gd name="T103" fmla="*/ 3 h 33"/>
                  <a:gd name="T104" fmla="*/ 161 w 174"/>
                  <a:gd name="T105" fmla="*/ 5 h 33"/>
                  <a:gd name="T106" fmla="*/ 160 w 174"/>
                  <a:gd name="T107" fmla="*/ 7 h 33"/>
                  <a:gd name="T108" fmla="*/ 160 w 174"/>
                  <a:gd name="T109" fmla="*/ 7 h 33"/>
                  <a:gd name="T110" fmla="*/ 163 w 174"/>
                  <a:gd name="T111" fmla="*/ 13 h 33"/>
                  <a:gd name="T112" fmla="*/ 169 w 174"/>
                  <a:gd name="T113" fmla="*/ 25 h 33"/>
                  <a:gd name="T114" fmla="*/ 173 w 174"/>
                  <a:gd name="T115" fmla="*/ 31 h 33"/>
                  <a:gd name="T116" fmla="*/ 173 w 174"/>
                  <a:gd name="T117" fmla="*/ 31 h 33"/>
                  <a:gd name="T118" fmla="*/ 173 w 174"/>
                  <a:gd name="T119" fmla="*/ 31 h 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4"/>
                  <a:gd name="T181" fmla="*/ 0 h 33"/>
                  <a:gd name="T182" fmla="*/ 174 w 174"/>
                  <a:gd name="T183" fmla="*/ 33 h 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4" h="33">
                    <a:moveTo>
                      <a:pt x="173" y="31"/>
                    </a:moveTo>
                    <a:lnTo>
                      <a:pt x="168" y="32"/>
                    </a:lnTo>
                    <a:lnTo>
                      <a:pt x="162" y="31"/>
                    </a:lnTo>
                    <a:lnTo>
                      <a:pt x="154" y="31"/>
                    </a:lnTo>
                    <a:lnTo>
                      <a:pt x="144" y="30"/>
                    </a:lnTo>
                    <a:lnTo>
                      <a:pt x="134" y="30"/>
                    </a:lnTo>
                    <a:lnTo>
                      <a:pt x="123" y="29"/>
                    </a:lnTo>
                    <a:lnTo>
                      <a:pt x="113" y="28"/>
                    </a:lnTo>
                    <a:lnTo>
                      <a:pt x="104" y="27"/>
                    </a:lnTo>
                    <a:lnTo>
                      <a:pt x="96" y="26"/>
                    </a:lnTo>
                    <a:lnTo>
                      <a:pt x="90" y="26"/>
                    </a:lnTo>
                    <a:lnTo>
                      <a:pt x="86" y="26"/>
                    </a:lnTo>
                    <a:lnTo>
                      <a:pt x="79" y="26"/>
                    </a:lnTo>
                    <a:lnTo>
                      <a:pt x="70" y="26"/>
                    </a:lnTo>
                    <a:lnTo>
                      <a:pt x="61" y="27"/>
                    </a:lnTo>
                    <a:lnTo>
                      <a:pt x="51" y="28"/>
                    </a:lnTo>
                    <a:lnTo>
                      <a:pt x="41" y="28"/>
                    </a:lnTo>
                    <a:lnTo>
                      <a:pt x="32" y="29"/>
                    </a:lnTo>
                    <a:lnTo>
                      <a:pt x="23" y="29"/>
                    </a:lnTo>
                    <a:lnTo>
                      <a:pt x="15" y="29"/>
                    </a:lnTo>
                    <a:lnTo>
                      <a:pt x="9" y="28"/>
                    </a:lnTo>
                    <a:lnTo>
                      <a:pt x="2" y="23"/>
                    </a:lnTo>
                    <a:lnTo>
                      <a:pt x="0" y="15"/>
                    </a:lnTo>
                    <a:lnTo>
                      <a:pt x="5" y="4"/>
                    </a:lnTo>
                    <a:lnTo>
                      <a:pt x="9" y="3"/>
                    </a:lnTo>
                    <a:lnTo>
                      <a:pt x="15" y="1"/>
                    </a:lnTo>
                    <a:lnTo>
                      <a:pt x="23" y="1"/>
                    </a:lnTo>
                    <a:lnTo>
                      <a:pt x="32" y="1"/>
                    </a:lnTo>
                    <a:lnTo>
                      <a:pt x="41" y="1"/>
                    </a:lnTo>
                    <a:lnTo>
                      <a:pt x="51" y="1"/>
                    </a:lnTo>
                    <a:lnTo>
                      <a:pt x="60" y="1"/>
                    </a:lnTo>
                    <a:lnTo>
                      <a:pt x="68" y="1"/>
                    </a:lnTo>
                    <a:lnTo>
                      <a:pt x="73" y="1"/>
                    </a:lnTo>
                    <a:lnTo>
                      <a:pt x="81" y="1"/>
                    </a:lnTo>
                    <a:lnTo>
                      <a:pt x="86" y="0"/>
                    </a:lnTo>
                    <a:lnTo>
                      <a:pt x="90" y="1"/>
                    </a:lnTo>
                    <a:lnTo>
                      <a:pt x="99" y="1"/>
                    </a:lnTo>
                    <a:lnTo>
                      <a:pt x="103" y="1"/>
                    </a:lnTo>
                    <a:lnTo>
                      <a:pt x="106" y="1"/>
                    </a:lnTo>
                    <a:lnTo>
                      <a:pt x="112" y="1"/>
                    </a:lnTo>
                    <a:lnTo>
                      <a:pt x="120" y="1"/>
                    </a:lnTo>
                    <a:lnTo>
                      <a:pt x="128" y="1"/>
                    </a:lnTo>
                    <a:lnTo>
                      <a:pt x="138" y="1"/>
                    </a:lnTo>
                    <a:lnTo>
                      <a:pt x="146" y="2"/>
                    </a:lnTo>
                    <a:lnTo>
                      <a:pt x="154" y="2"/>
                    </a:lnTo>
                    <a:lnTo>
                      <a:pt x="159" y="3"/>
                    </a:lnTo>
                    <a:lnTo>
                      <a:pt x="161" y="5"/>
                    </a:lnTo>
                    <a:lnTo>
                      <a:pt x="160" y="7"/>
                    </a:lnTo>
                    <a:lnTo>
                      <a:pt x="163" y="13"/>
                    </a:lnTo>
                    <a:lnTo>
                      <a:pt x="169" y="25"/>
                    </a:lnTo>
                    <a:lnTo>
                      <a:pt x="173" y="31"/>
                    </a:lnTo>
                  </a:path>
                </a:pathLst>
              </a:custGeom>
              <a:noFill/>
              <a:ln w="12700" cap="rnd">
                <a:solidFill>
                  <a:srgbClr val="B2B2B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03" name="Freeform 154"/>
              <p:cNvSpPr>
                <a:spLocks/>
              </p:cNvSpPr>
              <p:nvPr/>
            </p:nvSpPr>
            <p:spPr bwMode="auto">
              <a:xfrm>
                <a:off x="4155" y="3263"/>
                <a:ext cx="274" cy="202"/>
              </a:xfrm>
              <a:custGeom>
                <a:avLst/>
                <a:gdLst>
                  <a:gd name="T0" fmla="*/ 2 w 274"/>
                  <a:gd name="T1" fmla="*/ 172 h 202"/>
                  <a:gd name="T2" fmla="*/ 8 w 274"/>
                  <a:gd name="T3" fmla="*/ 155 h 202"/>
                  <a:gd name="T4" fmla="*/ 17 w 274"/>
                  <a:gd name="T5" fmla="*/ 128 h 202"/>
                  <a:gd name="T6" fmla="*/ 27 w 274"/>
                  <a:gd name="T7" fmla="*/ 96 h 202"/>
                  <a:gd name="T8" fmla="*/ 38 w 274"/>
                  <a:gd name="T9" fmla="*/ 64 h 202"/>
                  <a:gd name="T10" fmla="*/ 47 w 274"/>
                  <a:gd name="T11" fmla="*/ 37 h 202"/>
                  <a:gd name="T12" fmla="*/ 53 w 274"/>
                  <a:gd name="T13" fmla="*/ 20 h 202"/>
                  <a:gd name="T14" fmla="*/ 54 w 274"/>
                  <a:gd name="T15" fmla="*/ 16 h 202"/>
                  <a:gd name="T16" fmla="*/ 24 w 274"/>
                  <a:gd name="T17" fmla="*/ 19 h 202"/>
                  <a:gd name="T18" fmla="*/ 9 w 274"/>
                  <a:gd name="T19" fmla="*/ 19 h 202"/>
                  <a:gd name="T20" fmla="*/ 10 w 274"/>
                  <a:gd name="T21" fmla="*/ 6 h 202"/>
                  <a:gd name="T22" fmla="*/ 24 w 274"/>
                  <a:gd name="T23" fmla="*/ 4 h 202"/>
                  <a:gd name="T24" fmla="*/ 45 w 274"/>
                  <a:gd name="T25" fmla="*/ 2 h 202"/>
                  <a:gd name="T26" fmla="*/ 66 w 274"/>
                  <a:gd name="T27" fmla="*/ 1 h 202"/>
                  <a:gd name="T28" fmla="*/ 86 w 274"/>
                  <a:gd name="T29" fmla="*/ 0 h 202"/>
                  <a:gd name="T30" fmla="*/ 107 w 274"/>
                  <a:gd name="T31" fmla="*/ 1 h 202"/>
                  <a:gd name="T32" fmla="*/ 127 w 274"/>
                  <a:gd name="T33" fmla="*/ 2 h 202"/>
                  <a:gd name="T34" fmla="*/ 147 w 274"/>
                  <a:gd name="T35" fmla="*/ 5 h 202"/>
                  <a:gd name="T36" fmla="*/ 167 w 274"/>
                  <a:gd name="T37" fmla="*/ 10 h 202"/>
                  <a:gd name="T38" fmla="*/ 185 w 274"/>
                  <a:gd name="T39" fmla="*/ 16 h 202"/>
                  <a:gd name="T40" fmla="*/ 203 w 274"/>
                  <a:gd name="T41" fmla="*/ 23 h 202"/>
                  <a:gd name="T42" fmla="*/ 220 w 274"/>
                  <a:gd name="T43" fmla="*/ 33 h 202"/>
                  <a:gd name="T44" fmla="*/ 236 w 274"/>
                  <a:gd name="T45" fmla="*/ 45 h 202"/>
                  <a:gd name="T46" fmla="*/ 250 w 274"/>
                  <a:gd name="T47" fmla="*/ 59 h 202"/>
                  <a:gd name="T48" fmla="*/ 263 w 274"/>
                  <a:gd name="T49" fmla="*/ 75 h 202"/>
                  <a:gd name="T50" fmla="*/ 271 w 274"/>
                  <a:gd name="T51" fmla="*/ 87 h 202"/>
                  <a:gd name="T52" fmla="*/ 268 w 274"/>
                  <a:gd name="T53" fmla="*/ 103 h 202"/>
                  <a:gd name="T54" fmla="*/ 249 w 274"/>
                  <a:gd name="T55" fmla="*/ 100 h 202"/>
                  <a:gd name="T56" fmla="*/ 237 w 274"/>
                  <a:gd name="T57" fmla="*/ 86 h 202"/>
                  <a:gd name="T58" fmla="*/ 219 w 274"/>
                  <a:gd name="T59" fmla="*/ 68 h 202"/>
                  <a:gd name="T60" fmla="*/ 201 w 274"/>
                  <a:gd name="T61" fmla="*/ 53 h 202"/>
                  <a:gd name="T62" fmla="*/ 183 w 274"/>
                  <a:gd name="T63" fmla="*/ 42 h 202"/>
                  <a:gd name="T64" fmla="*/ 165 w 274"/>
                  <a:gd name="T65" fmla="*/ 32 h 202"/>
                  <a:gd name="T66" fmla="*/ 146 w 274"/>
                  <a:gd name="T67" fmla="*/ 25 h 202"/>
                  <a:gd name="T68" fmla="*/ 127 w 274"/>
                  <a:gd name="T69" fmla="*/ 21 h 202"/>
                  <a:gd name="T70" fmla="*/ 108 w 274"/>
                  <a:gd name="T71" fmla="*/ 17 h 202"/>
                  <a:gd name="T72" fmla="*/ 88 w 274"/>
                  <a:gd name="T73" fmla="*/ 16 h 202"/>
                  <a:gd name="T74" fmla="*/ 87 w 274"/>
                  <a:gd name="T75" fmla="*/ 19 h 202"/>
                  <a:gd name="T76" fmla="*/ 82 w 274"/>
                  <a:gd name="T77" fmla="*/ 33 h 202"/>
                  <a:gd name="T78" fmla="*/ 75 w 274"/>
                  <a:gd name="T79" fmla="*/ 57 h 202"/>
                  <a:gd name="T80" fmla="*/ 66 w 274"/>
                  <a:gd name="T81" fmla="*/ 87 h 202"/>
                  <a:gd name="T82" fmla="*/ 57 w 274"/>
                  <a:gd name="T83" fmla="*/ 119 h 202"/>
                  <a:gd name="T84" fmla="*/ 47 w 274"/>
                  <a:gd name="T85" fmla="*/ 149 h 202"/>
                  <a:gd name="T86" fmla="*/ 39 w 274"/>
                  <a:gd name="T87" fmla="*/ 176 h 202"/>
                  <a:gd name="T88" fmla="*/ 34 w 274"/>
                  <a:gd name="T89" fmla="*/ 194 h 202"/>
                  <a:gd name="T90" fmla="*/ 32 w 274"/>
                  <a:gd name="T91" fmla="*/ 201 h 202"/>
                  <a:gd name="T92" fmla="*/ 16 w 274"/>
                  <a:gd name="T93" fmla="*/ 188 h 202"/>
                  <a:gd name="T94" fmla="*/ 0 w 274"/>
                  <a:gd name="T95" fmla="*/ 176 h 2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4"/>
                  <a:gd name="T145" fmla="*/ 0 h 202"/>
                  <a:gd name="T146" fmla="*/ 274 w 274"/>
                  <a:gd name="T147" fmla="*/ 202 h 2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4" h="202">
                    <a:moveTo>
                      <a:pt x="0" y="176"/>
                    </a:moveTo>
                    <a:lnTo>
                      <a:pt x="1" y="175"/>
                    </a:lnTo>
                    <a:lnTo>
                      <a:pt x="2" y="172"/>
                    </a:lnTo>
                    <a:lnTo>
                      <a:pt x="3" y="168"/>
                    </a:lnTo>
                    <a:lnTo>
                      <a:pt x="5" y="162"/>
                    </a:lnTo>
                    <a:lnTo>
                      <a:pt x="8" y="155"/>
                    </a:lnTo>
                    <a:lnTo>
                      <a:pt x="10" y="147"/>
                    </a:lnTo>
                    <a:lnTo>
                      <a:pt x="13" y="138"/>
                    </a:lnTo>
                    <a:lnTo>
                      <a:pt x="17" y="128"/>
                    </a:lnTo>
                    <a:lnTo>
                      <a:pt x="20" y="118"/>
                    </a:lnTo>
                    <a:lnTo>
                      <a:pt x="24" y="107"/>
                    </a:lnTo>
                    <a:lnTo>
                      <a:pt x="27" y="96"/>
                    </a:lnTo>
                    <a:lnTo>
                      <a:pt x="31" y="85"/>
                    </a:lnTo>
                    <a:lnTo>
                      <a:pt x="34" y="75"/>
                    </a:lnTo>
                    <a:lnTo>
                      <a:pt x="38" y="64"/>
                    </a:lnTo>
                    <a:lnTo>
                      <a:pt x="41" y="55"/>
                    </a:lnTo>
                    <a:lnTo>
                      <a:pt x="44" y="46"/>
                    </a:lnTo>
                    <a:lnTo>
                      <a:pt x="47" y="37"/>
                    </a:lnTo>
                    <a:lnTo>
                      <a:pt x="49" y="30"/>
                    </a:lnTo>
                    <a:lnTo>
                      <a:pt x="51" y="25"/>
                    </a:lnTo>
                    <a:lnTo>
                      <a:pt x="53" y="20"/>
                    </a:lnTo>
                    <a:lnTo>
                      <a:pt x="54" y="17"/>
                    </a:lnTo>
                    <a:lnTo>
                      <a:pt x="54" y="16"/>
                    </a:lnTo>
                    <a:lnTo>
                      <a:pt x="45" y="16"/>
                    </a:lnTo>
                    <a:lnTo>
                      <a:pt x="35" y="17"/>
                    </a:lnTo>
                    <a:lnTo>
                      <a:pt x="24" y="19"/>
                    </a:lnTo>
                    <a:lnTo>
                      <a:pt x="15" y="20"/>
                    </a:lnTo>
                    <a:lnTo>
                      <a:pt x="9" y="19"/>
                    </a:lnTo>
                    <a:lnTo>
                      <a:pt x="4" y="15"/>
                    </a:lnTo>
                    <a:lnTo>
                      <a:pt x="2" y="10"/>
                    </a:lnTo>
                    <a:lnTo>
                      <a:pt x="10" y="6"/>
                    </a:lnTo>
                    <a:lnTo>
                      <a:pt x="17" y="5"/>
                    </a:lnTo>
                    <a:lnTo>
                      <a:pt x="24" y="4"/>
                    </a:lnTo>
                    <a:lnTo>
                      <a:pt x="31" y="3"/>
                    </a:lnTo>
                    <a:lnTo>
                      <a:pt x="38" y="3"/>
                    </a:lnTo>
                    <a:lnTo>
                      <a:pt x="45" y="2"/>
                    </a:lnTo>
                    <a:lnTo>
                      <a:pt x="52" y="2"/>
                    </a:lnTo>
                    <a:lnTo>
                      <a:pt x="59" y="1"/>
                    </a:lnTo>
                    <a:lnTo>
                      <a:pt x="66" y="1"/>
                    </a:lnTo>
                    <a:lnTo>
                      <a:pt x="73" y="1"/>
                    </a:lnTo>
                    <a:lnTo>
                      <a:pt x="80" y="0"/>
                    </a:lnTo>
                    <a:lnTo>
                      <a:pt x="86" y="0"/>
                    </a:lnTo>
                    <a:lnTo>
                      <a:pt x="93" y="0"/>
                    </a:lnTo>
                    <a:lnTo>
                      <a:pt x="100" y="1"/>
                    </a:lnTo>
                    <a:lnTo>
                      <a:pt x="107" y="1"/>
                    </a:lnTo>
                    <a:lnTo>
                      <a:pt x="114" y="1"/>
                    </a:lnTo>
                    <a:lnTo>
                      <a:pt x="121" y="2"/>
                    </a:lnTo>
                    <a:lnTo>
                      <a:pt x="127" y="2"/>
                    </a:lnTo>
                    <a:lnTo>
                      <a:pt x="134" y="3"/>
                    </a:lnTo>
                    <a:lnTo>
                      <a:pt x="141" y="4"/>
                    </a:lnTo>
                    <a:lnTo>
                      <a:pt x="147" y="5"/>
                    </a:lnTo>
                    <a:lnTo>
                      <a:pt x="154" y="7"/>
                    </a:lnTo>
                    <a:lnTo>
                      <a:pt x="160" y="8"/>
                    </a:lnTo>
                    <a:lnTo>
                      <a:pt x="167" y="10"/>
                    </a:lnTo>
                    <a:lnTo>
                      <a:pt x="173" y="12"/>
                    </a:lnTo>
                    <a:lnTo>
                      <a:pt x="179" y="14"/>
                    </a:lnTo>
                    <a:lnTo>
                      <a:pt x="185" y="16"/>
                    </a:lnTo>
                    <a:lnTo>
                      <a:pt x="191" y="18"/>
                    </a:lnTo>
                    <a:lnTo>
                      <a:pt x="197" y="21"/>
                    </a:lnTo>
                    <a:lnTo>
                      <a:pt x="203" y="23"/>
                    </a:lnTo>
                    <a:lnTo>
                      <a:pt x="209" y="26"/>
                    </a:lnTo>
                    <a:lnTo>
                      <a:pt x="214" y="30"/>
                    </a:lnTo>
                    <a:lnTo>
                      <a:pt x="220" y="33"/>
                    </a:lnTo>
                    <a:lnTo>
                      <a:pt x="225" y="37"/>
                    </a:lnTo>
                    <a:lnTo>
                      <a:pt x="230" y="41"/>
                    </a:lnTo>
                    <a:lnTo>
                      <a:pt x="236" y="45"/>
                    </a:lnTo>
                    <a:lnTo>
                      <a:pt x="241" y="49"/>
                    </a:lnTo>
                    <a:lnTo>
                      <a:pt x="245" y="54"/>
                    </a:lnTo>
                    <a:lnTo>
                      <a:pt x="250" y="59"/>
                    </a:lnTo>
                    <a:lnTo>
                      <a:pt x="255" y="64"/>
                    </a:lnTo>
                    <a:lnTo>
                      <a:pt x="259" y="69"/>
                    </a:lnTo>
                    <a:lnTo>
                      <a:pt x="263" y="75"/>
                    </a:lnTo>
                    <a:lnTo>
                      <a:pt x="267" y="81"/>
                    </a:lnTo>
                    <a:lnTo>
                      <a:pt x="271" y="87"/>
                    </a:lnTo>
                    <a:lnTo>
                      <a:pt x="273" y="93"/>
                    </a:lnTo>
                    <a:lnTo>
                      <a:pt x="271" y="99"/>
                    </a:lnTo>
                    <a:lnTo>
                      <a:pt x="268" y="103"/>
                    </a:lnTo>
                    <a:lnTo>
                      <a:pt x="263" y="105"/>
                    </a:lnTo>
                    <a:lnTo>
                      <a:pt x="257" y="104"/>
                    </a:lnTo>
                    <a:lnTo>
                      <a:pt x="249" y="100"/>
                    </a:lnTo>
                    <a:lnTo>
                      <a:pt x="243" y="93"/>
                    </a:lnTo>
                    <a:lnTo>
                      <a:pt x="237" y="86"/>
                    </a:lnTo>
                    <a:lnTo>
                      <a:pt x="231" y="80"/>
                    </a:lnTo>
                    <a:lnTo>
                      <a:pt x="225" y="74"/>
                    </a:lnTo>
                    <a:lnTo>
                      <a:pt x="219" y="68"/>
                    </a:lnTo>
                    <a:lnTo>
                      <a:pt x="213" y="63"/>
                    </a:lnTo>
                    <a:lnTo>
                      <a:pt x="207" y="58"/>
                    </a:lnTo>
                    <a:lnTo>
                      <a:pt x="201" y="53"/>
                    </a:lnTo>
                    <a:lnTo>
                      <a:pt x="195" y="49"/>
                    </a:lnTo>
                    <a:lnTo>
                      <a:pt x="189" y="45"/>
                    </a:lnTo>
                    <a:lnTo>
                      <a:pt x="183" y="42"/>
                    </a:lnTo>
                    <a:lnTo>
                      <a:pt x="177" y="38"/>
                    </a:lnTo>
                    <a:lnTo>
                      <a:pt x="171" y="35"/>
                    </a:lnTo>
                    <a:lnTo>
                      <a:pt x="165" y="32"/>
                    </a:lnTo>
                    <a:lnTo>
                      <a:pt x="159" y="30"/>
                    </a:lnTo>
                    <a:lnTo>
                      <a:pt x="152" y="28"/>
                    </a:lnTo>
                    <a:lnTo>
                      <a:pt x="146" y="25"/>
                    </a:lnTo>
                    <a:lnTo>
                      <a:pt x="140" y="24"/>
                    </a:lnTo>
                    <a:lnTo>
                      <a:pt x="134" y="22"/>
                    </a:lnTo>
                    <a:lnTo>
                      <a:pt x="127" y="21"/>
                    </a:lnTo>
                    <a:lnTo>
                      <a:pt x="121" y="19"/>
                    </a:lnTo>
                    <a:lnTo>
                      <a:pt x="114" y="18"/>
                    </a:lnTo>
                    <a:lnTo>
                      <a:pt x="108" y="17"/>
                    </a:lnTo>
                    <a:lnTo>
                      <a:pt x="101" y="17"/>
                    </a:lnTo>
                    <a:lnTo>
                      <a:pt x="94" y="16"/>
                    </a:lnTo>
                    <a:lnTo>
                      <a:pt x="88" y="16"/>
                    </a:lnTo>
                    <a:lnTo>
                      <a:pt x="87" y="16"/>
                    </a:lnTo>
                    <a:lnTo>
                      <a:pt x="87" y="19"/>
                    </a:lnTo>
                    <a:lnTo>
                      <a:pt x="86" y="22"/>
                    </a:lnTo>
                    <a:lnTo>
                      <a:pt x="84" y="27"/>
                    </a:lnTo>
                    <a:lnTo>
                      <a:pt x="82" y="33"/>
                    </a:lnTo>
                    <a:lnTo>
                      <a:pt x="80" y="41"/>
                    </a:lnTo>
                    <a:lnTo>
                      <a:pt x="78" y="49"/>
                    </a:lnTo>
                    <a:lnTo>
                      <a:pt x="75" y="57"/>
                    </a:lnTo>
                    <a:lnTo>
                      <a:pt x="72" y="67"/>
                    </a:lnTo>
                    <a:lnTo>
                      <a:pt x="69" y="77"/>
                    </a:lnTo>
                    <a:lnTo>
                      <a:pt x="66" y="87"/>
                    </a:lnTo>
                    <a:lnTo>
                      <a:pt x="63" y="97"/>
                    </a:lnTo>
                    <a:lnTo>
                      <a:pt x="60" y="108"/>
                    </a:lnTo>
                    <a:lnTo>
                      <a:pt x="57" y="119"/>
                    </a:lnTo>
                    <a:lnTo>
                      <a:pt x="53" y="129"/>
                    </a:lnTo>
                    <a:lnTo>
                      <a:pt x="50" y="139"/>
                    </a:lnTo>
                    <a:lnTo>
                      <a:pt x="47" y="149"/>
                    </a:lnTo>
                    <a:lnTo>
                      <a:pt x="44" y="159"/>
                    </a:lnTo>
                    <a:lnTo>
                      <a:pt x="42" y="168"/>
                    </a:lnTo>
                    <a:lnTo>
                      <a:pt x="39" y="176"/>
                    </a:lnTo>
                    <a:lnTo>
                      <a:pt x="37" y="183"/>
                    </a:lnTo>
                    <a:lnTo>
                      <a:pt x="35" y="189"/>
                    </a:lnTo>
                    <a:lnTo>
                      <a:pt x="34" y="194"/>
                    </a:lnTo>
                    <a:lnTo>
                      <a:pt x="33" y="197"/>
                    </a:lnTo>
                    <a:lnTo>
                      <a:pt x="32" y="200"/>
                    </a:lnTo>
                    <a:lnTo>
                      <a:pt x="32" y="201"/>
                    </a:lnTo>
                    <a:lnTo>
                      <a:pt x="27" y="197"/>
                    </a:lnTo>
                    <a:lnTo>
                      <a:pt x="16" y="188"/>
                    </a:lnTo>
                    <a:lnTo>
                      <a:pt x="5" y="180"/>
                    </a:lnTo>
                    <a:lnTo>
                      <a:pt x="0" y="176"/>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04" name="Freeform 155"/>
              <p:cNvSpPr>
                <a:spLocks/>
              </p:cNvSpPr>
              <p:nvPr/>
            </p:nvSpPr>
            <p:spPr bwMode="auto">
              <a:xfrm>
                <a:off x="4155" y="3263"/>
                <a:ext cx="274" cy="202"/>
              </a:xfrm>
              <a:custGeom>
                <a:avLst/>
                <a:gdLst>
                  <a:gd name="T0" fmla="*/ 2 w 274"/>
                  <a:gd name="T1" fmla="*/ 172 h 202"/>
                  <a:gd name="T2" fmla="*/ 8 w 274"/>
                  <a:gd name="T3" fmla="*/ 155 h 202"/>
                  <a:gd name="T4" fmla="*/ 17 w 274"/>
                  <a:gd name="T5" fmla="*/ 128 h 202"/>
                  <a:gd name="T6" fmla="*/ 27 w 274"/>
                  <a:gd name="T7" fmla="*/ 96 h 202"/>
                  <a:gd name="T8" fmla="*/ 38 w 274"/>
                  <a:gd name="T9" fmla="*/ 64 h 202"/>
                  <a:gd name="T10" fmla="*/ 47 w 274"/>
                  <a:gd name="T11" fmla="*/ 37 h 202"/>
                  <a:gd name="T12" fmla="*/ 53 w 274"/>
                  <a:gd name="T13" fmla="*/ 20 h 202"/>
                  <a:gd name="T14" fmla="*/ 54 w 274"/>
                  <a:gd name="T15" fmla="*/ 16 h 202"/>
                  <a:gd name="T16" fmla="*/ 24 w 274"/>
                  <a:gd name="T17" fmla="*/ 19 h 202"/>
                  <a:gd name="T18" fmla="*/ 9 w 274"/>
                  <a:gd name="T19" fmla="*/ 19 h 202"/>
                  <a:gd name="T20" fmla="*/ 10 w 274"/>
                  <a:gd name="T21" fmla="*/ 6 h 202"/>
                  <a:gd name="T22" fmla="*/ 24 w 274"/>
                  <a:gd name="T23" fmla="*/ 4 h 202"/>
                  <a:gd name="T24" fmla="*/ 45 w 274"/>
                  <a:gd name="T25" fmla="*/ 2 h 202"/>
                  <a:gd name="T26" fmla="*/ 66 w 274"/>
                  <a:gd name="T27" fmla="*/ 1 h 202"/>
                  <a:gd name="T28" fmla="*/ 86 w 274"/>
                  <a:gd name="T29" fmla="*/ 0 h 202"/>
                  <a:gd name="T30" fmla="*/ 107 w 274"/>
                  <a:gd name="T31" fmla="*/ 1 h 202"/>
                  <a:gd name="T32" fmla="*/ 127 w 274"/>
                  <a:gd name="T33" fmla="*/ 2 h 202"/>
                  <a:gd name="T34" fmla="*/ 147 w 274"/>
                  <a:gd name="T35" fmla="*/ 5 h 202"/>
                  <a:gd name="T36" fmla="*/ 167 w 274"/>
                  <a:gd name="T37" fmla="*/ 10 h 202"/>
                  <a:gd name="T38" fmla="*/ 185 w 274"/>
                  <a:gd name="T39" fmla="*/ 16 h 202"/>
                  <a:gd name="T40" fmla="*/ 203 w 274"/>
                  <a:gd name="T41" fmla="*/ 23 h 202"/>
                  <a:gd name="T42" fmla="*/ 220 w 274"/>
                  <a:gd name="T43" fmla="*/ 33 h 202"/>
                  <a:gd name="T44" fmla="*/ 236 w 274"/>
                  <a:gd name="T45" fmla="*/ 45 h 202"/>
                  <a:gd name="T46" fmla="*/ 250 w 274"/>
                  <a:gd name="T47" fmla="*/ 59 h 202"/>
                  <a:gd name="T48" fmla="*/ 263 w 274"/>
                  <a:gd name="T49" fmla="*/ 75 h 202"/>
                  <a:gd name="T50" fmla="*/ 271 w 274"/>
                  <a:gd name="T51" fmla="*/ 87 h 202"/>
                  <a:gd name="T52" fmla="*/ 268 w 274"/>
                  <a:gd name="T53" fmla="*/ 103 h 202"/>
                  <a:gd name="T54" fmla="*/ 249 w 274"/>
                  <a:gd name="T55" fmla="*/ 100 h 202"/>
                  <a:gd name="T56" fmla="*/ 237 w 274"/>
                  <a:gd name="T57" fmla="*/ 86 h 202"/>
                  <a:gd name="T58" fmla="*/ 219 w 274"/>
                  <a:gd name="T59" fmla="*/ 68 h 202"/>
                  <a:gd name="T60" fmla="*/ 201 w 274"/>
                  <a:gd name="T61" fmla="*/ 53 h 202"/>
                  <a:gd name="T62" fmla="*/ 183 w 274"/>
                  <a:gd name="T63" fmla="*/ 42 h 202"/>
                  <a:gd name="T64" fmla="*/ 165 w 274"/>
                  <a:gd name="T65" fmla="*/ 32 h 202"/>
                  <a:gd name="T66" fmla="*/ 146 w 274"/>
                  <a:gd name="T67" fmla="*/ 25 h 202"/>
                  <a:gd name="T68" fmla="*/ 127 w 274"/>
                  <a:gd name="T69" fmla="*/ 21 h 202"/>
                  <a:gd name="T70" fmla="*/ 108 w 274"/>
                  <a:gd name="T71" fmla="*/ 17 h 202"/>
                  <a:gd name="T72" fmla="*/ 88 w 274"/>
                  <a:gd name="T73" fmla="*/ 16 h 202"/>
                  <a:gd name="T74" fmla="*/ 87 w 274"/>
                  <a:gd name="T75" fmla="*/ 19 h 202"/>
                  <a:gd name="T76" fmla="*/ 82 w 274"/>
                  <a:gd name="T77" fmla="*/ 33 h 202"/>
                  <a:gd name="T78" fmla="*/ 75 w 274"/>
                  <a:gd name="T79" fmla="*/ 57 h 202"/>
                  <a:gd name="T80" fmla="*/ 66 w 274"/>
                  <a:gd name="T81" fmla="*/ 87 h 202"/>
                  <a:gd name="T82" fmla="*/ 57 w 274"/>
                  <a:gd name="T83" fmla="*/ 119 h 202"/>
                  <a:gd name="T84" fmla="*/ 47 w 274"/>
                  <a:gd name="T85" fmla="*/ 149 h 202"/>
                  <a:gd name="T86" fmla="*/ 39 w 274"/>
                  <a:gd name="T87" fmla="*/ 176 h 202"/>
                  <a:gd name="T88" fmla="*/ 34 w 274"/>
                  <a:gd name="T89" fmla="*/ 194 h 202"/>
                  <a:gd name="T90" fmla="*/ 32 w 274"/>
                  <a:gd name="T91" fmla="*/ 201 h 202"/>
                  <a:gd name="T92" fmla="*/ 16 w 274"/>
                  <a:gd name="T93" fmla="*/ 188 h 202"/>
                  <a:gd name="T94" fmla="*/ 0 w 274"/>
                  <a:gd name="T95" fmla="*/ 176 h 2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4"/>
                  <a:gd name="T145" fmla="*/ 0 h 202"/>
                  <a:gd name="T146" fmla="*/ 274 w 274"/>
                  <a:gd name="T147" fmla="*/ 202 h 2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4" h="202">
                    <a:moveTo>
                      <a:pt x="0" y="176"/>
                    </a:moveTo>
                    <a:lnTo>
                      <a:pt x="1" y="175"/>
                    </a:lnTo>
                    <a:lnTo>
                      <a:pt x="2" y="172"/>
                    </a:lnTo>
                    <a:lnTo>
                      <a:pt x="3" y="168"/>
                    </a:lnTo>
                    <a:lnTo>
                      <a:pt x="5" y="162"/>
                    </a:lnTo>
                    <a:lnTo>
                      <a:pt x="8" y="155"/>
                    </a:lnTo>
                    <a:lnTo>
                      <a:pt x="10" y="147"/>
                    </a:lnTo>
                    <a:lnTo>
                      <a:pt x="13" y="138"/>
                    </a:lnTo>
                    <a:lnTo>
                      <a:pt x="17" y="128"/>
                    </a:lnTo>
                    <a:lnTo>
                      <a:pt x="20" y="118"/>
                    </a:lnTo>
                    <a:lnTo>
                      <a:pt x="24" y="107"/>
                    </a:lnTo>
                    <a:lnTo>
                      <a:pt x="27" y="96"/>
                    </a:lnTo>
                    <a:lnTo>
                      <a:pt x="31" y="85"/>
                    </a:lnTo>
                    <a:lnTo>
                      <a:pt x="34" y="75"/>
                    </a:lnTo>
                    <a:lnTo>
                      <a:pt x="38" y="64"/>
                    </a:lnTo>
                    <a:lnTo>
                      <a:pt x="41" y="55"/>
                    </a:lnTo>
                    <a:lnTo>
                      <a:pt x="44" y="46"/>
                    </a:lnTo>
                    <a:lnTo>
                      <a:pt x="47" y="37"/>
                    </a:lnTo>
                    <a:lnTo>
                      <a:pt x="49" y="30"/>
                    </a:lnTo>
                    <a:lnTo>
                      <a:pt x="51" y="25"/>
                    </a:lnTo>
                    <a:lnTo>
                      <a:pt x="53" y="20"/>
                    </a:lnTo>
                    <a:lnTo>
                      <a:pt x="54" y="17"/>
                    </a:lnTo>
                    <a:lnTo>
                      <a:pt x="54" y="16"/>
                    </a:lnTo>
                    <a:lnTo>
                      <a:pt x="45" y="16"/>
                    </a:lnTo>
                    <a:lnTo>
                      <a:pt x="35" y="17"/>
                    </a:lnTo>
                    <a:lnTo>
                      <a:pt x="24" y="19"/>
                    </a:lnTo>
                    <a:lnTo>
                      <a:pt x="15" y="20"/>
                    </a:lnTo>
                    <a:lnTo>
                      <a:pt x="9" y="19"/>
                    </a:lnTo>
                    <a:lnTo>
                      <a:pt x="4" y="15"/>
                    </a:lnTo>
                    <a:lnTo>
                      <a:pt x="2" y="10"/>
                    </a:lnTo>
                    <a:lnTo>
                      <a:pt x="10" y="6"/>
                    </a:lnTo>
                    <a:lnTo>
                      <a:pt x="17" y="5"/>
                    </a:lnTo>
                    <a:lnTo>
                      <a:pt x="24" y="4"/>
                    </a:lnTo>
                    <a:lnTo>
                      <a:pt x="31" y="3"/>
                    </a:lnTo>
                    <a:lnTo>
                      <a:pt x="38" y="3"/>
                    </a:lnTo>
                    <a:lnTo>
                      <a:pt x="45" y="2"/>
                    </a:lnTo>
                    <a:lnTo>
                      <a:pt x="52" y="2"/>
                    </a:lnTo>
                    <a:lnTo>
                      <a:pt x="59" y="1"/>
                    </a:lnTo>
                    <a:lnTo>
                      <a:pt x="66" y="1"/>
                    </a:lnTo>
                    <a:lnTo>
                      <a:pt x="73" y="1"/>
                    </a:lnTo>
                    <a:lnTo>
                      <a:pt x="80" y="0"/>
                    </a:lnTo>
                    <a:lnTo>
                      <a:pt x="86" y="0"/>
                    </a:lnTo>
                    <a:lnTo>
                      <a:pt x="93" y="0"/>
                    </a:lnTo>
                    <a:lnTo>
                      <a:pt x="100" y="1"/>
                    </a:lnTo>
                    <a:lnTo>
                      <a:pt x="107" y="1"/>
                    </a:lnTo>
                    <a:lnTo>
                      <a:pt x="114" y="1"/>
                    </a:lnTo>
                    <a:lnTo>
                      <a:pt x="121" y="2"/>
                    </a:lnTo>
                    <a:lnTo>
                      <a:pt x="127" y="2"/>
                    </a:lnTo>
                    <a:lnTo>
                      <a:pt x="134" y="3"/>
                    </a:lnTo>
                    <a:lnTo>
                      <a:pt x="141" y="4"/>
                    </a:lnTo>
                    <a:lnTo>
                      <a:pt x="147" y="5"/>
                    </a:lnTo>
                    <a:lnTo>
                      <a:pt x="154" y="7"/>
                    </a:lnTo>
                    <a:lnTo>
                      <a:pt x="160" y="8"/>
                    </a:lnTo>
                    <a:lnTo>
                      <a:pt x="167" y="10"/>
                    </a:lnTo>
                    <a:lnTo>
                      <a:pt x="173" y="12"/>
                    </a:lnTo>
                    <a:lnTo>
                      <a:pt x="179" y="14"/>
                    </a:lnTo>
                    <a:lnTo>
                      <a:pt x="185" y="16"/>
                    </a:lnTo>
                    <a:lnTo>
                      <a:pt x="191" y="18"/>
                    </a:lnTo>
                    <a:lnTo>
                      <a:pt x="197" y="21"/>
                    </a:lnTo>
                    <a:lnTo>
                      <a:pt x="203" y="23"/>
                    </a:lnTo>
                    <a:lnTo>
                      <a:pt x="209" y="26"/>
                    </a:lnTo>
                    <a:lnTo>
                      <a:pt x="214" y="30"/>
                    </a:lnTo>
                    <a:lnTo>
                      <a:pt x="220" y="33"/>
                    </a:lnTo>
                    <a:lnTo>
                      <a:pt x="225" y="37"/>
                    </a:lnTo>
                    <a:lnTo>
                      <a:pt x="230" y="41"/>
                    </a:lnTo>
                    <a:lnTo>
                      <a:pt x="236" y="45"/>
                    </a:lnTo>
                    <a:lnTo>
                      <a:pt x="241" y="49"/>
                    </a:lnTo>
                    <a:lnTo>
                      <a:pt x="245" y="54"/>
                    </a:lnTo>
                    <a:lnTo>
                      <a:pt x="250" y="59"/>
                    </a:lnTo>
                    <a:lnTo>
                      <a:pt x="255" y="64"/>
                    </a:lnTo>
                    <a:lnTo>
                      <a:pt x="259" y="69"/>
                    </a:lnTo>
                    <a:lnTo>
                      <a:pt x="263" y="75"/>
                    </a:lnTo>
                    <a:lnTo>
                      <a:pt x="267" y="81"/>
                    </a:lnTo>
                    <a:lnTo>
                      <a:pt x="271" y="87"/>
                    </a:lnTo>
                    <a:lnTo>
                      <a:pt x="273" y="93"/>
                    </a:lnTo>
                    <a:lnTo>
                      <a:pt x="271" y="99"/>
                    </a:lnTo>
                    <a:lnTo>
                      <a:pt x="268" y="103"/>
                    </a:lnTo>
                    <a:lnTo>
                      <a:pt x="263" y="105"/>
                    </a:lnTo>
                    <a:lnTo>
                      <a:pt x="257" y="104"/>
                    </a:lnTo>
                    <a:lnTo>
                      <a:pt x="249" y="100"/>
                    </a:lnTo>
                    <a:lnTo>
                      <a:pt x="243" y="93"/>
                    </a:lnTo>
                    <a:lnTo>
                      <a:pt x="237" y="86"/>
                    </a:lnTo>
                    <a:lnTo>
                      <a:pt x="231" y="80"/>
                    </a:lnTo>
                    <a:lnTo>
                      <a:pt x="225" y="74"/>
                    </a:lnTo>
                    <a:lnTo>
                      <a:pt x="219" y="68"/>
                    </a:lnTo>
                    <a:lnTo>
                      <a:pt x="213" y="63"/>
                    </a:lnTo>
                    <a:lnTo>
                      <a:pt x="207" y="58"/>
                    </a:lnTo>
                    <a:lnTo>
                      <a:pt x="201" y="53"/>
                    </a:lnTo>
                    <a:lnTo>
                      <a:pt x="195" y="49"/>
                    </a:lnTo>
                    <a:lnTo>
                      <a:pt x="189" y="45"/>
                    </a:lnTo>
                    <a:lnTo>
                      <a:pt x="183" y="42"/>
                    </a:lnTo>
                    <a:lnTo>
                      <a:pt x="177" y="38"/>
                    </a:lnTo>
                    <a:lnTo>
                      <a:pt x="171" y="35"/>
                    </a:lnTo>
                    <a:lnTo>
                      <a:pt x="165" y="32"/>
                    </a:lnTo>
                    <a:lnTo>
                      <a:pt x="159" y="30"/>
                    </a:lnTo>
                    <a:lnTo>
                      <a:pt x="152" y="28"/>
                    </a:lnTo>
                    <a:lnTo>
                      <a:pt x="146" y="25"/>
                    </a:lnTo>
                    <a:lnTo>
                      <a:pt x="140" y="24"/>
                    </a:lnTo>
                    <a:lnTo>
                      <a:pt x="134" y="22"/>
                    </a:lnTo>
                    <a:lnTo>
                      <a:pt x="127" y="21"/>
                    </a:lnTo>
                    <a:lnTo>
                      <a:pt x="121" y="19"/>
                    </a:lnTo>
                    <a:lnTo>
                      <a:pt x="114" y="18"/>
                    </a:lnTo>
                    <a:lnTo>
                      <a:pt x="108" y="17"/>
                    </a:lnTo>
                    <a:lnTo>
                      <a:pt x="101" y="17"/>
                    </a:lnTo>
                    <a:lnTo>
                      <a:pt x="94" y="16"/>
                    </a:lnTo>
                    <a:lnTo>
                      <a:pt x="88" y="16"/>
                    </a:lnTo>
                    <a:lnTo>
                      <a:pt x="87" y="16"/>
                    </a:lnTo>
                    <a:lnTo>
                      <a:pt x="87" y="19"/>
                    </a:lnTo>
                    <a:lnTo>
                      <a:pt x="86" y="22"/>
                    </a:lnTo>
                    <a:lnTo>
                      <a:pt x="84" y="27"/>
                    </a:lnTo>
                    <a:lnTo>
                      <a:pt x="82" y="33"/>
                    </a:lnTo>
                    <a:lnTo>
                      <a:pt x="80" y="41"/>
                    </a:lnTo>
                    <a:lnTo>
                      <a:pt x="78" y="49"/>
                    </a:lnTo>
                    <a:lnTo>
                      <a:pt x="75" y="57"/>
                    </a:lnTo>
                    <a:lnTo>
                      <a:pt x="72" y="67"/>
                    </a:lnTo>
                    <a:lnTo>
                      <a:pt x="69" y="77"/>
                    </a:lnTo>
                    <a:lnTo>
                      <a:pt x="66" y="87"/>
                    </a:lnTo>
                    <a:lnTo>
                      <a:pt x="63" y="97"/>
                    </a:lnTo>
                    <a:lnTo>
                      <a:pt x="60" y="108"/>
                    </a:lnTo>
                    <a:lnTo>
                      <a:pt x="57" y="119"/>
                    </a:lnTo>
                    <a:lnTo>
                      <a:pt x="53" y="129"/>
                    </a:lnTo>
                    <a:lnTo>
                      <a:pt x="50" y="139"/>
                    </a:lnTo>
                    <a:lnTo>
                      <a:pt x="47" y="149"/>
                    </a:lnTo>
                    <a:lnTo>
                      <a:pt x="44" y="159"/>
                    </a:lnTo>
                    <a:lnTo>
                      <a:pt x="42" y="168"/>
                    </a:lnTo>
                    <a:lnTo>
                      <a:pt x="39" y="176"/>
                    </a:lnTo>
                    <a:lnTo>
                      <a:pt x="37" y="183"/>
                    </a:lnTo>
                    <a:lnTo>
                      <a:pt x="35" y="189"/>
                    </a:lnTo>
                    <a:lnTo>
                      <a:pt x="34" y="194"/>
                    </a:lnTo>
                    <a:lnTo>
                      <a:pt x="33" y="197"/>
                    </a:lnTo>
                    <a:lnTo>
                      <a:pt x="32" y="200"/>
                    </a:lnTo>
                    <a:lnTo>
                      <a:pt x="32" y="201"/>
                    </a:lnTo>
                    <a:lnTo>
                      <a:pt x="27" y="197"/>
                    </a:lnTo>
                    <a:lnTo>
                      <a:pt x="16" y="188"/>
                    </a:lnTo>
                    <a:lnTo>
                      <a:pt x="5" y="180"/>
                    </a:lnTo>
                    <a:lnTo>
                      <a:pt x="0" y="176"/>
                    </a:lnTo>
                  </a:path>
                </a:pathLst>
              </a:custGeom>
              <a:noFill/>
              <a:ln w="12700" cap="rnd">
                <a:solidFill>
                  <a:srgbClr val="B2B2B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05" name="Freeform 156"/>
              <p:cNvSpPr>
                <a:spLocks/>
              </p:cNvSpPr>
              <p:nvPr/>
            </p:nvSpPr>
            <p:spPr bwMode="auto">
              <a:xfrm>
                <a:off x="3718" y="3392"/>
                <a:ext cx="140" cy="122"/>
              </a:xfrm>
              <a:custGeom>
                <a:avLst/>
                <a:gdLst>
                  <a:gd name="T0" fmla="*/ 133 w 140"/>
                  <a:gd name="T1" fmla="*/ 121 h 122"/>
                  <a:gd name="T2" fmla="*/ 130 w 140"/>
                  <a:gd name="T3" fmla="*/ 119 h 122"/>
                  <a:gd name="T4" fmla="*/ 125 w 140"/>
                  <a:gd name="T5" fmla="*/ 115 h 122"/>
                  <a:gd name="T6" fmla="*/ 118 w 140"/>
                  <a:gd name="T7" fmla="*/ 110 h 122"/>
                  <a:gd name="T8" fmla="*/ 111 w 140"/>
                  <a:gd name="T9" fmla="*/ 104 h 122"/>
                  <a:gd name="T10" fmla="*/ 103 w 140"/>
                  <a:gd name="T11" fmla="*/ 97 h 122"/>
                  <a:gd name="T12" fmla="*/ 95 w 140"/>
                  <a:gd name="T13" fmla="*/ 90 h 122"/>
                  <a:gd name="T14" fmla="*/ 87 w 140"/>
                  <a:gd name="T15" fmla="*/ 83 h 122"/>
                  <a:gd name="T16" fmla="*/ 80 w 140"/>
                  <a:gd name="T17" fmla="*/ 77 h 122"/>
                  <a:gd name="T18" fmla="*/ 74 w 140"/>
                  <a:gd name="T19" fmla="*/ 72 h 122"/>
                  <a:gd name="T20" fmla="*/ 69 w 140"/>
                  <a:gd name="T21" fmla="*/ 68 h 122"/>
                  <a:gd name="T22" fmla="*/ 66 w 140"/>
                  <a:gd name="T23" fmla="*/ 66 h 122"/>
                  <a:gd name="T24" fmla="*/ 66 w 140"/>
                  <a:gd name="T25" fmla="*/ 66 h 122"/>
                  <a:gd name="T26" fmla="*/ 60 w 140"/>
                  <a:gd name="T27" fmla="*/ 61 h 122"/>
                  <a:gd name="T28" fmla="*/ 53 w 140"/>
                  <a:gd name="T29" fmla="*/ 57 h 122"/>
                  <a:gd name="T30" fmla="*/ 45 w 140"/>
                  <a:gd name="T31" fmla="*/ 51 h 122"/>
                  <a:gd name="T32" fmla="*/ 37 w 140"/>
                  <a:gd name="T33" fmla="*/ 46 h 122"/>
                  <a:gd name="T34" fmla="*/ 28 w 140"/>
                  <a:gd name="T35" fmla="*/ 41 h 122"/>
                  <a:gd name="T36" fmla="*/ 20 w 140"/>
                  <a:gd name="T37" fmla="*/ 36 h 122"/>
                  <a:gd name="T38" fmla="*/ 13 w 140"/>
                  <a:gd name="T39" fmla="*/ 31 h 122"/>
                  <a:gd name="T40" fmla="*/ 7 w 140"/>
                  <a:gd name="T41" fmla="*/ 26 h 122"/>
                  <a:gd name="T42" fmla="*/ 2 w 140"/>
                  <a:gd name="T43" fmla="*/ 23 h 122"/>
                  <a:gd name="T44" fmla="*/ 2 w 140"/>
                  <a:gd name="T45" fmla="*/ 23 h 122"/>
                  <a:gd name="T46" fmla="*/ 0 w 140"/>
                  <a:gd name="T47" fmla="*/ 13 h 122"/>
                  <a:gd name="T48" fmla="*/ 4 w 140"/>
                  <a:gd name="T49" fmla="*/ 6 h 122"/>
                  <a:gd name="T50" fmla="*/ 14 w 140"/>
                  <a:gd name="T51" fmla="*/ 0 h 122"/>
                  <a:gd name="T52" fmla="*/ 14 w 140"/>
                  <a:gd name="T53" fmla="*/ 0 h 122"/>
                  <a:gd name="T54" fmla="*/ 19 w 140"/>
                  <a:gd name="T55" fmla="*/ 1 h 122"/>
                  <a:gd name="T56" fmla="*/ 24 w 140"/>
                  <a:gd name="T57" fmla="*/ 4 h 122"/>
                  <a:gd name="T58" fmla="*/ 31 w 140"/>
                  <a:gd name="T59" fmla="*/ 8 h 122"/>
                  <a:gd name="T60" fmla="*/ 38 w 140"/>
                  <a:gd name="T61" fmla="*/ 13 h 122"/>
                  <a:gd name="T62" fmla="*/ 45 w 140"/>
                  <a:gd name="T63" fmla="*/ 19 h 122"/>
                  <a:gd name="T64" fmla="*/ 52 w 140"/>
                  <a:gd name="T65" fmla="*/ 25 h 122"/>
                  <a:gd name="T66" fmla="*/ 59 w 140"/>
                  <a:gd name="T67" fmla="*/ 30 h 122"/>
                  <a:gd name="T68" fmla="*/ 66 w 140"/>
                  <a:gd name="T69" fmla="*/ 35 h 122"/>
                  <a:gd name="T70" fmla="*/ 66 w 140"/>
                  <a:gd name="T71" fmla="*/ 35 h 122"/>
                  <a:gd name="T72" fmla="*/ 70 w 140"/>
                  <a:gd name="T73" fmla="*/ 37 h 122"/>
                  <a:gd name="T74" fmla="*/ 76 w 140"/>
                  <a:gd name="T75" fmla="*/ 42 h 122"/>
                  <a:gd name="T76" fmla="*/ 80 w 140"/>
                  <a:gd name="T77" fmla="*/ 45 h 122"/>
                  <a:gd name="T78" fmla="*/ 80 w 140"/>
                  <a:gd name="T79" fmla="*/ 45 h 122"/>
                  <a:gd name="T80" fmla="*/ 84 w 140"/>
                  <a:gd name="T81" fmla="*/ 48 h 122"/>
                  <a:gd name="T82" fmla="*/ 91 w 140"/>
                  <a:gd name="T83" fmla="*/ 53 h 122"/>
                  <a:gd name="T84" fmla="*/ 95 w 140"/>
                  <a:gd name="T85" fmla="*/ 56 h 122"/>
                  <a:gd name="T86" fmla="*/ 95 w 140"/>
                  <a:gd name="T87" fmla="*/ 56 h 122"/>
                  <a:gd name="T88" fmla="*/ 97 w 140"/>
                  <a:gd name="T89" fmla="*/ 57 h 122"/>
                  <a:gd name="T90" fmla="*/ 101 w 140"/>
                  <a:gd name="T91" fmla="*/ 60 h 122"/>
                  <a:gd name="T92" fmla="*/ 106 w 140"/>
                  <a:gd name="T93" fmla="*/ 64 h 122"/>
                  <a:gd name="T94" fmla="*/ 113 w 140"/>
                  <a:gd name="T95" fmla="*/ 68 h 122"/>
                  <a:gd name="T96" fmla="*/ 119 w 140"/>
                  <a:gd name="T97" fmla="*/ 73 h 122"/>
                  <a:gd name="T98" fmla="*/ 126 w 140"/>
                  <a:gd name="T99" fmla="*/ 79 h 122"/>
                  <a:gd name="T100" fmla="*/ 132 w 140"/>
                  <a:gd name="T101" fmla="*/ 83 h 122"/>
                  <a:gd name="T102" fmla="*/ 136 w 140"/>
                  <a:gd name="T103" fmla="*/ 88 h 122"/>
                  <a:gd name="T104" fmla="*/ 139 w 140"/>
                  <a:gd name="T105" fmla="*/ 91 h 122"/>
                  <a:gd name="T106" fmla="*/ 139 w 140"/>
                  <a:gd name="T107" fmla="*/ 93 h 122"/>
                  <a:gd name="T108" fmla="*/ 137 w 140"/>
                  <a:gd name="T109" fmla="*/ 94 h 122"/>
                  <a:gd name="T110" fmla="*/ 137 w 140"/>
                  <a:gd name="T111" fmla="*/ 94 h 122"/>
                  <a:gd name="T112" fmla="*/ 136 w 140"/>
                  <a:gd name="T113" fmla="*/ 101 h 122"/>
                  <a:gd name="T114" fmla="*/ 134 w 140"/>
                  <a:gd name="T115" fmla="*/ 114 h 122"/>
                  <a:gd name="T116" fmla="*/ 133 w 140"/>
                  <a:gd name="T117" fmla="*/ 121 h 122"/>
                  <a:gd name="T118" fmla="*/ 133 w 140"/>
                  <a:gd name="T119" fmla="*/ 121 h 122"/>
                  <a:gd name="T120" fmla="*/ 133 w 140"/>
                  <a:gd name="T121" fmla="*/ 121 h 1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0"/>
                  <a:gd name="T184" fmla="*/ 0 h 122"/>
                  <a:gd name="T185" fmla="*/ 140 w 140"/>
                  <a:gd name="T186" fmla="*/ 122 h 1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0" h="122">
                    <a:moveTo>
                      <a:pt x="133" y="121"/>
                    </a:moveTo>
                    <a:lnTo>
                      <a:pt x="130" y="119"/>
                    </a:lnTo>
                    <a:lnTo>
                      <a:pt x="125" y="115"/>
                    </a:lnTo>
                    <a:lnTo>
                      <a:pt x="118" y="110"/>
                    </a:lnTo>
                    <a:lnTo>
                      <a:pt x="111" y="104"/>
                    </a:lnTo>
                    <a:lnTo>
                      <a:pt x="103" y="97"/>
                    </a:lnTo>
                    <a:lnTo>
                      <a:pt x="95" y="90"/>
                    </a:lnTo>
                    <a:lnTo>
                      <a:pt x="87" y="83"/>
                    </a:lnTo>
                    <a:lnTo>
                      <a:pt x="80" y="77"/>
                    </a:lnTo>
                    <a:lnTo>
                      <a:pt x="74" y="72"/>
                    </a:lnTo>
                    <a:lnTo>
                      <a:pt x="69" y="68"/>
                    </a:lnTo>
                    <a:lnTo>
                      <a:pt x="66" y="66"/>
                    </a:lnTo>
                    <a:lnTo>
                      <a:pt x="60" y="61"/>
                    </a:lnTo>
                    <a:lnTo>
                      <a:pt x="53" y="57"/>
                    </a:lnTo>
                    <a:lnTo>
                      <a:pt x="45" y="51"/>
                    </a:lnTo>
                    <a:lnTo>
                      <a:pt x="37" y="46"/>
                    </a:lnTo>
                    <a:lnTo>
                      <a:pt x="28" y="41"/>
                    </a:lnTo>
                    <a:lnTo>
                      <a:pt x="20" y="36"/>
                    </a:lnTo>
                    <a:lnTo>
                      <a:pt x="13" y="31"/>
                    </a:lnTo>
                    <a:lnTo>
                      <a:pt x="7" y="26"/>
                    </a:lnTo>
                    <a:lnTo>
                      <a:pt x="2" y="23"/>
                    </a:lnTo>
                    <a:lnTo>
                      <a:pt x="0" y="13"/>
                    </a:lnTo>
                    <a:lnTo>
                      <a:pt x="4" y="6"/>
                    </a:lnTo>
                    <a:lnTo>
                      <a:pt x="14" y="0"/>
                    </a:lnTo>
                    <a:lnTo>
                      <a:pt x="19" y="1"/>
                    </a:lnTo>
                    <a:lnTo>
                      <a:pt x="24" y="4"/>
                    </a:lnTo>
                    <a:lnTo>
                      <a:pt x="31" y="8"/>
                    </a:lnTo>
                    <a:lnTo>
                      <a:pt x="38" y="13"/>
                    </a:lnTo>
                    <a:lnTo>
                      <a:pt x="45" y="19"/>
                    </a:lnTo>
                    <a:lnTo>
                      <a:pt x="52" y="25"/>
                    </a:lnTo>
                    <a:lnTo>
                      <a:pt x="59" y="30"/>
                    </a:lnTo>
                    <a:lnTo>
                      <a:pt x="66" y="35"/>
                    </a:lnTo>
                    <a:lnTo>
                      <a:pt x="70" y="37"/>
                    </a:lnTo>
                    <a:lnTo>
                      <a:pt x="76" y="42"/>
                    </a:lnTo>
                    <a:lnTo>
                      <a:pt x="80" y="45"/>
                    </a:lnTo>
                    <a:lnTo>
                      <a:pt x="84" y="48"/>
                    </a:lnTo>
                    <a:lnTo>
                      <a:pt x="91" y="53"/>
                    </a:lnTo>
                    <a:lnTo>
                      <a:pt x="95" y="56"/>
                    </a:lnTo>
                    <a:lnTo>
                      <a:pt x="97" y="57"/>
                    </a:lnTo>
                    <a:lnTo>
                      <a:pt x="101" y="60"/>
                    </a:lnTo>
                    <a:lnTo>
                      <a:pt x="106" y="64"/>
                    </a:lnTo>
                    <a:lnTo>
                      <a:pt x="113" y="68"/>
                    </a:lnTo>
                    <a:lnTo>
                      <a:pt x="119" y="73"/>
                    </a:lnTo>
                    <a:lnTo>
                      <a:pt x="126" y="79"/>
                    </a:lnTo>
                    <a:lnTo>
                      <a:pt x="132" y="83"/>
                    </a:lnTo>
                    <a:lnTo>
                      <a:pt x="136" y="88"/>
                    </a:lnTo>
                    <a:lnTo>
                      <a:pt x="139" y="91"/>
                    </a:lnTo>
                    <a:lnTo>
                      <a:pt x="139" y="93"/>
                    </a:lnTo>
                    <a:lnTo>
                      <a:pt x="137" y="94"/>
                    </a:lnTo>
                    <a:lnTo>
                      <a:pt x="136" y="101"/>
                    </a:lnTo>
                    <a:lnTo>
                      <a:pt x="134" y="114"/>
                    </a:lnTo>
                    <a:lnTo>
                      <a:pt x="133" y="121"/>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06" name="Freeform 157"/>
              <p:cNvSpPr>
                <a:spLocks/>
              </p:cNvSpPr>
              <p:nvPr/>
            </p:nvSpPr>
            <p:spPr bwMode="auto">
              <a:xfrm>
                <a:off x="3718" y="3392"/>
                <a:ext cx="140" cy="122"/>
              </a:xfrm>
              <a:custGeom>
                <a:avLst/>
                <a:gdLst>
                  <a:gd name="T0" fmla="*/ 133 w 140"/>
                  <a:gd name="T1" fmla="*/ 121 h 122"/>
                  <a:gd name="T2" fmla="*/ 130 w 140"/>
                  <a:gd name="T3" fmla="*/ 119 h 122"/>
                  <a:gd name="T4" fmla="*/ 125 w 140"/>
                  <a:gd name="T5" fmla="*/ 115 h 122"/>
                  <a:gd name="T6" fmla="*/ 118 w 140"/>
                  <a:gd name="T7" fmla="*/ 110 h 122"/>
                  <a:gd name="T8" fmla="*/ 111 w 140"/>
                  <a:gd name="T9" fmla="*/ 104 h 122"/>
                  <a:gd name="T10" fmla="*/ 103 w 140"/>
                  <a:gd name="T11" fmla="*/ 97 h 122"/>
                  <a:gd name="T12" fmla="*/ 95 w 140"/>
                  <a:gd name="T13" fmla="*/ 90 h 122"/>
                  <a:gd name="T14" fmla="*/ 87 w 140"/>
                  <a:gd name="T15" fmla="*/ 83 h 122"/>
                  <a:gd name="T16" fmla="*/ 80 w 140"/>
                  <a:gd name="T17" fmla="*/ 77 h 122"/>
                  <a:gd name="T18" fmla="*/ 74 w 140"/>
                  <a:gd name="T19" fmla="*/ 72 h 122"/>
                  <a:gd name="T20" fmla="*/ 69 w 140"/>
                  <a:gd name="T21" fmla="*/ 68 h 122"/>
                  <a:gd name="T22" fmla="*/ 66 w 140"/>
                  <a:gd name="T23" fmla="*/ 66 h 122"/>
                  <a:gd name="T24" fmla="*/ 66 w 140"/>
                  <a:gd name="T25" fmla="*/ 66 h 122"/>
                  <a:gd name="T26" fmla="*/ 60 w 140"/>
                  <a:gd name="T27" fmla="*/ 61 h 122"/>
                  <a:gd name="T28" fmla="*/ 53 w 140"/>
                  <a:gd name="T29" fmla="*/ 57 h 122"/>
                  <a:gd name="T30" fmla="*/ 45 w 140"/>
                  <a:gd name="T31" fmla="*/ 51 h 122"/>
                  <a:gd name="T32" fmla="*/ 37 w 140"/>
                  <a:gd name="T33" fmla="*/ 46 h 122"/>
                  <a:gd name="T34" fmla="*/ 28 w 140"/>
                  <a:gd name="T35" fmla="*/ 41 h 122"/>
                  <a:gd name="T36" fmla="*/ 20 w 140"/>
                  <a:gd name="T37" fmla="*/ 36 h 122"/>
                  <a:gd name="T38" fmla="*/ 13 w 140"/>
                  <a:gd name="T39" fmla="*/ 31 h 122"/>
                  <a:gd name="T40" fmla="*/ 7 w 140"/>
                  <a:gd name="T41" fmla="*/ 26 h 122"/>
                  <a:gd name="T42" fmla="*/ 2 w 140"/>
                  <a:gd name="T43" fmla="*/ 23 h 122"/>
                  <a:gd name="T44" fmla="*/ 2 w 140"/>
                  <a:gd name="T45" fmla="*/ 23 h 122"/>
                  <a:gd name="T46" fmla="*/ 0 w 140"/>
                  <a:gd name="T47" fmla="*/ 13 h 122"/>
                  <a:gd name="T48" fmla="*/ 4 w 140"/>
                  <a:gd name="T49" fmla="*/ 6 h 122"/>
                  <a:gd name="T50" fmla="*/ 14 w 140"/>
                  <a:gd name="T51" fmla="*/ 0 h 122"/>
                  <a:gd name="T52" fmla="*/ 14 w 140"/>
                  <a:gd name="T53" fmla="*/ 0 h 122"/>
                  <a:gd name="T54" fmla="*/ 19 w 140"/>
                  <a:gd name="T55" fmla="*/ 1 h 122"/>
                  <a:gd name="T56" fmla="*/ 24 w 140"/>
                  <a:gd name="T57" fmla="*/ 4 h 122"/>
                  <a:gd name="T58" fmla="*/ 31 w 140"/>
                  <a:gd name="T59" fmla="*/ 8 h 122"/>
                  <a:gd name="T60" fmla="*/ 38 w 140"/>
                  <a:gd name="T61" fmla="*/ 13 h 122"/>
                  <a:gd name="T62" fmla="*/ 45 w 140"/>
                  <a:gd name="T63" fmla="*/ 19 h 122"/>
                  <a:gd name="T64" fmla="*/ 52 w 140"/>
                  <a:gd name="T65" fmla="*/ 25 h 122"/>
                  <a:gd name="T66" fmla="*/ 59 w 140"/>
                  <a:gd name="T67" fmla="*/ 30 h 122"/>
                  <a:gd name="T68" fmla="*/ 66 w 140"/>
                  <a:gd name="T69" fmla="*/ 35 h 122"/>
                  <a:gd name="T70" fmla="*/ 66 w 140"/>
                  <a:gd name="T71" fmla="*/ 35 h 122"/>
                  <a:gd name="T72" fmla="*/ 70 w 140"/>
                  <a:gd name="T73" fmla="*/ 37 h 122"/>
                  <a:gd name="T74" fmla="*/ 76 w 140"/>
                  <a:gd name="T75" fmla="*/ 42 h 122"/>
                  <a:gd name="T76" fmla="*/ 80 w 140"/>
                  <a:gd name="T77" fmla="*/ 45 h 122"/>
                  <a:gd name="T78" fmla="*/ 80 w 140"/>
                  <a:gd name="T79" fmla="*/ 45 h 122"/>
                  <a:gd name="T80" fmla="*/ 84 w 140"/>
                  <a:gd name="T81" fmla="*/ 48 h 122"/>
                  <a:gd name="T82" fmla="*/ 91 w 140"/>
                  <a:gd name="T83" fmla="*/ 53 h 122"/>
                  <a:gd name="T84" fmla="*/ 95 w 140"/>
                  <a:gd name="T85" fmla="*/ 56 h 122"/>
                  <a:gd name="T86" fmla="*/ 95 w 140"/>
                  <a:gd name="T87" fmla="*/ 56 h 122"/>
                  <a:gd name="T88" fmla="*/ 97 w 140"/>
                  <a:gd name="T89" fmla="*/ 57 h 122"/>
                  <a:gd name="T90" fmla="*/ 101 w 140"/>
                  <a:gd name="T91" fmla="*/ 60 h 122"/>
                  <a:gd name="T92" fmla="*/ 106 w 140"/>
                  <a:gd name="T93" fmla="*/ 64 h 122"/>
                  <a:gd name="T94" fmla="*/ 113 w 140"/>
                  <a:gd name="T95" fmla="*/ 68 h 122"/>
                  <a:gd name="T96" fmla="*/ 119 w 140"/>
                  <a:gd name="T97" fmla="*/ 73 h 122"/>
                  <a:gd name="T98" fmla="*/ 126 w 140"/>
                  <a:gd name="T99" fmla="*/ 79 h 122"/>
                  <a:gd name="T100" fmla="*/ 132 w 140"/>
                  <a:gd name="T101" fmla="*/ 83 h 122"/>
                  <a:gd name="T102" fmla="*/ 136 w 140"/>
                  <a:gd name="T103" fmla="*/ 88 h 122"/>
                  <a:gd name="T104" fmla="*/ 139 w 140"/>
                  <a:gd name="T105" fmla="*/ 91 h 122"/>
                  <a:gd name="T106" fmla="*/ 139 w 140"/>
                  <a:gd name="T107" fmla="*/ 93 h 122"/>
                  <a:gd name="T108" fmla="*/ 137 w 140"/>
                  <a:gd name="T109" fmla="*/ 94 h 122"/>
                  <a:gd name="T110" fmla="*/ 137 w 140"/>
                  <a:gd name="T111" fmla="*/ 94 h 122"/>
                  <a:gd name="T112" fmla="*/ 136 w 140"/>
                  <a:gd name="T113" fmla="*/ 101 h 122"/>
                  <a:gd name="T114" fmla="*/ 134 w 140"/>
                  <a:gd name="T115" fmla="*/ 114 h 122"/>
                  <a:gd name="T116" fmla="*/ 133 w 140"/>
                  <a:gd name="T117" fmla="*/ 121 h 122"/>
                  <a:gd name="T118" fmla="*/ 133 w 140"/>
                  <a:gd name="T119" fmla="*/ 121 h 122"/>
                  <a:gd name="T120" fmla="*/ 133 w 140"/>
                  <a:gd name="T121" fmla="*/ 121 h 1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0"/>
                  <a:gd name="T184" fmla="*/ 0 h 122"/>
                  <a:gd name="T185" fmla="*/ 140 w 140"/>
                  <a:gd name="T186" fmla="*/ 122 h 1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0" h="122">
                    <a:moveTo>
                      <a:pt x="133" y="121"/>
                    </a:moveTo>
                    <a:lnTo>
                      <a:pt x="130" y="119"/>
                    </a:lnTo>
                    <a:lnTo>
                      <a:pt x="125" y="115"/>
                    </a:lnTo>
                    <a:lnTo>
                      <a:pt x="118" y="110"/>
                    </a:lnTo>
                    <a:lnTo>
                      <a:pt x="111" y="104"/>
                    </a:lnTo>
                    <a:lnTo>
                      <a:pt x="103" y="97"/>
                    </a:lnTo>
                    <a:lnTo>
                      <a:pt x="95" y="90"/>
                    </a:lnTo>
                    <a:lnTo>
                      <a:pt x="87" y="83"/>
                    </a:lnTo>
                    <a:lnTo>
                      <a:pt x="80" y="77"/>
                    </a:lnTo>
                    <a:lnTo>
                      <a:pt x="74" y="72"/>
                    </a:lnTo>
                    <a:lnTo>
                      <a:pt x="69" y="68"/>
                    </a:lnTo>
                    <a:lnTo>
                      <a:pt x="66" y="66"/>
                    </a:lnTo>
                    <a:lnTo>
                      <a:pt x="60" y="61"/>
                    </a:lnTo>
                    <a:lnTo>
                      <a:pt x="53" y="57"/>
                    </a:lnTo>
                    <a:lnTo>
                      <a:pt x="45" y="51"/>
                    </a:lnTo>
                    <a:lnTo>
                      <a:pt x="37" y="46"/>
                    </a:lnTo>
                    <a:lnTo>
                      <a:pt x="28" y="41"/>
                    </a:lnTo>
                    <a:lnTo>
                      <a:pt x="20" y="36"/>
                    </a:lnTo>
                    <a:lnTo>
                      <a:pt x="13" y="31"/>
                    </a:lnTo>
                    <a:lnTo>
                      <a:pt x="7" y="26"/>
                    </a:lnTo>
                    <a:lnTo>
                      <a:pt x="2" y="23"/>
                    </a:lnTo>
                    <a:lnTo>
                      <a:pt x="0" y="13"/>
                    </a:lnTo>
                    <a:lnTo>
                      <a:pt x="4" y="6"/>
                    </a:lnTo>
                    <a:lnTo>
                      <a:pt x="14" y="0"/>
                    </a:lnTo>
                    <a:lnTo>
                      <a:pt x="19" y="1"/>
                    </a:lnTo>
                    <a:lnTo>
                      <a:pt x="24" y="4"/>
                    </a:lnTo>
                    <a:lnTo>
                      <a:pt x="31" y="8"/>
                    </a:lnTo>
                    <a:lnTo>
                      <a:pt x="38" y="13"/>
                    </a:lnTo>
                    <a:lnTo>
                      <a:pt x="45" y="19"/>
                    </a:lnTo>
                    <a:lnTo>
                      <a:pt x="52" y="25"/>
                    </a:lnTo>
                    <a:lnTo>
                      <a:pt x="59" y="30"/>
                    </a:lnTo>
                    <a:lnTo>
                      <a:pt x="66" y="35"/>
                    </a:lnTo>
                    <a:lnTo>
                      <a:pt x="70" y="37"/>
                    </a:lnTo>
                    <a:lnTo>
                      <a:pt x="76" y="42"/>
                    </a:lnTo>
                    <a:lnTo>
                      <a:pt x="80" y="45"/>
                    </a:lnTo>
                    <a:lnTo>
                      <a:pt x="84" y="48"/>
                    </a:lnTo>
                    <a:lnTo>
                      <a:pt x="91" y="53"/>
                    </a:lnTo>
                    <a:lnTo>
                      <a:pt x="95" y="56"/>
                    </a:lnTo>
                    <a:lnTo>
                      <a:pt x="97" y="57"/>
                    </a:lnTo>
                    <a:lnTo>
                      <a:pt x="101" y="60"/>
                    </a:lnTo>
                    <a:lnTo>
                      <a:pt x="106" y="64"/>
                    </a:lnTo>
                    <a:lnTo>
                      <a:pt x="113" y="68"/>
                    </a:lnTo>
                    <a:lnTo>
                      <a:pt x="119" y="73"/>
                    </a:lnTo>
                    <a:lnTo>
                      <a:pt x="126" y="79"/>
                    </a:lnTo>
                    <a:lnTo>
                      <a:pt x="132" y="83"/>
                    </a:lnTo>
                    <a:lnTo>
                      <a:pt x="136" y="88"/>
                    </a:lnTo>
                    <a:lnTo>
                      <a:pt x="139" y="91"/>
                    </a:lnTo>
                    <a:lnTo>
                      <a:pt x="139" y="93"/>
                    </a:lnTo>
                    <a:lnTo>
                      <a:pt x="137" y="94"/>
                    </a:lnTo>
                    <a:lnTo>
                      <a:pt x="136" y="101"/>
                    </a:lnTo>
                    <a:lnTo>
                      <a:pt x="134" y="114"/>
                    </a:lnTo>
                    <a:lnTo>
                      <a:pt x="133" y="121"/>
                    </a:lnTo>
                  </a:path>
                </a:pathLst>
              </a:custGeom>
              <a:noFill/>
              <a:ln w="12700" cap="rnd">
                <a:solidFill>
                  <a:srgbClr val="B2B2B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07" name="Freeform 158"/>
              <p:cNvSpPr>
                <a:spLocks/>
              </p:cNvSpPr>
              <p:nvPr/>
            </p:nvSpPr>
            <p:spPr bwMode="auto">
              <a:xfrm>
                <a:off x="4007" y="3283"/>
                <a:ext cx="31" cy="186"/>
              </a:xfrm>
              <a:custGeom>
                <a:avLst/>
                <a:gdLst>
                  <a:gd name="T0" fmla="*/ 0 w 31"/>
                  <a:gd name="T1" fmla="*/ 185 h 186"/>
                  <a:gd name="T2" fmla="*/ 0 w 31"/>
                  <a:gd name="T3" fmla="*/ 181 h 186"/>
                  <a:gd name="T4" fmla="*/ 0 w 31"/>
                  <a:gd name="T5" fmla="*/ 175 h 186"/>
                  <a:gd name="T6" fmla="*/ 0 w 31"/>
                  <a:gd name="T7" fmla="*/ 167 h 186"/>
                  <a:gd name="T8" fmla="*/ 0 w 31"/>
                  <a:gd name="T9" fmla="*/ 158 h 186"/>
                  <a:gd name="T10" fmla="*/ 1 w 31"/>
                  <a:gd name="T11" fmla="*/ 148 h 186"/>
                  <a:gd name="T12" fmla="*/ 2 w 31"/>
                  <a:gd name="T13" fmla="*/ 138 h 186"/>
                  <a:gd name="T14" fmla="*/ 2 w 31"/>
                  <a:gd name="T15" fmla="*/ 127 h 186"/>
                  <a:gd name="T16" fmla="*/ 3 w 31"/>
                  <a:gd name="T17" fmla="*/ 117 h 186"/>
                  <a:gd name="T18" fmla="*/ 4 w 31"/>
                  <a:gd name="T19" fmla="*/ 109 h 186"/>
                  <a:gd name="T20" fmla="*/ 4 w 31"/>
                  <a:gd name="T21" fmla="*/ 101 h 186"/>
                  <a:gd name="T22" fmla="*/ 5 w 31"/>
                  <a:gd name="T23" fmla="*/ 95 h 186"/>
                  <a:gd name="T24" fmla="*/ 5 w 31"/>
                  <a:gd name="T25" fmla="*/ 92 h 186"/>
                  <a:gd name="T26" fmla="*/ 5 w 31"/>
                  <a:gd name="T27" fmla="*/ 92 h 186"/>
                  <a:gd name="T28" fmla="*/ 5 w 31"/>
                  <a:gd name="T29" fmla="*/ 85 h 186"/>
                  <a:gd name="T30" fmla="*/ 4 w 31"/>
                  <a:gd name="T31" fmla="*/ 76 h 186"/>
                  <a:gd name="T32" fmla="*/ 3 w 31"/>
                  <a:gd name="T33" fmla="*/ 67 h 186"/>
                  <a:gd name="T34" fmla="*/ 3 w 31"/>
                  <a:gd name="T35" fmla="*/ 58 h 186"/>
                  <a:gd name="T36" fmla="*/ 2 w 31"/>
                  <a:gd name="T37" fmla="*/ 48 h 186"/>
                  <a:gd name="T38" fmla="*/ 1 w 31"/>
                  <a:gd name="T39" fmla="*/ 39 h 186"/>
                  <a:gd name="T40" fmla="*/ 1 w 31"/>
                  <a:gd name="T41" fmla="*/ 30 h 186"/>
                  <a:gd name="T42" fmla="*/ 1 w 31"/>
                  <a:gd name="T43" fmla="*/ 22 h 186"/>
                  <a:gd name="T44" fmla="*/ 1 w 31"/>
                  <a:gd name="T45" fmla="*/ 15 h 186"/>
                  <a:gd name="T46" fmla="*/ 2 w 31"/>
                  <a:gd name="T47" fmla="*/ 9 h 186"/>
                  <a:gd name="T48" fmla="*/ 2 w 31"/>
                  <a:gd name="T49" fmla="*/ 9 h 186"/>
                  <a:gd name="T50" fmla="*/ 7 w 31"/>
                  <a:gd name="T51" fmla="*/ 1 h 186"/>
                  <a:gd name="T52" fmla="*/ 15 w 31"/>
                  <a:gd name="T53" fmla="*/ 0 h 186"/>
                  <a:gd name="T54" fmla="*/ 25 w 31"/>
                  <a:gd name="T55" fmla="*/ 5 h 186"/>
                  <a:gd name="T56" fmla="*/ 25 w 31"/>
                  <a:gd name="T57" fmla="*/ 5 h 186"/>
                  <a:gd name="T58" fmla="*/ 27 w 31"/>
                  <a:gd name="T59" fmla="*/ 9 h 186"/>
                  <a:gd name="T60" fmla="*/ 28 w 31"/>
                  <a:gd name="T61" fmla="*/ 16 h 186"/>
                  <a:gd name="T62" fmla="*/ 29 w 31"/>
                  <a:gd name="T63" fmla="*/ 24 h 186"/>
                  <a:gd name="T64" fmla="*/ 29 w 31"/>
                  <a:gd name="T65" fmla="*/ 33 h 186"/>
                  <a:gd name="T66" fmla="*/ 29 w 31"/>
                  <a:gd name="T67" fmla="*/ 43 h 186"/>
                  <a:gd name="T68" fmla="*/ 29 w 31"/>
                  <a:gd name="T69" fmla="*/ 54 h 186"/>
                  <a:gd name="T70" fmla="*/ 29 w 31"/>
                  <a:gd name="T71" fmla="*/ 64 h 186"/>
                  <a:gd name="T72" fmla="*/ 29 w 31"/>
                  <a:gd name="T73" fmla="*/ 73 h 186"/>
                  <a:gd name="T74" fmla="*/ 29 w 31"/>
                  <a:gd name="T75" fmla="*/ 73 h 186"/>
                  <a:gd name="T76" fmla="*/ 30 w 31"/>
                  <a:gd name="T77" fmla="*/ 78 h 186"/>
                  <a:gd name="T78" fmla="*/ 30 w 31"/>
                  <a:gd name="T79" fmla="*/ 87 h 186"/>
                  <a:gd name="T80" fmla="*/ 30 w 31"/>
                  <a:gd name="T81" fmla="*/ 92 h 186"/>
                  <a:gd name="T82" fmla="*/ 30 w 31"/>
                  <a:gd name="T83" fmla="*/ 92 h 186"/>
                  <a:gd name="T84" fmla="*/ 30 w 31"/>
                  <a:gd name="T85" fmla="*/ 97 h 186"/>
                  <a:gd name="T86" fmla="*/ 30 w 31"/>
                  <a:gd name="T87" fmla="*/ 106 h 186"/>
                  <a:gd name="T88" fmla="*/ 29 w 31"/>
                  <a:gd name="T89" fmla="*/ 111 h 186"/>
                  <a:gd name="T90" fmla="*/ 29 w 31"/>
                  <a:gd name="T91" fmla="*/ 111 h 186"/>
                  <a:gd name="T92" fmla="*/ 30 w 31"/>
                  <a:gd name="T93" fmla="*/ 113 h 186"/>
                  <a:gd name="T94" fmla="*/ 30 w 31"/>
                  <a:gd name="T95" fmla="*/ 118 h 186"/>
                  <a:gd name="T96" fmla="*/ 30 w 31"/>
                  <a:gd name="T97" fmla="*/ 125 h 186"/>
                  <a:gd name="T98" fmla="*/ 30 w 31"/>
                  <a:gd name="T99" fmla="*/ 133 h 186"/>
                  <a:gd name="T100" fmla="*/ 30 w 31"/>
                  <a:gd name="T101" fmla="*/ 142 h 186"/>
                  <a:gd name="T102" fmla="*/ 30 w 31"/>
                  <a:gd name="T103" fmla="*/ 151 h 186"/>
                  <a:gd name="T104" fmla="*/ 29 w 31"/>
                  <a:gd name="T105" fmla="*/ 159 h 186"/>
                  <a:gd name="T106" fmla="*/ 29 w 31"/>
                  <a:gd name="T107" fmla="*/ 165 h 186"/>
                  <a:gd name="T108" fmla="*/ 28 w 31"/>
                  <a:gd name="T109" fmla="*/ 170 h 186"/>
                  <a:gd name="T110" fmla="*/ 26 w 31"/>
                  <a:gd name="T111" fmla="*/ 171 h 186"/>
                  <a:gd name="T112" fmla="*/ 25 w 31"/>
                  <a:gd name="T113" fmla="*/ 170 h 186"/>
                  <a:gd name="T114" fmla="*/ 25 w 31"/>
                  <a:gd name="T115" fmla="*/ 170 h 186"/>
                  <a:gd name="T116" fmla="*/ 18 w 31"/>
                  <a:gd name="T117" fmla="*/ 174 h 186"/>
                  <a:gd name="T118" fmla="*/ 6 w 31"/>
                  <a:gd name="T119" fmla="*/ 181 h 186"/>
                  <a:gd name="T120" fmla="*/ 0 w 31"/>
                  <a:gd name="T121" fmla="*/ 185 h 186"/>
                  <a:gd name="T122" fmla="*/ 0 w 31"/>
                  <a:gd name="T123" fmla="*/ 185 h 186"/>
                  <a:gd name="T124" fmla="*/ 0 w 31"/>
                  <a:gd name="T125" fmla="*/ 185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
                  <a:gd name="T190" fmla="*/ 0 h 186"/>
                  <a:gd name="T191" fmla="*/ 31 w 31"/>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 h="186">
                    <a:moveTo>
                      <a:pt x="0" y="185"/>
                    </a:moveTo>
                    <a:lnTo>
                      <a:pt x="0" y="181"/>
                    </a:lnTo>
                    <a:lnTo>
                      <a:pt x="0" y="175"/>
                    </a:lnTo>
                    <a:lnTo>
                      <a:pt x="0" y="167"/>
                    </a:lnTo>
                    <a:lnTo>
                      <a:pt x="0" y="158"/>
                    </a:lnTo>
                    <a:lnTo>
                      <a:pt x="1" y="148"/>
                    </a:lnTo>
                    <a:lnTo>
                      <a:pt x="2" y="138"/>
                    </a:lnTo>
                    <a:lnTo>
                      <a:pt x="2" y="127"/>
                    </a:lnTo>
                    <a:lnTo>
                      <a:pt x="3" y="117"/>
                    </a:lnTo>
                    <a:lnTo>
                      <a:pt x="4" y="109"/>
                    </a:lnTo>
                    <a:lnTo>
                      <a:pt x="4" y="101"/>
                    </a:lnTo>
                    <a:lnTo>
                      <a:pt x="5" y="95"/>
                    </a:lnTo>
                    <a:lnTo>
                      <a:pt x="5" y="92"/>
                    </a:lnTo>
                    <a:lnTo>
                      <a:pt x="5" y="85"/>
                    </a:lnTo>
                    <a:lnTo>
                      <a:pt x="4" y="76"/>
                    </a:lnTo>
                    <a:lnTo>
                      <a:pt x="3" y="67"/>
                    </a:lnTo>
                    <a:lnTo>
                      <a:pt x="3" y="58"/>
                    </a:lnTo>
                    <a:lnTo>
                      <a:pt x="2" y="48"/>
                    </a:lnTo>
                    <a:lnTo>
                      <a:pt x="1" y="39"/>
                    </a:lnTo>
                    <a:lnTo>
                      <a:pt x="1" y="30"/>
                    </a:lnTo>
                    <a:lnTo>
                      <a:pt x="1" y="22"/>
                    </a:lnTo>
                    <a:lnTo>
                      <a:pt x="1" y="15"/>
                    </a:lnTo>
                    <a:lnTo>
                      <a:pt x="2" y="9"/>
                    </a:lnTo>
                    <a:lnTo>
                      <a:pt x="7" y="1"/>
                    </a:lnTo>
                    <a:lnTo>
                      <a:pt x="15" y="0"/>
                    </a:lnTo>
                    <a:lnTo>
                      <a:pt x="25" y="5"/>
                    </a:lnTo>
                    <a:lnTo>
                      <a:pt x="27" y="9"/>
                    </a:lnTo>
                    <a:lnTo>
                      <a:pt x="28" y="16"/>
                    </a:lnTo>
                    <a:lnTo>
                      <a:pt x="29" y="24"/>
                    </a:lnTo>
                    <a:lnTo>
                      <a:pt x="29" y="33"/>
                    </a:lnTo>
                    <a:lnTo>
                      <a:pt x="29" y="43"/>
                    </a:lnTo>
                    <a:lnTo>
                      <a:pt x="29" y="54"/>
                    </a:lnTo>
                    <a:lnTo>
                      <a:pt x="29" y="64"/>
                    </a:lnTo>
                    <a:lnTo>
                      <a:pt x="29" y="73"/>
                    </a:lnTo>
                    <a:lnTo>
                      <a:pt x="30" y="78"/>
                    </a:lnTo>
                    <a:lnTo>
                      <a:pt x="30" y="87"/>
                    </a:lnTo>
                    <a:lnTo>
                      <a:pt x="30" y="92"/>
                    </a:lnTo>
                    <a:lnTo>
                      <a:pt x="30" y="97"/>
                    </a:lnTo>
                    <a:lnTo>
                      <a:pt x="30" y="106"/>
                    </a:lnTo>
                    <a:lnTo>
                      <a:pt x="29" y="111"/>
                    </a:lnTo>
                    <a:lnTo>
                      <a:pt x="30" y="113"/>
                    </a:lnTo>
                    <a:lnTo>
                      <a:pt x="30" y="118"/>
                    </a:lnTo>
                    <a:lnTo>
                      <a:pt x="30" y="125"/>
                    </a:lnTo>
                    <a:lnTo>
                      <a:pt x="30" y="133"/>
                    </a:lnTo>
                    <a:lnTo>
                      <a:pt x="30" y="142"/>
                    </a:lnTo>
                    <a:lnTo>
                      <a:pt x="30" y="151"/>
                    </a:lnTo>
                    <a:lnTo>
                      <a:pt x="29" y="159"/>
                    </a:lnTo>
                    <a:lnTo>
                      <a:pt x="29" y="165"/>
                    </a:lnTo>
                    <a:lnTo>
                      <a:pt x="28" y="170"/>
                    </a:lnTo>
                    <a:lnTo>
                      <a:pt x="26" y="171"/>
                    </a:lnTo>
                    <a:lnTo>
                      <a:pt x="25" y="170"/>
                    </a:lnTo>
                    <a:lnTo>
                      <a:pt x="18" y="174"/>
                    </a:lnTo>
                    <a:lnTo>
                      <a:pt x="6" y="181"/>
                    </a:lnTo>
                    <a:lnTo>
                      <a:pt x="0" y="185"/>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08" name="Freeform 159"/>
              <p:cNvSpPr>
                <a:spLocks/>
              </p:cNvSpPr>
              <p:nvPr/>
            </p:nvSpPr>
            <p:spPr bwMode="auto">
              <a:xfrm>
                <a:off x="4007" y="3283"/>
                <a:ext cx="31" cy="186"/>
              </a:xfrm>
              <a:custGeom>
                <a:avLst/>
                <a:gdLst>
                  <a:gd name="T0" fmla="*/ 0 w 31"/>
                  <a:gd name="T1" fmla="*/ 185 h 186"/>
                  <a:gd name="T2" fmla="*/ 0 w 31"/>
                  <a:gd name="T3" fmla="*/ 181 h 186"/>
                  <a:gd name="T4" fmla="*/ 0 w 31"/>
                  <a:gd name="T5" fmla="*/ 175 h 186"/>
                  <a:gd name="T6" fmla="*/ 0 w 31"/>
                  <a:gd name="T7" fmla="*/ 167 h 186"/>
                  <a:gd name="T8" fmla="*/ 0 w 31"/>
                  <a:gd name="T9" fmla="*/ 158 h 186"/>
                  <a:gd name="T10" fmla="*/ 1 w 31"/>
                  <a:gd name="T11" fmla="*/ 148 h 186"/>
                  <a:gd name="T12" fmla="*/ 2 w 31"/>
                  <a:gd name="T13" fmla="*/ 138 h 186"/>
                  <a:gd name="T14" fmla="*/ 2 w 31"/>
                  <a:gd name="T15" fmla="*/ 127 h 186"/>
                  <a:gd name="T16" fmla="*/ 3 w 31"/>
                  <a:gd name="T17" fmla="*/ 117 h 186"/>
                  <a:gd name="T18" fmla="*/ 4 w 31"/>
                  <a:gd name="T19" fmla="*/ 109 h 186"/>
                  <a:gd name="T20" fmla="*/ 4 w 31"/>
                  <a:gd name="T21" fmla="*/ 101 h 186"/>
                  <a:gd name="T22" fmla="*/ 5 w 31"/>
                  <a:gd name="T23" fmla="*/ 95 h 186"/>
                  <a:gd name="T24" fmla="*/ 5 w 31"/>
                  <a:gd name="T25" fmla="*/ 92 h 186"/>
                  <a:gd name="T26" fmla="*/ 5 w 31"/>
                  <a:gd name="T27" fmla="*/ 92 h 186"/>
                  <a:gd name="T28" fmla="*/ 5 w 31"/>
                  <a:gd name="T29" fmla="*/ 85 h 186"/>
                  <a:gd name="T30" fmla="*/ 4 w 31"/>
                  <a:gd name="T31" fmla="*/ 76 h 186"/>
                  <a:gd name="T32" fmla="*/ 3 w 31"/>
                  <a:gd name="T33" fmla="*/ 67 h 186"/>
                  <a:gd name="T34" fmla="*/ 3 w 31"/>
                  <a:gd name="T35" fmla="*/ 58 h 186"/>
                  <a:gd name="T36" fmla="*/ 2 w 31"/>
                  <a:gd name="T37" fmla="*/ 48 h 186"/>
                  <a:gd name="T38" fmla="*/ 1 w 31"/>
                  <a:gd name="T39" fmla="*/ 39 h 186"/>
                  <a:gd name="T40" fmla="*/ 1 w 31"/>
                  <a:gd name="T41" fmla="*/ 30 h 186"/>
                  <a:gd name="T42" fmla="*/ 1 w 31"/>
                  <a:gd name="T43" fmla="*/ 22 h 186"/>
                  <a:gd name="T44" fmla="*/ 1 w 31"/>
                  <a:gd name="T45" fmla="*/ 15 h 186"/>
                  <a:gd name="T46" fmla="*/ 2 w 31"/>
                  <a:gd name="T47" fmla="*/ 9 h 186"/>
                  <a:gd name="T48" fmla="*/ 2 w 31"/>
                  <a:gd name="T49" fmla="*/ 9 h 186"/>
                  <a:gd name="T50" fmla="*/ 7 w 31"/>
                  <a:gd name="T51" fmla="*/ 1 h 186"/>
                  <a:gd name="T52" fmla="*/ 15 w 31"/>
                  <a:gd name="T53" fmla="*/ 0 h 186"/>
                  <a:gd name="T54" fmla="*/ 25 w 31"/>
                  <a:gd name="T55" fmla="*/ 5 h 186"/>
                  <a:gd name="T56" fmla="*/ 25 w 31"/>
                  <a:gd name="T57" fmla="*/ 5 h 186"/>
                  <a:gd name="T58" fmla="*/ 27 w 31"/>
                  <a:gd name="T59" fmla="*/ 9 h 186"/>
                  <a:gd name="T60" fmla="*/ 28 w 31"/>
                  <a:gd name="T61" fmla="*/ 16 h 186"/>
                  <a:gd name="T62" fmla="*/ 29 w 31"/>
                  <a:gd name="T63" fmla="*/ 24 h 186"/>
                  <a:gd name="T64" fmla="*/ 29 w 31"/>
                  <a:gd name="T65" fmla="*/ 33 h 186"/>
                  <a:gd name="T66" fmla="*/ 29 w 31"/>
                  <a:gd name="T67" fmla="*/ 43 h 186"/>
                  <a:gd name="T68" fmla="*/ 29 w 31"/>
                  <a:gd name="T69" fmla="*/ 54 h 186"/>
                  <a:gd name="T70" fmla="*/ 29 w 31"/>
                  <a:gd name="T71" fmla="*/ 64 h 186"/>
                  <a:gd name="T72" fmla="*/ 29 w 31"/>
                  <a:gd name="T73" fmla="*/ 73 h 186"/>
                  <a:gd name="T74" fmla="*/ 29 w 31"/>
                  <a:gd name="T75" fmla="*/ 73 h 186"/>
                  <a:gd name="T76" fmla="*/ 30 w 31"/>
                  <a:gd name="T77" fmla="*/ 78 h 186"/>
                  <a:gd name="T78" fmla="*/ 30 w 31"/>
                  <a:gd name="T79" fmla="*/ 87 h 186"/>
                  <a:gd name="T80" fmla="*/ 30 w 31"/>
                  <a:gd name="T81" fmla="*/ 92 h 186"/>
                  <a:gd name="T82" fmla="*/ 30 w 31"/>
                  <a:gd name="T83" fmla="*/ 92 h 186"/>
                  <a:gd name="T84" fmla="*/ 30 w 31"/>
                  <a:gd name="T85" fmla="*/ 97 h 186"/>
                  <a:gd name="T86" fmla="*/ 30 w 31"/>
                  <a:gd name="T87" fmla="*/ 106 h 186"/>
                  <a:gd name="T88" fmla="*/ 29 w 31"/>
                  <a:gd name="T89" fmla="*/ 111 h 186"/>
                  <a:gd name="T90" fmla="*/ 29 w 31"/>
                  <a:gd name="T91" fmla="*/ 111 h 186"/>
                  <a:gd name="T92" fmla="*/ 30 w 31"/>
                  <a:gd name="T93" fmla="*/ 113 h 186"/>
                  <a:gd name="T94" fmla="*/ 30 w 31"/>
                  <a:gd name="T95" fmla="*/ 118 h 186"/>
                  <a:gd name="T96" fmla="*/ 30 w 31"/>
                  <a:gd name="T97" fmla="*/ 125 h 186"/>
                  <a:gd name="T98" fmla="*/ 30 w 31"/>
                  <a:gd name="T99" fmla="*/ 133 h 186"/>
                  <a:gd name="T100" fmla="*/ 30 w 31"/>
                  <a:gd name="T101" fmla="*/ 142 h 186"/>
                  <a:gd name="T102" fmla="*/ 30 w 31"/>
                  <a:gd name="T103" fmla="*/ 151 h 186"/>
                  <a:gd name="T104" fmla="*/ 29 w 31"/>
                  <a:gd name="T105" fmla="*/ 159 h 186"/>
                  <a:gd name="T106" fmla="*/ 29 w 31"/>
                  <a:gd name="T107" fmla="*/ 165 h 186"/>
                  <a:gd name="T108" fmla="*/ 28 w 31"/>
                  <a:gd name="T109" fmla="*/ 170 h 186"/>
                  <a:gd name="T110" fmla="*/ 26 w 31"/>
                  <a:gd name="T111" fmla="*/ 171 h 186"/>
                  <a:gd name="T112" fmla="*/ 25 w 31"/>
                  <a:gd name="T113" fmla="*/ 170 h 186"/>
                  <a:gd name="T114" fmla="*/ 25 w 31"/>
                  <a:gd name="T115" fmla="*/ 170 h 186"/>
                  <a:gd name="T116" fmla="*/ 18 w 31"/>
                  <a:gd name="T117" fmla="*/ 174 h 186"/>
                  <a:gd name="T118" fmla="*/ 6 w 31"/>
                  <a:gd name="T119" fmla="*/ 181 h 186"/>
                  <a:gd name="T120" fmla="*/ 0 w 31"/>
                  <a:gd name="T121" fmla="*/ 185 h 186"/>
                  <a:gd name="T122" fmla="*/ 0 w 31"/>
                  <a:gd name="T123" fmla="*/ 185 h 186"/>
                  <a:gd name="T124" fmla="*/ 0 w 31"/>
                  <a:gd name="T125" fmla="*/ 185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
                  <a:gd name="T190" fmla="*/ 0 h 186"/>
                  <a:gd name="T191" fmla="*/ 31 w 31"/>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 h="186">
                    <a:moveTo>
                      <a:pt x="0" y="185"/>
                    </a:moveTo>
                    <a:lnTo>
                      <a:pt x="0" y="181"/>
                    </a:lnTo>
                    <a:lnTo>
                      <a:pt x="0" y="175"/>
                    </a:lnTo>
                    <a:lnTo>
                      <a:pt x="0" y="167"/>
                    </a:lnTo>
                    <a:lnTo>
                      <a:pt x="0" y="158"/>
                    </a:lnTo>
                    <a:lnTo>
                      <a:pt x="1" y="148"/>
                    </a:lnTo>
                    <a:lnTo>
                      <a:pt x="2" y="138"/>
                    </a:lnTo>
                    <a:lnTo>
                      <a:pt x="2" y="127"/>
                    </a:lnTo>
                    <a:lnTo>
                      <a:pt x="3" y="117"/>
                    </a:lnTo>
                    <a:lnTo>
                      <a:pt x="4" y="109"/>
                    </a:lnTo>
                    <a:lnTo>
                      <a:pt x="4" y="101"/>
                    </a:lnTo>
                    <a:lnTo>
                      <a:pt x="5" y="95"/>
                    </a:lnTo>
                    <a:lnTo>
                      <a:pt x="5" y="92"/>
                    </a:lnTo>
                    <a:lnTo>
                      <a:pt x="5" y="85"/>
                    </a:lnTo>
                    <a:lnTo>
                      <a:pt x="4" y="76"/>
                    </a:lnTo>
                    <a:lnTo>
                      <a:pt x="3" y="67"/>
                    </a:lnTo>
                    <a:lnTo>
                      <a:pt x="3" y="58"/>
                    </a:lnTo>
                    <a:lnTo>
                      <a:pt x="2" y="48"/>
                    </a:lnTo>
                    <a:lnTo>
                      <a:pt x="1" y="39"/>
                    </a:lnTo>
                    <a:lnTo>
                      <a:pt x="1" y="30"/>
                    </a:lnTo>
                    <a:lnTo>
                      <a:pt x="1" y="22"/>
                    </a:lnTo>
                    <a:lnTo>
                      <a:pt x="1" y="15"/>
                    </a:lnTo>
                    <a:lnTo>
                      <a:pt x="2" y="9"/>
                    </a:lnTo>
                    <a:lnTo>
                      <a:pt x="7" y="1"/>
                    </a:lnTo>
                    <a:lnTo>
                      <a:pt x="15" y="0"/>
                    </a:lnTo>
                    <a:lnTo>
                      <a:pt x="25" y="5"/>
                    </a:lnTo>
                    <a:lnTo>
                      <a:pt x="27" y="9"/>
                    </a:lnTo>
                    <a:lnTo>
                      <a:pt x="28" y="16"/>
                    </a:lnTo>
                    <a:lnTo>
                      <a:pt x="29" y="24"/>
                    </a:lnTo>
                    <a:lnTo>
                      <a:pt x="29" y="33"/>
                    </a:lnTo>
                    <a:lnTo>
                      <a:pt x="29" y="43"/>
                    </a:lnTo>
                    <a:lnTo>
                      <a:pt x="29" y="54"/>
                    </a:lnTo>
                    <a:lnTo>
                      <a:pt x="29" y="64"/>
                    </a:lnTo>
                    <a:lnTo>
                      <a:pt x="29" y="73"/>
                    </a:lnTo>
                    <a:lnTo>
                      <a:pt x="30" y="78"/>
                    </a:lnTo>
                    <a:lnTo>
                      <a:pt x="30" y="87"/>
                    </a:lnTo>
                    <a:lnTo>
                      <a:pt x="30" y="92"/>
                    </a:lnTo>
                    <a:lnTo>
                      <a:pt x="30" y="97"/>
                    </a:lnTo>
                    <a:lnTo>
                      <a:pt x="30" y="106"/>
                    </a:lnTo>
                    <a:lnTo>
                      <a:pt x="29" y="111"/>
                    </a:lnTo>
                    <a:lnTo>
                      <a:pt x="30" y="113"/>
                    </a:lnTo>
                    <a:lnTo>
                      <a:pt x="30" y="118"/>
                    </a:lnTo>
                    <a:lnTo>
                      <a:pt x="30" y="125"/>
                    </a:lnTo>
                    <a:lnTo>
                      <a:pt x="30" y="133"/>
                    </a:lnTo>
                    <a:lnTo>
                      <a:pt x="30" y="142"/>
                    </a:lnTo>
                    <a:lnTo>
                      <a:pt x="30" y="151"/>
                    </a:lnTo>
                    <a:lnTo>
                      <a:pt x="29" y="159"/>
                    </a:lnTo>
                    <a:lnTo>
                      <a:pt x="29" y="165"/>
                    </a:lnTo>
                    <a:lnTo>
                      <a:pt x="28" y="170"/>
                    </a:lnTo>
                    <a:lnTo>
                      <a:pt x="26" y="171"/>
                    </a:lnTo>
                    <a:lnTo>
                      <a:pt x="25" y="170"/>
                    </a:lnTo>
                    <a:lnTo>
                      <a:pt x="18" y="174"/>
                    </a:lnTo>
                    <a:lnTo>
                      <a:pt x="6" y="181"/>
                    </a:lnTo>
                    <a:lnTo>
                      <a:pt x="0" y="185"/>
                    </a:lnTo>
                  </a:path>
                </a:pathLst>
              </a:custGeom>
              <a:noFill/>
              <a:ln w="12700" cap="rnd">
                <a:solidFill>
                  <a:srgbClr val="B2B2B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709" name="Freeform 160"/>
              <p:cNvSpPr>
                <a:spLocks/>
              </p:cNvSpPr>
              <p:nvPr/>
            </p:nvSpPr>
            <p:spPr bwMode="auto">
              <a:xfrm>
                <a:off x="3793" y="3409"/>
                <a:ext cx="447" cy="315"/>
              </a:xfrm>
              <a:custGeom>
                <a:avLst/>
                <a:gdLst>
                  <a:gd name="T0" fmla="*/ 239 w 447"/>
                  <a:gd name="T1" fmla="*/ 314 h 315"/>
                  <a:gd name="T2" fmla="*/ 263 w 447"/>
                  <a:gd name="T3" fmla="*/ 311 h 315"/>
                  <a:gd name="T4" fmla="*/ 285 w 447"/>
                  <a:gd name="T5" fmla="*/ 307 h 315"/>
                  <a:gd name="T6" fmla="*/ 307 w 447"/>
                  <a:gd name="T7" fmla="*/ 302 h 315"/>
                  <a:gd name="T8" fmla="*/ 327 w 447"/>
                  <a:gd name="T9" fmla="*/ 294 h 315"/>
                  <a:gd name="T10" fmla="*/ 347 w 447"/>
                  <a:gd name="T11" fmla="*/ 285 h 315"/>
                  <a:gd name="T12" fmla="*/ 365 w 447"/>
                  <a:gd name="T13" fmla="*/ 274 h 315"/>
                  <a:gd name="T14" fmla="*/ 381 w 447"/>
                  <a:gd name="T15" fmla="*/ 262 h 315"/>
                  <a:gd name="T16" fmla="*/ 392 w 447"/>
                  <a:gd name="T17" fmla="*/ 252 h 315"/>
                  <a:gd name="T18" fmla="*/ 407 w 447"/>
                  <a:gd name="T19" fmla="*/ 235 h 315"/>
                  <a:gd name="T20" fmla="*/ 420 w 447"/>
                  <a:gd name="T21" fmla="*/ 218 h 315"/>
                  <a:gd name="T22" fmla="*/ 430 w 447"/>
                  <a:gd name="T23" fmla="*/ 199 h 315"/>
                  <a:gd name="T24" fmla="*/ 438 w 447"/>
                  <a:gd name="T25" fmla="*/ 180 h 315"/>
                  <a:gd name="T26" fmla="*/ 443 w 447"/>
                  <a:gd name="T27" fmla="*/ 159 h 315"/>
                  <a:gd name="T28" fmla="*/ 446 w 447"/>
                  <a:gd name="T29" fmla="*/ 138 h 315"/>
                  <a:gd name="T30" fmla="*/ 446 w 447"/>
                  <a:gd name="T31" fmla="*/ 123 h 315"/>
                  <a:gd name="T32" fmla="*/ 443 w 447"/>
                  <a:gd name="T33" fmla="*/ 100 h 315"/>
                  <a:gd name="T34" fmla="*/ 437 w 447"/>
                  <a:gd name="T35" fmla="*/ 78 h 315"/>
                  <a:gd name="T36" fmla="*/ 427 w 447"/>
                  <a:gd name="T37" fmla="*/ 58 h 315"/>
                  <a:gd name="T38" fmla="*/ 415 w 447"/>
                  <a:gd name="T39" fmla="*/ 41 h 315"/>
                  <a:gd name="T40" fmla="*/ 399 w 447"/>
                  <a:gd name="T41" fmla="*/ 26 h 315"/>
                  <a:gd name="T42" fmla="*/ 381 w 447"/>
                  <a:gd name="T43" fmla="*/ 15 h 315"/>
                  <a:gd name="T44" fmla="*/ 370 w 447"/>
                  <a:gd name="T45" fmla="*/ 10 h 315"/>
                  <a:gd name="T46" fmla="*/ 352 w 447"/>
                  <a:gd name="T47" fmla="*/ 5 h 315"/>
                  <a:gd name="T48" fmla="*/ 332 w 447"/>
                  <a:gd name="T49" fmla="*/ 2 h 315"/>
                  <a:gd name="T50" fmla="*/ 311 w 447"/>
                  <a:gd name="T51" fmla="*/ 1 h 315"/>
                  <a:gd name="T52" fmla="*/ 288 w 447"/>
                  <a:gd name="T53" fmla="*/ 2 h 315"/>
                  <a:gd name="T54" fmla="*/ 265 w 447"/>
                  <a:gd name="T55" fmla="*/ 4 h 315"/>
                  <a:gd name="T56" fmla="*/ 241 w 447"/>
                  <a:gd name="T57" fmla="*/ 7 h 315"/>
                  <a:gd name="T58" fmla="*/ 225 w 447"/>
                  <a:gd name="T59" fmla="*/ 10 h 315"/>
                  <a:gd name="T60" fmla="*/ 199 w 447"/>
                  <a:gd name="T61" fmla="*/ 5 h 315"/>
                  <a:gd name="T62" fmla="*/ 174 w 447"/>
                  <a:gd name="T63" fmla="*/ 2 h 315"/>
                  <a:gd name="T64" fmla="*/ 151 w 447"/>
                  <a:gd name="T65" fmla="*/ 0 h 315"/>
                  <a:gd name="T66" fmla="*/ 128 w 447"/>
                  <a:gd name="T67" fmla="*/ 0 h 315"/>
                  <a:gd name="T68" fmla="*/ 107 w 447"/>
                  <a:gd name="T69" fmla="*/ 2 h 315"/>
                  <a:gd name="T70" fmla="*/ 88 w 447"/>
                  <a:gd name="T71" fmla="*/ 6 h 315"/>
                  <a:gd name="T72" fmla="*/ 70 w 447"/>
                  <a:gd name="T73" fmla="*/ 13 h 315"/>
                  <a:gd name="T74" fmla="*/ 58 w 447"/>
                  <a:gd name="T75" fmla="*/ 19 h 315"/>
                  <a:gd name="T76" fmla="*/ 41 w 447"/>
                  <a:gd name="T77" fmla="*/ 32 h 315"/>
                  <a:gd name="T78" fmla="*/ 27 w 447"/>
                  <a:gd name="T79" fmla="*/ 48 h 315"/>
                  <a:gd name="T80" fmla="*/ 15 w 447"/>
                  <a:gd name="T81" fmla="*/ 66 h 315"/>
                  <a:gd name="T82" fmla="*/ 7 w 447"/>
                  <a:gd name="T83" fmla="*/ 86 h 315"/>
                  <a:gd name="T84" fmla="*/ 2 w 447"/>
                  <a:gd name="T85" fmla="*/ 108 h 315"/>
                  <a:gd name="T86" fmla="*/ 0 w 447"/>
                  <a:gd name="T87" fmla="*/ 130 h 315"/>
                  <a:gd name="T88" fmla="*/ 1 w 447"/>
                  <a:gd name="T89" fmla="*/ 145 h 315"/>
                  <a:gd name="T90" fmla="*/ 4 w 447"/>
                  <a:gd name="T91" fmla="*/ 166 h 315"/>
                  <a:gd name="T92" fmla="*/ 10 w 447"/>
                  <a:gd name="T93" fmla="*/ 186 h 315"/>
                  <a:gd name="T94" fmla="*/ 19 w 447"/>
                  <a:gd name="T95" fmla="*/ 206 h 315"/>
                  <a:gd name="T96" fmla="*/ 30 w 447"/>
                  <a:gd name="T97" fmla="*/ 224 h 315"/>
                  <a:gd name="T98" fmla="*/ 44 w 447"/>
                  <a:gd name="T99" fmla="*/ 241 h 315"/>
                  <a:gd name="T100" fmla="*/ 59 w 447"/>
                  <a:gd name="T101" fmla="*/ 257 h 315"/>
                  <a:gd name="T102" fmla="*/ 70 w 447"/>
                  <a:gd name="T103" fmla="*/ 266 h 315"/>
                  <a:gd name="T104" fmla="*/ 87 w 447"/>
                  <a:gd name="T105" fmla="*/ 278 h 315"/>
                  <a:gd name="T106" fmla="*/ 106 w 447"/>
                  <a:gd name="T107" fmla="*/ 288 h 315"/>
                  <a:gd name="T108" fmla="*/ 126 w 447"/>
                  <a:gd name="T109" fmla="*/ 297 h 315"/>
                  <a:gd name="T110" fmla="*/ 147 w 447"/>
                  <a:gd name="T111" fmla="*/ 304 h 315"/>
                  <a:gd name="T112" fmla="*/ 169 w 447"/>
                  <a:gd name="T113" fmla="*/ 309 h 315"/>
                  <a:gd name="T114" fmla="*/ 192 w 447"/>
                  <a:gd name="T115" fmla="*/ 312 h 315"/>
                  <a:gd name="T116" fmla="*/ 216 w 447"/>
                  <a:gd name="T117" fmla="*/ 314 h 315"/>
                  <a:gd name="T118" fmla="*/ 224 w 447"/>
                  <a:gd name="T119" fmla="*/ 314 h 3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7"/>
                  <a:gd name="T181" fmla="*/ 0 h 315"/>
                  <a:gd name="T182" fmla="*/ 447 w 447"/>
                  <a:gd name="T183" fmla="*/ 315 h 3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7" h="315">
                    <a:moveTo>
                      <a:pt x="224" y="314"/>
                    </a:moveTo>
                    <a:lnTo>
                      <a:pt x="232" y="314"/>
                    </a:lnTo>
                    <a:lnTo>
                      <a:pt x="239" y="314"/>
                    </a:lnTo>
                    <a:lnTo>
                      <a:pt x="247" y="313"/>
                    </a:lnTo>
                    <a:lnTo>
                      <a:pt x="255" y="312"/>
                    </a:lnTo>
                    <a:lnTo>
                      <a:pt x="263" y="311"/>
                    </a:lnTo>
                    <a:lnTo>
                      <a:pt x="270" y="310"/>
                    </a:lnTo>
                    <a:lnTo>
                      <a:pt x="278" y="309"/>
                    </a:lnTo>
                    <a:lnTo>
                      <a:pt x="285" y="307"/>
                    </a:lnTo>
                    <a:lnTo>
                      <a:pt x="292" y="306"/>
                    </a:lnTo>
                    <a:lnTo>
                      <a:pt x="300" y="304"/>
                    </a:lnTo>
                    <a:lnTo>
                      <a:pt x="307" y="302"/>
                    </a:lnTo>
                    <a:lnTo>
                      <a:pt x="314" y="299"/>
                    </a:lnTo>
                    <a:lnTo>
                      <a:pt x="321" y="297"/>
                    </a:lnTo>
                    <a:lnTo>
                      <a:pt x="327" y="294"/>
                    </a:lnTo>
                    <a:lnTo>
                      <a:pt x="334" y="291"/>
                    </a:lnTo>
                    <a:lnTo>
                      <a:pt x="340" y="288"/>
                    </a:lnTo>
                    <a:lnTo>
                      <a:pt x="347" y="285"/>
                    </a:lnTo>
                    <a:lnTo>
                      <a:pt x="353" y="281"/>
                    </a:lnTo>
                    <a:lnTo>
                      <a:pt x="359" y="278"/>
                    </a:lnTo>
                    <a:lnTo>
                      <a:pt x="365" y="274"/>
                    </a:lnTo>
                    <a:lnTo>
                      <a:pt x="370" y="270"/>
                    </a:lnTo>
                    <a:lnTo>
                      <a:pt x="376" y="266"/>
                    </a:lnTo>
                    <a:lnTo>
                      <a:pt x="381" y="262"/>
                    </a:lnTo>
                    <a:lnTo>
                      <a:pt x="387" y="257"/>
                    </a:lnTo>
                    <a:lnTo>
                      <a:pt x="392" y="252"/>
                    </a:lnTo>
                    <a:lnTo>
                      <a:pt x="397" y="246"/>
                    </a:lnTo>
                    <a:lnTo>
                      <a:pt x="402" y="241"/>
                    </a:lnTo>
                    <a:lnTo>
                      <a:pt x="407" y="235"/>
                    </a:lnTo>
                    <a:lnTo>
                      <a:pt x="412" y="230"/>
                    </a:lnTo>
                    <a:lnTo>
                      <a:pt x="416" y="224"/>
                    </a:lnTo>
                    <a:lnTo>
                      <a:pt x="420" y="218"/>
                    </a:lnTo>
                    <a:lnTo>
                      <a:pt x="424" y="212"/>
                    </a:lnTo>
                    <a:lnTo>
                      <a:pt x="427" y="206"/>
                    </a:lnTo>
                    <a:lnTo>
                      <a:pt x="430" y="199"/>
                    </a:lnTo>
                    <a:lnTo>
                      <a:pt x="433" y="193"/>
                    </a:lnTo>
                    <a:lnTo>
                      <a:pt x="436" y="186"/>
                    </a:lnTo>
                    <a:lnTo>
                      <a:pt x="438" y="180"/>
                    </a:lnTo>
                    <a:lnTo>
                      <a:pt x="440" y="173"/>
                    </a:lnTo>
                    <a:lnTo>
                      <a:pt x="442" y="166"/>
                    </a:lnTo>
                    <a:lnTo>
                      <a:pt x="443" y="159"/>
                    </a:lnTo>
                    <a:lnTo>
                      <a:pt x="445" y="152"/>
                    </a:lnTo>
                    <a:lnTo>
                      <a:pt x="445" y="145"/>
                    </a:lnTo>
                    <a:lnTo>
                      <a:pt x="446" y="138"/>
                    </a:lnTo>
                    <a:lnTo>
                      <a:pt x="446" y="130"/>
                    </a:lnTo>
                    <a:lnTo>
                      <a:pt x="446" y="123"/>
                    </a:lnTo>
                    <a:lnTo>
                      <a:pt x="445" y="115"/>
                    </a:lnTo>
                    <a:lnTo>
                      <a:pt x="444" y="107"/>
                    </a:lnTo>
                    <a:lnTo>
                      <a:pt x="443" y="100"/>
                    </a:lnTo>
                    <a:lnTo>
                      <a:pt x="441" y="92"/>
                    </a:lnTo>
                    <a:lnTo>
                      <a:pt x="439" y="85"/>
                    </a:lnTo>
                    <a:lnTo>
                      <a:pt x="437" y="78"/>
                    </a:lnTo>
                    <a:lnTo>
                      <a:pt x="434" y="71"/>
                    </a:lnTo>
                    <a:lnTo>
                      <a:pt x="431" y="65"/>
                    </a:lnTo>
                    <a:lnTo>
                      <a:pt x="427" y="58"/>
                    </a:lnTo>
                    <a:lnTo>
                      <a:pt x="423" y="52"/>
                    </a:lnTo>
                    <a:lnTo>
                      <a:pt x="419" y="46"/>
                    </a:lnTo>
                    <a:lnTo>
                      <a:pt x="415" y="41"/>
                    </a:lnTo>
                    <a:lnTo>
                      <a:pt x="410" y="35"/>
                    </a:lnTo>
                    <a:lnTo>
                      <a:pt x="405" y="31"/>
                    </a:lnTo>
                    <a:lnTo>
                      <a:pt x="399" y="26"/>
                    </a:lnTo>
                    <a:lnTo>
                      <a:pt x="394" y="22"/>
                    </a:lnTo>
                    <a:lnTo>
                      <a:pt x="388" y="18"/>
                    </a:lnTo>
                    <a:lnTo>
                      <a:pt x="381" y="15"/>
                    </a:lnTo>
                    <a:lnTo>
                      <a:pt x="376" y="12"/>
                    </a:lnTo>
                    <a:lnTo>
                      <a:pt x="370" y="10"/>
                    </a:lnTo>
                    <a:lnTo>
                      <a:pt x="364" y="8"/>
                    </a:lnTo>
                    <a:lnTo>
                      <a:pt x="358" y="6"/>
                    </a:lnTo>
                    <a:lnTo>
                      <a:pt x="352" y="5"/>
                    </a:lnTo>
                    <a:lnTo>
                      <a:pt x="346" y="4"/>
                    </a:lnTo>
                    <a:lnTo>
                      <a:pt x="339" y="3"/>
                    </a:lnTo>
                    <a:lnTo>
                      <a:pt x="332" y="2"/>
                    </a:lnTo>
                    <a:lnTo>
                      <a:pt x="325" y="1"/>
                    </a:lnTo>
                    <a:lnTo>
                      <a:pt x="318" y="1"/>
                    </a:lnTo>
                    <a:lnTo>
                      <a:pt x="311" y="1"/>
                    </a:lnTo>
                    <a:lnTo>
                      <a:pt x="304" y="1"/>
                    </a:lnTo>
                    <a:lnTo>
                      <a:pt x="296" y="1"/>
                    </a:lnTo>
                    <a:lnTo>
                      <a:pt x="288" y="2"/>
                    </a:lnTo>
                    <a:lnTo>
                      <a:pt x="281" y="2"/>
                    </a:lnTo>
                    <a:lnTo>
                      <a:pt x="273" y="3"/>
                    </a:lnTo>
                    <a:lnTo>
                      <a:pt x="265" y="4"/>
                    </a:lnTo>
                    <a:lnTo>
                      <a:pt x="257" y="5"/>
                    </a:lnTo>
                    <a:lnTo>
                      <a:pt x="249" y="6"/>
                    </a:lnTo>
                    <a:lnTo>
                      <a:pt x="241" y="7"/>
                    </a:lnTo>
                    <a:lnTo>
                      <a:pt x="233" y="8"/>
                    </a:lnTo>
                    <a:lnTo>
                      <a:pt x="225" y="10"/>
                    </a:lnTo>
                    <a:lnTo>
                      <a:pt x="216" y="8"/>
                    </a:lnTo>
                    <a:lnTo>
                      <a:pt x="208" y="6"/>
                    </a:lnTo>
                    <a:lnTo>
                      <a:pt x="199" y="5"/>
                    </a:lnTo>
                    <a:lnTo>
                      <a:pt x="191" y="4"/>
                    </a:lnTo>
                    <a:lnTo>
                      <a:pt x="183" y="3"/>
                    </a:lnTo>
                    <a:lnTo>
                      <a:pt x="174" y="2"/>
                    </a:lnTo>
                    <a:lnTo>
                      <a:pt x="166" y="1"/>
                    </a:lnTo>
                    <a:lnTo>
                      <a:pt x="159" y="0"/>
                    </a:lnTo>
                    <a:lnTo>
                      <a:pt x="151" y="0"/>
                    </a:lnTo>
                    <a:lnTo>
                      <a:pt x="143" y="0"/>
                    </a:lnTo>
                    <a:lnTo>
                      <a:pt x="136" y="0"/>
                    </a:lnTo>
                    <a:lnTo>
                      <a:pt x="128" y="0"/>
                    </a:lnTo>
                    <a:lnTo>
                      <a:pt x="121" y="1"/>
                    </a:lnTo>
                    <a:lnTo>
                      <a:pt x="114" y="1"/>
                    </a:lnTo>
                    <a:lnTo>
                      <a:pt x="107" y="2"/>
                    </a:lnTo>
                    <a:lnTo>
                      <a:pt x="101" y="3"/>
                    </a:lnTo>
                    <a:lnTo>
                      <a:pt x="94" y="5"/>
                    </a:lnTo>
                    <a:lnTo>
                      <a:pt x="88" y="6"/>
                    </a:lnTo>
                    <a:lnTo>
                      <a:pt x="82" y="8"/>
                    </a:lnTo>
                    <a:lnTo>
                      <a:pt x="76" y="10"/>
                    </a:lnTo>
                    <a:lnTo>
                      <a:pt x="70" y="13"/>
                    </a:lnTo>
                    <a:lnTo>
                      <a:pt x="65" y="15"/>
                    </a:lnTo>
                    <a:lnTo>
                      <a:pt x="58" y="19"/>
                    </a:lnTo>
                    <a:lnTo>
                      <a:pt x="52" y="23"/>
                    </a:lnTo>
                    <a:lnTo>
                      <a:pt x="47" y="27"/>
                    </a:lnTo>
                    <a:lnTo>
                      <a:pt x="41" y="32"/>
                    </a:lnTo>
                    <a:lnTo>
                      <a:pt x="36" y="37"/>
                    </a:lnTo>
                    <a:lnTo>
                      <a:pt x="31" y="42"/>
                    </a:lnTo>
                    <a:lnTo>
                      <a:pt x="27" y="48"/>
                    </a:lnTo>
                    <a:lnTo>
                      <a:pt x="23" y="54"/>
                    </a:lnTo>
                    <a:lnTo>
                      <a:pt x="19" y="60"/>
                    </a:lnTo>
                    <a:lnTo>
                      <a:pt x="15" y="66"/>
                    </a:lnTo>
                    <a:lnTo>
                      <a:pt x="12" y="73"/>
                    </a:lnTo>
                    <a:lnTo>
                      <a:pt x="9" y="79"/>
                    </a:lnTo>
                    <a:lnTo>
                      <a:pt x="7" y="86"/>
                    </a:lnTo>
                    <a:lnTo>
                      <a:pt x="5" y="93"/>
                    </a:lnTo>
                    <a:lnTo>
                      <a:pt x="3" y="100"/>
                    </a:lnTo>
                    <a:lnTo>
                      <a:pt x="2" y="108"/>
                    </a:lnTo>
                    <a:lnTo>
                      <a:pt x="1" y="115"/>
                    </a:lnTo>
                    <a:lnTo>
                      <a:pt x="0" y="123"/>
                    </a:lnTo>
                    <a:lnTo>
                      <a:pt x="0" y="130"/>
                    </a:lnTo>
                    <a:lnTo>
                      <a:pt x="0" y="138"/>
                    </a:lnTo>
                    <a:lnTo>
                      <a:pt x="1" y="145"/>
                    </a:lnTo>
                    <a:lnTo>
                      <a:pt x="2" y="152"/>
                    </a:lnTo>
                    <a:lnTo>
                      <a:pt x="3" y="159"/>
                    </a:lnTo>
                    <a:lnTo>
                      <a:pt x="4" y="166"/>
                    </a:lnTo>
                    <a:lnTo>
                      <a:pt x="6" y="173"/>
                    </a:lnTo>
                    <a:lnTo>
                      <a:pt x="8" y="180"/>
                    </a:lnTo>
                    <a:lnTo>
                      <a:pt x="10" y="186"/>
                    </a:lnTo>
                    <a:lnTo>
                      <a:pt x="13" y="193"/>
                    </a:lnTo>
                    <a:lnTo>
                      <a:pt x="16" y="199"/>
                    </a:lnTo>
                    <a:lnTo>
                      <a:pt x="19" y="206"/>
                    </a:lnTo>
                    <a:lnTo>
                      <a:pt x="23" y="212"/>
                    </a:lnTo>
                    <a:lnTo>
                      <a:pt x="26" y="218"/>
                    </a:lnTo>
                    <a:lnTo>
                      <a:pt x="30" y="224"/>
                    </a:lnTo>
                    <a:lnTo>
                      <a:pt x="34" y="230"/>
                    </a:lnTo>
                    <a:lnTo>
                      <a:pt x="39" y="235"/>
                    </a:lnTo>
                    <a:lnTo>
                      <a:pt x="44" y="241"/>
                    </a:lnTo>
                    <a:lnTo>
                      <a:pt x="49" y="246"/>
                    </a:lnTo>
                    <a:lnTo>
                      <a:pt x="54" y="252"/>
                    </a:lnTo>
                    <a:lnTo>
                      <a:pt x="59" y="257"/>
                    </a:lnTo>
                    <a:lnTo>
                      <a:pt x="65" y="262"/>
                    </a:lnTo>
                    <a:lnTo>
                      <a:pt x="70" y="266"/>
                    </a:lnTo>
                    <a:lnTo>
                      <a:pt x="76" y="270"/>
                    </a:lnTo>
                    <a:lnTo>
                      <a:pt x="81" y="274"/>
                    </a:lnTo>
                    <a:lnTo>
                      <a:pt x="87" y="278"/>
                    </a:lnTo>
                    <a:lnTo>
                      <a:pt x="93" y="281"/>
                    </a:lnTo>
                    <a:lnTo>
                      <a:pt x="100" y="285"/>
                    </a:lnTo>
                    <a:lnTo>
                      <a:pt x="106" y="288"/>
                    </a:lnTo>
                    <a:lnTo>
                      <a:pt x="112" y="291"/>
                    </a:lnTo>
                    <a:lnTo>
                      <a:pt x="119" y="294"/>
                    </a:lnTo>
                    <a:lnTo>
                      <a:pt x="126" y="297"/>
                    </a:lnTo>
                    <a:lnTo>
                      <a:pt x="133" y="299"/>
                    </a:lnTo>
                    <a:lnTo>
                      <a:pt x="140" y="302"/>
                    </a:lnTo>
                    <a:lnTo>
                      <a:pt x="147" y="304"/>
                    </a:lnTo>
                    <a:lnTo>
                      <a:pt x="154" y="306"/>
                    </a:lnTo>
                    <a:lnTo>
                      <a:pt x="161" y="307"/>
                    </a:lnTo>
                    <a:lnTo>
                      <a:pt x="169" y="309"/>
                    </a:lnTo>
                    <a:lnTo>
                      <a:pt x="176" y="310"/>
                    </a:lnTo>
                    <a:lnTo>
                      <a:pt x="184" y="311"/>
                    </a:lnTo>
                    <a:lnTo>
                      <a:pt x="192" y="312"/>
                    </a:lnTo>
                    <a:lnTo>
                      <a:pt x="200" y="313"/>
                    </a:lnTo>
                    <a:lnTo>
                      <a:pt x="208" y="314"/>
                    </a:lnTo>
                    <a:lnTo>
                      <a:pt x="216" y="314"/>
                    </a:lnTo>
                    <a:lnTo>
                      <a:pt x="224" y="314"/>
                    </a:lnTo>
                  </a:path>
                </a:pathLst>
              </a:custGeom>
              <a:solidFill>
                <a:srgbClr val="FF962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710" name="Freeform 161"/>
              <p:cNvSpPr>
                <a:spLocks/>
              </p:cNvSpPr>
              <p:nvPr/>
            </p:nvSpPr>
            <p:spPr bwMode="auto">
              <a:xfrm>
                <a:off x="3793" y="3409"/>
                <a:ext cx="447" cy="315"/>
              </a:xfrm>
              <a:custGeom>
                <a:avLst/>
                <a:gdLst>
                  <a:gd name="T0" fmla="*/ 239 w 447"/>
                  <a:gd name="T1" fmla="*/ 314 h 315"/>
                  <a:gd name="T2" fmla="*/ 263 w 447"/>
                  <a:gd name="T3" fmla="*/ 311 h 315"/>
                  <a:gd name="T4" fmla="*/ 285 w 447"/>
                  <a:gd name="T5" fmla="*/ 307 h 315"/>
                  <a:gd name="T6" fmla="*/ 307 w 447"/>
                  <a:gd name="T7" fmla="*/ 302 h 315"/>
                  <a:gd name="T8" fmla="*/ 327 w 447"/>
                  <a:gd name="T9" fmla="*/ 294 h 315"/>
                  <a:gd name="T10" fmla="*/ 347 w 447"/>
                  <a:gd name="T11" fmla="*/ 285 h 315"/>
                  <a:gd name="T12" fmla="*/ 365 w 447"/>
                  <a:gd name="T13" fmla="*/ 274 h 315"/>
                  <a:gd name="T14" fmla="*/ 381 w 447"/>
                  <a:gd name="T15" fmla="*/ 262 h 315"/>
                  <a:gd name="T16" fmla="*/ 392 w 447"/>
                  <a:gd name="T17" fmla="*/ 252 h 315"/>
                  <a:gd name="T18" fmla="*/ 407 w 447"/>
                  <a:gd name="T19" fmla="*/ 235 h 315"/>
                  <a:gd name="T20" fmla="*/ 420 w 447"/>
                  <a:gd name="T21" fmla="*/ 218 h 315"/>
                  <a:gd name="T22" fmla="*/ 430 w 447"/>
                  <a:gd name="T23" fmla="*/ 199 h 315"/>
                  <a:gd name="T24" fmla="*/ 438 w 447"/>
                  <a:gd name="T25" fmla="*/ 180 h 315"/>
                  <a:gd name="T26" fmla="*/ 443 w 447"/>
                  <a:gd name="T27" fmla="*/ 159 h 315"/>
                  <a:gd name="T28" fmla="*/ 446 w 447"/>
                  <a:gd name="T29" fmla="*/ 138 h 315"/>
                  <a:gd name="T30" fmla="*/ 446 w 447"/>
                  <a:gd name="T31" fmla="*/ 123 h 315"/>
                  <a:gd name="T32" fmla="*/ 443 w 447"/>
                  <a:gd name="T33" fmla="*/ 100 h 315"/>
                  <a:gd name="T34" fmla="*/ 437 w 447"/>
                  <a:gd name="T35" fmla="*/ 78 h 315"/>
                  <a:gd name="T36" fmla="*/ 427 w 447"/>
                  <a:gd name="T37" fmla="*/ 58 h 315"/>
                  <a:gd name="T38" fmla="*/ 415 w 447"/>
                  <a:gd name="T39" fmla="*/ 41 h 315"/>
                  <a:gd name="T40" fmla="*/ 399 w 447"/>
                  <a:gd name="T41" fmla="*/ 26 h 315"/>
                  <a:gd name="T42" fmla="*/ 381 w 447"/>
                  <a:gd name="T43" fmla="*/ 15 h 315"/>
                  <a:gd name="T44" fmla="*/ 370 w 447"/>
                  <a:gd name="T45" fmla="*/ 10 h 315"/>
                  <a:gd name="T46" fmla="*/ 352 w 447"/>
                  <a:gd name="T47" fmla="*/ 5 h 315"/>
                  <a:gd name="T48" fmla="*/ 332 w 447"/>
                  <a:gd name="T49" fmla="*/ 2 h 315"/>
                  <a:gd name="T50" fmla="*/ 311 w 447"/>
                  <a:gd name="T51" fmla="*/ 1 h 315"/>
                  <a:gd name="T52" fmla="*/ 288 w 447"/>
                  <a:gd name="T53" fmla="*/ 2 h 315"/>
                  <a:gd name="T54" fmla="*/ 265 w 447"/>
                  <a:gd name="T55" fmla="*/ 4 h 315"/>
                  <a:gd name="T56" fmla="*/ 241 w 447"/>
                  <a:gd name="T57" fmla="*/ 7 h 315"/>
                  <a:gd name="T58" fmla="*/ 225 w 447"/>
                  <a:gd name="T59" fmla="*/ 10 h 315"/>
                  <a:gd name="T60" fmla="*/ 199 w 447"/>
                  <a:gd name="T61" fmla="*/ 5 h 315"/>
                  <a:gd name="T62" fmla="*/ 174 w 447"/>
                  <a:gd name="T63" fmla="*/ 2 h 315"/>
                  <a:gd name="T64" fmla="*/ 151 w 447"/>
                  <a:gd name="T65" fmla="*/ 0 h 315"/>
                  <a:gd name="T66" fmla="*/ 128 w 447"/>
                  <a:gd name="T67" fmla="*/ 0 h 315"/>
                  <a:gd name="T68" fmla="*/ 107 w 447"/>
                  <a:gd name="T69" fmla="*/ 2 h 315"/>
                  <a:gd name="T70" fmla="*/ 88 w 447"/>
                  <a:gd name="T71" fmla="*/ 6 h 315"/>
                  <a:gd name="T72" fmla="*/ 70 w 447"/>
                  <a:gd name="T73" fmla="*/ 13 h 315"/>
                  <a:gd name="T74" fmla="*/ 58 w 447"/>
                  <a:gd name="T75" fmla="*/ 19 h 315"/>
                  <a:gd name="T76" fmla="*/ 41 w 447"/>
                  <a:gd name="T77" fmla="*/ 32 h 315"/>
                  <a:gd name="T78" fmla="*/ 27 w 447"/>
                  <a:gd name="T79" fmla="*/ 48 h 315"/>
                  <a:gd name="T80" fmla="*/ 15 w 447"/>
                  <a:gd name="T81" fmla="*/ 66 h 315"/>
                  <a:gd name="T82" fmla="*/ 7 w 447"/>
                  <a:gd name="T83" fmla="*/ 86 h 315"/>
                  <a:gd name="T84" fmla="*/ 2 w 447"/>
                  <a:gd name="T85" fmla="*/ 108 h 315"/>
                  <a:gd name="T86" fmla="*/ 0 w 447"/>
                  <a:gd name="T87" fmla="*/ 130 h 315"/>
                  <a:gd name="T88" fmla="*/ 1 w 447"/>
                  <a:gd name="T89" fmla="*/ 145 h 315"/>
                  <a:gd name="T90" fmla="*/ 4 w 447"/>
                  <a:gd name="T91" fmla="*/ 166 h 315"/>
                  <a:gd name="T92" fmla="*/ 10 w 447"/>
                  <a:gd name="T93" fmla="*/ 186 h 315"/>
                  <a:gd name="T94" fmla="*/ 19 w 447"/>
                  <a:gd name="T95" fmla="*/ 206 h 315"/>
                  <a:gd name="T96" fmla="*/ 30 w 447"/>
                  <a:gd name="T97" fmla="*/ 224 h 315"/>
                  <a:gd name="T98" fmla="*/ 44 w 447"/>
                  <a:gd name="T99" fmla="*/ 241 h 315"/>
                  <a:gd name="T100" fmla="*/ 59 w 447"/>
                  <a:gd name="T101" fmla="*/ 257 h 315"/>
                  <a:gd name="T102" fmla="*/ 70 w 447"/>
                  <a:gd name="T103" fmla="*/ 266 h 315"/>
                  <a:gd name="T104" fmla="*/ 87 w 447"/>
                  <a:gd name="T105" fmla="*/ 278 h 315"/>
                  <a:gd name="T106" fmla="*/ 106 w 447"/>
                  <a:gd name="T107" fmla="*/ 288 h 315"/>
                  <a:gd name="T108" fmla="*/ 126 w 447"/>
                  <a:gd name="T109" fmla="*/ 297 h 315"/>
                  <a:gd name="T110" fmla="*/ 147 w 447"/>
                  <a:gd name="T111" fmla="*/ 304 h 315"/>
                  <a:gd name="T112" fmla="*/ 169 w 447"/>
                  <a:gd name="T113" fmla="*/ 309 h 315"/>
                  <a:gd name="T114" fmla="*/ 192 w 447"/>
                  <a:gd name="T115" fmla="*/ 312 h 315"/>
                  <a:gd name="T116" fmla="*/ 216 w 447"/>
                  <a:gd name="T117" fmla="*/ 314 h 315"/>
                  <a:gd name="T118" fmla="*/ 224 w 447"/>
                  <a:gd name="T119" fmla="*/ 314 h 3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7"/>
                  <a:gd name="T181" fmla="*/ 0 h 315"/>
                  <a:gd name="T182" fmla="*/ 447 w 447"/>
                  <a:gd name="T183" fmla="*/ 315 h 3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7" h="315">
                    <a:moveTo>
                      <a:pt x="224" y="314"/>
                    </a:moveTo>
                    <a:lnTo>
                      <a:pt x="232" y="314"/>
                    </a:lnTo>
                    <a:lnTo>
                      <a:pt x="239" y="314"/>
                    </a:lnTo>
                    <a:lnTo>
                      <a:pt x="247" y="313"/>
                    </a:lnTo>
                    <a:lnTo>
                      <a:pt x="255" y="312"/>
                    </a:lnTo>
                    <a:lnTo>
                      <a:pt x="263" y="311"/>
                    </a:lnTo>
                    <a:lnTo>
                      <a:pt x="270" y="310"/>
                    </a:lnTo>
                    <a:lnTo>
                      <a:pt x="278" y="309"/>
                    </a:lnTo>
                    <a:lnTo>
                      <a:pt x="285" y="307"/>
                    </a:lnTo>
                    <a:lnTo>
                      <a:pt x="292" y="306"/>
                    </a:lnTo>
                    <a:lnTo>
                      <a:pt x="300" y="304"/>
                    </a:lnTo>
                    <a:lnTo>
                      <a:pt x="307" y="302"/>
                    </a:lnTo>
                    <a:lnTo>
                      <a:pt x="314" y="299"/>
                    </a:lnTo>
                    <a:lnTo>
                      <a:pt x="321" y="297"/>
                    </a:lnTo>
                    <a:lnTo>
                      <a:pt x="327" y="294"/>
                    </a:lnTo>
                    <a:lnTo>
                      <a:pt x="334" y="291"/>
                    </a:lnTo>
                    <a:lnTo>
                      <a:pt x="340" y="288"/>
                    </a:lnTo>
                    <a:lnTo>
                      <a:pt x="347" y="285"/>
                    </a:lnTo>
                    <a:lnTo>
                      <a:pt x="353" y="281"/>
                    </a:lnTo>
                    <a:lnTo>
                      <a:pt x="359" y="278"/>
                    </a:lnTo>
                    <a:lnTo>
                      <a:pt x="365" y="274"/>
                    </a:lnTo>
                    <a:lnTo>
                      <a:pt x="370" y="270"/>
                    </a:lnTo>
                    <a:lnTo>
                      <a:pt x="376" y="266"/>
                    </a:lnTo>
                    <a:lnTo>
                      <a:pt x="381" y="262"/>
                    </a:lnTo>
                    <a:lnTo>
                      <a:pt x="387" y="257"/>
                    </a:lnTo>
                    <a:lnTo>
                      <a:pt x="392" y="252"/>
                    </a:lnTo>
                    <a:lnTo>
                      <a:pt x="397" y="246"/>
                    </a:lnTo>
                    <a:lnTo>
                      <a:pt x="402" y="241"/>
                    </a:lnTo>
                    <a:lnTo>
                      <a:pt x="407" y="235"/>
                    </a:lnTo>
                    <a:lnTo>
                      <a:pt x="412" y="230"/>
                    </a:lnTo>
                    <a:lnTo>
                      <a:pt x="416" y="224"/>
                    </a:lnTo>
                    <a:lnTo>
                      <a:pt x="420" y="218"/>
                    </a:lnTo>
                    <a:lnTo>
                      <a:pt x="424" y="212"/>
                    </a:lnTo>
                    <a:lnTo>
                      <a:pt x="427" y="206"/>
                    </a:lnTo>
                    <a:lnTo>
                      <a:pt x="430" y="199"/>
                    </a:lnTo>
                    <a:lnTo>
                      <a:pt x="433" y="193"/>
                    </a:lnTo>
                    <a:lnTo>
                      <a:pt x="436" y="186"/>
                    </a:lnTo>
                    <a:lnTo>
                      <a:pt x="438" y="180"/>
                    </a:lnTo>
                    <a:lnTo>
                      <a:pt x="440" y="173"/>
                    </a:lnTo>
                    <a:lnTo>
                      <a:pt x="442" y="166"/>
                    </a:lnTo>
                    <a:lnTo>
                      <a:pt x="443" y="159"/>
                    </a:lnTo>
                    <a:lnTo>
                      <a:pt x="445" y="152"/>
                    </a:lnTo>
                    <a:lnTo>
                      <a:pt x="445" y="145"/>
                    </a:lnTo>
                    <a:lnTo>
                      <a:pt x="446" y="138"/>
                    </a:lnTo>
                    <a:lnTo>
                      <a:pt x="446" y="130"/>
                    </a:lnTo>
                    <a:lnTo>
                      <a:pt x="446" y="123"/>
                    </a:lnTo>
                    <a:lnTo>
                      <a:pt x="445" y="115"/>
                    </a:lnTo>
                    <a:lnTo>
                      <a:pt x="444" y="107"/>
                    </a:lnTo>
                    <a:lnTo>
                      <a:pt x="443" y="100"/>
                    </a:lnTo>
                    <a:lnTo>
                      <a:pt x="441" y="92"/>
                    </a:lnTo>
                    <a:lnTo>
                      <a:pt x="439" y="85"/>
                    </a:lnTo>
                    <a:lnTo>
                      <a:pt x="437" y="78"/>
                    </a:lnTo>
                    <a:lnTo>
                      <a:pt x="434" y="71"/>
                    </a:lnTo>
                    <a:lnTo>
                      <a:pt x="431" y="65"/>
                    </a:lnTo>
                    <a:lnTo>
                      <a:pt x="427" y="58"/>
                    </a:lnTo>
                    <a:lnTo>
                      <a:pt x="423" y="52"/>
                    </a:lnTo>
                    <a:lnTo>
                      <a:pt x="419" y="46"/>
                    </a:lnTo>
                    <a:lnTo>
                      <a:pt x="415" y="41"/>
                    </a:lnTo>
                    <a:lnTo>
                      <a:pt x="410" y="35"/>
                    </a:lnTo>
                    <a:lnTo>
                      <a:pt x="405" y="31"/>
                    </a:lnTo>
                    <a:lnTo>
                      <a:pt x="399" y="26"/>
                    </a:lnTo>
                    <a:lnTo>
                      <a:pt x="394" y="22"/>
                    </a:lnTo>
                    <a:lnTo>
                      <a:pt x="388" y="18"/>
                    </a:lnTo>
                    <a:lnTo>
                      <a:pt x="381" y="15"/>
                    </a:lnTo>
                    <a:lnTo>
                      <a:pt x="376" y="12"/>
                    </a:lnTo>
                    <a:lnTo>
                      <a:pt x="370" y="10"/>
                    </a:lnTo>
                    <a:lnTo>
                      <a:pt x="364" y="8"/>
                    </a:lnTo>
                    <a:lnTo>
                      <a:pt x="358" y="6"/>
                    </a:lnTo>
                    <a:lnTo>
                      <a:pt x="352" y="5"/>
                    </a:lnTo>
                    <a:lnTo>
                      <a:pt x="346" y="4"/>
                    </a:lnTo>
                    <a:lnTo>
                      <a:pt x="339" y="3"/>
                    </a:lnTo>
                    <a:lnTo>
                      <a:pt x="332" y="2"/>
                    </a:lnTo>
                    <a:lnTo>
                      <a:pt x="325" y="1"/>
                    </a:lnTo>
                    <a:lnTo>
                      <a:pt x="318" y="1"/>
                    </a:lnTo>
                    <a:lnTo>
                      <a:pt x="311" y="1"/>
                    </a:lnTo>
                    <a:lnTo>
                      <a:pt x="304" y="1"/>
                    </a:lnTo>
                    <a:lnTo>
                      <a:pt x="296" y="1"/>
                    </a:lnTo>
                    <a:lnTo>
                      <a:pt x="288" y="2"/>
                    </a:lnTo>
                    <a:lnTo>
                      <a:pt x="281" y="2"/>
                    </a:lnTo>
                    <a:lnTo>
                      <a:pt x="273" y="3"/>
                    </a:lnTo>
                    <a:lnTo>
                      <a:pt x="265" y="4"/>
                    </a:lnTo>
                    <a:lnTo>
                      <a:pt x="257" y="5"/>
                    </a:lnTo>
                    <a:lnTo>
                      <a:pt x="249" y="6"/>
                    </a:lnTo>
                    <a:lnTo>
                      <a:pt x="241" y="7"/>
                    </a:lnTo>
                    <a:lnTo>
                      <a:pt x="233" y="8"/>
                    </a:lnTo>
                    <a:lnTo>
                      <a:pt x="225" y="10"/>
                    </a:lnTo>
                    <a:lnTo>
                      <a:pt x="216" y="8"/>
                    </a:lnTo>
                    <a:lnTo>
                      <a:pt x="208" y="6"/>
                    </a:lnTo>
                    <a:lnTo>
                      <a:pt x="199" y="5"/>
                    </a:lnTo>
                    <a:lnTo>
                      <a:pt x="191" y="4"/>
                    </a:lnTo>
                    <a:lnTo>
                      <a:pt x="183" y="3"/>
                    </a:lnTo>
                    <a:lnTo>
                      <a:pt x="174" y="2"/>
                    </a:lnTo>
                    <a:lnTo>
                      <a:pt x="166" y="1"/>
                    </a:lnTo>
                    <a:lnTo>
                      <a:pt x="159" y="0"/>
                    </a:lnTo>
                    <a:lnTo>
                      <a:pt x="151" y="0"/>
                    </a:lnTo>
                    <a:lnTo>
                      <a:pt x="143" y="0"/>
                    </a:lnTo>
                    <a:lnTo>
                      <a:pt x="136" y="0"/>
                    </a:lnTo>
                    <a:lnTo>
                      <a:pt x="128" y="0"/>
                    </a:lnTo>
                    <a:lnTo>
                      <a:pt x="121" y="1"/>
                    </a:lnTo>
                    <a:lnTo>
                      <a:pt x="114" y="1"/>
                    </a:lnTo>
                    <a:lnTo>
                      <a:pt x="107" y="2"/>
                    </a:lnTo>
                    <a:lnTo>
                      <a:pt x="101" y="3"/>
                    </a:lnTo>
                    <a:lnTo>
                      <a:pt x="94" y="5"/>
                    </a:lnTo>
                    <a:lnTo>
                      <a:pt x="88" y="6"/>
                    </a:lnTo>
                    <a:lnTo>
                      <a:pt x="82" y="8"/>
                    </a:lnTo>
                    <a:lnTo>
                      <a:pt x="76" y="10"/>
                    </a:lnTo>
                    <a:lnTo>
                      <a:pt x="70" y="13"/>
                    </a:lnTo>
                    <a:lnTo>
                      <a:pt x="65" y="15"/>
                    </a:lnTo>
                    <a:lnTo>
                      <a:pt x="58" y="19"/>
                    </a:lnTo>
                    <a:lnTo>
                      <a:pt x="52" y="23"/>
                    </a:lnTo>
                    <a:lnTo>
                      <a:pt x="47" y="27"/>
                    </a:lnTo>
                    <a:lnTo>
                      <a:pt x="41" y="32"/>
                    </a:lnTo>
                    <a:lnTo>
                      <a:pt x="36" y="37"/>
                    </a:lnTo>
                    <a:lnTo>
                      <a:pt x="31" y="42"/>
                    </a:lnTo>
                    <a:lnTo>
                      <a:pt x="27" y="48"/>
                    </a:lnTo>
                    <a:lnTo>
                      <a:pt x="23" y="54"/>
                    </a:lnTo>
                    <a:lnTo>
                      <a:pt x="19" y="60"/>
                    </a:lnTo>
                    <a:lnTo>
                      <a:pt x="15" y="66"/>
                    </a:lnTo>
                    <a:lnTo>
                      <a:pt x="12" y="73"/>
                    </a:lnTo>
                    <a:lnTo>
                      <a:pt x="9" y="79"/>
                    </a:lnTo>
                    <a:lnTo>
                      <a:pt x="7" y="86"/>
                    </a:lnTo>
                    <a:lnTo>
                      <a:pt x="5" y="93"/>
                    </a:lnTo>
                    <a:lnTo>
                      <a:pt x="3" y="100"/>
                    </a:lnTo>
                    <a:lnTo>
                      <a:pt x="2" y="108"/>
                    </a:lnTo>
                    <a:lnTo>
                      <a:pt x="1" y="115"/>
                    </a:lnTo>
                    <a:lnTo>
                      <a:pt x="0" y="123"/>
                    </a:lnTo>
                    <a:lnTo>
                      <a:pt x="0" y="130"/>
                    </a:lnTo>
                    <a:lnTo>
                      <a:pt x="0" y="138"/>
                    </a:lnTo>
                    <a:lnTo>
                      <a:pt x="1" y="145"/>
                    </a:lnTo>
                    <a:lnTo>
                      <a:pt x="2" y="152"/>
                    </a:lnTo>
                    <a:lnTo>
                      <a:pt x="3" y="159"/>
                    </a:lnTo>
                    <a:lnTo>
                      <a:pt x="4" y="166"/>
                    </a:lnTo>
                    <a:lnTo>
                      <a:pt x="6" y="173"/>
                    </a:lnTo>
                    <a:lnTo>
                      <a:pt x="8" y="180"/>
                    </a:lnTo>
                    <a:lnTo>
                      <a:pt x="10" y="186"/>
                    </a:lnTo>
                    <a:lnTo>
                      <a:pt x="13" y="193"/>
                    </a:lnTo>
                    <a:lnTo>
                      <a:pt x="16" y="199"/>
                    </a:lnTo>
                    <a:lnTo>
                      <a:pt x="19" y="206"/>
                    </a:lnTo>
                    <a:lnTo>
                      <a:pt x="23" y="212"/>
                    </a:lnTo>
                    <a:lnTo>
                      <a:pt x="26" y="218"/>
                    </a:lnTo>
                    <a:lnTo>
                      <a:pt x="30" y="224"/>
                    </a:lnTo>
                    <a:lnTo>
                      <a:pt x="34" y="230"/>
                    </a:lnTo>
                    <a:lnTo>
                      <a:pt x="39" y="235"/>
                    </a:lnTo>
                    <a:lnTo>
                      <a:pt x="44" y="241"/>
                    </a:lnTo>
                    <a:lnTo>
                      <a:pt x="49" y="246"/>
                    </a:lnTo>
                    <a:lnTo>
                      <a:pt x="54" y="252"/>
                    </a:lnTo>
                    <a:lnTo>
                      <a:pt x="59" y="257"/>
                    </a:lnTo>
                    <a:lnTo>
                      <a:pt x="65" y="262"/>
                    </a:lnTo>
                    <a:lnTo>
                      <a:pt x="70" y="266"/>
                    </a:lnTo>
                    <a:lnTo>
                      <a:pt x="76" y="270"/>
                    </a:lnTo>
                    <a:lnTo>
                      <a:pt x="81" y="274"/>
                    </a:lnTo>
                    <a:lnTo>
                      <a:pt x="87" y="278"/>
                    </a:lnTo>
                    <a:lnTo>
                      <a:pt x="93" y="281"/>
                    </a:lnTo>
                    <a:lnTo>
                      <a:pt x="100" y="285"/>
                    </a:lnTo>
                    <a:lnTo>
                      <a:pt x="106" y="288"/>
                    </a:lnTo>
                    <a:lnTo>
                      <a:pt x="112" y="291"/>
                    </a:lnTo>
                    <a:lnTo>
                      <a:pt x="119" y="294"/>
                    </a:lnTo>
                    <a:lnTo>
                      <a:pt x="126" y="297"/>
                    </a:lnTo>
                    <a:lnTo>
                      <a:pt x="133" y="299"/>
                    </a:lnTo>
                    <a:lnTo>
                      <a:pt x="140" y="302"/>
                    </a:lnTo>
                    <a:lnTo>
                      <a:pt x="147" y="304"/>
                    </a:lnTo>
                    <a:lnTo>
                      <a:pt x="154" y="306"/>
                    </a:lnTo>
                    <a:lnTo>
                      <a:pt x="161" y="307"/>
                    </a:lnTo>
                    <a:lnTo>
                      <a:pt x="169" y="309"/>
                    </a:lnTo>
                    <a:lnTo>
                      <a:pt x="176" y="310"/>
                    </a:lnTo>
                    <a:lnTo>
                      <a:pt x="184" y="311"/>
                    </a:lnTo>
                    <a:lnTo>
                      <a:pt x="192" y="312"/>
                    </a:lnTo>
                    <a:lnTo>
                      <a:pt x="200" y="313"/>
                    </a:lnTo>
                    <a:lnTo>
                      <a:pt x="208" y="314"/>
                    </a:lnTo>
                    <a:lnTo>
                      <a:pt x="216" y="314"/>
                    </a:lnTo>
                    <a:lnTo>
                      <a:pt x="224" y="3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grpSp>
          <p:nvGrpSpPr>
            <p:cNvPr id="24621" name="Group 230"/>
            <p:cNvGrpSpPr>
              <a:grpSpLocks/>
            </p:cNvGrpSpPr>
            <p:nvPr/>
          </p:nvGrpSpPr>
          <p:grpSpPr bwMode="auto">
            <a:xfrm>
              <a:off x="4035425" y="3481918"/>
              <a:ext cx="3094038" cy="2851150"/>
              <a:chOff x="2542" y="2108"/>
              <a:chExt cx="1949" cy="1796"/>
            </a:xfrm>
          </p:grpSpPr>
          <p:sp>
            <p:nvSpPr>
              <p:cNvPr id="24622" name="Freeform 167"/>
              <p:cNvSpPr>
                <a:spLocks/>
              </p:cNvSpPr>
              <p:nvPr/>
            </p:nvSpPr>
            <p:spPr bwMode="auto">
              <a:xfrm>
                <a:off x="3013" y="3610"/>
                <a:ext cx="275" cy="1"/>
              </a:xfrm>
              <a:custGeom>
                <a:avLst/>
                <a:gdLst>
                  <a:gd name="T0" fmla="*/ 0 w 275"/>
                  <a:gd name="T1" fmla="*/ 0 h 1"/>
                  <a:gd name="T2" fmla="*/ 0 w 275"/>
                  <a:gd name="T3" fmla="*/ 0 h 1"/>
                  <a:gd name="T4" fmla="*/ 0 w 275"/>
                  <a:gd name="T5" fmla="*/ 0 h 1"/>
                  <a:gd name="T6" fmla="*/ 0 w 275"/>
                  <a:gd name="T7" fmla="*/ 0 h 1"/>
                  <a:gd name="T8" fmla="*/ 0 w 275"/>
                  <a:gd name="T9" fmla="*/ 0 h 1"/>
                  <a:gd name="T10" fmla="*/ 1 w 275"/>
                  <a:gd name="T11" fmla="*/ 0 h 1"/>
                  <a:gd name="T12" fmla="*/ 1 w 275"/>
                  <a:gd name="T13" fmla="*/ 0 h 1"/>
                  <a:gd name="T14" fmla="*/ 2 w 275"/>
                  <a:gd name="T15" fmla="*/ 0 h 1"/>
                  <a:gd name="T16" fmla="*/ 3 w 275"/>
                  <a:gd name="T17" fmla="*/ 0 h 1"/>
                  <a:gd name="T18" fmla="*/ 4 w 275"/>
                  <a:gd name="T19" fmla="*/ 0 h 1"/>
                  <a:gd name="T20" fmla="*/ 6 w 275"/>
                  <a:gd name="T21" fmla="*/ 0 h 1"/>
                  <a:gd name="T22" fmla="*/ 7 w 275"/>
                  <a:gd name="T23" fmla="*/ 0 h 1"/>
                  <a:gd name="T24" fmla="*/ 9 w 275"/>
                  <a:gd name="T25" fmla="*/ 0 h 1"/>
                  <a:gd name="T26" fmla="*/ 12 w 275"/>
                  <a:gd name="T27" fmla="*/ 0 h 1"/>
                  <a:gd name="T28" fmla="*/ 15 w 275"/>
                  <a:gd name="T29" fmla="*/ 0 h 1"/>
                  <a:gd name="T30" fmla="*/ 18 w 275"/>
                  <a:gd name="T31" fmla="*/ 0 h 1"/>
                  <a:gd name="T32" fmla="*/ 22 w 275"/>
                  <a:gd name="T33" fmla="*/ 0 h 1"/>
                  <a:gd name="T34" fmla="*/ 27 w 275"/>
                  <a:gd name="T35" fmla="*/ 0 h 1"/>
                  <a:gd name="T36" fmla="*/ 32 w 275"/>
                  <a:gd name="T37" fmla="*/ 0 h 1"/>
                  <a:gd name="T38" fmla="*/ 37 w 275"/>
                  <a:gd name="T39" fmla="*/ 0 h 1"/>
                  <a:gd name="T40" fmla="*/ 43 w 275"/>
                  <a:gd name="T41" fmla="*/ 0 h 1"/>
                  <a:gd name="T42" fmla="*/ 50 w 275"/>
                  <a:gd name="T43" fmla="*/ 0 h 1"/>
                  <a:gd name="T44" fmla="*/ 58 w 275"/>
                  <a:gd name="T45" fmla="*/ 0 h 1"/>
                  <a:gd name="T46" fmla="*/ 66 w 275"/>
                  <a:gd name="T47" fmla="*/ 0 h 1"/>
                  <a:gd name="T48" fmla="*/ 75 w 275"/>
                  <a:gd name="T49" fmla="*/ 0 h 1"/>
                  <a:gd name="T50" fmla="*/ 85 w 275"/>
                  <a:gd name="T51" fmla="*/ 0 h 1"/>
                  <a:gd name="T52" fmla="*/ 95 w 275"/>
                  <a:gd name="T53" fmla="*/ 0 h 1"/>
                  <a:gd name="T54" fmla="*/ 107 w 275"/>
                  <a:gd name="T55" fmla="*/ 0 h 1"/>
                  <a:gd name="T56" fmla="*/ 119 w 275"/>
                  <a:gd name="T57" fmla="*/ 0 h 1"/>
                  <a:gd name="T58" fmla="*/ 132 w 275"/>
                  <a:gd name="T59" fmla="*/ 0 h 1"/>
                  <a:gd name="T60" fmla="*/ 146 w 275"/>
                  <a:gd name="T61" fmla="*/ 0 h 1"/>
                  <a:gd name="T62" fmla="*/ 161 w 275"/>
                  <a:gd name="T63" fmla="*/ 0 h 1"/>
                  <a:gd name="T64" fmla="*/ 177 w 275"/>
                  <a:gd name="T65" fmla="*/ 0 h 1"/>
                  <a:gd name="T66" fmla="*/ 194 w 275"/>
                  <a:gd name="T67" fmla="*/ 0 h 1"/>
                  <a:gd name="T68" fmla="*/ 213 w 275"/>
                  <a:gd name="T69" fmla="*/ 0 h 1"/>
                  <a:gd name="T70" fmla="*/ 232 w 275"/>
                  <a:gd name="T71" fmla="*/ 0 h 1"/>
                  <a:gd name="T72" fmla="*/ 252 w 275"/>
                  <a:gd name="T73" fmla="*/ 0 h 1"/>
                  <a:gd name="T74" fmla="*/ 274 w 275"/>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5"/>
                  <a:gd name="T115" fmla="*/ 0 h 1"/>
                  <a:gd name="T116" fmla="*/ 275 w 275"/>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5" h="1">
                    <a:moveTo>
                      <a:pt x="0" y="0"/>
                    </a:moveTo>
                    <a:lnTo>
                      <a:pt x="0" y="0"/>
                    </a:lnTo>
                    <a:lnTo>
                      <a:pt x="1" y="0"/>
                    </a:lnTo>
                    <a:lnTo>
                      <a:pt x="2" y="0"/>
                    </a:lnTo>
                    <a:lnTo>
                      <a:pt x="3" y="0"/>
                    </a:lnTo>
                    <a:lnTo>
                      <a:pt x="4" y="0"/>
                    </a:lnTo>
                    <a:lnTo>
                      <a:pt x="6" y="0"/>
                    </a:lnTo>
                    <a:lnTo>
                      <a:pt x="7" y="0"/>
                    </a:lnTo>
                    <a:lnTo>
                      <a:pt x="9" y="0"/>
                    </a:lnTo>
                    <a:lnTo>
                      <a:pt x="12" y="0"/>
                    </a:lnTo>
                    <a:lnTo>
                      <a:pt x="15" y="0"/>
                    </a:lnTo>
                    <a:lnTo>
                      <a:pt x="18" y="0"/>
                    </a:lnTo>
                    <a:lnTo>
                      <a:pt x="22" y="0"/>
                    </a:lnTo>
                    <a:lnTo>
                      <a:pt x="27" y="0"/>
                    </a:lnTo>
                    <a:lnTo>
                      <a:pt x="32" y="0"/>
                    </a:lnTo>
                    <a:lnTo>
                      <a:pt x="37" y="0"/>
                    </a:lnTo>
                    <a:lnTo>
                      <a:pt x="43" y="0"/>
                    </a:lnTo>
                    <a:lnTo>
                      <a:pt x="50" y="0"/>
                    </a:lnTo>
                    <a:lnTo>
                      <a:pt x="58" y="0"/>
                    </a:lnTo>
                    <a:lnTo>
                      <a:pt x="66" y="0"/>
                    </a:lnTo>
                    <a:lnTo>
                      <a:pt x="75" y="0"/>
                    </a:lnTo>
                    <a:lnTo>
                      <a:pt x="85" y="0"/>
                    </a:lnTo>
                    <a:lnTo>
                      <a:pt x="95" y="0"/>
                    </a:lnTo>
                    <a:lnTo>
                      <a:pt x="107" y="0"/>
                    </a:lnTo>
                    <a:lnTo>
                      <a:pt x="119" y="0"/>
                    </a:lnTo>
                    <a:lnTo>
                      <a:pt x="132" y="0"/>
                    </a:lnTo>
                    <a:lnTo>
                      <a:pt x="146" y="0"/>
                    </a:lnTo>
                    <a:lnTo>
                      <a:pt x="161" y="0"/>
                    </a:lnTo>
                    <a:lnTo>
                      <a:pt x="177" y="0"/>
                    </a:lnTo>
                    <a:lnTo>
                      <a:pt x="194" y="0"/>
                    </a:lnTo>
                    <a:lnTo>
                      <a:pt x="213" y="0"/>
                    </a:lnTo>
                    <a:lnTo>
                      <a:pt x="232" y="0"/>
                    </a:lnTo>
                    <a:lnTo>
                      <a:pt x="252" y="0"/>
                    </a:lnTo>
                    <a:lnTo>
                      <a:pt x="274" y="0"/>
                    </a:lnTo>
                  </a:path>
                </a:pathLst>
              </a:custGeom>
              <a:noFill/>
              <a:ln w="12700" cap="rnd">
                <a:solidFill>
                  <a:srgbClr val="6666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23" name="Freeform 168"/>
              <p:cNvSpPr>
                <a:spLocks/>
              </p:cNvSpPr>
              <p:nvPr/>
            </p:nvSpPr>
            <p:spPr bwMode="auto">
              <a:xfrm>
                <a:off x="3278" y="3519"/>
                <a:ext cx="181" cy="181"/>
              </a:xfrm>
              <a:custGeom>
                <a:avLst/>
                <a:gdLst>
                  <a:gd name="T0" fmla="*/ 179 w 181"/>
                  <a:gd name="T1" fmla="*/ 91 h 181"/>
                  <a:gd name="T2" fmla="*/ 174 w 181"/>
                  <a:gd name="T3" fmla="*/ 88 h 181"/>
                  <a:gd name="T4" fmla="*/ 164 w 181"/>
                  <a:gd name="T5" fmla="*/ 83 h 181"/>
                  <a:gd name="T6" fmla="*/ 150 w 181"/>
                  <a:gd name="T7" fmla="*/ 76 h 181"/>
                  <a:gd name="T8" fmla="*/ 133 w 181"/>
                  <a:gd name="T9" fmla="*/ 67 h 181"/>
                  <a:gd name="T10" fmla="*/ 115 w 181"/>
                  <a:gd name="T11" fmla="*/ 58 h 181"/>
                  <a:gd name="T12" fmla="*/ 95 w 181"/>
                  <a:gd name="T13" fmla="*/ 48 h 181"/>
                  <a:gd name="T14" fmla="*/ 75 w 181"/>
                  <a:gd name="T15" fmla="*/ 38 h 181"/>
                  <a:gd name="T16" fmla="*/ 56 w 181"/>
                  <a:gd name="T17" fmla="*/ 28 h 181"/>
                  <a:gd name="T18" fmla="*/ 38 w 181"/>
                  <a:gd name="T19" fmla="*/ 19 h 181"/>
                  <a:gd name="T20" fmla="*/ 23 w 181"/>
                  <a:gd name="T21" fmla="*/ 12 h 181"/>
                  <a:gd name="T22" fmla="*/ 11 w 181"/>
                  <a:gd name="T23" fmla="*/ 6 h 181"/>
                  <a:gd name="T24" fmla="*/ 3 w 181"/>
                  <a:gd name="T25" fmla="*/ 2 h 181"/>
                  <a:gd name="T26" fmla="*/ 0 w 181"/>
                  <a:gd name="T27" fmla="*/ 0 h 181"/>
                  <a:gd name="T28" fmla="*/ 0 w 181"/>
                  <a:gd name="T29" fmla="*/ 1 h 181"/>
                  <a:gd name="T30" fmla="*/ 0 w 181"/>
                  <a:gd name="T31" fmla="*/ 8 h 181"/>
                  <a:gd name="T32" fmla="*/ 0 w 181"/>
                  <a:gd name="T33" fmla="*/ 20 h 181"/>
                  <a:gd name="T34" fmla="*/ 0 w 181"/>
                  <a:gd name="T35" fmla="*/ 37 h 181"/>
                  <a:gd name="T36" fmla="*/ 0 w 181"/>
                  <a:gd name="T37" fmla="*/ 57 h 181"/>
                  <a:gd name="T38" fmla="*/ 0 w 181"/>
                  <a:gd name="T39" fmla="*/ 79 h 181"/>
                  <a:gd name="T40" fmla="*/ 0 w 181"/>
                  <a:gd name="T41" fmla="*/ 101 h 181"/>
                  <a:gd name="T42" fmla="*/ 0 w 181"/>
                  <a:gd name="T43" fmla="*/ 123 h 181"/>
                  <a:gd name="T44" fmla="*/ 0 w 181"/>
                  <a:gd name="T45" fmla="*/ 143 h 181"/>
                  <a:gd name="T46" fmla="*/ 0 w 181"/>
                  <a:gd name="T47" fmla="*/ 160 h 181"/>
                  <a:gd name="T48" fmla="*/ 0 w 181"/>
                  <a:gd name="T49" fmla="*/ 173 h 181"/>
                  <a:gd name="T50" fmla="*/ 0 w 181"/>
                  <a:gd name="T51" fmla="*/ 179 h 181"/>
                  <a:gd name="T52" fmla="*/ 0 w 181"/>
                  <a:gd name="T53" fmla="*/ 180 h 181"/>
                  <a:gd name="T54" fmla="*/ 3 w 181"/>
                  <a:gd name="T55" fmla="*/ 179 h 181"/>
                  <a:gd name="T56" fmla="*/ 11 w 181"/>
                  <a:gd name="T57" fmla="*/ 175 h 181"/>
                  <a:gd name="T58" fmla="*/ 23 w 181"/>
                  <a:gd name="T59" fmla="*/ 169 h 181"/>
                  <a:gd name="T60" fmla="*/ 38 w 181"/>
                  <a:gd name="T61" fmla="*/ 161 h 181"/>
                  <a:gd name="T62" fmla="*/ 56 w 181"/>
                  <a:gd name="T63" fmla="*/ 153 h 181"/>
                  <a:gd name="T64" fmla="*/ 75 w 181"/>
                  <a:gd name="T65" fmla="*/ 143 h 181"/>
                  <a:gd name="T66" fmla="*/ 95 w 181"/>
                  <a:gd name="T67" fmla="*/ 133 h 181"/>
                  <a:gd name="T68" fmla="*/ 115 w 181"/>
                  <a:gd name="T69" fmla="*/ 123 h 181"/>
                  <a:gd name="T70" fmla="*/ 133 w 181"/>
                  <a:gd name="T71" fmla="*/ 114 h 181"/>
                  <a:gd name="T72" fmla="*/ 150 w 181"/>
                  <a:gd name="T73" fmla="*/ 106 h 181"/>
                  <a:gd name="T74" fmla="*/ 164 w 181"/>
                  <a:gd name="T75" fmla="*/ 99 h 181"/>
                  <a:gd name="T76" fmla="*/ 174 w 181"/>
                  <a:gd name="T77" fmla="*/ 94 h 181"/>
                  <a:gd name="T78" fmla="*/ 179 w 181"/>
                  <a:gd name="T79" fmla="*/ 91 h 181"/>
                  <a:gd name="T80" fmla="*/ 180 w 181"/>
                  <a:gd name="T81" fmla="*/ 91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1"/>
                  <a:gd name="T124" fmla="*/ 0 h 181"/>
                  <a:gd name="T125" fmla="*/ 181 w 181"/>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1" h="181">
                    <a:moveTo>
                      <a:pt x="180" y="91"/>
                    </a:moveTo>
                    <a:lnTo>
                      <a:pt x="179" y="91"/>
                    </a:lnTo>
                    <a:lnTo>
                      <a:pt x="177" y="90"/>
                    </a:lnTo>
                    <a:lnTo>
                      <a:pt x="174" y="88"/>
                    </a:lnTo>
                    <a:lnTo>
                      <a:pt x="169" y="86"/>
                    </a:lnTo>
                    <a:lnTo>
                      <a:pt x="164" y="83"/>
                    </a:lnTo>
                    <a:lnTo>
                      <a:pt x="157" y="79"/>
                    </a:lnTo>
                    <a:lnTo>
                      <a:pt x="150" y="76"/>
                    </a:lnTo>
                    <a:lnTo>
                      <a:pt x="142" y="72"/>
                    </a:lnTo>
                    <a:lnTo>
                      <a:pt x="133" y="67"/>
                    </a:lnTo>
                    <a:lnTo>
                      <a:pt x="124" y="63"/>
                    </a:lnTo>
                    <a:lnTo>
                      <a:pt x="115" y="58"/>
                    </a:lnTo>
                    <a:lnTo>
                      <a:pt x="105" y="53"/>
                    </a:lnTo>
                    <a:lnTo>
                      <a:pt x="95" y="48"/>
                    </a:lnTo>
                    <a:lnTo>
                      <a:pt x="85" y="43"/>
                    </a:lnTo>
                    <a:lnTo>
                      <a:pt x="75" y="38"/>
                    </a:lnTo>
                    <a:lnTo>
                      <a:pt x="65" y="33"/>
                    </a:lnTo>
                    <a:lnTo>
                      <a:pt x="56" y="28"/>
                    </a:lnTo>
                    <a:lnTo>
                      <a:pt x="47" y="24"/>
                    </a:lnTo>
                    <a:lnTo>
                      <a:pt x="38" y="19"/>
                    </a:lnTo>
                    <a:lnTo>
                      <a:pt x="30" y="15"/>
                    </a:lnTo>
                    <a:lnTo>
                      <a:pt x="23" y="12"/>
                    </a:lnTo>
                    <a:lnTo>
                      <a:pt x="16" y="8"/>
                    </a:lnTo>
                    <a:lnTo>
                      <a:pt x="11" y="6"/>
                    </a:lnTo>
                    <a:lnTo>
                      <a:pt x="6" y="3"/>
                    </a:lnTo>
                    <a:lnTo>
                      <a:pt x="3" y="2"/>
                    </a:lnTo>
                    <a:lnTo>
                      <a:pt x="1" y="1"/>
                    </a:lnTo>
                    <a:lnTo>
                      <a:pt x="0" y="0"/>
                    </a:lnTo>
                    <a:lnTo>
                      <a:pt x="0" y="1"/>
                    </a:lnTo>
                    <a:lnTo>
                      <a:pt x="0" y="4"/>
                    </a:lnTo>
                    <a:lnTo>
                      <a:pt x="0" y="8"/>
                    </a:lnTo>
                    <a:lnTo>
                      <a:pt x="0" y="14"/>
                    </a:lnTo>
                    <a:lnTo>
                      <a:pt x="0" y="20"/>
                    </a:lnTo>
                    <a:lnTo>
                      <a:pt x="0" y="28"/>
                    </a:lnTo>
                    <a:lnTo>
                      <a:pt x="0" y="37"/>
                    </a:lnTo>
                    <a:lnTo>
                      <a:pt x="0" y="47"/>
                    </a:lnTo>
                    <a:lnTo>
                      <a:pt x="0" y="57"/>
                    </a:lnTo>
                    <a:lnTo>
                      <a:pt x="0" y="68"/>
                    </a:lnTo>
                    <a:lnTo>
                      <a:pt x="0" y="79"/>
                    </a:lnTo>
                    <a:lnTo>
                      <a:pt x="0" y="90"/>
                    </a:lnTo>
                    <a:lnTo>
                      <a:pt x="0" y="101"/>
                    </a:lnTo>
                    <a:lnTo>
                      <a:pt x="0" y="113"/>
                    </a:lnTo>
                    <a:lnTo>
                      <a:pt x="0" y="123"/>
                    </a:lnTo>
                    <a:lnTo>
                      <a:pt x="0" y="134"/>
                    </a:lnTo>
                    <a:lnTo>
                      <a:pt x="0" y="143"/>
                    </a:lnTo>
                    <a:lnTo>
                      <a:pt x="0" y="152"/>
                    </a:lnTo>
                    <a:lnTo>
                      <a:pt x="0" y="160"/>
                    </a:lnTo>
                    <a:lnTo>
                      <a:pt x="0" y="167"/>
                    </a:lnTo>
                    <a:lnTo>
                      <a:pt x="0" y="173"/>
                    </a:lnTo>
                    <a:lnTo>
                      <a:pt x="0" y="177"/>
                    </a:lnTo>
                    <a:lnTo>
                      <a:pt x="0" y="179"/>
                    </a:lnTo>
                    <a:lnTo>
                      <a:pt x="0" y="180"/>
                    </a:lnTo>
                    <a:lnTo>
                      <a:pt x="1" y="180"/>
                    </a:lnTo>
                    <a:lnTo>
                      <a:pt x="3" y="179"/>
                    </a:lnTo>
                    <a:lnTo>
                      <a:pt x="6" y="177"/>
                    </a:lnTo>
                    <a:lnTo>
                      <a:pt x="11" y="175"/>
                    </a:lnTo>
                    <a:lnTo>
                      <a:pt x="16" y="172"/>
                    </a:lnTo>
                    <a:lnTo>
                      <a:pt x="23" y="169"/>
                    </a:lnTo>
                    <a:lnTo>
                      <a:pt x="30" y="165"/>
                    </a:lnTo>
                    <a:lnTo>
                      <a:pt x="38" y="161"/>
                    </a:lnTo>
                    <a:lnTo>
                      <a:pt x="47" y="157"/>
                    </a:lnTo>
                    <a:lnTo>
                      <a:pt x="56" y="153"/>
                    </a:lnTo>
                    <a:lnTo>
                      <a:pt x="65" y="148"/>
                    </a:lnTo>
                    <a:lnTo>
                      <a:pt x="75" y="143"/>
                    </a:lnTo>
                    <a:lnTo>
                      <a:pt x="85" y="138"/>
                    </a:lnTo>
                    <a:lnTo>
                      <a:pt x="95" y="133"/>
                    </a:lnTo>
                    <a:lnTo>
                      <a:pt x="105" y="128"/>
                    </a:lnTo>
                    <a:lnTo>
                      <a:pt x="115" y="123"/>
                    </a:lnTo>
                    <a:lnTo>
                      <a:pt x="124" y="119"/>
                    </a:lnTo>
                    <a:lnTo>
                      <a:pt x="133" y="114"/>
                    </a:lnTo>
                    <a:lnTo>
                      <a:pt x="142" y="110"/>
                    </a:lnTo>
                    <a:lnTo>
                      <a:pt x="150" y="106"/>
                    </a:lnTo>
                    <a:lnTo>
                      <a:pt x="157" y="102"/>
                    </a:lnTo>
                    <a:lnTo>
                      <a:pt x="164" y="99"/>
                    </a:lnTo>
                    <a:lnTo>
                      <a:pt x="169" y="96"/>
                    </a:lnTo>
                    <a:lnTo>
                      <a:pt x="174" y="94"/>
                    </a:lnTo>
                    <a:lnTo>
                      <a:pt x="177" y="92"/>
                    </a:lnTo>
                    <a:lnTo>
                      <a:pt x="179" y="91"/>
                    </a:lnTo>
                    <a:lnTo>
                      <a:pt x="180" y="91"/>
                    </a:lnTo>
                  </a:path>
                </a:pathLst>
              </a:custGeom>
              <a:solidFill>
                <a:srgbClr val="6666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grpSp>
            <p:nvGrpSpPr>
              <p:cNvPr id="24624" name="Group 169"/>
              <p:cNvGrpSpPr>
                <a:grpSpLocks/>
              </p:cNvGrpSpPr>
              <p:nvPr/>
            </p:nvGrpSpPr>
            <p:grpSpPr bwMode="auto">
              <a:xfrm>
                <a:off x="2542" y="2108"/>
                <a:ext cx="1070" cy="894"/>
                <a:chOff x="2542" y="2108"/>
                <a:chExt cx="1070" cy="894"/>
              </a:xfrm>
            </p:grpSpPr>
            <p:sp>
              <p:nvSpPr>
                <p:cNvPr id="24652" name="Freeform 170"/>
                <p:cNvSpPr>
                  <a:spLocks/>
                </p:cNvSpPr>
                <p:nvPr/>
              </p:nvSpPr>
              <p:spPr bwMode="auto">
                <a:xfrm>
                  <a:off x="2542" y="2108"/>
                  <a:ext cx="87" cy="83"/>
                </a:xfrm>
                <a:custGeom>
                  <a:avLst/>
                  <a:gdLst>
                    <a:gd name="T0" fmla="*/ 0 w 87"/>
                    <a:gd name="T1" fmla="*/ 36 h 83"/>
                    <a:gd name="T2" fmla="*/ 1 w 87"/>
                    <a:gd name="T3" fmla="*/ 36 h 83"/>
                    <a:gd name="T4" fmla="*/ 6 w 87"/>
                    <a:gd name="T5" fmla="*/ 34 h 83"/>
                    <a:gd name="T6" fmla="*/ 13 w 87"/>
                    <a:gd name="T7" fmla="*/ 31 h 83"/>
                    <a:gd name="T8" fmla="*/ 22 w 87"/>
                    <a:gd name="T9" fmla="*/ 27 h 83"/>
                    <a:gd name="T10" fmla="*/ 32 w 87"/>
                    <a:gd name="T11" fmla="*/ 22 h 83"/>
                    <a:gd name="T12" fmla="*/ 43 w 87"/>
                    <a:gd name="T13" fmla="*/ 18 h 83"/>
                    <a:gd name="T14" fmla="*/ 54 w 87"/>
                    <a:gd name="T15" fmla="*/ 13 h 83"/>
                    <a:gd name="T16" fmla="*/ 64 w 87"/>
                    <a:gd name="T17" fmla="*/ 9 h 83"/>
                    <a:gd name="T18" fmla="*/ 73 w 87"/>
                    <a:gd name="T19" fmla="*/ 5 h 83"/>
                    <a:gd name="T20" fmla="*/ 80 w 87"/>
                    <a:gd name="T21" fmla="*/ 2 h 83"/>
                    <a:gd name="T22" fmla="*/ 85 w 87"/>
                    <a:gd name="T23" fmla="*/ 0 h 83"/>
                    <a:gd name="T24" fmla="*/ 86 w 87"/>
                    <a:gd name="T25" fmla="*/ 0 h 83"/>
                    <a:gd name="T26" fmla="*/ 86 w 87"/>
                    <a:gd name="T27" fmla="*/ 0 h 83"/>
                    <a:gd name="T28" fmla="*/ 86 w 87"/>
                    <a:gd name="T29" fmla="*/ 2 h 83"/>
                    <a:gd name="T30" fmla="*/ 86 w 87"/>
                    <a:gd name="T31" fmla="*/ 8 h 83"/>
                    <a:gd name="T32" fmla="*/ 85 w 87"/>
                    <a:gd name="T33" fmla="*/ 18 h 83"/>
                    <a:gd name="T34" fmla="*/ 85 w 87"/>
                    <a:gd name="T35" fmla="*/ 29 h 83"/>
                    <a:gd name="T36" fmla="*/ 84 w 87"/>
                    <a:gd name="T37" fmla="*/ 41 h 83"/>
                    <a:gd name="T38" fmla="*/ 83 w 87"/>
                    <a:gd name="T39" fmla="*/ 53 h 83"/>
                    <a:gd name="T40" fmla="*/ 83 w 87"/>
                    <a:gd name="T41" fmla="*/ 64 h 83"/>
                    <a:gd name="T42" fmla="*/ 82 w 87"/>
                    <a:gd name="T43" fmla="*/ 73 h 83"/>
                    <a:gd name="T44" fmla="*/ 82 w 87"/>
                    <a:gd name="T45" fmla="*/ 80 h 83"/>
                    <a:gd name="T46" fmla="*/ 82 w 87"/>
                    <a:gd name="T47" fmla="*/ 82 h 83"/>
                    <a:gd name="T48" fmla="*/ 82 w 87"/>
                    <a:gd name="T49" fmla="*/ 82 h 83"/>
                    <a:gd name="T50" fmla="*/ 80 w 87"/>
                    <a:gd name="T51" fmla="*/ 81 h 83"/>
                    <a:gd name="T52" fmla="*/ 76 w 87"/>
                    <a:gd name="T53" fmla="*/ 79 h 83"/>
                    <a:gd name="T54" fmla="*/ 69 w 87"/>
                    <a:gd name="T55" fmla="*/ 75 h 83"/>
                    <a:gd name="T56" fmla="*/ 61 w 87"/>
                    <a:gd name="T57" fmla="*/ 70 h 83"/>
                    <a:gd name="T58" fmla="*/ 51 w 87"/>
                    <a:gd name="T59" fmla="*/ 64 h 83"/>
                    <a:gd name="T60" fmla="*/ 41 w 87"/>
                    <a:gd name="T61" fmla="*/ 59 h 83"/>
                    <a:gd name="T62" fmla="*/ 31 w 87"/>
                    <a:gd name="T63" fmla="*/ 53 h 83"/>
                    <a:gd name="T64" fmla="*/ 21 w 87"/>
                    <a:gd name="T65" fmla="*/ 48 h 83"/>
                    <a:gd name="T66" fmla="*/ 13 w 87"/>
                    <a:gd name="T67" fmla="*/ 44 h 83"/>
                    <a:gd name="T68" fmla="*/ 6 w 87"/>
                    <a:gd name="T69" fmla="*/ 40 h 83"/>
                    <a:gd name="T70" fmla="*/ 1 w 87"/>
                    <a:gd name="T71" fmla="*/ 37 h 83"/>
                    <a:gd name="T72" fmla="*/ 0 w 87"/>
                    <a:gd name="T73" fmla="*/ 36 h 83"/>
                    <a:gd name="T74" fmla="*/ 0 w 87"/>
                    <a:gd name="T75" fmla="*/ 36 h 83"/>
                    <a:gd name="T76" fmla="*/ 0 w 87"/>
                    <a:gd name="T77" fmla="*/ 36 h 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7"/>
                    <a:gd name="T118" fmla="*/ 0 h 83"/>
                    <a:gd name="T119" fmla="*/ 87 w 87"/>
                    <a:gd name="T120" fmla="*/ 83 h 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7" h="83">
                      <a:moveTo>
                        <a:pt x="0" y="36"/>
                      </a:moveTo>
                      <a:lnTo>
                        <a:pt x="1" y="36"/>
                      </a:lnTo>
                      <a:lnTo>
                        <a:pt x="6" y="34"/>
                      </a:lnTo>
                      <a:lnTo>
                        <a:pt x="13" y="31"/>
                      </a:lnTo>
                      <a:lnTo>
                        <a:pt x="22" y="27"/>
                      </a:lnTo>
                      <a:lnTo>
                        <a:pt x="32" y="22"/>
                      </a:lnTo>
                      <a:lnTo>
                        <a:pt x="43" y="18"/>
                      </a:lnTo>
                      <a:lnTo>
                        <a:pt x="54" y="13"/>
                      </a:lnTo>
                      <a:lnTo>
                        <a:pt x="64" y="9"/>
                      </a:lnTo>
                      <a:lnTo>
                        <a:pt x="73" y="5"/>
                      </a:lnTo>
                      <a:lnTo>
                        <a:pt x="80" y="2"/>
                      </a:lnTo>
                      <a:lnTo>
                        <a:pt x="85" y="0"/>
                      </a:lnTo>
                      <a:lnTo>
                        <a:pt x="86" y="0"/>
                      </a:lnTo>
                      <a:lnTo>
                        <a:pt x="86" y="2"/>
                      </a:lnTo>
                      <a:lnTo>
                        <a:pt x="86" y="8"/>
                      </a:lnTo>
                      <a:lnTo>
                        <a:pt x="85" y="18"/>
                      </a:lnTo>
                      <a:lnTo>
                        <a:pt x="85" y="29"/>
                      </a:lnTo>
                      <a:lnTo>
                        <a:pt x="84" y="41"/>
                      </a:lnTo>
                      <a:lnTo>
                        <a:pt x="83" y="53"/>
                      </a:lnTo>
                      <a:lnTo>
                        <a:pt x="83" y="64"/>
                      </a:lnTo>
                      <a:lnTo>
                        <a:pt x="82" y="73"/>
                      </a:lnTo>
                      <a:lnTo>
                        <a:pt x="82" y="80"/>
                      </a:lnTo>
                      <a:lnTo>
                        <a:pt x="82" y="82"/>
                      </a:lnTo>
                      <a:lnTo>
                        <a:pt x="80" y="81"/>
                      </a:lnTo>
                      <a:lnTo>
                        <a:pt x="76" y="79"/>
                      </a:lnTo>
                      <a:lnTo>
                        <a:pt x="69" y="75"/>
                      </a:lnTo>
                      <a:lnTo>
                        <a:pt x="61" y="70"/>
                      </a:lnTo>
                      <a:lnTo>
                        <a:pt x="51" y="64"/>
                      </a:lnTo>
                      <a:lnTo>
                        <a:pt x="41" y="59"/>
                      </a:lnTo>
                      <a:lnTo>
                        <a:pt x="31" y="53"/>
                      </a:lnTo>
                      <a:lnTo>
                        <a:pt x="21" y="48"/>
                      </a:lnTo>
                      <a:lnTo>
                        <a:pt x="13" y="44"/>
                      </a:lnTo>
                      <a:lnTo>
                        <a:pt x="6" y="40"/>
                      </a:lnTo>
                      <a:lnTo>
                        <a:pt x="1" y="37"/>
                      </a:lnTo>
                      <a:lnTo>
                        <a:pt x="0" y="3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53" name="Freeform 171"/>
                <p:cNvSpPr>
                  <a:spLocks/>
                </p:cNvSpPr>
                <p:nvPr/>
              </p:nvSpPr>
              <p:spPr bwMode="auto">
                <a:xfrm>
                  <a:off x="2621" y="2149"/>
                  <a:ext cx="58" cy="7"/>
                </a:xfrm>
                <a:custGeom>
                  <a:avLst/>
                  <a:gdLst>
                    <a:gd name="T0" fmla="*/ 0 w 58"/>
                    <a:gd name="T1" fmla="*/ 0 h 7"/>
                    <a:gd name="T2" fmla="*/ 3 w 58"/>
                    <a:gd name="T3" fmla="*/ 1 h 7"/>
                    <a:gd name="T4" fmla="*/ 11 w 58"/>
                    <a:gd name="T5" fmla="*/ 1 h 7"/>
                    <a:gd name="T6" fmla="*/ 22 w 58"/>
                    <a:gd name="T7" fmla="*/ 2 h 7"/>
                    <a:gd name="T8" fmla="*/ 34 w 58"/>
                    <a:gd name="T9" fmla="*/ 4 h 7"/>
                    <a:gd name="T10" fmla="*/ 46 w 58"/>
                    <a:gd name="T11" fmla="*/ 5 h 7"/>
                    <a:gd name="T12" fmla="*/ 54 w 58"/>
                    <a:gd name="T13" fmla="*/ 5 h 7"/>
                    <a:gd name="T14" fmla="*/ 57 w 58"/>
                    <a:gd name="T15" fmla="*/ 6 h 7"/>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7"/>
                    <a:gd name="T26" fmla="*/ 58 w 58"/>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7">
                      <a:moveTo>
                        <a:pt x="0" y="0"/>
                      </a:moveTo>
                      <a:lnTo>
                        <a:pt x="3" y="1"/>
                      </a:lnTo>
                      <a:lnTo>
                        <a:pt x="11" y="1"/>
                      </a:lnTo>
                      <a:lnTo>
                        <a:pt x="22" y="2"/>
                      </a:lnTo>
                      <a:lnTo>
                        <a:pt x="34" y="4"/>
                      </a:lnTo>
                      <a:lnTo>
                        <a:pt x="46" y="5"/>
                      </a:lnTo>
                      <a:lnTo>
                        <a:pt x="54" y="5"/>
                      </a:lnTo>
                      <a:lnTo>
                        <a:pt x="57" y="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54" name="Freeform 172"/>
                <p:cNvSpPr>
                  <a:spLocks/>
                </p:cNvSpPr>
                <p:nvPr/>
              </p:nvSpPr>
              <p:spPr bwMode="auto">
                <a:xfrm>
                  <a:off x="2678" y="2155"/>
                  <a:ext cx="53" cy="8"/>
                </a:xfrm>
                <a:custGeom>
                  <a:avLst/>
                  <a:gdLst>
                    <a:gd name="T0" fmla="*/ 0 w 53"/>
                    <a:gd name="T1" fmla="*/ 0 h 8"/>
                    <a:gd name="T2" fmla="*/ 4 w 53"/>
                    <a:gd name="T3" fmla="*/ 0 h 8"/>
                    <a:gd name="T4" fmla="*/ 13 w 53"/>
                    <a:gd name="T5" fmla="*/ 2 h 8"/>
                    <a:gd name="T6" fmla="*/ 26 w 53"/>
                    <a:gd name="T7" fmla="*/ 4 h 8"/>
                    <a:gd name="T8" fmla="*/ 38 w 53"/>
                    <a:gd name="T9" fmla="*/ 5 h 8"/>
                    <a:gd name="T10" fmla="*/ 48 w 53"/>
                    <a:gd name="T11" fmla="*/ 7 h 8"/>
                    <a:gd name="T12" fmla="*/ 52 w 53"/>
                    <a:gd name="T13" fmla="*/ 7 h 8"/>
                    <a:gd name="T14" fmla="*/ 0 60000 65536"/>
                    <a:gd name="T15" fmla="*/ 0 60000 65536"/>
                    <a:gd name="T16" fmla="*/ 0 60000 65536"/>
                    <a:gd name="T17" fmla="*/ 0 60000 65536"/>
                    <a:gd name="T18" fmla="*/ 0 60000 65536"/>
                    <a:gd name="T19" fmla="*/ 0 60000 65536"/>
                    <a:gd name="T20" fmla="*/ 0 60000 65536"/>
                    <a:gd name="T21" fmla="*/ 0 w 53"/>
                    <a:gd name="T22" fmla="*/ 0 h 8"/>
                    <a:gd name="T23" fmla="*/ 53 w 5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8">
                      <a:moveTo>
                        <a:pt x="0" y="0"/>
                      </a:moveTo>
                      <a:lnTo>
                        <a:pt x="4" y="0"/>
                      </a:lnTo>
                      <a:lnTo>
                        <a:pt x="13" y="2"/>
                      </a:lnTo>
                      <a:lnTo>
                        <a:pt x="26" y="4"/>
                      </a:lnTo>
                      <a:lnTo>
                        <a:pt x="38" y="5"/>
                      </a:lnTo>
                      <a:lnTo>
                        <a:pt x="48" y="7"/>
                      </a:lnTo>
                      <a:lnTo>
                        <a:pt x="52" y="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55" name="Freeform 173"/>
                <p:cNvSpPr>
                  <a:spLocks/>
                </p:cNvSpPr>
                <p:nvPr/>
              </p:nvSpPr>
              <p:spPr bwMode="auto">
                <a:xfrm>
                  <a:off x="2730" y="2162"/>
                  <a:ext cx="52" cy="12"/>
                </a:xfrm>
                <a:custGeom>
                  <a:avLst/>
                  <a:gdLst>
                    <a:gd name="T0" fmla="*/ 0 w 52"/>
                    <a:gd name="T1" fmla="*/ 0 h 12"/>
                    <a:gd name="T2" fmla="*/ 4 w 52"/>
                    <a:gd name="T3" fmla="*/ 1 h 12"/>
                    <a:gd name="T4" fmla="*/ 13 w 52"/>
                    <a:gd name="T5" fmla="*/ 3 h 12"/>
                    <a:gd name="T6" fmla="*/ 26 w 52"/>
                    <a:gd name="T7" fmla="*/ 6 h 12"/>
                    <a:gd name="T8" fmla="*/ 38 w 52"/>
                    <a:gd name="T9" fmla="*/ 9 h 12"/>
                    <a:gd name="T10" fmla="*/ 48 w 52"/>
                    <a:gd name="T11" fmla="*/ 11 h 12"/>
                    <a:gd name="T12" fmla="*/ 51 w 52"/>
                    <a:gd name="T13" fmla="*/ 11 h 12"/>
                    <a:gd name="T14" fmla="*/ 0 60000 65536"/>
                    <a:gd name="T15" fmla="*/ 0 60000 65536"/>
                    <a:gd name="T16" fmla="*/ 0 60000 65536"/>
                    <a:gd name="T17" fmla="*/ 0 60000 65536"/>
                    <a:gd name="T18" fmla="*/ 0 60000 65536"/>
                    <a:gd name="T19" fmla="*/ 0 60000 65536"/>
                    <a:gd name="T20" fmla="*/ 0 60000 65536"/>
                    <a:gd name="T21" fmla="*/ 0 w 52"/>
                    <a:gd name="T22" fmla="*/ 0 h 12"/>
                    <a:gd name="T23" fmla="*/ 52 w 5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2">
                      <a:moveTo>
                        <a:pt x="0" y="0"/>
                      </a:moveTo>
                      <a:lnTo>
                        <a:pt x="4" y="1"/>
                      </a:lnTo>
                      <a:lnTo>
                        <a:pt x="13" y="3"/>
                      </a:lnTo>
                      <a:lnTo>
                        <a:pt x="26" y="6"/>
                      </a:lnTo>
                      <a:lnTo>
                        <a:pt x="38" y="9"/>
                      </a:lnTo>
                      <a:lnTo>
                        <a:pt x="48" y="11"/>
                      </a:lnTo>
                      <a:lnTo>
                        <a:pt x="51" y="1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56" name="Freeform 174"/>
                <p:cNvSpPr>
                  <a:spLocks/>
                </p:cNvSpPr>
                <p:nvPr/>
              </p:nvSpPr>
              <p:spPr bwMode="auto">
                <a:xfrm>
                  <a:off x="2781" y="2173"/>
                  <a:ext cx="51" cy="15"/>
                </a:xfrm>
                <a:custGeom>
                  <a:avLst/>
                  <a:gdLst>
                    <a:gd name="T0" fmla="*/ 0 w 51"/>
                    <a:gd name="T1" fmla="*/ 0 h 15"/>
                    <a:gd name="T2" fmla="*/ 4 w 51"/>
                    <a:gd name="T3" fmla="*/ 1 h 15"/>
                    <a:gd name="T4" fmla="*/ 13 w 51"/>
                    <a:gd name="T5" fmla="*/ 4 h 15"/>
                    <a:gd name="T6" fmla="*/ 25 w 51"/>
                    <a:gd name="T7" fmla="*/ 7 h 15"/>
                    <a:gd name="T8" fmla="*/ 37 w 51"/>
                    <a:gd name="T9" fmla="*/ 11 h 15"/>
                    <a:gd name="T10" fmla="*/ 47 w 51"/>
                    <a:gd name="T11" fmla="*/ 13 h 15"/>
                    <a:gd name="T12" fmla="*/ 50 w 51"/>
                    <a:gd name="T13" fmla="*/ 14 h 15"/>
                    <a:gd name="T14" fmla="*/ 0 60000 65536"/>
                    <a:gd name="T15" fmla="*/ 0 60000 65536"/>
                    <a:gd name="T16" fmla="*/ 0 60000 65536"/>
                    <a:gd name="T17" fmla="*/ 0 60000 65536"/>
                    <a:gd name="T18" fmla="*/ 0 60000 65536"/>
                    <a:gd name="T19" fmla="*/ 0 60000 65536"/>
                    <a:gd name="T20" fmla="*/ 0 60000 65536"/>
                    <a:gd name="T21" fmla="*/ 0 w 51"/>
                    <a:gd name="T22" fmla="*/ 0 h 15"/>
                    <a:gd name="T23" fmla="*/ 51 w 51"/>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5">
                      <a:moveTo>
                        <a:pt x="0" y="0"/>
                      </a:moveTo>
                      <a:lnTo>
                        <a:pt x="4" y="1"/>
                      </a:lnTo>
                      <a:lnTo>
                        <a:pt x="13" y="4"/>
                      </a:lnTo>
                      <a:lnTo>
                        <a:pt x="25" y="7"/>
                      </a:lnTo>
                      <a:lnTo>
                        <a:pt x="37" y="11"/>
                      </a:lnTo>
                      <a:lnTo>
                        <a:pt x="47" y="13"/>
                      </a:lnTo>
                      <a:lnTo>
                        <a:pt x="50" y="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57" name="Freeform 175"/>
                <p:cNvSpPr>
                  <a:spLocks/>
                </p:cNvSpPr>
                <p:nvPr/>
              </p:nvSpPr>
              <p:spPr bwMode="auto">
                <a:xfrm>
                  <a:off x="2831" y="2187"/>
                  <a:ext cx="49" cy="18"/>
                </a:xfrm>
                <a:custGeom>
                  <a:avLst/>
                  <a:gdLst>
                    <a:gd name="T0" fmla="*/ 0 w 49"/>
                    <a:gd name="T1" fmla="*/ 0 h 18"/>
                    <a:gd name="T2" fmla="*/ 4 w 49"/>
                    <a:gd name="T3" fmla="*/ 2 h 18"/>
                    <a:gd name="T4" fmla="*/ 13 w 49"/>
                    <a:gd name="T5" fmla="*/ 5 h 18"/>
                    <a:gd name="T6" fmla="*/ 24 w 49"/>
                    <a:gd name="T7" fmla="*/ 9 h 18"/>
                    <a:gd name="T8" fmla="*/ 36 w 49"/>
                    <a:gd name="T9" fmla="*/ 13 h 18"/>
                    <a:gd name="T10" fmla="*/ 44 w 49"/>
                    <a:gd name="T11" fmla="*/ 16 h 18"/>
                    <a:gd name="T12" fmla="*/ 48 w 49"/>
                    <a:gd name="T13" fmla="*/ 17 h 18"/>
                    <a:gd name="T14" fmla="*/ 0 60000 65536"/>
                    <a:gd name="T15" fmla="*/ 0 60000 65536"/>
                    <a:gd name="T16" fmla="*/ 0 60000 65536"/>
                    <a:gd name="T17" fmla="*/ 0 60000 65536"/>
                    <a:gd name="T18" fmla="*/ 0 60000 65536"/>
                    <a:gd name="T19" fmla="*/ 0 60000 65536"/>
                    <a:gd name="T20" fmla="*/ 0 60000 65536"/>
                    <a:gd name="T21" fmla="*/ 0 w 49"/>
                    <a:gd name="T22" fmla="*/ 0 h 18"/>
                    <a:gd name="T23" fmla="*/ 49 w 4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18">
                      <a:moveTo>
                        <a:pt x="0" y="0"/>
                      </a:moveTo>
                      <a:lnTo>
                        <a:pt x="4" y="2"/>
                      </a:lnTo>
                      <a:lnTo>
                        <a:pt x="13" y="5"/>
                      </a:lnTo>
                      <a:lnTo>
                        <a:pt x="24" y="9"/>
                      </a:lnTo>
                      <a:lnTo>
                        <a:pt x="36" y="13"/>
                      </a:lnTo>
                      <a:lnTo>
                        <a:pt x="44" y="16"/>
                      </a:lnTo>
                      <a:lnTo>
                        <a:pt x="48" y="1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58" name="Freeform 176"/>
                <p:cNvSpPr>
                  <a:spLocks/>
                </p:cNvSpPr>
                <p:nvPr/>
              </p:nvSpPr>
              <p:spPr bwMode="auto">
                <a:xfrm>
                  <a:off x="2879" y="2204"/>
                  <a:ext cx="45" cy="19"/>
                </a:xfrm>
                <a:custGeom>
                  <a:avLst/>
                  <a:gdLst>
                    <a:gd name="T0" fmla="*/ 0 w 45"/>
                    <a:gd name="T1" fmla="*/ 0 h 19"/>
                    <a:gd name="T2" fmla="*/ 4 w 45"/>
                    <a:gd name="T3" fmla="*/ 2 h 19"/>
                    <a:gd name="T4" fmla="*/ 15 w 45"/>
                    <a:gd name="T5" fmla="*/ 6 h 19"/>
                    <a:gd name="T6" fmla="*/ 28 w 45"/>
                    <a:gd name="T7" fmla="*/ 12 h 19"/>
                    <a:gd name="T8" fmla="*/ 39 w 45"/>
                    <a:gd name="T9" fmla="*/ 16 h 19"/>
                    <a:gd name="T10" fmla="*/ 44 w 45"/>
                    <a:gd name="T11" fmla="*/ 18 h 19"/>
                    <a:gd name="T12" fmla="*/ 0 60000 65536"/>
                    <a:gd name="T13" fmla="*/ 0 60000 65536"/>
                    <a:gd name="T14" fmla="*/ 0 60000 65536"/>
                    <a:gd name="T15" fmla="*/ 0 60000 65536"/>
                    <a:gd name="T16" fmla="*/ 0 60000 65536"/>
                    <a:gd name="T17" fmla="*/ 0 60000 65536"/>
                    <a:gd name="T18" fmla="*/ 0 w 45"/>
                    <a:gd name="T19" fmla="*/ 0 h 19"/>
                    <a:gd name="T20" fmla="*/ 45 w 4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5" h="19">
                      <a:moveTo>
                        <a:pt x="0" y="0"/>
                      </a:moveTo>
                      <a:lnTo>
                        <a:pt x="4" y="2"/>
                      </a:lnTo>
                      <a:lnTo>
                        <a:pt x="15" y="6"/>
                      </a:lnTo>
                      <a:lnTo>
                        <a:pt x="28" y="12"/>
                      </a:lnTo>
                      <a:lnTo>
                        <a:pt x="39" y="16"/>
                      </a:lnTo>
                      <a:lnTo>
                        <a:pt x="44" y="1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59" name="Freeform 177"/>
                <p:cNvSpPr>
                  <a:spLocks/>
                </p:cNvSpPr>
                <p:nvPr/>
              </p:nvSpPr>
              <p:spPr bwMode="auto">
                <a:xfrm>
                  <a:off x="2923" y="2222"/>
                  <a:ext cx="45" cy="23"/>
                </a:xfrm>
                <a:custGeom>
                  <a:avLst/>
                  <a:gdLst>
                    <a:gd name="T0" fmla="*/ 0 w 45"/>
                    <a:gd name="T1" fmla="*/ 0 h 23"/>
                    <a:gd name="T2" fmla="*/ 4 w 45"/>
                    <a:gd name="T3" fmla="*/ 3 h 23"/>
                    <a:gd name="T4" fmla="*/ 15 w 45"/>
                    <a:gd name="T5" fmla="*/ 8 h 23"/>
                    <a:gd name="T6" fmla="*/ 28 w 45"/>
                    <a:gd name="T7" fmla="*/ 14 h 23"/>
                    <a:gd name="T8" fmla="*/ 39 w 45"/>
                    <a:gd name="T9" fmla="*/ 20 h 23"/>
                    <a:gd name="T10" fmla="*/ 44 w 45"/>
                    <a:gd name="T11" fmla="*/ 22 h 23"/>
                    <a:gd name="T12" fmla="*/ 0 60000 65536"/>
                    <a:gd name="T13" fmla="*/ 0 60000 65536"/>
                    <a:gd name="T14" fmla="*/ 0 60000 65536"/>
                    <a:gd name="T15" fmla="*/ 0 60000 65536"/>
                    <a:gd name="T16" fmla="*/ 0 60000 65536"/>
                    <a:gd name="T17" fmla="*/ 0 60000 65536"/>
                    <a:gd name="T18" fmla="*/ 0 w 45"/>
                    <a:gd name="T19" fmla="*/ 0 h 23"/>
                    <a:gd name="T20" fmla="*/ 45 w 45"/>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5" h="23">
                      <a:moveTo>
                        <a:pt x="0" y="0"/>
                      </a:moveTo>
                      <a:lnTo>
                        <a:pt x="4" y="3"/>
                      </a:lnTo>
                      <a:lnTo>
                        <a:pt x="15" y="8"/>
                      </a:lnTo>
                      <a:lnTo>
                        <a:pt x="28" y="14"/>
                      </a:lnTo>
                      <a:lnTo>
                        <a:pt x="39" y="20"/>
                      </a:lnTo>
                      <a:lnTo>
                        <a:pt x="44" y="2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60" name="Freeform 178"/>
                <p:cNvSpPr>
                  <a:spLocks/>
                </p:cNvSpPr>
                <p:nvPr/>
              </p:nvSpPr>
              <p:spPr bwMode="auto">
                <a:xfrm>
                  <a:off x="2967" y="2244"/>
                  <a:ext cx="43" cy="25"/>
                </a:xfrm>
                <a:custGeom>
                  <a:avLst/>
                  <a:gdLst>
                    <a:gd name="T0" fmla="*/ 0 w 43"/>
                    <a:gd name="T1" fmla="*/ 0 h 25"/>
                    <a:gd name="T2" fmla="*/ 4 w 43"/>
                    <a:gd name="T3" fmla="*/ 2 h 25"/>
                    <a:gd name="T4" fmla="*/ 15 w 43"/>
                    <a:gd name="T5" fmla="*/ 8 h 25"/>
                    <a:gd name="T6" fmla="*/ 27 w 43"/>
                    <a:gd name="T7" fmla="*/ 15 h 25"/>
                    <a:gd name="T8" fmla="*/ 37 w 43"/>
                    <a:gd name="T9" fmla="*/ 21 h 25"/>
                    <a:gd name="T10" fmla="*/ 42 w 43"/>
                    <a:gd name="T11" fmla="*/ 24 h 25"/>
                    <a:gd name="T12" fmla="*/ 0 60000 65536"/>
                    <a:gd name="T13" fmla="*/ 0 60000 65536"/>
                    <a:gd name="T14" fmla="*/ 0 60000 65536"/>
                    <a:gd name="T15" fmla="*/ 0 60000 65536"/>
                    <a:gd name="T16" fmla="*/ 0 60000 65536"/>
                    <a:gd name="T17" fmla="*/ 0 60000 65536"/>
                    <a:gd name="T18" fmla="*/ 0 w 43"/>
                    <a:gd name="T19" fmla="*/ 0 h 25"/>
                    <a:gd name="T20" fmla="*/ 43 w 4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3" h="25">
                      <a:moveTo>
                        <a:pt x="0" y="0"/>
                      </a:moveTo>
                      <a:lnTo>
                        <a:pt x="4" y="2"/>
                      </a:lnTo>
                      <a:lnTo>
                        <a:pt x="15" y="8"/>
                      </a:lnTo>
                      <a:lnTo>
                        <a:pt x="27" y="15"/>
                      </a:lnTo>
                      <a:lnTo>
                        <a:pt x="37" y="21"/>
                      </a:lnTo>
                      <a:lnTo>
                        <a:pt x="42" y="2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61" name="Freeform 179"/>
                <p:cNvSpPr>
                  <a:spLocks/>
                </p:cNvSpPr>
                <p:nvPr/>
              </p:nvSpPr>
              <p:spPr bwMode="auto">
                <a:xfrm>
                  <a:off x="3009" y="2268"/>
                  <a:ext cx="41" cy="25"/>
                </a:xfrm>
                <a:custGeom>
                  <a:avLst/>
                  <a:gdLst>
                    <a:gd name="T0" fmla="*/ 0 w 41"/>
                    <a:gd name="T1" fmla="*/ 0 h 25"/>
                    <a:gd name="T2" fmla="*/ 4 w 41"/>
                    <a:gd name="T3" fmla="*/ 2 h 25"/>
                    <a:gd name="T4" fmla="*/ 14 w 41"/>
                    <a:gd name="T5" fmla="*/ 8 h 25"/>
                    <a:gd name="T6" fmla="*/ 26 w 41"/>
                    <a:gd name="T7" fmla="*/ 15 h 25"/>
                    <a:gd name="T8" fmla="*/ 36 w 41"/>
                    <a:gd name="T9" fmla="*/ 21 h 25"/>
                    <a:gd name="T10" fmla="*/ 40 w 41"/>
                    <a:gd name="T11" fmla="*/ 24 h 25"/>
                    <a:gd name="T12" fmla="*/ 0 60000 65536"/>
                    <a:gd name="T13" fmla="*/ 0 60000 65536"/>
                    <a:gd name="T14" fmla="*/ 0 60000 65536"/>
                    <a:gd name="T15" fmla="*/ 0 60000 65536"/>
                    <a:gd name="T16" fmla="*/ 0 60000 65536"/>
                    <a:gd name="T17" fmla="*/ 0 60000 65536"/>
                    <a:gd name="T18" fmla="*/ 0 w 41"/>
                    <a:gd name="T19" fmla="*/ 0 h 25"/>
                    <a:gd name="T20" fmla="*/ 41 w 4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1" h="25">
                      <a:moveTo>
                        <a:pt x="0" y="0"/>
                      </a:moveTo>
                      <a:lnTo>
                        <a:pt x="4" y="2"/>
                      </a:lnTo>
                      <a:lnTo>
                        <a:pt x="14" y="8"/>
                      </a:lnTo>
                      <a:lnTo>
                        <a:pt x="26" y="15"/>
                      </a:lnTo>
                      <a:lnTo>
                        <a:pt x="36" y="21"/>
                      </a:lnTo>
                      <a:lnTo>
                        <a:pt x="40" y="2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62" name="Freeform 180"/>
                <p:cNvSpPr>
                  <a:spLocks/>
                </p:cNvSpPr>
                <p:nvPr/>
              </p:nvSpPr>
              <p:spPr bwMode="auto">
                <a:xfrm>
                  <a:off x="3049" y="2292"/>
                  <a:ext cx="39" cy="29"/>
                </a:xfrm>
                <a:custGeom>
                  <a:avLst/>
                  <a:gdLst>
                    <a:gd name="T0" fmla="*/ 0 w 39"/>
                    <a:gd name="T1" fmla="*/ 0 h 29"/>
                    <a:gd name="T2" fmla="*/ 4 w 39"/>
                    <a:gd name="T3" fmla="*/ 3 h 29"/>
                    <a:gd name="T4" fmla="*/ 14 w 39"/>
                    <a:gd name="T5" fmla="*/ 10 h 29"/>
                    <a:gd name="T6" fmla="*/ 25 w 39"/>
                    <a:gd name="T7" fmla="*/ 18 h 29"/>
                    <a:gd name="T8" fmla="*/ 34 w 39"/>
                    <a:gd name="T9" fmla="*/ 25 h 29"/>
                    <a:gd name="T10" fmla="*/ 38 w 39"/>
                    <a:gd name="T11" fmla="*/ 28 h 29"/>
                    <a:gd name="T12" fmla="*/ 0 60000 65536"/>
                    <a:gd name="T13" fmla="*/ 0 60000 65536"/>
                    <a:gd name="T14" fmla="*/ 0 60000 65536"/>
                    <a:gd name="T15" fmla="*/ 0 60000 65536"/>
                    <a:gd name="T16" fmla="*/ 0 60000 65536"/>
                    <a:gd name="T17" fmla="*/ 0 60000 65536"/>
                    <a:gd name="T18" fmla="*/ 0 w 39"/>
                    <a:gd name="T19" fmla="*/ 0 h 29"/>
                    <a:gd name="T20" fmla="*/ 39 w 39"/>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9" h="29">
                      <a:moveTo>
                        <a:pt x="0" y="0"/>
                      </a:moveTo>
                      <a:lnTo>
                        <a:pt x="4" y="3"/>
                      </a:lnTo>
                      <a:lnTo>
                        <a:pt x="14" y="10"/>
                      </a:lnTo>
                      <a:lnTo>
                        <a:pt x="25" y="18"/>
                      </a:lnTo>
                      <a:lnTo>
                        <a:pt x="34" y="25"/>
                      </a:lnTo>
                      <a:lnTo>
                        <a:pt x="38" y="2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63" name="Freeform 181"/>
                <p:cNvSpPr>
                  <a:spLocks/>
                </p:cNvSpPr>
                <p:nvPr/>
              </p:nvSpPr>
              <p:spPr bwMode="auto">
                <a:xfrm>
                  <a:off x="3087" y="2320"/>
                  <a:ext cx="38" cy="30"/>
                </a:xfrm>
                <a:custGeom>
                  <a:avLst/>
                  <a:gdLst>
                    <a:gd name="T0" fmla="*/ 0 w 38"/>
                    <a:gd name="T1" fmla="*/ 0 h 30"/>
                    <a:gd name="T2" fmla="*/ 4 w 38"/>
                    <a:gd name="T3" fmla="*/ 3 h 30"/>
                    <a:gd name="T4" fmla="*/ 13 w 38"/>
                    <a:gd name="T5" fmla="*/ 10 h 30"/>
                    <a:gd name="T6" fmla="*/ 24 w 38"/>
                    <a:gd name="T7" fmla="*/ 18 h 30"/>
                    <a:gd name="T8" fmla="*/ 33 w 38"/>
                    <a:gd name="T9" fmla="*/ 26 h 30"/>
                    <a:gd name="T10" fmla="*/ 37 w 38"/>
                    <a:gd name="T11" fmla="*/ 29 h 30"/>
                    <a:gd name="T12" fmla="*/ 0 60000 65536"/>
                    <a:gd name="T13" fmla="*/ 0 60000 65536"/>
                    <a:gd name="T14" fmla="*/ 0 60000 65536"/>
                    <a:gd name="T15" fmla="*/ 0 60000 65536"/>
                    <a:gd name="T16" fmla="*/ 0 60000 65536"/>
                    <a:gd name="T17" fmla="*/ 0 60000 65536"/>
                    <a:gd name="T18" fmla="*/ 0 w 38"/>
                    <a:gd name="T19" fmla="*/ 0 h 30"/>
                    <a:gd name="T20" fmla="*/ 38 w 3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8" h="30">
                      <a:moveTo>
                        <a:pt x="0" y="0"/>
                      </a:moveTo>
                      <a:lnTo>
                        <a:pt x="4" y="3"/>
                      </a:lnTo>
                      <a:lnTo>
                        <a:pt x="13" y="10"/>
                      </a:lnTo>
                      <a:lnTo>
                        <a:pt x="24" y="18"/>
                      </a:lnTo>
                      <a:lnTo>
                        <a:pt x="33" y="26"/>
                      </a:lnTo>
                      <a:lnTo>
                        <a:pt x="37" y="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64" name="Freeform 182"/>
                <p:cNvSpPr>
                  <a:spLocks/>
                </p:cNvSpPr>
                <p:nvPr/>
              </p:nvSpPr>
              <p:spPr bwMode="auto">
                <a:xfrm>
                  <a:off x="3124" y="2349"/>
                  <a:ext cx="36" cy="30"/>
                </a:xfrm>
                <a:custGeom>
                  <a:avLst/>
                  <a:gdLst>
                    <a:gd name="T0" fmla="*/ 0 w 36"/>
                    <a:gd name="T1" fmla="*/ 0 h 30"/>
                    <a:gd name="T2" fmla="*/ 4 w 36"/>
                    <a:gd name="T3" fmla="*/ 3 h 30"/>
                    <a:gd name="T4" fmla="*/ 12 w 36"/>
                    <a:gd name="T5" fmla="*/ 10 h 30"/>
                    <a:gd name="T6" fmla="*/ 23 w 36"/>
                    <a:gd name="T7" fmla="*/ 19 h 30"/>
                    <a:gd name="T8" fmla="*/ 32 w 36"/>
                    <a:gd name="T9" fmla="*/ 26 h 30"/>
                    <a:gd name="T10" fmla="*/ 35 w 36"/>
                    <a:gd name="T11" fmla="*/ 29 h 30"/>
                    <a:gd name="T12" fmla="*/ 0 60000 65536"/>
                    <a:gd name="T13" fmla="*/ 0 60000 65536"/>
                    <a:gd name="T14" fmla="*/ 0 60000 65536"/>
                    <a:gd name="T15" fmla="*/ 0 60000 65536"/>
                    <a:gd name="T16" fmla="*/ 0 60000 65536"/>
                    <a:gd name="T17" fmla="*/ 0 60000 65536"/>
                    <a:gd name="T18" fmla="*/ 0 w 36"/>
                    <a:gd name="T19" fmla="*/ 0 h 30"/>
                    <a:gd name="T20" fmla="*/ 36 w 3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6" h="30">
                      <a:moveTo>
                        <a:pt x="0" y="0"/>
                      </a:moveTo>
                      <a:lnTo>
                        <a:pt x="4" y="3"/>
                      </a:lnTo>
                      <a:lnTo>
                        <a:pt x="12" y="10"/>
                      </a:lnTo>
                      <a:lnTo>
                        <a:pt x="23" y="19"/>
                      </a:lnTo>
                      <a:lnTo>
                        <a:pt x="32" y="26"/>
                      </a:lnTo>
                      <a:lnTo>
                        <a:pt x="35" y="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65" name="Freeform 183"/>
                <p:cNvSpPr>
                  <a:spLocks/>
                </p:cNvSpPr>
                <p:nvPr/>
              </p:nvSpPr>
              <p:spPr bwMode="auto">
                <a:xfrm>
                  <a:off x="3159" y="2378"/>
                  <a:ext cx="36" cy="32"/>
                </a:xfrm>
                <a:custGeom>
                  <a:avLst/>
                  <a:gdLst>
                    <a:gd name="T0" fmla="*/ 0 w 36"/>
                    <a:gd name="T1" fmla="*/ 0 h 32"/>
                    <a:gd name="T2" fmla="*/ 4 w 36"/>
                    <a:gd name="T3" fmla="*/ 3 h 32"/>
                    <a:gd name="T4" fmla="*/ 12 w 36"/>
                    <a:gd name="T5" fmla="*/ 11 h 32"/>
                    <a:gd name="T6" fmla="*/ 23 w 36"/>
                    <a:gd name="T7" fmla="*/ 20 h 32"/>
                    <a:gd name="T8" fmla="*/ 31 w 36"/>
                    <a:gd name="T9" fmla="*/ 28 h 32"/>
                    <a:gd name="T10" fmla="*/ 35 w 36"/>
                    <a:gd name="T11" fmla="*/ 31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0"/>
                      </a:moveTo>
                      <a:lnTo>
                        <a:pt x="4" y="3"/>
                      </a:lnTo>
                      <a:lnTo>
                        <a:pt x="12" y="11"/>
                      </a:lnTo>
                      <a:lnTo>
                        <a:pt x="23" y="20"/>
                      </a:lnTo>
                      <a:lnTo>
                        <a:pt x="31" y="28"/>
                      </a:lnTo>
                      <a:lnTo>
                        <a:pt x="35" y="3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66" name="Freeform 184"/>
                <p:cNvSpPr>
                  <a:spLocks/>
                </p:cNvSpPr>
                <p:nvPr/>
              </p:nvSpPr>
              <p:spPr bwMode="auto">
                <a:xfrm>
                  <a:off x="3194" y="2409"/>
                  <a:ext cx="33" cy="32"/>
                </a:xfrm>
                <a:custGeom>
                  <a:avLst/>
                  <a:gdLst>
                    <a:gd name="T0" fmla="*/ 0 w 33"/>
                    <a:gd name="T1" fmla="*/ 0 h 32"/>
                    <a:gd name="T2" fmla="*/ 3 w 33"/>
                    <a:gd name="T3" fmla="*/ 3 h 32"/>
                    <a:gd name="T4" fmla="*/ 11 w 33"/>
                    <a:gd name="T5" fmla="*/ 11 h 32"/>
                    <a:gd name="T6" fmla="*/ 21 w 33"/>
                    <a:gd name="T7" fmla="*/ 20 h 32"/>
                    <a:gd name="T8" fmla="*/ 29 w 33"/>
                    <a:gd name="T9" fmla="*/ 28 h 32"/>
                    <a:gd name="T10" fmla="*/ 32 w 33"/>
                    <a:gd name="T11" fmla="*/ 31 h 32"/>
                    <a:gd name="T12" fmla="*/ 0 60000 65536"/>
                    <a:gd name="T13" fmla="*/ 0 60000 65536"/>
                    <a:gd name="T14" fmla="*/ 0 60000 65536"/>
                    <a:gd name="T15" fmla="*/ 0 60000 65536"/>
                    <a:gd name="T16" fmla="*/ 0 60000 65536"/>
                    <a:gd name="T17" fmla="*/ 0 60000 65536"/>
                    <a:gd name="T18" fmla="*/ 0 w 33"/>
                    <a:gd name="T19" fmla="*/ 0 h 32"/>
                    <a:gd name="T20" fmla="*/ 33 w 3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3" h="32">
                      <a:moveTo>
                        <a:pt x="0" y="0"/>
                      </a:moveTo>
                      <a:lnTo>
                        <a:pt x="3" y="3"/>
                      </a:lnTo>
                      <a:lnTo>
                        <a:pt x="11" y="11"/>
                      </a:lnTo>
                      <a:lnTo>
                        <a:pt x="21" y="20"/>
                      </a:lnTo>
                      <a:lnTo>
                        <a:pt x="29" y="28"/>
                      </a:lnTo>
                      <a:lnTo>
                        <a:pt x="32" y="3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67" name="Freeform 185"/>
                <p:cNvSpPr>
                  <a:spLocks/>
                </p:cNvSpPr>
                <p:nvPr/>
              </p:nvSpPr>
              <p:spPr bwMode="auto">
                <a:xfrm>
                  <a:off x="3226" y="2440"/>
                  <a:ext cx="31" cy="35"/>
                </a:xfrm>
                <a:custGeom>
                  <a:avLst/>
                  <a:gdLst>
                    <a:gd name="T0" fmla="*/ 0 w 31"/>
                    <a:gd name="T1" fmla="*/ 0 h 35"/>
                    <a:gd name="T2" fmla="*/ 4 w 31"/>
                    <a:gd name="T3" fmla="*/ 4 h 35"/>
                    <a:gd name="T4" fmla="*/ 11 w 31"/>
                    <a:gd name="T5" fmla="*/ 12 h 35"/>
                    <a:gd name="T6" fmla="*/ 20 w 31"/>
                    <a:gd name="T7" fmla="*/ 22 h 35"/>
                    <a:gd name="T8" fmla="*/ 27 w 31"/>
                    <a:gd name="T9" fmla="*/ 30 h 35"/>
                    <a:gd name="T10" fmla="*/ 30 w 31"/>
                    <a:gd name="T11" fmla="*/ 34 h 35"/>
                    <a:gd name="T12" fmla="*/ 0 60000 65536"/>
                    <a:gd name="T13" fmla="*/ 0 60000 65536"/>
                    <a:gd name="T14" fmla="*/ 0 60000 65536"/>
                    <a:gd name="T15" fmla="*/ 0 60000 65536"/>
                    <a:gd name="T16" fmla="*/ 0 60000 65536"/>
                    <a:gd name="T17" fmla="*/ 0 60000 65536"/>
                    <a:gd name="T18" fmla="*/ 0 w 31"/>
                    <a:gd name="T19" fmla="*/ 0 h 35"/>
                    <a:gd name="T20" fmla="*/ 31 w 3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1" h="35">
                      <a:moveTo>
                        <a:pt x="0" y="0"/>
                      </a:moveTo>
                      <a:lnTo>
                        <a:pt x="4" y="4"/>
                      </a:lnTo>
                      <a:lnTo>
                        <a:pt x="11" y="12"/>
                      </a:lnTo>
                      <a:lnTo>
                        <a:pt x="20" y="22"/>
                      </a:lnTo>
                      <a:lnTo>
                        <a:pt x="27" y="30"/>
                      </a:lnTo>
                      <a:lnTo>
                        <a:pt x="30" y="3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68" name="Freeform 186"/>
                <p:cNvSpPr>
                  <a:spLocks/>
                </p:cNvSpPr>
                <p:nvPr/>
              </p:nvSpPr>
              <p:spPr bwMode="auto">
                <a:xfrm>
                  <a:off x="3256" y="2474"/>
                  <a:ext cx="31" cy="34"/>
                </a:xfrm>
                <a:custGeom>
                  <a:avLst/>
                  <a:gdLst>
                    <a:gd name="T0" fmla="*/ 0 w 31"/>
                    <a:gd name="T1" fmla="*/ 0 h 34"/>
                    <a:gd name="T2" fmla="*/ 4 w 31"/>
                    <a:gd name="T3" fmla="*/ 3 h 34"/>
                    <a:gd name="T4" fmla="*/ 11 w 31"/>
                    <a:gd name="T5" fmla="*/ 12 h 34"/>
                    <a:gd name="T6" fmla="*/ 20 w 31"/>
                    <a:gd name="T7" fmla="*/ 21 h 34"/>
                    <a:gd name="T8" fmla="*/ 27 w 31"/>
                    <a:gd name="T9" fmla="*/ 30 h 34"/>
                    <a:gd name="T10" fmla="*/ 30 w 31"/>
                    <a:gd name="T11" fmla="*/ 33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0"/>
                      </a:moveTo>
                      <a:lnTo>
                        <a:pt x="4" y="3"/>
                      </a:lnTo>
                      <a:lnTo>
                        <a:pt x="11" y="12"/>
                      </a:lnTo>
                      <a:lnTo>
                        <a:pt x="20" y="21"/>
                      </a:lnTo>
                      <a:lnTo>
                        <a:pt x="27" y="30"/>
                      </a:lnTo>
                      <a:lnTo>
                        <a:pt x="30" y="3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69" name="Freeform 187"/>
                <p:cNvSpPr>
                  <a:spLocks/>
                </p:cNvSpPr>
                <p:nvPr/>
              </p:nvSpPr>
              <p:spPr bwMode="auto">
                <a:xfrm>
                  <a:off x="3286" y="2507"/>
                  <a:ext cx="30" cy="36"/>
                </a:xfrm>
                <a:custGeom>
                  <a:avLst/>
                  <a:gdLst>
                    <a:gd name="T0" fmla="*/ 0 w 30"/>
                    <a:gd name="T1" fmla="*/ 0 h 36"/>
                    <a:gd name="T2" fmla="*/ 3 w 30"/>
                    <a:gd name="T3" fmla="*/ 4 h 36"/>
                    <a:gd name="T4" fmla="*/ 10 w 30"/>
                    <a:gd name="T5" fmla="*/ 12 h 36"/>
                    <a:gd name="T6" fmla="*/ 19 w 30"/>
                    <a:gd name="T7" fmla="*/ 22 h 36"/>
                    <a:gd name="T8" fmla="*/ 26 w 30"/>
                    <a:gd name="T9" fmla="*/ 31 h 36"/>
                    <a:gd name="T10" fmla="*/ 29 w 30"/>
                    <a:gd name="T11" fmla="*/ 35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0" y="0"/>
                      </a:moveTo>
                      <a:lnTo>
                        <a:pt x="3" y="4"/>
                      </a:lnTo>
                      <a:lnTo>
                        <a:pt x="10" y="12"/>
                      </a:lnTo>
                      <a:lnTo>
                        <a:pt x="19" y="22"/>
                      </a:lnTo>
                      <a:lnTo>
                        <a:pt x="26" y="31"/>
                      </a:lnTo>
                      <a:lnTo>
                        <a:pt x="29" y="3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70" name="Freeform 188"/>
                <p:cNvSpPr>
                  <a:spLocks/>
                </p:cNvSpPr>
                <p:nvPr/>
              </p:nvSpPr>
              <p:spPr bwMode="auto">
                <a:xfrm>
                  <a:off x="3315" y="2542"/>
                  <a:ext cx="27" cy="35"/>
                </a:xfrm>
                <a:custGeom>
                  <a:avLst/>
                  <a:gdLst>
                    <a:gd name="T0" fmla="*/ 0 w 27"/>
                    <a:gd name="T1" fmla="*/ 0 h 35"/>
                    <a:gd name="T2" fmla="*/ 3 w 27"/>
                    <a:gd name="T3" fmla="*/ 3 h 35"/>
                    <a:gd name="T4" fmla="*/ 9 w 27"/>
                    <a:gd name="T5" fmla="*/ 12 h 35"/>
                    <a:gd name="T6" fmla="*/ 17 w 27"/>
                    <a:gd name="T7" fmla="*/ 22 h 35"/>
                    <a:gd name="T8" fmla="*/ 23 w 27"/>
                    <a:gd name="T9" fmla="*/ 30 h 35"/>
                    <a:gd name="T10" fmla="*/ 26 w 27"/>
                    <a:gd name="T11" fmla="*/ 34 h 35"/>
                    <a:gd name="T12" fmla="*/ 0 60000 65536"/>
                    <a:gd name="T13" fmla="*/ 0 60000 65536"/>
                    <a:gd name="T14" fmla="*/ 0 60000 65536"/>
                    <a:gd name="T15" fmla="*/ 0 60000 65536"/>
                    <a:gd name="T16" fmla="*/ 0 60000 65536"/>
                    <a:gd name="T17" fmla="*/ 0 60000 65536"/>
                    <a:gd name="T18" fmla="*/ 0 w 27"/>
                    <a:gd name="T19" fmla="*/ 0 h 35"/>
                    <a:gd name="T20" fmla="*/ 27 w 2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7" h="35">
                      <a:moveTo>
                        <a:pt x="0" y="0"/>
                      </a:moveTo>
                      <a:lnTo>
                        <a:pt x="3" y="3"/>
                      </a:lnTo>
                      <a:lnTo>
                        <a:pt x="9" y="12"/>
                      </a:lnTo>
                      <a:lnTo>
                        <a:pt x="17" y="22"/>
                      </a:lnTo>
                      <a:lnTo>
                        <a:pt x="23" y="30"/>
                      </a:lnTo>
                      <a:lnTo>
                        <a:pt x="26" y="3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71" name="Freeform 189"/>
                <p:cNvSpPr>
                  <a:spLocks/>
                </p:cNvSpPr>
                <p:nvPr/>
              </p:nvSpPr>
              <p:spPr bwMode="auto">
                <a:xfrm>
                  <a:off x="3341" y="2576"/>
                  <a:ext cx="26" cy="36"/>
                </a:xfrm>
                <a:custGeom>
                  <a:avLst/>
                  <a:gdLst>
                    <a:gd name="T0" fmla="*/ 0 w 26"/>
                    <a:gd name="T1" fmla="*/ 0 h 36"/>
                    <a:gd name="T2" fmla="*/ 3 w 26"/>
                    <a:gd name="T3" fmla="*/ 3 h 36"/>
                    <a:gd name="T4" fmla="*/ 9 w 26"/>
                    <a:gd name="T5" fmla="*/ 12 h 36"/>
                    <a:gd name="T6" fmla="*/ 16 w 26"/>
                    <a:gd name="T7" fmla="*/ 23 h 36"/>
                    <a:gd name="T8" fmla="*/ 23 w 26"/>
                    <a:gd name="T9" fmla="*/ 32 h 36"/>
                    <a:gd name="T10" fmla="*/ 25 w 26"/>
                    <a:gd name="T11" fmla="*/ 35 h 36"/>
                    <a:gd name="T12" fmla="*/ 0 60000 65536"/>
                    <a:gd name="T13" fmla="*/ 0 60000 65536"/>
                    <a:gd name="T14" fmla="*/ 0 60000 65536"/>
                    <a:gd name="T15" fmla="*/ 0 60000 65536"/>
                    <a:gd name="T16" fmla="*/ 0 60000 65536"/>
                    <a:gd name="T17" fmla="*/ 0 60000 65536"/>
                    <a:gd name="T18" fmla="*/ 0 w 26"/>
                    <a:gd name="T19" fmla="*/ 0 h 36"/>
                    <a:gd name="T20" fmla="*/ 26 w 2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6" h="36">
                      <a:moveTo>
                        <a:pt x="0" y="0"/>
                      </a:moveTo>
                      <a:lnTo>
                        <a:pt x="3" y="3"/>
                      </a:lnTo>
                      <a:lnTo>
                        <a:pt x="9" y="12"/>
                      </a:lnTo>
                      <a:lnTo>
                        <a:pt x="16" y="23"/>
                      </a:lnTo>
                      <a:lnTo>
                        <a:pt x="23" y="32"/>
                      </a:lnTo>
                      <a:lnTo>
                        <a:pt x="25" y="3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72" name="Freeform 190"/>
                <p:cNvSpPr>
                  <a:spLocks/>
                </p:cNvSpPr>
                <p:nvPr/>
              </p:nvSpPr>
              <p:spPr bwMode="auto">
                <a:xfrm>
                  <a:off x="3366" y="2611"/>
                  <a:ext cx="26" cy="35"/>
                </a:xfrm>
                <a:custGeom>
                  <a:avLst/>
                  <a:gdLst>
                    <a:gd name="T0" fmla="*/ 0 w 26"/>
                    <a:gd name="T1" fmla="*/ 0 h 35"/>
                    <a:gd name="T2" fmla="*/ 4 w 26"/>
                    <a:gd name="T3" fmla="*/ 6 h 35"/>
                    <a:gd name="T4" fmla="*/ 13 w 26"/>
                    <a:gd name="T5" fmla="*/ 17 h 35"/>
                    <a:gd name="T6" fmla="*/ 21 w 26"/>
                    <a:gd name="T7" fmla="*/ 29 h 35"/>
                    <a:gd name="T8" fmla="*/ 25 w 26"/>
                    <a:gd name="T9" fmla="*/ 34 h 35"/>
                    <a:gd name="T10" fmla="*/ 0 60000 65536"/>
                    <a:gd name="T11" fmla="*/ 0 60000 65536"/>
                    <a:gd name="T12" fmla="*/ 0 60000 65536"/>
                    <a:gd name="T13" fmla="*/ 0 60000 65536"/>
                    <a:gd name="T14" fmla="*/ 0 60000 65536"/>
                    <a:gd name="T15" fmla="*/ 0 w 26"/>
                    <a:gd name="T16" fmla="*/ 0 h 35"/>
                    <a:gd name="T17" fmla="*/ 26 w 26"/>
                    <a:gd name="T18" fmla="*/ 35 h 35"/>
                  </a:gdLst>
                  <a:ahLst/>
                  <a:cxnLst>
                    <a:cxn ang="T10">
                      <a:pos x="T0" y="T1"/>
                    </a:cxn>
                    <a:cxn ang="T11">
                      <a:pos x="T2" y="T3"/>
                    </a:cxn>
                    <a:cxn ang="T12">
                      <a:pos x="T4" y="T5"/>
                    </a:cxn>
                    <a:cxn ang="T13">
                      <a:pos x="T6" y="T7"/>
                    </a:cxn>
                    <a:cxn ang="T14">
                      <a:pos x="T8" y="T9"/>
                    </a:cxn>
                  </a:cxnLst>
                  <a:rect l="T15" t="T16" r="T17" b="T18"/>
                  <a:pathLst>
                    <a:path w="26" h="35">
                      <a:moveTo>
                        <a:pt x="0" y="0"/>
                      </a:moveTo>
                      <a:lnTo>
                        <a:pt x="4" y="6"/>
                      </a:lnTo>
                      <a:lnTo>
                        <a:pt x="13" y="17"/>
                      </a:lnTo>
                      <a:lnTo>
                        <a:pt x="21" y="29"/>
                      </a:lnTo>
                      <a:lnTo>
                        <a:pt x="25" y="3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73" name="Freeform 191"/>
                <p:cNvSpPr>
                  <a:spLocks/>
                </p:cNvSpPr>
                <p:nvPr/>
              </p:nvSpPr>
              <p:spPr bwMode="auto">
                <a:xfrm>
                  <a:off x="3391" y="2645"/>
                  <a:ext cx="25" cy="36"/>
                </a:xfrm>
                <a:custGeom>
                  <a:avLst/>
                  <a:gdLst>
                    <a:gd name="T0" fmla="*/ 0 w 25"/>
                    <a:gd name="T1" fmla="*/ 0 h 36"/>
                    <a:gd name="T2" fmla="*/ 3 w 25"/>
                    <a:gd name="T3" fmla="*/ 6 h 36"/>
                    <a:gd name="T4" fmla="*/ 12 w 25"/>
                    <a:gd name="T5" fmla="*/ 18 h 36"/>
                    <a:gd name="T6" fmla="*/ 20 w 25"/>
                    <a:gd name="T7" fmla="*/ 30 h 36"/>
                    <a:gd name="T8" fmla="*/ 24 w 25"/>
                    <a:gd name="T9" fmla="*/ 35 h 36"/>
                    <a:gd name="T10" fmla="*/ 0 60000 65536"/>
                    <a:gd name="T11" fmla="*/ 0 60000 65536"/>
                    <a:gd name="T12" fmla="*/ 0 60000 65536"/>
                    <a:gd name="T13" fmla="*/ 0 60000 65536"/>
                    <a:gd name="T14" fmla="*/ 0 60000 65536"/>
                    <a:gd name="T15" fmla="*/ 0 w 25"/>
                    <a:gd name="T16" fmla="*/ 0 h 36"/>
                    <a:gd name="T17" fmla="*/ 25 w 25"/>
                    <a:gd name="T18" fmla="*/ 36 h 36"/>
                  </a:gdLst>
                  <a:ahLst/>
                  <a:cxnLst>
                    <a:cxn ang="T10">
                      <a:pos x="T0" y="T1"/>
                    </a:cxn>
                    <a:cxn ang="T11">
                      <a:pos x="T2" y="T3"/>
                    </a:cxn>
                    <a:cxn ang="T12">
                      <a:pos x="T4" y="T5"/>
                    </a:cxn>
                    <a:cxn ang="T13">
                      <a:pos x="T6" y="T7"/>
                    </a:cxn>
                    <a:cxn ang="T14">
                      <a:pos x="T8" y="T9"/>
                    </a:cxn>
                  </a:cxnLst>
                  <a:rect l="T15" t="T16" r="T17" b="T18"/>
                  <a:pathLst>
                    <a:path w="25" h="36">
                      <a:moveTo>
                        <a:pt x="0" y="0"/>
                      </a:moveTo>
                      <a:lnTo>
                        <a:pt x="3" y="6"/>
                      </a:lnTo>
                      <a:lnTo>
                        <a:pt x="12" y="18"/>
                      </a:lnTo>
                      <a:lnTo>
                        <a:pt x="20" y="30"/>
                      </a:lnTo>
                      <a:lnTo>
                        <a:pt x="24" y="3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74" name="Freeform 192"/>
                <p:cNvSpPr>
                  <a:spLocks/>
                </p:cNvSpPr>
                <p:nvPr/>
              </p:nvSpPr>
              <p:spPr bwMode="auto">
                <a:xfrm>
                  <a:off x="3415" y="2680"/>
                  <a:ext cx="23" cy="35"/>
                </a:xfrm>
                <a:custGeom>
                  <a:avLst/>
                  <a:gdLst>
                    <a:gd name="T0" fmla="*/ 0 w 23"/>
                    <a:gd name="T1" fmla="*/ 0 h 35"/>
                    <a:gd name="T2" fmla="*/ 3 w 23"/>
                    <a:gd name="T3" fmla="*/ 5 h 35"/>
                    <a:gd name="T4" fmla="*/ 11 w 23"/>
                    <a:gd name="T5" fmla="*/ 17 h 35"/>
                    <a:gd name="T6" fmla="*/ 19 w 23"/>
                    <a:gd name="T7" fmla="*/ 29 h 35"/>
                    <a:gd name="T8" fmla="*/ 22 w 23"/>
                    <a:gd name="T9" fmla="*/ 34 h 35"/>
                    <a:gd name="T10" fmla="*/ 0 60000 65536"/>
                    <a:gd name="T11" fmla="*/ 0 60000 65536"/>
                    <a:gd name="T12" fmla="*/ 0 60000 65536"/>
                    <a:gd name="T13" fmla="*/ 0 60000 65536"/>
                    <a:gd name="T14" fmla="*/ 0 60000 65536"/>
                    <a:gd name="T15" fmla="*/ 0 w 23"/>
                    <a:gd name="T16" fmla="*/ 0 h 35"/>
                    <a:gd name="T17" fmla="*/ 23 w 23"/>
                    <a:gd name="T18" fmla="*/ 35 h 35"/>
                  </a:gdLst>
                  <a:ahLst/>
                  <a:cxnLst>
                    <a:cxn ang="T10">
                      <a:pos x="T0" y="T1"/>
                    </a:cxn>
                    <a:cxn ang="T11">
                      <a:pos x="T2" y="T3"/>
                    </a:cxn>
                    <a:cxn ang="T12">
                      <a:pos x="T4" y="T5"/>
                    </a:cxn>
                    <a:cxn ang="T13">
                      <a:pos x="T6" y="T7"/>
                    </a:cxn>
                    <a:cxn ang="T14">
                      <a:pos x="T8" y="T9"/>
                    </a:cxn>
                  </a:cxnLst>
                  <a:rect l="T15" t="T16" r="T17" b="T18"/>
                  <a:pathLst>
                    <a:path w="23" h="35">
                      <a:moveTo>
                        <a:pt x="0" y="0"/>
                      </a:moveTo>
                      <a:lnTo>
                        <a:pt x="3" y="5"/>
                      </a:lnTo>
                      <a:lnTo>
                        <a:pt x="11" y="17"/>
                      </a:lnTo>
                      <a:lnTo>
                        <a:pt x="19" y="29"/>
                      </a:lnTo>
                      <a:lnTo>
                        <a:pt x="22" y="3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75" name="Freeform 193"/>
                <p:cNvSpPr>
                  <a:spLocks/>
                </p:cNvSpPr>
                <p:nvPr/>
              </p:nvSpPr>
              <p:spPr bwMode="auto">
                <a:xfrm>
                  <a:off x="3437" y="2714"/>
                  <a:ext cx="22" cy="35"/>
                </a:xfrm>
                <a:custGeom>
                  <a:avLst/>
                  <a:gdLst>
                    <a:gd name="T0" fmla="*/ 0 w 22"/>
                    <a:gd name="T1" fmla="*/ 0 h 35"/>
                    <a:gd name="T2" fmla="*/ 4 w 22"/>
                    <a:gd name="T3" fmla="*/ 5 h 35"/>
                    <a:gd name="T4" fmla="*/ 11 w 22"/>
                    <a:gd name="T5" fmla="*/ 17 h 35"/>
                    <a:gd name="T6" fmla="*/ 18 w 22"/>
                    <a:gd name="T7" fmla="*/ 28 h 35"/>
                    <a:gd name="T8" fmla="*/ 21 w 22"/>
                    <a:gd name="T9" fmla="*/ 34 h 35"/>
                    <a:gd name="T10" fmla="*/ 0 60000 65536"/>
                    <a:gd name="T11" fmla="*/ 0 60000 65536"/>
                    <a:gd name="T12" fmla="*/ 0 60000 65536"/>
                    <a:gd name="T13" fmla="*/ 0 60000 65536"/>
                    <a:gd name="T14" fmla="*/ 0 60000 65536"/>
                    <a:gd name="T15" fmla="*/ 0 w 22"/>
                    <a:gd name="T16" fmla="*/ 0 h 35"/>
                    <a:gd name="T17" fmla="*/ 22 w 22"/>
                    <a:gd name="T18" fmla="*/ 35 h 35"/>
                  </a:gdLst>
                  <a:ahLst/>
                  <a:cxnLst>
                    <a:cxn ang="T10">
                      <a:pos x="T0" y="T1"/>
                    </a:cxn>
                    <a:cxn ang="T11">
                      <a:pos x="T2" y="T3"/>
                    </a:cxn>
                    <a:cxn ang="T12">
                      <a:pos x="T4" y="T5"/>
                    </a:cxn>
                    <a:cxn ang="T13">
                      <a:pos x="T6" y="T7"/>
                    </a:cxn>
                    <a:cxn ang="T14">
                      <a:pos x="T8" y="T9"/>
                    </a:cxn>
                  </a:cxnLst>
                  <a:rect l="T15" t="T16" r="T17" b="T18"/>
                  <a:pathLst>
                    <a:path w="22" h="35">
                      <a:moveTo>
                        <a:pt x="0" y="0"/>
                      </a:moveTo>
                      <a:lnTo>
                        <a:pt x="4" y="5"/>
                      </a:lnTo>
                      <a:lnTo>
                        <a:pt x="11" y="17"/>
                      </a:lnTo>
                      <a:lnTo>
                        <a:pt x="18" y="28"/>
                      </a:lnTo>
                      <a:lnTo>
                        <a:pt x="21" y="3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76" name="Freeform 194"/>
                <p:cNvSpPr>
                  <a:spLocks/>
                </p:cNvSpPr>
                <p:nvPr/>
              </p:nvSpPr>
              <p:spPr bwMode="auto">
                <a:xfrm>
                  <a:off x="3458" y="2748"/>
                  <a:ext cx="21" cy="34"/>
                </a:xfrm>
                <a:custGeom>
                  <a:avLst/>
                  <a:gdLst>
                    <a:gd name="T0" fmla="*/ 0 w 21"/>
                    <a:gd name="T1" fmla="*/ 0 h 34"/>
                    <a:gd name="T2" fmla="*/ 3 w 21"/>
                    <a:gd name="T3" fmla="*/ 5 h 34"/>
                    <a:gd name="T4" fmla="*/ 10 w 21"/>
                    <a:gd name="T5" fmla="*/ 17 h 34"/>
                    <a:gd name="T6" fmla="*/ 17 w 21"/>
                    <a:gd name="T7" fmla="*/ 28 h 34"/>
                    <a:gd name="T8" fmla="*/ 20 w 21"/>
                    <a:gd name="T9" fmla="*/ 33 h 34"/>
                    <a:gd name="T10" fmla="*/ 0 60000 65536"/>
                    <a:gd name="T11" fmla="*/ 0 60000 65536"/>
                    <a:gd name="T12" fmla="*/ 0 60000 65536"/>
                    <a:gd name="T13" fmla="*/ 0 60000 65536"/>
                    <a:gd name="T14" fmla="*/ 0 60000 65536"/>
                    <a:gd name="T15" fmla="*/ 0 w 21"/>
                    <a:gd name="T16" fmla="*/ 0 h 34"/>
                    <a:gd name="T17" fmla="*/ 21 w 21"/>
                    <a:gd name="T18" fmla="*/ 34 h 34"/>
                  </a:gdLst>
                  <a:ahLst/>
                  <a:cxnLst>
                    <a:cxn ang="T10">
                      <a:pos x="T0" y="T1"/>
                    </a:cxn>
                    <a:cxn ang="T11">
                      <a:pos x="T2" y="T3"/>
                    </a:cxn>
                    <a:cxn ang="T12">
                      <a:pos x="T4" y="T5"/>
                    </a:cxn>
                    <a:cxn ang="T13">
                      <a:pos x="T6" y="T7"/>
                    </a:cxn>
                    <a:cxn ang="T14">
                      <a:pos x="T8" y="T9"/>
                    </a:cxn>
                  </a:cxnLst>
                  <a:rect l="T15" t="T16" r="T17" b="T18"/>
                  <a:pathLst>
                    <a:path w="21" h="34">
                      <a:moveTo>
                        <a:pt x="0" y="0"/>
                      </a:moveTo>
                      <a:lnTo>
                        <a:pt x="3" y="5"/>
                      </a:lnTo>
                      <a:lnTo>
                        <a:pt x="10" y="17"/>
                      </a:lnTo>
                      <a:lnTo>
                        <a:pt x="17" y="28"/>
                      </a:lnTo>
                      <a:lnTo>
                        <a:pt x="20" y="3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77" name="Freeform 195"/>
                <p:cNvSpPr>
                  <a:spLocks/>
                </p:cNvSpPr>
                <p:nvPr/>
              </p:nvSpPr>
              <p:spPr bwMode="auto">
                <a:xfrm>
                  <a:off x="3478" y="2781"/>
                  <a:ext cx="21" cy="33"/>
                </a:xfrm>
                <a:custGeom>
                  <a:avLst/>
                  <a:gdLst>
                    <a:gd name="T0" fmla="*/ 0 w 21"/>
                    <a:gd name="T1" fmla="*/ 0 h 33"/>
                    <a:gd name="T2" fmla="*/ 3 w 21"/>
                    <a:gd name="T3" fmla="*/ 5 h 33"/>
                    <a:gd name="T4" fmla="*/ 10 w 21"/>
                    <a:gd name="T5" fmla="*/ 16 h 33"/>
                    <a:gd name="T6" fmla="*/ 17 w 21"/>
                    <a:gd name="T7" fmla="*/ 27 h 33"/>
                    <a:gd name="T8" fmla="*/ 20 w 21"/>
                    <a:gd name="T9" fmla="*/ 32 h 33"/>
                    <a:gd name="T10" fmla="*/ 0 60000 65536"/>
                    <a:gd name="T11" fmla="*/ 0 60000 65536"/>
                    <a:gd name="T12" fmla="*/ 0 60000 65536"/>
                    <a:gd name="T13" fmla="*/ 0 60000 65536"/>
                    <a:gd name="T14" fmla="*/ 0 60000 65536"/>
                    <a:gd name="T15" fmla="*/ 0 w 21"/>
                    <a:gd name="T16" fmla="*/ 0 h 33"/>
                    <a:gd name="T17" fmla="*/ 21 w 21"/>
                    <a:gd name="T18" fmla="*/ 33 h 33"/>
                  </a:gdLst>
                  <a:ahLst/>
                  <a:cxnLst>
                    <a:cxn ang="T10">
                      <a:pos x="T0" y="T1"/>
                    </a:cxn>
                    <a:cxn ang="T11">
                      <a:pos x="T2" y="T3"/>
                    </a:cxn>
                    <a:cxn ang="T12">
                      <a:pos x="T4" y="T5"/>
                    </a:cxn>
                    <a:cxn ang="T13">
                      <a:pos x="T6" y="T7"/>
                    </a:cxn>
                    <a:cxn ang="T14">
                      <a:pos x="T8" y="T9"/>
                    </a:cxn>
                  </a:cxnLst>
                  <a:rect l="T15" t="T16" r="T17" b="T18"/>
                  <a:pathLst>
                    <a:path w="21" h="33">
                      <a:moveTo>
                        <a:pt x="0" y="0"/>
                      </a:moveTo>
                      <a:lnTo>
                        <a:pt x="3" y="5"/>
                      </a:lnTo>
                      <a:lnTo>
                        <a:pt x="10" y="16"/>
                      </a:lnTo>
                      <a:lnTo>
                        <a:pt x="17" y="27"/>
                      </a:lnTo>
                      <a:lnTo>
                        <a:pt x="20" y="3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78" name="Freeform 196"/>
                <p:cNvSpPr>
                  <a:spLocks/>
                </p:cNvSpPr>
                <p:nvPr/>
              </p:nvSpPr>
              <p:spPr bwMode="auto">
                <a:xfrm>
                  <a:off x="3498" y="2813"/>
                  <a:ext cx="19" cy="33"/>
                </a:xfrm>
                <a:custGeom>
                  <a:avLst/>
                  <a:gdLst>
                    <a:gd name="T0" fmla="*/ 0 w 19"/>
                    <a:gd name="T1" fmla="*/ 0 h 33"/>
                    <a:gd name="T2" fmla="*/ 3 w 19"/>
                    <a:gd name="T3" fmla="*/ 5 h 33"/>
                    <a:gd name="T4" fmla="*/ 9 w 19"/>
                    <a:gd name="T5" fmla="*/ 16 h 33"/>
                    <a:gd name="T6" fmla="*/ 15 w 19"/>
                    <a:gd name="T7" fmla="*/ 27 h 33"/>
                    <a:gd name="T8" fmla="*/ 18 w 19"/>
                    <a:gd name="T9" fmla="*/ 32 h 33"/>
                    <a:gd name="T10" fmla="*/ 0 60000 65536"/>
                    <a:gd name="T11" fmla="*/ 0 60000 65536"/>
                    <a:gd name="T12" fmla="*/ 0 60000 65536"/>
                    <a:gd name="T13" fmla="*/ 0 60000 65536"/>
                    <a:gd name="T14" fmla="*/ 0 60000 65536"/>
                    <a:gd name="T15" fmla="*/ 0 w 19"/>
                    <a:gd name="T16" fmla="*/ 0 h 33"/>
                    <a:gd name="T17" fmla="*/ 19 w 19"/>
                    <a:gd name="T18" fmla="*/ 33 h 33"/>
                  </a:gdLst>
                  <a:ahLst/>
                  <a:cxnLst>
                    <a:cxn ang="T10">
                      <a:pos x="T0" y="T1"/>
                    </a:cxn>
                    <a:cxn ang="T11">
                      <a:pos x="T2" y="T3"/>
                    </a:cxn>
                    <a:cxn ang="T12">
                      <a:pos x="T4" y="T5"/>
                    </a:cxn>
                    <a:cxn ang="T13">
                      <a:pos x="T6" y="T7"/>
                    </a:cxn>
                    <a:cxn ang="T14">
                      <a:pos x="T8" y="T9"/>
                    </a:cxn>
                  </a:cxnLst>
                  <a:rect l="T15" t="T16" r="T17" b="T18"/>
                  <a:pathLst>
                    <a:path w="19" h="33">
                      <a:moveTo>
                        <a:pt x="0" y="0"/>
                      </a:moveTo>
                      <a:lnTo>
                        <a:pt x="3" y="5"/>
                      </a:lnTo>
                      <a:lnTo>
                        <a:pt x="9" y="16"/>
                      </a:lnTo>
                      <a:lnTo>
                        <a:pt x="15" y="27"/>
                      </a:lnTo>
                      <a:lnTo>
                        <a:pt x="18" y="3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79" name="Freeform 197"/>
                <p:cNvSpPr>
                  <a:spLocks/>
                </p:cNvSpPr>
                <p:nvPr/>
              </p:nvSpPr>
              <p:spPr bwMode="auto">
                <a:xfrm>
                  <a:off x="3516" y="2845"/>
                  <a:ext cx="18" cy="30"/>
                </a:xfrm>
                <a:custGeom>
                  <a:avLst/>
                  <a:gdLst>
                    <a:gd name="T0" fmla="*/ 0 w 18"/>
                    <a:gd name="T1" fmla="*/ 0 h 30"/>
                    <a:gd name="T2" fmla="*/ 4 w 18"/>
                    <a:gd name="T3" fmla="*/ 8 h 30"/>
                    <a:gd name="T4" fmla="*/ 13 w 18"/>
                    <a:gd name="T5" fmla="*/ 22 h 30"/>
                    <a:gd name="T6" fmla="*/ 17 w 18"/>
                    <a:gd name="T7" fmla="*/ 29 h 30"/>
                    <a:gd name="T8" fmla="*/ 0 60000 65536"/>
                    <a:gd name="T9" fmla="*/ 0 60000 65536"/>
                    <a:gd name="T10" fmla="*/ 0 60000 65536"/>
                    <a:gd name="T11" fmla="*/ 0 60000 65536"/>
                    <a:gd name="T12" fmla="*/ 0 w 18"/>
                    <a:gd name="T13" fmla="*/ 0 h 30"/>
                    <a:gd name="T14" fmla="*/ 18 w 18"/>
                    <a:gd name="T15" fmla="*/ 30 h 30"/>
                  </a:gdLst>
                  <a:ahLst/>
                  <a:cxnLst>
                    <a:cxn ang="T8">
                      <a:pos x="T0" y="T1"/>
                    </a:cxn>
                    <a:cxn ang="T9">
                      <a:pos x="T2" y="T3"/>
                    </a:cxn>
                    <a:cxn ang="T10">
                      <a:pos x="T4" y="T5"/>
                    </a:cxn>
                    <a:cxn ang="T11">
                      <a:pos x="T6" y="T7"/>
                    </a:cxn>
                  </a:cxnLst>
                  <a:rect l="T12" t="T13" r="T14" b="T15"/>
                  <a:pathLst>
                    <a:path w="18" h="30">
                      <a:moveTo>
                        <a:pt x="0" y="0"/>
                      </a:moveTo>
                      <a:lnTo>
                        <a:pt x="4" y="8"/>
                      </a:lnTo>
                      <a:lnTo>
                        <a:pt x="13" y="22"/>
                      </a:lnTo>
                      <a:lnTo>
                        <a:pt x="17" y="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80" name="Freeform 198"/>
                <p:cNvSpPr>
                  <a:spLocks/>
                </p:cNvSpPr>
                <p:nvPr/>
              </p:nvSpPr>
              <p:spPr bwMode="auto">
                <a:xfrm>
                  <a:off x="3533" y="2874"/>
                  <a:ext cx="18" cy="30"/>
                </a:xfrm>
                <a:custGeom>
                  <a:avLst/>
                  <a:gdLst>
                    <a:gd name="T0" fmla="*/ 0 w 18"/>
                    <a:gd name="T1" fmla="*/ 0 h 30"/>
                    <a:gd name="T2" fmla="*/ 5 w 18"/>
                    <a:gd name="T3" fmla="*/ 8 h 30"/>
                    <a:gd name="T4" fmla="*/ 13 w 18"/>
                    <a:gd name="T5" fmla="*/ 22 h 30"/>
                    <a:gd name="T6" fmla="*/ 17 w 18"/>
                    <a:gd name="T7" fmla="*/ 29 h 30"/>
                    <a:gd name="T8" fmla="*/ 0 60000 65536"/>
                    <a:gd name="T9" fmla="*/ 0 60000 65536"/>
                    <a:gd name="T10" fmla="*/ 0 60000 65536"/>
                    <a:gd name="T11" fmla="*/ 0 60000 65536"/>
                    <a:gd name="T12" fmla="*/ 0 w 18"/>
                    <a:gd name="T13" fmla="*/ 0 h 30"/>
                    <a:gd name="T14" fmla="*/ 18 w 18"/>
                    <a:gd name="T15" fmla="*/ 30 h 30"/>
                  </a:gdLst>
                  <a:ahLst/>
                  <a:cxnLst>
                    <a:cxn ang="T8">
                      <a:pos x="T0" y="T1"/>
                    </a:cxn>
                    <a:cxn ang="T9">
                      <a:pos x="T2" y="T3"/>
                    </a:cxn>
                    <a:cxn ang="T10">
                      <a:pos x="T4" y="T5"/>
                    </a:cxn>
                    <a:cxn ang="T11">
                      <a:pos x="T6" y="T7"/>
                    </a:cxn>
                  </a:cxnLst>
                  <a:rect l="T12" t="T13" r="T14" b="T15"/>
                  <a:pathLst>
                    <a:path w="18" h="30">
                      <a:moveTo>
                        <a:pt x="0" y="0"/>
                      </a:moveTo>
                      <a:lnTo>
                        <a:pt x="5" y="8"/>
                      </a:lnTo>
                      <a:lnTo>
                        <a:pt x="13" y="22"/>
                      </a:lnTo>
                      <a:lnTo>
                        <a:pt x="17" y="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81" name="Freeform 199"/>
                <p:cNvSpPr>
                  <a:spLocks/>
                </p:cNvSpPr>
                <p:nvPr/>
              </p:nvSpPr>
              <p:spPr bwMode="auto">
                <a:xfrm>
                  <a:off x="3550" y="2903"/>
                  <a:ext cx="18" cy="28"/>
                </a:xfrm>
                <a:custGeom>
                  <a:avLst/>
                  <a:gdLst>
                    <a:gd name="T0" fmla="*/ 0 w 18"/>
                    <a:gd name="T1" fmla="*/ 0 h 28"/>
                    <a:gd name="T2" fmla="*/ 4 w 18"/>
                    <a:gd name="T3" fmla="*/ 7 h 28"/>
                    <a:gd name="T4" fmla="*/ 12 w 18"/>
                    <a:gd name="T5" fmla="*/ 20 h 28"/>
                    <a:gd name="T6" fmla="*/ 17 w 18"/>
                    <a:gd name="T7" fmla="*/ 27 h 28"/>
                    <a:gd name="T8" fmla="*/ 0 60000 65536"/>
                    <a:gd name="T9" fmla="*/ 0 60000 65536"/>
                    <a:gd name="T10" fmla="*/ 0 60000 65536"/>
                    <a:gd name="T11" fmla="*/ 0 60000 65536"/>
                    <a:gd name="T12" fmla="*/ 0 w 18"/>
                    <a:gd name="T13" fmla="*/ 0 h 28"/>
                    <a:gd name="T14" fmla="*/ 18 w 18"/>
                    <a:gd name="T15" fmla="*/ 28 h 28"/>
                  </a:gdLst>
                  <a:ahLst/>
                  <a:cxnLst>
                    <a:cxn ang="T8">
                      <a:pos x="T0" y="T1"/>
                    </a:cxn>
                    <a:cxn ang="T9">
                      <a:pos x="T2" y="T3"/>
                    </a:cxn>
                    <a:cxn ang="T10">
                      <a:pos x="T4" y="T5"/>
                    </a:cxn>
                    <a:cxn ang="T11">
                      <a:pos x="T6" y="T7"/>
                    </a:cxn>
                  </a:cxnLst>
                  <a:rect l="T12" t="T13" r="T14" b="T15"/>
                  <a:pathLst>
                    <a:path w="18" h="28">
                      <a:moveTo>
                        <a:pt x="0" y="0"/>
                      </a:moveTo>
                      <a:lnTo>
                        <a:pt x="4" y="7"/>
                      </a:lnTo>
                      <a:lnTo>
                        <a:pt x="12" y="20"/>
                      </a:lnTo>
                      <a:lnTo>
                        <a:pt x="17" y="2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82" name="Freeform 200"/>
                <p:cNvSpPr>
                  <a:spLocks/>
                </p:cNvSpPr>
                <p:nvPr/>
              </p:nvSpPr>
              <p:spPr bwMode="auto">
                <a:xfrm>
                  <a:off x="3567" y="2930"/>
                  <a:ext cx="16" cy="27"/>
                </a:xfrm>
                <a:custGeom>
                  <a:avLst/>
                  <a:gdLst>
                    <a:gd name="T0" fmla="*/ 0 w 16"/>
                    <a:gd name="T1" fmla="*/ 0 h 27"/>
                    <a:gd name="T2" fmla="*/ 4 w 16"/>
                    <a:gd name="T3" fmla="*/ 7 h 27"/>
                    <a:gd name="T4" fmla="*/ 11 w 16"/>
                    <a:gd name="T5" fmla="*/ 19 h 27"/>
                    <a:gd name="T6" fmla="*/ 15 w 16"/>
                    <a:gd name="T7" fmla="*/ 26 h 27"/>
                    <a:gd name="T8" fmla="*/ 0 60000 65536"/>
                    <a:gd name="T9" fmla="*/ 0 60000 65536"/>
                    <a:gd name="T10" fmla="*/ 0 60000 65536"/>
                    <a:gd name="T11" fmla="*/ 0 60000 65536"/>
                    <a:gd name="T12" fmla="*/ 0 w 16"/>
                    <a:gd name="T13" fmla="*/ 0 h 27"/>
                    <a:gd name="T14" fmla="*/ 16 w 16"/>
                    <a:gd name="T15" fmla="*/ 27 h 27"/>
                  </a:gdLst>
                  <a:ahLst/>
                  <a:cxnLst>
                    <a:cxn ang="T8">
                      <a:pos x="T0" y="T1"/>
                    </a:cxn>
                    <a:cxn ang="T9">
                      <a:pos x="T2" y="T3"/>
                    </a:cxn>
                    <a:cxn ang="T10">
                      <a:pos x="T4" y="T5"/>
                    </a:cxn>
                    <a:cxn ang="T11">
                      <a:pos x="T6" y="T7"/>
                    </a:cxn>
                  </a:cxnLst>
                  <a:rect l="T12" t="T13" r="T14" b="T15"/>
                  <a:pathLst>
                    <a:path w="16" h="27">
                      <a:moveTo>
                        <a:pt x="0" y="0"/>
                      </a:moveTo>
                      <a:lnTo>
                        <a:pt x="4" y="7"/>
                      </a:lnTo>
                      <a:lnTo>
                        <a:pt x="11" y="19"/>
                      </a:lnTo>
                      <a:lnTo>
                        <a:pt x="15" y="2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83" name="Freeform 201"/>
                <p:cNvSpPr>
                  <a:spLocks/>
                </p:cNvSpPr>
                <p:nvPr/>
              </p:nvSpPr>
              <p:spPr bwMode="auto">
                <a:xfrm>
                  <a:off x="3582" y="2956"/>
                  <a:ext cx="15" cy="24"/>
                </a:xfrm>
                <a:custGeom>
                  <a:avLst/>
                  <a:gdLst>
                    <a:gd name="T0" fmla="*/ 0 w 15"/>
                    <a:gd name="T1" fmla="*/ 0 h 24"/>
                    <a:gd name="T2" fmla="*/ 3 w 15"/>
                    <a:gd name="T3" fmla="*/ 6 h 24"/>
                    <a:gd name="T4" fmla="*/ 10 w 15"/>
                    <a:gd name="T5" fmla="*/ 17 h 24"/>
                    <a:gd name="T6" fmla="*/ 14 w 15"/>
                    <a:gd name="T7" fmla="*/ 23 h 24"/>
                    <a:gd name="T8" fmla="*/ 0 60000 65536"/>
                    <a:gd name="T9" fmla="*/ 0 60000 65536"/>
                    <a:gd name="T10" fmla="*/ 0 60000 65536"/>
                    <a:gd name="T11" fmla="*/ 0 60000 65536"/>
                    <a:gd name="T12" fmla="*/ 0 w 15"/>
                    <a:gd name="T13" fmla="*/ 0 h 24"/>
                    <a:gd name="T14" fmla="*/ 15 w 15"/>
                    <a:gd name="T15" fmla="*/ 24 h 24"/>
                  </a:gdLst>
                  <a:ahLst/>
                  <a:cxnLst>
                    <a:cxn ang="T8">
                      <a:pos x="T0" y="T1"/>
                    </a:cxn>
                    <a:cxn ang="T9">
                      <a:pos x="T2" y="T3"/>
                    </a:cxn>
                    <a:cxn ang="T10">
                      <a:pos x="T4" y="T5"/>
                    </a:cxn>
                    <a:cxn ang="T11">
                      <a:pos x="T6" y="T7"/>
                    </a:cxn>
                  </a:cxnLst>
                  <a:rect l="T12" t="T13" r="T14" b="T15"/>
                  <a:pathLst>
                    <a:path w="15" h="24">
                      <a:moveTo>
                        <a:pt x="0" y="0"/>
                      </a:moveTo>
                      <a:lnTo>
                        <a:pt x="3" y="6"/>
                      </a:lnTo>
                      <a:lnTo>
                        <a:pt x="10" y="17"/>
                      </a:lnTo>
                      <a:lnTo>
                        <a:pt x="14" y="2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84" name="Freeform 202"/>
                <p:cNvSpPr>
                  <a:spLocks/>
                </p:cNvSpPr>
                <p:nvPr/>
              </p:nvSpPr>
              <p:spPr bwMode="auto">
                <a:xfrm>
                  <a:off x="3596" y="2979"/>
                  <a:ext cx="16" cy="23"/>
                </a:xfrm>
                <a:custGeom>
                  <a:avLst/>
                  <a:gdLst>
                    <a:gd name="T0" fmla="*/ 0 w 16"/>
                    <a:gd name="T1" fmla="*/ 0 h 23"/>
                    <a:gd name="T2" fmla="*/ 4 w 16"/>
                    <a:gd name="T3" fmla="*/ 6 h 23"/>
                    <a:gd name="T4" fmla="*/ 11 w 16"/>
                    <a:gd name="T5" fmla="*/ 17 h 23"/>
                    <a:gd name="T6" fmla="*/ 15 w 16"/>
                    <a:gd name="T7" fmla="*/ 22 h 23"/>
                    <a:gd name="T8" fmla="*/ 0 60000 65536"/>
                    <a:gd name="T9" fmla="*/ 0 60000 65536"/>
                    <a:gd name="T10" fmla="*/ 0 60000 65536"/>
                    <a:gd name="T11" fmla="*/ 0 60000 65536"/>
                    <a:gd name="T12" fmla="*/ 0 w 16"/>
                    <a:gd name="T13" fmla="*/ 0 h 23"/>
                    <a:gd name="T14" fmla="*/ 16 w 16"/>
                    <a:gd name="T15" fmla="*/ 23 h 23"/>
                  </a:gdLst>
                  <a:ahLst/>
                  <a:cxnLst>
                    <a:cxn ang="T8">
                      <a:pos x="T0" y="T1"/>
                    </a:cxn>
                    <a:cxn ang="T9">
                      <a:pos x="T2" y="T3"/>
                    </a:cxn>
                    <a:cxn ang="T10">
                      <a:pos x="T4" y="T5"/>
                    </a:cxn>
                    <a:cxn ang="T11">
                      <a:pos x="T6" y="T7"/>
                    </a:cxn>
                  </a:cxnLst>
                  <a:rect l="T12" t="T13" r="T14" b="T15"/>
                  <a:pathLst>
                    <a:path w="16" h="23">
                      <a:moveTo>
                        <a:pt x="0" y="0"/>
                      </a:moveTo>
                      <a:lnTo>
                        <a:pt x="4" y="6"/>
                      </a:lnTo>
                      <a:lnTo>
                        <a:pt x="11" y="17"/>
                      </a:lnTo>
                      <a:lnTo>
                        <a:pt x="15" y="2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grpSp>
            <p:nvGrpSpPr>
              <p:cNvPr id="24625" name="Group 203"/>
              <p:cNvGrpSpPr>
                <a:grpSpLocks/>
              </p:cNvGrpSpPr>
              <p:nvPr/>
            </p:nvGrpSpPr>
            <p:grpSpPr bwMode="auto">
              <a:xfrm>
                <a:off x="3568" y="3251"/>
                <a:ext cx="923" cy="653"/>
                <a:chOff x="3568" y="3251"/>
                <a:chExt cx="923" cy="653"/>
              </a:xfrm>
            </p:grpSpPr>
            <p:sp>
              <p:nvSpPr>
                <p:cNvPr id="24626" name="Freeform 204"/>
                <p:cNvSpPr>
                  <a:spLocks/>
                </p:cNvSpPr>
                <p:nvPr/>
              </p:nvSpPr>
              <p:spPr bwMode="auto">
                <a:xfrm>
                  <a:off x="3568" y="3251"/>
                  <a:ext cx="923" cy="653"/>
                </a:xfrm>
                <a:custGeom>
                  <a:avLst/>
                  <a:gdLst>
                    <a:gd name="T0" fmla="*/ 500 w 923"/>
                    <a:gd name="T1" fmla="*/ 651 h 653"/>
                    <a:gd name="T2" fmla="*/ 545 w 923"/>
                    <a:gd name="T3" fmla="*/ 646 h 653"/>
                    <a:gd name="T4" fmla="*/ 589 w 923"/>
                    <a:gd name="T5" fmla="*/ 639 h 653"/>
                    <a:gd name="T6" fmla="*/ 631 w 923"/>
                    <a:gd name="T7" fmla="*/ 628 h 653"/>
                    <a:gd name="T8" fmla="*/ 671 w 923"/>
                    <a:gd name="T9" fmla="*/ 614 h 653"/>
                    <a:gd name="T10" fmla="*/ 709 w 923"/>
                    <a:gd name="T11" fmla="*/ 597 h 653"/>
                    <a:gd name="T12" fmla="*/ 744 w 923"/>
                    <a:gd name="T13" fmla="*/ 577 h 653"/>
                    <a:gd name="T14" fmla="*/ 777 w 923"/>
                    <a:gd name="T15" fmla="*/ 554 h 653"/>
                    <a:gd name="T16" fmla="*/ 804 w 923"/>
                    <a:gd name="T17" fmla="*/ 531 h 653"/>
                    <a:gd name="T18" fmla="*/ 834 w 923"/>
                    <a:gd name="T19" fmla="*/ 500 h 653"/>
                    <a:gd name="T20" fmla="*/ 860 w 923"/>
                    <a:gd name="T21" fmla="*/ 466 h 653"/>
                    <a:gd name="T22" fmla="*/ 882 w 923"/>
                    <a:gd name="T23" fmla="*/ 431 h 653"/>
                    <a:gd name="T24" fmla="*/ 899 w 923"/>
                    <a:gd name="T25" fmla="*/ 393 h 653"/>
                    <a:gd name="T26" fmla="*/ 912 w 923"/>
                    <a:gd name="T27" fmla="*/ 354 h 653"/>
                    <a:gd name="T28" fmla="*/ 920 w 923"/>
                    <a:gd name="T29" fmla="*/ 314 h 653"/>
                    <a:gd name="T30" fmla="*/ 922 w 923"/>
                    <a:gd name="T31" fmla="*/ 273 h 653"/>
                    <a:gd name="T32" fmla="*/ 920 w 923"/>
                    <a:gd name="T33" fmla="*/ 237 h 653"/>
                    <a:gd name="T34" fmla="*/ 913 w 923"/>
                    <a:gd name="T35" fmla="*/ 194 h 653"/>
                    <a:gd name="T36" fmla="*/ 899 w 923"/>
                    <a:gd name="T37" fmla="*/ 154 h 653"/>
                    <a:gd name="T38" fmla="*/ 880 w 923"/>
                    <a:gd name="T39" fmla="*/ 117 h 653"/>
                    <a:gd name="T40" fmla="*/ 856 w 923"/>
                    <a:gd name="T41" fmla="*/ 83 h 653"/>
                    <a:gd name="T42" fmla="*/ 828 w 923"/>
                    <a:gd name="T43" fmla="*/ 55 h 653"/>
                    <a:gd name="T44" fmla="*/ 794 w 923"/>
                    <a:gd name="T45" fmla="*/ 32 h 653"/>
                    <a:gd name="T46" fmla="*/ 767 w 923"/>
                    <a:gd name="T47" fmla="*/ 19 h 653"/>
                    <a:gd name="T48" fmla="*/ 731 w 923"/>
                    <a:gd name="T49" fmla="*/ 8 h 653"/>
                    <a:gd name="T50" fmla="*/ 693 w 923"/>
                    <a:gd name="T51" fmla="*/ 2 h 653"/>
                    <a:gd name="T52" fmla="*/ 652 w 923"/>
                    <a:gd name="T53" fmla="*/ 0 h 653"/>
                    <a:gd name="T54" fmla="*/ 608 w 923"/>
                    <a:gd name="T55" fmla="*/ 2 h 653"/>
                    <a:gd name="T56" fmla="*/ 562 w 923"/>
                    <a:gd name="T57" fmla="*/ 6 h 653"/>
                    <a:gd name="T58" fmla="*/ 515 w 923"/>
                    <a:gd name="T59" fmla="*/ 13 h 653"/>
                    <a:gd name="T60" fmla="*/ 466 w 923"/>
                    <a:gd name="T61" fmla="*/ 21 h 653"/>
                    <a:gd name="T62" fmla="*/ 425 w 923"/>
                    <a:gd name="T63" fmla="*/ 14 h 653"/>
                    <a:gd name="T64" fmla="*/ 378 w 923"/>
                    <a:gd name="T65" fmla="*/ 7 h 653"/>
                    <a:gd name="T66" fmla="*/ 332 w 923"/>
                    <a:gd name="T67" fmla="*/ 2 h 653"/>
                    <a:gd name="T68" fmla="*/ 288 w 923"/>
                    <a:gd name="T69" fmla="*/ 0 h 653"/>
                    <a:gd name="T70" fmla="*/ 246 w 923"/>
                    <a:gd name="T71" fmla="*/ 1 h 653"/>
                    <a:gd name="T72" fmla="*/ 206 w 923"/>
                    <a:gd name="T73" fmla="*/ 6 h 653"/>
                    <a:gd name="T74" fmla="*/ 170 w 923"/>
                    <a:gd name="T75" fmla="*/ 15 h 653"/>
                    <a:gd name="T76" fmla="*/ 136 w 923"/>
                    <a:gd name="T77" fmla="*/ 28 h 653"/>
                    <a:gd name="T78" fmla="*/ 107 w 923"/>
                    <a:gd name="T79" fmla="*/ 46 h 653"/>
                    <a:gd name="T80" fmla="*/ 77 w 923"/>
                    <a:gd name="T81" fmla="*/ 72 h 653"/>
                    <a:gd name="T82" fmla="*/ 51 w 923"/>
                    <a:gd name="T83" fmla="*/ 103 h 653"/>
                    <a:gd name="T84" fmla="*/ 31 w 923"/>
                    <a:gd name="T85" fmla="*/ 138 h 653"/>
                    <a:gd name="T86" fmla="*/ 15 w 923"/>
                    <a:gd name="T87" fmla="*/ 176 h 653"/>
                    <a:gd name="T88" fmla="*/ 5 w 923"/>
                    <a:gd name="T89" fmla="*/ 216 h 653"/>
                    <a:gd name="T90" fmla="*/ 0 w 923"/>
                    <a:gd name="T91" fmla="*/ 259 h 653"/>
                    <a:gd name="T92" fmla="*/ 1 w 923"/>
                    <a:gd name="T93" fmla="*/ 294 h 653"/>
                    <a:gd name="T94" fmla="*/ 6 w 923"/>
                    <a:gd name="T95" fmla="*/ 334 h 653"/>
                    <a:gd name="T96" fmla="*/ 16 w 923"/>
                    <a:gd name="T97" fmla="*/ 374 h 653"/>
                    <a:gd name="T98" fmla="*/ 32 w 923"/>
                    <a:gd name="T99" fmla="*/ 412 h 653"/>
                    <a:gd name="T100" fmla="*/ 51 w 923"/>
                    <a:gd name="T101" fmla="*/ 449 h 653"/>
                    <a:gd name="T102" fmla="*/ 75 w 923"/>
                    <a:gd name="T103" fmla="*/ 483 h 653"/>
                    <a:gd name="T104" fmla="*/ 103 w 923"/>
                    <a:gd name="T105" fmla="*/ 516 h 653"/>
                    <a:gd name="T106" fmla="*/ 135 w 923"/>
                    <a:gd name="T107" fmla="*/ 546 h 653"/>
                    <a:gd name="T108" fmla="*/ 162 w 923"/>
                    <a:gd name="T109" fmla="*/ 566 h 653"/>
                    <a:gd name="T110" fmla="*/ 196 w 923"/>
                    <a:gd name="T111" fmla="*/ 587 h 653"/>
                    <a:gd name="T112" fmla="*/ 233 w 923"/>
                    <a:gd name="T113" fmla="*/ 606 h 653"/>
                    <a:gd name="T114" fmla="*/ 272 w 923"/>
                    <a:gd name="T115" fmla="*/ 621 h 653"/>
                    <a:gd name="T116" fmla="*/ 313 w 923"/>
                    <a:gd name="T117" fmla="*/ 633 h 653"/>
                    <a:gd name="T118" fmla="*/ 356 w 923"/>
                    <a:gd name="T119" fmla="*/ 643 h 653"/>
                    <a:gd name="T120" fmla="*/ 400 w 923"/>
                    <a:gd name="T121" fmla="*/ 649 h 653"/>
                    <a:gd name="T122" fmla="*/ 445 w 923"/>
                    <a:gd name="T123" fmla="*/ 652 h 6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3"/>
                    <a:gd name="T187" fmla="*/ 0 h 653"/>
                    <a:gd name="T188" fmla="*/ 923 w 923"/>
                    <a:gd name="T189" fmla="*/ 653 h 6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3" h="653">
                      <a:moveTo>
                        <a:pt x="461" y="652"/>
                      </a:moveTo>
                      <a:lnTo>
                        <a:pt x="469" y="652"/>
                      </a:lnTo>
                      <a:lnTo>
                        <a:pt x="476" y="652"/>
                      </a:lnTo>
                      <a:lnTo>
                        <a:pt x="484" y="651"/>
                      </a:lnTo>
                      <a:lnTo>
                        <a:pt x="492" y="651"/>
                      </a:lnTo>
                      <a:lnTo>
                        <a:pt x="500" y="651"/>
                      </a:lnTo>
                      <a:lnTo>
                        <a:pt x="507" y="650"/>
                      </a:lnTo>
                      <a:lnTo>
                        <a:pt x="515" y="649"/>
                      </a:lnTo>
                      <a:lnTo>
                        <a:pt x="522" y="649"/>
                      </a:lnTo>
                      <a:lnTo>
                        <a:pt x="530" y="648"/>
                      </a:lnTo>
                      <a:lnTo>
                        <a:pt x="537" y="647"/>
                      </a:lnTo>
                      <a:lnTo>
                        <a:pt x="545" y="646"/>
                      </a:lnTo>
                      <a:lnTo>
                        <a:pt x="552" y="645"/>
                      </a:lnTo>
                      <a:lnTo>
                        <a:pt x="560" y="644"/>
                      </a:lnTo>
                      <a:lnTo>
                        <a:pt x="567" y="643"/>
                      </a:lnTo>
                      <a:lnTo>
                        <a:pt x="574" y="641"/>
                      </a:lnTo>
                      <a:lnTo>
                        <a:pt x="581" y="640"/>
                      </a:lnTo>
                      <a:lnTo>
                        <a:pt x="589" y="639"/>
                      </a:lnTo>
                      <a:lnTo>
                        <a:pt x="596" y="637"/>
                      </a:lnTo>
                      <a:lnTo>
                        <a:pt x="603" y="635"/>
                      </a:lnTo>
                      <a:lnTo>
                        <a:pt x="610" y="633"/>
                      </a:lnTo>
                      <a:lnTo>
                        <a:pt x="617" y="632"/>
                      </a:lnTo>
                      <a:lnTo>
                        <a:pt x="624" y="630"/>
                      </a:lnTo>
                      <a:lnTo>
                        <a:pt x="631" y="628"/>
                      </a:lnTo>
                      <a:lnTo>
                        <a:pt x="638" y="626"/>
                      </a:lnTo>
                      <a:lnTo>
                        <a:pt x="644" y="623"/>
                      </a:lnTo>
                      <a:lnTo>
                        <a:pt x="651" y="621"/>
                      </a:lnTo>
                      <a:lnTo>
                        <a:pt x="658" y="619"/>
                      </a:lnTo>
                      <a:lnTo>
                        <a:pt x="664" y="616"/>
                      </a:lnTo>
                      <a:lnTo>
                        <a:pt x="671" y="614"/>
                      </a:lnTo>
                      <a:lnTo>
                        <a:pt x="677" y="611"/>
                      </a:lnTo>
                      <a:lnTo>
                        <a:pt x="684" y="608"/>
                      </a:lnTo>
                      <a:lnTo>
                        <a:pt x="690" y="606"/>
                      </a:lnTo>
                      <a:lnTo>
                        <a:pt x="696" y="603"/>
                      </a:lnTo>
                      <a:lnTo>
                        <a:pt x="703" y="600"/>
                      </a:lnTo>
                      <a:lnTo>
                        <a:pt x="709" y="597"/>
                      </a:lnTo>
                      <a:lnTo>
                        <a:pt x="715" y="594"/>
                      </a:lnTo>
                      <a:lnTo>
                        <a:pt x="721" y="590"/>
                      </a:lnTo>
                      <a:lnTo>
                        <a:pt x="727" y="587"/>
                      </a:lnTo>
                      <a:lnTo>
                        <a:pt x="733" y="584"/>
                      </a:lnTo>
                      <a:lnTo>
                        <a:pt x="739" y="580"/>
                      </a:lnTo>
                      <a:lnTo>
                        <a:pt x="744" y="577"/>
                      </a:lnTo>
                      <a:lnTo>
                        <a:pt x="750" y="573"/>
                      </a:lnTo>
                      <a:lnTo>
                        <a:pt x="755" y="570"/>
                      </a:lnTo>
                      <a:lnTo>
                        <a:pt x="761" y="566"/>
                      </a:lnTo>
                      <a:lnTo>
                        <a:pt x="766" y="562"/>
                      </a:lnTo>
                      <a:lnTo>
                        <a:pt x="772" y="558"/>
                      </a:lnTo>
                      <a:lnTo>
                        <a:pt x="777" y="554"/>
                      </a:lnTo>
                      <a:lnTo>
                        <a:pt x="782" y="550"/>
                      </a:lnTo>
                      <a:lnTo>
                        <a:pt x="787" y="546"/>
                      </a:lnTo>
                      <a:lnTo>
                        <a:pt x="793" y="541"/>
                      </a:lnTo>
                      <a:lnTo>
                        <a:pt x="798" y="536"/>
                      </a:lnTo>
                      <a:lnTo>
                        <a:pt x="804" y="531"/>
                      </a:lnTo>
                      <a:lnTo>
                        <a:pt x="809" y="526"/>
                      </a:lnTo>
                      <a:lnTo>
                        <a:pt x="814" y="521"/>
                      </a:lnTo>
                      <a:lnTo>
                        <a:pt x="819" y="516"/>
                      </a:lnTo>
                      <a:lnTo>
                        <a:pt x="824" y="511"/>
                      </a:lnTo>
                      <a:lnTo>
                        <a:pt x="829" y="505"/>
                      </a:lnTo>
                      <a:lnTo>
                        <a:pt x="834" y="500"/>
                      </a:lnTo>
                      <a:lnTo>
                        <a:pt x="838" y="495"/>
                      </a:lnTo>
                      <a:lnTo>
                        <a:pt x="843" y="489"/>
                      </a:lnTo>
                      <a:lnTo>
                        <a:pt x="847" y="483"/>
                      </a:lnTo>
                      <a:lnTo>
                        <a:pt x="852" y="478"/>
                      </a:lnTo>
                      <a:lnTo>
                        <a:pt x="856" y="472"/>
                      </a:lnTo>
                      <a:lnTo>
                        <a:pt x="860" y="466"/>
                      </a:lnTo>
                      <a:lnTo>
                        <a:pt x="864" y="461"/>
                      </a:lnTo>
                      <a:lnTo>
                        <a:pt x="868" y="455"/>
                      </a:lnTo>
                      <a:lnTo>
                        <a:pt x="871" y="449"/>
                      </a:lnTo>
                      <a:lnTo>
                        <a:pt x="875" y="443"/>
                      </a:lnTo>
                      <a:lnTo>
                        <a:pt x="878" y="437"/>
                      </a:lnTo>
                      <a:lnTo>
                        <a:pt x="882" y="431"/>
                      </a:lnTo>
                      <a:lnTo>
                        <a:pt x="885" y="425"/>
                      </a:lnTo>
                      <a:lnTo>
                        <a:pt x="888" y="418"/>
                      </a:lnTo>
                      <a:lnTo>
                        <a:pt x="891" y="412"/>
                      </a:lnTo>
                      <a:lnTo>
                        <a:pt x="894" y="406"/>
                      </a:lnTo>
                      <a:lnTo>
                        <a:pt x="897" y="400"/>
                      </a:lnTo>
                      <a:lnTo>
                        <a:pt x="899" y="393"/>
                      </a:lnTo>
                      <a:lnTo>
                        <a:pt x="902" y="387"/>
                      </a:lnTo>
                      <a:lnTo>
                        <a:pt x="904" y="381"/>
                      </a:lnTo>
                      <a:lnTo>
                        <a:pt x="906" y="374"/>
                      </a:lnTo>
                      <a:lnTo>
                        <a:pt x="908" y="368"/>
                      </a:lnTo>
                      <a:lnTo>
                        <a:pt x="910" y="361"/>
                      </a:lnTo>
                      <a:lnTo>
                        <a:pt x="912" y="354"/>
                      </a:lnTo>
                      <a:lnTo>
                        <a:pt x="914" y="348"/>
                      </a:lnTo>
                      <a:lnTo>
                        <a:pt x="915" y="341"/>
                      </a:lnTo>
                      <a:lnTo>
                        <a:pt x="917" y="334"/>
                      </a:lnTo>
                      <a:lnTo>
                        <a:pt x="918" y="328"/>
                      </a:lnTo>
                      <a:lnTo>
                        <a:pt x="919" y="321"/>
                      </a:lnTo>
                      <a:lnTo>
                        <a:pt x="920" y="314"/>
                      </a:lnTo>
                      <a:lnTo>
                        <a:pt x="921" y="307"/>
                      </a:lnTo>
                      <a:lnTo>
                        <a:pt x="921" y="301"/>
                      </a:lnTo>
                      <a:lnTo>
                        <a:pt x="922" y="294"/>
                      </a:lnTo>
                      <a:lnTo>
                        <a:pt x="922" y="287"/>
                      </a:lnTo>
                      <a:lnTo>
                        <a:pt x="922" y="280"/>
                      </a:lnTo>
                      <a:lnTo>
                        <a:pt x="922" y="273"/>
                      </a:lnTo>
                      <a:lnTo>
                        <a:pt x="922" y="266"/>
                      </a:lnTo>
                      <a:lnTo>
                        <a:pt x="922" y="258"/>
                      </a:lnTo>
                      <a:lnTo>
                        <a:pt x="922" y="251"/>
                      </a:lnTo>
                      <a:lnTo>
                        <a:pt x="921" y="244"/>
                      </a:lnTo>
                      <a:lnTo>
                        <a:pt x="920" y="237"/>
                      </a:lnTo>
                      <a:lnTo>
                        <a:pt x="919" y="229"/>
                      </a:lnTo>
                      <a:lnTo>
                        <a:pt x="918" y="222"/>
                      </a:lnTo>
                      <a:lnTo>
                        <a:pt x="917" y="215"/>
                      </a:lnTo>
                      <a:lnTo>
                        <a:pt x="916" y="208"/>
                      </a:lnTo>
                      <a:lnTo>
                        <a:pt x="914" y="201"/>
                      </a:lnTo>
                      <a:lnTo>
                        <a:pt x="913" y="194"/>
                      </a:lnTo>
                      <a:lnTo>
                        <a:pt x="911" y="187"/>
                      </a:lnTo>
                      <a:lnTo>
                        <a:pt x="909" y="180"/>
                      </a:lnTo>
                      <a:lnTo>
                        <a:pt x="907" y="173"/>
                      </a:lnTo>
                      <a:lnTo>
                        <a:pt x="904" y="167"/>
                      </a:lnTo>
                      <a:lnTo>
                        <a:pt x="902" y="160"/>
                      </a:lnTo>
                      <a:lnTo>
                        <a:pt x="899" y="154"/>
                      </a:lnTo>
                      <a:lnTo>
                        <a:pt x="896" y="147"/>
                      </a:lnTo>
                      <a:lnTo>
                        <a:pt x="893" y="141"/>
                      </a:lnTo>
                      <a:lnTo>
                        <a:pt x="890" y="135"/>
                      </a:lnTo>
                      <a:lnTo>
                        <a:pt x="887" y="129"/>
                      </a:lnTo>
                      <a:lnTo>
                        <a:pt x="884" y="123"/>
                      </a:lnTo>
                      <a:lnTo>
                        <a:pt x="880" y="117"/>
                      </a:lnTo>
                      <a:lnTo>
                        <a:pt x="877" y="111"/>
                      </a:lnTo>
                      <a:lnTo>
                        <a:pt x="873" y="105"/>
                      </a:lnTo>
                      <a:lnTo>
                        <a:pt x="869" y="99"/>
                      </a:lnTo>
                      <a:lnTo>
                        <a:pt x="865" y="94"/>
                      </a:lnTo>
                      <a:lnTo>
                        <a:pt x="861" y="89"/>
                      </a:lnTo>
                      <a:lnTo>
                        <a:pt x="856" y="83"/>
                      </a:lnTo>
                      <a:lnTo>
                        <a:pt x="852" y="78"/>
                      </a:lnTo>
                      <a:lnTo>
                        <a:pt x="847" y="73"/>
                      </a:lnTo>
                      <a:lnTo>
                        <a:pt x="843" y="68"/>
                      </a:lnTo>
                      <a:lnTo>
                        <a:pt x="838" y="64"/>
                      </a:lnTo>
                      <a:lnTo>
                        <a:pt x="833" y="59"/>
                      </a:lnTo>
                      <a:lnTo>
                        <a:pt x="828" y="55"/>
                      </a:lnTo>
                      <a:lnTo>
                        <a:pt x="822" y="51"/>
                      </a:lnTo>
                      <a:lnTo>
                        <a:pt x="817" y="46"/>
                      </a:lnTo>
                      <a:lnTo>
                        <a:pt x="811" y="43"/>
                      </a:lnTo>
                      <a:lnTo>
                        <a:pt x="806" y="39"/>
                      </a:lnTo>
                      <a:lnTo>
                        <a:pt x="800" y="35"/>
                      </a:lnTo>
                      <a:lnTo>
                        <a:pt x="794" y="32"/>
                      </a:lnTo>
                      <a:lnTo>
                        <a:pt x="788" y="28"/>
                      </a:lnTo>
                      <a:lnTo>
                        <a:pt x="783" y="26"/>
                      </a:lnTo>
                      <a:lnTo>
                        <a:pt x="778" y="23"/>
                      </a:lnTo>
                      <a:lnTo>
                        <a:pt x="772" y="21"/>
                      </a:lnTo>
                      <a:lnTo>
                        <a:pt x="767" y="19"/>
                      </a:lnTo>
                      <a:lnTo>
                        <a:pt x="761" y="17"/>
                      </a:lnTo>
                      <a:lnTo>
                        <a:pt x="755" y="15"/>
                      </a:lnTo>
                      <a:lnTo>
                        <a:pt x="749" y="13"/>
                      </a:lnTo>
                      <a:lnTo>
                        <a:pt x="744" y="11"/>
                      </a:lnTo>
                      <a:lnTo>
                        <a:pt x="738" y="10"/>
                      </a:lnTo>
                      <a:lnTo>
                        <a:pt x="731" y="8"/>
                      </a:lnTo>
                      <a:lnTo>
                        <a:pt x="725" y="7"/>
                      </a:lnTo>
                      <a:lnTo>
                        <a:pt x="719" y="6"/>
                      </a:lnTo>
                      <a:lnTo>
                        <a:pt x="713" y="5"/>
                      </a:lnTo>
                      <a:lnTo>
                        <a:pt x="706" y="4"/>
                      </a:lnTo>
                      <a:lnTo>
                        <a:pt x="700" y="3"/>
                      </a:lnTo>
                      <a:lnTo>
                        <a:pt x="693" y="2"/>
                      </a:lnTo>
                      <a:lnTo>
                        <a:pt x="686" y="2"/>
                      </a:lnTo>
                      <a:lnTo>
                        <a:pt x="680" y="1"/>
                      </a:lnTo>
                      <a:lnTo>
                        <a:pt x="673" y="1"/>
                      </a:lnTo>
                      <a:lnTo>
                        <a:pt x="666" y="1"/>
                      </a:lnTo>
                      <a:lnTo>
                        <a:pt x="659" y="0"/>
                      </a:lnTo>
                      <a:lnTo>
                        <a:pt x="652" y="0"/>
                      </a:lnTo>
                      <a:lnTo>
                        <a:pt x="645" y="0"/>
                      </a:lnTo>
                      <a:lnTo>
                        <a:pt x="637" y="0"/>
                      </a:lnTo>
                      <a:lnTo>
                        <a:pt x="630" y="1"/>
                      </a:lnTo>
                      <a:lnTo>
                        <a:pt x="623" y="1"/>
                      </a:lnTo>
                      <a:lnTo>
                        <a:pt x="616" y="1"/>
                      </a:lnTo>
                      <a:lnTo>
                        <a:pt x="608" y="2"/>
                      </a:lnTo>
                      <a:lnTo>
                        <a:pt x="601" y="2"/>
                      </a:lnTo>
                      <a:lnTo>
                        <a:pt x="593" y="3"/>
                      </a:lnTo>
                      <a:lnTo>
                        <a:pt x="585" y="3"/>
                      </a:lnTo>
                      <a:lnTo>
                        <a:pt x="578" y="4"/>
                      </a:lnTo>
                      <a:lnTo>
                        <a:pt x="570" y="5"/>
                      </a:lnTo>
                      <a:lnTo>
                        <a:pt x="562" y="6"/>
                      </a:lnTo>
                      <a:lnTo>
                        <a:pt x="555" y="7"/>
                      </a:lnTo>
                      <a:lnTo>
                        <a:pt x="547" y="8"/>
                      </a:lnTo>
                      <a:lnTo>
                        <a:pt x="539" y="9"/>
                      </a:lnTo>
                      <a:lnTo>
                        <a:pt x="531" y="10"/>
                      </a:lnTo>
                      <a:lnTo>
                        <a:pt x="523" y="11"/>
                      </a:lnTo>
                      <a:lnTo>
                        <a:pt x="515" y="13"/>
                      </a:lnTo>
                      <a:lnTo>
                        <a:pt x="507" y="14"/>
                      </a:lnTo>
                      <a:lnTo>
                        <a:pt x="499" y="15"/>
                      </a:lnTo>
                      <a:lnTo>
                        <a:pt x="490" y="17"/>
                      </a:lnTo>
                      <a:lnTo>
                        <a:pt x="482" y="18"/>
                      </a:lnTo>
                      <a:lnTo>
                        <a:pt x="474" y="20"/>
                      </a:lnTo>
                      <a:lnTo>
                        <a:pt x="466" y="21"/>
                      </a:lnTo>
                      <a:lnTo>
                        <a:pt x="458" y="20"/>
                      </a:lnTo>
                      <a:lnTo>
                        <a:pt x="450" y="18"/>
                      </a:lnTo>
                      <a:lnTo>
                        <a:pt x="441" y="17"/>
                      </a:lnTo>
                      <a:lnTo>
                        <a:pt x="433" y="15"/>
                      </a:lnTo>
                      <a:lnTo>
                        <a:pt x="425" y="14"/>
                      </a:lnTo>
                      <a:lnTo>
                        <a:pt x="417" y="13"/>
                      </a:lnTo>
                      <a:lnTo>
                        <a:pt x="409" y="12"/>
                      </a:lnTo>
                      <a:lnTo>
                        <a:pt x="402" y="10"/>
                      </a:lnTo>
                      <a:lnTo>
                        <a:pt x="394" y="9"/>
                      </a:lnTo>
                      <a:lnTo>
                        <a:pt x="386" y="8"/>
                      </a:lnTo>
                      <a:lnTo>
                        <a:pt x="378" y="7"/>
                      </a:lnTo>
                      <a:lnTo>
                        <a:pt x="370" y="6"/>
                      </a:lnTo>
                      <a:lnTo>
                        <a:pt x="362" y="5"/>
                      </a:lnTo>
                      <a:lnTo>
                        <a:pt x="355" y="4"/>
                      </a:lnTo>
                      <a:lnTo>
                        <a:pt x="347" y="4"/>
                      </a:lnTo>
                      <a:lnTo>
                        <a:pt x="339" y="3"/>
                      </a:lnTo>
                      <a:lnTo>
                        <a:pt x="332" y="2"/>
                      </a:lnTo>
                      <a:lnTo>
                        <a:pt x="324" y="2"/>
                      </a:lnTo>
                      <a:lnTo>
                        <a:pt x="317" y="1"/>
                      </a:lnTo>
                      <a:lnTo>
                        <a:pt x="310" y="1"/>
                      </a:lnTo>
                      <a:lnTo>
                        <a:pt x="302" y="1"/>
                      </a:lnTo>
                      <a:lnTo>
                        <a:pt x="295" y="0"/>
                      </a:lnTo>
                      <a:lnTo>
                        <a:pt x="288" y="0"/>
                      </a:lnTo>
                      <a:lnTo>
                        <a:pt x="281" y="0"/>
                      </a:lnTo>
                      <a:lnTo>
                        <a:pt x="273" y="0"/>
                      </a:lnTo>
                      <a:lnTo>
                        <a:pt x="266" y="0"/>
                      </a:lnTo>
                      <a:lnTo>
                        <a:pt x="259" y="1"/>
                      </a:lnTo>
                      <a:lnTo>
                        <a:pt x="253" y="1"/>
                      </a:lnTo>
                      <a:lnTo>
                        <a:pt x="246" y="1"/>
                      </a:lnTo>
                      <a:lnTo>
                        <a:pt x="239" y="2"/>
                      </a:lnTo>
                      <a:lnTo>
                        <a:pt x="232" y="2"/>
                      </a:lnTo>
                      <a:lnTo>
                        <a:pt x="226" y="3"/>
                      </a:lnTo>
                      <a:lnTo>
                        <a:pt x="219" y="4"/>
                      </a:lnTo>
                      <a:lnTo>
                        <a:pt x="213" y="5"/>
                      </a:lnTo>
                      <a:lnTo>
                        <a:pt x="206" y="6"/>
                      </a:lnTo>
                      <a:lnTo>
                        <a:pt x="200" y="7"/>
                      </a:lnTo>
                      <a:lnTo>
                        <a:pt x="194" y="9"/>
                      </a:lnTo>
                      <a:lnTo>
                        <a:pt x="188" y="10"/>
                      </a:lnTo>
                      <a:lnTo>
                        <a:pt x="181" y="11"/>
                      </a:lnTo>
                      <a:lnTo>
                        <a:pt x="175" y="13"/>
                      </a:lnTo>
                      <a:lnTo>
                        <a:pt x="170" y="15"/>
                      </a:lnTo>
                      <a:lnTo>
                        <a:pt x="164" y="17"/>
                      </a:lnTo>
                      <a:lnTo>
                        <a:pt x="158" y="19"/>
                      </a:lnTo>
                      <a:lnTo>
                        <a:pt x="152" y="21"/>
                      </a:lnTo>
                      <a:lnTo>
                        <a:pt x="147" y="23"/>
                      </a:lnTo>
                      <a:lnTo>
                        <a:pt x="142" y="26"/>
                      </a:lnTo>
                      <a:lnTo>
                        <a:pt x="136" y="28"/>
                      </a:lnTo>
                      <a:lnTo>
                        <a:pt x="130" y="32"/>
                      </a:lnTo>
                      <a:lnTo>
                        <a:pt x="124" y="35"/>
                      </a:lnTo>
                      <a:lnTo>
                        <a:pt x="118" y="38"/>
                      </a:lnTo>
                      <a:lnTo>
                        <a:pt x="113" y="42"/>
                      </a:lnTo>
                      <a:lnTo>
                        <a:pt x="107" y="46"/>
                      </a:lnTo>
                      <a:lnTo>
                        <a:pt x="102" y="50"/>
                      </a:lnTo>
                      <a:lnTo>
                        <a:pt x="97" y="54"/>
                      </a:lnTo>
                      <a:lnTo>
                        <a:pt x="91" y="58"/>
                      </a:lnTo>
                      <a:lnTo>
                        <a:pt x="86" y="63"/>
                      </a:lnTo>
                      <a:lnTo>
                        <a:pt x="82" y="67"/>
                      </a:lnTo>
                      <a:lnTo>
                        <a:pt x="77" y="72"/>
                      </a:lnTo>
                      <a:lnTo>
                        <a:pt x="72" y="77"/>
                      </a:lnTo>
                      <a:lnTo>
                        <a:pt x="68" y="82"/>
                      </a:lnTo>
                      <a:lnTo>
                        <a:pt x="63" y="87"/>
                      </a:lnTo>
                      <a:lnTo>
                        <a:pt x="59" y="92"/>
                      </a:lnTo>
                      <a:lnTo>
                        <a:pt x="55" y="97"/>
                      </a:lnTo>
                      <a:lnTo>
                        <a:pt x="51" y="103"/>
                      </a:lnTo>
                      <a:lnTo>
                        <a:pt x="47" y="108"/>
                      </a:lnTo>
                      <a:lnTo>
                        <a:pt x="44" y="114"/>
                      </a:lnTo>
                      <a:lnTo>
                        <a:pt x="40" y="120"/>
                      </a:lnTo>
                      <a:lnTo>
                        <a:pt x="37" y="126"/>
                      </a:lnTo>
                      <a:lnTo>
                        <a:pt x="34" y="132"/>
                      </a:lnTo>
                      <a:lnTo>
                        <a:pt x="31" y="138"/>
                      </a:lnTo>
                      <a:lnTo>
                        <a:pt x="28" y="144"/>
                      </a:lnTo>
                      <a:lnTo>
                        <a:pt x="25" y="150"/>
                      </a:lnTo>
                      <a:lnTo>
                        <a:pt x="22" y="156"/>
                      </a:lnTo>
                      <a:lnTo>
                        <a:pt x="20" y="163"/>
                      </a:lnTo>
                      <a:lnTo>
                        <a:pt x="17" y="169"/>
                      </a:lnTo>
                      <a:lnTo>
                        <a:pt x="15" y="176"/>
                      </a:lnTo>
                      <a:lnTo>
                        <a:pt x="13" y="182"/>
                      </a:lnTo>
                      <a:lnTo>
                        <a:pt x="11" y="189"/>
                      </a:lnTo>
                      <a:lnTo>
                        <a:pt x="9" y="196"/>
                      </a:lnTo>
                      <a:lnTo>
                        <a:pt x="8" y="203"/>
                      </a:lnTo>
                      <a:lnTo>
                        <a:pt x="6" y="209"/>
                      </a:lnTo>
                      <a:lnTo>
                        <a:pt x="5" y="216"/>
                      </a:lnTo>
                      <a:lnTo>
                        <a:pt x="4" y="223"/>
                      </a:lnTo>
                      <a:lnTo>
                        <a:pt x="3" y="230"/>
                      </a:lnTo>
                      <a:lnTo>
                        <a:pt x="2" y="237"/>
                      </a:lnTo>
                      <a:lnTo>
                        <a:pt x="1" y="244"/>
                      </a:lnTo>
                      <a:lnTo>
                        <a:pt x="1" y="252"/>
                      </a:lnTo>
                      <a:lnTo>
                        <a:pt x="0" y="259"/>
                      </a:lnTo>
                      <a:lnTo>
                        <a:pt x="0" y="266"/>
                      </a:lnTo>
                      <a:lnTo>
                        <a:pt x="0" y="273"/>
                      </a:lnTo>
                      <a:lnTo>
                        <a:pt x="0" y="280"/>
                      </a:lnTo>
                      <a:lnTo>
                        <a:pt x="0" y="287"/>
                      </a:lnTo>
                      <a:lnTo>
                        <a:pt x="1" y="294"/>
                      </a:lnTo>
                      <a:lnTo>
                        <a:pt x="1" y="301"/>
                      </a:lnTo>
                      <a:lnTo>
                        <a:pt x="2" y="307"/>
                      </a:lnTo>
                      <a:lnTo>
                        <a:pt x="3" y="314"/>
                      </a:lnTo>
                      <a:lnTo>
                        <a:pt x="4" y="321"/>
                      </a:lnTo>
                      <a:lnTo>
                        <a:pt x="5" y="328"/>
                      </a:lnTo>
                      <a:lnTo>
                        <a:pt x="6" y="334"/>
                      </a:lnTo>
                      <a:lnTo>
                        <a:pt x="7" y="341"/>
                      </a:lnTo>
                      <a:lnTo>
                        <a:pt x="9" y="348"/>
                      </a:lnTo>
                      <a:lnTo>
                        <a:pt x="11" y="354"/>
                      </a:lnTo>
                      <a:lnTo>
                        <a:pt x="12" y="361"/>
                      </a:lnTo>
                      <a:lnTo>
                        <a:pt x="14" y="368"/>
                      </a:lnTo>
                      <a:lnTo>
                        <a:pt x="16" y="374"/>
                      </a:lnTo>
                      <a:lnTo>
                        <a:pt x="19" y="381"/>
                      </a:lnTo>
                      <a:lnTo>
                        <a:pt x="21" y="387"/>
                      </a:lnTo>
                      <a:lnTo>
                        <a:pt x="23" y="393"/>
                      </a:lnTo>
                      <a:lnTo>
                        <a:pt x="26" y="400"/>
                      </a:lnTo>
                      <a:lnTo>
                        <a:pt x="29" y="406"/>
                      </a:lnTo>
                      <a:lnTo>
                        <a:pt x="32" y="412"/>
                      </a:lnTo>
                      <a:lnTo>
                        <a:pt x="35" y="418"/>
                      </a:lnTo>
                      <a:lnTo>
                        <a:pt x="38" y="425"/>
                      </a:lnTo>
                      <a:lnTo>
                        <a:pt x="41" y="431"/>
                      </a:lnTo>
                      <a:lnTo>
                        <a:pt x="44" y="437"/>
                      </a:lnTo>
                      <a:lnTo>
                        <a:pt x="48" y="443"/>
                      </a:lnTo>
                      <a:lnTo>
                        <a:pt x="51" y="449"/>
                      </a:lnTo>
                      <a:lnTo>
                        <a:pt x="55" y="455"/>
                      </a:lnTo>
                      <a:lnTo>
                        <a:pt x="59" y="461"/>
                      </a:lnTo>
                      <a:lnTo>
                        <a:pt x="63" y="466"/>
                      </a:lnTo>
                      <a:lnTo>
                        <a:pt x="67" y="472"/>
                      </a:lnTo>
                      <a:lnTo>
                        <a:pt x="71" y="478"/>
                      </a:lnTo>
                      <a:lnTo>
                        <a:pt x="75" y="483"/>
                      </a:lnTo>
                      <a:lnTo>
                        <a:pt x="80" y="489"/>
                      </a:lnTo>
                      <a:lnTo>
                        <a:pt x="84" y="495"/>
                      </a:lnTo>
                      <a:lnTo>
                        <a:pt x="89" y="500"/>
                      </a:lnTo>
                      <a:lnTo>
                        <a:pt x="94" y="505"/>
                      </a:lnTo>
                      <a:lnTo>
                        <a:pt x="98" y="511"/>
                      </a:lnTo>
                      <a:lnTo>
                        <a:pt x="103" y="516"/>
                      </a:lnTo>
                      <a:lnTo>
                        <a:pt x="108" y="521"/>
                      </a:lnTo>
                      <a:lnTo>
                        <a:pt x="114" y="526"/>
                      </a:lnTo>
                      <a:lnTo>
                        <a:pt x="119" y="531"/>
                      </a:lnTo>
                      <a:lnTo>
                        <a:pt x="124" y="536"/>
                      </a:lnTo>
                      <a:lnTo>
                        <a:pt x="130" y="541"/>
                      </a:lnTo>
                      <a:lnTo>
                        <a:pt x="135" y="546"/>
                      </a:lnTo>
                      <a:lnTo>
                        <a:pt x="140" y="550"/>
                      </a:lnTo>
                      <a:lnTo>
                        <a:pt x="146" y="554"/>
                      </a:lnTo>
                      <a:lnTo>
                        <a:pt x="151" y="558"/>
                      </a:lnTo>
                      <a:lnTo>
                        <a:pt x="156" y="562"/>
                      </a:lnTo>
                      <a:lnTo>
                        <a:pt x="162" y="566"/>
                      </a:lnTo>
                      <a:lnTo>
                        <a:pt x="167" y="570"/>
                      </a:lnTo>
                      <a:lnTo>
                        <a:pt x="173" y="573"/>
                      </a:lnTo>
                      <a:lnTo>
                        <a:pt x="179" y="577"/>
                      </a:lnTo>
                      <a:lnTo>
                        <a:pt x="184" y="580"/>
                      </a:lnTo>
                      <a:lnTo>
                        <a:pt x="190" y="584"/>
                      </a:lnTo>
                      <a:lnTo>
                        <a:pt x="196" y="587"/>
                      </a:lnTo>
                      <a:lnTo>
                        <a:pt x="202" y="590"/>
                      </a:lnTo>
                      <a:lnTo>
                        <a:pt x="208" y="594"/>
                      </a:lnTo>
                      <a:lnTo>
                        <a:pt x="214" y="597"/>
                      </a:lnTo>
                      <a:lnTo>
                        <a:pt x="220" y="600"/>
                      </a:lnTo>
                      <a:lnTo>
                        <a:pt x="227" y="603"/>
                      </a:lnTo>
                      <a:lnTo>
                        <a:pt x="233" y="606"/>
                      </a:lnTo>
                      <a:lnTo>
                        <a:pt x="239" y="608"/>
                      </a:lnTo>
                      <a:lnTo>
                        <a:pt x="246" y="611"/>
                      </a:lnTo>
                      <a:lnTo>
                        <a:pt x="252" y="614"/>
                      </a:lnTo>
                      <a:lnTo>
                        <a:pt x="259" y="616"/>
                      </a:lnTo>
                      <a:lnTo>
                        <a:pt x="265" y="619"/>
                      </a:lnTo>
                      <a:lnTo>
                        <a:pt x="272" y="621"/>
                      </a:lnTo>
                      <a:lnTo>
                        <a:pt x="279" y="623"/>
                      </a:lnTo>
                      <a:lnTo>
                        <a:pt x="285" y="626"/>
                      </a:lnTo>
                      <a:lnTo>
                        <a:pt x="292" y="628"/>
                      </a:lnTo>
                      <a:lnTo>
                        <a:pt x="299" y="630"/>
                      </a:lnTo>
                      <a:lnTo>
                        <a:pt x="306" y="632"/>
                      </a:lnTo>
                      <a:lnTo>
                        <a:pt x="313" y="633"/>
                      </a:lnTo>
                      <a:lnTo>
                        <a:pt x="320" y="635"/>
                      </a:lnTo>
                      <a:lnTo>
                        <a:pt x="327" y="637"/>
                      </a:lnTo>
                      <a:lnTo>
                        <a:pt x="334" y="639"/>
                      </a:lnTo>
                      <a:lnTo>
                        <a:pt x="341" y="640"/>
                      </a:lnTo>
                      <a:lnTo>
                        <a:pt x="348" y="641"/>
                      </a:lnTo>
                      <a:lnTo>
                        <a:pt x="356" y="643"/>
                      </a:lnTo>
                      <a:lnTo>
                        <a:pt x="363" y="644"/>
                      </a:lnTo>
                      <a:lnTo>
                        <a:pt x="370" y="645"/>
                      </a:lnTo>
                      <a:lnTo>
                        <a:pt x="377" y="646"/>
                      </a:lnTo>
                      <a:lnTo>
                        <a:pt x="385" y="647"/>
                      </a:lnTo>
                      <a:lnTo>
                        <a:pt x="392" y="648"/>
                      </a:lnTo>
                      <a:lnTo>
                        <a:pt x="400" y="649"/>
                      </a:lnTo>
                      <a:lnTo>
                        <a:pt x="407" y="649"/>
                      </a:lnTo>
                      <a:lnTo>
                        <a:pt x="415" y="650"/>
                      </a:lnTo>
                      <a:lnTo>
                        <a:pt x="422" y="651"/>
                      </a:lnTo>
                      <a:lnTo>
                        <a:pt x="430" y="651"/>
                      </a:lnTo>
                      <a:lnTo>
                        <a:pt x="438" y="651"/>
                      </a:lnTo>
                      <a:lnTo>
                        <a:pt x="445" y="652"/>
                      </a:lnTo>
                      <a:lnTo>
                        <a:pt x="453" y="652"/>
                      </a:lnTo>
                      <a:lnTo>
                        <a:pt x="461" y="652"/>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27" name="Freeform 205"/>
                <p:cNvSpPr>
                  <a:spLocks/>
                </p:cNvSpPr>
                <p:nvPr/>
              </p:nvSpPr>
              <p:spPr bwMode="auto">
                <a:xfrm>
                  <a:off x="3568" y="3251"/>
                  <a:ext cx="923" cy="653"/>
                </a:xfrm>
                <a:custGeom>
                  <a:avLst/>
                  <a:gdLst>
                    <a:gd name="T0" fmla="*/ 500 w 923"/>
                    <a:gd name="T1" fmla="*/ 651 h 653"/>
                    <a:gd name="T2" fmla="*/ 545 w 923"/>
                    <a:gd name="T3" fmla="*/ 646 h 653"/>
                    <a:gd name="T4" fmla="*/ 589 w 923"/>
                    <a:gd name="T5" fmla="*/ 639 h 653"/>
                    <a:gd name="T6" fmla="*/ 631 w 923"/>
                    <a:gd name="T7" fmla="*/ 628 h 653"/>
                    <a:gd name="T8" fmla="*/ 671 w 923"/>
                    <a:gd name="T9" fmla="*/ 614 h 653"/>
                    <a:gd name="T10" fmla="*/ 709 w 923"/>
                    <a:gd name="T11" fmla="*/ 597 h 653"/>
                    <a:gd name="T12" fmla="*/ 744 w 923"/>
                    <a:gd name="T13" fmla="*/ 577 h 653"/>
                    <a:gd name="T14" fmla="*/ 777 w 923"/>
                    <a:gd name="T15" fmla="*/ 554 h 653"/>
                    <a:gd name="T16" fmla="*/ 804 w 923"/>
                    <a:gd name="T17" fmla="*/ 531 h 653"/>
                    <a:gd name="T18" fmla="*/ 834 w 923"/>
                    <a:gd name="T19" fmla="*/ 500 h 653"/>
                    <a:gd name="T20" fmla="*/ 860 w 923"/>
                    <a:gd name="T21" fmla="*/ 466 h 653"/>
                    <a:gd name="T22" fmla="*/ 882 w 923"/>
                    <a:gd name="T23" fmla="*/ 431 h 653"/>
                    <a:gd name="T24" fmla="*/ 899 w 923"/>
                    <a:gd name="T25" fmla="*/ 393 h 653"/>
                    <a:gd name="T26" fmla="*/ 912 w 923"/>
                    <a:gd name="T27" fmla="*/ 354 h 653"/>
                    <a:gd name="T28" fmla="*/ 920 w 923"/>
                    <a:gd name="T29" fmla="*/ 314 h 653"/>
                    <a:gd name="T30" fmla="*/ 922 w 923"/>
                    <a:gd name="T31" fmla="*/ 273 h 653"/>
                    <a:gd name="T32" fmla="*/ 920 w 923"/>
                    <a:gd name="T33" fmla="*/ 237 h 653"/>
                    <a:gd name="T34" fmla="*/ 913 w 923"/>
                    <a:gd name="T35" fmla="*/ 194 h 653"/>
                    <a:gd name="T36" fmla="*/ 899 w 923"/>
                    <a:gd name="T37" fmla="*/ 154 h 653"/>
                    <a:gd name="T38" fmla="*/ 880 w 923"/>
                    <a:gd name="T39" fmla="*/ 117 h 653"/>
                    <a:gd name="T40" fmla="*/ 856 w 923"/>
                    <a:gd name="T41" fmla="*/ 83 h 653"/>
                    <a:gd name="T42" fmla="*/ 828 w 923"/>
                    <a:gd name="T43" fmla="*/ 55 h 653"/>
                    <a:gd name="T44" fmla="*/ 794 w 923"/>
                    <a:gd name="T45" fmla="*/ 32 h 653"/>
                    <a:gd name="T46" fmla="*/ 767 w 923"/>
                    <a:gd name="T47" fmla="*/ 19 h 653"/>
                    <a:gd name="T48" fmla="*/ 731 w 923"/>
                    <a:gd name="T49" fmla="*/ 8 h 653"/>
                    <a:gd name="T50" fmla="*/ 693 w 923"/>
                    <a:gd name="T51" fmla="*/ 2 h 653"/>
                    <a:gd name="T52" fmla="*/ 652 w 923"/>
                    <a:gd name="T53" fmla="*/ 0 h 653"/>
                    <a:gd name="T54" fmla="*/ 608 w 923"/>
                    <a:gd name="T55" fmla="*/ 2 h 653"/>
                    <a:gd name="T56" fmla="*/ 562 w 923"/>
                    <a:gd name="T57" fmla="*/ 6 h 653"/>
                    <a:gd name="T58" fmla="*/ 515 w 923"/>
                    <a:gd name="T59" fmla="*/ 13 h 653"/>
                    <a:gd name="T60" fmla="*/ 466 w 923"/>
                    <a:gd name="T61" fmla="*/ 21 h 653"/>
                    <a:gd name="T62" fmla="*/ 425 w 923"/>
                    <a:gd name="T63" fmla="*/ 14 h 653"/>
                    <a:gd name="T64" fmla="*/ 378 w 923"/>
                    <a:gd name="T65" fmla="*/ 7 h 653"/>
                    <a:gd name="T66" fmla="*/ 332 w 923"/>
                    <a:gd name="T67" fmla="*/ 2 h 653"/>
                    <a:gd name="T68" fmla="*/ 288 w 923"/>
                    <a:gd name="T69" fmla="*/ 0 h 653"/>
                    <a:gd name="T70" fmla="*/ 246 w 923"/>
                    <a:gd name="T71" fmla="*/ 1 h 653"/>
                    <a:gd name="T72" fmla="*/ 206 w 923"/>
                    <a:gd name="T73" fmla="*/ 6 h 653"/>
                    <a:gd name="T74" fmla="*/ 170 w 923"/>
                    <a:gd name="T75" fmla="*/ 15 h 653"/>
                    <a:gd name="T76" fmla="*/ 136 w 923"/>
                    <a:gd name="T77" fmla="*/ 28 h 653"/>
                    <a:gd name="T78" fmla="*/ 107 w 923"/>
                    <a:gd name="T79" fmla="*/ 46 h 653"/>
                    <a:gd name="T80" fmla="*/ 77 w 923"/>
                    <a:gd name="T81" fmla="*/ 72 h 653"/>
                    <a:gd name="T82" fmla="*/ 51 w 923"/>
                    <a:gd name="T83" fmla="*/ 103 h 653"/>
                    <a:gd name="T84" fmla="*/ 31 w 923"/>
                    <a:gd name="T85" fmla="*/ 138 h 653"/>
                    <a:gd name="T86" fmla="*/ 15 w 923"/>
                    <a:gd name="T87" fmla="*/ 176 h 653"/>
                    <a:gd name="T88" fmla="*/ 5 w 923"/>
                    <a:gd name="T89" fmla="*/ 216 h 653"/>
                    <a:gd name="T90" fmla="*/ 0 w 923"/>
                    <a:gd name="T91" fmla="*/ 259 h 653"/>
                    <a:gd name="T92" fmla="*/ 1 w 923"/>
                    <a:gd name="T93" fmla="*/ 294 h 653"/>
                    <a:gd name="T94" fmla="*/ 6 w 923"/>
                    <a:gd name="T95" fmla="*/ 334 h 653"/>
                    <a:gd name="T96" fmla="*/ 16 w 923"/>
                    <a:gd name="T97" fmla="*/ 374 h 653"/>
                    <a:gd name="T98" fmla="*/ 32 w 923"/>
                    <a:gd name="T99" fmla="*/ 412 h 653"/>
                    <a:gd name="T100" fmla="*/ 51 w 923"/>
                    <a:gd name="T101" fmla="*/ 449 h 653"/>
                    <a:gd name="T102" fmla="*/ 75 w 923"/>
                    <a:gd name="T103" fmla="*/ 483 h 653"/>
                    <a:gd name="T104" fmla="*/ 103 w 923"/>
                    <a:gd name="T105" fmla="*/ 516 h 653"/>
                    <a:gd name="T106" fmla="*/ 135 w 923"/>
                    <a:gd name="T107" fmla="*/ 546 h 653"/>
                    <a:gd name="T108" fmla="*/ 162 w 923"/>
                    <a:gd name="T109" fmla="*/ 566 h 653"/>
                    <a:gd name="T110" fmla="*/ 196 w 923"/>
                    <a:gd name="T111" fmla="*/ 587 h 653"/>
                    <a:gd name="T112" fmla="*/ 233 w 923"/>
                    <a:gd name="T113" fmla="*/ 606 h 653"/>
                    <a:gd name="T114" fmla="*/ 272 w 923"/>
                    <a:gd name="T115" fmla="*/ 621 h 653"/>
                    <a:gd name="T116" fmla="*/ 313 w 923"/>
                    <a:gd name="T117" fmla="*/ 633 h 653"/>
                    <a:gd name="T118" fmla="*/ 356 w 923"/>
                    <a:gd name="T119" fmla="*/ 643 h 653"/>
                    <a:gd name="T120" fmla="*/ 400 w 923"/>
                    <a:gd name="T121" fmla="*/ 649 h 653"/>
                    <a:gd name="T122" fmla="*/ 445 w 923"/>
                    <a:gd name="T123" fmla="*/ 652 h 6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3"/>
                    <a:gd name="T187" fmla="*/ 0 h 653"/>
                    <a:gd name="T188" fmla="*/ 923 w 923"/>
                    <a:gd name="T189" fmla="*/ 653 h 6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3" h="653">
                      <a:moveTo>
                        <a:pt x="461" y="652"/>
                      </a:moveTo>
                      <a:lnTo>
                        <a:pt x="469" y="652"/>
                      </a:lnTo>
                      <a:lnTo>
                        <a:pt x="476" y="652"/>
                      </a:lnTo>
                      <a:lnTo>
                        <a:pt x="484" y="651"/>
                      </a:lnTo>
                      <a:lnTo>
                        <a:pt x="492" y="651"/>
                      </a:lnTo>
                      <a:lnTo>
                        <a:pt x="500" y="651"/>
                      </a:lnTo>
                      <a:lnTo>
                        <a:pt x="507" y="650"/>
                      </a:lnTo>
                      <a:lnTo>
                        <a:pt x="515" y="649"/>
                      </a:lnTo>
                      <a:lnTo>
                        <a:pt x="522" y="649"/>
                      </a:lnTo>
                      <a:lnTo>
                        <a:pt x="530" y="648"/>
                      </a:lnTo>
                      <a:lnTo>
                        <a:pt x="537" y="647"/>
                      </a:lnTo>
                      <a:lnTo>
                        <a:pt x="545" y="646"/>
                      </a:lnTo>
                      <a:lnTo>
                        <a:pt x="552" y="645"/>
                      </a:lnTo>
                      <a:lnTo>
                        <a:pt x="560" y="644"/>
                      </a:lnTo>
                      <a:lnTo>
                        <a:pt x="567" y="643"/>
                      </a:lnTo>
                      <a:lnTo>
                        <a:pt x="574" y="641"/>
                      </a:lnTo>
                      <a:lnTo>
                        <a:pt x="581" y="640"/>
                      </a:lnTo>
                      <a:lnTo>
                        <a:pt x="589" y="639"/>
                      </a:lnTo>
                      <a:lnTo>
                        <a:pt x="596" y="637"/>
                      </a:lnTo>
                      <a:lnTo>
                        <a:pt x="603" y="635"/>
                      </a:lnTo>
                      <a:lnTo>
                        <a:pt x="610" y="633"/>
                      </a:lnTo>
                      <a:lnTo>
                        <a:pt x="617" y="632"/>
                      </a:lnTo>
                      <a:lnTo>
                        <a:pt x="624" y="630"/>
                      </a:lnTo>
                      <a:lnTo>
                        <a:pt x="631" y="628"/>
                      </a:lnTo>
                      <a:lnTo>
                        <a:pt x="638" y="626"/>
                      </a:lnTo>
                      <a:lnTo>
                        <a:pt x="644" y="623"/>
                      </a:lnTo>
                      <a:lnTo>
                        <a:pt x="651" y="621"/>
                      </a:lnTo>
                      <a:lnTo>
                        <a:pt x="658" y="619"/>
                      </a:lnTo>
                      <a:lnTo>
                        <a:pt x="664" y="616"/>
                      </a:lnTo>
                      <a:lnTo>
                        <a:pt x="671" y="614"/>
                      </a:lnTo>
                      <a:lnTo>
                        <a:pt x="677" y="611"/>
                      </a:lnTo>
                      <a:lnTo>
                        <a:pt x="684" y="608"/>
                      </a:lnTo>
                      <a:lnTo>
                        <a:pt x="690" y="606"/>
                      </a:lnTo>
                      <a:lnTo>
                        <a:pt x="696" y="603"/>
                      </a:lnTo>
                      <a:lnTo>
                        <a:pt x="703" y="600"/>
                      </a:lnTo>
                      <a:lnTo>
                        <a:pt x="709" y="597"/>
                      </a:lnTo>
                      <a:lnTo>
                        <a:pt x="715" y="594"/>
                      </a:lnTo>
                      <a:lnTo>
                        <a:pt x="721" y="590"/>
                      </a:lnTo>
                      <a:lnTo>
                        <a:pt x="727" y="587"/>
                      </a:lnTo>
                      <a:lnTo>
                        <a:pt x="733" y="584"/>
                      </a:lnTo>
                      <a:lnTo>
                        <a:pt x="739" y="580"/>
                      </a:lnTo>
                      <a:lnTo>
                        <a:pt x="744" y="577"/>
                      </a:lnTo>
                      <a:lnTo>
                        <a:pt x="750" y="573"/>
                      </a:lnTo>
                      <a:lnTo>
                        <a:pt x="755" y="570"/>
                      </a:lnTo>
                      <a:lnTo>
                        <a:pt x="761" y="566"/>
                      </a:lnTo>
                      <a:lnTo>
                        <a:pt x="766" y="562"/>
                      </a:lnTo>
                      <a:lnTo>
                        <a:pt x="772" y="558"/>
                      </a:lnTo>
                      <a:lnTo>
                        <a:pt x="777" y="554"/>
                      </a:lnTo>
                      <a:lnTo>
                        <a:pt x="782" y="550"/>
                      </a:lnTo>
                      <a:lnTo>
                        <a:pt x="787" y="546"/>
                      </a:lnTo>
                      <a:lnTo>
                        <a:pt x="793" y="541"/>
                      </a:lnTo>
                      <a:lnTo>
                        <a:pt x="798" y="536"/>
                      </a:lnTo>
                      <a:lnTo>
                        <a:pt x="804" y="531"/>
                      </a:lnTo>
                      <a:lnTo>
                        <a:pt x="809" y="526"/>
                      </a:lnTo>
                      <a:lnTo>
                        <a:pt x="814" y="521"/>
                      </a:lnTo>
                      <a:lnTo>
                        <a:pt x="819" y="516"/>
                      </a:lnTo>
                      <a:lnTo>
                        <a:pt x="824" y="511"/>
                      </a:lnTo>
                      <a:lnTo>
                        <a:pt x="829" y="505"/>
                      </a:lnTo>
                      <a:lnTo>
                        <a:pt x="834" y="500"/>
                      </a:lnTo>
                      <a:lnTo>
                        <a:pt x="838" y="495"/>
                      </a:lnTo>
                      <a:lnTo>
                        <a:pt x="843" y="489"/>
                      </a:lnTo>
                      <a:lnTo>
                        <a:pt x="847" y="483"/>
                      </a:lnTo>
                      <a:lnTo>
                        <a:pt x="852" y="478"/>
                      </a:lnTo>
                      <a:lnTo>
                        <a:pt x="856" y="472"/>
                      </a:lnTo>
                      <a:lnTo>
                        <a:pt x="860" y="466"/>
                      </a:lnTo>
                      <a:lnTo>
                        <a:pt x="864" y="461"/>
                      </a:lnTo>
                      <a:lnTo>
                        <a:pt x="868" y="455"/>
                      </a:lnTo>
                      <a:lnTo>
                        <a:pt x="871" y="449"/>
                      </a:lnTo>
                      <a:lnTo>
                        <a:pt x="875" y="443"/>
                      </a:lnTo>
                      <a:lnTo>
                        <a:pt x="878" y="437"/>
                      </a:lnTo>
                      <a:lnTo>
                        <a:pt x="882" y="431"/>
                      </a:lnTo>
                      <a:lnTo>
                        <a:pt x="885" y="425"/>
                      </a:lnTo>
                      <a:lnTo>
                        <a:pt x="888" y="418"/>
                      </a:lnTo>
                      <a:lnTo>
                        <a:pt x="891" y="412"/>
                      </a:lnTo>
                      <a:lnTo>
                        <a:pt x="894" y="406"/>
                      </a:lnTo>
                      <a:lnTo>
                        <a:pt x="897" y="400"/>
                      </a:lnTo>
                      <a:lnTo>
                        <a:pt x="899" y="393"/>
                      </a:lnTo>
                      <a:lnTo>
                        <a:pt x="902" y="387"/>
                      </a:lnTo>
                      <a:lnTo>
                        <a:pt x="904" y="381"/>
                      </a:lnTo>
                      <a:lnTo>
                        <a:pt x="906" y="374"/>
                      </a:lnTo>
                      <a:lnTo>
                        <a:pt x="908" y="368"/>
                      </a:lnTo>
                      <a:lnTo>
                        <a:pt x="910" y="361"/>
                      </a:lnTo>
                      <a:lnTo>
                        <a:pt x="912" y="354"/>
                      </a:lnTo>
                      <a:lnTo>
                        <a:pt x="914" y="348"/>
                      </a:lnTo>
                      <a:lnTo>
                        <a:pt x="915" y="341"/>
                      </a:lnTo>
                      <a:lnTo>
                        <a:pt x="917" y="334"/>
                      </a:lnTo>
                      <a:lnTo>
                        <a:pt x="918" y="328"/>
                      </a:lnTo>
                      <a:lnTo>
                        <a:pt x="919" y="321"/>
                      </a:lnTo>
                      <a:lnTo>
                        <a:pt x="920" y="314"/>
                      </a:lnTo>
                      <a:lnTo>
                        <a:pt x="921" y="307"/>
                      </a:lnTo>
                      <a:lnTo>
                        <a:pt x="921" y="301"/>
                      </a:lnTo>
                      <a:lnTo>
                        <a:pt x="922" y="294"/>
                      </a:lnTo>
                      <a:lnTo>
                        <a:pt x="922" y="287"/>
                      </a:lnTo>
                      <a:lnTo>
                        <a:pt x="922" y="280"/>
                      </a:lnTo>
                      <a:lnTo>
                        <a:pt x="922" y="273"/>
                      </a:lnTo>
                      <a:lnTo>
                        <a:pt x="922" y="266"/>
                      </a:lnTo>
                      <a:lnTo>
                        <a:pt x="922" y="258"/>
                      </a:lnTo>
                      <a:lnTo>
                        <a:pt x="922" y="251"/>
                      </a:lnTo>
                      <a:lnTo>
                        <a:pt x="921" y="244"/>
                      </a:lnTo>
                      <a:lnTo>
                        <a:pt x="920" y="237"/>
                      </a:lnTo>
                      <a:lnTo>
                        <a:pt x="919" y="229"/>
                      </a:lnTo>
                      <a:lnTo>
                        <a:pt x="918" y="222"/>
                      </a:lnTo>
                      <a:lnTo>
                        <a:pt x="917" y="215"/>
                      </a:lnTo>
                      <a:lnTo>
                        <a:pt x="916" y="208"/>
                      </a:lnTo>
                      <a:lnTo>
                        <a:pt x="914" y="201"/>
                      </a:lnTo>
                      <a:lnTo>
                        <a:pt x="913" y="194"/>
                      </a:lnTo>
                      <a:lnTo>
                        <a:pt x="911" y="187"/>
                      </a:lnTo>
                      <a:lnTo>
                        <a:pt x="909" y="180"/>
                      </a:lnTo>
                      <a:lnTo>
                        <a:pt x="907" y="173"/>
                      </a:lnTo>
                      <a:lnTo>
                        <a:pt x="904" y="167"/>
                      </a:lnTo>
                      <a:lnTo>
                        <a:pt x="902" y="160"/>
                      </a:lnTo>
                      <a:lnTo>
                        <a:pt x="899" y="154"/>
                      </a:lnTo>
                      <a:lnTo>
                        <a:pt x="896" y="147"/>
                      </a:lnTo>
                      <a:lnTo>
                        <a:pt x="893" y="141"/>
                      </a:lnTo>
                      <a:lnTo>
                        <a:pt x="890" y="135"/>
                      </a:lnTo>
                      <a:lnTo>
                        <a:pt x="887" y="129"/>
                      </a:lnTo>
                      <a:lnTo>
                        <a:pt x="884" y="123"/>
                      </a:lnTo>
                      <a:lnTo>
                        <a:pt x="880" y="117"/>
                      </a:lnTo>
                      <a:lnTo>
                        <a:pt x="877" y="111"/>
                      </a:lnTo>
                      <a:lnTo>
                        <a:pt x="873" y="105"/>
                      </a:lnTo>
                      <a:lnTo>
                        <a:pt x="869" y="99"/>
                      </a:lnTo>
                      <a:lnTo>
                        <a:pt x="865" y="94"/>
                      </a:lnTo>
                      <a:lnTo>
                        <a:pt x="861" y="89"/>
                      </a:lnTo>
                      <a:lnTo>
                        <a:pt x="856" y="83"/>
                      </a:lnTo>
                      <a:lnTo>
                        <a:pt x="852" y="78"/>
                      </a:lnTo>
                      <a:lnTo>
                        <a:pt x="847" y="73"/>
                      </a:lnTo>
                      <a:lnTo>
                        <a:pt x="843" y="68"/>
                      </a:lnTo>
                      <a:lnTo>
                        <a:pt x="838" y="64"/>
                      </a:lnTo>
                      <a:lnTo>
                        <a:pt x="833" y="59"/>
                      </a:lnTo>
                      <a:lnTo>
                        <a:pt x="828" y="55"/>
                      </a:lnTo>
                      <a:lnTo>
                        <a:pt x="822" y="51"/>
                      </a:lnTo>
                      <a:lnTo>
                        <a:pt x="817" y="46"/>
                      </a:lnTo>
                      <a:lnTo>
                        <a:pt x="811" y="43"/>
                      </a:lnTo>
                      <a:lnTo>
                        <a:pt x="806" y="39"/>
                      </a:lnTo>
                      <a:lnTo>
                        <a:pt x="800" y="35"/>
                      </a:lnTo>
                      <a:lnTo>
                        <a:pt x="794" y="32"/>
                      </a:lnTo>
                      <a:lnTo>
                        <a:pt x="788" y="28"/>
                      </a:lnTo>
                      <a:lnTo>
                        <a:pt x="783" y="26"/>
                      </a:lnTo>
                      <a:lnTo>
                        <a:pt x="778" y="23"/>
                      </a:lnTo>
                      <a:lnTo>
                        <a:pt x="772" y="21"/>
                      </a:lnTo>
                      <a:lnTo>
                        <a:pt x="767" y="19"/>
                      </a:lnTo>
                      <a:lnTo>
                        <a:pt x="761" y="17"/>
                      </a:lnTo>
                      <a:lnTo>
                        <a:pt x="755" y="15"/>
                      </a:lnTo>
                      <a:lnTo>
                        <a:pt x="749" y="13"/>
                      </a:lnTo>
                      <a:lnTo>
                        <a:pt x="744" y="11"/>
                      </a:lnTo>
                      <a:lnTo>
                        <a:pt x="738" y="10"/>
                      </a:lnTo>
                      <a:lnTo>
                        <a:pt x="731" y="8"/>
                      </a:lnTo>
                      <a:lnTo>
                        <a:pt x="725" y="7"/>
                      </a:lnTo>
                      <a:lnTo>
                        <a:pt x="719" y="6"/>
                      </a:lnTo>
                      <a:lnTo>
                        <a:pt x="713" y="5"/>
                      </a:lnTo>
                      <a:lnTo>
                        <a:pt x="706" y="4"/>
                      </a:lnTo>
                      <a:lnTo>
                        <a:pt x="700" y="3"/>
                      </a:lnTo>
                      <a:lnTo>
                        <a:pt x="693" y="2"/>
                      </a:lnTo>
                      <a:lnTo>
                        <a:pt x="686" y="2"/>
                      </a:lnTo>
                      <a:lnTo>
                        <a:pt x="680" y="1"/>
                      </a:lnTo>
                      <a:lnTo>
                        <a:pt x="673" y="1"/>
                      </a:lnTo>
                      <a:lnTo>
                        <a:pt x="666" y="1"/>
                      </a:lnTo>
                      <a:lnTo>
                        <a:pt x="659" y="0"/>
                      </a:lnTo>
                      <a:lnTo>
                        <a:pt x="652" y="0"/>
                      </a:lnTo>
                      <a:lnTo>
                        <a:pt x="645" y="0"/>
                      </a:lnTo>
                      <a:lnTo>
                        <a:pt x="637" y="0"/>
                      </a:lnTo>
                      <a:lnTo>
                        <a:pt x="630" y="1"/>
                      </a:lnTo>
                      <a:lnTo>
                        <a:pt x="623" y="1"/>
                      </a:lnTo>
                      <a:lnTo>
                        <a:pt x="616" y="1"/>
                      </a:lnTo>
                      <a:lnTo>
                        <a:pt x="608" y="2"/>
                      </a:lnTo>
                      <a:lnTo>
                        <a:pt x="601" y="2"/>
                      </a:lnTo>
                      <a:lnTo>
                        <a:pt x="593" y="3"/>
                      </a:lnTo>
                      <a:lnTo>
                        <a:pt x="585" y="3"/>
                      </a:lnTo>
                      <a:lnTo>
                        <a:pt x="578" y="4"/>
                      </a:lnTo>
                      <a:lnTo>
                        <a:pt x="570" y="5"/>
                      </a:lnTo>
                      <a:lnTo>
                        <a:pt x="562" y="6"/>
                      </a:lnTo>
                      <a:lnTo>
                        <a:pt x="555" y="7"/>
                      </a:lnTo>
                      <a:lnTo>
                        <a:pt x="547" y="8"/>
                      </a:lnTo>
                      <a:lnTo>
                        <a:pt x="539" y="9"/>
                      </a:lnTo>
                      <a:lnTo>
                        <a:pt x="531" y="10"/>
                      </a:lnTo>
                      <a:lnTo>
                        <a:pt x="523" y="11"/>
                      </a:lnTo>
                      <a:lnTo>
                        <a:pt x="515" y="13"/>
                      </a:lnTo>
                      <a:lnTo>
                        <a:pt x="507" y="14"/>
                      </a:lnTo>
                      <a:lnTo>
                        <a:pt x="499" y="15"/>
                      </a:lnTo>
                      <a:lnTo>
                        <a:pt x="490" y="17"/>
                      </a:lnTo>
                      <a:lnTo>
                        <a:pt x="482" y="18"/>
                      </a:lnTo>
                      <a:lnTo>
                        <a:pt x="474" y="20"/>
                      </a:lnTo>
                      <a:lnTo>
                        <a:pt x="466" y="21"/>
                      </a:lnTo>
                      <a:lnTo>
                        <a:pt x="458" y="20"/>
                      </a:lnTo>
                      <a:lnTo>
                        <a:pt x="450" y="18"/>
                      </a:lnTo>
                      <a:lnTo>
                        <a:pt x="441" y="17"/>
                      </a:lnTo>
                      <a:lnTo>
                        <a:pt x="433" y="15"/>
                      </a:lnTo>
                      <a:lnTo>
                        <a:pt x="425" y="14"/>
                      </a:lnTo>
                      <a:lnTo>
                        <a:pt x="417" y="13"/>
                      </a:lnTo>
                      <a:lnTo>
                        <a:pt x="409" y="12"/>
                      </a:lnTo>
                      <a:lnTo>
                        <a:pt x="402" y="10"/>
                      </a:lnTo>
                      <a:lnTo>
                        <a:pt x="394" y="9"/>
                      </a:lnTo>
                      <a:lnTo>
                        <a:pt x="386" y="8"/>
                      </a:lnTo>
                      <a:lnTo>
                        <a:pt x="378" y="7"/>
                      </a:lnTo>
                      <a:lnTo>
                        <a:pt x="370" y="6"/>
                      </a:lnTo>
                      <a:lnTo>
                        <a:pt x="362" y="5"/>
                      </a:lnTo>
                      <a:lnTo>
                        <a:pt x="355" y="4"/>
                      </a:lnTo>
                      <a:lnTo>
                        <a:pt x="347" y="4"/>
                      </a:lnTo>
                      <a:lnTo>
                        <a:pt x="339" y="3"/>
                      </a:lnTo>
                      <a:lnTo>
                        <a:pt x="332" y="2"/>
                      </a:lnTo>
                      <a:lnTo>
                        <a:pt x="324" y="2"/>
                      </a:lnTo>
                      <a:lnTo>
                        <a:pt x="317" y="1"/>
                      </a:lnTo>
                      <a:lnTo>
                        <a:pt x="310" y="1"/>
                      </a:lnTo>
                      <a:lnTo>
                        <a:pt x="302" y="1"/>
                      </a:lnTo>
                      <a:lnTo>
                        <a:pt x="295" y="0"/>
                      </a:lnTo>
                      <a:lnTo>
                        <a:pt x="288" y="0"/>
                      </a:lnTo>
                      <a:lnTo>
                        <a:pt x="281" y="0"/>
                      </a:lnTo>
                      <a:lnTo>
                        <a:pt x="273" y="0"/>
                      </a:lnTo>
                      <a:lnTo>
                        <a:pt x="266" y="0"/>
                      </a:lnTo>
                      <a:lnTo>
                        <a:pt x="259" y="1"/>
                      </a:lnTo>
                      <a:lnTo>
                        <a:pt x="253" y="1"/>
                      </a:lnTo>
                      <a:lnTo>
                        <a:pt x="246" y="1"/>
                      </a:lnTo>
                      <a:lnTo>
                        <a:pt x="239" y="2"/>
                      </a:lnTo>
                      <a:lnTo>
                        <a:pt x="232" y="2"/>
                      </a:lnTo>
                      <a:lnTo>
                        <a:pt x="226" y="3"/>
                      </a:lnTo>
                      <a:lnTo>
                        <a:pt x="219" y="4"/>
                      </a:lnTo>
                      <a:lnTo>
                        <a:pt x="213" y="5"/>
                      </a:lnTo>
                      <a:lnTo>
                        <a:pt x="206" y="6"/>
                      </a:lnTo>
                      <a:lnTo>
                        <a:pt x="200" y="7"/>
                      </a:lnTo>
                      <a:lnTo>
                        <a:pt x="194" y="9"/>
                      </a:lnTo>
                      <a:lnTo>
                        <a:pt x="188" y="10"/>
                      </a:lnTo>
                      <a:lnTo>
                        <a:pt x="181" y="11"/>
                      </a:lnTo>
                      <a:lnTo>
                        <a:pt x="175" y="13"/>
                      </a:lnTo>
                      <a:lnTo>
                        <a:pt x="170" y="15"/>
                      </a:lnTo>
                      <a:lnTo>
                        <a:pt x="164" y="17"/>
                      </a:lnTo>
                      <a:lnTo>
                        <a:pt x="158" y="19"/>
                      </a:lnTo>
                      <a:lnTo>
                        <a:pt x="152" y="21"/>
                      </a:lnTo>
                      <a:lnTo>
                        <a:pt x="147" y="23"/>
                      </a:lnTo>
                      <a:lnTo>
                        <a:pt x="142" y="26"/>
                      </a:lnTo>
                      <a:lnTo>
                        <a:pt x="136" y="28"/>
                      </a:lnTo>
                      <a:lnTo>
                        <a:pt x="130" y="32"/>
                      </a:lnTo>
                      <a:lnTo>
                        <a:pt x="124" y="35"/>
                      </a:lnTo>
                      <a:lnTo>
                        <a:pt x="118" y="38"/>
                      </a:lnTo>
                      <a:lnTo>
                        <a:pt x="113" y="42"/>
                      </a:lnTo>
                      <a:lnTo>
                        <a:pt x="107" y="46"/>
                      </a:lnTo>
                      <a:lnTo>
                        <a:pt x="102" y="50"/>
                      </a:lnTo>
                      <a:lnTo>
                        <a:pt x="97" y="54"/>
                      </a:lnTo>
                      <a:lnTo>
                        <a:pt x="91" y="58"/>
                      </a:lnTo>
                      <a:lnTo>
                        <a:pt x="86" y="63"/>
                      </a:lnTo>
                      <a:lnTo>
                        <a:pt x="82" y="67"/>
                      </a:lnTo>
                      <a:lnTo>
                        <a:pt x="77" y="72"/>
                      </a:lnTo>
                      <a:lnTo>
                        <a:pt x="72" y="77"/>
                      </a:lnTo>
                      <a:lnTo>
                        <a:pt x="68" y="82"/>
                      </a:lnTo>
                      <a:lnTo>
                        <a:pt x="63" y="87"/>
                      </a:lnTo>
                      <a:lnTo>
                        <a:pt x="59" y="92"/>
                      </a:lnTo>
                      <a:lnTo>
                        <a:pt x="55" y="97"/>
                      </a:lnTo>
                      <a:lnTo>
                        <a:pt x="51" y="103"/>
                      </a:lnTo>
                      <a:lnTo>
                        <a:pt x="47" y="108"/>
                      </a:lnTo>
                      <a:lnTo>
                        <a:pt x="44" y="114"/>
                      </a:lnTo>
                      <a:lnTo>
                        <a:pt x="40" y="120"/>
                      </a:lnTo>
                      <a:lnTo>
                        <a:pt x="37" y="126"/>
                      </a:lnTo>
                      <a:lnTo>
                        <a:pt x="34" y="132"/>
                      </a:lnTo>
                      <a:lnTo>
                        <a:pt x="31" y="138"/>
                      </a:lnTo>
                      <a:lnTo>
                        <a:pt x="28" y="144"/>
                      </a:lnTo>
                      <a:lnTo>
                        <a:pt x="25" y="150"/>
                      </a:lnTo>
                      <a:lnTo>
                        <a:pt x="22" y="156"/>
                      </a:lnTo>
                      <a:lnTo>
                        <a:pt x="20" y="163"/>
                      </a:lnTo>
                      <a:lnTo>
                        <a:pt x="17" y="169"/>
                      </a:lnTo>
                      <a:lnTo>
                        <a:pt x="15" y="176"/>
                      </a:lnTo>
                      <a:lnTo>
                        <a:pt x="13" y="182"/>
                      </a:lnTo>
                      <a:lnTo>
                        <a:pt x="11" y="189"/>
                      </a:lnTo>
                      <a:lnTo>
                        <a:pt x="9" y="196"/>
                      </a:lnTo>
                      <a:lnTo>
                        <a:pt x="8" y="203"/>
                      </a:lnTo>
                      <a:lnTo>
                        <a:pt x="6" y="209"/>
                      </a:lnTo>
                      <a:lnTo>
                        <a:pt x="5" y="216"/>
                      </a:lnTo>
                      <a:lnTo>
                        <a:pt x="4" y="223"/>
                      </a:lnTo>
                      <a:lnTo>
                        <a:pt x="3" y="230"/>
                      </a:lnTo>
                      <a:lnTo>
                        <a:pt x="2" y="237"/>
                      </a:lnTo>
                      <a:lnTo>
                        <a:pt x="1" y="244"/>
                      </a:lnTo>
                      <a:lnTo>
                        <a:pt x="1" y="252"/>
                      </a:lnTo>
                      <a:lnTo>
                        <a:pt x="0" y="259"/>
                      </a:lnTo>
                      <a:lnTo>
                        <a:pt x="0" y="266"/>
                      </a:lnTo>
                      <a:lnTo>
                        <a:pt x="0" y="273"/>
                      </a:lnTo>
                      <a:lnTo>
                        <a:pt x="0" y="280"/>
                      </a:lnTo>
                      <a:lnTo>
                        <a:pt x="0" y="287"/>
                      </a:lnTo>
                      <a:lnTo>
                        <a:pt x="1" y="294"/>
                      </a:lnTo>
                      <a:lnTo>
                        <a:pt x="1" y="301"/>
                      </a:lnTo>
                      <a:lnTo>
                        <a:pt x="2" y="307"/>
                      </a:lnTo>
                      <a:lnTo>
                        <a:pt x="3" y="314"/>
                      </a:lnTo>
                      <a:lnTo>
                        <a:pt x="4" y="321"/>
                      </a:lnTo>
                      <a:lnTo>
                        <a:pt x="5" y="328"/>
                      </a:lnTo>
                      <a:lnTo>
                        <a:pt x="6" y="334"/>
                      </a:lnTo>
                      <a:lnTo>
                        <a:pt x="7" y="341"/>
                      </a:lnTo>
                      <a:lnTo>
                        <a:pt x="9" y="348"/>
                      </a:lnTo>
                      <a:lnTo>
                        <a:pt x="11" y="354"/>
                      </a:lnTo>
                      <a:lnTo>
                        <a:pt x="12" y="361"/>
                      </a:lnTo>
                      <a:lnTo>
                        <a:pt x="14" y="368"/>
                      </a:lnTo>
                      <a:lnTo>
                        <a:pt x="16" y="374"/>
                      </a:lnTo>
                      <a:lnTo>
                        <a:pt x="19" y="381"/>
                      </a:lnTo>
                      <a:lnTo>
                        <a:pt x="21" y="387"/>
                      </a:lnTo>
                      <a:lnTo>
                        <a:pt x="23" y="393"/>
                      </a:lnTo>
                      <a:lnTo>
                        <a:pt x="26" y="400"/>
                      </a:lnTo>
                      <a:lnTo>
                        <a:pt x="29" y="406"/>
                      </a:lnTo>
                      <a:lnTo>
                        <a:pt x="32" y="412"/>
                      </a:lnTo>
                      <a:lnTo>
                        <a:pt x="35" y="418"/>
                      </a:lnTo>
                      <a:lnTo>
                        <a:pt x="38" y="425"/>
                      </a:lnTo>
                      <a:lnTo>
                        <a:pt x="41" y="431"/>
                      </a:lnTo>
                      <a:lnTo>
                        <a:pt x="44" y="437"/>
                      </a:lnTo>
                      <a:lnTo>
                        <a:pt x="48" y="443"/>
                      </a:lnTo>
                      <a:lnTo>
                        <a:pt x="51" y="449"/>
                      </a:lnTo>
                      <a:lnTo>
                        <a:pt x="55" y="455"/>
                      </a:lnTo>
                      <a:lnTo>
                        <a:pt x="59" y="461"/>
                      </a:lnTo>
                      <a:lnTo>
                        <a:pt x="63" y="466"/>
                      </a:lnTo>
                      <a:lnTo>
                        <a:pt x="67" y="472"/>
                      </a:lnTo>
                      <a:lnTo>
                        <a:pt x="71" y="478"/>
                      </a:lnTo>
                      <a:lnTo>
                        <a:pt x="75" y="483"/>
                      </a:lnTo>
                      <a:lnTo>
                        <a:pt x="80" y="489"/>
                      </a:lnTo>
                      <a:lnTo>
                        <a:pt x="84" y="495"/>
                      </a:lnTo>
                      <a:lnTo>
                        <a:pt x="89" y="500"/>
                      </a:lnTo>
                      <a:lnTo>
                        <a:pt x="94" y="505"/>
                      </a:lnTo>
                      <a:lnTo>
                        <a:pt x="98" y="511"/>
                      </a:lnTo>
                      <a:lnTo>
                        <a:pt x="103" y="516"/>
                      </a:lnTo>
                      <a:lnTo>
                        <a:pt x="108" y="521"/>
                      </a:lnTo>
                      <a:lnTo>
                        <a:pt x="114" y="526"/>
                      </a:lnTo>
                      <a:lnTo>
                        <a:pt x="119" y="531"/>
                      </a:lnTo>
                      <a:lnTo>
                        <a:pt x="124" y="536"/>
                      </a:lnTo>
                      <a:lnTo>
                        <a:pt x="130" y="541"/>
                      </a:lnTo>
                      <a:lnTo>
                        <a:pt x="135" y="546"/>
                      </a:lnTo>
                      <a:lnTo>
                        <a:pt x="140" y="550"/>
                      </a:lnTo>
                      <a:lnTo>
                        <a:pt x="146" y="554"/>
                      </a:lnTo>
                      <a:lnTo>
                        <a:pt x="151" y="558"/>
                      </a:lnTo>
                      <a:lnTo>
                        <a:pt x="156" y="562"/>
                      </a:lnTo>
                      <a:lnTo>
                        <a:pt x="162" y="566"/>
                      </a:lnTo>
                      <a:lnTo>
                        <a:pt x="167" y="570"/>
                      </a:lnTo>
                      <a:lnTo>
                        <a:pt x="173" y="573"/>
                      </a:lnTo>
                      <a:lnTo>
                        <a:pt x="179" y="577"/>
                      </a:lnTo>
                      <a:lnTo>
                        <a:pt x="184" y="580"/>
                      </a:lnTo>
                      <a:lnTo>
                        <a:pt x="190" y="584"/>
                      </a:lnTo>
                      <a:lnTo>
                        <a:pt x="196" y="587"/>
                      </a:lnTo>
                      <a:lnTo>
                        <a:pt x="202" y="590"/>
                      </a:lnTo>
                      <a:lnTo>
                        <a:pt x="208" y="594"/>
                      </a:lnTo>
                      <a:lnTo>
                        <a:pt x="214" y="597"/>
                      </a:lnTo>
                      <a:lnTo>
                        <a:pt x="220" y="600"/>
                      </a:lnTo>
                      <a:lnTo>
                        <a:pt x="227" y="603"/>
                      </a:lnTo>
                      <a:lnTo>
                        <a:pt x="233" y="606"/>
                      </a:lnTo>
                      <a:lnTo>
                        <a:pt x="239" y="608"/>
                      </a:lnTo>
                      <a:lnTo>
                        <a:pt x="246" y="611"/>
                      </a:lnTo>
                      <a:lnTo>
                        <a:pt x="252" y="614"/>
                      </a:lnTo>
                      <a:lnTo>
                        <a:pt x="259" y="616"/>
                      </a:lnTo>
                      <a:lnTo>
                        <a:pt x="265" y="619"/>
                      </a:lnTo>
                      <a:lnTo>
                        <a:pt x="272" y="621"/>
                      </a:lnTo>
                      <a:lnTo>
                        <a:pt x="279" y="623"/>
                      </a:lnTo>
                      <a:lnTo>
                        <a:pt x="285" y="626"/>
                      </a:lnTo>
                      <a:lnTo>
                        <a:pt x="292" y="628"/>
                      </a:lnTo>
                      <a:lnTo>
                        <a:pt x="299" y="630"/>
                      </a:lnTo>
                      <a:lnTo>
                        <a:pt x="306" y="632"/>
                      </a:lnTo>
                      <a:lnTo>
                        <a:pt x="313" y="633"/>
                      </a:lnTo>
                      <a:lnTo>
                        <a:pt x="320" y="635"/>
                      </a:lnTo>
                      <a:lnTo>
                        <a:pt x="327" y="637"/>
                      </a:lnTo>
                      <a:lnTo>
                        <a:pt x="334" y="639"/>
                      </a:lnTo>
                      <a:lnTo>
                        <a:pt x="341" y="640"/>
                      </a:lnTo>
                      <a:lnTo>
                        <a:pt x="348" y="641"/>
                      </a:lnTo>
                      <a:lnTo>
                        <a:pt x="356" y="643"/>
                      </a:lnTo>
                      <a:lnTo>
                        <a:pt x="363" y="644"/>
                      </a:lnTo>
                      <a:lnTo>
                        <a:pt x="370" y="645"/>
                      </a:lnTo>
                      <a:lnTo>
                        <a:pt x="377" y="646"/>
                      </a:lnTo>
                      <a:lnTo>
                        <a:pt x="385" y="647"/>
                      </a:lnTo>
                      <a:lnTo>
                        <a:pt x="392" y="648"/>
                      </a:lnTo>
                      <a:lnTo>
                        <a:pt x="400" y="649"/>
                      </a:lnTo>
                      <a:lnTo>
                        <a:pt x="407" y="649"/>
                      </a:lnTo>
                      <a:lnTo>
                        <a:pt x="415" y="650"/>
                      </a:lnTo>
                      <a:lnTo>
                        <a:pt x="422" y="651"/>
                      </a:lnTo>
                      <a:lnTo>
                        <a:pt x="430" y="651"/>
                      </a:lnTo>
                      <a:lnTo>
                        <a:pt x="438" y="651"/>
                      </a:lnTo>
                      <a:lnTo>
                        <a:pt x="445" y="652"/>
                      </a:lnTo>
                      <a:lnTo>
                        <a:pt x="453" y="652"/>
                      </a:lnTo>
                      <a:lnTo>
                        <a:pt x="461" y="65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28" name="Freeform 206"/>
                <p:cNvSpPr>
                  <a:spLocks/>
                </p:cNvSpPr>
                <p:nvPr/>
              </p:nvSpPr>
              <p:spPr bwMode="auto">
                <a:xfrm>
                  <a:off x="3606" y="3278"/>
                  <a:ext cx="844" cy="597"/>
                </a:xfrm>
                <a:custGeom>
                  <a:avLst/>
                  <a:gdLst>
                    <a:gd name="T0" fmla="*/ 459 w 844"/>
                    <a:gd name="T1" fmla="*/ 594 h 597"/>
                    <a:gd name="T2" fmla="*/ 504 w 844"/>
                    <a:gd name="T3" fmla="*/ 589 h 597"/>
                    <a:gd name="T4" fmla="*/ 547 w 844"/>
                    <a:gd name="T5" fmla="*/ 581 h 597"/>
                    <a:gd name="T6" fmla="*/ 589 w 844"/>
                    <a:gd name="T7" fmla="*/ 569 h 597"/>
                    <a:gd name="T8" fmla="*/ 628 w 844"/>
                    <a:gd name="T9" fmla="*/ 553 h 597"/>
                    <a:gd name="T10" fmla="*/ 665 w 844"/>
                    <a:gd name="T11" fmla="*/ 535 h 597"/>
                    <a:gd name="T12" fmla="*/ 699 w 844"/>
                    <a:gd name="T13" fmla="*/ 513 h 597"/>
                    <a:gd name="T14" fmla="*/ 725 w 844"/>
                    <a:gd name="T15" fmla="*/ 492 h 597"/>
                    <a:gd name="T16" fmla="*/ 757 w 844"/>
                    <a:gd name="T17" fmla="*/ 462 h 597"/>
                    <a:gd name="T18" fmla="*/ 784 w 844"/>
                    <a:gd name="T19" fmla="*/ 428 h 597"/>
                    <a:gd name="T20" fmla="*/ 807 w 844"/>
                    <a:gd name="T21" fmla="*/ 391 h 597"/>
                    <a:gd name="T22" fmla="*/ 824 w 844"/>
                    <a:gd name="T23" fmla="*/ 353 h 597"/>
                    <a:gd name="T24" fmla="*/ 836 w 844"/>
                    <a:gd name="T25" fmla="*/ 313 h 597"/>
                    <a:gd name="T26" fmla="*/ 842 w 844"/>
                    <a:gd name="T27" fmla="*/ 271 h 597"/>
                    <a:gd name="T28" fmla="*/ 843 w 844"/>
                    <a:gd name="T29" fmla="*/ 235 h 597"/>
                    <a:gd name="T30" fmla="*/ 838 w 844"/>
                    <a:gd name="T31" fmla="*/ 192 h 597"/>
                    <a:gd name="T32" fmla="*/ 826 w 844"/>
                    <a:gd name="T33" fmla="*/ 151 h 597"/>
                    <a:gd name="T34" fmla="*/ 809 w 844"/>
                    <a:gd name="T35" fmla="*/ 114 h 597"/>
                    <a:gd name="T36" fmla="*/ 787 w 844"/>
                    <a:gd name="T37" fmla="*/ 81 h 597"/>
                    <a:gd name="T38" fmla="*/ 759 w 844"/>
                    <a:gd name="T39" fmla="*/ 52 h 597"/>
                    <a:gd name="T40" fmla="*/ 726 w 844"/>
                    <a:gd name="T41" fmla="*/ 29 h 597"/>
                    <a:gd name="T42" fmla="*/ 698 w 844"/>
                    <a:gd name="T43" fmla="*/ 16 h 597"/>
                    <a:gd name="T44" fmla="*/ 662 w 844"/>
                    <a:gd name="T45" fmla="*/ 6 h 597"/>
                    <a:gd name="T46" fmla="*/ 623 w 844"/>
                    <a:gd name="T47" fmla="*/ 1 h 597"/>
                    <a:gd name="T48" fmla="*/ 581 w 844"/>
                    <a:gd name="T49" fmla="*/ 0 h 597"/>
                    <a:gd name="T50" fmla="*/ 537 w 844"/>
                    <a:gd name="T51" fmla="*/ 2 h 597"/>
                    <a:gd name="T52" fmla="*/ 490 w 844"/>
                    <a:gd name="T53" fmla="*/ 8 h 597"/>
                    <a:gd name="T54" fmla="*/ 442 w 844"/>
                    <a:gd name="T55" fmla="*/ 15 h 597"/>
                    <a:gd name="T56" fmla="*/ 402 w 844"/>
                    <a:gd name="T57" fmla="*/ 14 h 597"/>
                    <a:gd name="T58" fmla="*/ 354 w 844"/>
                    <a:gd name="T59" fmla="*/ 7 h 597"/>
                    <a:gd name="T60" fmla="*/ 307 w 844"/>
                    <a:gd name="T61" fmla="*/ 2 h 597"/>
                    <a:gd name="T62" fmla="*/ 263 w 844"/>
                    <a:gd name="T63" fmla="*/ 0 h 597"/>
                    <a:gd name="T64" fmla="*/ 221 w 844"/>
                    <a:gd name="T65" fmla="*/ 1 h 597"/>
                    <a:gd name="T66" fmla="*/ 182 w 844"/>
                    <a:gd name="T67" fmla="*/ 6 h 597"/>
                    <a:gd name="T68" fmla="*/ 145 w 844"/>
                    <a:gd name="T69" fmla="*/ 16 h 597"/>
                    <a:gd name="T70" fmla="*/ 117 w 844"/>
                    <a:gd name="T71" fmla="*/ 28 h 597"/>
                    <a:gd name="T72" fmla="*/ 84 w 844"/>
                    <a:gd name="T73" fmla="*/ 51 h 597"/>
                    <a:gd name="T74" fmla="*/ 56 w 844"/>
                    <a:gd name="T75" fmla="*/ 80 h 597"/>
                    <a:gd name="T76" fmla="*/ 34 w 844"/>
                    <a:gd name="T77" fmla="*/ 113 h 597"/>
                    <a:gd name="T78" fmla="*/ 17 w 844"/>
                    <a:gd name="T79" fmla="*/ 151 h 597"/>
                    <a:gd name="T80" fmla="*/ 5 w 844"/>
                    <a:gd name="T81" fmla="*/ 192 h 597"/>
                    <a:gd name="T82" fmla="*/ 0 w 844"/>
                    <a:gd name="T83" fmla="*/ 235 h 597"/>
                    <a:gd name="T84" fmla="*/ 1 w 844"/>
                    <a:gd name="T85" fmla="*/ 270 h 597"/>
                    <a:gd name="T86" fmla="*/ 6 w 844"/>
                    <a:gd name="T87" fmla="*/ 311 h 597"/>
                    <a:gd name="T88" fmla="*/ 18 w 844"/>
                    <a:gd name="T89" fmla="*/ 351 h 597"/>
                    <a:gd name="T90" fmla="*/ 34 w 844"/>
                    <a:gd name="T91" fmla="*/ 388 h 597"/>
                    <a:gd name="T92" fmla="*/ 55 w 844"/>
                    <a:gd name="T93" fmla="*/ 424 h 597"/>
                    <a:gd name="T94" fmla="*/ 82 w 844"/>
                    <a:gd name="T95" fmla="*/ 457 h 597"/>
                    <a:gd name="T96" fmla="*/ 112 w 844"/>
                    <a:gd name="T97" fmla="*/ 488 h 597"/>
                    <a:gd name="T98" fmla="*/ 139 w 844"/>
                    <a:gd name="T99" fmla="*/ 509 h 597"/>
                    <a:gd name="T100" fmla="*/ 172 w 844"/>
                    <a:gd name="T101" fmla="*/ 532 h 597"/>
                    <a:gd name="T102" fmla="*/ 209 w 844"/>
                    <a:gd name="T103" fmla="*/ 551 h 597"/>
                    <a:gd name="T104" fmla="*/ 247 w 844"/>
                    <a:gd name="T105" fmla="*/ 566 h 597"/>
                    <a:gd name="T106" fmla="*/ 288 w 844"/>
                    <a:gd name="T107" fmla="*/ 579 h 597"/>
                    <a:gd name="T108" fmla="*/ 331 w 844"/>
                    <a:gd name="T109" fmla="*/ 588 h 597"/>
                    <a:gd name="T110" fmla="*/ 375 w 844"/>
                    <a:gd name="T111" fmla="*/ 594 h 597"/>
                    <a:gd name="T112" fmla="*/ 421 w 844"/>
                    <a:gd name="T113" fmla="*/ 596 h 5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4"/>
                    <a:gd name="T172" fmla="*/ 0 h 597"/>
                    <a:gd name="T173" fmla="*/ 844 w 844"/>
                    <a:gd name="T174" fmla="*/ 597 h 5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4" h="597">
                      <a:moveTo>
                        <a:pt x="421" y="596"/>
                      </a:moveTo>
                      <a:lnTo>
                        <a:pt x="429" y="595"/>
                      </a:lnTo>
                      <a:lnTo>
                        <a:pt x="436" y="595"/>
                      </a:lnTo>
                      <a:lnTo>
                        <a:pt x="444" y="595"/>
                      </a:lnTo>
                      <a:lnTo>
                        <a:pt x="452" y="595"/>
                      </a:lnTo>
                      <a:lnTo>
                        <a:pt x="459" y="594"/>
                      </a:lnTo>
                      <a:lnTo>
                        <a:pt x="467" y="594"/>
                      </a:lnTo>
                      <a:lnTo>
                        <a:pt x="474" y="593"/>
                      </a:lnTo>
                      <a:lnTo>
                        <a:pt x="482" y="592"/>
                      </a:lnTo>
                      <a:lnTo>
                        <a:pt x="489" y="591"/>
                      </a:lnTo>
                      <a:lnTo>
                        <a:pt x="497" y="590"/>
                      </a:lnTo>
                      <a:lnTo>
                        <a:pt x="504" y="589"/>
                      </a:lnTo>
                      <a:lnTo>
                        <a:pt x="511" y="588"/>
                      </a:lnTo>
                      <a:lnTo>
                        <a:pt x="518" y="587"/>
                      </a:lnTo>
                      <a:lnTo>
                        <a:pt x="526" y="585"/>
                      </a:lnTo>
                      <a:lnTo>
                        <a:pt x="533" y="584"/>
                      </a:lnTo>
                      <a:lnTo>
                        <a:pt x="540" y="582"/>
                      </a:lnTo>
                      <a:lnTo>
                        <a:pt x="547" y="581"/>
                      </a:lnTo>
                      <a:lnTo>
                        <a:pt x="554" y="579"/>
                      </a:lnTo>
                      <a:lnTo>
                        <a:pt x="561" y="577"/>
                      </a:lnTo>
                      <a:lnTo>
                        <a:pt x="568" y="575"/>
                      </a:lnTo>
                      <a:lnTo>
                        <a:pt x="575" y="573"/>
                      </a:lnTo>
                      <a:lnTo>
                        <a:pt x="582" y="571"/>
                      </a:lnTo>
                      <a:lnTo>
                        <a:pt x="589" y="569"/>
                      </a:lnTo>
                      <a:lnTo>
                        <a:pt x="595" y="566"/>
                      </a:lnTo>
                      <a:lnTo>
                        <a:pt x="602" y="564"/>
                      </a:lnTo>
                      <a:lnTo>
                        <a:pt x="608" y="562"/>
                      </a:lnTo>
                      <a:lnTo>
                        <a:pt x="615" y="559"/>
                      </a:lnTo>
                      <a:lnTo>
                        <a:pt x="621" y="556"/>
                      </a:lnTo>
                      <a:lnTo>
                        <a:pt x="628" y="553"/>
                      </a:lnTo>
                      <a:lnTo>
                        <a:pt x="634" y="551"/>
                      </a:lnTo>
                      <a:lnTo>
                        <a:pt x="640" y="548"/>
                      </a:lnTo>
                      <a:lnTo>
                        <a:pt x="647" y="545"/>
                      </a:lnTo>
                      <a:lnTo>
                        <a:pt x="653" y="541"/>
                      </a:lnTo>
                      <a:lnTo>
                        <a:pt x="659" y="538"/>
                      </a:lnTo>
                      <a:lnTo>
                        <a:pt x="665" y="535"/>
                      </a:lnTo>
                      <a:lnTo>
                        <a:pt x="671" y="532"/>
                      </a:lnTo>
                      <a:lnTo>
                        <a:pt x="676" y="528"/>
                      </a:lnTo>
                      <a:lnTo>
                        <a:pt x="682" y="525"/>
                      </a:lnTo>
                      <a:lnTo>
                        <a:pt x="688" y="521"/>
                      </a:lnTo>
                      <a:lnTo>
                        <a:pt x="693" y="517"/>
                      </a:lnTo>
                      <a:lnTo>
                        <a:pt x="699" y="513"/>
                      </a:lnTo>
                      <a:lnTo>
                        <a:pt x="704" y="509"/>
                      </a:lnTo>
                      <a:lnTo>
                        <a:pt x="709" y="505"/>
                      </a:lnTo>
                      <a:lnTo>
                        <a:pt x="715" y="501"/>
                      </a:lnTo>
                      <a:lnTo>
                        <a:pt x="720" y="497"/>
                      </a:lnTo>
                      <a:lnTo>
                        <a:pt x="725" y="492"/>
                      </a:lnTo>
                      <a:lnTo>
                        <a:pt x="731" y="487"/>
                      </a:lnTo>
                      <a:lnTo>
                        <a:pt x="736" y="482"/>
                      </a:lnTo>
                      <a:lnTo>
                        <a:pt x="742" y="477"/>
                      </a:lnTo>
                      <a:lnTo>
                        <a:pt x="747" y="472"/>
                      </a:lnTo>
                      <a:lnTo>
                        <a:pt x="752" y="467"/>
                      </a:lnTo>
                      <a:lnTo>
                        <a:pt x="757" y="462"/>
                      </a:lnTo>
                      <a:lnTo>
                        <a:pt x="762" y="456"/>
                      </a:lnTo>
                      <a:lnTo>
                        <a:pt x="767" y="451"/>
                      </a:lnTo>
                      <a:lnTo>
                        <a:pt x="771" y="445"/>
                      </a:lnTo>
                      <a:lnTo>
                        <a:pt x="776" y="439"/>
                      </a:lnTo>
                      <a:lnTo>
                        <a:pt x="780" y="434"/>
                      </a:lnTo>
                      <a:lnTo>
                        <a:pt x="784" y="428"/>
                      </a:lnTo>
                      <a:lnTo>
                        <a:pt x="788" y="422"/>
                      </a:lnTo>
                      <a:lnTo>
                        <a:pt x="792" y="416"/>
                      </a:lnTo>
                      <a:lnTo>
                        <a:pt x="796" y="410"/>
                      </a:lnTo>
                      <a:lnTo>
                        <a:pt x="800" y="404"/>
                      </a:lnTo>
                      <a:lnTo>
                        <a:pt x="803" y="398"/>
                      </a:lnTo>
                      <a:lnTo>
                        <a:pt x="807" y="391"/>
                      </a:lnTo>
                      <a:lnTo>
                        <a:pt x="810" y="385"/>
                      </a:lnTo>
                      <a:lnTo>
                        <a:pt x="813" y="379"/>
                      </a:lnTo>
                      <a:lnTo>
                        <a:pt x="816" y="372"/>
                      </a:lnTo>
                      <a:lnTo>
                        <a:pt x="819" y="366"/>
                      </a:lnTo>
                      <a:lnTo>
                        <a:pt x="822" y="360"/>
                      </a:lnTo>
                      <a:lnTo>
                        <a:pt x="824" y="353"/>
                      </a:lnTo>
                      <a:lnTo>
                        <a:pt x="827" y="346"/>
                      </a:lnTo>
                      <a:lnTo>
                        <a:pt x="829" y="340"/>
                      </a:lnTo>
                      <a:lnTo>
                        <a:pt x="831" y="333"/>
                      </a:lnTo>
                      <a:lnTo>
                        <a:pt x="833" y="326"/>
                      </a:lnTo>
                      <a:lnTo>
                        <a:pt x="835" y="319"/>
                      </a:lnTo>
                      <a:lnTo>
                        <a:pt x="836" y="313"/>
                      </a:lnTo>
                      <a:lnTo>
                        <a:pt x="838" y="306"/>
                      </a:lnTo>
                      <a:lnTo>
                        <a:pt x="839" y="299"/>
                      </a:lnTo>
                      <a:lnTo>
                        <a:pt x="840" y="292"/>
                      </a:lnTo>
                      <a:lnTo>
                        <a:pt x="841" y="285"/>
                      </a:lnTo>
                      <a:lnTo>
                        <a:pt x="842" y="278"/>
                      </a:lnTo>
                      <a:lnTo>
                        <a:pt x="842" y="271"/>
                      </a:lnTo>
                      <a:lnTo>
                        <a:pt x="843" y="264"/>
                      </a:lnTo>
                      <a:lnTo>
                        <a:pt x="843" y="256"/>
                      </a:lnTo>
                      <a:lnTo>
                        <a:pt x="843" y="249"/>
                      </a:lnTo>
                      <a:lnTo>
                        <a:pt x="843" y="242"/>
                      </a:lnTo>
                      <a:lnTo>
                        <a:pt x="843" y="235"/>
                      </a:lnTo>
                      <a:lnTo>
                        <a:pt x="842" y="227"/>
                      </a:lnTo>
                      <a:lnTo>
                        <a:pt x="842" y="220"/>
                      </a:lnTo>
                      <a:lnTo>
                        <a:pt x="841" y="213"/>
                      </a:lnTo>
                      <a:lnTo>
                        <a:pt x="840" y="206"/>
                      </a:lnTo>
                      <a:lnTo>
                        <a:pt x="839" y="199"/>
                      </a:lnTo>
                      <a:lnTo>
                        <a:pt x="838" y="192"/>
                      </a:lnTo>
                      <a:lnTo>
                        <a:pt x="836" y="185"/>
                      </a:lnTo>
                      <a:lnTo>
                        <a:pt x="834" y="178"/>
                      </a:lnTo>
                      <a:lnTo>
                        <a:pt x="833" y="171"/>
                      </a:lnTo>
                      <a:lnTo>
                        <a:pt x="831" y="165"/>
                      </a:lnTo>
                      <a:lnTo>
                        <a:pt x="829" y="158"/>
                      </a:lnTo>
                      <a:lnTo>
                        <a:pt x="826" y="151"/>
                      </a:lnTo>
                      <a:lnTo>
                        <a:pt x="824" y="145"/>
                      </a:lnTo>
                      <a:lnTo>
                        <a:pt x="821" y="139"/>
                      </a:lnTo>
                      <a:lnTo>
                        <a:pt x="818" y="132"/>
                      </a:lnTo>
                      <a:lnTo>
                        <a:pt x="816" y="126"/>
                      </a:lnTo>
                      <a:lnTo>
                        <a:pt x="812" y="120"/>
                      </a:lnTo>
                      <a:lnTo>
                        <a:pt x="809" y="114"/>
                      </a:lnTo>
                      <a:lnTo>
                        <a:pt x="806" y="108"/>
                      </a:lnTo>
                      <a:lnTo>
                        <a:pt x="802" y="102"/>
                      </a:lnTo>
                      <a:lnTo>
                        <a:pt x="799" y="97"/>
                      </a:lnTo>
                      <a:lnTo>
                        <a:pt x="795" y="91"/>
                      </a:lnTo>
                      <a:lnTo>
                        <a:pt x="791" y="86"/>
                      </a:lnTo>
                      <a:lnTo>
                        <a:pt x="787" y="81"/>
                      </a:lnTo>
                      <a:lnTo>
                        <a:pt x="782" y="75"/>
                      </a:lnTo>
                      <a:lnTo>
                        <a:pt x="778" y="70"/>
                      </a:lnTo>
                      <a:lnTo>
                        <a:pt x="773" y="66"/>
                      </a:lnTo>
                      <a:lnTo>
                        <a:pt x="769" y="61"/>
                      </a:lnTo>
                      <a:lnTo>
                        <a:pt x="764" y="56"/>
                      </a:lnTo>
                      <a:lnTo>
                        <a:pt x="759" y="52"/>
                      </a:lnTo>
                      <a:lnTo>
                        <a:pt x="754" y="48"/>
                      </a:lnTo>
                      <a:lnTo>
                        <a:pt x="748" y="43"/>
                      </a:lnTo>
                      <a:lnTo>
                        <a:pt x="743" y="39"/>
                      </a:lnTo>
                      <a:lnTo>
                        <a:pt x="737" y="36"/>
                      </a:lnTo>
                      <a:lnTo>
                        <a:pt x="731" y="32"/>
                      </a:lnTo>
                      <a:lnTo>
                        <a:pt x="726" y="29"/>
                      </a:lnTo>
                      <a:lnTo>
                        <a:pt x="720" y="25"/>
                      </a:lnTo>
                      <a:lnTo>
                        <a:pt x="714" y="23"/>
                      </a:lnTo>
                      <a:lnTo>
                        <a:pt x="709" y="20"/>
                      </a:lnTo>
                      <a:lnTo>
                        <a:pt x="704" y="18"/>
                      </a:lnTo>
                      <a:lnTo>
                        <a:pt x="698" y="16"/>
                      </a:lnTo>
                      <a:lnTo>
                        <a:pt x="692" y="14"/>
                      </a:lnTo>
                      <a:lnTo>
                        <a:pt x="687" y="12"/>
                      </a:lnTo>
                      <a:lnTo>
                        <a:pt x="681" y="10"/>
                      </a:lnTo>
                      <a:lnTo>
                        <a:pt x="675" y="9"/>
                      </a:lnTo>
                      <a:lnTo>
                        <a:pt x="669" y="7"/>
                      </a:lnTo>
                      <a:lnTo>
                        <a:pt x="662" y="6"/>
                      </a:lnTo>
                      <a:lnTo>
                        <a:pt x="656" y="5"/>
                      </a:lnTo>
                      <a:lnTo>
                        <a:pt x="650" y="4"/>
                      </a:lnTo>
                      <a:lnTo>
                        <a:pt x="643" y="3"/>
                      </a:lnTo>
                      <a:lnTo>
                        <a:pt x="637" y="2"/>
                      </a:lnTo>
                      <a:lnTo>
                        <a:pt x="630" y="2"/>
                      </a:lnTo>
                      <a:lnTo>
                        <a:pt x="623" y="1"/>
                      </a:lnTo>
                      <a:lnTo>
                        <a:pt x="616" y="1"/>
                      </a:lnTo>
                      <a:lnTo>
                        <a:pt x="610" y="0"/>
                      </a:lnTo>
                      <a:lnTo>
                        <a:pt x="603" y="0"/>
                      </a:lnTo>
                      <a:lnTo>
                        <a:pt x="596" y="0"/>
                      </a:lnTo>
                      <a:lnTo>
                        <a:pt x="588" y="0"/>
                      </a:lnTo>
                      <a:lnTo>
                        <a:pt x="581" y="0"/>
                      </a:lnTo>
                      <a:lnTo>
                        <a:pt x="574" y="0"/>
                      </a:lnTo>
                      <a:lnTo>
                        <a:pt x="567" y="0"/>
                      </a:lnTo>
                      <a:lnTo>
                        <a:pt x="559" y="1"/>
                      </a:lnTo>
                      <a:lnTo>
                        <a:pt x="552" y="1"/>
                      </a:lnTo>
                      <a:lnTo>
                        <a:pt x="544" y="2"/>
                      </a:lnTo>
                      <a:lnTo>
                        <a:pt x="537" y="2"/>
                      </a:lnTo>
                      <a:lnTo>
                        <a:pt x="529" y="3"/>
                      </a:lnTo>
                      <a:lnTo>
                        <a:pt x="522" y="4"/>
                      </a:lnTo>
                      <a:lnTo>
                        <a:pt x="514" y="5"/>
                      </a:lnTo>
                      <a:lnTo>
                        <a:pt x="506" y="6"/>
                      </a:lnTo>
                      <a:lnTo>
                        <a:pt x="498" y="7"/>
                      </a:lnTo>
                      <a:lnTo>
                        <a:pt x="490" y="8"/>
                      </a:lnTo>
                      <a:lnTo>
                        <a:pt x="482" y="9"/>
                      </a:lnTo>
                      <a:lnTo>
                        <a:pt x="474" y="10"/>
                      </a:lnTo>
                      <a:lnTo>
                        <a:pt x="467" y="11"/>
                      </a:lnTo>
                      <a:lnTo>
                        <a:pt x="458" y="13"/>
                      </a:lnTo>
                      <a:lnTo>
                        <a:pt x="450" y="14"/>
                      </a:lnTo>
                      <a:lnTo>
                        <a:pt x="442" y="15"/>
                      </a:lnTo>
                      <a:lnTo>
                        <a:pt x="434" y="17"/>
                      </a:lnTo>
                      <a:lnTo>
                        <a:pt x="426" y="19"/>
                      </a:lnTo>
                      <a:lnTo>
                        <a:pt x="418" y="17"/>
                      </a:lnTo>
                      <a:lnTo>
                        <a:pt x="410" y="16"/>
                      </a:lnTo>
                      <a:lnTo>
                        <a:pt x="402" y="14"/>
                      </a:lnTo>
                      <a:lnTo>
                        <a:pt x="393" y="13"/>
                      </a:lnTo>
                      <a:lnTo>
                        <a:pt x="385" y="11"/>
                      </a:lnTo>
                      <a:lnTo>
                        <a:pt x="377" y="10"/>
                      </a:lnTo>
                      <a:lnTo>
                        <a:pt x="369" y="9"/>
                      </a:lnTo>
                      <a:lnTo>
                        <a:pt x="361" y="8"/>
                      </a:lnTo>
                      <a:lnTo>
                        <a:pt x="354" y="7"/>
                      </a:lnTo>
                      <a:lnTo>
                        <a:pt x="346" y="6"/>
                      </a:lnTo>
                      <a:lnTo>
                        <a:pt x="338" y="5"/>
                      </a:lnTo>
                      <a:lnTo>
                        <a:pt x="330" y="4"/>
                      </a:lnTo>
                      <a:lnTo>
                        <a:pt x="322" y="3"/>
                      </a:lnTo>
                      <a:lnTo>
                        <a:pt x="315" y="3"/>
                      </a:lnTo>
                      <a:lnTo>
                        <a:pt x="307" y="2"/>
                      </a:lnTo>
                      <a:lnTo>
                        <a:pt x="300" y="1"/>
                      </a:lnTo>
                      <a:lnTo>
                        <a:pt x="292" y="1"/>
                      </a:lnTo>
                      <a:lnTo>
                        <a:pt x="285" y="0"/>
                      </a:lnTo>
                      <a:lnTo>
                        <a:pt x="277" y="0"/>
                      </a:lnTo>
                      <a:lnTo>
                        <a:pt x="270" y="0"/>
                      </a:lnTo>
                      <a:lnTo>
                        <a:pt x="263" y="0"/>
                      </a:lnTo>
                      <a:lnTo>
                        <a:pt x="256" y="0"/>
                      </a:lnTo>
                      <a:lnTo>
                        <a:pt x="248" y="0"/>
                      </a:lnTo>
                      <a:lnTo>
                        <a:pt x="241" y="0"/>
                      </a:lnTo>
                      <a:lnTo>
                        <a:pt x="234" y="0"/>
                      </a:lnTo>
                      <a:lnTo>
                        <a:pt x="228" y="1"/>
                      </a:lnTo>
                      <a:lnTo>
                        <a:pt x="221" y="1"/>
                      </a:lnTo>
                      <a:lnTo>
                        <a:pt x="214" y="2"/>
                      </a:lnTo>
                      <a:lnTo>
                        <a:pt x="207" y="2"/>
                      </a:lnTo>
                      <a:lnTo>
                        <a:pt x="201" y="3"/>
                      </a:lnTo>
                      <a:lnTo>
                        <a:pt x="194" y="4"/>
                      </a:lnTo>
                      <a:lnTo>
                        <a:pt x="188" y="5"/>
                      </a:lnTo>
                      <a:lnTo>
                        <a:pt x="182" y="6"/>
                      </a:lnTo>
                      <a:lnTo>
                        <a:pt x="175" y="8"/>
                      </a:lnTo>
                      <a:lnTo>
                        <a:pt x="169" y="9"/>
                      </a:lnTo>
                      <a:lnTo>
                        <a:pt x="163" y="11"/>
                      </a:lnTo>
                      <a:lnTo>
                        <a:pt x="157" y="12"/>
                      </a:lnTo>
                      <a:lnTo>
                        <a:pt x="151" y="14"/>
                      </a:lnTo>
                      <a:lnTo>
                        <a:pt x="145" y="16"/>
                      </a:lnTo>
                      <a:lnTo>
                        <a:pt x="140" y="18"/>
                      </a:lnTo>
                      <a:lnTo>
                        <a:pt x="134" y="20"/>
                      </a:lnTo>
                      <a:lnTo>
                        <a:pt x="129" y="23"/>
                      </a:lnTo>
                      <a:lnTo>
                        <a:pt x="123" y="25"/>
                      </a:lnTo>
                      <a:lnTo>
                        <a:pt x="117" y="28"/>
                      </a:lnTo>
                      <a:lnTo>
                        <a:pt x="111" y="32"/>
                      </a:lnTo>
                      <a:lnTo>
                        <a:pt x="106" y="35"/>
                      </a:lnTo>
                      <a:lnTo>
                        <a:pt x="100" y="39"/>
                      </a:lnTo>
                      <a:lnTo>
                        <a:pt x="95" y="43"/>
                      </a:lnTo>
                      <a:lnTo>
                        <a:pt x="89" y="47"/>
                      </a:lnTo>
                      <a:lnTo>
                        <a:pt x="84" y="51"/>
                      </a:lnTo>
                      <a:lnTo>
                        <a:pt x="79" y="56"/>
                      </a:lnTo>
                      <a:lnTo>
                        <a:pt x="74" y="60"/>
                      </a:lnTo>
                      <a:lnTo>
                        <a:pt x="70" y="65"/>
                      </a:lnTo>
                      <a:lnTo>
                        <a:pt x="65" y="70"/>
                      </a:lnTo>
                      <a:lnTo>
                        <a:pt x="60" y="75"/>
                      </a:lnTo>
                      <a:lnTo>
                        <a:pt x="56" y="80"/>
                      </a:lnTo>
                      <a:lnTo>
                        <a:pt x="52" y="85"/>
                      </a:lnTo>
                      <a:lnTo>
                        <a:pt x="48" y="91"/>
                      </a:lnTo>
                      <a:lnTo>
                        <a:pt x="44" y="96"/>
                      </a:lnTo>
                      <a:lnTo>
                        <a:pt x="41" y="102"/>
                      </a:lnTo>
                      <a:lnTo>
                        <a:pt x="37" y="108"/>
                      </a:lnTo>
                      <a:lnTo>
                        <a:pt x="34" y="113"/>
                      </a:lnTo>
                      <a:lnTo>
                        <a:pt x="30" y="119"/>
                      </a:lnTo>
                      <a:lnTo>
                        <a:pt x="27" y="126"/>
                      </a:lnTo>
                      <a:lnTo>
                        <a:pt x="24" y="132"/>
                      </a:lnTo>
                      <a:lnTo>
                        <a:pt x="22" y="138"/>
                      </a:lnTo>
                      <a:lnTo>
                        <a:pt x="19" y="144"/>
                      </a:lnTo>
                      <a:lnTo>
                        <a:pt x="17" y="151"/>
                      </a:lnTo>
                      <a:lnTo>
                        <a:pt x="14" y="158"/>
                      </a:lnTo>
                      <a:lnTo>
                        <a:pt x="12" y="164"/>
                      </a:lnTo>
                      <a:lnTo>
                        <a:pt x="10" y="171"/>
                      </a:lnTo>
                      <a:lnTo>
                        <a:pt x="8" y="178"/>
                      </a:lnTo>
                      <a:lnTo>
                        <a:pt x="7" y="185"/>
                      </a:lnTo>
                      <a:lnTo>
                        <a:pt x="5" y="192"/>
                      </a:lnTo>
                      <a:lnTo>
                        <a:pt x="4" y="199"/>
                      </a:lnTo>
                      <a:lnTo>
                        <a:pt x="3" y="206"/>
                      </a:lnTo>
                      <a:lnTo>
                        <a:pt x="2" y="213"/>
                      </a:lnTo>
                      <a:lnTo>
                        <a:pt x="1" y="220"/>
                      </a:lnTo>
                      <a:lnTo>
                        <a:pt x="1" y="227"/>
                      </a:lnTo>
                      <a:lnTo>
                        <a:pt x="0" y="235"/>
                      </a:lnTo>
                      <a:lnTo>
                        <a:pt x="0" y="242"/>
                      </a:lnTo>
                      <a:lnTo>
                        <a:pt x="0" y="249"/>
                      </a:lnTo>
                      <a:lnTo>
                        <a:pt x="0" y="256"/>
                      </a:lnTo>
                      <a:lnTo>
                        <a:pt x="0" y="263"/>
                      </a:lnTo>
                      <a:lnTo>
                        <a:pt x="1" y="270"/>
                      </a:lnTo>
                      <a:lnTo>
                        <a:pt x="1" y="277"/>
                      </a:lnTo>
                      <a:lnTo>
                        <a:pt x="2" y="284"/>
                      </a:lnTo>
                      <a:lnTo>
                        <a:pt x="3" y="291"/>
                      </a:lnTo>
                      <a:lnTo>
                        <a:pt x="4" y="298"/>
                      </a:lnTo>
                      <a:lnTo>
                        <a:pt x="5" y="304"/>
                      </a:lnTo>
                      <a:lnTo>
                        <a:pt x="6" y="311"/>
                      </a:lnTo>
                      <a:lnTo>
                        <a:pt x="8" y="318"/>
                      </a:lnTo>
                      <a:lnTo>
                        <a:pt x="9" y="324"/>
                      </a:lnTo>
                      <a:lnTo>
                        <a:pt x="11" y="331"/>
                      </a:lnTo>
                      <a:lnTo>
                        <a:pt x="13" y="338"/>
                      </a:lnTo>
                      <a:lnTo>
                        <a:pt x="15" y="344"/>
                      </a:lnTo>
                      <a:lnTo>
                        <a:pt x="18" y="351"/>
                      </a:lnTo>
                      <a:lnTo>
                        <a:pt x="20" y="357"/>
                      </a:lnTo>
                      <a:lnTo>
                        <a:pt x="22" y="363"/>
                      </a:lnTo>
                      <a:lnTo>
                        <a:pt x="25" y="370"/>
                      </a:lnTo>
                      <a:lnTo>
                        <a:pt x="28" y="376"/>
                      </a:lnTo>
                      <a:lnTo>
                        <a:pt x="31" y="382"/>
                      </a:lnTo>
                      <a:lnTo>
                        <a:pt x="34" y="388"/>
                      </a:lnTo>
                      <a:lnTo>
                        <a:pt x="37" y="394"/>
                      </a:lnTo>
                      <a:lnTo>
                        <a:pt x="41" y="400"/>
                      </a:lnTo>
                      <a:lnTo>
                        <a:pt x="44" y="406"/>
                      </a:lnTo>
                      <a:lnTo>
                        <a:pt x="48" y="412"/>
                      </a:lnTo>
                      <a:lnTo>
                        <a:pt x="52" y="418"/>
                      </a:lnTo>
                      <a:lnTo>
                        <a:pt x="55" y="424"/>
                      </a:lnTo>
                      <a:lnTo>
                        <a:pt x="59" y="430"/>
                      </a:lnTo>
                      <a:lnTo>
                        <a:pt x="64" y="435"/>
                      </a:lnTo>
                      <a:lnTo>
                        <a:pt x="68" y="441"/>
                      </a:lnTo>
                      <a:lnTo>
                        <a:pt x="72" y="446"/>
                      </a:lnTo>
                      <a:lnTo>
                        <a:pt x="77" y="452"/>
                      </a:lnTo>
                      <a:lnTo>
                        <a:pt x="82" y="457"/>
                      </a:lnTo>
                      <a:lnTo>
                        <a:pt x="86" y="462"/>
                      </a:lnTo>
                      <a:lnTo>
                        <a:pt x="91" y="468"/>
                      </a:lnTo>
                      <a:lnTo>
                        <a:pt x="96" y="473"/>
                      </a:lnTo>
                      <a:lnTo>
                        <a:pt x="102" y="478"/>
                      </a:lnTo>
                      <a:lnTo>
                        <a:pt x="107" y="483"/>
                      </a:lnTo>
                      <a:lnTo>
                        <a:pt x="112" y="488"/>
                      </a:lnTo>
                      <a:lnTo>
                        <a:pt x="118" y="492"/>
                      </a:lnTo>
                      <a:lnTo>
                        <a:pt x="123" y="497"/>
                      </a:lnTo>
                      <a:lnTo>
                        <a:pt x="128" y="501"/>
                      </a:lnTo>
                      <a:lnTo>
                        <a:pt x="134" y="505"/>
                      </a:lnTo>
                      <a:lnTo>
                        <a:pt x="139" y="509"/>
                      </a:lnTo>
                      <a:lnTo>
                        <a:pt x="144" y="513"/>
                      </a:lnTo>
                      <a:lnTo>
                        <a:pt x="150" y="517"/>
                      </a:lnTo>
                      <a:lnTo>
                        <a:pt x="155" y="521"/>
                      </a:lnTo>
                      <a:lnTo>
                        <a:pt x="161" y="525"/>
                      </a:lnTo>
                      <a:lnTo>
                        <a:pt x="167" y="528"/>
                      </a:lnTo>
                      <a:lnTo>
                        <a:pt x="172" y="532"/>
                      </a:lnTo>
                      <a:lnTo>
                        <a:pt x="178" y="535"/>
                      </a:lnTo>
                      <a:lnTo>
                        <a:pt x="184" y="538"/>
                      </a:lnTo>
                      <a:lnTo>
                        <a:pt x="190" y="541"/>
                      </a:lnTo>
                      <a:lnTo>
                        <a:pt x="196" y="545"/>
                      </a:lnTo>
                      <a:lnTo>
                        <a:pt x="202" y="548"/>
                      </a:lnTo>
                      <a:lnTo>
                        <a:pt x="209" y="551"/>
                      </a:lnTo>
                      <a:lnTo>
                        <a:pt x="215" y="553"/>
                      </a:lnTo>
                      <a:lnTo>
                        <a:pt x="221" y="556"/>
                      </a:lnTo>
                      <a:lnTo>
                        <a:pt x="228" y="559"/>
                      </a:lnTo>
                      <a:lnTo>
                        <a:pt x="234" y="562"/>
                      </a:lnTo>
                      <a:lnTo>
                        <a:pt x="241" y="564"/>
                      </a:lnTo>
                      <a:lnTo>
                        <a:pt x="247" y="566"/>
                      </a:lnTo>
                      <a:lnTo>
                        <a:pt x="254" y="569"/>
                      </a:lnTo>
                      <a:lnTo>
                        <a:pt x="261" y="571"/>
                      </a:lnTo>
                      <a:lnTo>
                        <a:pt x="268" y="573"/>
                      </a:lnTo>
                      <a:lnTo>
                        <a:pt x="274" y="575"/>
                      </a:lnTo>
                      <a:lnTo>
                        <a:pt x="281" y="577"/>
                      </a:lnTo>
                      <a:lnTo>
                        <a:pt x="288" y="579"/>
                      </a:lnTo>
                      <a:lnTo>
                        <a:pt x="295" y="581"/>
                      </a:lnTo>
                      <a:lnTo>
                        <a:pt x="302" y="582"/>
                      </a:lnTo>
                      <a:lnTo>
                        <a:pt x="309" y="584"/>
                      </a:lnTo>
                      <a:lnTo>
                        <a:pt x="316" y="585"/>
                      </a:lnTo>
                      <a:lnTo>
                        <a:pt x="324" y="587"/>
                      </a:lnTo>
                      <a:lnTo>
                        <a:pt x="331" y="588"/>
                      </a:lnTo>
                      <a:lnTo>
                        <a:pt x="338" y="589"/>
                      </a:lnTo>
                      <a:lnTo>
                        <a:pt x="346" y="590"/>
                      </a:lnTo>
                      <a:lnTo>
                        <a:pt x="353" y="591"/>
                      </a:lnTo>
                      <a:lnTo>
                        <a:pt x="360" y="592"/>
                      </a:lnTo>
                      <a:lnTo>
                        <a:pt x="368" y="593"/>
                      </a:lnTo>
                      <a:lnTo>
                        <a:pt x="375" y="594"/>
                      </a:lnTo>
                      <a:lnTo>
                        <a:pt x="383" y="594"/>
                      </a:lnTo>
                      <a:lnTo>
                        <a:pt x="390" y="595"/>
                      </a:lnTo>
                      <a:lnTo>
                        <a:pt x="398" y="595"/>
                      </a:lnTo>
                      <a:lnTo>
                        <a:pt x="406" y="595"/>
                      </a:lnTo>
                      <a:lnTo>
                        <a:pt x="413" y="595"/>
                      </a:lnTo>
                      <a:lnTo>
                        <a:pt x="421" y="596"/>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29" name="Freeform 207"/>
                <p:cNvSpPr>
                  <a:spLocks/>
                </p:cNvSpPr>
                <p:nvPr/>
              </p:nvSpPr>
              <p:spPr bwMode="auto">
                <a:xfrm>
                  <a:off x="3606" y="3278"/>
                  <a:ext cx="844" cy="597"/>
                </a:xfrm>
                <a:custGeom>
                  <a:avLst/>
                  <a:gdLst>
                    <a:gd name="T0" fmla="*/ 459 w 844"/>
                    <a:gd name="T1" fmla="*/ 594 h 597"/>
                    <a:gd name="T2" fmla="*/ 504 w 844"/>
                    <a:gd name="T3" fmla="*/ 589 h 597"/>
                    <a:gd name="T4" fmla="*/ 547 w 844"/>
                    <a:gd name="T5" fmla="*/ 581 h 597"/>
                    <a:gd name="T6" fmla="*/ 589 w 844"/>
                    <a:gd name="T7" fmla="*/ 569 h 597"/>
                    <a:gd name="T8" fmla="*/ 628 w 844"/>
                    <a:gd name="T9" fmla="*/ 553 h 597"/>
                    <a:gd name="T10" fmla="*/ 665 w 844"/>
                    <a:gd name="T11" fmla="*/ 535 h 597"/>
                    <a:gd name="T12" fmla="*/ 699 w 844"/>
                    <a:gd name="T13" fmla="*/ 513 h 597"/>
                    <a:gd name="T14" fmla="*/ 725 w 844"/>
                    <a:gd name="T15" fmla="*/ 492 h 597"/>
                    <a:gd name="T16" fmla="*/ 757 w 844"/>
                    <a:gd name="T17" fmla="*/ 462 h 597"/>
                    <a:gd name="T18" fmla="*/ 784 w 844"/>
                    <a:gd name="T19" fmla="*/ 428 h 597"/>
                    <a:gd name="T20" fmla="*/ 807 w 844"/>
                    <a:gd name="T21" fmla="*/ 391 h 597"/>
                    <a:gd name="T22" fmla="*/ 824 w 844"/>
                    <a:gd name="T23" fmla="*/ 353 h 597"/>
                    <a:gd name="T24" fmla="*/ 836 w 844"/>
                    <a:gd name="T25" fmla="*/ 313 h 597"/>
                    <a:gd name="T26" fmla="*/ 842 w 844"/>
                    <a:gd name="T27" fmla="*/ 271 h 597"/>
                    <a:gd name="T28" fmla="*/ 843 w 844"/>
                    <a:gd name="T29" fmla="*/ 235 h 597"/>
                    <a:gd name="T30" fmla="*/ 838 w 844"/>
                    <a:gd name="T31" fmla="*/ 192 h 597"/>
                    <a:gd name="T32" fmla="*/ 826 w 844"/>
                    <a:gd name="T33" fmla="*/ 151 h 597"/>
                    <a:gd name="T34" fmla="*/ 809 w 844"/>
                    <a:gd name="T35" fmla="*/ 114 h 597"/>
                    <a:gd name="T36" fmla="*/ 787 w 844"/>
                    <a:gd name="T37" fmla="*/ 81 h 597"/>
                    <a:gd name="T38" fmla="*/ 759 w 844"/>
                    <a:gd name="T39" fmla="*/ 52 h 597"/>
                    <a:gd name="T40" fmla="*/ 726 w 844"/>
                    <a:gd name="T41" fmla="*/ 29 h 597"/>
                    <a:gd name="T42" fmla="*/ 698 w 844"/>
                    <a:gd name="T43" fmla="*/ 16 h 597"/>
                    <a:gd name="T44" fmla="*/ 662 w 844"/>
                    <a:gd name="T45" fmla="*/ 6 h 597"/>
                    <a:gd name="T46" fmla="*/ 623 w 844"/>
                    <a:gd name="T47" fmla="*/ 1 h 597"/>
                    <a:gd name="T48" fmla="*/ 581 w 844"/>
                    <a:gd name="T49" fmla="*/ 0 h 597"/>
                    <a:gd name="T50" fmla="*/ 537 w 844"/>
                    <a:gd name="T51" fmla="*/ 2 h 597"/>
                    <a:gd name="T52" fmla="*/ 490 w 844"/>
                    <a:gd name="T53" fmla="*/ 8 h 597"/>
                    <a:gd name="T54" fmla="*/ 442 w 844"/>
                    <a:gd name="T55" fmla="*/ 15 h 597"/>
                    <a:gd name="T56" fmla="*/ 402 w 844"/>
                    <a:gd name="T57" fmla="*/ 14 h 597"/>
                    <a:gd name="T58" fmla="*/ 354 w 844"/>
                    <a:gd name="T59" fmla="*/ 7 h 597"/>
                    <a:gd name="T60" fmla="*/ 307 w 844"/>
                    <a:gd name="T61" fmla="*/ 2 h 597"/>
                    <a:gd name="T62" fmla="*/ 263 w 844"/>
                    <a:gd name="T63" fmla="*/ 0 h 597"/>
                    <a:gd name="T64" fmla="*/ 221 w 844"/>
                    <a:gd name="T65" fmla="*/ 1 h 597"/>
                    <a:gd name="T66" fmla="*/ 182 w 844"/>
                    <a:gd name="T67" fmla="*/ 6 h 597"/>
                    <a:gd name="T68" fmla="*/ 145 w 844"/>
                    <a:gd name="T69" fmla="*/ 16 h 597"/>
                    <a:gd name="T70" fmla="*/ 117 w 844"/>
                    <a:gd name="T71" fmla="*/ 28 h 597"/>
                    <a:gd name="T72" fmla="*/ 84 w 844"/>
                    <a:gd name="T73" fmla="*/ 51 h 597"/>
                    <a:gd name="T74" fmla="*/ 56 w 844"/>
                    <a:gd name="T75" fmla="*/ 80 h 597"/>
                    <a:gd name="T76" fmla="*/ 34 w 844"/>
                    <a:gd name="T77" fmla="*/ 113 h 597"/>
                    <a:gd name="T78" fmla="*/ 17 w 844"/>
                    <a:gd name="T79" fmla="*/ 151 h 597"/>
                    <a:gd name="T80" fmla="*/ 5 w 844"/>
                    <a:gd name="T81" fmla="*/ 192 h 597"/>
                    <a:gd name="T82" fmla="*/ 0 w 844"/>
                    <a:gd name="T83" fmla="*/ 235 h 597"/>
                    <a:gd name="T84" fmla="*/ 1 w 844"/>
                    <a:gd name="T85" fmla="*/ 270 h 597"/>
                    <a:gd name="T86" fmla="*/ 6 w 844"/>
                    <a:gd name="T87" fmla="*/ 311 h 597"/>
                    <a:gd name="T88" fmla="*/ 18 w 844"/>
                    <a:gd name="T89" fmla="*/ 351 h 597"/>
                    <a:gd name="T90" fmla="*/ 34 w 844"/>
                    <a:gd name="T91" fmla="*/ 388 h 597"/>
                    <a:gd name="T92" fmla="*/ 55 w 844"/>
                    <a:gd name="T93" fmla="*/ 424 h 597"/>
                    <a:gd name="T94" fmla="*/ 82 w 844"/>
                    <a:gd name="T95" fmla="*/ 457 h 597"/>
                    <a:gd name="T96" fmla="*/ 112 w 844"/>
                    <a:gd name="T97" fmla="*/ 488 h 597"/>
                    <a:gd name="T98" fmla="*/ 139 w 844"/>
                    <a:gd name="T99" fmla="*/ 509 h 597"/>
                    <a:gd name="T100" fmla="*/ 172 w 844"/>
                    <a:gd name="T101" fmla="*/ 532 h 597"/>
                    <a:gd name="T102" fmla="*/ 209 w 844"/>
                    <a:gd name="T103" fmla="*/ 551 h 597"/>
                    <a:gd name="T104" fmla="*/ 247 w 844"/>
                    <a:gd name="T105" fmla="*/ 566 h 597"/>
                    <a:gd name="T106" fmla="*/ 288 w 844"/>
                    <a:gd name="T107" fmla="*/ 579 h 597"/>
                    <a:gd name="T108" fmla="*/ 331 w 844"/>
                    <a:gd name="T109" fmla="*/ 588 h 597"/>
                    <a:gd name="T110" fmla="*/ 375 w 844"/>
                    <a:gd name="T111" fmla="*/ 594 h 597"/>
                    <a:gd name="T112" fmla="*/ 421 w 844"/>
                    <a:gd name="T113" fmla="*/ 596 h 5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4"/>
                    <a:gd name="T172" fmla="*/ 0 h 597"/>
                    <a:gd name="T173" fmla="*/ 844 w 844"/>
                    <a:gd name="T174" fmla="*/ 597 h 5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4" h="597">
                      <a:moveTo>
                        <a:pt x="421" y="596"/>
                      </a:moveTo>
                      <a:lnTo>
                        <a:pt x="429" y="595"/>
                      </a:lnTo>
                      <a:lnTo>
                        <a:pt x="436" y="595"/>
                      </a:lnTo>
                      <a:lnTo>
                        <a:pt x="444" y="595"/>
                      </a:lnTo>
                      <a:lnTo>
                        <a:pt x="452" y="595"/>
                      </a:lnTo>
                      <a:lnTo>
                        <a:pt x="459" y="594"/>
                      </a:lnTo>
                      <a:lnTo>
                        <a:pt x="467" y="594"/>
                      </a:lnTo>
                      <a:lnTo>
                        <a:pt x="474" y="593"/>
                      </a:lnTo>
                      <a:lnTo>
                        <a:pt x="482" y="592"/>
                      </a:lnTo>
                      <a:lnTo>
                        <a:pt x="489" y="591"/>
                      </a:lnTo>
                      <a:lnTo>
                        <a:pt x="497" y="590"/>
                      </a:lnTo>
                      <a:lnTo>
                        <a:pt x="504" y="589"/>
                      </a:lnTo>
                      <a:lnTo>
                        <a:pt x="511" y="588"/>
                      </a:lnTo>
                      <a:lnTo>
                        <a:pt x="518" y="587"/>
                      </a:lnTo>
                      <a:lnTo>
                        <a:pt x="526" y="585"/>
                      </a:lnTo>
                      <a:lnTo>
                        <a:pt x="533" y="584"/>
                      </a:lnTo>
                      <a:lnTo>
                        <a:pt x="540" y="582"/>
                      </a:lnTo>
                      <a:lnTo>
                        <a:pt x="547" y="581"/>
                      </a:lnTo>
                      <a:lnTo>
                        <a:pt x="554" y="579"/>
                      </a:lnTo>
                      <a:lnTo>
                        <a:pt x="561" y="577"/>
                      </a:lnTo>
                      <a:lnTo>
                        <a:pt x="568" y="575"/>
                      </a:lnTo>
                      <a:lnTo>
                        <a:pt x="575" y="573"/>
                      </a:lnTo>
                      <a:lnTo>
                        <a:pt x="582" y="571"/>
                      </a:lnTo>
                      <a:lnTo>
                        <a:pt x="589" y="569"/>
                      </a:lnTo>
                      <a:lnTo>
                        <a:pt x="595" y="566"/>
                      </a:lnTo>
                      <a:lnTo>
                        <a:pt x="602" y="564"/>
                      </a:lnTo>
                      <a:lnTo>
                        <a:pt x="608" y="562"/>
                      </a:lnTo>
                      <a:lnTo>
                        <a:pt x="615" y="559"/>
                      </a:lnTo>
                      <a:lnTo>
                        <a:pt x="621" y="556"/>
                      </a:lnTo>
                      <a:lnTo>
                        <a:pt x="628" y="553"/>
                      </a:lnTo>
                      <a:lnTo>
                        <a:pt x="634" y="551"/>
                      </a:lnTo>
                      <a:lnTo>
                        <a:pt x="640" y="548"/>
                      </a:lnTo>
                      <a:lnTo>
                        <a:pt x="647" y="545"/>
                      </a:lnTo>
                      <a:lnTo>
                        <a:pt x="653" y="541"/>
                      </a:lnTo>
                      <a:lnTo>
                        <a:pt x="659" y="538"/>
                      </a:lnTo>
                      <a:lnTo>
                        <a:pt x="665" y="535"/>
                      </a:lnTo>
                      <a:lnTo>
                        <a:pt x="671" y="532"/>
                      </a:lnTo>
                      <a:lnTo>
                        <a:pt x="676" y="528"/>
                      </a:lnTo>
                      <a:lnTo>
                        <a:pt x="682" y="525"/>
                      </a:lnTo>
                      <a:lnTo>
                        <a:pt x="688" y="521"/>
                      </a:lnTo>
                      <a:lnTo>
                        <a:pt x="693" y="517"/>
                      </a:lnTo>
                      <a:lnTo>
                        <a:pt x="699" y="513"/>
                      </a:lnTo>
                      <a:lnTo>
                        <a:pt x="704" y="509"/>
                      </a:lnTo>
                      <a:lnTo>
                        <a:pt x="709" y="505"/>
                      </a:lnTo>
                      <a:lnTo>
                        <a:pt x="715" y="501"/>
                      </a:lnTo>
                      <a:lnTo>
                        <a:pt x="720" y="497"/>
                      </a:lnTo>
                      <a:lnTo>
                        <a:pt x="725" y="492"/>
                      </a:lnTo>
                      <a:lnTo>
                        <a:pt x="731" y="487"/>
                      </a:lnTo>
                      <a:lnTo>
                        <a:pt x="736" y="482"/>
                      </a:lnTo>
                      <a:lnTo>
                        <a:pt x="742" y="477"/>
                      </a:lnTo>
                      <a:lnTo>
                        <a:pt x="747" y="472"/>
                      </a:lnTo>
                      <a:lnTo>
                        <a:pt x="752" y="467"/>
                      </a:lnTo>
                      <a:lnTo>
                        <a:pt x="757" y="462"/>
                      </a:lnTo>
                      <a:lnTo>
                        <a:pt x="762" y="456"/>
                      </a:lnTo>
                      <a:lnTo>
                        <a:pt x="767" y="451"/>
                      </a:lnTo>
                      <a:lnTo>
                        <a:pt x="771" y="445"/>
                      </a:lnTo>
                      <a:lnTo>
                        <a:pt x="776" y="439"/>
                      </a:lnTo>
                      <a:lnTo>
                        <a:pt x="780" y="434"/>
                      </a:lnTo>
                      <a:lnTo>
                        <a:pt x="784" y="428"/>
                      </a:lnTo>
                      <a:lnTo>
                        <a:pt x="788" y="422"/>
                      </a:lnTo>
                      <a:lnTo>
                        <a:pt x="792" y="416"/>
                      </a:lnTo>
                      <a:lnTo>
                        <a:pt x="796" y="410"/>
                      </a:lnTo>
                      <a:lnTo>
                        <a:pt x="800" y="404"/>
                      </a:lnTo>
                      <a:lnTo>
                        <a:pt x="803" y="398"/>
                      </a:lnTo>
                      <a:lnTo>
                        <a:pt x="807" y="391"/>
                      </a:lnTo>
                      <a:lnTo>
                        <a:pt x="810" y="385"/>
                      </a:lnTo>
                      <a:lnTo>
                        <a:pt x="813" y="379"/>
                      </a:lnTo>
                      <a:lnTo>
                        <a:pt x="816" y="372"/>
                      </a:lnTo>
                      <a:lnTo>
                        <a:pt x="819" y="366"/>
                      </a:lnTo>
                      <a:lnTo>
                        <a:pt x="822" y="360"/>
                      </a:lnTo>
                      <a:lnTo>
                        <a:pt x="824" y="353"/>
                      </a:lnTo>
                      <a:lnTo>
                        <a:pt x="827" y="346"/>
                      </a:lnTo>
                      <a:lnTo>
                        <a:pt x="829" y="340"/>
                      </a:lnTo>
                      <a:lnTo>
                        <a:pt x="831" y="333"/>
                      </a:lnTo>
                      <a:lnTo>
                        <a:pt x="833" y="326"/>
                      </a:lnTo>
                      <a:lnTo>
                        <a:pt x="835" y="319"/>
                      </a:lnTo>
                      <a:lnTo>
                        <a:pt x="836" y="313"/>
                      </a:lnTo>
                      <a:lnTo>
                        <a:pt x="838" y="306"/>
                      </a:lnTo>
                      <a:lnTo>
                        <a:pt x="839" y="299"/>
                      </a:lnTo>
                      <a:lnTo>
                        <a:pt x="840" y="292"/>
                      </a:lnTo>
                      <a:lnTo>
                        <a:pt x="841" y="285"/>
                      </a:lnTo>
                      <a:lnTo>
                        <a:pt x="842" y="278"/>
                      </a:lnTo>
                      <a:lnTo>
                        <a:pt x="842" y="271"/>
                      </a:lnTo>
                      <a:lnTo>
                        <a:pt x="843" y="264"/>
                      </a:lnTo>
                      <a:lnTo>
                        <a:pt x="843" y="256"/>
                      </a:lnTo>
                      <a:lnTo>
                        <a:pt x="843" y="249"/>
                      </a:lnTo>
                      <a:lnTo>
                        <a:pt x="843" y="242"/>
                      </a:lnTo>
                      <a:lnTo>
                        <a:pt x="843" y="235"/>
                      </a:lnTo>
                      <a:lnTo>
                        <a:pt x="842" y="227"/>
                      </a:lnTo>
                      <a:lnTo>
                        <a:pt x="842" y="220"/>
                      </a:lnTo>
                      <a:lnTo>
                        <a:pt x="841" y="213"/>
                      </a:lnTo>
                      <a:lnTo>
                        <a:pt x="840" y="206"/>
                      </a:lnTo>
                      <a:lnTo>
                        <a:pt x="839" y="199"/>
                      </a:lnTo>
                      <a:lnTo>
                        <a:pt x="838" y="192"/>
                      </a:lnTo>
                      <a:lnTo>
                        <a:pt x="836" y="185"/>
                      </a:lnTo>
                      <a:lnTo>
                        <a:pt x="834" y="178"/>
                      </a:lnTo>
                      <a:lnTo>
                        <a:pt x="833" y="171"/>
                      </a:lnTo>
                      <a:lnTo>
                        <a:pt x="831" y="165"/>
                      </a:lnTo>
                      <a:lnTo>
                        <a:pt x="829" y="158"/>
                      </a:lnTo>
                      <a:lnTo>
                        <a:pt x="826" y="151"/>
                      </a:lnTo>
                      <a:lnTo>
                        <a:pt x="824" y="145"/>
                      </a:lnTo>
                      <a:lnTo>
                        <a:pt x="821" y="139"/>
                      </a:lnTo>
                      <a:lnTo>
                        <a:pt x="818" y="132"/>
                      </a:lnTo>
                      <a:lnTo>
                        <a:pt x="816" y="126"/>
                      </a:lnTo>
                      <a:lnTo>
                        <a:pt x="812" y="120"/>
                      </a:lnTo>
                      <a:lnTo>
                        <a:pt x="809" y="114"/>
                      </a:lnTo>
                      <a:lnTo>
                        <a:pt x="806" y="108"/>
                      </a:lnTo>
                      <a:lnTo>
                        <a:pt x="802" y="102"/>
                      </a:lnTo>
                      <a:lnTo>
                        <a:pt x="799" y="97"/>
                      </a:lnTo>
                      <a:lnTo>
                        <a:pt x="795" y="91"/>
                      </a:lnTo>
                      <a:lnTo>
                        <a:pt x="791" y="86"/>
                      </a:lnTo>
                      <a:lnTo>
                        <a:pt x="787" y="81"/>
                      </a:lnTo>
                      <a:lnTo>
                        <a:pt x="782" y="75"/>
                      </a:lnTo>
                      <a:lnTo>
                        <a:pt x="778" y="70"/>
                      </a:lnTo>
                      <a:lnTo>
                        <a:pt x="773" y="66"/>
                      </a:lnTo>
                      <a:lnTo>
                        <a:pt x="769" y="61"/>
                      </a:lnTo>
                      <a:lnTo>
                        <a:pt x="764" y="56"/>
                      </a:lnTo>
                      <a:lnTo>
                        <a:pt x="759" y="52"/>
                      </a:lnTo>
                      <a:lnTo>
                        <a:pt x="754" y="48"/>
                      </a:lnTo>
                      <a:lnTo>
                        <a:pt x="748" y="43"/>
                      </a:lnTo>
                      <a:lnTo>
                        <a:pt x="743" y="39"/>
                      </a:lnTo>
                      <a:lnTo>
                        <a:pt x="737" y="36"/>
                      </a:lnTo>
                      <a:lnTo>
                        <a:pt x="731" y="32"/>
                      </a:lnTo>
                      <a:lnTo>
                        <a:pt x="726" y="29"/>
                      </a:lnTo>
                      <a:lnTo>
                        <a:pt x="720" y="25"/>
                      </a:lnTo>
                      <a:lnTo>
                        <a:pt x="714" y="23"/>
                      </a:lnTo>
                      <a:lnTo>
                        <a:pt x="709" y="20"/>
                      </a:lnTo>
                      <a:lnTo>
                        <a:pt x="704" y="18"/>
                      </a:lnTo>
                      <a:lnTo>
                        <a:pt x="698" y="16"/>
                      </a:lnTo>
                      <a:lnTo>
                        <a:pt x="692" y="14"/>
                      </a:lnTo>
                      <a:lnTo>
                        <a:pt x="687" y="12"/>
                      </a:lnTo>
                      <a:lnTo>
                        <a:pt x="681" y="10"/>
                      </a:lnTo>
                      <a:lnTo>
                        <a:pt x="675" y="9"/>
                      </a:lnTo>
                      <a:lnTo>
                        <a:pt x="669" y="7"/>
                      </a:lnTo>
                      <a:lnTo>
                        <a:pt x="662" y="6"/>
                      </a:lnTo>
                      <a:lnTo>
                        <a:pt x="656" y="5"/>
                      </a:lnTo>
                      <a:lnTo>
                        <a:pt x="650" y="4"/>
                      </a:lnTo>
                      <a:lnTo>
                        <a:pt x="643" y="3"/>
                      </a:lnTo>
                      <a:lnTo>
                        <a:pt x="637" y="2"/>
                      </a:lnTo>
                      <a:lnTo>
                        <a:pt x="630" y="2"/>
                      </a:lnTo>
                      <a:lnTo>
                        <a:pt x="623" y="1"/>
                      </a:lnTo>
                      <a:lnTo>
                        <a:pt x="616" y="1"/>
                      </a:lnTo>
                      <a:lnTo>
                        <a:pt x="610" y="0"/>
                      </a:lnTo>
                      <a:lnTo>
                        <a:pt x="603" y="0"/>
                      </a:lnTo>
                      <a:lnTo>
                        <a:pt x="596" y="0"/>
                      </a:lnTo>
                      <a:lnTo>
                        <a:pt x="588" y="0"/>
                      </a:lnTo>
                      <a:lnTo>
                        <a:pt x="581" y="0"/>
                      </a:lnTo>
                      <a:lnTo>
                        <a:pt x="574" y="0"/>
                      </a:lnTo>
                      <a:lnTo>
                        <a:pt x="567" y="0"/>
                      </a:lnTo>
                      <a:lnTo>
                        <a:pt x="559" y="1"/>
                      </a:lnTo>
                      <a:lnTo>
                        <a:pt x="552" y="1"/>
                      </a:lnTo>
                      <a:lnTo>
                        <a:pt x="544" y="2"/>
                      </a:lnTo>
                      <a:lnTo>
                        <a:pt x="537" y="2"/>
                      </a:lnTo>
                      <a:lnTo>
                        <a:pt x="529" y="3"/>
                      </a:lnTo>
                      <a:lnTo>
                        <a:pt x="522" y="4"/>
                      </a:lnTo>
                      <a:lnTo>
                        <a:pt x="514" y="5"/>
                      </a:lnTo>
                      <a:lnTo>
                        <a:pt x="506" y="6"/>
                      </a:lnTo>
                      <a:lnTo>
                        <a:pt x="498" y="7"/>
                      </a:lnTo>
                      <a:lnTo>
                        <a:pt x="490" y="8"/>
                      </a:lnTo>
                      <a:lnTo>
                        <a:pt x="482" y="9"/>
                      </a:lnTo>
                      <a:lnTo>
                        <a:pt x="474" y="10"/>
                      </a:lnTo>
                      <a:lnTo>
                        <a:pt x="467" y="11"/>
                      </a:lnTo>
                      <a:lnTo>
                        <a:pt x="458" y="13"/>
                      </a:lnTo>
                      <a:lnTo>
                        <a:pt x="450" y="14"/>
                      </a:lnTo>
                      <a:lnTo>
                        <a:pt x="442" y="15"/>
                      </a:lnTo>
                      <a:lnTo>
                        <a:pt x="434" y="17"/>
                      </a:lnTo>
                      <a:lnTo>
                        <a:pt x="426" y="19"/>
                      </a:lnTo>
                      <a:lnTo>
                        <a:pt x="418" y="17"/>
                      </a:lnTo>
                      <a:lnTo>
                        <a:pt x="410" y="16"/>
                      </a:lnTo>
                      <a:lnTo>
                        <a:pt x="402" y="14"/>
                      </a:lnTo>
                      <a:lnTo>
                        <a:pt x="393" y="13"/>
                      </a:lnTo>
                      <a:lnTo>
                        <a:pt x="385" y="11"/>
                      </a:lnTo>
                      <a:lnTo>
                        <a:pt x="377" y="10"/>
                      </a:lnTo>
                      <a:lnTo>
                        <a:pt x="369" y="9"/>
                      </a:lnTo>
                      <a:lnTo>
                        <a:pt x="361" y="8"/>
                      </a:lnTo>
                      <a:lnTo>
                        <a:pt x="354" y="7"/>
                      </a:lnTo>
                      <a:lnTo>
                        <a:pt x="346" y="6"/>
                      </a:lnTo>
                      <a:lnTo>
                        <a:pt x="338" y="5"/>
                      </a:lnTo>
                      <a:lnTo>
                        <a:pt x="330" y="4"/>
                      </a:lnTo>
                      <a:lnTo>
                        <a:pt x="322" y="3"/>
                      </a:lnTo>
                      <a:lnTo>
                        <a:pt x="315" y="3"/>
                      </a:lnTo>
                      <a:lnTo>
                        <a:pt x="307" y="2"/>
                      </a:lnTo>
                      <a:lnTo>
                        <a:pt x="300" y="1"/>
                      </a:lnTo>
                      <a:lnTo>
                        <a:pt x="292" y="1"/>
                      </a:lnTo>
                      <a:lnTo>
                        <a:pt x="285" y="0"/>
                      </a:lnTo>
                      <a:lnTo>
                        <a:pt x="277" y="0"/>
                      </a:lnTo>
                      <a:lnTo>
                        <a:pt x="270" y="0"/>
                      </a:lnTo>
                      <a:lnTo>
                        <a:pt x="263" y="0"/>
                      </a:lnTo>
                      <a:lnTo>
                        <a:pt x="256" y="0"/>
                      </a:lnTo>
                      <a:lnTo>
                        <a:pt x="248" y="0"/>
                      </a:lnTo>
                      <a:lnTo>
                        <a:pt x="241" y="0"/>
                      </a:lnTo>
                      <a:lnTo>
                        <a:pt x="234" y="0"/>
                      </a:lnTo>
                      <a:lnTo>
                        <a:pt x="228" y="1"/>
                      </a:lnTo>
                      <a:lnTo>
                        <a:pt x="221" y="1"/>
                      </a:lnTo>
                      <a:lnTo>
                        <a:pt x="214" y="2"/>
                      </a:lnTo>
                      <a:lnTo>
                        <a:pt x="207" y="2"/>
                      </a:lnTo>
                      <a:lnTo>
                        <a:pt x="201" y="3"/>
                      </a:lnTo>
                      <a:lnTo>
                        <a:pt x="194" y="4"/>
                      </a:lnTo>
                      <a:lnTo>
                        <a:pt x="188" y="5"/>
                      </a:lnTo>
                      <a:lnTo>
                        <a:pt x="182" y="6"/>
                      </a:lnTo>
                      <a:lnTo>
                        <a:pt x="175" y="8"/>
                      </a:lnTo>
                      <a:lnTo>
                        <a:pt x="169" y="9"/>
                      </a:lnTo>
                      <a:lnTo>
                        <a:pt x="163" y="11"/>
                      </a:lnTo>
                      <a:lnTo>
                        <a:pt x="157" y="12"/>
                      </a:lnTo>
                      <a:lnTo>
                        <a:pt x="151" y="14"/>
                      </a:lnTo>
                      <a:lnTo>
                        <a:pt x="145" y="16"/>
                      </a:lnTo>
                      <a:lnTo>
                        <a:pt x="140" y="18"/>
                      </a:lnTo>
                      <a:lnTo>
                        <a:pt x="134" y="20"/>
                      </a:lnTo>
                      <a:lnTo>
                        <a:pt x="129" y="23"/>
                      </a:lnTo>
                      <a:lnTo>
                        <a:pt x="123" y="25"/>
                      </a:lnTo>
                      <a:lnTo>
                        <a:pt x="117" y="28"/>
                      </a:lnTo>
                      <a:lnTo>
                        <a:pt x="111" y="32"/>
                      </a:lnTo>
                      <a:lnTo>
                        <a:pt x="106" y="35"/>
                      </a:lnTo>
                      <a:lnTo>
                        <a:pt x="100" y="39"/>
                      </a:lnTo>
                      <a:lnTo>
                        <a:pt x="95" y="43"/>
                      </a:lnTo>
                      <a:lnTo>
                        <a:pt x="89" y="47"/>
                      </a:lnTo>
                      <a:lnTo>
                        <a:pt x="84" y="51"/>
                      </a:lnTo>
                      <a:lnTo>
                        <a:pt x="79" y="56"/>
                      </a:lnTo>
                      <a:lnTo>
                        <a:pt x="74" y="60"/>
                      </a:lnTo>
                      <a:lnTo>
                        <a:pt x="70" y="65"/>
                      </a:lnTo>
                      <a:lnTo>
                        <a:pt x="65" y="70"/>
                      </a:lnTo>
                      <a:lnTo>
                        <a:pt x="60" y="75"/>
                      </a:lnTo>
                      <a:lnTo>
                        <a:pt x="56" y="80"/>
                      </a:lnTo>
                      <a:lnTo>
                        <a:pt x="52" y="85"/>
                      </a:lnTo>
                      <a:lnTo>
                        <a:pt x="48" y="91"/>
                      </a:lnTo>
                      <a:lnTo>
                        <a:pt x="44" y="96"/>
                      </a:lnTo>
                      <a:lnTo>
                        <a:pt x="41" y="102"/>
                      </a:lnTo>
                      <a:lnTo>
                        <a:pt x="37" y="108"/>
                      </a:lnTo>
                      <a:lnTo>
                        <a:pt x="34" y="113"/>
                      </a:lnTo>
                      <a:lnTo>
                        <a:pt x="30" y="119"/>
                      </a:lnTo>
                      <a:lnTo>
                        <a:pt x="27" y="126"/>
                      </a:lnTo>
                      <a:lnTo>
                        <a:pt x="24" y="132"/>
                      </a:lnTo>
                      <a:lnTo>
                        <a:pt x="22" y="138"/>
                      </a:lnTo>
                      <a:lnTo>
                        <a:pt x="19" y="144"/>
                      </a:lnTo>
                      <a:lnTo>
                        <a:pt x="17" y="151"/>
                      </a:lnTo>
                      <a:lnTo>
                        <a:pt x="14" y="158"/>
                      </a:lnTo>
                      <a:lnTo>
                        <a:pt x="12" y="164"/>
                      </a:lnTo>
                      <a:lnTo>
                        <a:pt x="10" y="171"/>
                      </a:lnTo>
                      <a:lnTo>
                        <a:pt x="8" y="178"/>
                      </a:lnTo>
                      <a:lnTo>
                        <a:pt x="7" y="185"/>
                      </a:lnTo>
                      <a:lnTo>
                        <a:pt x="5" y="192"/>
                      </a:lnTo>
                      <a:lnTo>
                        <a:pt x="4" y="199"/>
                      </a:lnTo>
                      <a:lnTo>
                        <a:pt x="3" y="206"/>
                      </a:lnTo>
                      <a:lnTo>
                        <a:pt x="2" y="213"/>
                      </a:lnTo>
                      <a:lnTo>
                        <a:pt x="1" y="220"/>
                      </a:lnTo>
                      <a:lnTo>
                        <a:pt x="1" y="227"/>
                      </a:lnTo>
                      <a:lnTo>
                        <a:pt x="0" y="235"/>
                      </a:lnTo>
                      <a:lnTo>
                        <a:pt x="0" y="242"/>
                      </a:lnTo>
                      <a:lnTo>
                        <a:pt x="0" y="249"/>
                      </a:lnTo>
                      <a:lnTo>
                        <a:pt x="0" y="256"/>
                      </a:lnTo>
                      <a:lnTo>
                        <a:pt x="0" y="263"/>
                      </a:lnTo>
                      <a:lnTo>
                        <a:pt x="1" y="270"/>
                      </a:lnTo>
                      <a:lnTo>
                        <a:pt x="1" y="277"/>
                      </a:lnTo>
                      <a:lnTo>
                        <a:pt x="2" y="284"/>
                      </a:lnTo>
                      <a:lnTo>
                        <a:pt x="3" y="291"/>
                      </a:lnTo>
                      <a:lnTo>
                        <a:pt x="4" y="298"/>
                      </a:lnTo>
                      <a:lnTo>
                        <a:pt x="5" y="304"/>
                      </a:lnTo>
                      <a:lnTo>
                        <a:pt x="6" y="311"/>
                      </a:lnTo>
                      <a:lnTo>
                        <a:pt x="8" y="318"/>
                      </a:lnTo>
                      <a:lnTo>
                        <a:pt x="9" y="324"/>
                      </a:lnTo>
                      <a:lnTo>
                        <a:pt x="11" y="331"/>
                      </a:lnTo>
                      <a:lnTo>
                        <a:pt x="13" y="338"/>
                      </a:lnTo>
                      <a:lnTo>
                        <a:pt x="15" y="344"/>
                      </a:lnTo>
                      <a:lnTo>
                        <a:pt x="18" y="351"/>
                      </a:lnTo>
                      <a:lnTo>
                        <a:pt x="20" y="357"/>
                      </a:lnTo>
                      <a:lnTo>
                        <a:pt x="22" y="363"/>
                      </a:lnTo>
                      <a:lnTo>
                        <a:pt x="25" y="370"/>
                      </a:lnTo>
                      <a:lnTo>
                        <a:pt x="28" y="376"/>
                      </a:lnTo>
                      <a:lnTo>
                        <a:pt x="31" y="382"/>
                      </a:lnTo>
                      <a:lnTo>
                        <a:pt x="34" y="388"/>
                      </a:lnTo>
                      <a:lnTo>
                        <a:pt x="37" y="394"/>
                      </a:lnTo>
                      <a:lnTo>
                        <a:pt x="41" y="400"/>
                      </a:lnTo>
                      <a:lnTo>
                        <a:pt x="44" y="406"/>
                      </a:lnTo>
                      <a:lnTo>
                        <a:pt x="48" y="412"/>
                      </a:lnTo>
                      <a:lnTo>
                        <a:pt x="52" y="418"/>
                      </a:lnTo>
                      <a:lnTo>
                        <a:pt x="55" y="424"/>
                      </a:lnTo>
                      <a:lnTo>
                        <a:pt x="59" y="430"/>
                      </a:lnTo>
                      <a:lnTo>
                        <a:pt x="64" y="435"/>
                      </a:lnTo>
                      <a:lnTo>
                        <a:pt x="68" y="441"/>
                      </a:lnTo>
                      <a:lnTo>
                        <a:pt x="72" y="446"/>
                      </a:lnTo>
                      <a:lnTo>
                        <a:pt x="77" y="452"/>
                      </a:lnTo>
                      <a:lnTo>
                        <a:pt x="82" y="457"/>
                      </a:lnTo>
                      <a:lnTo>
                        <a:pt x="86" y="462"/>
                      </a:lnTo>
                      <a:lnTo>
                        <a:pt x="91" y="468"/>
                      </a:lnTo>
                      <a:lnTo>
                        <a:pt x="96" y="473"/>
                      </a:lnTo>
                      <a:lnTo>
                        <a:pt x="102" y="478"/>
                      </a:lnTo>
                      <a:lnTo>
                        <a:pt x="107" y="483"/>
                      </a:lnTo>
                      <a:lnTo>
                        <a:pt x="112" y="488"/>
                      </a:lnTo>
                      <a:lnTo>
                        <a:pt x="118" y="492"/>
                      </a:lnTo>
                      <a:lnTo>
                        <a:pt x="123" y="497"/>
                      </a:lnTo>
                      <a:lnTo>
                        <a:pt x="128" y="501"/>
                      </a:lnTo>
                      <a:lnTo>
                        <a:pt x="134" y="505"/>
                      </a:lnTo>
                      <a:lnTo>
                        <a:pt x="139" y="509"/>
                      </a:lnTo>
                      <a:lnTo>
                        <a:pt x="144" y="513"/>
                      </a:lnTo>
                      <a:lnTo>
                        <a:pt x="150" y="517"/>
                      </a:lnTo>
                      <a:lnTo>
                        <a:pt x="155" y="521"/>
                      </a:lnTo>
                      <a:lnTo>
                        <a:pt x="161" y="525"/>
                      </a:lnTo>
                      <a:lnTo>
                        <a:pt x="167" y="528"/>
                      </a:lnTo>
                      <a:lnTo>
                        <a:pt x="172" y="532"/>
                      </a:lnTo>
                      <a:lnTo>
                        <a:pt x="178" y="535"/>
                      </a:lnTo>
                      <a:lnTo>
                        <a:pt x="184" y="538"/>
                      </a:lnTo>
                      <a:lnTo>
                        <a:pt x="190" y="541"/>
                      </a:lnTo>
                      <a:lnTo>
                        <a:pt x="196" y="545"/>
                      </a:lnTo>
                      <a:lnTo>
                        <a:pt x="202" y="548"/>
                      </a:lnTo>
                      <a:lnTo>
                        <a:pt x="209" y="551"/>
                      </a:lnTo>
                      <a:lnTo>
                        <a:pt x="215" y="553"/>
                      </a:lnTo>
                      <a:lnTo>
                        <a:pt x="221" y="556"/>
                      </a:lnTo>
                      <a:lnTo>
                        <a:pt x="228" y="559"/>
                      </a:lnTo>
                      <a:lnTo>
                        <a:pt x="234" y="562"/>
                      </a:lnTo>
                      <a:lnTo>
                        <a:pt x="241" y="564"/>
                      </a:lnTo>
                      <a:lnTo>
                        <a:pt x="247" y="566"/>
                      </a:lnTo>
                      <a:lnTo>
                        <a:pt x="254" y="569"/>
                      </a:lnTo>
                      <a:lnTo>
                        <a:pt x="261" y="571"/>
                      </a:lnTo>
                      <a:lnTo>
                        <a:pt x="268" y="573"/>
                      </a:lnTo>
                      <a:lnTo>
                        <a:pt x="274" y="575"/>
                      </a:lnTo>
                      <a:lnTo>
                        <a:pt x="281" y="577"/>
                      </a:lnTo>
                      <a:lnTo>
                        <a:pt x="288" y="579"/>
                      </a:lnTo>
                      <a:lnTo>
                        <a:pt x="295" y="581"/>
                      </a:lnTo>
                      <a:lnTo>
                        <a:pt x="302" y="582"/>
                      </a:lnTo>
                      <a:lnTo>
                        <a:pt x="309" y="584"/>
                      </a:lnTo>
                      <a:lnTo>
                        <a:pt x="316" y="585"/>
                      </a:lnTo>
                      <a:lnTo>
                        <a:pt x="324" y="587"/>
                      </a:lnTo>
                      <a:lnTo>
                        <a:pt x="331" y="588"/>
                      </a:lnTo>
                      <a:lnTo>
                        <a:pt x="338" y="589"/>
                      </a:lnTo>
                      <a:lnTo>
                        <a:pt x="346" y="590"/>
                      </a:lnTo>
                      <a:lnTo>
                        <a:pt x="353" y="591"/>
                      </a:lnTo>
                      <a:lnTo>
                        <a:pt x="360" y="592"/>
                      </a:lnTo>
                      <a:lnTo>
                        <a:pt x="368" y="593"/>
                      </a:lnTo>
                      <a:lnTo>
                        <a:pt x="375" y="594"/>
                      </a:lnTo>
                      <a:lnTo>
                        <a:pt x="383" y="594"/>
                      </a:lnTo>
                      <a:lnTo>
                        <a:pt x="390" y="595"/>
                      </a:lnTo>
                      <a:lnTo>
                        <a:pt x="398" y="595"/>
                      </a:lnTo>
                      <a:lnTo>
                        <a:pt x="406" y="595"/>
                      </a:lnTo>
                      <a:lnTo>
                        <a:pt x="413" y="595"/>
                      </a:lnTo>
                      <a:lnTo>
                        <a:pt x="421" y="59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30" name="Freeform 208"/>
                <p:cNvSpPr>
                  <a:spLocks/>
                </p:cNvSpPr>
                <p:nvPr/>
              </p:nvSpPr>
              <p:spPr bwMode="auto">
                <a:xfrm>
                  <a:off x="3644" y="3305"/>
                  <a:ext cx="764" cy="540"/>
                </a:xfrm>
                <a:custGeom>
                  <a:avLst/>
                  <a:gdLst>
                    <a:gd name="T0" fmla="*/ 411 w 764"/>
                    <a:gd name="T1" fmla="*/ 538 h 540"/>
                    <a:gd name="T2" fmla="*/ 449 w 764"/>
                    <a:gd name="T3" fmla="*/ 534 h 540"/>
                    <a:gd name="T4" fmla="*/ 485 w 764"/>
                    <a:gd name="T5" fmla="*/ 528 h 540"/>
                    <a:gd name="T6" fmla="*/ 519 w 764"/>
                    <a:gd name="T7" fmla="*/ 519 h 540"/>
                    <a:gd name="T8" fmla="*/ 553 w 764"/>
                    <a:gd name="T9" fmla="*/ 508 h 540"/>
                    <a:gd name="T10" fmla="*/ 584 w 764"/>
                    <a:gd name="T11" fmla="*/ 494 h 540"/>
                    <a:gd name="T12" fmla="*/ 613 w 764"/>
                    <a:gd name="T13" fmla="*/ 478 h 540"/>
                    <a:gd name="T14" fmla="*/ 640 w 764"/>
                    <a:gd name="T15" fmla="*/ 459 h 540"/>
                    <a:gd name="T16" fmla="*/ 662 w 764"/>
                    <a:gd name="T17" fmla="*/ 441 h 540"/>
                    <a:gd name="T18" fmla="*/ 688 w 764"/>
                    <a:gd name="T19" fmla="*/ 416 h 540"/>
                    <a:gd name="T20" fmla="*/ 710 w 764"/>
                    <a:gd name="T21" fmla="*/ 388 h 540"/>
                    <a:gd name="T22" fmla="*/ 728 w 764"/>
                    <a:gd name="T23" fmla="*/ 359 h 540"/>
                    <a:gd name="T24" fmla="*/ 743 w 764"/>
                    <a:gd name="T25" fmla="*/ 327 h 540"/>
                    <a:gd name="T26" fmla="*/ 754 w 764"/>
                    <a:gd name="T27" fmla="*/ 295 h 540"/>
                    <a:gd name="T28" fmla="*/ 761 w 764"/>
                    <a:gd name="T29" fmla="*/ 261 h 540"/>
                    <a:gd name="T30" fmla="*/ 763 w 764"/>
                    <a:gd name="T31" fmla="*/ 226 h 540"/>
                    <a:gd name="T32" fmla="*/ 761 w 764"/>
                    <a:gd name="T33" fmla="*/ 197 h 540"/>
                    <a:gd name="T34" fmla="*/ 755 w 764"/>
                    <a:gd name="T35" fmla="*/ 162 h 540"/>
                    <a:gd name="T36" fmla="*/ 744 w 764"/>
                    <a:gd name="T37" fmla="*/ 128 h 540"/>
                    <a:gd name="T38" fmla="*/ 729 w 764"/>
                    <a:gd name="T39" fmla="*/ 97 h 540"/>
                    <a:gd name="T40" fmla="*/ 709 w 764"/>
                    <a:gd name="T41" fmla="*/ 69 h 540"/>
                    <a:gd name="T42" fmla="*/ 685 w 764"/>
                    <a:gd name="T43" fmla="*/ 46 h 540"/>
                    <a:gd name="T44" fmla="*/ 657 w 764"/>
                    <a:gd name="T45" fmla="*/ 26 h 540"/>
                    <a:gd name="T46" fmla="*/ 635 w 764"/>
                    <a:gd name="T47" fmla="*/ 16 h 540"/>
                    <a:gd name="T48" fmla="*/ 605 w 764"/>
                    <a:gd name="T49" fmla="*/ 7 h 540"/>
                    <a:gd name="T50" fmla="*/ 573 w 764"/>
                    <a:gd name="T51" fmla="*/ 1 h 540"/>
                    <a:gd name="T52" fmla="*/ 539 w 764"/>
                    <a:gd name="T53" fmla="*/ 0 h 540"/>
                    <a:gd name="T54" fmla="*/ 503 w 764"/>
                    <a:gd name="T55" fmla="*/ 1 h 540"/>
                    <a:gd name="T56" fmla="*/ 465 w 764"/>
                    <a:gd name="T57" fmla="*/ 4 h 540"/>
                    <a:gd name="T58" fmla="*/ 425 w 764"/>
                    <a:gd name="T59" fmla="*/ 10 h 540"/>
                    <a:gd name="T60" fmla="*/ 385 w 764"/>
                    <a:gd name="T61" fmla="*/ 17 h 540"/>
                    <a:gd name="T62" fmla="*/ 353 w 764"/>
                    <a:gd name="T63" fmla="*/ 11 h 540"/>
                    <a:gd name="T64" fmla="*/ 313 w 764"/>
                    <a:gd name="T65" fmla="*/ 6 h 540"/>
                    <a:gd name="T66" fmla="*/ 275 w 764"/>
                    <a:gd name="T67" fmla="*/ 2 h 540"/>
                    <a:gd name="T68" fmla="*/ 238 w 764"/>
                    <a:gd name="T69" fmla="*/ 0 h 540"/>
                    <a:gd name="T70" fmla="*/ 203 w 764"/>
                    <a:gd name="T71" fmla="*/ 1 h 540"/>
                    <a:gd name="T72" fmla="*/ 170 w 764"/>
                    <a:gd name="T73" fmla="*/ 4 h 540"/>
                    <a:gd name="T74" fmla="*/ 140 w 764"/>
                    <a:gd name="T75" fmla="*/ 12 h 540"/>
                    <a:gd name="T76" fmla="*/ 112 w 764"/>
                    <a:gd name="T77" fmla="*/ 23 h 540"/>
                    <a:gd name="T78" fmla="*/ 89 w 764"/>
                    <a:gd name="T79" fmla="*/ 37 h 540"/>
                    <a:gd name="T80" fmla="*/ 63 w 764"/>
                    <a:gd name="T81" fmla="*/ 59 h 540"/>
                    <a:gd name="T82" fmla="*/ 41 w 764"/>
                    <a:gd name="T83" fmla="*/ 85 h 540"/>
                    <a:gd name="T84" fmla="*/ 24 w 764"/>
                    <a:gd name="T85" fmla="*/ 115 h 540"/>
                    <a:gd name="T86" fmla="*/ 11 w 764"/>
                    <a:gd name="T87" fmla="*/ 148 h 540"/>
                    <a:gd name="T88" fmla="*/ 3 w 764"/>
                    <a:gd name="T89" fmla="*/ 183 h 540"/>
                    <a:gd name="T90" fmla="*/ 0 w 764"/>
                    <a:gd name="T91" fmla="*/ 219 h 540"/>
                    <a:gd name="T92" fmla="*/ 0 w 764"/>
                    <a:gd name="T93" fmla="*/ 248 h 540"/>
                    <a:gd name="T94" fmla="*/ 6 w 764"/>
                    <a:gd name="T95" fmla="*/ 283 h 540"/>
                    <a:gd name="T96" fmla="*/ 15 w 764"/>
                    <a:gd name="T97" fmla="*/ 316 h 540"/>
                    <a:gd name="T98" fmla="*/ 29 w 764"/>
                    <a:gd name="T99" fmla="*/ 349 h 540"/>
                    <a:gd name="T100" fmla="*/ 47 w 764"/>
                    <a:gd name="T101" fmla="*/ 379 h 540"/>
                    <a:gd name="T102" fmla="*/ 69 w 764"/>
                    <a:gd name="T103" fmla="*/ 408 h 540"/>
                    <a:gd name="T104" fmla="*/ 94 w 764"/>
                    <a:gd name="T105" fmla="*/ 435 h 540"/>
                    <a:gd name="T106" fmla="*/ 116 w 764"/>
                    <a:gd name="T107" fmla="*/ 455 h 540"/>
                    <a:gd name="T108" fmla="*/ 143 w 764"/>
                    <a:gd name="T109" fmla="*/ 474 h 540"/>
                    <a:gd name="T110" fmla="*/ 172 w 764"/>
                    <a:gd name="T111" fmla="*/ 491 h 540"/>
                    <a:gd name="T112" fmla="*/ 203 w 764"/>
                    <a:gd name="T113" fmla="*/ 505 h 540"/>
                    <a:gd name="T114" fmla="*/ 236 w 764"/>
                    <a:gd name="T115" fmla="*/ 517 h 540"/>
                    <a:gd name="T116" fmla="*/ 270 w 764"/>
                    <a:gd name="T117" fmla="*/ 527 h 540"/>
                    <a:gd name="T118" fmla="*/ 306 w 764"/>
                    <a:gd name="T119" fmla="*/ 533 h 540"/>
                    <a:gd name="T120" fmla="*/ 343 w 764"/>
                    <a:gd name="T121" fmla="*/ 538 h 540"/>
                    <a:gd name="T122" fmla="*/ 381 w 764"/>
                    <a:gd name="T123" fmla="*/ 539 h 5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4"/>
                    <a:gd name="T187" fmla="*/ 0 h 540"/>
                    <a:gd name="T188" fmla="*/ 764 w 764"/>
                    <a:gd name="T189" fmla="*/ 540 h 5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4" h="540">
                      <a:moveTo>
                        <a:pt x="381" y="539"/>
                      </a:moveTo>
                      <a:lnTo>
                        <a:pt x="389" y="539"/>
                      </a:lnTo>
                      <a:lnTo>
                        <a:pt x="396" y="539"/>
                      </a:lnTo>
                      <a:lnTo>
                        <a:pt x="404" y="538"/>
                      </a:lnTo>
                      <a:lnTo>
                        <a:pt x="411" y="538"/>
                      </a:lnTo>
                      <a:lnTo>
                        <a:pt x="419" y="538"/>
                      </a:lnTo>
                      <a:lnTo>
                        <a:pt x="426" y="537"/>
                      </a:lnTo>
                      <a:lnTo>
                        <a:pt x="434" y="536"/>
                      </a:lnTo>
                      <a:lnTo>
                        <a:pt x="441" y="535"/>
                      </a:lnTo>
                      <a:lnTo>
                        <a:pt x="449" y="534"/>
                      </a:lnTo>
                      <a:lnTo>
                        <a:pt x="456" y="533"/>
                      </a:lnTo>
                      <a:lnTo>
                        <a:pt x="463" y="532"/>
                      </a:lnTo>
                      <a:lnTo>
                        <a:pt x="471" y="531"/>
                      </a:lnTo>
                      <a:lnTo>
                        <a:pt x="478" y="530"/>
                      </a:lnTo>
                      <a:lnTo>
                        <a:pt x="485" y="528"/>
                      </a:lnTo>
                      <a:lnTo>
                        <a:pt x="492" y="527"/>
                      </a:lnTo>
                      <a:lnTo>
                        <a:pt x="499" y="525"/>
                      </a:lnTo>
                      <a:lnTo>
                        <a:pt x="506" y="523"/>
                      </a:lnTo>
                      <a:lnTo>
                        <a:pt x="513" y="521"/>
                      </a:lnTo>
                      <a:lnTo>
                        <a:pt x="519" y="519"/>
                      </a:lnTo>
                      <a:lnTo>
                        <a:pt x="526" y="517"/>
                      </a:lnTo>
                      <a:lnTo>
                        <a:pt x="533" y="515"/>
                      </a:lnTo>
                      <a:lnTo>
                        <a:pt x="540" y="513"/>
                      </a:lnTo>
                      <a:lnTo>
                        <a:pt x="546" y="510"/>
                      </a:lnTo>
                      <a:lnTo>
                        <a:pt x="553" y="508"/>
                      </a:lnTo>
                      <a:lnTo>
                        <a:pt x="559" y="505"/>
                      </a:lnTo>
                      <a:lnTo>
                        <a:pt x="565" y="503"/>
                      </a:lnTo>
                      <a:lnTo>
                        <a:pt x="572" y="500"/>
                      </a:lnTo>
                      <a:lnTo>
                        <a:pt x="578" y="497"/>
                      </a:lnTo>
                      <a:lnTo>
                        <a:pt x="584" y="494"/>
                      </a:lnTo>
                      <a:lnTo>
                        <a:pt x="590" y="491"/>
                      </a:lnTo>
                      <a:lnTo>
                        <a:pt x="596" y="488"/>
                      </a:lnTo>
                      <a:lnTo>
                        <a:pt x="602" y="484"/>
                      </a:lnTo>
                      <a:lnTo>
                        <a:pt x="608" y="481"/>
                      </a:lnTo>
                      <a:lnTo>
                        <a:pt x="613" y="478"/>
                      </a:lnTo>
                      <a:lnTo>
                        <a:pt x="619" y="474"/>
                      </a:lnTo>
                      <a:lnTo>
                        <a:pt x="624" y="470"/>
                      </a:lnTo>
                      <a:lnTo>
                        <a:pt x="630" y="466"/>
                      </a:lnTo>
                      <a:lnTo>
                        <a:pt x="635" y="463"/>
                      </a:lnTo>
                      <a:lnTo>
                        <a:pt x="640" y="459"/>
                      </a:lnTo>
                      <a:lnTo>
                        <a:pt x="646" y="455"/>
                      </a:lnTo>
                      <a:lnTo>
                        <a:pt x="651" y="450"/>
                      </a:lnTo>
                      <a:lnTo>
                        <a:pt x="656" y="446"/>
                      </a:lnTo>
                      <a:lnTo>
                        <a:pt x="662" y="441"/>
                      </a:lnTo>
                      <a:lnTo>
                        <a:pt x="667" y="436"/>
                      </a:lnTo>
                      <a:lnTo>
                        <a:pt x="673" y="431"/>
                      </a:lnTo>
                      <a:lnTo>
                        <a:pt x="678" y="426"/>
                      </a:lnTo>
                      <a:lnTo>
                        <a:pt x="683" y="421"/>
                      </a:lnTo>
                      <a:lnTo>
                        <a:pt x="688" y="416"/>
                      </a:lnTo>
                      <a:lnTo>
                        <a:pt x="692" y="410"/>
                      </a:lnTo>
                      <a:lnTo>
                        <a:pt x="697" y="405"/>
                      </a:lnTo>
                      <a:lnTo>
                        <a:pt x="701" y="399"/>
                      </a:lnTo>
                      <a:lnTo>
                        <a:pt x="706" y="394"/>
                      </a:lnTo>
                      <a:lnTo>
                        <a:pt x="710" y="388"/>
                      </a:lnTo>
                      <a:lnTo>
                        <a:pt x="714" y="382"/>
                      </a:lnTo>
                      <a:lnTo>
                        <a:pt x="718" y="376"/>
                      </a:lnTo>
                      <a:lnTo>
                        <a:pt x="721" y="371"/>
                      </a:lnTo>
                      <a:lnTo>
                        <a:pt x="725" y="365"/>
                      </a:lnTo>
                      <a:lnTo>
                        <a:pt x="728" y="359"/>
                      </a:lnTo>
                      <a:lnTo>
                        <a:pt x="732" y="352"/>
                      </a:lnTo>
                      <a:lnTo>
                        <a:pt x="735" y="346"/>
                      </a:lnTo>
                      <a:lnTo>
                        <a:pt x="738" y="340"/>
                      </a:lnTo>
                      <a:lnTo>
                        <a:pt x="741" y="334"/>
                      </a:lnTo>
                      <a:lnTo>
                        <a:pt x="743" y="327"/>
                      </a:lnTo>
                      <a:lnTo>
                        <a:pt x="746" y="321"/>
                      </a:lnTo>
                      <a:lnTo>
                        <a:pt x="748" y="314"/>
                      </a:lnTo>
                      <a:lnTo>
                        <a:pt x="750" y="308"/>
                      </a:lnTo>
                      <a:lnTo>
                        <a:pt x="752" y="301"/>
                      </a:lnTo>
                      <a:lnTo>
                        <a:pt x="754" y="295"/>
                      </a:lnTo>
                      <a:lnTo>
                        <a:pt x="756" y="288"/>
                      </a:lnTo>
                      <a:lnTo>
                        <a:pt x="757" y="281"/>
                      </a:lnTo>
                      <a:lnTo>
                        <a:pt x="759" y="275"/>
                      </a:lnTo>
                      <a:lnTo>
                        <a:pt x="760" y="268"/>
                      </a:lnTo>
                      <a:lnTo>
                        <a:pt x="761" y="261"/>
                      </a:lnTo>
                      <a:lnTo>
                        <a:pt x="762" y="254"/>
                      </a:lnTo>
                      <a:lnTo>
                        <a:pt x="762" y="247"/>
                      </a:lnTo>
                      <a:lnTo>
                        <a:pt x="763" y="240"/>
                      </a:lnTo>
                      <a:lnTo>
                        <a:pt x="763" y="233"/>
                      </a:lnTo>
                      <a:lnTo>
                        <a:pt x="763" y="226"/>
                      </a:lnTo>
                      <a:lnTo>
                        <a:pt x="763" y="219"/>
                      </a:lnTo>
                      <a:lnTo>
                        <a:pt x="763" y="212"/>
                      </a:lnTo>
                      <a:lnTo>
                        <a:pt x="762" y="204"/>
                      </a:lnTo>
                      <a:lnTo>
                        <a:pt x="761" y="197"/>
                      </a:lnTo>
                      <a:lnTo>
                        <a:pt x="761" y="190"/>
                      </a:lnTo>
                      <a:lnTo>
                        <a:pt x="759" y="183"/>
                      </a:lnTo>
                      <a:lnTo>
                        <a:pt x="758" y="175"/>
                      </a:lnTo>
                      <a:lnTo>
                        <a:pt x="757" y="168"/>
                      </a:lnTo>
                      <a:lnTo>
                        <a:pt x="755" y="162"/>
                      </a:lnTo>
                      <a:lnTo>
                        <a:pt x="753" y="155"/>
                      </a:lnTo>
                      <a:lnTo>
                        <a:pt x="751" y="148"/>
                      </a:lnTo>
                      <a:lnTo>
                        <a:pt x="749" y="141"/>
                      </a:lnTo>
                      <a:lnTo>
                        <a:pt x="747" y="135"/>
                      </a:lnTo>
                      <a:lnTo>
                        <a:pt x="744" y="128"/>
                      </a:lnTo>
                      <a:lnTo>
                        <a:pt x="742" y="122"/>
                      </a:lnTo>
                      <a:lnTo>
                        <a:pt x="739" y="115"/>
                      </a:lnTo>
                      <a:lnTo>
                        <a:pt x="736" y="109"/>
                      </a:lnTo>
                      <a:lnTo>
                        <a:pt x="732" y="103"/>
                      </a:lnTo>
                      <a:lnTo>
                        <a:pt x="729" y="97"/>
                      </a:lnTo>
                      <a:lnTo>
                        <a:pt x="725" y="91"/>
                      </a:lnTo>
                      <a:lnTo>
                        <a:pt x="721" y="86"/>
                      </a:lnTo>
                      <a:lnTo>
                        <a:pt x="717" y="80"/>
                      </a:lnTo>
                      <a:lnTo>
                        <a:pt x="713" y="75"/>
                      </a:lnTo>
                      <a:lnTo>
                        <a:pt x="709" y="69"/>
                      </a:lnTo>
                      <a:lnTo>
                        <a:pt x="705" y="64"/>
                      </a:lnTo>
                      <a:lnTo>
                        <a:pt x="700" y="59"/>
                      </a:lnTo>
                      <a:lnTo>
                        <a:pt x="695" y="55"/>
                      </a:lnTo>
                      <a:lnTo>
                        <a:pt x="690" y="50"/>
                      </a:lnTo>
                      <a:lnTo>
                        <a:pt x="685" y="46"/>
                      </a:lnTo>
                      <a:lnTo>
                        <a:pt x="680" y="41"/>
                      </a:lnTo>
                      <a:lnTo>
                        <a:pt x="674" y="37"/>
                      </a:lnTo>
                      <a:lnTo>
                        <a:pt x="669" y="33"/>
                      </a:lnTo>
                      <a:lnTo>
                        <a:pt x="663" y="30"/>
                      </a:lnTo>
                      <a:lnTo>
                        <a:pt x="657" y="26"/>
                      </a:lnTo>
                      <a:lnTo>
                        <a:pt x="651" y="23"/>
                      </a:lnTo>
                      <a:lnTo>
                        <a:pt x="645" y="20"/>
                      </a:lnTo>
                      <a:lnTo>
                        <a:pt x="640" y="18"/>
                      </a:lnTo>
                      <a:lnTo>
                        <a:pt x="635" y="16"/>
                      </a:lnTo>
                      <a:lnTo>
                        <a:pt x="629" y="13"/>
                      </a:lnTo>
                      <a:lnTo>
                        <a:pt x="623" y="11"/>
                      </a:lnTo>
                      <a:lnTo>
                        <a:pt x="617" y="10"/>
                      </a:lnTo>
                      <a:lnTo>
                        <a:pt x="611" y="8"/>
                      </a:lnTo>
                      <a:lnTo>
                        <a:pt x="605" y="7"/>
                      </a:lnTo>
                      <a:lnTo>
                        <a:pt x="599" y="5"/>
                      </a:lnTo>
                      <a:lnTo>
                        <a:pt x="593" y="4"/>
                      </a:lnTo>
                      <a:lnTo>
                        <a:pt x="587" y="3"/>
                      </a:lnTo>
                      <a:lnTo>
                        <a:pt x="580" y="2"/>
                      </a:lnTo>
                      <a:lnTo>
                        <a:pt x="573" y="1"/>
                      </a:lnTo>
                      <a:lnTo>
                        <a:pt x="567" y="1"/>
                      </a:lnTo>
                      <a:lnTo>
                        <a:pt x="560" y="0"/>
                      </a:lnTo>
                      <a:lnTo>
                        <a:pt x="553" y="0"/>
                      </a:lnTo>
                      <a:lnTo>
                        <a:pt x="546" y="0"/>
                      </a:lnTo>
                      <a:lnTo>
                        <a:pt x="539" y="0"/>
                      </a:lnTo>
                      <a:lnTo>
                        <a:pt x="532" y="0"/>
                      </a:lnTo>
                      <a:lnTo>
                        <a:pt x="525" y="0"/>
                      </a:lnTo>
                      <a:lnTo>
                        <a:pt x="518" y="0"/>
                      </a:lnTo>
                      <a:lnTo>
                        <a:pt x="510" y="0"/>
                      </a:lnTo>
                      <a:lnTo>
                        <a:pt x="503" y="1"/>
                      </a:lnTo>
                      <a:lnTo>
                        <a:pt x="495" y="1"/>
                      </a:lnTo>
                      <a:lnTo>
                        <a:pt x="488" y="2"/>
                      </a:lnTo>
                      <a:lnTo>
                        <a:pt x="480" y="3"/>
                      </a:lnTo>
                      <a:lnTo>
                        <a:pt x="473" y="3"/>
                      </a:lnTo>
                      <a:lnTo>
                        <a:pt x="465" y="4"/>
                      </a:lnTo>
                      <a:lnTo>
                        <a:pt x="457" y="5"/>
                      </a:lnTo>
                      <a:lnTo>
                        <a:pt x="449" y="6"/>
                      </a:lnTo>
                      <a:lnTo>
                        <a:pt x="441" y="7"/>
                      </a:lnTo>
                      <a:lnTo>
                        <a:pt x="433" y="9"/>
                      </a:lnTo>
                      <a:lnTo>
                        <a:pt x="425" y="10"/>
                      </a:lnTo>
                      <a:lnTo>
                        <a:pt x="417" y="11"/>
                      </a:lnTo>
                      <a:lnTo>
                        <a:pt x="409" y="13"/>
                      </a:lnTo>
                      <a:lnTo>
                        <a:pt x="401" y="14"/>
                      </a:lnTo>
                      <a:lnTo>
                        <a:pt x="393" y="16"/>
                      </a:lnTo>
                      <a:lnTo>
                        <a:pt x="385" y="17"/>
                      </a:lnTo>
                      <a:lnTo>
                        <a:pt x="377" y="16"/>
                      </a:lnTo>
                      <a:lnTo>
                        <a:pt x="369" y="14"/>
                      </a:lnTo>
                      <a:lnTo>
                        <a:pt x="361" y="13"/>
                      </a:lnTo>
                      <a:lnTo>
                        <a:pt x="353" y="11"/>
                      </a:lnTo>
                      <a:lnTo>
                        <a:pt x="345" y="10"/>
                      </a:lnTo>
                      <a:lnTo>
                        <a:pt x="337" y="9"/>
                      </a:lnTo>
                      <a:lnTo>
                        <a:pt x="329" y="8"/>
                      </a:lnTo>
                      <a:lnTo>
                        <a:pt x="321" y="7"/>
                      </a:lnTo>
                      <a:lnTo>
                        <a:pt x="313" y="6"/>
                      </a:lnTo>
                      <a:lnTo>
                        <a:pt x="305" y="5"/>
                      </a:lnTo>
                      <a:lnTo>
                        <a:pt x="298" y="4"/>
                      </a:lnTo>
                      <a:lnTo>
                        <a:pt x="290" y="3"/>
                      </a:lnTo>
                      <a:lnTo>
                        <a:pt x="282" y="2"/>
                      </a:lnTo>
                      <a:lnTo>
                        <a:pt x="275" y="2"/>
                      </a:lnTo>
                      <a:lnTo>
                        <a:pt x="267" y="1"/>
                      </a:lnTo>
                      <a:lnTo>
                        <a:pt x="260" y="0"/>
                      </a:lnTo>
                      <a:lnTo>
                        <a:pt x="252" y="0"/>
                      </a:lnTo>
                      <a:lnTo>
                        <a:pt x="245" y="0"/>
                      </a:lnTo>
                      <a:lnTo>
                        <a:pt x="238" y="0"/>
                      </a:lnTo>
                      <a:lnTo>
                        <a:pt x="231" y="0"/>
                      </a:lnTo>
                      <a:lnTo>
                        <a:pt x="224" y="0"/>
                      </a:lnTo>
                      <a:lnTo>
                        <a:pt x="217" y="0"/>
                      </a:lnTo>
                      <a:lnTo>
                        <a:pt x="210" y="0"/>
                      </a:lnTo>
                      <a:lnTo>
                        <a:pt x="203" y="1"/>
                      </a:lnTo>
                      <a:lnTo>
                        <a:pt x="196" y="1"/>
                      </a:lnTo>
                      <a:lnTo>
                        <a:pt x="189" y="2"/>
                      </a:lnTo>
                      <a:lnTo>
                        <a:pt x="183" y="2"/>
                      </a:lnTo>
                      <a:lnTo>
                        <a:pt x="176" y="3"/>
                      </a:lnTo>
                      <a:lnTo>
                        <a:pt x="170" y="4"/>
                      </a:lnTo>
                      <a:lnTo>
                        <a:pt x="164" y="6"/>
                      </a:lnTo>
                      <a:lnTo>
                        <a:pt x="158" y="7"/>
                      </a:lnTo>
                      <a:lnTo>
                        <a:pt x="152" y="8"/>
                      </a:lnTo>
                      <a:lnTo>
                        <a:pt x="146" y="10"/>
                      </a:lnTo>
                      <a:lnTo>
                        <a:pt x="140" y="12"/>
                      </a:lnTo>
                      <a:lnTo>
                        <a:pt x="134" y="14"/>
                      </a:lnTo>
                      <a:lnTo>
                        <a:pt x="128" y="16"/>
                      </a:lnTo>
                      <a:lnTo>
                        <a:pt x="123" y="18"/>
                      </a:lnTo>
                      <a:lnTo>
                        <a:pt x="118" y="20"/>
                      </a:lnTo>
                      <a:lnTo>
                        <a:pt x="112" y="23"/>
                      </a:lnTo>
                      <a:lnTo>
                        <a:pt x="106" y="26"/>
                      </a:lnTo>
                      <a:lnTo>
                        <a:pt x="100" y="30"/>
                      </a:lnTo>
                      <a:lnTo>
                        <a:pt x="94" y="33"/>
                      </a:lnTo>
                      <a:lnTo>
                        <a:pt x="89" y="37"/>
                      </a:lnTo>
                      <a:lnTo>
                        <a:pt x="83" y="41"/>
                      </a:lnTo>
                      <a:lnTo>
                        <a:pt x="78" y="45"/>
                      </a:lnTo>
                      <a:lnTo>
                        <a:pt x="73" y="50"/>
                      </a:lnTo>
                      <a:lnTo>
                        <a:pt x="68" y="55"/>
                      </a:lnTo>
                      <a:lnTo>
                        <a:pt x="63" y="59"/>
                      </a:lnTo>
                      <a:lnTo>
                        <a:pt x="58" y="64"/>
                      </a:lnTo>
                      <a:lnTo>
                        <a:pt x="54" y="69"/>
                      </a:lnTo>
                      <a:lnTo>
                        <a:pt x="49" y="75"/>
                      </a:lnTo>
                      <a:lnTo>
                        <a:pt x="45" y="80"/>
                      </a:lnTo>
                      <a:lnTo>
                        <a:pt x="41" y="85"/>
                      </a:lnTo>
                      <a:lnTo>
                        <a:pt x="37" y="91"/>
                      </a:lnTo>
                      <a:lnTo>
                        <a:pt x="34" y="97"/>
                      </a:lnTo>
                      <a:lnTo>
                        <a:pt x="30" y="103"/>
                      </a:lnTo>
                      <a:lnTo>
                        <a:pt x="27" y="109"/>
                      </a:lnTo>
                      <a:lnTo>
                        <a:pt x="24" y="115"/>
                      </a:lnTo>
                      <a:lnTo>
                        <a:pt x="21" y="122"/>
                      </a:lnTo>
                      <a:lnTo>
                        <a:pt x="18" y="128"/>
                      </a:lnTo>
                      <a:lnTo>
                        <a:pt x="16" y="134"/>
                      </a:lnTo>
                      <a:lnTo>
                        <a:pt x="13" y="141"/>
                      </a:lnTo>
                      <a:lnTo>
                        <a:pt x="11" y="148"/>
                      </a:lnTo>
                      <a:lnTo>
                        <a:pt x="9" y="155"/>
                      </a:lnTo>
                      <a:lnTo>
                        <a:pt x="7" y="161"/>
                      </a:lnTo>
                      <a:lnTo>
                        <a:pt x="6" y="168"/>
                      </a:lnTo>
                      <a:lnTo>
                        <a:pt x="4" y="175"/>
                      </a:lnTo>
                      <a:lnTo>
                        <a:pt x="3" y="183"/>
                      </a:lnTo>
                      <a:lnTo>
                        <a:pt x="2" y="190"/>
                      </a:lnTo>
                      <a:lnTo>
                        <a:pt x="1" y="197"/>
                      </a:lnTo>
                      <a:lnTo>
                        <a:pt x="0" y="204"/>
                      </a:lnTo>
                      <a:lnTo>
                        <a:pt x="0" y="212"/>
                      </a:lnTo>
                      <a:lnTo>
                        <a:pt x="0" y="219"/>
                      </a:lnTo>
                      <a:lnTo>
                        <a:pt x="0" y="226"/>
                      </a:lnTo>
                      <a:lnTo>
                        <a:pt x="0" y="234"/>
                      </a:lnTo>
                      <a:lnTo>
                        <a:pt x="0" y="241"/>
                      </a:lnTo>
                      <a:lnTo>
                        <a:pt x="0" y="248"/>
                      </a:lnTo>
                      <a:lnTo>
                        <a:pt x="1" y="255"/>
                      </a:lnTo>
                      <a:lnTo>
                        <a:pt x="2" y="262"/>
                      </a:lnTo>
                      <a:lnTo>
                        <a:pt x="3" y="269"/>
                      </a:lnTo>
                      <a:lnTo>
                        <a:pt x="4" y="276"/>
                      </a:lnTo>
                      <a:lnTo>
                        <a:pt x="6" y="283"/>
                      </a:lnTo>
                      <a:lnTo>
                        <a:pt x="7" y="289"/>
                      </a:lnTo>
                      <a:lnTo>
                        <a:pt x="9" y="296"/>
                      </a:lnTo>
                      <a:lnTo>
                        <a:pt x="11" y="303"/>
                      </a:lnTo>
                      <a:lnTo>
                        <a:pt x="13" y="310"/>
                      </a:lnTo>
                      <a:lnTo>
                        <a:pt x="15" y="316"/>
                      </a:lnTo>
                      <a:lnTo>
                        <a:pt x="18" y="323"/>
                      </a:lnTo>
                      <a:lnTo>
                        <a:pt x="20" y="329"/>
                      </a:lnTo>
                      <a:lnTo>
                        <a:pt x="23" y="336"/>
                      </a:lnTo>
                      <a:lnTo>
                        <a:pt x="26" y="342"/>
                      </a:lnTo>
                      <a:lnTo>
                        <a:pt x="29" y="349"/>
                      </a:lnTo>
                      <a:lnTo>
                        <a:pt x="32" y="355"/>
                      </a:lnTo>
                      <a:lnTo>
                        <a:pt x="36" y="361"/>
                      </a:lnTo>
                      <a:lnTo>
                        <a:pt x="39" y="367"/>
                      </a:lnTo>
                      <a:lnTo>
                        <a:pt x="43" y="373"/>
                      </a:lnTo>
                      <a:lnTo>
                        <a:pt x="47" y="379"/>
                      </a:lnTo>
                      <a:lnTo>
                        <a:pt x="51" y="385"/>
                      </a:lnTo>
                      <a:lnTo>
                        <a:pt x="55" y="391"/>
                      </a:lnTo>
                      <a:lnTo>
                        <a:pt x="60" y="397"/>
                      </a:lnTo>
                      <a:lnTo>
                        <a:pt x="64" y="403"/>
                      </a:lnTo>
                      <a:lnTo>
                        <a:pt x="69" y="408"/>
                      </a:lnTo>
                      <a:lnTo>
                        <a:pt x="74" y="414"/>
                      </a:lnTo>
                      <a:lnTo>
                        <a:pt x="79" y="419"/>
                      </a:lnTo>
                      <a:lnTo>
                        <a:pt x="84" y="425"/>
                      </a:lnTo>
                      <a:lnTo>
                        <a:pt x="89" y="430"/>
                      </a:lnTo>
                      <a:lnTo>
                        <a:pt x="94" y="435"/>
                      </a:lnTo>
                      <a:lnTo>
                        <a:pt x="100" y="440"/>
                      </a:lnTo>
                      <a:lnTo>
                        <a:pt x="105" y="445"/>
                      </a:lnTo>
                      <a:lnTo>
                        <a:pt x="111" y="450"/>
                      </a:lnTo>
                      <a:lnTo>
                        <a:pt x="116" y="455"/>
                      </a:lnTo>
                      <a:lnTo>
                        <a:pt x="121" y="459"/>
                      </a:lnTo>
                      <a:lnTo>
                        <a:pt x="126" y="463"/>
                      </a:lnTo>
                      <a:lnTo>
                        <a:pt x="132" y="466"/>
                      </a:lnTo>
                      <a:lnTo>
                        <a:pt x="137" y="470"/>
                      </a:lnTo>
                      <a:lnTo>
                        <a:pt x="143" y="474"/>
                      </a:lnTo>
                      <a:lnTo>
                        <a:pt x="148" y="478"/>
                      </a:lnTo>
                      <a:lnTo>
                        <a:pt x="154" y="481"/>
                      </a:lnTo>
                      <a:lnTo>
                        <a:pt x="160" y="484"/>
                      </a:lnTo>
                      <a:lnTo>
                        <a:pt x="166" y="488"/>
                      </a:lnTo>
                      <a:lnTo>
                        <a:pt x="172" y="491"/>
                      </a:lnTo>
                      <a:lnTo>
                        <a:pt x="178" y="494"/>
                      </a:lnTo>
                      <a:lnTo>
                        <a:pt x="184" y="497"/>
                      </a:lnTo>
                      <a:lnTo>
                        <a:pt x="190" y="500"/>
                      </a:lnTo>
                      <a:lnTo>
                        <a:pt x="197" y="503"/>
                      </a:lnTo>
                      <a:lnTo>
                        <a:pt x="203" y="505"/>
                      </a:lnTo>
                      <a:lnTo>
                        <a:pt x="209" y="508"/>
                      </a:lnTo>
                      <a:lnTo>
                        <a:pt x="216" y="510"/>
                      </a:lnTo>
                      <a:lnTo>
                        <a:pt x="222" y="513"/>
                      </a:lnTo>
                      <a:lnTo>
                        <a:pt x="229" y="515"/>
                      </a:lnTo>
                      <a:lnTo>
                        <a:pt x="236" y="517"/>
                      </a:lnTo>
                      <a:lnTo>
                        <a:pt x="243" y="519"/>
                      </a:lnTo>
                      <a:lnTo>
                        <a:pt x="249" y="521"/>
                      </a:lnTo>
                      <a:lnTo>
                        <a:pt x="256" y="523"/>
                      </a:lnTo>
                      <a:lnTo>
                        <a:pt x="263" y="525"/>
                      </a:lnTo>
                      <a:lnTo>
                        <a:pt x="270" y="527"/>
                      </a:lnTo>
                      <a:lnTo>
                        <a:pt x="277" y="528"/>
                      </a:lnTo>
                      <a:lnTo>
                        <a:pt x="284" y="530"/>
                      </a:lnTo>
                      <a:lnTo>
                        <a:pt x="292" y="531"/>
                      </a:lnTo>
                      <a:lnTo>
                        <a:pt x="299" y="532"/>
                      </a:lnTo>
                      <a:lnTo>
                        <a:pt x="306" y="533"/>
                      </a:lnTo>
                      <a:lnTo>
                        <a:pt x="313" y="534"/>
                      </a:lnTo>
                      <a:lnTo>
                        <a:pt x="321" y="535"/>
                      </a:lnTo>
                      <a:lnTo>
                        <a:pt x="328" y="536"/>
                      </a:lnTo>
                      <a:lnTo>
                        <a:pt x="335" y="537"/>
                      </a:lnTo>
                      <a:lnTo>
                        <a:pt x="343" y="538"/>
                      </a:lnTo>
                      <a:lnTo>
                        <a:pt x="350" y="538"/>
                      </a:lnTo>
                      <a:lnTo>
                        <a:pt x="358" y="538"/>
                      </a:lnTo>
                      <a:lnTo>
                        <a:pt x="366" y="539"/>
                      </a:lnTo>
                      <a:lnTo>
                        <a:pt x="373" y="539"/>
                      </a:lnTo>
                      <a:lnTo>
                        <a:pt x="381" y="539"/>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31" name="Freeform 209"/>
                <p:cNvSpPr>
                  <a:spLocks/>
                </p:cNvSpPr>
                <p:nvPr/>
              </p:nvSpPr>
              <p:spPr bwMode="auto">
                <a:xfrm>
                  <a:off x="3644" y="3305"/>
                  <a:ext cx="764" cy="540"/>
                </a:xfrm>
                <a:custGeom>
                  <a:avLst/>
                  <a:gdLst>
                    <a:gd name="T0" fmla="*/ 411 w 764"/>
                    <a:gd name="T1" fmla="*/ 538 h 540"/>
                    <a:gd name="T2" fmla="*/ 449 w 764"/>
                    <a:gd name="T3" fmla="*/ 534 h 540"/>
                    <a:gd name="T4" fmla="*/ 485 w 764"/>
                    <a:gd name="T5" fmla="*/ 528 h 540"/>
                    <a:gd name="T6" fmla="*/ 519 w 764"/>
                    <a:gd name="T7" fmla="*/ 519 h 540"/>
                    <a:gd name="T8" fmla="*/ 553 w 764"/>
                    <a:gd name="T9" fmla="*/ 508 h 540"/>
                    <a:gd name="T10" fmla="*/ 584 w 764"/>
                    <a:gd name="T11" fmla="*/ 494 h 540"/>
                    <a:gd name="T12" fmla="*/ 613 w 764"/>
                    <a:gd name="T13" fmla="*/ 478 h 540"/>
                    <a:gd name="T14" fmla="*/ 640 w 764"/>
                    <a:gd name="T15" fmla="*/ 459 h 540"/>
                    <a:gd name="T16" fmla="*/ 662 w 764"/>
                    <a:gd name="T17" fmla="*/ 441 h 540"/>
                    <a:gd name="T18" fmla="*/ 688 w 764"/>
                    <a:gd name="T19" fmla="*/ 416 h 540"/>
                    <a:gd name="T20" fmla="*/ 710 w 764"/>
                    <a:gd name="T21" fmla="*/ 388 h 540"/>
                    <a:gd name="T22" fmla="*/ 728 w 764"/>
                    <a:gd name="T23" fmla="*/ 359 h 540"/>
                    <a:gd name="T24" fmla="*/ 743 w 764"/>
                    <a:gd name="T25" fmla="*/ 327 h 540"/>
                    <a:gd name="T26" fmla="*/ 754 w 764"/>
                    <a:gd name="T27" fmla="*/ 295 h 540"/>
                    <a:gd name="T28" fmla="*/ 761 w 764"/>
                    <a:gd name="T29" fmla="*/ 261 h 540"/>
                    <a:gd name="T30" fmla="*/ 763 w 764"/>
                    <a:gd name="T31" fmla="*/ 226 h 540"/>
                    <a:gd name="T32" fmla="*/ 761 w 764"/>
                    <a:gd name="T33" fmla="*/ 197 h 540"/>
                    <a:gd name="T34" fmla="*/ 755 w 764"/>
                    <a:gd name="T35" fmla="*/ 162 h 540"/>
                    <a:gd name="T36" fmla="*/ 744 w 764"/>
                    <a:gd name="T37" fmla="*/ 128 h 540"/>
                    <a:gd name="T38" fmla="*/ 729 w 764"/>
                    <a:gd name="T39" fmla="*/ 97 h 540"/>
                    <a:gd name="T40" fmla="*/ 709 w 764"/>
                    <a:gd name="T41" fmla="*/ 69 h 540"/>
                    <a:gd name="T42" fmla="*/ 685 w 764"/>
                    <a:gd name="T43" fmla="*/ 46 h 540"/>
                    <a:gd name="T44" fmla="*/ 657 w 764"/>
                    <a:gd name="T45" fmla="*/ 26 h 540"/>
                    <a:gd name="T46" fmla="*/ 635 w 764"/>
                    <a:gd name="T47" fmla="*/ 16 h 540"/>
                    <a:gd name="T48" fmla="*/ 605 w 764"/>
                    <a:gd name="T49" fmla="*/ 7 h 540"/>
                    <a:gd name="T50" fmla="*/ 573 w 764"/>
                    <a:gd name="T51" fmla="*/ 1 h 540"/>
                    <a:gd name="T52" fmla="*/ 539 w 764"/>
                    <a:gd name="T53" fmla="*/ 0 h 540"/>
                    <a:gd name="T54" fmla="*/ 503 w 764"/>
                    <a:gd name="T55" fmla="*/ 1 h 540"/>
                    <a:gd name="T56" fmla="*/ 465 w 764"/>
                    <a:gd name="T57" fmla="*/ 4 h 540"/>
                    <a:gd name="T58" fmla="*/ 425 w 764"/>
                    <a:gd name="T59" fmla="*/ 10 h 540"/>
                    <a:gd name="T60" fmla="*/ 385 w 764"/>
                    <a:gd name="T61" fmla="*/ 17 h 540"/>
                    <a:gd name="T62" fmla="*/ 353 w 764"/>
                    <a:gd name="T63" fmla="*/ 11 h 540"/>
                    <a:gd name="T64" fmla="*/ 313 w 764"/>
                    <a:gd name="T65" fmla="*/ 6 h 540"/>
                    <a:gd name="T66" fmla="*/ 275 w 764"/>
                    <a:gd name="T67" fmla="*/ 2 h 540"/>
                    <a:gd name="T68" fmla="*/ 238 w 764"/>
                    <a:gd name="T69" fmla="*/ 0 h 540"/>
                    <a:gd name="T70" fmla="*/ 203 w 764"/>
                    <a:gd name="T71" fmla="*/ 1 h 540"/>
                    <a:gd name="T72" fmla="*/ 170 w 764"/>
                    <a:gd name="T73" fmla="*/ 4 h 540"/>
                    <a:gd name="T74" fmla="*/ 140 w 764"/>
                    <a:gd name="T75" fmla="*/ 12 h 540"/>
                    <a:gd name="T76" fmla="*/ 112 w 764"/>
                    <a:gd name="T77" fmla="*/ 23 h 540"/>
                    <a:gd name="T78" fmla="*/ 89 w 764"/>
                    <a:gd name="T79" fmla="*/ 37 h 540"/>
                    <a:gd name="T80" fmla="*/ 63 w 764"/>
                    <a:gd name="T81" fmla="*/ 59 h 540"/>
                    <a:gd name="T82" fmla="*/ 41 w 764"/>
                    <a:gd name="T83" fmla="*/ 85 h 540"/>
                    <a:gd name="T84" fmla="*/ 24 w 764"/>
                    <a:gd name="T85" fmla="*/ 115 h 540"/>
                    <a:gd name="T86" fmla="*/ 11 w 764"/>
                    <a:gd name="T87" fmla="*/ 148 h 540"/>
                    <a:gd name="T88" fmla="*/ 3 w 764"/>
                    <a:gd name="T89" fmla="*/ 183 h 540"/>
                    <a:gd name="T90" fmla="*/ 0 w 764"/>
                    <a:gd name="T91" fmla="*/ 219 h 540"/>
                    <a:gd name="T92" fmla="*/ 0 w 764"/>
                    <a:gd name="T93" fmla="*/ 248 h 540"/>
                    <a:gd name="T94" fmla="*/ 6 w 764"/>
                    <a:gd name="T95" fmla="*/ 283 h 540"/>
                    <a:gd name="T96" fmla="*/ 15 w 764"/>
                    <a:gd name="T97" fmla="*/ 316 h 540"/>
                    <a:gd name="T98" fmla="*/ 29 w 764"/>
                    <a:gd name="T99" fmla="*/ 349 h 540"/>
                    <a:gd name="T100" fmla="*/ 47 w 764"/>
                    <a:gd name="T101" fmla="*/ 379 h 540"/>
                    <a:gd name="T102" fmla="*/ 69 w 764"/>
                    <a:gd name="T103" fmla="*/ 408 h 540"/>
                    <a:gd name="T104" fmla="*/ 94 w 764"/>
                    <a:gd name="T105" fmla="*/ 435 h 540"/>
                    <a:gd name="T106" fmla="*/ 116 w 764"/>
                    <a:gd name="T107" fmla="*/ 455 h 540"/>
                    <a:gd name="T108" fmla="*/ 143 w 764"/>
                    <a:gd name="T109" fmla="*/ 474 h 540"/>
                    <a:gd name="T110" fmla="*/ 172 w 764"/>
                    <a:gd name="T111" fmla="*/ 491 h 540"/>
                    <a:gd name="T112" fmla="*/ 203 w 764"/>
                    <a:gd name="T113" fmla="*/ 505 h 540"/>
                    <a:gd name="T114" fmla="*/ 236 w 764"/>
                    <a:gd name="T115" fmla="*/ 517 h 540"/>
                    <a:gd name="T116" fmla="*/ 270 w 764"/>
                    <a:gd name="T117" fmla="*/ 527 h 540"/>
                    <a:gd name="T118" fmla="*/ 306 w 764"/>
                    <a:gd name="T119" fmla="*/ 533 h 540"/>
                    <a:gd name="T120" fmla="*/ 343 w 764"/>
                    <a:gd name="T121" fmla="*/ 538 h 540"/>
                    <a:gd name="T122" fmla="*/ 381 w 764"/>
                    <a:gd name="T123" fmla="*/ 539 h 5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4"/>
                    <a:gd name="T187" fmla="*/ 0 h 540"/>
                    <a:gd name="T188" fmla="*/ 764 w 764"/>
                    <a:gd name="T189" fmla="*/ 540 h 5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4" h="540">
                      <a:moveTo>
                        <a:pt x="381" y="539"/>
                      </a:moveTo>
                      <a:lnTo>
                        <a:pt x="389" y="539"/>
                      </a:lnTo>
                      <a:lnTo>
                        <a:pt x="396" y="539"/>
                      </a:lnTo>
                      <a:lnTo>
                        <a:pt x="404" y="538"/>
                      </a:lnTo>
                      <a:lnTo>
                        <a:pt x="411" y="538"/>
                      </a:lnTo>
                      <a:lnTo>
                        <a:pt x="419" y="538"/>
                      </a:lnTo>
                      <a:lnTo>
                        <a:pt x="426" y="537"/>
                      </a:lnTo>
                      <a:lnTo>
                        <a:pt x="434" y="536"/>
                      </a:lnTo>
                      <a:lnTo>
                        <a:pt x="441" y="535"/>
                      </a:lnTo>
                      <a:lnTo>
                        <a:pt x="449" y="534"/>
                      </a:lnTo>
                      <a:lnTo>
                        <a:pt x="456" y="533"/>
                      </a:lnTo>
                      <a:lnTo>
                        <a:pt x="463" y="532"/>
                      </a:lnTo>
                      <a:lnTo>
                        <a:pt x="471" y="531"/>
                      </a:lnTo>
                      <a:lnTo>
                        <a:pt x="478" y="530"/>
                      </a:lnTo>
                      <a:lnTo>
                        <a:pt x="485" y="528"/>
                      </a:lnTo>
                      <a:lnTo>
                        <a:pt x="492" y="527"/>
                      </a:lnTo>
                      <a:lnTo>
                        <a:pt x="499" y="525"/>
                      </a:lnTo>
                      <a:lnTo>
                        <a:pt x="506" y="523"/>
                      </a:lnTo>
                      <a:lnTo>
                        <a:pt x="513" y="521"/>
                      </a:lnTo>
                      <a:lnTo>
                        <a:pt x="519" y="519"/>
                      </a:lnTo>
                      <a:lnTo>
                        <a:pt x="526" y="517"/>
                      </a:lnTo>
                      <a:lnTo>
                        <a:pt x="533" y="515"/>
                      </a:lnTo>
                      <a:lnTo>
                        <a:pt x="540" y="513"/>
                      </a:lnTo>
                      <a:lnTo>
                        <a:pt x="546" y="510"/>
                      </a:lnTo>
                      <a:lnTo>
                        <a:pt x="553" y="508"/>
                      </a:lnTo>
                      <a:lnTo>
                        <a:pt x="559" y="505"/>
                      </a:lnTo>
                      <a:lnTo>
                        <a:pt x="565" y="503"/>
                      </a:lnTo>
                      <a:lnTo>
                        <a:pt x="572" y="500"/>
                      </a:lnTo>
                      <a:lnTo>
                        <a:pt x="578" y="497"/>
                      </a:lnTo>
                      <a:lnTo>
                        <a:pt x="584" y="494"/>
                      </a:lnTo>
                      <a:lnTo>
                        <a:pt x="590" y="491"/>
                      </a:lnTo>
                      <a:lnTo>
                        <a:pt x="596" y="488"/>
                      </a:lnTo>
                      <a:lnTo>
                        <a:pt x="602" y="484"/>
                      </a:lnTo>
                      <a:lnTo>
                        <a:pt x="608" y="481"/>
                      </a:lnTo>
                      <a:lnTo>
                        <a:pt x="613" y="478"/>
                      </a:lnTo>
                      <a:lnTo>
                        <a:pt x="619" y="474"/>
                      </a:lnTo>
                      <a:lnTo>
                        <a:pt x="624" y="470"/>
                      </a:lnTo>
                      <a:lnTo>
                        <a:pt x="630" y="466"/>
                      </a:lnTo>
                      <a:lnTo>
                        <a:pt x="635" y="463"/>
                      </a:lnTo>
                      <a:lnTo>
                        <a:pt x="640" y="459"/>
                      </a:lnTo>
                      <a:lnTo>
                        <a:pt x="646" y="455"/>
                      </a:lnTo>
                      <a:lnTo>
                        <a:pt x="651" y="450"/>
                      </a:lnTo>
                      <a:lnTo>
                        <a:pt x="656" y="446"/>
                      </a:lnTo>
                      <a:lnTo>
                        <a:pt x="662" y="441"/>
                      </a:lnTo>
                      <a:lnTo>
                        <a:pt x="667" y="436"/>
                      </a:lnTo>
                      <a:lnTo>
                        <a:pt x="673" y="431"/>
                      </a:lnTo>
                      <a:lnTo>
                        <a:pt x="678" y="426"/>
                      </a:lnTo>
                      <a:lnTo>
                        <a:pt x="683" y="421"/>
                      </a:lnTo>
                      <a:lnTo>
                        <a:pt x="688" y="416"/>
                      </a:lnTo>
                      <a:lnTo>
                        <a:pt x="692" y="410"/>
                      </a:lnTo>
                      <a:lnTo>
                        <a:pt x="697" y="405"/>
                      </a:lnTo>
                      <a:lnTo>
                        <a:pt x="701" y="399"/>
                      </a:lnTo>
                      <a:lnTo>
                        <a:pt x="706" y="394"/>
                      </a:lnTo>
                      <a:lnTo>
                        <a:pt x="710" y="388"/>
                      </a:lnTo>
                      <a:lnTo>
                        <a:pt x="714" y="382"/>
                      </a:lnTo>
                      <a:lnTo>
                        <a:pt x="718" y="376"/>
                      </a:lnTo>
                      <a:lnTo>
                        <a:pt x="721" y="371"/>
                      </a:lnTo>
                      <a:lnTo>
                        <a:pt x="725" y="365"/>
                      </a:lnTo>
                      <a:lnTo>
                        <a:pt x="728" y="359"/>
                      </a:lnTo>
                      <a:lnTo>
                        <a:pt x="732" y="352"/>
                      </a:lnTo>
                      <a:lnTo>
                        <a:pt x="735" y="346"/>
                      </a:lnTo>
                      <a:lnTo>
                        <a:pt x="738" y="340"/>
                      </a:lnTo>
                      <a:lnTo>
                        <a:pt x="741" y="334"/>
                      </a:lnTo>
                      <a:lnTo>
                        <a:pt x="743" y="327"/>
                      </a:lnTo>
                      <a:lnTo>
                        <a:pt x="746" y="321"/>
                      </a:lnTo>
                      <a:lnTo>
                        <a:pt x="748" y="314"/>
                      </a:lnTo>
                      <a:lnTo>
                        <a:pt x="750" y="308"/>
                      </a:lnTo>
                      <a:lnTo>
                        <a:pt x="752" y="301"/>
                      </a:lnTo>
                      <a:lnTo>
                        <a:pt x="754" y="295"/>
                      </a:lnTo>
                      <a:lnTo>
                        <a:pt x="756" y="288"/>
                      </a:lnTo>
                      <a:lnTo>
                        <a:pt x="757" y="281"/>
                      </a:lnTo>
                      <a:lnTo>
                        <a:pt x="759" y="275"/>
                      </a:lnTo>
                      <a:lnTo>
                        <a:pt x="760" y="268"/>
                      </a:lnTo>
                      <a:lnTo>
                        <a:pt x="761" y="261"/>
                      </a:lnTo>
                      <a:lnTo>
                        <a:pt x="762" y="254"/>
                      </a:lnTo>
                      <a:lnTo>
                        <a:pt x="762" y="247"/>
                      </a:lnTo>
                      <a:lnTo>
                        <a:pt x="763" y="240"/>
                      </a:lnTo>
                      <a:lnTo>
                        <a:pt x="763" y="233"/>
                      </a:lnTo>
                      <a:lnTo>
                        <a:pt x="763" y="226"/>
                      </a:lnTo>
                      <a:lnTo>
                        <a:pt x="763" y="219"/>
                      </a:lnTo>
                      <a:lnTo>
                        <a:pt x="763" y="212"/>
                      </a:lnTo>
                      <a:lnTo>
                        <a:pt x="762" y="204"/>
                      </a:lnTo>
                      <a:lnTo>
                        <a:pt x="761" y="197"/>
                      </a:lnTo>
                      <a:lnTo>
                        <a:pt x="761" y="190"/>
                      </a:lnTo>
                      <a:lnTo>
                        <a:pt x="759" y="183"/>
                      </a:lnTo>
                      <a:lnTo>
                        <a:pt x="758" y="175"/>
                      </a:lnTo>
                      <a:lnTo>
                        <a:pt x="757" y="168"/>
                      </a:lnTo>
                      <a:lnTo>
                        <a:pt x="755" y="162"/>
                      </a:lnTo>
                      <a:lnTo>
                        <a:pt x="753" y="155"/>
                      </a:lnTo>
                      <a:lnTo>
                        <a:pt x="751" y="148"/>
                      </a:lnTo>
                      <a:lnTo>
                        <a:pt x="749" y="141"/>
                      </a:lnTo>
                      <a:lnTo>
                        <a:pt x="747" y="135"/>
                      </a:lnTo>
                      <a:lnTo>
                        <a:pt x="744" y="128"/>
                      </a:lnTo>
                      <a:lnTo>
                        <a:pt x="742" y="122"/>
                      </a:lnTo>
                      <a:lnTo>
                        <a:pt x="739" y="115"/>
                      </a:lnTo>
                      <a:lnTo>
                        <a:pt x="736" y="109"/>
                      </a:lnTo>
                      <a:lnTo>
                        <a:pt x="732" y="103"/>
                      </a:lnTo>
                      <a:lnTo>
                        <a:pt x="729" y="97"/>
                      </a:lnTo>
                      <a:lnTo>
                        <a:pt x="725" y="91"/>
                      </a:lnTo>
                      <a:lnTo>
                        <a:pt x="721" y="86"/>
                      </a:lnTo>
                      <a:lnTo>
                        <a:pt x="717" y="80"/>
                      </a:lnTo>
                      <a:lnTo>
                        <a:pt x="713" y="75"/>
                      </a:lnTo>
                      <a:lnTo>
                        <a:pt x="709" y="69"/>
                      </a:lnTo>
                      <a:lnTo>
                        <a:pt x="705" y="64"/>
                      </a:lnTo>
                      <a:lnTo>
                        <a:pt x="700" y="59"/>
                      </a:lnTo>
                      <a:lnTo>
                        <a:pt x="695" y="55"/>
                      </a:lnTo>
                      <a:lnTo>
                        <a:pt x="690" y="50"/>
                      </a:lnTo>
                      <a:lnTo>
                        <a:pt x="685" y="46"/>
                      </a:lnTo>
                      <a:lnTo>
                        <a:pt x="680" y="41"/>
                      </a:lnTo>
                      <a:lnTo>
                        <a:pt x="674" y="37"/>
                      </a:lnTo>
                      <a:lnTo>
                        <a:pt x="669" y="33"/>
                      </a:lnTo>
                      <a:lnTo>
                        <a:pt x="663" y="30"/>
                      </a:lnTo>
                      <a:lnTo>
                        <a:pt x="657" y="26"/>
                      </a:lnTo>
                      <a:lnTo>
                        <a:pt x="651" y="23"/>
                      </a:lnTo>
                      <a:lnTo>
                        <a:pt x="645" y="20"/>
                      </a:lnTo>
                      <a:lnTo>
                        <a:pt x="640" y="18"/>
                      </a:lnTo>
                      <a:lnTo>
                        <a:pt x="635" y="16"/>
                      </a:lnTo>
                      <a:lnTo>
                        <a:pt x="629" y="13"/>
                      </a:lnTo>
                      <a:lnTo>
                        <a:pt x="623" y="11"/>
                      </a:lnTo>
                      <a:lnTo>
                        <a:pt x="617" y="10"/>
                      </a:lnTo>
                      <a:lnTo>
                        <a:pt x="611" y="8"/>
                      </a:lnTo>
                      <a:lnTo>
                        <a:pt x="605" y="7"/>
                      </a:lnTo>
                      <a:lnTo>
                        <a:pt x="599" y="5"/>
                      </a:lnTo>
                      <a:lnTo>
                        <a:pt x="593" y="4"/>
                      </a:lnTo>
                      <a:lnTo>
                        <a:pt x="587" y="3"/>
                      </a:lnTo>
                      <a:lnTo>
                        <a:pt x="580" y="2"/>
                      </a:lnTo>
                      <a:lnTo>
                        <a:pt x="573" y="1"/>
                      </a:lnTo>
                      <a:lnTo>
                        <a:pt x="567" y="1"/>
                      </a:lnTo>
                      <a:lnTo>
                        <a:pt x="560" y="0"/>
                      </a:lnTo>
                      <a:lnTo>
                        <a:pt x="553" y="0"/>
                      </a:lnTo>
                      <a:lnTo>
                        <a:pt x="546" y="0"/>
                      </a:lnTo>
                      <a:lnTo>
                        <a:pt x="539" y="0"/>
                      </a:lnTo>
                      <a:lnTo>
                        <a:pt x="532" y="0"/>
                      </a:lnTo>
                      <a:lnTo>
                        <a:pt x="525" y="0"/>
                      </a:lnTo>
                      <a:lnTo>
                        <a:pt x="518" y="0"/>
                      </a:lnTo>
                      <a:lnTo>
                        <a:pt x="510" y="0"/>
                      </a:lnTo>
                      <a:lnTo>
                        <a:pt x="503" y="1"/>
                      </a:lnTo>
                      <a:lnTo>
                        <a:pt x="495" y="1"/>
                      </a:lnTo>
                      <a:lnTo>
                        <a:pt x="488" y="2"/>
                      </a:lnTo>
                      <a:lnTo>
                        <a:pt x="480" y="3"/>
                      </a:lnTo>
                      <a:lnTo>
                        <a:pt x="473" y="3"/>
                      </a:lnTo>
                      <a:lnTo>
                        <a:pt x="465" y="4"/>
                      </a:lnTo>
                      <a:lnTo>
                        <a:pt x="457" y="5"/>
                      </a:lnTo>
                      <a:lnTo>
                        <a:pt x="449" y="6"/>
                      </a:lnTo>
                      <a:lnTo>
                        <a:pt x="441" y="7"/>
                      </a:lnTo>
                      <a:lnTo>
                        <a:pt x="433" y="9"/>
                      </a:lnTo>
                      <a:lnTo>
                        <a:pt x="425" y="10"/>
                      </a:lnTo>
                      <a:lnTo>
                        <a:pt x="417" y="11"/>
                      </a:lnTo>
                      <a:lnTo>
                        <a:pt x="409" y="13"/>
                      </a:lnTo>
                      <a:lnTo>
                        <a:pt x="401" y="14"/>
                      </a:lnTo>
                      <a:lnTo>
                        <a:pt x="393" y="16"/>
                      </a:lnTo>
                      <a:lnTo>
                        <a:pt x="385" y="17"/>
                      </a:lnTo>
                      <a:lnTo>
                        <a:pt x="377" y="16"/>
                      </a:lnTo>
                      <a:lnTo>
                        <a:pt x="369" y="14"/>
                      </a:lnTo>
                      <a:lnTo>
                        <a:pt x="361" y="13"/>
                      </a:lnTo>
                      <a:lnTo>
                        <a:pt x="353" y="11"/>
                      </a:lnTo>
                      <a:lnTo>
                        <a:pt x="345" y="10"/>
                      </a:lnTo>
                      <a:lnTo>
                        <a:pt x="337" y="9"/>
                      </a:lnTo>
                      <a:lnTo>
                        <a:pt x="329" y="8"/>
                      </a:lnTo>
                      <a:lnTo>
                        <a:pt x="321" y="7"/>
                      </a:lnTo>
                      <a:lnTo>
                        <a:pt x="313" y="6"/>
                      </a:lnTo>
                      <a:lnTo>
                        <a:pt x="305" y="5"/>
                      </a:lnTo>
                      <a:lnTo>
                        <a:pt x="298" y="4"/>
                      </a:lnTo>
                      <a:lnTo>
                        <a:pt x="290" y="3"/>
                      </a:lnTo>
                      <a:lnTo>
                        <a:pt x="282" y="2"/>
                      </a:lnTo>
                      <a:lnTo>
                        <a:pt x="275" y="2"/>
                      </a:lnTo>
                      <a:lnTo>
                        <a:pt x="267" y="1"/>
                      </a:lnTo>
                      <a:lnTo>
                        <a:pt x="260" y="0"/>
                      </a:lnTo>
                      <a:lnTo>
                        <a:pt x="252" y="0"/>
                      </a:lnTo>
                      <a:lnTo>
                        <a:pt x="245" y="0"/>
                      </a:lnTo>
                      <a:lnTo>
                        <a:pt x="238" y="0"/>
                      </a:lnTo>
                      <a:lnTo>
                        <a:pt x="231" y="0"/>
                      </a:lnTo>
                      <a:lnTo>
                        <a:pt x="224" y="0"/>
                      </a:lnTo>
                      <a:lnTo>
                        <a:pt x="217" y="0"/>
                      </a:lnTo>
                      <a:lnTo>
                        <a:pt x="210" y="0"/>
                      </a:lnTo>
                      <a:lnTo>
                        <a:pt x="203" y="1"/>
                      </a:lnTo>
                      <a:lnTo>
                        <a:pt x="196" y="1"/>
                      </a:lnTo>
                      <a:lnTo>
                        <a:pt x="189" y="2"/>
                      </a:lnTo>
                      <a:lnTo>
                        <a:pt x="183" y="2"/>
                      </a:lnTo>
                      <a:lnTo>
                        <a:pt x="176" y="3"/>
                      </a:lnTo>
                      <a:lnTo>
                        <a:pt x="170" y="4"/>
                      </a:lnTo>
                      <a:lnTo>
                        <a:pt x="164" y="6"/>
                      </a:lnTo>
                      <a:lnTo>
                        <a:pt x="158" y="7"/>
                      </a:lnTo>
                      <a:lnTo>
                        <a:pt x="152" y="8"/>
                      </a:lnTo>
                      <a:lnTo>
                        <a:pt x="146" y="10"/>
                      </a:lnTo>
                      <a:lnTo>
                        <a:pt x="140" y="12"/>
                      </a:lnTo>
                      <a:lnTo>
                        <a:pt x="134" y="14"/>
                      </a:lnTo>
                      <a:lnTo>
                        <a:pt x="128" y="16"/>
                      </a:lnTo>
                      <a:lnTo>
                        <a:pt x="123" y="18"/>
                      </a:lnTo>
                      <a:lnTo>
                        <a:pt x="118" y="20"/>
                      </a:lnTo>
                      <a:lnTo>
                        <a:pt x="112" y="23"/>
                      </a:lnTo>
                      <a:lnTo>
                        <a:pt x="106" y="26"/>
                      </a:lnTo>
                      <a:lnTo>
                        <a:pt x="100" y="30"/>
                      </a:lnTo>
                      <a:lnTo>
                        <a:pt x="94" y="33"/>
                      </a:lnTo>
                      <a:lnTo>
                        <a:pt x="89" y="37"/>
                      </a:lnTo>
                      <a:lnTo>
                        <a:pt x="83" y="41"/>
                      </a:lnTo>
                      <a:lnTo>
                        <a:pt x="78" y="45"/>
                      </a:lnTo>
                      <a:lnTo>
                        <a:pt x="73" y="50"/>
                      </a:lnTo>
                      <a:lnTo>
                        <a:pt x="68" y="55"/>
                      </a:lnTo>
                      <a:lnTo>
                        <a:pt x="63" y="59"/>
                      </a:lnTo>
                      <a:lnTo>
                        <a:pt x="58" y="64"/>
                      </a:lnTo>
                      <a:lnTo>
                        <a:pt x="54" y="69"/>
                      </a:lnTo>
                      <a:lnTo>
                        <a:pt x="49" y="75"/>
                      </a:lnTo>
                      <a:lnTo>
                        <a:pt x="45" y="80"/>
                      </a:lnTo>
                      <a:lnTo>
                        <a:pt x="41" y="85"/>
                      </a:lnTo>
                      <a:lnTo>
                        <a:pt x="37" y="91"/>
                      </a:lnTo>
                      <a:lnTo>
                        <a:pt x="34" y="97"/>
                      </a:lnTo>
                      <a:lnTo>
                        <a:pt x="30" y="103"/>
                      </a:lnTo>
                      <a:lnTo>
                        <a:pt x="27" y="109"/>
                      </a:lnTo>
                      <a:lnTo>
                        <a:pt x="24" y="115"/>
                      </a:lnTo>
                      <a:lnTo>
                        <a:pt x="21" y="122"/>
                      </a:lnTo>
                      <a:lnTo>
                        <a:pt x="18" y="128"/>
                      </a:lnTo>
                      <a:lnTo>
                        <a:pt x="16" y="134"/>
                      </a:lnTo>
                      <a:lnTo>
                        <a:pt x="13" y="141"/>
                      </a:lnTo>
                      <a:lnTo>
                        <a:pt x="11" y="148"/>
                      </a:lnTo>
                      <a:lnTo>
                        <a:pt x="9" y="155"/>
                      </a:lnTo>
                      <a:lnTo>
                        <a:pt x="7" y="161"/>
                      </a:lnTo>
                      <a:lnTo>
                        <a:pt x="6" y="168"/>
                      </a:lnTo>
                      <a:lnTo>
                        <a:pt x="4" y="175"/>
                      </a:lnTo>
                      <a:lnTo>
                        <a:pt x="3" y="183"/>
                      </a:lnTo>
                      <a:lnTo>
                        <a:pt x="2" y="190"/>
                      </a:lnTo>
                      <a:lnTo>
                        <a:pt x="1" y="197"/>
                      </a:lnTo>
                      <a:lnTo>
                        <a:pt x="0" y="204"/>
                      </a:lnTo>
                      <a:lnTo>
                        <a:pt x="0" y="212"/>
                      </a:lnTo>
                      <a:lnTo>
                        <a:pt x="0" y="219"/>
                      </a:lnTo>
                      <a:lnTo>
                        <a:pt x="0" y="226"/>
                      </a:lnTo>
                      <a:lnTo>
                        <a:pt x="0" y="234"/>
                      </a:lnTo>
                      <a:lnTo>
                        <a:pt x="0" y="241"/>
                      </a:lnTo>
                      <a:lnTo>
                        <a:pt x="0" y="248"/>
                      </a:lnTo>
                      <a:lnTo>
                        <a:pt x="1" y="255"/>
                      </a:lnTo>
                      <a:lnTo>
                        <a:pt x="2" y="262"/>
                      </a:lnTo>
                      <a:lnTo>
                        <a:pt x="3" y="269"/>
                      </a:lnTo>
                      <a:lnTo>
                        <a:pt x="4" y="276"/>
                      </a:lnTo>
                      <a:lnTo>
                        <a:pt x="6" y="283"/>
                      </a:lnTo>
                      <a:lnTo>
                        <a:pt x="7" y="289"/>
                      </a:lnTo>
                      <a:lnTo>
                        <a:pt x="9" y="296"/>
                      </a:lnTo>
                      <a:lnTo>
                        <a:pt x="11" y="303"/>
                      </a:lnTo>
                      <a:lnTo>
                        <a:pt x="13" y="310"/>
                      </a:lnTo>
                      <a:lnTo>
                        <a:pt x="15" y="316"/>
                      </a:lnTo>
                      <a:lnTo>
                        <a:pt x="18" y="323"/>
                      </a:lnTo>
                      <a:lnTo>
                        <a:pt x="20" y="329"/>
                      </a:lnTo>
                      <a:lnTo>
                        <a:pt x="23" y="336"/>
                      </a:lnTo>
                      <a:lnTo>
                        <a:pt x="26" y="342"/>
                      </a:lnTo>
                      <a:lnTo>
                        <a:pt x="29" y="349"/>
                      </a:lnTo>
                      <a:lnTo>
                        <a:pt x="32" y="355"/>
                      </a:lnTo>
                      <a:lnTo>
                        <a:pt x="36" y="361"/>
                      </a:lnTo>
                      <a:lnTo>
                        <a:pt x="39" y="367"/>
                      </a:lnTo>
                      <a:lnTo>
                        <a:pt x="43" y="373"/>
                      </a:lnTo>
                      <a:lnTo>
                        <a:pt x="47" y="379"/>
                      </a:lnTo>
                      <a:lnTo>
                        <a:pt x="51" y="385"/>
                      </a:lnTo>
                      <a:lnTo>
                        <a:pt x="55" y="391"/>
                      </a:lnTo>
                      <a:lnTo>
                        <a:pt x="60" y="397"/>
                      </a:lnTo>
                      <a:lnTo>
                        <a:pt x="64" y="403"/>
                      </a:lnTo>
                      <a:lnTo>
                        <a:pt x="69" y="408"/>
                      </a:lnTo>
                      <a:lnTo>
                        <a:pt x="74" y="414"/>
                      </a:lnTo>
                      <a:lnTo>
                        <a:pt x="79" y="419"/>
                      </a:lnTo>
                      <a:lnTo>
                        <a:pt x="84" y="425"/>
                      </a:lnTo>
                      <a:lnTo>
                        <a:pt x="89" y="430"/>
                      </a:lnTo>
                      <a:lnTo>
                        <a:pt x="94" y="435"/>
                      </a:lnTo>
                      <a:lnTo>
                        <a:pt x="100" y="440"/>
                      </a:lnTo>
                      <a:lnTo>
                        <a:pt x="105" y="445"/>
                      </a:lnTo>
                      <a:lnTo>
                        <a:pt x="111" y="450"/>
                      </a:lnTo>
                      <a:lnTo>
                        <a:pt x="116" y="455"/>
                      </a:lnTo>
                      <a:lnTo>
                        <a:pt x="121" y="459"/>
                      </a:lnTo>
                      <a:lnTo>
                        <a:pt x="126" y="463"/>
                      </a:lnTo>
                      <a:lnTo>
                        <a:pt x="132" y="466"/>
                      </a:lnTo>
                      <a:lnTo>
                        <a:pt x="137" y="470"/>
                      </a:lnTo>
                      <a:lnTo>
                        <a:pt x="143" y="474"/>
                      </a:lnTo>
                      <a:lnTo>
                        <a:pt x="148" y="478"/>
                      </a:lnTo>
                      <a:lnTo>
                        <a:pt x="154" y="481"/>
                      </a:lnTo>
                      <a:lnTo>
                        <a:pt x="160" y="484"/>
                      </a:lnTo>
                      <a:lnTo>
                        <a:pt x="166" y="488"/>
                      </a:lnTo>
                      <a:lnTo>
                        <a:pt x="172" y="491"/>
                      </a:lnTo>
                      <a:lnTo>
                        <a:pt x="178" y="494"/>
                      </a:lnTo>
                      <a:lnTo>
                        <a:pt x="184" y="497"/>
                      </a:lnTo>
                      <a:lnTo>
                        <a:pt x="190" y="500"/>
                      </a:lnTo>
                      <a:lnTo>
                        <a:pt x="197" y="503"/>
                      </a:lnTo>
                      <a:lnTo>
                        <a:pt x="203" y="505"/>
                      </a:lnTo>
                      <a:lnTo>
                        <a:pt x="209" y="508"/>
                      </a:lnTo>
                      <a:lnTo>
                        <a:pt x="216" y="510"/>
                      </a:lnTo>
                      <a:lnTo>
                        <a:pt x="222" y="513"/>
                      </a:lnTo>
                      <a:lnTo>
                        <a:pt x="229" y="515"/>
                      </a:lnTo>
                      <a:lnTo>
                        <a:pt x="236" y="517"/>
                      </a:lnTo>
                      <a:lnTo>
                        <a:pt x="243" y="519"/>
                      </a:lnTo>
                      <a:lnTo>
                        <a:pt x="249" y="521"/>
                      </a:lnTo>
                      <a:lnTo>
                        <a:pt x="256" y="523"/>
                      </a:lnTo>
                      <a:lnTo>
                        <a:pt x="263" y="525"/>
                      </a:lnTo>
                      <a:lnTo>
                        <a:pt x="270" y="527"/>
                      </a:lnTo>
                      <a:lnTo>
                        <a:pt x="277" y="528"/>
                      </a:lnTo>
                      <a:lnTo>
                        <a:pt x="284" y="530"/>
                      </a:lnTo>
                      <a:lnTo>
                        <a:pt x="292" y="531"/>
                      </a:lnTo>
                      <a:lnTo>
                        <a:pt x="299" y="532"/>
                      </a:lnTo>
                      <a:lnTo>
                        <a:pt x="306" y="533"/>
                      </a:lnTo>
                      <a:lnTo>
                        <a:pt x="313" y="534"/>
                      </a:lnTo>
                      <a:lnTo>
                        <a:pt x="321" y="535"/>
                      </a:lnTo>
                      <a:lnTo>
                        <a:pt x="328" y="536"/>
                      </a:lnTo>
                      <a:lnTo>
                        <a:pt x="335" y="537"/>
                      </a:lnTo>
                      <a:lnTo>
                        <a:pt x="343" y="538"/>
                      </a:lnTo>
                      <a:lnTo>
                        <a:pt x="350" y="538"/>
                      </a:lnTo>
                      <a:lnTo>
                        <a:pt x="358" y="538"/>
                      </a:lnTo>
                      <a:lnTo>
                        <a:pt x="366" y="539"/>
                      </a:lnTo>
                      <a:lnTo>
                        <a:pt x="373" y="539"/>
                      </a:lnTo>
                      <a:lnTo>
                        <a:pt x="381" y="53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32" name="Freeform 210"/>
                <p:cNvSpPr>
                  <a:spLocks/>
                </p:cNvSpPr>
                <p:nvPr/>
              </p:nvSpPr>
              <p:spPr bwMode="auto">
                <a:xfrm>
                  <a:off x="3680" y="3331"/>
                  <a:ext cx="686" cy="485"/>
                </a:xfrm>
                <a:custGeom>
                  <a:avLst/>
                  <a:gdLst>
                    <a:gd name="T0" fmla="*/ 374 w 686"/>
                    <a:gd name="T1" fmla="*/ 483 h 485"/>
                    <a:gd name="T2" fmla="*/ 412 w 686"/>
                    <a:gd name="T3" fmla="*/ 479 h 485"/>
                    <a:gd name="T4" fmla="*/ 448 w 686"/>
                    <a:gd name="T5" fmla="*/ 471 h 485"/>
                    <a:gd name="T6" fmla="*/ 483 w 686"/>
                    <a:gd name="T7" fmla="*/ 461 h 485"/>
                    <a:gd name="T8" fmla="*/ 516 w 686"/>
                    <a:gd name="T9" fmla="*/ 448 h 485"/>
                    <a:gd name="T10" fmla="*/ 546 w 686"/>
                    <a:gd name="T11" fmla="*/ 432 h 485"/>
                    <a:gd name="T12" fmla="*/ 574 w 686"/>
                    <a:gd name="T13" fmla="*/ 413 h 485"/>
                    <a:gd name="T14" fmla="*/ 596 w 686"/>
                    <a:gd name="T15" fmla="*/ 395 h 485"/>
                    <a:gd name="T16" fmla="*/ 621 w 686"/>
                    <a:gd name="T17" fmla="*/ 369 h 485"/>
                    <a:gd name="T18" fmla="*/ 643 w 686"/>
                    <a:gd name="T19" fmla="*/ 341 h 485"/>
                    <a:gd name="T20" fmla="*/ 660 w 686"/>
                    <a:gd name="T21" fmla="*/ 310 h 485"/>
                    <a:gd name="T22" fmla="*/ 673 w 686"/>
                    <a:gd name="T23" fmla="*/ 278 h 485"/>
                    <a:gd name="T24" fmla="*/ 682 w 686"/>
                    <a:gd name="T25" fmla="*/ 245 h 485"/>
                    <a:gd name="T26" fmla="*/ 685 w 686"/>
                    <a:gd name="T27" fmla="*/ 210 h 485"/>
                    <a:gd name="T28" fmla="*/ 684 w 686"/>
                    <a:gd name="T29" fmla="*/ 181 h 485"/>
                    <a:gd name="T30" fmla="*/ 678 w 686"/>
                    <a:gd name="T31" fmla="*/ 145 h 485"/>
                    <a:gd name="T32" fmla="*/ 667 w 686"/>
                    <a:gd name="T33" fmla="*/ 111 h 485"/>
                    <a:gd name="T34" fmla="*/ 650 w 686"/>
                    <a:gd name="T35" fmla="*/ 80 h 485"/>
                    <a:gd name="T36" fmla="*/ 629 w 686"/>
                    <a:gd name="T37" fmla="*/ 54 h 485"/>
                    <a:gd name="T38" fmla="*/ 603 w 686"/>
                    <a:gd name="T39" fmla="*/ 32 h 485"/>
                    <a:gd name="T40" fmla="*/ 580 w 686"/>
                    <a:gd name="T41" fmla="*/ 19 h 485"/>
                    <a:gd name="T42" fmla="*/ 552 w 686"/>
                    <a:gd name="T43" fmla="*/ 9 h 485"/>
                    <a:gd name="T44" fmla="*/ 520 w 686"/>
                    <a:gd name="T45" fmla="*/ 3 h 485"/>
                    <a:gd name="T46" fmla="*/ 486 w 686"/>
                    <a:gd name="T47" fmla="*/ 0 h 485"/>
                    <a:gd name="T48" fmla="*/ 449 w 686"/>
                    <a:gd name="T49" fmla="*/ 1 h 485"/>
                    <a:gd name="T50" fmla="*/ 411 w 686"/>
                    <a:gd name="T51" fmla="*/ 5 h 485"/>
                    <a:gd name="T52" fmla="*/ 371 w 686"/>
                    <a:gd name="T53" fmla="*/ 11 h 485"/>
                    <a:gd name="T54" fmla="*/ 338 w 686"/>
                    <a:gd name="T55" fmla="*/ 14 h 485"/>
                    <a:gd name="T56" fmla="*/ 298 w 686"/>
                    <a:gd name="T57" fmla="*/ 7 h 485"/>
                    <a:gd name="T58" fmla="*/ 259 w 686"/>
                    <a:gd name="T59" fmla="*/ 3 h 485"/>
                    <a:gd name="T60" fmla="*/ 222 w 686"/>
                    <a:gd name="T61" fmla="*/ 0 h 485"/>
                    <a:gd name="T62" fmla="*/ 187 w 686"/>
                    <a:gd name="T63" fmla="*/ 1 h 485"/>
                    <a:gd name="T64" fmla="*/ 154 w 686"/>
                    <a:gd name="T65" fmla="*/ 4 h 485"/>
                    <a:gd name="T66" fmla="*/ 124 w 686"/>
                    <a:gd name="T67" fmla="*/ 12 h 485"/>
                    <a:gd name="T68" fmla="*/ 102 w 686"/>
                    <a:gd name="T69" fmla="*/ 21 h 485"/>
                    <a:gd name="T70" fmla="*/ 73 w 686"/>
                    <a:gd name="T71" fmla="*/ 40 h 485"/>
                    <a:gd name="T72" fmla="*/ 48 w 686"/>
                    <a:gd name="T73" fmla="*/ 64 h 485"/>
                    <a:gd name="T74" fmla="*/ 29 w 686"/>
                    <a:gd name="T75" fmla="*/ 92 h 485"/>
                    <a:gd name="T76" fmla="*/ 14 w 686"/>
                    <a:gd name="T77" fmla="*/ 124 h 485"/>
                    <a:gd name="T78" fmla="*/ 4 w 686"/>
                    <a:gd name="T79" fmla="*/ 159 h 485"/>
                    <a:gd name="T80" fmla="*/ 1 w 686"/>
                    <a:gd name="T81" fmla="*/ 196 h 485"/>
                    <a:gd name="T82" fmla="*/ 1 w 686"/>
                    <a:gd name="T83" fmla="*/ 224 h 485"/>
                    <a:gd name="T84" fmla="*/ 7 w 686"/>
                    <a:gd name="T85" fmla="*/ 258 h 485"/>
                    <a:gd name="T86" fmla="*/ 17 w 686"/>
                    <a:gd name="T87" fmla="*/ 291 h 485"/>
                    <a:gd name="T88" fmla="*/ 32 w 686"/>
                    <a:gd name="T89" fmla="*/ 323 h 485"/>
                    <a:gd name="T90" fmla="*/ 51 w 686"/>
                    <a:gd name="T91" fmla="*/ 352 h 485"/>
                    <a:gd name="T92" fmla="*/ 74 w 686"/>
                    <a:gd name="T93" fmla="*/ 379 h 485"/>
                    <a:gd name="T94" fmla="*/ 101 w 686"/>
                    <a:gd name="T95" fmla="*/ 404 h 485"/>
                    <a:gd name="T96" fmla="*/ 122 w 686"/>
                    <a:gd name="T97" fmla="*/ 421 h 485"/>
                    <a:gd name="T98" fmla="*/ 152 w 686"/>
                    <a:gd name="T99" fmla="*/ 438 h 485"/>
                    <a:gd name="T100" fmla="*/ 183 w 686"/>
                    <a:gd name="T101" fmla="*/ 453 h 485"/>
                    <a:gd name="T102" fmla="*/ 217 w 686"/>
                    <a:gd name="T103" fmla="*/ 466 h 485"/>
                    <a:gd name="T104" fmla="*/ 252 w 686"/>
                    <a:gd name="T105" fmla="*/ 475 h 485"/>
                    <a:gd name="T106" fmla="*/ 289 w 686"/>
                    <a:gd name="T107" fmla="*/ 481 h 485"/>
                    <a:gd name="T108" fmla="*/ 327 w 686"/>
                    <a:gd name="T109" fmla="*/ 483 h 4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6"/>
                    <a:gd name="T166" fmla="*/ 0 h 485"/>
                    <a:gd name="T167" fmla="*/ 686 w 686"/>
                    <a:gd name="T168" fmla="*/ 485 h 4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6" h="485">
                      <a:moveTo>
                        <a:pt x="343" y="484"/>
                      </a:moveTo>
                      <a:lnTo>
                        <a:pt x="351" y="484"/>
                      </a:lnTo>
                      <a:lnTo>
                        <a:pt x="359" y="483"/>
                      </a:lnTo>
                      <a:lnTo>
                        <a:pt x="366" y="483"/>
                      </a:lnTo>
                      <a:lnTo>
                        <a:pt x="374" y="483"/>
                      </a:lnTo>
                      <a:lnTo>
                        <a:pt x="382" y="482"/>
                      </a:lnTo>
                      <a:lnTo>
                        <a:pt x="389" y="481"/>
                      </a:lnTo>
                      <a:lnTo>
                        <a:pt x="397" y="481"/>
                      </a:lnTo>
                      <a:lnTo>
                        <a:pt x="405" y="480"/>
                      </a:lnTo>
                      <a:lnTo>
                        <a:pt x="412" y="479"/>
                      </a:lnTo>
                      <a:lnTo>
                        <a:pt x="419" y="477"/>
                      </a:lnTo>
                      <a:lnTo>
                        <a:pt x="427" y="476"/>
                      </a:lnTo>
                      <a:lnTo>
                        <a:pt x="434" y="475"/>
                      </a:lnTo>
                      <a:lnTo>
                        <a:pt x="441" y="473"/>
                      </a:lnTo>
                      <a:lnTo>
                        <a:pt x="448" y="471"/>
                      </a:lnTo>
                      <a:lnTo>
                        <a:pt x="456" y="470"/>
                      </a:lnTo>
                      <a:lnTo>
                        <a:pt x="463" y="468"/>
                      </a:lnTo>
                      <a:lnTo>
                        <a:pt x="470" y="466"/>
                      </a:lnTo>
                      <a:lnTo>
                        <a:pt x="476" y="464"/>
                      </a:lnTo>
                      <a:lnTo>
                        <a:pt x="483" y="461"/>
                      </a:lnTo>
                      <a:lnTo>
                        <a:pt x="490" y="459"/>
                      </a:lnTo>
                      <a:lnTo>
                        <a:pt x="497" y="456"/>
                      </a:lnTo>
                      <a:lnTo>
                        <a:pt x="503" y="454"/>
                      </a:lnTo>
                      <a:lnTo>
                        <a:pt x="510" y="451"/>
                      </a:lnTo>
                      <a:lnTo>
                        <a:pt x="516" y="448"/>
                      </a:lnTo>
                      <a:lnTo>
                        <a:pt x="522" y="445"/>
                      </a:lnTo>
                      <a:lnTo>
                        <a:pt x="528" y="442"/>
                      </a:lnTo>
                      <a:lnTo>
                        <a:pt x="535" y="439"/>
                      </a:lnTo>
                      <a:lnTo>
                        <a:pt x="541" y="435"/>
                      </a:lnTo>
                      <a:lnTo>
                        <a:pt x="546" y="432"/>
                      </a:lnTo>
                      <a:lnTo>
                        <a:pt x="552" y="428"/>
                      </a:lnTo>
                      <a:lnTo>
                        <a:pt x="558" y="424"/>
                      </a:lnTo>
                      <a:lnTo>
                        <a:pt x="563" y="421"/>
                      </a:lnTo>
                      <a:lnTo>
                        <a:pt x="569" y="417"/>
                      </a:lnTo>
                      <a:lnTo>
                        <a:pt x="574" y="413"/>
                      </a:lnTo>
                      <a:lnTo>
                        <a:pt x="579" y="409"/>
                      </a:lnTo>
                      <a:lnTo>
                        <a:pt x="585" y="404"/>
                      </a:lnTo>
                      <a:lnTo>
                        <a:pt x="590" y="399"/>
                      </a:lnTo>
                      <a:lnTo>
                        <a:pt x="596" y="395"/>
                      </a:lnTo>
                      <a:lnTo>
                        <a:pt x="601" y="390"/>
                      </a:lnTo>
                      <a:lnTo>
                        <a:pt x="606" y="385"/>
                      </a:lnTo>
                      <a:lnTo>
                        <a:pt x="611" y="379"/>
                      </a:lnTo>
                      <a:lnTo>
                        <a:pt x="616" y="374"/>
                      </a:lnTo>
                      <a:lnTo>
                        <a:pt x="621" y="369"/>
                      </a:lnTo>
                      <a:lnTo>
                        <a:pt x="626" y="363"/>
                      </a:lnTo>
                      <a:lnTo>
                        <a:pt x="630" y="358"/>
                      </a:lnTo>
                      <a:lnTo>
                        <a:pt x="634" y="352"/>
                      </a:lnTo>
                      <a:lnTo>
                        <a:pt x="639" y="346"/>
                      </a:lnTo>
                      <a:lnTo>
                        <a:pt x="643" y="341"/>
                      </a:lnTo>
                      <a:lnTo>
                        <a:pt x="646" y="335"/>
                      </a:lnTo>
                      <a:lnTo>
                        <a:pt x="650" y="329"/>
                      </a:lnTo>
                      <a:lnTo>
                        <a:pt x="654" y="323"/>
                      </a:lnTo>
                      <a:lnTo>
                        <a:pt x="657" y="316"/>
                      </a:lnTo>
                      <a:lnTo>
                        <a:pt x="660" y="310"/>
                      </a:lnTo>
                      <a:lnTo>
                        <a:pt x="663" y="304"/>
                      </a:lnTo>
                      <a:lnTo>
                        <a:pt x="666" y="298"/>
                      </a:lnTo>
                      <a:lnTo>
                        <a:pt x="668" y="291"/>
                      </a:lnTo>
                      <a:lnTo>
                        <a:pt x="671" y="285"/>
                      </a:lnTo>
                      <a:lnTo>
                        <a:pt x="673" y="278"/>
                      </a:lnTo>
                      <a:lnTo>
                        <a:pt x="675" y="272"/>
                      </a:lnTo>
                      <a:lnTo>
                        <a:pt x="677" y="265"/>
                      </a:lnTo>
                      <a:lnTo>
                        <a:pt x="679" y="258"/>
                      </a:lnTo>
                      <a:lnTo>
                        <a:pt x="680" y="252"/>
                      </a:lnTo>
                      <a:lnTo>
                        <a:pt x="682" y="245"/>
                      </a:lnTo>
                      <a:lnTo>
                        <a:pt x="683" y="238"/>
                      </a:lnTo>
                      <a:lnTo>
                        <a:pt x="684" y="231"/>
                      </a:lnTo>
                      <a:lnTo>
                        <a:pt x="684" y="224"/>
                      </a:lnTo>
                      <a:lnTo>
                        <a:pt x="685" y="217"/>
                      </a:lnTo>
                      <a:lnTo>
                        <a:pt x="685" y="210"/>
                      </a:lnTo>
                      <a:lnTo>
                        <a:pt x="685" y="203"/>
                      </a:lnTo>
                      <a:lnTo>
                        <a:pt x="685" y="196"/>
                      </a:lnTo>
                      <a:lnTo>
                        <a:pt x="685" y="188"/>
                      </a:lnTo>
                      <a:lnTo>
                        <a:pt x="684" y="181"/>
                      </a:lnTo>
                      <a:lnTo>
                        <a:pt x="683" y="173"/>
                      </a:lnTo>
                      <a:lnTo>
                        <a:pt x="682" y="166"/>
                      </a:lnTo>
                      <a:lnTo>
                        <a:pt x="681" y="159"/>
                      </a:lnTo>
                      <a:lnTo>
                        <a:pt x="680" y="152"/>
                      </a:lnTo>
                      <a:lnTo>
                        <a:pt x="678" y="145"/>
                      </a:lnTo>
                      <a:lnTo>
                        <a:pt x="676" y="138"/>
                      </a:lnTo>
                      <a:lnTo>
                        <a:pt x="674" y="131"/>
                      </a:lnTo>
                      <a:lnTo>
                        <a:pt x="672" y="124"/>
                      </a:lnTo>
                      <a:lnTo>
                        <a:pt x="669" y="118"/>
                      </a:lnTo>
                      <a:lnTo>
                        <a:pt x="667" y="111"/>
                      </a:lnTo>
                      <a:lnTo>
                        <a:pt x="664" y="105"/>
                      </a:lnTo>
                      <a:lnTo>
                        <a:pt x="661" y="98"/>
                      </a:lnTo>
                      <a:lnTo>
                        <a:pt x="657" y="92"/>
                      </a:lnTo>
                      <a:lnTo>
                        <a:pt x="654" y="86"/>
                      </a:lnTo>
                      <a:lnTo>
                        <a:pt x="650" y="80"/>
                      </a:lnTo>
                      <a:lnTo>
                        <a:pt x="646" y="75"/>
                      </a:lnTo>
                      <a:lnTo>
                        <a:pt x="642" y="69"/>
                      </a:lnTo>
                      <a:lnTo>
                        <a:pt x="638" y="64"/>
                      </a:lnTo>
                      <a:lnTo>
                        <a:pt x="633" y="59"/>
                      </a:lnTo>
                      <a:lnTo>
                        <a:pt x="629" y="54"/>
                      </a:lnTo>
                      <a:lnTo>
                        <a:pt x="624" y="49"/>
                      </a:lnTo>
                      <a:lnTo>
                        <a:pt x="619" y="44"/>
                      </a:lnTo>
                      <a:lnTo>
                        <a:pt x="614" y="40"/>
                      </a:lnTo>
                      <a:lnTo>
                        <a:pt x="609" y="36"/>
                      </a:lnTo>
                      <a:lnTo>
                        <a:pt x="603" y="32"/>
                      </a:lnTo>
                      <a:lnTo>
                        <a:pt x="597" y="28"/>
                      </a:lnTo>
                      <a:lnTo>
                        <a:pt x="592" y="24"/>
                      </a:lnTo>
                      <a:lnTo>
                        <a:pt x="586" y="21"/>
                      </a:lnTo>
                      <a:lnTo>
                        <a:pt x="580" y="19"/>
                      </a:lnTo>
                      <a:lnTo>
                        <a:pt x="575" y="16"/>
                      </a:lnTo>
                      <a:lnTo>
                        <a:pt x="569" y="14"/>
                      </a:lnTo>
                      <a:lnTo>
                        <a:pt x="563" y="12"/>
                      </a:lnTo>
                      <a:lnTo>
                        <a:pt x="557" y="10"/>
                      </a:lnTo>
                      <a:lnTo>
                        <a:pt x="552" y="9"/>
                      </a:lnTo>
                      <a:lnTo>
                        <a:pt x="545" y="7"/>
                      </a:lnTo>
                      <a:lnTo>
                        <a:pt x="539" y="6"/>
                      </a:lnTo>
                      <a:lnTo>
                        <a:pt x="533" y="4"/>
                      </a:lnTo>
                      <a:lnTo>
                        <a:pt x="526" y="3"/>
                      </a:lnTo>
                      <a:lnTo>
                        <a:pt x="520" y="3"/>
                      </a:lnTo>
                      <a:lnTo>
                        <a:pt x="513" y="2"/>
                      </a:lnTo>
                      <a:lnTo>
                        <a:pt x="506" y="1"/>
                      </a:lnTo>
                      <a:lnTo>
                        <a:pt x="500" y="1"/>
                      </a:lnTo>
                      <a:lnTo>
                        <a:pt x="493" y="1"/>
                      </a:lnTo>
                      <a:lnTo>
                        <a:pt x="486" y="0"/>
                      </a:lnTo>
                      <a:lnTo>
                        <a:pt x="479" y="0"/>
                      </a:lnTo>
                      <a:lnTo>
                        <a:pt x="471" y="0"/>
                      </a:lnTo>
                      <a:lnTo>
                        <a:pt x="464" y="1"/>
                      </a:lnTo>
                      <a:lnTo>
                        <a:pt x="457" y="1"/>
                      </a:lnTo>
                      <a:lnTo>
                        <a:pt x="449" y="1"/>
                      </a:lnTo>
                      <a:lnTo>
                        <a:pt x="442" y="2"/>
                      </a:lnTo>
                      <a:lnTo>
                        <a:pt x="434" y="3"/>
                      </a:lnTo>
                      <a:lnTo>
                        <a:pt x="426" y="3"/>
                      </a:lnTo>
                      <a:lnTo>
                        <a:pt x="419" y="4"/>
                      </a:lnTo>
                      <a:lnTo>
                        <a:pt x="411" y="5"/>
                      </a:lnTo>
                      <a:lnTo>
                        <a:pt x="403" y="6"/>
                      </a:lnTo>
                      <a:lnTo>
                        <a:pt x="395" y="7"/>
                      </a:lnTo>
                      <a:lnTo>
                        <a:pt x="387" y="9"/>
                      </a:lnTo>
                      <a:lnTo>
                        <a:pt x="379" y="10"/>
                      </a:lnTo>
                      <a:lnTo>
                        <a:pt x="371" y="11"/>
                      </a:lnTo>
                      <a:lnTo>
                        <a:pt x="363" y="13"/>
                      </a:lnTo>
                      <a:lnTo>
                        <a:pt x="355" y="14"/>
                      </a:lnTo>
                      <a:lnTo>
                        <a:pt x="347" y="16"/>
                      </a:lnTo>
                      <a:lnTo>
                        <a:pt x="338" y="14"/>
                      </a:lnTo>
                      <a:lnTo>
                        <a:pt x="330" y="13"/>
                      </a:lnTo>
                      <a:lnTo>
                        <a:pt x="322" y="11"/>
                      </a:lnTo>
                      <a:lnTo>
                        <a:pt x="314" y="10"/>
                      </a:lnTo>
                      <a:lnTo>
                        <a:pt x="306" y="9"/>
                      </a:lnTo>
                      <a:lnTo>
                        <a:pt x="298" y="7"/>
                      </a:lnTo>
                      <a:lnTo>
                        <a:pt x="290" y="6"/>
                      </a:lnTo>
                      <a:lnTo>
                        <a:pt x="282" y="5"/>
                      </a:lnTo>
                      <a:lnTo>
                        <a:pt x="275" y="4"/>
                      </a:lnTo>
                      <a:lnTo>
                        <a:pt x="267" y="3"/>
                      </a:lnTo>
                      <a:lnTo>
                        <a:pt x="259" y="3"/>
                      </a:lnTo>
                      <a:lnTo>
                        <a:pt x="252" y="2"/>
                      </a:lnTo>
                      <a:lnTo>
                        <a:pt x="244" y="1"/>
                      </a:lnTo>
                      <a:lnTo>
                        <a:pt x="237" y="1"/>
                      </a:lnTo>
                      <a:lnTo>
                        <a:pt x="229" y="0"/>
                      </a:lnTo>
                      <a:lnTo>
                        <a:pt x="222" y="0"/>
                      </a:lnTo>
                      <a:lnTo>
                        <a:pt x="215" y="0"/>
                      </a:lnTo>
                      <a:lnTo>
                        <a:pt x="208" y="0"/>
                      </a:lnTo>
                      <a:lnTo>
                        <a:pt x="200" y="0"/>
                      </a:lnTo>
                      <a:lnTo>
                        <a:pt x="194" y="0"/>
                      </a:lnTo>
                      <a:lnTo>
                        <a:pt x="187" y="1"/>
                      </a:lnTo>
                      <a:lnTo>
                        <a:pt x="180" y="1"/>
                      </a:lnTo>
                      <a:lnTo>
                        <a:pt x="173" y="2"/>
                      </a:lnTo>
                      <a:lnTo>
                        <a:pt x="167" y="2"/>
                      </a:lnTo>
                      <a:lnTo>
                        <a:pt x="160" y="3"/>
                      </a:lnTo>
                      <a:lnTo>
                        <a:pt x="154" y="4"/>
                      </a:lnTo>
                      <a:lnTo>
                        <a:pt x="148" y="6"/>
                      </a:lnTo>
                      <a:lnTo>
                        <a:pt x="141" y="7"/>
                      </a:lnTo>
                      <a:lnTo>
                        <a:pt x="135" y="8"/>
                      </a:lnTo>
                      <a:lnTo>
                        <a:pt x="129" y="10"/>
                      </a:lnTo>
                      <a:lnTo>
                        <a:pt x="124" y="12"/>
                      </a:lnTo>
                      <a:lnTo>
                        <a:pt x="118" y="14"/>
                      </a:lnTo>
                      <a:lnTo>
                        <a:pt x="113" y="16"/>
                      </a:lnTo>
                      <a:lnTo>
                        <a:pt x="107" y="19"/>
                      </a:lnTo>
                      <a:lnTo>
                        <a:pt x="102" y="21"/>
                      </a:lnTo>
                      <a:lnTo>
                        <a:pt x="96" y="24"/>
                      </a:lnTo>
                      <a:lnTo>
                        <a:pt x="90" y="28"/>
                      </a:lnTo>
                      <a:lnTo>
                        <a:pt x="84" y="32"/>
                      </a:lnTo>
                      <a:lnTo>
                        <a:pt x="78" y="36"/>
                      </a:lnTo>
                      <a:lnTo>
                        <a:pt x="73" y="40"/>
                      </a:lnTo>
                      <a:lnTo>
                        <a:pt x="68" y="44"/>
                      </a:lnTo>
                      <a:lnTo>
                        <a:pt x="62" y="49"/>
                      </a:lnTo>
                      <a:lnTo>
                        <a:pt x="58" y="54"/>
                      </a:lnTo>
                      <a:lnTo>
                        <a:pt x="53" y="59"/>
                      </a:lnTo>
                      <a:lnTo>
                        <a:pt x="48" y="64"/>
                      </a:lnTo>
                      <a:lnTo>
                        <a:pt x="44" y="69"/>
                      </a:lnTo>
                      <a:lnTo>
                        <a:pt x="40" y="75"/>
                      </a:lnTo>
                      <a:lnTo>
                        <a:pt x="36" y="80"/>
                      </a:lnTo>
                      <a:lnTo>
                        <a:pt x="32" y="86"/>
                      </a:lnTo>
                      <a:lnTo>
                        <a:pt x="29" y="92"/>
                      </a:lnTo>
                      <a:lnTo>
                        <a:pt x="25" y="98"/>
                      </a:lnTo>
                      <a:lnTo>
                        <a:pt x="22" y="105"/>
                      </a:lnTo>
                      <a:lnTo>
                        <a:pt x="19" y="111"/>
                      </a:lnTo>
                      <a:lnTo>
                        <a:pt x="16" y="118"/>
                      </a:lnTo>
                      <a:lnTo>
                        <a:pt x="14" y="124"/>
                      </a:lnTo>
                      <a:lnTo>
                        <a:pt x="12" y="131"/>
                      </a:lnTo>
                      <a:lnTo>
                        <a:pt x="9" y="138"/>
                      </a:lnTo>
                      <a:lnTo>
                        <a:pt x="8" y="145"/>
                      </a:lnTo>
                      <a:lnTo>
                        <a:pt x="6" y="152"/>
                      </a:lnTo>
                      <a:lnTo>
                        <a:pt x="4" y="159"/>
                      </a:lnTo>
                      <a:lnTo>
                        <a:pt x="3" y="166"/>
                      </a:lnTo>
                      <a:lnTo>
                        <a:pt x="2" y="173"/>
                      </a:lnTo>
                      <a:lnTo>
                        <a:pt x="1" y="181"/>
                      </a:lnTo>
                      <a:lnTo>
                        <a:pt x="1" y="188"/>
                      </a:lnTo>
                      <a:lnTo>
                        <a:pt x="1" y="196"/>
                      </a:lnTo>
                      <a:lnTo>
                        <a:pt x="0" y="203"/>
                      </a:lnTo>
                      <a:lnTo>
                        <a:pt x="0" y="210"/>
                      </a:lnTo>
                      <a:lnTo>
                        <a:pt x="1" y="217"/>
                      </a:lnTo>
                      <a:lnTo>
                        <a:pt x="1" y="224"/>
                      </a:lnTo>
                      <a:lnTo>
                        <a:pt x="2" y="231"/>
                      </a:lnTo>
                      <a:lnTo>
                        <a:pt x="3" y="238"/>
                      </a:lnTo>
                      <a:lnTo>
                        <a:pt x="4" y="245"/>
                      </a:lnTo>
                      <a:lnTo>
                        <a:pt x="5" y="252"/>
                      </a:lnTo>
                      <a:lnTo>
                        <a:pt x="7" y="258"/>
                      </a:lnTo>
                      <a:lnTo>
                        <a:pt x="9" y="265"/>
                      </a:lnTo>
                      <a:lnTo>
                        <a:pt x="10" y="272"/>
                      </a:lnTo>
                      <a:lnTo>
                        <a:pt x="12" y="278"/>
                      </a:lnTo>
                      <a:lnTo>
                        <a:pt x="15" y="285"/>
                      </a:lnTo>
                      <a:lnTo>
                        <a:pt x="17" y="291"/>
                      </a:lnTo>
                      <a:lnTo>
                        <a:pt x="20" y="298"/>
                      </a:lnTo>
                      <a:lnTo>
                        <a:pt x="23" y="304"/>
                      </a:lnTo>
                      <a:lnTo>
                        <a:pt x="26" y="310"/>
                      </a:lnTo>
                      <a:lnTo>
                        <a:pt x="29" y="316"/>
                      </a:lnTo>
                      <a:lnTo>
                        <a:pt x="32" y="323"/>
                      </a:lnTo>
                      <a:lnTo>
                        <a:pt x="35" y="329"/>
                      </a:lnTo>
                      <a:lnTo>
                        <a:pt x="39" y="335"/>
                      </a:lnTo>
                      <a:lnTo>
                        <a:pt x="43" y="341"/>
                      </a:lnTo>
                      <a:lnTo>
                        <a:pt x="47" y="346"/>
                      </a:lnTo>
                      <a:lnTo>
                        <a:pt x="51" y="352"/>
                      </a:lnTo>
                      <a:lnTo>
                        <a:pt x="55" y="358"/>
                      </a:lnTo>
                      <a:lnTo>
                        <a:pt x="60" y="363"/>
                      </a:lnTo>
                      <a:lnTo>
                        <a:pt x="64" y="369"/>
                      </a:lnTo>
                      <a:lnTo>
                        <a:pt x="69" y="374"/>
                      </a:lnTo>
                      <a:lnTo>
                        <a:pt x="74" y="379"/>
                      </a:lnTo>
                      <a:lnTo>
                        <a:pt x="79" y="385"/>
                      </a:lnTo>
                      <a:lnTo>
                        <a:pt x="84" y="390"/>
                      </a:lnTo>
                      <a:lnTo>
                        <a:pt x="90" y="395"/>
                      </a:lnTo>
                      <a:lnTo>
                        <a:pt x="95" y="399"/>
                      </a:lnTo>
                      <a:lnTo>
                        <a:pt x="101" y="404"/>
                      </a:lnTo>
                      <a:lnTo>
                        <a:pt x="106" y="408"/>
                      </a:lnTo>
                      <a:lnTo>
                        <a:pt x="111" y="413"/>
                      </a:lnTo>
                      <a:lnTo>
                        <a:pt x="117" y="417"/>
                      </a:lnTo>
                      <a:lnTo>
                        <a:pt x="122" y="421"/>
                      </a:lnTo>
                      <a:lnTo>
                        <a:pt x="128" y="424"/>
                      </a:lnTo>
                      <a:lnTo>
                        <a:pt x="134" y="428"/>
                      </a:lnTo>
                      <a:lnTo>
                        <a:pt x="140" y="432"/>
                      </a:lnTo>
                      <a:lnTo>
                        <a:pt x="146" y="435"/>
                      </a:lnTo>
                      <a:lnTo>
                        <a:pt x="152" y="438"/>
                      </a:lnTo>
                      <a:lnTo>
                        <a:pt x="158" y="442"/>
                      </a:lnTo>
                      <a:lnTo>
                        <a:pt x="164" y="445"/>
                      </a:lnTo>
                      <a:lnTo>
                        <a:pt x="170" y="448"/>
                      </a:lnTo>
                      <a:lnTo>
                        <a:pt x="177" y="451"/>
                      </a:lnTo>
                      <a:lnTo>
                        <a:pt x="183" y="453"/>
                      </a:lnTo>
                      <a:lnTo>
                        <a:pt x="190" y="456"/>
                      </a:lnTo>
                      <a:lnTo>
                        <a:pt x="196" y="459"/>
                      </a:lnTo>
                      <a:lnTo>
                        <a:pt x="203" y="461"/>
                      </a:lnTo>
                      <a:lnTo>
                        <a:pt x="210" y="463"/>
                      </a:lnTo>
                      <a:lnTo>
                        <a:pt x="217" y="466"/>
                      </a:lnTo>
                      <a:lnTo>
                        <a:pt x="224" y="468"/>
                      </a:lnTo>
                      <a:lnTo>
                        <a:pt x="231" y="470"/>
                      </a:lnTo>
                      <a:lnTo>
                        <a:pt x="238" y="471"/>
                      </a:lnTo>
                      <a:lnTo>
                        <a:pt x="245" y="473"/>
                      </a:lnTo>
                      <a:lnTo>
                        <a:pt x="252" y="475"/>
                      </a:lnTo>
                      <a:lnTo>
                        <a:pt x="260" y="476"/>
                      </a:lnTo>
                      <a:lnTo>
                        <a:pt x="267" y="477"/>
                      </a:lnTo>
                      <a:lnTo>
                        <a:pt x="274" y="479"/>
                      </a:lnTo>
                      <a:lnTo>
                        <a:pt x="282" y="480"/>
                      </a:lnTo>
                      <a:lnTo>
                        <a:pt x="289" y="481"/>
                      </a:lnTo>
                      <a:lnTo>
                        <a:pt x="297" y="481"/>
                      </a:lnTo>
                      <a:lnTo>
                        <a:pt x="304" y="482"/>
                      </a:lnTo>
                      <a:lnTo>
                        <a:pt x="312" y="483"/>
                      </a:lnTo>
                      <a:lnTo>
                        <a:pt x="320" y="483"/>
                      </a:lnTo>
                      <a:lnTo>
                        <a:pt x="327" y="483"/>
                      </a:lnTo>
                      <a:lnTo>
                        <a:pt x="335" y="484"/>
                      </a:lnTo>
                      <a:lnTo>
                        <a:pt x="343" y="484"/>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33" name="Freeform 211"/>
                <p:cNvSpPr>
                  <a:spLocks/>
                </p:cNvSpPr>
                <p:nvPr/>
              </p:nvSpPr>
              <p:spPr bwMode="auto">
                <a:xfrm>
                  <a:off x="3680" y="3331"/>
                  <a:ext cx="686" cy="485"/>
                </a:xfrm>
                <a:custGeom>
                  <a:avLst/>
                  <a:gdLst>
                    <a:gd name="T0" fmla="*/ 374 w 686"/>
                    <a:gd name="T1" fmla="*/ 483 h 485"/>
                    <a:gd name="T2" fmla="*/ 412 w 686"/>
                    <a:gd name="T3" fmla="*/ 479 h 485"/>
                    <a:gd name="T4" fmla="*/ 448 w 686"/>
                    <a:gd name="T5" fmla="*/ 471 h 485"/>
                    <a:gd name="T6" fmla="*/ 483 w 686"/>
                    <a:gd name="T7" fmla="*/ 461 h 485"/>
                    <a:gd name="T8" fmla="*/ 516 w 686"/>
                    <a:gd name="T9" fmla="*/ 448 h 485"/>
                    <a:gd name="T10" fmla="*/ 546 w 686"/>
                    <a:gd name="T11" fmla="*/ 432 h 485"/>
                    <a:gd name="T12" fmla="*/ 574 w 686"/>
                    <a:gd name="T13" fmla="*/ 413 h 485"/>
                    <a:gd name="T14" fmla="*/ 596 w 686"/>
                    <a:gd name="T15" fmla="*/ 395 h 485"/>
                    <a:gd name="T16" fmla="*/ 621 w 686"/>
                    <a:gd name="T17" fmla="*/ 369 h 485"/>
                    <a:gd name="T18" fmla="*/ 643 w 686"/>
                    <a:gd name="T19" fmla="*/ 341 h 485"/>
                    <a:gd name="T20" fmla="*/ 660 w 686"/>
                    <a:gd name="T21" fmla="*/ 310 h 485"/>
                    <a:gd name="T22" fmla="*/ 673 w 686"/>
                    <a:gd name="T23" fmla="*/ 278 h 485"/>
                    <a:gd name="T24" fmla="*/ 682 w 686"/>
                    <a:gd name="T25" fmla="*/ 245 h 485"/>
                    <a:gd name="T26" fmla="*/ 685 w 686"/>
                    <a:gd name="T27" fmla="*/ 210 h 485"/>
                    <a:gd name="T28" fmla="*/ 684 w 686"/>
                    <a:gd name="T29" fmla="*/ 181 h 485"/>
                    <a:gd name="T30" fmla="*/ 678 w 686"/>
                    <a:gd name="T31" fmla="*/ 145 h 485"/>
                    <a:gd name="T32" fmla="*/ 667 w 686"/>
                    <a:gd name="T33" fmla="*/ 111 h 485"/>
                    <a:gd name="T34" fmla="*/ 650 w 686"/>
                    <a:gd name="T35" fmla="*/ 80 h 485"/>
                    <a:gd name="T36" fmla="*/ 629 w 686"/>
                    <a:gd name="T37" fmla="*/ 54 h 485"/>
                    <a:gd name="T38" fmla="*/ 603 w 686"/>
                    <a:gd name="T39" fmla="*/ 32 h 485"/>
                    <a:gd name="T40" fmla="*/ 580 w 686"/>
                    <a:gd name="T41" fmla="*/ 19 h 485"/>
                    <a:gd name="T42" fmla="*/ 552 w 686"/>
                    <a:gd name="T43" fmla="*/ 9 h 485"/>
                    <a:gd name="T44" fmla="*/ 520 w 686"/>
                    <a:gd name="T45" fmla="*/ 3 h 485"/>
                    <a:gd name="T46" fmla="*/ 486 w 686"/>
                    <a:gd name="T47" fmla="*/ 0 h 485"/>
                    <a:gd name="T48" fmla="*/ 449 w 686"/>
                    <a:gd name="T49" fmla="*/ 1 h 485"/>
                    <a:gd name="T50" fmla="*/ 411 w 686"/>
                    <a:gd name="T51" fmla="*/ 5 h 485"/>
                    <a:gd name="T52" fmla="*/ 371 w 686"/>
                    <a:gd name="T53" fmla="*/ 11 h 485"/>
                    <a:gd name="T54" fmla="*/ 338 w 686"/>
                    <a:gd name="T55" fmla="*/ 14 h 485"/>
                    <a:gd name="T56" fmla="*/ 298 w 686"/>
                    <a:gd name="T57" fmla="*/ 7 h 485"/>
                    <a:gd name="T58" fmla="*/ 259 w 686"/>
                    <a:gd name="T59" fmla="*/ 3 h 485"/>
                    <a:gd name="T60" fmla="*/ 222 w 686"/>
                    <a:gd name="T61" fmla="*/ 0 h 485"/>
                    <a:gd name="T62" fmla="*/ 187 w 686"/>
                    <a:gd name="T63" fmla="*/ 1 h 485"/>
                    <a:gd name="T64" fmla="*/ 154 w 686"/>
                    <a:gd name="T65" fmla="*/ 4 h 485"/>
                    <a:gd name="T66" fmla="*/ 124 w 686"/>
                    <a:gd name="T67" fmla="*/ 12 h 485"/>
                    <a:gd name="T68" fmla="*/ 102 w 686"/>
                    <a:gd name="T69" fmla="*/ 21 h 485"/>
                    <a:gd name="T70" fmla="*/ 73 w 686"/>
                    <a:gd name="T71" fmla="*/ 40 h 485"/>
                    <a:gd name="T72" fmla="*/ 48 w 686"/>
                    <a:gd name="T73" fmla="*/ 64 h 485"/>
                    <a:gd name="T74" fmla="*/ 29 w 686"/>
                    <a:gd name="T75" fmla="*/ 92 h 485"/>
                    <a:gd name="T76" fmla="*/ 14 w 686"/>
                    <a:gd name="T77" fmla="*/ 124 h 485"/>
                    <a:gd name="T78" fmla="*/ 4 w 686"/>
                    <a:gd name="T79" fmla="*/ 159 h 485"/>
                    <a:gd name="T80" fmla="*/ 1 w 686"/>
                    <a:gd name="T81" fmla="*/ 196 h 485"/>
                    <a:gd name="T82" fmla="*/ 1 w 686"/>
                    <a:gd name="T83" fmla="*/ 224 h 485"/>
                    <a:gd name="T84" fmla="*/ 7 w 686"/>
                    <a:gd name="T85" fmla="*/ 258 h 485"/>
                    <a:gd name="T86" fmla="*/ 17 w 686"/>
                    <a:gd name="T87" fmla="*/ 291 h 485"/>
                    <a:gd name="T88" fmla="*/ 32 w 686"/>
                    <a:gd name="T89" fmla="*/ 323 h 485"/>
                    <a:gd name="T90" fmla="*/ 51 w 686"/>
                    <a:gd name="T91" fmla="*/ 352 h 485"/>
                    <a:gd name="T92" fmla="*/ 74 w 686"/>
                    <a:gd name="T93" fmla="*/ 379 h 485"/>
                    <a:gd name="T94" fmla="*/ 101 w 686"/>
                    <a:gd name="T95" fmla="*/ 404 h 485"/>
                    <a:gd name="T96" fmla="*/ 122 w 686"/>
                    <a:gd name="T97" fmla="*/ 421 h 485"/>
                    <a:gd name="T98" fmla="*/ 152 w 686"/>
                    <a:gd name="T99" fmla="*/ 438 h 485"/>
                    <a:gd name="T100" fmla="*/ 183 w 686"/>
                    <a:gd name="T101" fmla="*/ 453 h 485"/>
                    <a:gd name="T102" fmla="*/ 217 w 686"/>
                    <a:gd name="T103" fmla="*/ 466 h 485"/>
                    <a:gd name="T104" fmla="*/ 252 w 686"/>
                    <a:gd name="T105" fmla="*/ 475 h 485"/>
                    <a:gd name="T106" fmla="*/ 289 w 686"/>
                    <a:gd name="T107" fmla="*/ 481 h 485"/>
                    <a:gd name="T108" fmla="*/ 327 w 686"/>
                    <a:gd name="T109" fmla="*/ 483 h 4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6"/>
                    <a:gd name="T166" fmla="*/ 0 h 485"/>
                    <a:gd name="T167" fmla="*/ 686 w 686"/>
                    <a:gd name="T168" fmla="*/ 485 h 4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6" h="485">
                      <a:moveTo>
                        <a:pt x="343" y="484"/>
                      </a:moveTo>
                      <a:lnTo>
                        <a:pt x="351" y="484"/>
                      </a:lnTo>
                      <a:lnTo>
                        <a:pt x="359" y="483"/>
                      </a:lnTo>
                      <a:lnTo>
                        <a:pt x="366" y="483"/>
                      </a:lnTo>
                      <a:lnTo>
                        <a:pt x="374" y="483"/>
                      </a:lnTo>
                      <a:lnTo>
                        <a:pt x="382" y="482"/>
                      </a:lnTo>
                      <a:lnTo>
                        <a:pt x="389" y="481"/>
                      </a:lnTo>
                      <a:lnTo>
                        <a:pt x="397" y="481"/>
                      </a:lnTo>
                      <a:lnTo>
                        <a:pt x="405" y="480"/>
                      </a:lnTo>
                      <a:lnTo>
                        <a:pt x="412" y="479"/>
                      </a:lnTo>
                      <a:lnTo>
                        <a:pt x="419" y="477"/>
                      </a:lnTo>
                      <a:lnTo>
                        <a:pt x="427" y="476"/>
                      </a:lnTo>
                      <a:lnTo>
                        <a:pt x="434" y="475"/>
                      </a:lnTo>
                      <a:lnTo>
                        <a:pt x="441" y="473"/>
                      </a:lnTo>
                      <a:lnTo>
                        <a:pt x="448" y="471"/>
                      </a:lnTo>
                      <a:lnTo>
                        <a:pt x="456" y="470"/>
                      </a:lnTo>
                      <a:lnTo>
                        <a:pt x="463" y="468"/>
                      </a:lnTo>
                      <a:lnTo>
                        <a:pt x="470" y="466"/>
                      </a:lnTo>
                      <a:lnTo>
                        <a:pt x="476" y="464"/>
                      </a:lnTo>
                      <a:lnTo>
                        <a:pt x="483" y="461"/>
                      </a:lnTo>
                      <a:lnTo>
                        <a:pt x="490" y="459"/>
                      </a:lnTo>
                      <a:lnTo>
                        <a:pt x="497" y="456"/>
                      </a:lnTo>
                      <a:lnTo>
                        <a:pt x="503" y="454"/>
                      </a:lnTo>
                      <a:lnTo>
                        <a:pt x="510" y="451"/>
                      </a:lnTo>
                      <a:lnTo>
                        <a:pt x="516" y="448"/>
                      </a:lnTo>
                      <a:lnTo>
                        <a:pt x="522" y="445"/>
                      </a:lnTo>
                      <a:lnTo>
                        <a:pt x="528" y="442"/>
                      </a:lnTo>
                      <a:lnTo>
                        <a:pt x="535" y="439"/>
                      </a:lnTo>
                      <a:lnTo>
                        <a:pt x="541" y="435"/>
                      </a:lnTo>
                      <a:lnTo>
                        <a:pt x="546" y="432"/>
                      </a:lnTo>
                      <a:lnTo>
                        <a:pt x="552" y="428"/>
                      </a:lnTo>
                      <a:lnTo>
                        <a:pt x="558" y="424"/>
                      </a:lnTo>
                      <a:lnTo>
                        <a:pt x="563" y="421"/>
                      </a:lnTo>
                      <a:lnTo>
                        <a:pt x="569" y="417"/>
                      </a:lnTo>
                      <a:lnTo>
                        <a:pt x="574" y="413"/>
                      </a:lnTo>
                      <a:lnTo>
                        <a:pt x="579" y="409"/>
                      </a:lnTo>
                      <a:lnTo>
                        <a:pt x="585" y="404"/>
                      </a:lnTo>
                      <a:lnTo>
                        <a:pt x="590" y="399"/>
                      </a:lnTo>
                      <a:lnTo>
                        <a:pt x="596" y="395"/>
                      </a:lnTo>
                      <a:lnTo>
                        <a:pt x="601" y="390"/>
                      </a:lnTo>
                      <a:lnTo>
                        <a:pt x="606" y="385"/>
                      </a:lnTo>
                      <a:lnTo>
                        <a:pt x="611" y="379"/>
                      </a:lnTo>
                      <a:lnTo>
                        <a:pt x="616" y="374"/>
                      </a:lnTo>
                      <a:lnTo>
                        <a:pt x="621" y="369"/>
                      </a:lnTo>
                      <a:lnTo>
                        <a:pt x="626" y="363"/>
                      </a:lnTo>
                      <a:lnTo>
                        <a:pt x="630" y="358"/>
                      </a:lnTo>
                      <a:lnTo>
                        <a:pt x="634" y="352"/>
                      </a:lnTo>
                      <a:lnTo>
                        <a:pt x="639" y="346"/>
                      </a:lnTo>
                      <a:lnTo>
                        <a:pt x="643" y="341"/>
                      </a:lnTo>
                      <a:lnTo>
                        <a:pt x="646" y="335"/>
                      </a:lnTo>
                      <a:lnTo>
                        <a:pt x="650" y="329"/>
                      </a:lnTo>
                      <a:lnTo>
                        <a:pt x="654" y="323"/>
                      </a:lnTo>
                      <a:lnTo>
                        <a:pt x="657" y="316"/>
                      </a:lnTo>
                      <a:lnTo>
                        <a:pt x="660" y="310"/>
                      </a:lnTo>
                      <a:lnTo>
                        <a:pt x="663" y="304"/>
                      </a:lnTo>
                      <a:lnTo>
                        <a:pt x="666" y="298"/>
                      </a:lnTo>
                      <a:lnTo>
                        <a:pt x="668" y="291"/>
                      </a:lnTo>
                      <a:lnTo>
                        <a:pt x="671" y="285"/>
                      </a:lnTo>
                      <a:lnTo>
                        <a:pt x="673" y="278"/>
                      </a:lnTo>
                      <a:lnTo>
                        <a:pt x="675" y="272"/>
                      </a:lnTo>
                      <a:lnTo>
                        <a:pt x="677" y="265"/>
                      </a:lnTo>
                      <a:lnTo>
                        <a:pt x="679" y="258"/>
                      </a:lnTo>
                      <a:lnTo>
                        <a:pt x="680" y="252"/>
                      </a:lnTo>
                      <a:lnTo>
                        <a:pt x="682" y="245"/>
                      </a:lnTo>
                      <a:lnTo>
                        <a:pt x="683" y="238"/>
                      </a:lnTo>
                      <a:lnTo>
                        <a:pt x="684" y="231"/>
                      </a:lnTo>
                      <a:lnTo>
                        <a:pt x="684" y="224"/>
                      </a:lnTo>
                      <a:lnTo>
                        <a:pt x="685" y="217"/>
                      </a:lnTo>
                      <a:lnTo>
                        <a:pt x="685" y="210"/>
                      </a:lnTo>
                      <a:lnTo>
                        <a:pt x="685" y="203"/>
                      </a:lnTo>
                      <a:lnTo>
                        <a:pt x="685" y="196"/>
                      </a:lnTo>
                      <a:lnTo>
                        <a:pt x="685" y="188"/>
                      </a:lnTo>
                      <a:lnTo>
                        <a:pt x="684" y="181"/>
                      </a:lnTo>
                      <a:lnTo>
                        <a:pt x="683" y="173"/>
                      </a:lnTo>
                      <a:lnTo>
                        <a:pt x="682" y="166"/>
                      </a:lnTo>
                      <a:lnTo>
                        <a:pt x="681" y="159"/>
                      </a:lnTo>
                      <a:lnTo>
                        <a:pt x="680" y="152"/>
                      </a:lnTo>
                      <a:lnTo>
                        <a:pt x="678" y="145"/>
                      </a:lnTo>
                      <a:lnTo>
                        <a:pt x="676" y="138"/>
                      </a:lnTo>
                      <a:lnTo>
                        <a:pt x="674" y="131"/>
                      </a:lnTo>
                      <a:lnTo>
                        <a:pt x="672" y="124"/>
                      </a:lnTo>
                      <a:lnTo>
                        <a:pt x="669" y="118"/>
                      </a:lnTo>
                      <a:lnTo>
                        <a:pt x="667" y="111"/>
                      </a:lnTo>
                      <a:lnTo>
                        <a:pt x="664" y="105"/>
                      </a:lnTo>
                      <a:lnTo>
                        <a:pt x="661" y="98"/>
                      </a:lnTo>
                      <a:lnTo>
                        <a:pt x="657" y="92"/>
                      </a:lnTo>
                      <a:lnTo>
                        <a:pt x="654" y="86"/>
                      </a:lnTo>
                      <a:lnTo>
                        <a:pt x="650" y="80"/>
                      </a:lnTo>
                      <a:lnTo>
                        <a:pt x="646" y="75"/>
                      </a:lnTo>
                      <a:lnTo>
                        <a:pt x="642" y="69"/>
                      </a:lnTo>
                      <a:lnTo>
                        <a:pt x="638" y="64"/>
                      </a:lnTo>
                      <a:lnTo>
                        <a:pt x="633" y="59"/>
                      </a:lnTo>
                      <a:lnTo>
                        <a:pt x="629" y="54"/>
                      </a:lnTo>
                      <a:lnTo>
                        <a:pt x="624" y="49"/>
                      </a:lnTo>
                      <a:lnTo>
                        <a:pt x="619" y="44"/>
                      </a:lnTo>
                      <a:lnTo>
                        <a:pt x="614" y="40"/>
                      </a:lnTo>
                      <a:lnTo>
                        <a:pt x="609" y="36"/>
                      </a:lnTo>
                      <a:lnTo>
                        <a:pt x="603" y="32"/>
                      </a:lnTo>
                      <a:lnTo>
                        <a:pt x="597" y="28"/>
                      </a:lnTo>
                      <a:lnTo>
                        <a:pt x="592" y="24"/>
                      </a:lnTo>
                      <a:lnTo>
                        <a:pt x="586" y="21"/>
                      </a:lnTo>
                      <a:lnTo>
                        <a:pt x="580" y="19"/>
                      </a:lnTo>
                      <a:lnTo>
                        <a:pt x="575" y="16"/>
                      </a:lnTo>
                      <a:lnTo>
                        <a:pt x="569" y="14"/>
                      </a:lnTo>
                      <a:lnTo>
                        <a:pt x="563" y="12"/>
                      </a:lnTo>
                      <a:lnTo>
                        <a:pt x="557" y="10"/>
                      </a:lnTo>
                      <a:lnTo>
                        <a:pt x="552" y="9"/>
                      </a:lnTo>
                      <a:lnTo>
                        <a:pt x="545" y="7"/>
                      </a:lnTo>
                      <a:lnTo>
                        <a:pt x="539" y="6"/>
                      </a:lnTo>
                      <a:lnTo>
                        <a:pt x="533" y="4"/>
                      </a:lnTo>
                      <a:lnTo>
                        <a:pt x="526" y="3"/>
                      </a:lnTo>
                      <a:lnTo>
                        <a:pt x="520" y="3"/>
                      </a:lnTo>
                      <a:lnTo>
                        <a:pt x="513" y="2"/>
                      </a:lnTo>
                      <a:lnTo>
                        <a:pt x="506" y="1"/>
                      </a:lnTo>
                      <a:lnTo>
                        <a:pt x="500" y="1"/>
                      </a:lnTo>
                      <a:lnTo>
                        <a:pt x="493" y="1"/>
                      </a:lnTo>
                      <a:lnTo>
                        <a:pt x="486" y="0"/>
                      </a:lnTo>
                      <a:lnTo>
                        <a:pt x="479" y="0"/>
                      </a:lnTo>
                      <a:lnTo>
                        <a:pt x="471" y="0"/>
                      </a:lnTo>
                      <a:lnTo>
                        <a:pt x="464" y="1"/>
                      </a:lnTo>
                      <a:lnTo>
                        <a:pt x="457" y="1"/>
                      </a:lnTo>
                      <a:lnTo>
                        <a:pt x="449" y="1"/>
                      </a:lnTo>
                      <a:lnTo>
                        <a:pt x="442" y="2"/>
                      </a:lnTo>
                      <a:lnTo>
                        <a:pt x="434" y="3"/>
                      </a:lnTo>
                      <a:lnTo>
                        <a:pt x="426" y="3"/>
                      </a:lnTo>
                      <a:lnTo>
                        <a:pt x="419" y="4"/>
                      </a:lnTo>
                      <a:lnTo>
                        <a:pt x="411" y="5"/>
                      </a:lnTo>
                      <a:lnTo>
                        <a:pt x="403" y="6"/>
                      </a:lnTo>
                      <a:lnTo>
                        <a:pt x="395" y="7"/>
                      </a:lnTo>
                      <a:lnTo>
                        <a:pt x="387" y="9"/>
                      </a:lnTo>
                      <a:lnTo>
                        <a:pt x="379" y="10"/>
                      </a:lnTo>
                      <a:lnTo>
                        <a:pt x="371" y="11"/>
                      </a:lnTo>
                      <a:lnTo>
                        <a:pt x="363" y="13"/>
                      </a:lnTo>
                      <a:lnTo>
                        <a:pt x="355" y="14"/>
                      </a:lnTo>
                      <a:lnTo>
                        <a:pt x="347" y="16"/>
                      </a:lnTo>
                      <a:lnTo>
                        <a:pt x="338" y="14"/>
                      </a:lnTo>
                      <a:lnTo>
                        <a:pt x="330" y="13"/>
                      </a:lnTo>
                      <a:lnTo>
                        <a:pt x="322" y="11"/>
                      </a:lnTo>
                      <a:lnTo>
                        <a:pt x="314" y="10"/>
                      </a:lnTo>
                      <a:lnTo>
                        <a:pt x="306" y="9"/>
                      </a:lnTo>
                      <a:lnTo>
                        <a:pt x="298" y="7"/>
                      </a:lnTo>
                      <a:lnTo>
                        <a:pt x="290" y="6"/>
                      </a:lnTo>
                      <a:lnTo>
                        <a:pt x="282" y="5"/>
                      </a:lnTo>
                      <a:lnTo>
                        <a:pt x="275" y="4"/>
                      </a:lnTo>
                      <a:lnTo>
                        <a:pt x="267" y="3"/>
                      </a:lnTo>
                      <a:lnTo>
                        <a:pt x="259" y="3"/>
                      </a:lnTo>
                      <a:lnTo>
                        <a:pt x="252" y="2"/>
                      </a:lnTo>
                      <a:lnTo>
                        <a:pt x="244" y="1"/>
                      </a:lnTo>
                      <a:lnTo>
                        <a:pt x="237" y="1"/>
                      </a:lnTo>
                      <a:lnTo>
                        <a:pt x="229" y="0"/>
                      </a:lnTo>
                      <a:lnTo>
                        <a:pt x="222" y="0"/>
                      </a:lnTo>
                      <a:lnTo>
                        <a:pt x="215" y="0"/>
                      </a:lnTo>
                      <a:lnTo>
                        <a:pt x="208" y="0"/>
                      </a:lnTo>
                      <a:lnTo>
                        <a:pt x="200" y="0"/>
                      </a:lnTo>
                      <a:lnTo>
                        <a:pt x="194" y="0"/>
                      </a:lnTo>
                      <a:lnTo>
                        <a:pt x="187" y="1"/>
                      </a:lnTo>
                      <a:lnTo>
                        <a:pt x="180" y="1"/>
                      </a:lnTo>
                      <a:lnTo>
                        <a:pt x="173" y="2"/>
                      </a:lnTo>
                      <a:lnTo>
                        <a:pt x="167" y="2"/>
                      </a:lnTo>
                      <a:lnTo>
                        <a:pt x="160" y="3"/>
                      </a:lnTo>
                      <a:lnTo>
                        <a:pt x="154" y="4"/>
                      </a:lnTo>
                      <a:lnTo>
                        <a:pt x="148" y="6"/>
                      </a:lnTo>
                      <a:lnTo>
                        <a:pt x="141" y="7"/>
                      </a:lnTo>
                      <a:lnTo>
                        <a:pt x="135" y="8"/>
                      </a:lnTo>
                      <a:lnTo>
                        <a:pt x="129" y="10"/>
                      </a:lnTo>
                      <a:lnTo>
                        <a:pt x="124" y="12"/>
                      </a:lnTo>
                      <a:lnTo>
                        <a:pt x="118" y="14"/>
                      </a:lnTo>
                      <a:lnTo>
                        <a:pt x="113" y="16"/>
                      </a:lnTo>
                      <a:lnTo>
                        <a:pt x="107" y="19"/>
                      </a:lnTo>
                      <a:lnTo>
                        <a:pt x="102" y="21"/>
                      </a:lnTo>
                      <a:lnTo>
                        <a:pt x="96" y="24"/>
                      </a:lnTo>
                      <a:lnTo>
                        <a:pt x="90" y="28"/>
                      </a:lnTo>
                      <a:lnTo>
                        <a:pt x="84" y="32"/>
                      </a:lnTo>
                      <a:lnTo>
                        <a:pt x="78" y="36"/>
                      </a:lnTo>
                      <a:lnTo>
                        <a:pt x="73" y="40"/>
                      </a:lnTo>
                      <a:lnTo>
                        <a:pt x="68" y="44"/>
                      </a:lnTo>
                      <a:lnTo>
                        <a:pt x="62" y="49"/>
                      </a:lnTo>
                      <a:lnTo>
                        <a:pt x="58" y="54"/>
                      </a:lnTo>
                      <a:lnTo>
                        <a:pt x="53" y="59"/>
                      </a:lnTo>
                      <a:lnTo>
                        <a:pt x="48" y="64"/>
                      </a:lnTo>
                      <a:lnTo>
                        <a:pt x="44" y="69"/>
                      </a:lnTo>
                      <a:lnTo>
                        <a:pt x="40" y="75"/>
                      </a:lnTo>
                      <a:lnTo>
                        <a:pt x="36" y="80"/>
                      </a:lnTo>
                      <a:lnTo>
                        <a:pt x="32" y="86"/>
                      </a:lnTo>
                      <a:lnTo>
                        <a:pt x="29" y="92"/>
                      </a:lnTo>
                      <a:lnTo>
                        <a:pt x="25" y="98"/>
                      </a:lnTo>
                      <a:lnTo>
                        <a:pt x="22" y="105"/>
                      </a:lnTo>
                      <a:lnTo>
                        <a:pt x="19" y="111"/>
                      </a:lnTo>
                      <a:lnTo>
                        <a:pt x="16" y="118"/>
                      </a:lnTo>
                      <a:lnTo>
                        <a:pt x="14" y="124"/>
                      </a:lnTo>
                      <a:lnTo>
                        <a:pt x="12" y="131"/>
                      </a:lnTo>
                      <a:lnTo>
                        <a:pt x="9" y="138"/>
                      </a:lnTo>
                      <a:lnTo>
                        <a:pt x="8" y="145"/>
                      </a:lnTo>
                      <a:lnTo>
                        <a:pt x="6" y="152"/>
                      </a:lnTo>
                      <a:lnTo>
                        <a:pt x="4" y="159"/>
                      </a:lnTo>
                      <a:lnTo>
                        <a:pt x="3" y="166"/>
                      </a:lnTo>
                      <a:lnTo>
                        <a:pt x="2" y="173"/>
                      </a:lnTo>
                      <a:lnTo>
                        <a:pt x="1" y="181"/>
                      </a:lnTo>
                      <a:lnTo>
                        <a:pt x="1" y="188"/>
                      </a:lnTo>
                      <a:lnTo>
                        <a:pt x="1" y="196"/>
                      </a:lnTo>
                      <a:lnTo>
                        <a:pt x="0" y="203"/>
                      </a:lnTo>
                      <a:lnTo>
                        <a:pt x="0" y="210"/>
                      </a:lnTo>
                      <a:lnTo>
                        <a:pt x="1" y="217"/>
                      </a:lnTo>
                      <a:lnTo>
                        <a:pt x="1" y="224"/>
                      </a:lnTo>
                      <a:lnTo>
                        <a:pt x="2" y="231"/>
                      </a:lnTo>
                      <a:lnTo>
                        <a:pt x="3" y="238"/>
                      </a:lnTo>
                      <a:lnTo>
                        <a:pt x="4" y="245"/>
                      </a:lnTo>
                      <a:lnTo>
                        <a:pt x="5" y="252"/>
                      </a:lnTo>
                      <a:lnTo>
                        <a:pt x="7" y="258"/>
                      </a:lnTo>
                      <a:lnTo>
                        <a:pt x="9" y="265"/>
                      </a:lnTo>
                      <a:lnTo>
                        <a:pt x="10" y="272"/>
                      </a:lnTo>
                      <a:lnTo>
                        <a:pt x="12" y="278"/>
                      </a:lnTo>
                      <a:lnTo>
                        <a:pt x="15" y="285"/>
                      </a:lnTo>
                      <a:lnTo>
                        <a:pt x="17" y="291"/>
                      </a:lnTo>
                      <a:lnTo>
                        <a:pt x="20" y="298"/>
                      </a:lnTo>
                      <a:lnTo>
                        <a:pt x="23" y="304"/>
                      </a:lnTo>
                      <a:lnTo>
                        <a:pt x="26" y="310"/>
                      </a:lnTo>
                      <a:lnTo>
                        <a:pt x="29" y="316"/>
                      </a:lnTo>
                      <a:lnTo>
                        <a:pt x="32" y="323"/>
                      </a:lnTo>
                      <a:lnTo>
                        <a:pt x="35" y="329"/>
                      </a:lnTo>
                      <a:lnTo>
                        <a:pt x="39" y="335"/>
                      </a:lnTo>
                      <a:lnTo>
                        <a:pt x="43" y="341"/>
                      </a:lnTo>
                      <a:lnTo>
                        <a:pt x="47" y="346"/>
                      </a:lnTo>
                      <a:lnTo>
                        <a:pt x="51" y="352"/>
                      </a:lnTo>
                      <a:lnTo>
                        <a:pt x="55" y="358"/>
                      </a:lnTo>
                      <a:lnTo>
                        <a:pt x="60" y="363"/>
                      </a:lnTo>
                      <a:lnTo>
                        <a:pt x="64" y="369"/>
                      </a:lnTo>
                      <a:lnTo>
                        <a:pt x="69" y="374"/>
                      </a:lnTo>
                      <a:lnTo>
                        <a:pt x="74" y="379"/>
                      </a:lnTo>
                      <a:lnTo>
                        <a:pt x="79" y="385"/>
                      </a:lnTo>
                      <a:lnTo>
                        <a:pt x="84" y="390"/>
                      </a:lnTo>
                      <a:lnTo>
                        <a:pt x="90" y="395"/>
                      </a:lnTo>
                      <a:lnTo>
                        <a:pt x="95" y="399"/>
                      </a:lnTo>
                      <a:lnTo>
                        <a:pt x="101" y="404"/>
                      </a:lnTo>
                      <a:lnTo>
                        <a:pt x="106" y="408"/>
                      </a:lnTo>
                      <a:lnTo>
                        <a:pt x="111" y="413"/>
                      </a:lnTo>
                      <a:lnTo>
                        <a:pt x="117" y="417"/>
                      </a:lnTo>
                      <a:lnTo>
                        <a:pt x="122" y="421"/>
                      </a:lnTo>
                      <a:lnTo>
                        <a:pt x="128" y="424"/>
                      </a:lnTo>
                      <a:lnTo>
                        <a:pt x="134" y="428"/>
                      </a:lnTo>
                      <a:lnTo>
                        <a:pt x="140" y="432"/>
                      </a:lnTo>
                      <a:lnTo>
                        <a:pt x="146" y="435"/>
                      </a:lnTo>
                      <a:lnTo>
                        <a:pt x="152" y="438"/>
                      </a:lnTo>
                      <a:lnTo>
                        <a:pt x="158" y="442"/>
                      </a:lnTo>
                      <a:lnTo>
                        <a:pt x="164" y="445"/>
                      </a:lnTo>
                      <a:lnTo>
                        <a:pt x="170" y="448"/>
                      </a:lnTo>
                      <a:lnTo>
                        <a:pt x="177" y="451"/>
                      </a:lnTo>
                      <a:lnTo>
                        <a:pt x="183" y="453"/>
                      </a:lnTo>
                      <a:lnTo>
                        <a:pt x="190" y="456"/>
                      </a:lnTo>
                      <a:lnTo>
                        <a:pt x="196" y="459"/>
                      </a:lnTo>
                      <a:lnTo>
                        <a:pt x="203" y="461"/>
                      </a:lnTo>
                      <a:lnTo>
                        <a:pt x="210" y="463"/>
                      </a:lnTo>
                      <a:lnTo>
                        <a:pt x="217" y="466"/>
                      </a:lnTo>
                      <a:lnTo>
                        <a:pt x="224" y="468"/>
                      </a:lnTo>
                      <a:lnTo>
                        <a:pt x="231" y="470"/>
                      </a:lnTo>
                      <a:lnTo>
                        <a:pt x="238" y="471"/>
                      </a:lnTo>
                      <a:lnTo>
                        <a:pt x="245" y="473"/>
                      </a:lnTo>
                      <a:lnTo>
                        <a:pt x="252" y="475"/>
                      </a:lnTo>
                      <a:lnTo>
                        <a:pt x="260" y="476"/>
                      </a:lnTo>
                      <a:lnTo>
                        <a:pt x="267" y="477"/>
                      </a:lnTo>
                      <a:lnTo>
                        <a:pt x="274" y="479"/>
                      </a:lnTo>
                      <a:lnTo>
                        <a:pt x="282" y="480"/>
                      </a:lnTo>
                      <a:lnTo>
                        <a:pt x="289" y="481"/>
                      </a:lnTo>
                      <a:lnTo>
                        <a:pt x="297" y="481"/>
                      </a:lnTo>
                      <a:lnTo>
                        <a:pt x="304" y="482"/>
                      </a:lnTo>
                      <a:lnTo>
                        <a:pt x="312" y="483"/>
                      </a:lnTo>
                      <a:lnTo>
                        <a:pt x="320" y="483"/>
                      </a:lnTo>
                      <a:lnTo>
                        <a:pt x="327" y="483"/>
                      </a:lnTo>
                      <a:lnTo>
                        <a:pt x="335" y="484"/>
                      </a:lnTo>
                      <a:lnTo>
                        <a:pt x="343" y="48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34" name="Freeform 212"/>
                <p:cNvSpPr>
                  <a:spLocks/>
                </p:cNvSpPr>
                <p:nvPr/>
              </p:nvSpPr>
              <p:spPr bwMode="auto">
                <a:xfrm>
                  <a:off x="3718" y="3358"/>
                  <a:ext cx="606" cy="430"/>
                </a:xfrm>
                <a:custGeom>
                  <a:avLst/>
                  <a:gdLst>
                    <a:gd name="T0" fmla="*/ 325 w 606"/>
                    <a:gd name="T1" fmla="*/ 428 h 430"/>
                    <a:gd name="T2" fmla="*/ 356 w 606"/>
                    <a:gd name="T3" fmla="*/ 425 h 430"/>
                    <a:gd name="T4" fmla="*/ 385 w 606"/>
                    <a:gd name="T5" fmla="*/ 420 h 430"/>
                    <a:gd name="T6" fmla="*/ 413 w 606"/>
                    <a:gd name="T7" fmla="*/ 412 h 430"/>
                    <a:gd name="T8" fmla="*/ 440 w 606"/>
                    <a:gd name="T9" fmla="*/ 403 h 430"/>
                    <a:gd name="T10" fmla="*/ 466 w 606"/>
                    <a:gd name="T11" fmla="*/ 391 h 430"/>
                    <a:gd name="T12" fmla="*/ 489 w 606"/>
                    <a:gd name="T13" fmla="*/ 377 h 430"/>
                    <a:gd name="T14" fmla="*/ 511 w 606"/>
                    <a:gd name="T15" fmla="*/ 362 h 430"/>
                    <a:gd name="T16" fmla="*/ 527 w 606"/>
                    <a:gd name="T17" fmla="*/ 348 h 430"/>
                    <a:gd name="T18" fmla="*/ 548 w 606"/>
                    <a:gd name="T19" fmla="*/ 327 h 430"/>
                    <a:gd name="T20" fmla="*/ 565 w 606"/>
                    <a:gd name="T21" fmla="*/ 304 h 430"/>
                    <a:gd name="T22" fmla="*/ 580 w 606"/>
                    <a:gd name="T23" fmla="*/ 280 h 430"/>
                    <a:gd name="T24" fmla="*/ 592 w 606"/>
                    <a:gd name="T25" fmla="*/ 255 h 430"/>
                    <a:gd name="T26" fmla="*/ 600 w 606"/>
                    <a:gd name="T27" fmla="*/ 228 h 430"/>
                    <a:gd name="T28" fmla="*/ 604 w 606"/>
                    <a:gd name="T29" fmla="*/ 200 h 430"/>
                    <a:gd name="T30" fmla="*/ 605 w 606"/>
                    <a:gd name="T31" fmla="*/ 179 h 430"/>
                    <a:gd name="T32" fmla="*/ 603 w 606"/>
                    <a:gd name="T33" fmla="*/ 149 h 430"/>
                    <a:gd name="T34" fmla="*/ 597 w 606"/>
                    <a:gd name="T35" fmla="*/ 121 h 430"/>
                    <a:gd name="T36" fmla="*/ 587 w 606"/>
                    <a:gd name="T37" fmla="*/ 94 h 430"/>
                    <a:gd name="T38" fmla="*/ 573 w 606"/>
                    <a:gd name="T39" fmla="*/ 69 h 430"/>
                    <a:gd name="T40" fmla="*/ 556 w 606"/>
                    <a:gd name="T41" fmla="*/ 48 h 430"/>
                    <a:gd name="T42" fmla="*/ 535 w 606"/>
                    <a:gd name="T43" fmla="*/ 30 h 430"/>
                    <a:gd name="T44" fmla="*/ 517 w 606"/>
                    <a:gd name="T45" fmla="*/ 19 h 430"/>
                    <a:gd name="T46" fmla="*/ 495 w 606"/>
                    <a:gd name="T47" fmla="*/ 10 h 430"/>
                    <a:gd name="T48" fmla="*/ 470 w 606"/>
                    <a:gd name="T49" fmla="*/ 4 h 430"/>
                    <a:gd name="T50" fmla="*/ 444 w 606"/>
                    <a:gd name="T51" fmla="*/ 1 h 430"/>
                    <a:gd name="T52" fmla="*/ 415 w 606"/>
                    <a:gd name="T53" fmla="*/ 0 h 430"/>
                    <a:gd name="T54" fmla="*/ 386 w 606"/>
                    <a:gd name="T55" fmla="*/ 2 h 430"/>
                    <a:gd name="T56" fmla="*/ 355 w 606"/>
                    <a:gd name="T57" fmla="*/ 5 h 430"/>
                    <a:gd name="T58" fmla="*/ 322 w 606"/>
                    <a:gd name="T59" fmla="*/ 10 h 430"/>
                    <a:gd name="T60" fmla="*/ 298 w 606"/>
                    <a:gd name="T61" fmla="*/ 12 h 430"/>
                    <a:gd name="T62" fmla="*/ 264 w 606"/>
                    <a:gd name="T63" fmla="*/ 6 h 430"/>
                    <a:gd name="T64" fmla="*/ 232 w 606"/>
                    <a:gd name="T65" fmla="*/ 3 h 430"/>
                    <a:gd name="T66" fmla="*/ 201 w 606"/>
                    <a:gd name="T67" fmla="*/ 1 h 430"/>
                    <a:gd name="T68" fmla="*/ 172 w 606"/>
                    <a:gd name="T69" fmla="*/ 1 h 430"/>
                    <a:gd name="T70" fmla="*/ 144 w 606"/>
                    <a:gd name="T71" fmla="*/ 3 h 430"/>
                    <a:gd name="T72" fmla="*/ 118 w 606"/>
                    <a:gd name="T73" fmla="*/ 8 h 430"/>
                    <a:gd name="T74" fmla="*/ 95 w 606"/>
                    <a:gd name="T75" fmla="*/ 16 h 430"/>
                    <a:gd name="T76" fmla="*/ 77 w 606"/>
                    <a:gd name="T77" fmla="*/ 26 h 430"/>
                    <a:gd name="T78" fmla="*/ 55 w 606"/>
                    <a:gd name="T79" fmla="*/ 43 h 430"/>
                    <a:gd name="T80" fmla="*/ 36 w 606"/>
                    <a:gd name="T81" fmla="*/ 64 h 430"/>
                    <a:gd name="T82" fmla="*/ 22 w 606"/>
                    <a:gd name="T83" fmla="*/ 88 h 430"/>
                    <a:gd name="T84" fmla="*/ 10 w 606"/>
                    <a:gd name="T85" fmla="*/ 114 h 430"/>
                    <a:gd name="T86" fmla="*/ 3 w 606"/>
                    <a:gd name="T87" fmla="*/ 142 h 430"/>
                    <a:gd name="T88" fmla="*/ 0 w 606"/>
                    <a:gd name="T89" fmla="*/ 172 h 430"/>
                    <a:gd name="T90" fmla="*/ 1 w 606"/>
                    <a:gd name="T91" fmla="*/ 193 h 430"/>
                    <a:gd name="T92" fmla="*/ 4 w 606"/>
                    <a:gd name="T93" fmla="*/ 221 h 430"/>
                    <a:gd name="T94" fmla="*/ 12 w 606"/>
                    <a:gd name="T95" fmla="*/ 248 h 430"/>
                    <a:gd name="T96" fmla="*/ 22 w 606"/>
                    <a:gd name="T97" fmla="*/ 274 h 430"/>
                    <a:gd name="T98" fmla="*/ 36 w 606"/>
                    <a:gd name="T99" fmla="*/ 298 h 430"/>
                    <a:gd name="T100" fmla="*/ 53 w 606"/>
                    <a:gd name="T101" fmla="*/ 321 h 430"/>
                    <a:gd name="T102" fmla="*/ 72 w 606"/>
                    <a:gd name="T103" fmla="*/ 343 h 430"/>
                    <a:gd name="T104" fmla="*/ 89 w 606"/>
                    <a:gd name="T105" fmla="*/ 357 h 430"/>
                    <a:gd name="T106" fmla="*/ 110 w 606"/>
                    <a:gd name="T107" fmla="*/ 373 h 430"/>
                    <a:gd name="T108" fmla="*/ 133 w 606"/>
                    <a:gd name="T109" fmla="*/ 388 h 430"/>
                    <a:gd name="T110" fmla="*/ 158 w 606"/>
                    <a:gd name="T111" fmla="*/ 400 h 430"/>
                    <a:gd name="T112" fmla="*/ 184 w 606"/>
                    <a:gd name="T113" fmla="*/ 410 h 430"/>
                    <a:gd name="T114" fmla="*/ 212 w 606"/>
                    <a:gd name="T115" fmla="*/ 418 h 430"/>
                    <a:gd name="T116" fmla="*/ 241 w 606"/>
                    <a:gd name="T117" fmla="*/ 424 h 430"/>
                    <a:gd name="T118" fmla="*/ 271 w 606"/>
                    <a:gd name="T119" fmla="*/ 428 h 430"/>
                    <a:gd name="T120" fmla="*/ 302 w 606"/>
                    <a:gd name="T121" fmla="*/ 429 h 4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6"/>
                    <a:gd name="T184" fmla="*/ 0 h 430"/>
                    <a:gd name="T185" fmla="*/ 606 w 606"/>
                    <a:gd name="T186" fmla="*/ 430 h 4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6" h="430">
                      <a:moveTo>
                        <a:pt x="302" y="429"/>
                      </a:moveTo>
                      <a:lnTo>
                        <a:pt x="310" y="429"/>
                      </a:lnTo>
                      <a:lnTo>
                        <a:pt x="317" y="429"/>
                      </a:lnTo>
                      <a:lnTo>
                        <a:pt x="325" y="428"/>
                      </a:lnTo>
                      <a:lnTo>
                        <a:pt x="333" y="428"/>
                      </a:lnTo>
                      <a:lnTo>
                        <a:pt x="340" y="427"/>
                      </a:lnTo>
                      <a:lnTo>
                        <a:pt x="348" y="426"/>
                      </a:lnTo>
                      <a:lnTo>
                        <a:pt x="356" y="425"/>
                      </a:lnTo>
                      <a:lnTo>
                        <a:pt x="363" y="424"/>
                      </a:lnTo>
                      <a:lnTo>
                        <a:pt x="370" y="423"/>
                      </a:lnTo>
                      <a:lnTo>
                        <a:pt x="378" y="421"/>
                      </a:lnTo>
                      <a:lnTo>
                        <a:pt x="385" y="420"/>
                      </a:lnTo>
                      <a:lnTo>
                        <a:pt x="392" y="418"/>
                      </a:lnTo>
                      <a:lnTo>
                        <a:pt x="399" y="416"/>
                      </a:lnTo>
                      <a:lnTo>
                        <a:pt x="406" y="414"/>
                      </a:lnTo>
                      <a:lnTo>
                        <a:pt x="413" y="412"/>
                      </a:lnTo>
                      <a:lnTo>
                        <a:pt x="420" y="410"/>
                      </a:lnTo>
                      <a:lnTo>
                        <a:pt x="427" y="408"/>
                      </a:lnTo>
                      <a:lnTo>
                        <a:pt x="434" y="405"/>
                      </a:lnTo>
                      <a:lnTo>
                        <a:pt x="440" y="403"/>
                      </a:lnTo>
                      <a:lnTo>
                        <a:pt x="447" y="400"/>
                      </a:lnTo>
                      <a:lnTo>
                        <a:pt x="453" y="397"/>
                      </a:lnTo>
                      <a:lnTo>
                        <a:pt x="459" y="394"/>
                      </a:lnTo>
                      <a:lnTo>
                        <a:pt x="466" y="391"/>
                      </a:lnTo>
                      <a:lnTo>
                        <a:pt x="472" y="388"/>
                      </a:lnTo>
                      <a:lnTo>
                        <a:pt x="478" y="384"/>
                      </a:lnTo>
                      <a:lnTo>
                        <a:pt x="483" y="381"/>
                      </a:lnTo>
                      <a:lnTo>
                        <a:pt x="489" y="377"/>
                      </a:lnTo>
                      <a:lnTo>
                        <a:pt x="495" y="373"/>
                      </a:lnTo>
                      <a:lnTo>
                        <a:pt x="500" y="370"/>
                      </a:lnTo>
                      <a:lnTo>
                        <a:pt x="506" y="366"/>
                      </a:lnTo>
                      <a:lnTo>
                        <a:pt x="511" y="362"/>
                      </a:lnTo>
                      <a:lnTo>
                        <a:pt x="516" y="357"/>
                      </a:lnTo>
                      <a:lnTo>
                        <a:pt x="522" y="353"/>
                      </a:lnTo>
                      <a:lnTo>
                        <a:pt x="527" y="348"/>
                      </a:lnTo>
                      <a:lnTo>
                        <a:pt x="533" y="343"/>
                      </a:lnTo>
                      <a:lnTo>
                        <a:pt x="538" y="338"/>
                      </a:lnTo>
                      <a:lnTo>
                        <a:pt x="543" y="332"/>
                      </a:lnTo>
                      <a:lnTo>
                        <a:pt x="548" y="327"/>
                      </a:lnTo>
                      <a:lnTo>
                        <a:pt x="552" y="321"/>
                      </a:lnTo>
                      <a:lnTo>
                        <a:pt x="557" y="316"/>
                      </a:lnTo>
                      <a:lnTo>
                        <a:pt x="561" y="310"/>
                      </a:lnTo>
                      <a:lnTo>
                        <a:pt x="565" y="304"/>
                      </a:lnTo>
                      <a:lnTo>
                        <a:pt x="569" y="298"/>
                      </a:lnTo>
                      <a:lnTo>
                        <a:pt x="573" y="292"/>
                      </a:lnTo>
                      <a:lnTo>
                        <a:pt x="577" y="286"/>
                      </a:lnTo>
                      <a:lnTo>
                        <a:pt x="580" y="280"/>
                      </a:lnTo>
                      <a:lnTo>
                        <a:pt x="583" y="274"/>
                      </a:lnTo>
                      <a:lnTo>
                        <a:pt x="586" y="267"/>
                      </a:lnTo>
                      <a:lnTo>
                        <a:pt x="589" y="261"/>
                      </a:lnTo>
                      <a:lnTo>
                        <a:pt x="592" y="255"/>
                      </a:lnTo>
                      <a:lnTo>
                        <a:pt x="594" y="248"/>
                      </a:lnTo>
                      <a:lnTo>
                        <a:pt x="596" y="241"/>
                      </a:lnTo>
                      <a:lnTo>
                        <a:pt x="598" y="235"/>
                      </a:lnTo>
                      <a:lnTo>
                        <a:pt x="600" y="228"/>
                      </a:lnTo>
                      <a:lnTo>
                        <a:pt x="601" y="221"/>
                      </a:lnTo>
                      <a:lnTo>
                        <a:pt x="602" y="214"/>
                      </a:lnTo>
                      <a:lnTo>
                        <a:pt x="604" y="207"/>
                      </a:lnTo>
                      <a:lnTo>
                        <a:pt x="604" y="200"/>
                      </a:lnTo>
                      <a:lnTo>
                        <a:pt x="605" y="193"/>
                      </a:lnTo>
                      <a:lnTo>
                        <a:pt x="605" y="186"/>
                      </a:lnTo>
                      <a:lnTo>
                        <a:pt x="605" y="179"/>
                      </a:lnTo>
                      <a:lnTo>
                        <a:pt x="605" y="172"/>
                      </a:lnTo>
                      <a:lnTo>
                        <a:pt x="605" y="164"/>
                      </a:lnTo>
                      <a:lnTo>
                        <a:pt x="604" y="157"/>
                      </a:lnTo>
                      <a:lnTo>
                        <a:pt x="603" y="149"/>
                      </a:lnTo>
                      <a:lnTo>
                        <a:pt x="602" y="142"/>
                      </a:lnTo>
                      <a:lnTo>
                        <a:pt x="601" y="135"/>
                      </a:lnTo>
                      <a:lnTo>
                        <a:pt x="599" y="128"/>
                      </a:lnTo>
                      <a:lnTo>
                        <a:pt x="597" y="121"/>
                      </a:lnTo>
                      <a:lnTo>
                        <a:pt x="595" y="114"/>
                      </a:lnTo>
                      <a:lnTo>
                        <a:pt x="593" y="107"/>
                      </a:lnTo>
                      <a:lnTo>
                        <a:pt x="590" y="100"/>
                      </a:lnTo>
                      <a:lnTo>
                        <a:pt x="587" y="94"/>
                      </a:lnTo>
                      <a:lnTo>
                        <a:pt x="584" y="88"/>
                      </a:lnTo>
                      <a:lnTo>
                        <a:pt x="581" y="81"/>
                      </a:lnTo>
                      <a:lnTo>
                        <a:pt x="577" y="75"/>
                      </a:lnTo>
                      <a:lnTo>
                        <a:pt x="573" y="69"/>
                      </a:lnTo>
                      <a:lnTo>
                        <a:pt x="569" y="64"/>
                      </a:lnTo>
                      <a:lnTo>
                        <a:pt x="565" y="58"/>
                      </a:lnTo>
                      <a:lnTo>
                        <a:pt x="561" y="53"/>
                      </a:lnTo>
                      <a:lnTo>
                        <a:pt x="556" y="48"/>
                      </a:lnTo>
                      <a:lnTo>
                        <a:pt x="551" y="43"/>
                      </a:lnTo>
                      <a:lnTo>
                        <a:pt x="546" y="38"/>
                      </a:lnTo>
                      <a:lnTo>
                        <a:pt x="540" y="34"/>
                      </a:lnTo>
                      <a:lnTo>
                        <a:pt x="535" y="30"/>
                      </a:lnTo>
                      <a:lnTo>
                        <a:pt x="529" y="26"/>
                      </a:lnTo>
                      <a:lnTo>
                        <a:pt x="523" y="22"/>
                      </a:lnTo>
                      <a:lnTo>
                        <a:pt x="517" y="19"/>
                      </a:lnTo>
                      <a:lnTo>
                        <a:pt x="512" y="16"/>
                      </a:lnTo>
                      <a:lnTo>
                        <a:pt x="506" y="14"/>
                      </a:lnTo>
                      <a:lnTo>
                        <a:pt x="500" y="12"/>
                      </a:lnTo>
                      <a:lnTo>
                        <a:pt x="495" y="10"/>
                      </a:lnTo>
                      <a:lnTo>
                        <a:pt x="489" y="8"/>
                      </a:lnTo>
                      <a:lnTo>
                        <a:pt x="483" y="7"/>
                      </a:lnTo>
                      <a:lnTo>
                        <a:pt x="476" y="5"/>
                      </a:lnTo>
                      <a:lnTo>
                        <a:pt x="470" y="4"/>
                      </a:lnTo>
                      <a:lnTo>
                        <a:pt x="464" y="3"/>
                      </a:lnTo>
                      <a:lnTo>
                        <a:pt x="457" y="2"/>
                      </a:lnTo>
                      <a:lnTo>
                        <a:pt x="450" y="1"/>
                      </a:lnTo>
                      <a:lnTo>
                        <a:pt x="444" y="1"/>
                      </a:lnTo>
                      <a:lnTo>
                        <a:pt x="437" y="1"/>
                      </a:lnTo>
                      <a:lnTo>
                        <a:pt x="430" y="0"/>
                      </a:lnTo>
                      <a:lnTo>
                        <a:pt x="423" y="0"/>
                      </a:lnTo>
                      <a:lnTo>
                        <a:pt x="415" y="0"/>
                      </a:lnTo>
                      <a:lnTo>
                        <a:pt x="408" y="1"/>
                      </a:lnTo>
                      <a:lnTo>
                        <a:pt x="401" y="1"/>
                      </a:lnTo>
                      <a:lnTo>
                        <a:pt x="393" y="1"/>
                      </a:lnTo>
                      <a:lnTo>
                        <a:pt x="386" y="2"/>
                      </a:lnTo>
                      <a:lnTo>
                        <a:pt x="378" y="3"/>
                      </a:lnTo>
                      <a:lnTo>
                        <a:pt x="370" y="3"/>
                      </a:lnTo>
                      <a:lnTo>
                        <a:pt x="362" y="4"/>
                      </a:lnTo>
                      <a:lnTo>
                        <a:pt x="355" y="5"/>
                      </a:lnTo>
                      <a:lnTo>
                        <a:pt x="347" y="6"/>
                      </a:lnTo>
                      <a:lnTo>
                        <a:pt x="339" y="8"/>
                      </a:lnTo>
                      <a:lnTo>
                        <a:pt x="330" y="9"/>
                      </a:lnTo>
                      <a:lnTo>
                        <a:pt x="322" y="10"/>
                      </a:lnTo>
                      <a:lnTo>
                        <a:pt x="314" y="12"/>
                      </a:lnTo>
                      <a:lnTo>
                        <a:pt x="306" y="13"/>
                      </a:lnTo>
                      <a:lnTo>
                        <a:pt x="298" y="12"/>
                      </a:lnTo>
                      <a:lnTo>
                        <a:pt x="289" y="10"/>
                      </a:lnTo>
                      <a:lnTo>
                        <a:pt x="281" y="9"/>
                      </a:lnTo>
                      <a:lnTo>
                        <a:pt x="273" y="8"/>
                      </a:lnTo>
                      <a:lnTo>
                        <a:pt x="264" y="6"/>
                      </a:lnTo>
                      <a:lnTo>
                        <a:pt x="256" y="5"/>
                      </a:lnTo>
                      <a:lnTo>
                        <a:pt x="248" y="4"/>
                      </a:lnTo>
                      <a:lnTo>
                        <a:pt x="240" y="3"/>
                      </a:lnTo>
                      <a:lnTo>
                        <a:pt x="232" y="3"/>
                      </a:lnTo>
                      <a:lnTo>
                        <a:pt x="224" y="2"/>
                      </a:lnTo>
                      <a:lnTo>
                        <a:pt x="217" y="1"/>
                      </a:lnTo>
                      <a:lnTo>
                        <a:pt x="209" y="1"/>
                      </a:lnTo>
                      <a:lnTo>
                        <a:pt x="201" y="1"/>
                      </a:lnTo>
                      <a:lnTo>
                        <a:pt x="194" y="0"/>
                      </a:lnTo>
                      <a:lnTo>
                        <a:pt x="186" y="0"/>
                      </a:lnTo>
                      <a:lnTo>
                        <a:pt x="179" y="0"/>
                      </a:lnTo>
                      <a:lnTo>
                        <a:pt x="172" y="1"/>
                      </a:lnTo>
                      <a:lnTo>
                        <a:pt x="165" y="1"/>
                      </a:lnTo>
                      <a:lnTo>
                        <a:pt x="158" y="1"/>
                      </a:lnTo>
                      <a:lnTo>
                        <a:pt x="151" y="2"/>
                      </a:lnTo>
                      <a:lnTo>
                        <a:pt x="144" y="3"/>
                      </a:lnTo>
                      <a:lnTo>
                        <a:pt x="137" y="4"/>
                      </a:lnTo>
                      <a:lnTo>
                        <a:pt x="131" y="5"/>
                      </a:lnTo>
                      <a:lnTo>
                        <a:pt x="124" y="7"/>
                      </a:lnTo>
                      <a:lnTo>
                        <a:pt x="118" y="8"/>
                      </a:lnTo>
                      <a:lnTo>
                        <a:pt x="112" y="10"/>
                      </a:lnTo>
                      <a:lnTo>
                        <a:pt x="106" y="12"/>
                      </a:lnTo>
                      <a:lnTo>
                        <a:pt x="100" y="14"/>
                      </a:lnTo>
                      <a:lnTo>
                        <a:pt x="95" y="16"/>
                      </a:lnTo>
                      <a:lnTo>
                        <a:pt x="89" y="19"/>
                      </a:lnTo>
                      <a:lnTo>
                        <a:pt x="83" y="22"/>
                      </a:lnTo>
                      <a:lnTo>
                        <a:pt x="77" y="26"/>
                      </a:lnTo>
                      <a:lnTo>
                        <a:pt x="71" y="30"/>
                      </a:lnTo>
                      <a:lnTo>
                        <a:pt x="65" y="34"/>
                      </a:lnTo>
                      <a:lnTo>
                        <a:pt x="60" y="38"/>
                      </a:lnTo>
                      <a:lnTo>
                        <a:pt x="55" y="43"/>
                      </a:lnTo>
                      <a:lnTo>
                        <a:pt x="50" y="48"/>
                      </a:lnTo>
                      <a:lnTo>
                        <a:pt x="45" y="53"/>
                      </a:lnTo>
                      <a:lnTo>
                        <a:pt x="41" y="58"/>
                      </a:lnTo>
                      <a:lnTo>
                        <a:pt x="36" y="64"/>
                      </a:lnTo>
                      <a:lnTo>
                        <a:pt x="32" y="69"/>
                      </a:lnTo>
                      <a:lnTo>
                        <a:pt x="28" y="75"/>
                      </a:lnTo>
                      <a:lnTo>
                        <a:pt x="25" y="81"/>
                      </a:lnTo>
                      <a:lnTo>
                        <a:pt x="22" y="88"/>
                      </a:lnTo>
                      <a:lnTo>
                        <a:pt x="18" y="94"/>
                      </a:lnTo>
                      <a:lnTo>
                        <a:pt x="16" y="100"/>
                      </a:lnTo>
                      <a:lnTo>
                        <a:pt x="13" y="107"/>
                      </a:lnTo>
                      <a:lnTo>
                        <a:pt x="10" y="114"/>
                      </a:lnTo>
                      <a:lnTo>
                        <a:pt x="8" y="121"/>
                      </a:lnTo>
                      <a:lnTo>
                        <a:pt x="6" y="128"/>
                      </a:lnTo>
                      <a:lnTo>
                        <a:pt x="5" y="135"/>
                      </a:lnTo>
                      <a:lnTo>
                        <a:pt x="3" y="142"/>
                      </a:lnTo>
                      <a:lnTo>
                        <a:pt x="2" y="149"/>
                      </a:lnTo>
                      <a:lnTo>
                        <a:pt x="1" y="157"/>
                      </a:lnTo>
                      <a:lnTo>
                        <a:pt x="1" y="164"/>
                      </a:lnTo>
                      <a:lnTo>
                        <a:pt x="0" y="172"/>
                      </a:lnTo>
                      <a:lnTo>
                        <a:pt x="0" y="179"/>
                      </a:lnTo>
                      <a:lnTo>
                        <a:pt x="0" y="186"/>
                      </a:lnTo>
                      <a:lnTo>
                        <a:pt x="1" y="193"/>
                      </a:lnTo>
                      <a:lnTo>
                        <a:pt x="1" y="200"/>
                      </a:lnTo>
                      <a:lnTo>
                        <a:pt x="2" y="207"/>
                      </a:lnTo>
                      <a:lnTo>
                        <a:pt x="3" y="214"/>
                      </a:lnTo>
                      <a:lnTo>
                        <a:pt x="4" y="221"/>
                      </a:lnTo>
                      <a:lnTo>
                        <a:pt x="6" y="228"/>
                      </a:lnTo>
                      <a:lnTo>
                        <a:pt x="8" y="235"/>
                      </a:lnTo>
                      <a:lnTo>
                        <a:pt x="9" y="241"/>
                      </a:lnTo>
                      <a:lnTo>
                        <a:pt x="12" y="248"/>
                      </a:lnTo>
                      <a:lnTo>
                        <a:pt x="14" y="255"/>
                      </a:lnTo>
                      <a:lnTo>
                        <a:pt x="17" y="261"/>
                      </a:lnTo>
                      <a:lnTo>
                        <a:pt x="19" y="267"/>
                      </a:lnTo>
                      <a:lnTo>
                        <a:pt x="22" y="274"/>
                      </a:lnTo>
                      <a:lnTo>
                        <a:pt x="25" y="280"/>
                      </a:lnTo>
                      <a:lnTo>
                        <a:pt x="29" y="286"/>
                      </a:lnTo>
                      <a:lnTo>
                        <a:pt x="32" y="292"/>
                      </a:lnTo>
                      <a:lnTo>
                        <a:pt x="36" y="298"/>
                      </a:lnTo>
                      <a:lnTo>
                        <a:pt x="40" y="304"/>
                      </a:lnTo>
                      <a:lnTo>
                        <a:pt x="44" y="310"/>
                      </a:lnTo>
                      <a:lnTo>
                        <a:pt x="48" y="316"/>
                      </a:lnTo>
                      <a:lnTo>
                        <a:pt x="53" y="321"/>
                      </a:lnTo>
                      <a:lnTo>
                        <a:pt x="57" y="327"/>
                      </a:lnTo>
                      <a:lnTo>
                        <a:pt x="62" y="332"/>
                      </a:lnTo>
                      <a:lnTo>
                        <a:pt x="67" y="338"/>
                      </a:lnTo>
                      <a:lnTo>
                        <a:pt x="72" y="343"/>
                      </a:lnTo>
                      <a:lnTo>
                        <a:pt x="78" y="348"/>
                      </a:lnTo>
                      <a:lnTo>
                        <a:pt x="83" y="353"/>
                      </a:lnTo>
                      <a:lnTo>
                        <a:pt x="89" y="357"/>
                      </a:lnTo>
                      <a:lnTo>
                        <a:pt x="94" y="362"/>
                      </a:lnTo>
                      <a:lnTo>
                        <a:pt x="99" y="366"/>
                      </a:lnTo>
                      <a:lnTo>
                        <a:pt x="105" y="370"/>
                      </a:lnTo>
                      <a:lnTo>
                        <a:pt x="110" y="373"/>
                      </a:lnTo>
                      <a:lnTo>
                        <a:pt x="116" y="377"/>
                      </a:lnTo>
                      <a:lnTo>
                        <a:pt x="121" y="381"/>
                      </a:lnTo>
                      <a:lnTo>
                        <a:pt x="127" y="384"/>
                      </a:lnTo>
                      <a:lnTo>
                        <a:pt x="133" y="388"/>
                      </a:lnTo>
                      <a:lnTo>
                        <a:pt x="139" y="391"/>
                      </a:lnTo>
                      <a:lnTo>
                        <a:pt x="145" y="394"/>
                      </a:lnTo>
                      <a:lnTo>
                        <a:pt x="152" y="397"/>
                      </a:lnTo>
                      <a:lnTo>
                        <a:pt x="158" y="400"/>
                      </a:lnTo>
                      <a:lnTo>
                        <a:pt x="165" y="403"/>
                      </a:lnTo>
                      <a:lnTo>
                        <a:pt x="171" y="405"/>
                      </a:lnTo>
                      <a:lnTo>
                        <a:pt x="178" y="408"/>
                      </a:lnTo>
                      <a:lnTo>
                        <a:pt x="184" y="410"/>
                      </a:lnTo>
                      <a:lnTo>
                        <a:pt x="191" y="412"/>
                      </a:lnTo>
                      <a:lnTo>
                        <a:pt x="198" y="414"/>
                      </a:lnTo>
                      <a:lnTo>
                        <a:pt x="205" y="416"/>
                      </a:lnTo>
                      <a:lnTo>
                        <a:pt x="212" y="418"/>
                      </a:lnTo>
                      <a:lnTo>
                        <a:pt x="219" y="420"/>
                      </a:lnTo>
                      <a:lnTo>
                        <a:pt x="226" y="421"/>
                      </a:lnTo>
                      <a:lnTo>
                        <a:pt x="234" y="423"/>
                      </a:lnTo>
                      <a:lnTo>
                        <a:pt x="241" y="424"/>
                      </a:lnTo>
                      <a:lnTo>
                        <a:pt x="248" y="425"/>
                      </a:lnTo>
                      <a:lnTo>
                        <a:pt x="256" y="426"/>
                      </a:lnTo>
                      <a:lnTo>
                        <a:pt x="263" y="427"/>
                      </a:lnTo>
                      <a:lnTo>
                        <a:pt x="271" y="428"/>
                      </a:lnTo>
                      <a:lnTo>
                        <a:pt x="279" y="428"/>
                      </a:lnTo>
                      <a:lnTo>
                        <a:pt x="286" y="429"/>
                      </a:lnTo>
                      <a:lnTo>
                        <a:pt x="294" y="429"/>
                      </a:lnTo>
                      <a:lnTo>
                        <a:pt x="302" y="429"/>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35" name="Freeform 213"/>
                <p:cNvSpPr>
                  <a:spLocks/>
                </p:cNvSpPr>
                <p:nvPr/>
              </p:nvSpPr>
              <p:spPr bwMode="auto">
                <a:xfrm>
                  <a:off x="3718" y="3358"/>
                  <a:ext cx="606" cy="430"/>
                </a:xfrm>
                <a:custGeom>
                  <a:avLst/>
                  <a:gdLst>
                    <a:gd name="T0" fmla="*/ 325 w 606"/>
                    <a:gd name="T1" fmla="*/ 428 h 430"/>
                    <a:gd name="T2" fmla="*/ 356 w 606"/>
                    <a:gd name="T3" fmla="*/ 425 h 430"/>
                    <a:gd name="T4" fmla="*/ 385 w 606"/>
                    <a:gd name="T5" fmla="*/ 420 h 430"/>
                    <a:gd name="T6" fmla="*/ 413 w 606"/>
                    <a:gd name="T7" fmla="*/ 412 h 430"/>
                    <a:gd name="T8" fmla="*/ 440 w 606"/>
                    <a:gd name="T9" fmla="*/ 403 h 430"/>
                    <a:gd name="T10" fmla="*/ 466 w 606"/>
                    <a:gd name="T11" fmla="*/ 391 h 430"/>
                    <a:gd name="T12" fmla="*/ 489 w 606"/>
                    <a:gd name="T13" fmla="*/ 377 h 430"/>
                    <a:gd name="T14" fmla="*/ 511 w 606"/>
                    <a:gd name="T15" fmla="*/ 362 h 430"/>
                    <a:gd name="T16" fmla="*/ 527 w 606"/>
                    <a:gd name="T17" fmla="*/ 348 h 430"/>
                    <a:gd name="T18" fmla="*/ 548 w 606"/>
                    <a:gd name="T19" fmla="*/ 327 h 430"/>
                    <a:gd name="T20" fmla="*/ 565 w 606"/>
                    <a:gd name="T21" fmla="*/ 304 h 430"/>
                    <a:gd name="T22" fmla="*/ 580 w 606"/>
                    <a:gd name="T23" fmla="*/ 280 h 430"/>
                    <a:gd name="T24" fmla="*/ 592 w 606"/>
                    <a:gd name="T25" fmla="*/ 255 h 430"/>
                    <a:gd name="T26" fmla="*/ 600 w 606"/>
                    <a:gd name="T27" fmla="*/ 228 h 430"/>
                    <a:gd name="T28" fmla="*/ 604 w 606"/>
                    <a:gd name="T29" fmla="*/ 200 h 430"/>
                    <a:gd name="T30" fmla="*/ 605 w 606"/>
                    <a:gd name="T31" fmla="*/ 179 h 430"/>
                    <a:gd name="T32" fmla="*/ 603 w 606"/>
                    <a:gd name="T33" fmla="*/ 149 h 430"/>
                    <a:gd name="T34" fmla="*/ 597 w 606"/>
                    <a:gd name="T35" fmla="*/ 121 h 430"/>
                    <a:gd name="T36" fmla="*/ 587 w 606"/>
                    <a:gd name="T37" fmla="*/ 94 h 430"/>
                    <a:gd name="T38" fmla="*/ 573 w 606"/>
                    <a:gd name="T39" fmla="*/ 69 h 430"/>
                    <a:gd name="T40" fmla="*/ 556 w 606"/>
                    <a:gd name="T41" fmla="*/ 48 h 430"/>
                    <a:gd name="T42" fmla="*/ 535 w 606"/>
                    <a:gd name="T43" fmla="*/ 30 h 430"/>
                    <a:gd name="T44" fmla="*/ 517 w 606"/>
                    <a:gd name="T45" fmla="*/ 19 h 430"/>
                    <a:gd name="T46" fmla="*/ 495 w 606"/>
                    <a:gd name="T47" fmla="*/ 10 h 430"/>
                    <a:gd name="T48" fmla="*/ 470 w 606"/>
                    <a:gd name="T49" fmla="*/ 4 h 430"/>
                    <a:gd name="T50" fmla="*/ 444 w 606"/>
                    <a:gd name="T51" fmla="*/ 1 h 430"/>
                    <a:gd name="T52" fmla="*/ 415 w 606"/>
                    <a:gd name="T53" fmla="*/ 0 h 430"/>
                    <a:gd name="T54" fmla="*/ 386 w 606"/>
                    <a:gd name="T55" fmla="*/ 2 h 430"/>
                    <a:gd name="T56" fmla="*/ 355 w 606"/>
                    <a:gd name="T57" fmla="*/ 5 h 430"/>
                    <a:gd name="T58" fmla="*/ 322 w 606"/>
                    <a:gd name="T59" fmla="*/ 10 h 430"/>
                    <a:gd name="T60" fmla="*/ 298 w 606"/>
                    <a:gd name="T61" fmla="*/ 12 h 430"/>
                    <a:gd name="T62" fmla="*/ 264 w 606"/>
                    <a:gd name="T63" fmla="*/ 6 h 430"/>
                    <a:gd name="T64" fmla="*/ 232 w 606"/>
                    <a:gd name="T65" fmla="*/ 3 h 430"/>
                    <a:gd name="T66" fmla="*/ 201 w 606"/>
                    <a:gd name="T67" fmla="*/ 1 h 430"/>
                    <a:gd name="T68" fmla="*/ 172 w 606"/>
                    <a:gd name="T69" fmla="*/ 1 h 430"/>
                    <a:gd name="T70" fmla="*/ 144 w 606"/>
                    <a:gd name="T71" fmla="*/ 3 h 430"/>
                    <a:gd name="T72" fmla="*/ 118 w 606"/>
                    <a:gd name="T73" fmla="*/ 8 h 430"/>
                    <a:gd name="T74" fmla="*/ 95 w 606"/>
                    <a:gd name="T75" fmla="*/ 16 h 430"/>
                    <a:gd name="T76" fmla="*/ 77 w 606"/>
                    <a:gd name="T77" fmla="*/ 26 h 430"/>
                    <a:gd name="T78" fmla="*/ 55 w 606"/>
                    <a:gd name="T79" fmla="*/ 43 h 430"/>
                    <a:gd name="T80" fmla="*/ 36 w 606"/>
                    <a:gd name="T81" fmla="*/ 64 h 430"/>
                    <a:gd name="T82" fmla="*/ 22 w 606"/>
                    <a:gd name="T83" fmla="*/ 88 h 430"/>
                    <a:gd name="T84" fmla="*/ 10 w 606"/>
                    <a:gd name="T85" fmla="*/ 114 h 430"/>
                    <a:gd name="T86" fmla="*/ 3 w 606"/>
                    <a:gd name="T87" fmla="*/ 142 h 430"/>
                    <a:gd name="T88" fmla="*/ 0 w 606"/>
                    <a:gd name="T89" fmla="*/ 172 h 430"/>
                    <a:gd name="T90" fmla="*/ 1 w 606"/>
                    <a:gd name="T91" fmla="*/ 193 h 430"/>
                    <a:gd name="T92" fmla="*/ 4 w 606"/>
                    <a:gd name="T93" fmla="*/ 221 h 430"/>
                    <a:gd name="T94" fmla="*/ 12 w 606"/>
                    <a:gd name="T95" fmla="*/ 248 h 430"/>
                    <a:gd name="T96" fmla="*/ 22 w 606"/>
                    <a:gd name="T97" fmla="*/ 274 h 430"/>
                    <a:gd name="T98" fmla="*/ 36 w 606"/>
                    <a:gd name="T99" fmla="*/ 298 h 430"/>
                    <a:gd name="T100" fmla="*/ 53 w 606"/>
                    <a:gd name="T101" fmla="*/ 321 h 430"/>
                    <a:gd name="T102" fmla="*/ 72 w 606"/>
                    <a:gd name="T103" fmla="*/ 343 h 430"/>
                    <a:gd name="T104" fmla="*/ 89 w 606"/>
                    <a:gd name="T105" fmla="*/ 357 h 430"/>
                    <a:gd name="T106" fmla="*/ 110 w 606"/>
                    <a:gd name="T107" fmla="*/ 373 h 430"/>
                    <a:gd name="T108" fmla="*/ 133 w 606"/>
                    <a:gd name="T109" fmla="*/ 388 h 430"/>
                    <a:gd name="T110" fmla="*/ 158 w 606"/>
                    <a:gd name="T111" fmla="*/ 400 h 430"/>
                    <a:gd name="T112" fmla="*/ 184 w 606"/>
                    <a:gd name="T113" fmla="*/ 410 h 430"/>
                    <a:gd name="T114" fmla="*/ 212 w 606"/>
                    <a:gd name="T115" fmla="*/ 418 h 430"/>
                    <a:gd name="T116" fmla="*/ 241 w 606"/>
                    <a:gd name="T117" fmla="*/ 424 h 430"/>
                    <a:gd name="T118" fmla="*/ 271 w 606"/>
                    <a:gd name="T119" fmla="*/ 428 h 430"/>
                    <a:gd name="T120" fmla="*/ 302 w 606"/>
                    <a:gd name="T121" fmla="*/ 429 h 4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6"/>
                    <a:gd name="T184" fmla="*/ 0 h 430"/>
                    <a:gd name="T185" fmla="*/ 606 w 606"/>
                    <a:gd name="T186" fmla="*/ 430 h 4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6" h="430">
                      <a:moveTo>
                        <a:pt x="302" y="429"/>
                      </a:moveTo>
                      <a:lnTo>
                        <a:pt x="310" y="429"/>
                      </a:lnTo>
                      <a:lnTo>
                        <a:pt x="317" y="429"/>
                      </a:lnTo>
                      <a:lnTo>
                        <a:pt x="325" y="428"/>
                      </a:lnTo>
                      <a:lnTo>
                        <a:pt x="333" y="428"/>
                      </a:lnTo>
                      <a:lnTo>
                        <a:pt x="340" y="427"/>
                      </a:lnTo>
                      <a:lnTo>
                        <a:pt x="348" y="426"/>
                      </a:lnTo>
                      <a:lnTo>
                        <a:pt x="356" y="425"/>
                      </a:lnTo>
                      <a:lnTo>
                        <a:pt x="363" y="424"/>
                      </a:lnTo>
                      <a:lnTo>
                        <a:pt x="370" y="423"/>
                      </a:lnTo>
                      <a:lnTo>
                        <a:pt x="378" y="421"/>
                      </a:lnTo>
                      <a:lnTo>
                        <a:pt x="385" y="420"/>
                      </a:lnTo>
                      <a:lnTo>
                        <a:pt x="392" y="418"/>
                      </a:lnTo>
                      <a:lnTo>
                        <a:pt x="399" y="416"/>
                      </a:lnTo>
                      <a:lnTo>
                        <a:pt x="406" y="414"/>
                      </a:lnTo>
                      <a:lnTo>
                        <a:pt x="413" y="412"/>
                      </a:lnTo>
                      <a:lnTo>
                        <a:pt x="420" y="410"/>
                      </a:lnTo>
                      <a:lnTo>
                        <a:pt x="427" y="408"/>
                      </a:lnTo>
                      <a:lnTo>
                        <a:pt x="434" y="405"/>
                      </a:lnTo>
                      <a:lnTo>
                        <a:pt x="440" y="403"/>
                      </a:lnTo>
                      <a:lnTo>
                        <a:pt x="447" y="400"/>
                      </a:lnTo>
                      <a:lnTo>
                        <a:pt x="453" y="397"/>
                      </a:lnTo>
                      <a:lnTo>
                        <a:pt x="459" y="394"/>
                      </a:lnTo>
                      <a:lnTo>
                        <a:pt x="466" y="391"/>
                      </a:lnTo>
                      <a:lnTo>
                        <a:pt x="472" y="388"/>
                      </a:lnTo>
                      <a:lnTo>
                        <a:pt x="478" y="384"/>
                      </a:lnTo>
                      <a:lnTo>
                        <a:pt x="483" y="381"/>
                      </a:lnTo>
                      <a:lnTo>
                        <a:pt x="489" y="377"/>
                      </a:lnTo>
                      <a:lnTo>
                        <a:pt x="495" y="373"/>
                      </a:lnTo>
                      <a:lnTo>
                        <a:pt x="500" y="370"/>
                      </a:lnTo>
                      <a:lnTo>
                        <a:pt x="506" y="366"/>
                      </a:lnTo>
                      <a:lnTo>
                        <a:pt x="511" y="362"/>
                      </a:lnTo>
                      <a:lnTo>
                        <a:pt x="516" y="357"/>
                      </a:lnTo>
                      <a:lnTo>
                        <a:pt x="522" y="353"/>
                      </a:lnTo>
                      <a:lnTo>
                        <a:pt x="527" y="348"/>
                      </a:lnTo>
                      <a:lnTo>
                        <a:pt x="533" y="343"/>
                      </a:lnTo>
                      <a:lnTo>
                        <a:pt x="538" y="338"/>
                      </a:lnTo>
                      <a:lnTo>
                        <a:pt x="543" y="332"/>
                      </a:lnTo>
                      <a:lnTo>
                        <a:pt x="548" y="327"/>
                      </a:lnTo>
                      <a:lnTo>
                        <a:pt x="552" y="321"/>
                      </a:lnTo>
                      <a:lnTo>
                        <a:pt x="557" y="316"/>
                      </a:lnTo>
                      <a:lnTo>
                        <a:pt x="561" y="310"/>
                      </a:lnTo>
                      <a:lnTo>
                        <a:pt x="565" y="304"/>
                      </a:lnTo>
                      <a:lnTo>
                        <a:pt x="569" y="298"/>
                      </a:lnTo>
                      <a:lnTo>
                        <a:pt x="573" y="292"/>
                      </a:lnTo>
                      <a:lnTo>
                        <a:pt x="577" y="286"/>
                      </a:lnTo>
                      <a:lnTo>
                        <a:pt x="580" y="280"/>
                      </a:lnTo>
                      <a:lnTo>
                        <a:pt x="583" y="274"/>
                      </a:lnTo>
                      <a:lnTo>
                        <a:pt x="586" y="267"/>
                      </a:lnTo>
                      <a:lnTo>
                        <a:pt x="589" y="261"/>
                      </a:lnTo>
                      <a:lnTo>
                        <a:pt x="592" y="255"/>
                      </a:lnTo>
                      <a:lnTo>
                        <a:pt x="594" y="248"/>
                      </a:lnTo>
                      <a:lnTo>
                        <a:pt x="596" y="241"/>
                      </a:lnTo>
                      <a:lnTo>
                        <a:pt x="598" y="235"/>
                      </a:lnTo>
                      <a:lnTo>
                        <a:pt x="600" y="228"/>
                      </a:lnTo>
                      <a:lnTo>
                        <a:pt x="601" y="221"/>
                      </a:lnTo>
                      <a:lnTo>
                        <a:pt x="602" y="214"/>
                      </a:lnTo>
                      <a:lnTo>
                        <a:pt x="604" y="207"/>
                      </a:lnTo>
                      <a:lnTo>
                        <a:pt x="604" y="200"/>
                      </a:lnTo>
                      <a:lnTo>
                        <a:pt x="605" y="193"/>
                      </a:lnTo>
                      <a:lnTo>
                        <a:pt x="605" y="186"/>
                      </a:lnTo>
                      <a:lnTo>
                        <a:pt x="605" y="179"/>
                      </a:lnTo>
                      <a:lnTo>
                        <a:pt x="605" y="172"/>
                      </a:lnTo>
                      <a:lnTo>
                        <a:pt x="605" y="164"/>
                      </a:lnTo>
                      <a:lnTo>
                        <a:pt x="604" y="157"/>
                      </a:lnTo>
                      <a:lnTo>
                        <a:pt x="603" y="149"/>
                      </a:lnTo>
                      <a:lnTo>
                        <a:pt x="602" y="142"/>
                      </a:lnTo>
                      <a:lnTo>
                        <a:pt x="601" y="135"/>
                      </a:lnTo>
                      <a:lnTo>
                        <a:pt x="599" y="128"/>
                      </a:lnTo>
                      <a:lnTo>
                        <a:pt x="597" y="121"/>
                      </a:lnTo>
                      <a:lnTo>
                        <a:pt x="595" y="114"/>
                      </a:lnTo>
                      <a:lnTo>
                        <a:pt x="593" y="107"/>
                      </a:lnTo>
                      <a:lnTo>
                        <a:pt x="590" y="100"/>
                      </a:lnTo>
                      <a:lnTo>
                        <a:pt x="587" y="94"/>
                      </a:lnTo>
                      <a:lnTo>
                        <a:pt x="584" y="88"/>
                      </a:lnTo>
                      <a:lnTo>
                        <a:pt x="581" y="81"/>
                      </a:lnTo>
                      <a:lnTo>
                        <a:pt x="577" y="75"/>
                      </a:lnTo>
                      <a:lnTo>
                        <a:pt x="573" y="69"/>
                      </a:lnTo>
                      <a:lnTo>
                        <a:pt x="569" y="64"/>
                      </a:lnTo>
                      <a:lnTo>
                        <a:pt x="565" y="58"/>
                      </a:lnTo>
                      <a:lnTo>
                        <a:pt x="561" y="53"/>
                      </a:lnTo>
                      <a:lnTo>
                        <a:pt x="556" y="48"/>
                      </a:lnTo>
                      <a:lnTo>
                        <a:pt x="551" y="43"/>
                      </a:lnTo>
                      <a:lnTo>
                        <a:pt x="546" y="38"/>
                      </a:lnTo>
                      <a:lnTo>
                        <a:pt x="540" y="34"/>
                      </a:lnTo>
                      <a:lnTo>
                        <a:pt x="535" y="30"/>
                      </a:lnTo>
                      <a:lnTo>
                        <a:pt x="529" y="26"/>
                      </a:lnTo>
                      <a:lnTo>
                        <a:pt x="523" y="22"/>
                      </a:lnTo>
                      <a:lnTo>
                        <a:pt x="517" y="19"/>
                      </a:lnTo>
                      <a:lnTo>
                        <a:pt x="512" y="16"/>
                      </a:lnTo>
                      <a:lnTo>
                        <a:pt x="506" y="14"/>
                      </a:lnTo>
                      <a:lnTo>
                        <a:pt x="500" y="12"/>
                      </a:lnTo>
                      <a:lnTo>
                        <a:pt x="495" y="10"/>
                      </a:lnTo>
                      <a:lnTo>
                        <a:pt x="489" y="8"/>
                      </a:lnTo>
                      <a:lnTo>
                        <a:pt x="483" y="7"/>
                      </a:lnTo>
                      <a:lnTo>
                        <a:pt x="476" y="5"/>
                      </a:lnTo>
                      <a:lnTo>
                        <a:pt x="470" y="4"/>
                      </a:lnTo>
                      <a:lnTo>
                        <a:pt x="464" y="3"/>
                      </a:lnTo>
                      <a:lnTo>
                        <a:pt x="457" y="2"/>
                      </a:lnTo>
                      <a:lnTo>
                        <a:pt x="450" y="1"/>
                      </a:lnTo>
                      <a:lnTo>
                        <a:pt x="444" y="1"/>
                      </a:lnTo>
                      <a:lnTo>
                        <a:pt x="437" y="1"/>
                      </a:lnTo>
                      <a:lnTo>
                        <a:pt x="430" y="0"/>
                      </a:lnTo>
                      <a:lnTo>
                        <a:pt x="423" y="0"/>
                      </a:lnTo>
                      <a:lnTo>
                        <a:pt x="415" y="0"/>
                      </a:lnTo>
                      <a:lnTo>
                        <a:pt x="408" y="1"/>
                      </a:lnTo>
                      <a:lnTo>
                        <a:pt x="401" y="1"/>
                      </a:lnTo>
                      <a:lnTo>
                        <a:pt x="393" y="1"/>
                      </a:lnTo>
                      <a:lnTo>
                        <a:pt x="386" y="2"/>
                      </a:lnTo>
                      <a:lnTo>
                        <a:pt x="378" y="3"/>
                      </a:lnTo>
                      <a:lnTo>
                        <a:pt x="370" y="3"/>
                      </a:lnTo>
                      <a:lnTo>
                        <a:pt x="362" y="4"/>
                      </a:lnTo>
                      <a:lnTo>
                        <a:pt x="355" y="5"/>
                      </a:lnTo>
                      <a:lnTo>
                        <a:pt x="347" y="6"/>
                      </a:lnTo>
                      <a:lnTo>
                        <a:pt x="339" y="8"/>
                      </a:lnTo>
                      <a:lnTo>
                        <a:pt x="330" y="9"/>
                      </a:lnTo>
                      <a:lnTo>
                        <a:pt x="322" y="10"/>
                      </a:lnTo>
                      <a:lnTo>
                        <a:pt x="314" y="12"/>
                      </a:lnTo>
                      <a:lnTo>
                        <a:pt x="306" y="13"/>
                      </a:lnTo>
                      <a:lnTo>
                        <a:pt x="298" y="12"/>
                      </a:lnTo>
                      <a:lnTo>
                        <a:pt x="289" y="10"/>
                      </a:lnTo>
                      <a:lnTo>
                        <a:pt x="281" y="9"/>
                      </a:lnTo>
                      <a:lnTo>
                        <a:pt x="273" y="8"/>
                      </a:lnTo>
                      <a:lnTo>
                        <a:pt x="264" y="6"/>
                      </a:lnTo>
                      <a:lnTo>
                        <a:pt x="256" y="5"/>
                      </a:lnTo>
                      <a:lnTo>
                        <a:pt x="248" y="4"/>
                      </a:lnTo>
                      <a:lnTo>
                        <a:pt x="240" y="3"/>
                      </a:lnTo>
                      <a:lnTo>
                        <a:pt x="232" y="3"/>
                      </a:lnTo>
                      <a:lnTo>
                        <a:pt x="224" y="2"/>
                      </a:lnTo>
                      <a:lnTo>
                        <a:pt x="217" y="1"/>
                      </a:lnTo>
                      <a:lnTo>
                        <a:pt x="209" y="1"/>
                      </a:lnTo>
                      <a:lnTo>
                        <a:pt x="201" y="1"/>
                      </a:lnTo>
                      <a:lnTo>
                        <a:pt x="194" y="0"/>
                      </a:lnTo>
                      <a:lnTo>
                        <a:pt x="186" y="0"/>
                      </a:lnTo>
                      <a:lnTo>
                        <a:pt x="179" y="0"/>
                      </a:lnTo>
                      <a:lnTo>
                        <a:pt x="172" y="1"/>
                      </a:lnTo>
                      <a:lnTo>
                        <a:pt x="165" y="1"/>
                      </a:lnTo>
                      <a:lnTo>
                        <a:pt x="158" y="1"/>
                      </a:lnTo>
                      <a:lnTo>
                        <a:pt x="151" y="2"/>
                      </a:lnTo>
                      <a:lnTo>
                        <a:pt x="144" y="3"/>
                      </a:lnTo>
                      <a:lnTo>
                        <a:pt x="137" y="4"/>
                      </a:lnTo>
                      <a:lnTo>
                        <a:pt x="131" y="5"/>
                      </a:lnTo>
                      <a:lnTo>
                        <a:pt x="124" y="7"/>
                      </a:lnTo>
                      <a:lnTo>
                        <a:pt x="118" y="8"/>
                      </a:lnTo>
                      <a:lnTo>
                        <a:pt x="112" y="10"/>
                      </a:lnTo>
                      <a:lnTo>
                        <a:pt x="106" y="12"/>
                      </a:lnTo>
                      <a:lnTo>
                        <a:pt x="100" y="14"/>
                      </a:lnTo>
                      <a:lnTo>
                        <a:pt x="95" y="16"/>
                      </a:lnTo>
                      <a:lnTo>
                        <a:pt x="89" y="19"/>
                      </a:lnTo>
                      <a:lnTo>
                        <a:pt x="83" y="22"/>
                      </a:lnTo>
                      <a:lnTo>
                        <a:pt x="77" y="26"/>
                      </a:lnTo>
                      <a:lnTo>
                        <a:pt x="71" y="30"/>
                      </a:lnTo>
                      <a:lnTo>
                        <a:pt x="65" y="34"/>
                      </a:lnTo>
                      <a:lnTo>
                        <a:pt x="60" y="38"/>
                      </a:lnTo>
                      <a:lnTo>
                        <a:pt x="55" y="43"/>
                      </a:lnTo>
                      <a:lnTo>
                        <a:pt x="50" y="48"/>
                      </a:lnTo>
                      <a:lnTo>
                        <a:pt x="45" y="53"/>
                      </a:lnTo>
                      <a:lnTo>
                        <a:pt x="41" y="58"/>
                      </a:lnTo>
                      <a:lnTo>
                        <a:pt x="36" y="64"/>
                      </a:lnTo>
                      <a:lnTo>
                        <a:pt x="32" y="69"/>
                      </a:lnTo>
                      <a:lnTo>
                        <a:pt x="28" y="75"/>
                      </a:lnTo>
                      <a:lnTo>
                        <a:pt x="25" y="81"/>
                      </a:lnTo>
                      <a:lnTo>
                        <a:pt x="22" y="88"/>
                      </a:lnTo>
                      <a:lnTo>
                        <a:pt x="18" y="94"/>
                      </a:lnTo>
                      <a:lnTo>
                        <a:pt x="16" y="100"/>
                      </a:lnTo>
                      <a:lnTo>
                        <a:pt x="13" y="107"/>
                      </a:lnTo>
                      <a:lnTo>
                        <a:pt x="10" y="114"/>
                      </a:lnTo>
                      <a:lnTo>
                        <a:pt x="8" y="121"/>
                      </a:lnTo>
                      <a:lnTo>
                        <a:pt x="6" y="128"/>
                      </a:lnTo>
                      <a:lnTo>
                        <a:pt x="5" y="135"/>
                      </a:lnTo>
                      <a:lnTo>
                        <a:pt x="3" y="142"/>
                      </a:lnTo>
                      <a:lnTo>
                        <a:pt x="2" y="149"/>
                      </a:lnTo>
                      <a:lnTo>
                        <a:pt x="1" y="157"/>
                      </a:lnTo>
                      <a:lnTo>
                        <a:pt x="1" y="164"/>
                      </a:lnTo>
                      <a:lnTo>
                        <a:pt x="0" y="172"/>
                      </a:lnTo>
                      <a:lnTo>
                        <a:pt x="0" y="179"/>
                      </a:lnTo>
                      <a:lnTo>
                        <a:pt x="0" y="186"/>
                      </a:lnTo>
                      <a:lnTo>
                        <a:pt x="1" y="193"/>
                      </a:lnTo>
                      <a:lnTo>
                        <a:pt x="1" y="200"/>
                      </a:lnTo>
                      <a:lnTo>
                        <a:pt x="2" y="207"/>
                      </a:lnTo>
                      <a:lnTo>
                        <a:pt x="3" y="214"/>
                      </a:lnTo>
                      <a:lnTo>
                        <a:pt x="4" y="221"/>
                      </a:lnTo>
                      <a:lnTo>
                        <a:pt x="6" y="228"/>
                      </a:lnTo>
                      <a:lnTo>
                        <a:pt x="8" y="235"/>
                      </a:lnTo>
                      <a:lnTo>
                        <a:pt x="9" y="241"/>
                      </a:lnTo>
                      <a:lnTo>
                        <a:pt x="12" y="248"/>
                      </a:lnTo>
                      <a:lnTo>
                        <a:pt x="14" y="255"/>
                      </a:lnTo>
                      <a:lnTo>
                        <a:pt x="17" y="261"/>
                      </a:lnTo>
                      <a:lnTo>
                        <a:pt x="19" y="267"/>
                      </a:lnTo>
                      <a:lnTo>
                        <a:pt x="22" y="274"/>
                      </a:lnTo>
                      <a:lnTo>
                        <a:pt x="25" y="280"/>
                      </a:lnTo>
                      <a:lnTo>
                        <a:pt x="29" y="286"/>
                      </a:lnTo>
                      <a:lnTo>
                        <a:pt x="32" y="292"/>
                      </a:lnTo>
                      <a:lnTo>
                        <a:pt x="36" y="298"/>
                      </a:lnTo>
                      <a:lnTo>
                        <a:pt x="40" y="304"/>
                      </a:lnTo>
                      <a:lnTo>
                        <a:pt x="44" y="310"/>
                      </a:lnTo>
                      <a:lnTo>
                        <a:pt x="48" y="316"/>
                      </a:lnTo>
                      <a:lnTo>
                        <a:pt x="53" y="321"/>
                      </a:lnTo>
                      <a:lnTo>
                        <a:pt x="57" y="327"/>
                      </a:lnTo>
                      <a:lnTo>
                        <a:pt x="62" y="332"/>
                      </a:lnTo>
                      <a:lnTo>
                        <a:pt x="67" y="338"/>
                      </a:lnTo>
                      <a:lnTo>
                        <a:pt x="72" y="343"/>
                      </a:lnTo>
                      <a:lnTo>
                        <a:pt x="78" y="348"/>
                      </a:lnTo>
                      <a:lnTo>
                        <a:pt x="83" y="353"/>
                      </a:lnTo>
                      <a:lnTo>
                        <a:pt x="89" y="357"/>
                      </a:lnTo>
                      <a:lnTo>
                        <a:pt x="94" y="362"/>
                      </a:lnTo>
                      <a:lnTo>
                        <a:pt x="99" y="366"/>
                      </a:lnTo>
                      <a:lnTo>
                        <a:pt x="105" y="370"/>
                      </a:lnTo>
                      <a:lnTo>
                        <a:pt x="110" y="373"/>
                      </a:lnTo>
                      <a:lnTo>
                        <a:pt x="116" y="377"/>
                      </a:lnTo>
                      <a:lnTo>
                        <a:pt x="121" y="381"/>
                      </a:lnTo>
                      <a:lnTo>
                        <a:pt x="127" y="384"/>
                      </a:lnTo>
                      <a:lnTo>
                        <a:pt x="133" y="388"/>
                      </a:lnTo>
                      <a:lnTo>
                        <a:pt x="139" y="391"/>
                      </a:lnTo>
                      <a:lnTo>
                        <a:pt x="145" y="394"/>
                      </a:lnTo>
                      <a:lnTo>
                        <a:pt x="152" y="397"/>
                      </a:lnTo>
                      <a:lnTo>
                        <a:pt x="158" y="400"/>
                      </a:lnTo>
                      <a:lnTo>
                        <a:pt x="165" y="403"/>
                      </a:lnTo>
                      <a:lnTo>
                        <a:pt x="171" y="405"/>
                      </a:lnTo>
                      <a:lnTo>
                        <a:pt x="178" y="408"/>
                      </a:lnTo>
                      <a:lnTo>
                        <a:pt x="184" y="410"/>
                      </a:lnTo>
                      <a:lnTo>
                        <a:pt x="191" y="412"/>
                      </a:lnTo>
                      <a:lnTo>
                        <a:pt x="198" y="414"/>
                      </a:lnTo>
                      <a:lnTo>
                        <a:pt x="205" y="416"/>
                      </a:lnTo>
                      <a:lnTo>
                        <a:pt x="212" y="418"/>
                      </a:lnTo>
                      <a:lnTo>
                        <a:pt x="219" y="420"/>
                      </a:lnTo>
                      <a:lnTo>
                        <a:pt x="226" y="421"/>
                      </a:lnTo>
                      <a:lnTo>
                        <a:pt x="234" y="423"/>
                      </a:lnTo>
                      <a:lnTo>
                        <a:pt x="241" y="424"/>
                      </a:lnTo>
                      <a:lnTo>
                        <a:pt x="248" y="425"/>
                      </a:lnTo>
                      <a:lnTo>
                        <a:pt x="256" y="426"/>
                      </a:lnTo>
                      <a:lnTo>
                        <a:pt x="263" y="427"/>
                      </a:lnTo>
                      <a:lnTo>
                        <a:pt x="271" y="428"/>
                      </a:lnTo>
                      <a:lnTo>
                        <a:pt x="279" y="428"/>
                      </a:lnTo>
                      <a:lnTo>
                        <a:pt x="286" y="429"/>
                      </a:lnTo>
                      <a:lnTo>
                        <a:pt x="294" y="429"/>
                      </a:lnTo>
                      <a:lnTo>
                        <a:pt x="302" y="4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36" name="Freeform 214"/>
                <p:cNvSpPr>
                  <a:spLocks/>
                </p:cNvSpPr>
                <p:nvPr/>
              </p:nvSpPr>
              <p:spPr bwMode="auto">
                <a:xfrm>
                  <a:off x="3755" y="3385"/>
                  <a:ext cx="528" cy="373"/>
                </a:xfrm>
                <a:custGeom>
                  <a:avLst/>
                  <a:gdLst>
                    <a:gd name="T0" fmla="*/ 286 w 528"/>
                    <a:gd name="T1" fmla="*/ 371 h 373"/>
                    <a:gd name="T2" fmla="*/ 316 w 528"/>
                    <a:gd name="T3" fmla="*/ 368 h 373"/>
                    <a:gd name="T4" fmla="*/ 345 w 528"/>
                    <a:gd name="T5" fmla="*/ 362 h 373"/>
                    <a:gd name="T6" fmla="*/ 372 w 528"/>
                    <a:gd name="T7" fmla="*/ 354 h 373"/>
                    <a:gd name="T8" fmla="*/ 398 w 528"/>
                    <a:gd name="T9" fmla="*/ 343 h 373"/>
                    <a:gd name="T10" fmla="*/ 422 w 528"/>
                    <a:gd name="T11" fmla="*/ 330 h 373"/>
                    <a:gd name="T12" fmla="*/ 445 w 528"/>
                    <a:gd name="T13" fmla="*/ 315 h 373"/>
                    <a:gd name="T14" fmla="*/ 461 w 528"/>
                    <a:gd name="T15" fmla="*/ 301 h 373"/>
                    <a:gd name="T16" fmla="*/ 481 w 528"/>
                    <a:gd name="T17" fmla="*/ 279 h 373"/>
                    <a:gd name="T18" fmla="*/ 498 w 528"/>
                    <a:gd name="T19" fmla="*/ 256 h 373"/>
                    <a:gd name="T20" fmla="*/ 511 w 528"/>
                    <a:gd name="T21" fmla="*/ 231 h 373"/>
                    <a:gd name="T22" fmla="*/ 520 w 528"/>
                    <a:gd name="T23" fmla="*/ 205 h 373"/>
                    <a:gd name="T24" fmla="*/ 525 w 528"/>
                    <a:gd name="T25" fmla="*/ 177 h 373"/>
                    <a:gd name="T26" fmla="*/ 527 w 528"/>
                    <a:gd name="T27" fmla="*/ 156 h 373"/>
                    <a:gd name="T28" fmla="*/ 524 w 528"/>
                    <a:gd name="T29" fmla="*/ 127 h 373"/>
                    <a:gd name="T30" fmla="*/ 518 w 528"/>
                    <a:gd name="T31" fmla="*/ 98 h 373"/>
                    <a:gd name="T32" fmla="*/ 507 w 528"/>
                    <a:gd name="T33" fmla="*/ 73 h 373"/>
                    <a:gd name="T34" fmla="*/ 492 w 528"/>
                    <a:gd name="T35" fmla="*/ 50 h 373"/>
                    <a:gd name="T36" fmla="*/ 473 w 528"/>
                    <a:gd name="T37" fmla="*/ 31 h 373"/>
                    <a:gd name="T38" fmla="*/ 450 w 528"/>
                    <a:gd name="T39" fmla="*/ 16 h 373"/>
                    <a:gd name="T40" fmla="*/ 433 w 528"/>
                    <a:gd name="T41" fmla="*/ 9 h 373"/>
                    <a:gd name="T42" fmla="*/ 409 w 528"/>
                    <a:gd name="T43" fmla="*/ 2 h 373"/>
                    <a:gd name="T44" fmla="*/ 382 w 528"/>
                    <a:gd name="T45" fmla="*/ 0 h 373"/>
                    <a:gd name="T46" fmla="*/ 353 w 528"/>
                    <a:gd name="T47" fmla="*/ 0 h 373"/>
                    <a:gd name="T48" fmla="*/ 323 w 528"/>
                    <a:gd name="T49" fmla="*/ 3 h 373"/>
                    <a:gd name="T50" fmla="*/ 291 w 528"/>
                    <a:gd name="T51" fmla="*/ 7 h 373"/>
                    <a:gd name="T52" fmla="*/ 267 w 528"/>
                    <a:gd name="T53" fmla="*/ 12 h 373"/>
                    <a:gd name="T54" fmla="*/ 233 w 528"/>
                    <a:gd name="T55" fmla="*/ 6 h 373"/>
                    <a:gd name="T56" fmla="*/ 201 w 528"/>
                    <a:gd name="T57" fmla="*/ 2 h 373"/>
                    <a:gd name="T58" fmla="*/ 170 w 528"/>
                    <a:gd name="T59" fmla="*/ 0 h 373"/>
                    <a:gd name="T60" fmla="*/ 141 w 528"/>
                    <a:gd name="T61" fmla="*/ 0 h 373"/>
                    <a:gd name="T62" fmla="*/ 114 w 528"/>
                    <a:gd name="T63" fmla="*/ 4 h 373"/>
                    <a:gd name="T64" fmla="*/ 89 w 528"/>
                    <a:gd name="T65" fmla="*/ 11 h 373"/>
                    <a:gd name="T66" fmla="*/ 71 w 528"/>
                    <a:gd name="T67" fmla="*/ 19 h 373"/>
                    <a:gd name="T68" fmla="*/ 49 w 528"/>
                    <a:gd name="T69" fmla="*/ 35 h 373"/>
                    <a:gd name="T70" fmla="*/ 31 w 528"/>
                    <a:gd name="T71" fmla="*/ 55 h 373"/>
                    <a:gd name="T72" fmla="*/ 17 w 528"/>
                    <a:gd name="T73" fmla="*/ 79 h 373"/>
                    <a:gd name="T74" fmla="*/ 7 w 528"/>
                    <a:gd name="T75" fmla="*/ 105 h 373"/>
                    <a:gd name="T76" fmla="*/ 1 w 528"/>
                    <a:gd name="T77" fmla="*/ 134 h 373"/>
                    <a:gd name="T78" fmla="*/ 0 w 528"/>
                    <a:gd name="T79" fmla="*/ 156 h 373"/>
                    <a:gd name="T80" fmla="*/ 2 w 528"/>
                    <a:gd name="T81" fmla="*/ 184 h 373"/>
                    <a:gd name="T82" fmla="*/ 9 w 528"/>
                    <a:gd name="T83" fmla="*/ 211 h 373"/>
                    <a:gd name="T84" fmla="*/ 19 w 528"/>
                    <a:gd name="T85" fmla="*/ 237 h 373"/>
                    <a:gd name="T86" fmla="*/ 33 w 528"/>
                    <a:gd name="T87" fmla="*/ 262 h 373"/>
                    <a:gd name="T88" fmla="*/ 51 w 528"/>
                    <a:gd name="T89" fmla="*/ 285 h 373"/>
                    <a:gd name="T90" fmla="*/ 72 w 528"/>
                    <a:gd name="T91" fmla="*/ 306 h 373"/>
                    <a:gd name="T92" fmla="*/ 88 w 528"/>
                    <a:gd name="T93" fmla="*/ 319 h 373"/>
                    <a:gd name="T94" fmla="*/ 112 w 528"/>
                    <a:gd name="T95" fmla="*/ 334 h 373"/>
                    <a:gd name="T96" fmla="*/ 137 w 528"/>
                    <a:gd name="T97" fmla="*/ 347 h 373"/>
                    <a:gd name="T98" fmla="*/ 164 w 528"/>
                    <a:gd name="T99" fmla="*/ 357 h 373"/>
                    <a:gd name="T100" fmla="*/ 193 w 528"/>
                    <a:gd name="T101" fmla="*/ 365 h 373"/>
                    <a:gd name="T102" fmla="*/ 224 w 528"/>
                    <a:gd name="T103" fmla="*/ 370 h 373"/>
                    <a:gd name="T104" fmla="*/ 255 w 528"/>
                    <a:gd name="T105" fmla="*/ 372 h 3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373"/>
                    <a:gd name="T161" fmla="*/ 528 w 528"/>
                    <a:gd name="T162" fmla="*/ 373 h 3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373">
                      <a:moveTo>
                        <a:pt x="263" y="372"/>
                      </a:moveTo>
                      <a:lnTo>
                        <a:pt x="271" y="372"/>
                      </a:lnTo>
                      <a:lnTo>
                        <a:pt x="279" y="372"/>
                      </a:lnTo>
                      <a:lnTo>
                        <a:pt x="286" y="371"/>
                      </a:lnTo>
                      <a:lnTo>
                        <a:pt x="294" y="371"/>
                      </a:lnTo>
                      <a:lnTo>
                        <a:pt x="301" y="370"/>
                      </a:lnTo>
                      <a:lnTo>
                        <a:pt x="309" y="369"/>
                      </a:lnTo>
                      <a:lnTo>
                        <a:pt x="316" y="368"/>
                      </a:lnTo>
                      <a:lnTo>
                        <a:pt x="324" y="367"/>
                      </a:lnTo>
                      <a:lnTo>
                        <a:pt x="331" y="366"/>
                      </a:lnTo>
                      <a:lnTo>
                        <a:pt x="338" y="364"/>
                      </a:lnTo>
                      <a:lnTo>
                        <a:pt x="345" y="362"/>
                      </a:lnTo>
                      <a:lnTo>
                        <a:pt x="352" y="360"/>
                      </a:lnTo>
                      <a:lnTo>
                        <a:pt x="359" y="358"/>
                      </a:lnTo>
                      <a:lnTo>
                        <a:pt x="366" y="356"/>
                      </a:lnTo>
                      <a:lnTo>
                        <a:pt x="372" y="354"/>
                      </a:lnTo>
                      <a:lnTo>
                        <a:pt x="379" y="352"/>
                      </a:lnTo>
                      <a:lnTo>
                        <a:pt x="386" y="349"/>
                      </a:lnTo>
                      <a:lnTo>
                        <a:pt x="392" y="346"/>
                      </a:lnTo>
                      <a:lnTo>
                        <a:pt x="398" y="343"/>
                      </a:lnTo>
                      <a:lnTo>
                        <a:pt x="404" y="340"/>
                      </a:lnTo>
                      <a:lnTo>
                        <a:pt x="411" y="337"/>
                      </a:lnTo>
                      <a:lnTo>
                        <a:pt x="416" y="334"/>
                      </a:lnTo>
                      <a:lnTo>
                        <a:pt x="422" y="330"/>
                      </a:lnTo>
                      <a:lnTo>
                        <a:pt x="428" y="327"/>
                      </a:lnTo>
                      <a:lnTo>
                        <a:pt x="434" y="323"/>
                      </a:lnTo>
                      <a:lnTo>
                        <a:pt x="439" y="319"/>
                      </a:lnTo>
                      <a:lnTo>
                        <a:pt x="445" y="315"/>
                      </a:lnTo>
                      <a:lnTo>
                        <a:pt x="450" y="311"/>
                      </a:lnTo>
                      <a:lnTo>
                        <a:pt x="456" y="306"/>
                      </a:lnTo>
                      <a:lnTo>
                        <a:pt x="461" y="301"/>
                      </a:lnTo>
                      <a:lnTo>
                        <a:pt x="466" y="296"/>
                      </a:lnTo>
                      <a:lnTo>
                        <a:pt x="471" y="290"/>
                      </a:lnTo>
                      <a:lnTo>
                        <a:pt x="476" y="285"/>
                      </a:lnTo>
                      <a:lnTo>
                        <a:pt x="481" y="279"/>
                      </a:lnTo>
                      <a:lnTo>
                        <a:pt x="485" y="274"/>
                      </a:lnTo>
                      <a:lnTo>
                        <a:pt x="490" y="268"/>
                      </a:lnTo>
                      <a:lnTo>
                        <a:pt x="494" y="262"/>
                      </a:lnTo>
                      <a:lnTo>
                        <a:pt x="498" y="256"/>
                      </a:lnTo>
                      <a:lnTo>
                        <a:pt x="501" y="250"/>
                      </a:lnTo>
                      <a:lnTo>
                        <a:pt x="505" y="244"/>
                      </a:lnTo>
                      <a:lnTo>
                        <a:pt x="508" y="237"/>
                      </a:lnTo>
                      <a:lnTo>
                        <a:pt x="511" y="231"/>
                      </a:lnTo>
                      <a:lnTo>
                        <a:pt x="513" y="225"/>
                      </a:lnTo>
                      <a:lnTo>
                        <a:pt x="516" y="218"/>
                      </a:lnTo>
                      <a:lnTo>
                        <a:pt x="518" y="211"/>
                      </a:lnTo>
                      <a:lnTo>
                        <a:pt x="520" y="205"/>
                      </a:lnTo>
                      <a:lnTo>
                        <a:pt x="522" y="198"/>
                      </a:lnTo>
                      <a:lnTo>
                        <a:pt x="523" y="191"/>
                      </a:lnTo>
                      <a:lnTo>
                        <a:pt x="524" y="184"/>
                      </a:lnTo>
                      <a:lnTo>
                        <a:pt x="525" y="177"/>
                      </a:lnTo>
                      <a:lnTo>
                        <a:pt x="526" y="170"/>
                      </a:lnTo>
                      <a:lnTo>
                        <a:pt x="527" y="163"/>
                      </a:lnTo>
                      <a:lnTo>
                        <a:pt x="527" y="156"/>
                      </a:lnTo>
                      <a:lnTo>
                        <a:pt x="527" y="149"/>
                      </a:lnTo>
                      <a:lnTo>
                        <a:pt x="526" y="141"/>
                      </a:lnTo>
                      <a:lnTo>
                        <a:pt x="525" y="134"/>
                      </a:lnTo>
                      <a:lnTo>
                        <a:pt x="524" y="127"/>
                      </a:lnTo>
                      <a:lnTo>
                        <a:pt x="523" y="119"/>
                      </a:lnTo>
                      <a:lnTo>
                        <a:pt x="522" y="112"/>
                      </a:lnTo>
                      <a:lnTo>
                        <a:pt x="520" y="105"/>
                      </a:lnTo>
                      <a:lnTo>
                        <a:pt x="518" y="98"/>
                      </a:lnTo>
                      <a:lnTo>
                        <a:pt x="515" y="92"/>
                      </a:lnTo>
                      <a:lnTo>
                        <a:pt x="513" y="85"/>
                      </a:lnTo>
                      <a:lnTo>
                        <a:pt x="510" y="79"/>
                      </a:lnTo>
                      <a:lnTo>
                        <a:pt x="507" y="73"/>
                      </a:lnTo>
                      <a:lnTo>
                        <a:pt x="503" y="67"/>
                      </a:lnTo>
                      <a:lnTo>
                        <a:pt x="500" y="61"/>
                      </a:lnTo>
                      <a:lnTo>
                        <a:pt x="496" y="55"/>
                      </a:lnTo>
                      <a:lnTo>
                        <a:pt x="492" y="50"/>
                      </a:lnTo>
                      <a:lnTo>
                        <a:pt x="487" y="45"/>
                      </a:lnTo>
                      <a:lnTo>
                        <a:pt x="483" y="40"/>
                      </a:lnTo>
                      <a:lnTo>
                        <a:pt x="478" y="35"/>
                      </a:lnTo>
                      <a:lnTo>
                        <a:pt x="473" y="31"/>
                      </a:lnTo>
                      <a:lnTo>
                        <a:pt x="467" y="26"/>
                      </a:lnTo>
                      <a:lnTo>
                        <a:pt x="462" y="23"/>
                      </a:lnTo>
                      <a:lnTo>
                        <a:pt x="456" y="19"/>
                      </a:lnTo>
                      <a:lnTo>
                        <a:pt x="450" y="16"/>
                      </a:lnTo>
                      <a:lnTo>
                        <a:pt x="445" y="13"/>
                      </a:lnTo>
                      <a:lnTo>
                        <a:pt x="439" y="11"/>
                      </a:lnTo>
                      <a:lnTo>
                        <a:pt x="433" y="9"/>
                      </a:lnTo>
                      <a:lnTo>
                        <a:pt x="428" y="7"/>
                      </a:lnTo>
                      <a:lnTo>
                        <a:pt x="422" y="5"/>
                      </a:lnTo>
                      <a:lnTo>
                        <a:pt x="415" y="4"/>
                      </a:lnTo>
                      <a:lnTo>
                        <a:pt x="409" y="2"/>
                      </a:lnTo>
                      <a:lnTo>
                        <a:pt x="403" y="2"/>
                      </a:lnTo>
                      <a:lnTo>
                        <a:pt x="396" y="1"/>
                      </a:lnTo>
                      <a:lnTo>
                        <a:pt x="389" y="0"/>
                      </a:lnTo>
                      <a:lnTo>
                        <a:pt x="382" y="0"/>
                      </a:lnTo>
                      <a:lnTo>
                        <a:pt x="375" y="0"/>
                      </a:lnTo>
                      <a:lnTo>
                        <a:pt x="368" y="0"/>
                      </a:lnTo>
                      <a:lnTo>
                        <a:pt x="361" y="0"/>
                      </a:lnTo>
                      <a:lnTo>
                        <a:pt x="353" y="0"/>
                      </a:lnTo>
                      <a:lnTo>
                        <a:pt x="346" y="0"/>
                      </a:lnTo>
                      <a:lnTo>
                        <a:pt x="338" y="1"/>
                      </a:lnTo>
                      <a:lnTo>
                        <a:pt x="331" y="2"/>
                      </a:lnTo>
                      <a:lnTo>
                        <a:pt x="323" y="3"/>
                      </a:lnTo>
                      <a:lnTo>
                        <a:pt x="315" y="4"/>
                      </a:lnTo>
                      <a:lnTo>
                        <a:pt x="307" y="5"/>
                      </a:lnTo>
                      <a:lnTo>
                        <a:pt x="299" y="6"/>
                      </a:lnTo>
                      <a:lnTo>
                        <a:pt x="291" y="7"/>
                      </a:lnTo>
                      <a:lnTo>
                        <a:pt x="283" y="9"/>
                      </a:lnTo>
                      <a:lnTo>
                        <a:pt x="275" y="10"/>
                      </a:lnTo>
                      <a:lnTo>
                        <a:pt x="267" y="12"/>
                      </a:lnTo>
                      <a:lnTo>
                        <a:pt x="258" y="10"/>
                      </a:lnTo>
                      <a:lnTo>
                        <a:pt x="250" y="9"/>
                      </a:lnTo>
                      <a:lnTo>
                        <a:pt x="241" y="7"/>
                      </a:lnTo>
                      <a:lnTo>
                        <a:pt x="233" y="6"/>
                      </a:lnTo>
                      <a:lnTo>
                        <a:pt x="225" y="5"/>
                      </a:lnTo>
                      <a:lnTo>
                        <a:pt x="217" y="4"/>
                      </a:lnTo>
                      <a:lnTo>
                        <a:pt x="209" y="3"/>
                      </a:lnTo>
                      <a:lnTo>
                        <a:pt x="201" y="2"/>
                      </a:lnTo>
                      <a:lnTo>
                        <a:pt x="193" y="1"/>
                      </a:lnTo>
                      <a:lnTo>
                        <a:pt x="185" y="0"/>
                      </a:lnTo>
                      <a:lnTo>
                        <a:pt x="177" y="0"/>
                      </a:lnTo>
                      <a:lnTo>
                        <a:pt x="170" y="0"/>
                      </a:lnTo>
                      <a:lnTo>
                        <a:pt x="162" y="0"/>
                      </a:lnTo>
                      <a:lnTo>
                        <a:pt x="155" y="0"/>
                      </a:lnTo>
                      <a:lnTo>
                        <a:pt x="148" y="0"/>
                      </a:lnTo>
                      <a:lnTo>
                        <a:pt x="141" y="0"/>
                      </a:lnTo>
                      <a:lnTo>
                        <a:pt x="134" y="1"/>
                      </a:lnTo>
                      <a:lnTo>
                        <a:pt x="127" y="2"/>
                      </a:lnTo>
                      <a:lnTo>
                        <a:pt x="120" y="2"/>
                      </a:lnTo>
                      <a:lnTo>
                        <a:pt x="114" y="4"/>
                      </a:lnTo>
                      <a:lnTo>
                        <a:pt x="107" y="5"/>
                      </a:lnTo>
                      <a:lnTo>
                        <a:pt x="101" y="7"/>
                      </a:lnTo>
                      <a:lnTo>
                        <a:pt x="95" y="9"/>
                      </a:lnTo>
                      <a:lnTo>
                        <a:pt x="89" y="11"/>
                      </a:lnTo>
                      <a:lnTo>
                        <a:pt x="83" y="13"/>
                      </a:lnTo>
                      <a:lnTo>
                        <a:pt x="78" y="16"/>
                      </a:lnTo>
                      <a:lnTo>
                        <a:pt x="71" y="19"/>
                      </a:lnTo>
                      <a:lnTo>
                        <a:pt x="66" y="23"/>
                      </a:lnTo>
                      <a:lnTo>
                        <a:pt x="60" y="26"/>
                      </a:lnTo>
                      <a:lnTo>
                        <a:pt x="55" y="31"/>
                      </a:lnTo>
                      <a:lnTo>
                        <a:pt x="49" y="35"/>
                      </a:lnTo>
                      <a:lnTo>
                        <a:pt x="44" y="40"/>
                      </a:lnTo>
                      <a:lnTo>
                        <a:pt x="40" y="45"/>
                      </a:lnTo>
                      <a:lnTo>
                        <a:pt x="35" y="50"/>
                      </a:lnTo>
                      <a:lnTo>
                        <a:pt x="31" y="55"/>
                      </a:lnTo>
                      <a:lnTo>
                        <a:pt x="27" y="61"/>
                      </a:lnTo>
                      <a:lnTo>
                        <a:pt x="24" y="67"/>
                      </a:lnTo>
                      <a:lnTo>
                        <a:pt x="20" y="73"/>
                      </a:lnTo>
                      <a:lnTo>
                        <a:pt x="17" y="79"/>
                      </a:lnTo>
                      <a:lnTo>
                        <a:pt x="14" y="85"/>
                      </a:lnTo>
                      <a:lnTo>
                        <a:pt x="11" y="92"/>
                      </a:lnTo>
                      <a:lnTo>
                        <a:pt x="9" y="98"/>
                      </a:lnTo>
                      <a:lnTo>
                        <a:pt x="7" y="105"/>
                      </a:lnTo>
                      <a:lnTo>
                        <a:pt x="5" y="112"/>
                      </a:lnTo>
                      <a:lnTo>
                        <a:pt x="4" y="119"/>
                      </a:lnTo>
                      <a:lnTo>
                        <a:pt x="2" y="127"/>
                      </a:lnTo>
                      <a:lnTo>
                        <a:pt x="1" y="134"/>
                      </a:lnTo>
                      <a:lnTo>
                        <a:pt x="1" y="141"/>
                      </a:lnTo>
                      <a:lnTo>
                        <a:pt x="0" y="149"/>
                      </a:lnTo>
                      <a:lnTo>
                        <a:pt x="0" y="156"/>
                      </a:lnTo>
                      <a:lnTo>
                        <a:pt x="0" y="163"/>
                      </a:lnTo>
                      <a:lnTo>
                        <a:pt x="0" y="170"/>
                      </a:lnTo>
                      <a:lnTo>
                        <a:pt x="1" y="177"/>
                      </a:lnTo>
                      <a:lnTo>
                        <a:pt x="2" y="184"/>
                      </a:lnTo>
                      <a:lnTo>
                        <a:pt x="3" y="191"/>
                      </a:lnTo>
                      <a:lnTo>
                        <a:pt x="5" y="198"/>
                      </a:lnTo>
                      <a:lnTo>
                        <a:pt x="7" y="205"/>
                      </a:lnTo>
                      <a:lnTo>
                        <a:pt x="9" y="211"/>
                      </a:lnTo>
                      <a:lnTo>
                        <a:pt x="11" y="218"/>
                      </a:lnTo>
                      <a:lnTo>
                        <a:pt x="13" y="225"/>
                      </a:lnTo>
                      <a:lnTo>
                        <a:pt x="16" y="231"/>
                      </a:lnTo>
                      <a:lnTo>
                        <a:pt x="19" y="237"/>
                      </a:lnTo>
                      <a:lnTo>
                        <a:pt x="22" y="244"/>
                      </a:lnTo>
                      <a:lnTo>
                        <a:pt x="26" y="250"/>
                      </a:lnTo>
                      <a:lnTo>
                        <a:pt x="29" y="256"/>
                      </a:lnTo>
                      <a:lnTo>
                        <a:pt x="33" y="262"/>
                      </a:lnTo>
                      <a:lnTo>
                        <a:pt x="37" y="268"/>
                      </a:lnTo>
                      <a:lnTo>
                        <a:pt x="42" y="274"/>
                      </a:lnTo>
                      <a:lnTo>
                        <a:pt x="46" y="279"/>
                      </a:lnTo>
                      <a:lnTo>
                        <a:pt x="51" y="285"/>
                      </a:lnTo>
                      <a:lnTo>
                        <a:pt x="56" y="290"/>
                      </a:lnTo>
                      <a:lnTo>
                        <a:pt x="61" y="296"/>
                      </a:lnTo>
                      <a:lnTo>
                        <a:pt x="66" y="301"/>
                      </a:lnTo>
                      <a:lnTo>
                        <a:pt x="72" y="306"/>
                      </a:lnTo>
                      <a:lnTo>
                        <a:pt x="78" y="311"/>
                      </a:lnTo>
                      <a:lnTo>
                        <a:pt x="83" y="315"/>
                      </a:lnTo>
                      <a:lnTo>
                        <a:pt x="88" y="319"/>
                      </a:lnTo>
                      <a:lnTo>
                        <a:pt x="94" y="323"/>
                      </a:lnTo>
                      <a:lnTo>
                        <a:pt x="100" y="327"/>
                      </a:lnTo>
                      <a:lnTo>
                        <a:pt x="106" y="331"/>
                      </a:lnTo>
                      <a:lnTo>
                        <a:pt x="112" y="334"/>
                      </a:lnTo>
                      <a:lnTo>
                        <a:pt x="118" y="338"/>
                      </a:lnTo>
                      <a:lnTo>
                        <a:pt x="124" y="341"/>
                      </a:lnTo>
                      <a:lnTo>
                        <a:pt x="131" y="344"/>
                      </a:lnTo>
                      <a:lnTo>
                        <a:pt x="137" y="347"/>
                      </a:lnTo>
                      <a:lnTo>
                        <a:pt x="144" y="350"/>
                      </a:lnTo>
                      <a:lnTo>
                        <a:pt x="151" y="353"/>
                      </a:lnTo>
                      <a:lnTo>
                        <a:pt x="157" y="355"/>
                      </a:lnTo>
                      <a:lnTo>
                        <a:pt x="164" y="357"/>
                      </a:lnTo>
                      <a:lnTo>
                        <a:pt x="171" y="360"/>
                      </a:lnTo>
                      <a:lnTo>
                        <a:pt x="179" y="362"/>
                      </a:lnTo>
                      <a:lnTo>
                        <a:pt x="186" y="363"/>
                      </a:lnTo>
                      <a:lnTo>
                        <a:pt x="193" y="365"/>
                      </a:lnTo>
                      <a:lnTo>
                        <a:pt x="201" y="367"/>
                      </a:lnTo>
                      <a:lnTo>
                        <a:pt x="208" y="368"/>
                      </a:lnTo>
                      <a:lnTo>
                        <a:pt x="216" y="369"/>
                      </a:lnTo>
                      <a:lnTo>
                        <a:pt x="224" y="370"/>
                      </a:lnTo>
                      <a:lnTo>
                        <a:pt x="231" y="371"/>
                      </a:lnTo>
                      <a:lnTo>
                        <a:pt x="239" y="371"/>
                      </a:lnTo>
                      <a:lnTo>
                        <a:pt x="247" y="372"/>
                      </a:lnTo>
                      <a:lnTo>
                        <a:pt x="255" y="372"/>
                      </a:lnTo>
                      <a:lnTo>
                        <a:pt x="263" y="372"/>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37" name="Freeform 215"/>
                <p:cNvSpPr>
                  <a:spLocks/>
                </p:cNvSpPr>
                <p:nvPr/>
              </p:nvSpPr>
              <p:spPr bwMode="auto">
                <a:xfrm>
                  <a:off x="3755" y="3385"/>
                  <a:ext cx="528" cy="373"/>
                </a:xfrm>
                <a:custGeom>
                  <a:avLst/>
                  <a:gdLst>
                    <a:gd name="T0" fmla="*/ 286 w 528"/>
                    <a:gd name="T1" fmla="*/ 371 h 373"/>
                    <a:gd name="T2" fmla="*/ 316 w 528"/>
                    <a:gd name="T3" fmla="*/ 368 h 373"/>
                    <a:gd name="T4" fmla="*/ 345 w 528"/>
                    <a:gd name="T5" fmla="*/ 362 h 373"/>
                    <a:gd name="T6" fmla="*/ 372 w 528"/>
                    <a:gd name="T7" fmla="*/ 354 h 373"/>
                    <a:gd name="T8" fmla="*/ 398 w 528"/>
                    <a:gd name="T9" fmla="*/ 343 h 373"/>
                    <a:gd name="T10" fmla="*/ 422 w 528"/>
                    <a:gd name="T11" fmla="*/ 330 h 373"/>
                    <a:gd name="T12" fmla="*/ 445 w 528"/>
                    <a:gd name="T13" fmla="*/ 315 h 373"/>
                    <a:gd name="T14" fmla="*/ 461 w 528"/>
                    <a:gd name="T15" fmla="*/ 301 h 373"/>
                    <a:gd name="T16" fmla="*/ 481 w 528"/>
                    <a:gd name="T17" fmla="*/ 279 h 373"/>
                    <a:gd name="T18" fmla="*/ 498 w 528"/>
                    <a:gd name="T19" fmla="*/ 256 h 373"/>
                    <a:gd name="T20" fmla="*/ 511 w 528"/>
                    <a:gd name="T21" fmla="*/ 231 h 373"/>
                    <a:gd name="T22" fmla="*/ 520 w 528"/>
                    <a:gd name="T23" fmla="*/ 205 h 373"/>
                    <a:gd name="T24" fmla="*/ 525 w 528"/>
                    <a:gd name="T25" fmla="*/ 177 h 373"/>
                    <a:gd name="T26" fmla="*/ 527 w 528"/>
                    <a:gd name="T27" fmla="*/ 156 h 373"/>
                    <a:gd name="T28" fmla="*/ 524 w 528"/>
                    <a:gd name="T29" fmla="*/ 127 h 373"/>
                    <a:gd name="T30" fmla="*/ 518 w 528"/>
                    <a:gd name="T31" fmla="*/ 98 h 373"/>
                    <a:gd name="T32" fmla="*/ 507 w 528"/>
                    <a:gd name="T33" fmla="*/ 73 h 373"/>
                    <a:gd name="T34" fmla="*/ 492 w 528"/>
                    <a:gd name="T35" fmla="*/ 50 h 373"/>
                    <a:gd name="T36" fmla="*/ 473 w 528"/>
                    <a:gd name="T37" fmla="*/ 31 h 373"/>
                    <a:gd name="T38" fmla="*/ 450 w 528"/>
                    <a:gd name="T39" fmla="*/ 16 h 373"/>
                    <a:gd name="T40" fmla="*/ 433 w 528"/>
                    <a:gd name="T41" fmla="*/ 9 h 373"/>
                    <a:gd name="T42" fmla="*/ 409 w 528"/>
                    <a:gd name="T43" fmla="*/ 2 h 373"/>
                    <a:gd name="T44" fmla="*/ 382 w 528"/>
                    <a:gd name="T45" fmla="*/ 0 h 373"/>
                    <a:gd name="T46" fmla="*/ 353 w 528"/>
                    <a:gd name="T47" fmla="*/ 0 h 373"/>
                    <a:gd name="T48" fmla="*/ 323 w 528"/>
                    <a:gd name="T49" fmla="*/ 3 h 373"/>
                    <a:gd name="T50" fmla="*/ 291 w 528"/>
                    <a:gd name="T51" fmla="*/ 7 h 373"/>
                    <a:gd name="T52" fmla="*/ 267 w 528"/>
                    <a:gd name="T53" fmla="*/ 12 h 373"/>
                    <a:gd name="T54" fmla="*/ 233 w 528"/>
                    <a:gd name="T55" fmla="*/ 6 h 373"/>
                    <a:gd name="T56" fmla="*/ 201 w 528"/>
                    <a:gd name="T57" fmla="*/ 2 h 373"/>
                    <a:gd name="T58" fmla="*/ 170 w 528"/>
                    <a:gd name="T59" fmla="*/ 0 h 373"/>
                    <a:gd name="T60" fmla="*/ 141 w 528"/>
                    <a:gd name="T61" fmla="*/ 0 h 373"/>
                    <a:gd name="T62" fmla="*/ 114 w 528"/>
                    <a:gd name="T63" fmla="*/ 4 h 373"/>
                    <a:gd name="T64" fmla="*/ 89 w 528"/>
                    <a:gd name="T65" fmla="*/ 11 h 373"/>
                    <a:gd name="T66" fmla="*/ 71 w 528"/>
                    <a:gd name="T67" fmla="*/ 19 h 373"/>
                    <a:gd name="T68" fmla="*/ 49 w 528"/>
                    <a:gd name="T69" fmla="*/ 35 h 373"/>
                    <a:gd name="T70" fmla="*/ 31 w 528"/>
                    <a:gd name="T71" fmla="*/ 55 h 373"/>
                    <a:gd name="T72" fmla="*/ 17 w 528"/>
                    <a:gd name="T73" fmla="*/ 79 h 373"/>
                    <a:gd name="T74" fmla="*/ 7 w 528"/>
                    <a:gd name="T75" fmla="*/ 105 h 373"/>
                    <a:gd name="T76" fmla="*/ 1 w 528"/>
                    <a:gd name="T77" fmla="*/ 134 h 373"/>
                    <a:gd name="T78" fmla="*/ 0 w 528"/>
                    <a:gd name="T79" fmla="*/ 156 h 373"/>
                    <a:gd name="T80" fmla="*/ 2 w 528"/>
                    <a:gd name="T81" fmla="*/ 184 h 373"/>
                    <a:gd name="T82" fmla="*/ 9 w 528"/>
                    <a:gd name="T83" fmla="*/ 211 h 373"/>
                    <a:gd name="T84" fmla="*/ 19 w 528"/>
                    <a:gd name="T85" fmla="*/ 237 h 373"/>
                    <a:gd name="T86" fmla="*/ 33 w 528"/>
                    <a:gd name="T87" fmla="*/ 262 h 373"/>
                    <a:gd name="T88" fmla="*/ 51 w 528"/>
                    <a:gd name="T89" fmla="*/ 285 h 373"/>
                    <a:gd name="T90" fmla="*/ 72 w 528"/>
                    <a:gd name="T91" fmla="*/ 306 h 373"/>
                    <a:gd name="T92" fmla="*/ 88 w 528"/>
                    <a:gd name="T93" fmla="*/ 319 h 373"/>
                    <a:gd name="T94" fmla="*/ 112 w 528"/>
                    <a:gd name="T95" fmla="*/ 334 h 373"/>
                    <a:gd name="T96" fmla="*/ 137 w 528"/>
                    <a:gd name="T97" fmla="*/ 347 h 373"/>
                    <a:gd name="T98" fmla="*/ 164 w 528"/>
                    <a:gd name="T99" fmla="*/ 357 h 373"/>
                    <a:gd name="T100" fmla="*/ 193 w 528"/>
                    <a:gd name="T101" fmla="*/ 365 h 373"/>
                    <a:gd name="T102" fmla="*/ 224 w 528"/>
                    <a:gd name="T103" fmla="*/ 370 h 373"/>
                    <a:gd name="T104" fmla="*/ 255 w 528"/>
                    <a:gd name="T105" fmla="*/ 372 h 3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373"/>
                    <a:gd name="T161" fmla="*/ 528 w 528"/>
                    <a:gd name="T162" fmla="*/ 373 h 3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373">
                      <a:moveTo>
                        <a:pt x="263" y="372"/>
                      </a:moveTo>
                      <a:lnTo>
                        <a:pt x="271" y="372"/>
                      </a:lnTo>
                      <a:lnTo>
                        <a:pt x="279" y="372"/>
                      </a:lnTo>
                      <a:lnTo>
                        <a:pt x="286" y="371"/>
                      </a:lnTo>
                      <a:lnTo>
                        <a:pt x="294" y="371"/>
                      </a:lnTo>
                      <a:lnTo>
                        <a:pt x="301" y="370"/>
                      </a:lnTo>
                      <a:lnTo>
                        <a:pt x="309" y="369"/>
                      </a:lnTo>
                      <a:lnTo>
                        <a:pt x="316" y="368"/>
                      </a:lnTo>
                      <a:lnTo>
                        <a:pt x="324" y="367"/>
                      </a:lnTo>
                      <a:lnTo>
                        <a:pt x="331" y="366"/>
                      </a:lnTo>
                      <a:lnTo>
                        <a:pt x="338" y="364"/>
                      </a:lnTo>
                      <a:lnTo>
                        <a:pt x="345" y="362"/>
                      </a:lnTo>
                      <a:lnTo>
                        <a:pt x="352" y="360"/>
                      </a:lnTo>
                      <a:lnTo>
                        <a:pt x="359" y="358"/>
                      </a:lnTo>
                      <a:lnTo>
                        <a:pt x="366" y="356"/>
                      </a:lnTo>
                      <a:lnTo>
                        <a:pt x="372" y="354"/>
                      </a:lnTo>
                      <a:lnTo>
                        <a:pt x="379" y="352"/>
                      </a:lnTo>
                      <a:lnTo>
                        <a:pt x="386" y="349"/>
                      </a:lnTo>
                      <a:lnTo>
                        <a:pt x="392" y="346"/>
                      </a:lnTo>
                      <a:lnTo>
                        <a:pt x="398" y="343"/>
                      </a:lnTo>
                      <a:lnTo>
                        <a:pt x="404" y="340"/>
                      </a:lnTo>
                      <a:lnTo>
                        <a:pt x="411" y="337"/>
                      </a:lnTo>
                      <a:lnTo>
                        <a:pt x="416" y="334"/>
                      </a:lnTo>
                      <a:lnTo>
                        <a:pt x="422" y="330"/>
                      </a:lnTo>
                      <a:lnTo>
                        <a:pt x="428" y="327"/>
                      </a:lnTo>
                      <a:lnTo>
                        <a:pt x="434" y="323"/>
                      </a:lnTo>
                      <a:lnTo>
                        <a:pt x="439" y="319"/>
                      </a:lnTo>
                      <a:lnTo>
                        <a:pt x="445" y="315"/>
                      </a:lnTo>
                      <a:lnTo>
                        <a:pt x="450" y="311"/>
                      </a:lnTo>
                      <a:lnTo>
                        <a:pt x="456" y="306"/>
                      </a:lnTo>
                      <a:lnTo>
                        <a:pt x="461" y="301"/>
                      </a:lnTo>
                      <a:lnTo>
                        <a:pt x="466" y="296"/>
                      </a:lnTo>
                      <a:lnTo>
                        <a:pt x="471" y="290"/>
                      </a:lnTo>
                      <a:lnTo>
                        <a:pt x="476" y="285"/>
                      </a:lnTo>
                      <a:lnTo>
                        <a:pt x="481" y="279"/>
                      </a:lnTo>
                      <a:lnTo>
                        <a:pt x="485" y="274"/>
                      </a:lnTo>
                      <a:lnTo>
                        <a:pt x="490" y="268"/>
                      </a:lnTo>
                      <a:lnTo>
                        <a:pt x="494" y="262"/>
                      </a:lnTo>
                      <a:lnTo>
                        <a:pt x="498" y="256"/>
                      </a:lnTo>
                      <a:lnTo>
                        <a:pt x="501" y="250"/>
                      </a:lnTo>
                      <a:lnTo>
                        <a:pt x="505" y="244"/>
                      </a:lnTo>
                      <a:lnTo>
                        <a:pt x="508" y="237"/>
                      </a:lnTo>
                      <a:lnTo>
                        <a:pt x="511" y="231"/>
                      </a:lnTo>
                      <a:lnTo>
                        <a:pt x="513" y="225"/>
                      </a:lnTo>
                      <a:lnTo>
                        <a:pt x="516" y="218"/>
                      </a:lnTo>
                      <a:lnTo>
                        <a:pt x="518" y="211"/>
                      </a:lnTo>
                      <a:lnTo>
                        <a:pt x="520" y="205"/>
                      </a:lnTo>
                      <a:lnTo>
                        <a:pt x="522" y="198"/>
                      </a:lnTo>
                      <a:lnTo>
                        <a:pt x="523" y="191"/>
                      </a:lnTo>
                      <a:lnTo>
                        <a:pt x="524" y="184"/>
                      </a:lnTo>
                      <a:lnTo>
                        <a:pt x="525" y="177"/>
                      </a:lnTo>
                      <a:lnTo>
                        <a:pt x="526" y="170"/>
                      </a:lnTo>
                      <a:lnTo>
                        <a:pt x="527" y="163"/>
                      </a:lnTo>
                      <a:lnTo>
                        <a:pt x="527" y="156"/>
                      </a:lnTo>
                      <a:lnTo>
                        <a:pt x="527" y="149"/>
                      </a:lnTo>
                      <a:lnTo>
                        <a:pt x="526" y="141"/>
                      </a:lnTo>
                      <a:lnTo>
                        <a:pt x="525" y="134"/>
                      </a:lnTo>
                      <a:lnTo>
                        <a:pt x="524" y="127"/>
                      </a:lnTo>
                      <a:lnTo>
                        <a:pt x="523" y="119"/>
                      </a:lnTo>
                      <a:lnTo>
                        <a:pt x="522" y="112"/>
                      </a:lnTo>
                      <a:lnTo>
                        <a:pt x="520" y="105"/>
                      </a:lnTo>
                      <a:lnTo>
                        <a:pt x="518" y="98"/>
                      </a:lnTo>
                      <a:lnTo>
                        <a:pt x="515" y="92"/>
                      </a:lnTo>
                      <a:lnTo>
                        <a:pt x="513" y="85"/>
                      </a:lnTo>
                      <a:lnTo>
                        <a:pt x="510" y="79"/>
                      </a:lnTo>
                      <a:lnTo>
                        <a:pt x="507" y="73"/>
                      </a:lnTo>
                      <a:lnTo>
                        <a:pt x="503" y="67"/>
                      </a:lnTo>
                      <a:lnTo>
                        <a:pt x="500" y="61"/>
                      </a:lnTo>
                      <a:lnTo>
                        <a:pt x="496" y="55"/>
                      </a:lnTo>
                      <a:lnTo>
                        <a:pt x="492" y="50"/>
                      </a:lnTo>
                      <a:lnTo>
                        <a:pt x="487" y="45"/>
                      </a:lnTo>
                      <a:lnTo>
                        <a:pt x="483" y="40"/>
                      </a:lnTo>
                      <a:lnTo>
                        <a:pt x="478" y="35"/>
                      </a:lnTo>
                      <a:lnTo>
                        <a:pt x="473" y="31"/>
                      </a:lnTo>
                      <a:lnTo>
                        <a:pt x="467" y="26"/>
                      </a:lnTo>
                      <a:lnTo>
                        <a:pt x="462" y="23"/>
                      </a:lnTo>
                      <a:lnTo>
                        <a:pt x="456" y="19"/>
                      </a:lnTo>
                      <a:lnTo>
                        <a:pt x="450" y="16"/>
                      </a:lnTo>
                      <a:lnTo>
                        <a:pt x="445" y="13"/>
                      </a:lnTo>
                      <a:lnTo>
                        <a:pt x="439" y="11"/>
                      </a:lnTo>
                      <a:lnTo>
                        <a:pt x="433" y="9"/>
                      </a:lnTo>
                      <a:lnTo>
                        <a:pt x="428" y="7"/>
                      </a:lnTo>
                      <a:lnTo>
                        <a:pt x="422" y="5"/>
                      </a:lnTo>
                      <a:lnTo>
                        <a:pt x="415" y="4"/>
                      </a:lnTo>
                      <a:lnTo>
                        <a:pt x="409" y="2"/>
                      </a:lnTo>
                      <a:lnTo>
                        <a:pt x="403" y="2"/>
                      </a:lnTo>
                      <a:lnTo>
                        <a:pt x="396" y="1"/>
                      </a:lnTo>
                      <a:lnTo>
                        <a:pt x="389" y="0"/>
                      </a:lnTo>
                      <a:lnTo>
                        <a:pt x="382" y="0"/>
                      </a:lnTo>
                      <a:lnTo>
                        <a:pt x="375" y="0"/>
                      </a:lnTo>
                      <a:lnTo>
                        <a:pt x="368" y="0"/>
                      </a:lnTo>
                      <a:lnTo>
                        <a:pt x="361" y="0"/>
                      </a:lnTo>
                      <a:lnTo>
                        <a:pt x="353" y="0"/>
                      </a:lnTo>
                      <a:lnTo>
                        <a:pt x="346" y="0"/>
                      </a:lnTo>
                      <a:lnTo>
                        <a:pt x="338" y="1"/>
                      </a:lnTo>
                      <a:lnTo>
                        <a:pt x="331" y="2"/>
                      </a:lnTo>
                      <a:lnTo>
                        <a:pt x="323" y="3"/>
                      </a:lnTo>
                      <a:lnTo>
                        <a:pt x="315" y="4"/>
                      </a:lnTo>
                      <a:lnTo>
                        <a:pt x="307" y="5"/>
                      </a:lnTo>
                      <a:lnTo>
                        <a:pt x="299" y="6"/>
                      </a:lnTo>
                      <a:lnTo>
                        <a:pt x="291" y="7"/>
                      </a:lnTo>
                      <a:lnTo>
                        <a:pt x="283" y="9"/>
                      </a:lnTo>
                      <a:lnTo>
                        <a:pt x="275" y="10"/>
                      </a:lnTo>
                      <a:lnTo>
                        <a:pt x="267" y="12"/>
                      </a:lnTo>
                      <a:lnTo>
                        <a:pt x="258" y="10"/>
                      </a:lnTo>
                      <a:lnTo>
                        <a:pt x="250" y="9"/>
                      </a:lnTo>
                      <a:lnTo>
                        <a:pt x="241" y="7"/>
                      </a:lnTo>
                      <a:lnTo>
                        <a:pt x="233" y="6"/>
                      </a:lnTo>
                      <a:lnTo>
                        <a:pt x="225" y="5"/>
                      </a:lnTo>
                      <a:lnTo>
                        <a:pt x="217" y="4"/>
                      </a:lnTo>
                      <a:lnTo>
                        <a:pt x="209" y="3"/>
                      </a:lnTo>
                      <a:lnTo>
                        <a:pt x="201" y="2"/>
                      </a:lnTo>
                      <a:lnTo>
                        <a:pt x="193" y="1"/>
                      </a:lnTo>
                      <a:lnTo>
                        <a:pt x="185" y="0"/>
                      </a:lnTo>
                      <a:lnTo>
                        <a:pt x="177" y="0"/>
                      </a:lnTo>
                      <a:lnTo>
                        <a:pt x="170" y="0"/>
                      </a:lnTo>
                      <a:lnTo>
                        <a:pt x="162" y="0"/>
                      </a:lnTo>
                      <a:lnTo>
                        <a:pt x="155" y="0"/>
                      </a:lnTo>
                      <a:lnTo>
                        <a:pt x="148" y="0"/>
                      </a:lnTo>
                      <a:lnTo>
                        <a:pt x="141" y="0"/>
                      </a:lnTo>
                      <a:lnTo>
                        <a:pt x="134" y="1"/>
                      </a:lnTo>
                      <a:lnTo>
                        <a:pt x="127" y="2"/>
                      </a:lnTo>
                      <a:lnTo>
                        <a:pt x="120" y="2"/>
                      </a:lnTo>
                      <a:lnTo>
                        <a:pt x="114" y="4"/>
                      </a:lnTo>
                      <a:lnTo>
                        <a:pt x="107" y="5"/>
                      </a:lnTo>
                      <a:lnTo>
                        <a:pt x="101" y="7"/>
                      </a:lnTo>
                      <a:lnTo>
                        <a:pt x="95" y="9"/>
                      </a:lnTo>
                      <a:lnTo>
                        <a:pt x="89" y="11"/>
                      </a:lnTo>
                      <a:lnTo>
                        <a:pt x="83" y="13"/>
                      </a:lnTo>
                      <a:lnTo>
                        <a:pt x="78" y="16"/>
                      </a:lnTo>
                      <a:lnTo>
                        <a:pt x="71" y="19"/>
                      </a:lnTo>
                      <a:lnTo>
                        <a:pt x="66" y="23"/>
                      </a:lnTo>
                      <a:lnTo>
                        <a:pt x="60" y="26"/>
                      </a:lnTo>
                      <a:lnTo>
                        <a:pt x="55" y="31"/>
                      </a:lnTo>
                      <a:lnTo>
                        <a:pt x="49" y="35"/>
                      </a:lnTo>
                      <a:lnTo>
                        <a:pt x="44" y="40"/>
                      </a:lnTo>
                      <a:lnTo>
                        <a:pt x="40" y="45"/>
                      </a:lnTo>
                      <a:lnTo>
                        <a:pt x="35" y="50"/>
                      </a:lnTo>
                      <a:lnTo>
                        <a:pt x="31" y="55"/>
                      </a:lnTo>
                      <a:lnTo>
                        <a:pt x="27" y="61"/>
                      </a:lnTo>
                      <a:lnTo>
                        <a:pt x="24" y="67"/>
                      </a:lnTo>
                      <a:lnTo>
                        <a:pt x="20" y="73"/>
                      </a:lnTo>
                      <a:lnTo>
                        <a:pt x="17" y="79"/>
                      </a:lnTo>
                      <a:lnTo>
                        <a:pt x="14" y="85"/>
                      </a:lnTo>
                      <a:lnTo>
                        <a:pt x="11" y="92"/>
                      </a:lnTo>
                      <a:lnTo>
                        <a:pt x="9" y="98"/>
                      </a:lnTo>
                      <a:lnTo>
                        <a:pt x="7" y="105"/>
                      </a:lnTo>
                      <a:lnTo>
                        <a:pt x="5" y="112"/>
                      </a:lnTo>
                      <a:lnTo>
                        <a:pt x="4" y="119"/>
                      </a:lnTo>
                      <a:lnTo>
                        <a:pt x="2" y="127"/>
                      </a:lnTo>
                      <a:lnTo>
                        <a:pt x="1" y="134"/>
                      </a:lnTo>
                      <a:lnTo>
                        <a:pt x="1" y="141"/>
                      </a:lnTo>
                      <a:lnTo>
                        <a:pt x="0" y="149"/>
                      </a:lnTo>
                      <a:lnTo>
                        <a:pt x="0" y="156"/>
                      </a:lnTo>
                      <a:lnTo>
                        <a:pt x="0" y="163"/>
                      </a:lnTo>
                      <a:lnTo>
                        <a:pt x="0" y="170"/>
                      </a:lnTo>
                      <a:lnTo>
                        <a:pt x="1" y="177"/>
                      </a:lnTo>
                      <a:lnTo>
                        <a:pt x="2" y="184"/>
                      </a:lnTo>
                      <a:lnTo>
                        <a:pt x="3" y="191"/>
                      </a:lnTo>
                      <a:lnTo>
                        <a:pt x="5" y="198"/>
                      </a:lnTo>
                      <a:lnTo>
                        <a:pt x="7" y="205"/>
                      </a:lnTo>
                      <a:lnTo>
                        <a:pt x="9" y="211"/>
                      </a:lnTo>
                      <a:lnTo>
                        <a:pt x="11" y="218"/>
                      </a:lnTo>
                      <a:lnTo>
                        <a:pt x="13" y="225"/>
                      </a:lnTo>
                      <a:lnTo>
                        <a:pt x="16" y="231"/>
                      </a:lnTo>
                      <a:lnTo>
                        <a:pt x="19" y="237"/>
                      </a:lnTo>
                      <a:lnTo>
                        <a:pt x="22" y="244"/>
                      </a:lnTo>
                      <a:lnTo>
                        <a:pt x="26" y="250"/>
                      </a:lnTo>
                      <a:lnTo>
                        <a:pt x="29" y="256"/>
                      </a:lnTo>
                      <a:lnTo>
                        <a:pt x="33" y="262"/>
                      </a:lnTo>
                      <a:lnTo>
                        <a:pt x="37" y="268"/>
                      </a:lnTo>
                      <a:lnTo>
                        <a:pt x="42" y="274"/>
                      </a:lnTo>
                      <a:lnTo>
                        <a:pt x="46" y="279"/>
                      </a:lnTo>
                      <a:lnTo>
                        <a:pt x="51" y="285"/>
                      </a:lnTo>
                      <a:lnTo>
                        <a:pt x="56" y="290"/>
                      </a:lnTo>
                      <a:lnTo>
                        <a:pt x="61" y="296"/>
                      </a:lnTo>
                      <a:lnTo>
                        <a:pt x="66" y="301"/>
                      </a:lnTo>
                      <a:lnTo>
                        <a:pt x="72" y="306"/>
                      </a:lnTo>
                      <a:lnTo>
                        <a:pt x="78" y="311"/>
                      </a:lnTo>
                      <a:lnTo>
                        <a:pt x="83" y="315"/>
                      </a:lnTo>
                      <a:lnTo>
                        <a:pt x="88" y="319"/>
                      </a:lnTo>
                      <a:lnTo>
                        <a:pt x="94" y="323"/>
                      </a:lnTo>
                      <a:lnTo>
                        <a:pt x="100" y="327"/>
                      </a:lnTo>
                      <a:lnTo>
                        <a:pt x="106" y="331"/>
                      </a:lnTo>
                      <a:lnTo>
                        <a:pt x="112" y="334"/>
                      </a:lnTo>
                      <a:lnTo>
                        <a:pt x="118" y="338"/>
                      </a:lnTo>
                      <a:lnTo>
                        <a:pt x="124" y="341"/>
                      </a:lnTo>
                      <a:lnTo>
                        <a:pt x="131" y="344"/>
                      </a:lnTo>
                      <a:lnTo>
                        <a:pt x="137" y="347"/>
                      </a:lnTo>
                      <a:lnTo>
                        <a:pt x="144" y="350"/>
                      </a:lnTo>
                      <a:lnTo>
                        <a:pt x="151" y="353"/>
                      </a:lnTo>
                      <a:lnTo>
                        <a:pt x="157" y="355"/>
                      </a:lnTo>
                      <a:lnTo>
                        <a:pt x="164" y="357"/>
                      </a:lnTo>
                      <a:lnTo>
                        <a:pt x="171" y="360"/>
                      </a:lnTo>
                      <a:lnTo>
                        <a:pt x="179" y="362"/>
                      </a:lnTo>
                      <a:lnTo>
                        <a:pt x="186" y="363"/>
                      </a:lnTo>
                      <a:lnTo>
                        <a:pt x="193" y="365"/>
                      </a:lnTo>
                      <a:lnTo>
                        <a:pt x="201" y="367"/>
                      </a:lnTo>
                      <a:lnTo>
                        <a:pt x="208" y="368"/>
                      </a:lnTo>
                      <a:lnTo>
                        <a:pt x="216" y="369"/>
                      </a:lnTo>
                      <a:lnTo>
                        <a:pt x="224" y="370"/>
                      </a:lnTo>
                      <a:lnTo>
                        <a:pt x="231" y="371"/>
                      </a:lnTo>
                      <a:lnTo>
                        <a:pt x="239" y="371"/>
                      </a:lnTo>
                      <a:lnTo>
                        <a:pt x="247" y="372"/>
                      </a:lnTo>
                      <a:lnTo>
                        <a:pt x="255" y="372"/>
                      </a:lnTo>
                      <a:lnTo>
                        <a:pt x="263" y="37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38" name="Freeform 216"/>
                <p:cNvSpPr>
                  <a:spLocks/>
                </p:cNvSpPr>
                <p:nvPr/>
              </p:nvSpPr>
              <p:spPr bwMode="auto">
                <a:xfrm>
                  <a:off x="3794" y="3408"/>
                  <a:ext cx="445" cy="314"/>
                </a:xfrm>
                <a:custGeom>
                  <a:avLst/>
                  <a:gdLst>
                    <a:gd name="T0" fmla="*/ 238 w 445"/>
                    <a:gd name="T1" fmla="*/ 313 h 314"/>
                    <a:gd name="T2" fmla="*/ 261 w 445"/>
                    <a:gd name="T3" fmla="*/ 311 h 314"/>
                    <a:gd name="T4" fmla="*/ 284 w 445"/>
                    <a:gd name="T5" fmla="*/ 307 h 314"/>
                    <a:gd name="T6" fmla="*/ 305 w 445"/>
                    <a:gd name="T7" fmla="*/ 301 h 314"/>
                    <a:gd name="T8" fmla="*/ 326 w 445"/>
                    <a:gd name="T9" fmla="*/ 294 h 314"/>
                    <a:gd name="T10" fmla="*/ 345 w 445"/>
                    <a:gd name="T11" fmla="*/ 285 h 314"/>
                    <a:gd name="T12" fmla="*/ 363 w 445"/>
                    <a:gd name="T13" fmla="*/ 275 h 314"/>
                    <a:gd name="T14" fmla="*/ 380 w 445"/>
                    <a:gd name="T15" fmla="*/ 263 h 314"/>
                    <a:gd name="T16" fmla="*/ 391 w 445"/>
                    <a:gd name="T17" fmla="*/ 252 h 314"/>
                    <a:gd name="T18" fmla="*/ 406 w 445"/>
                    <a:gd name="T19" fmla="*/ 236 h 314"/>
                    <a:gd name="T20" fmla="*/ 418 w 445"/>
                    <a:gd name="T21" fmla="*/ 218 h 314"/>
                    <a:gd name="T22" fmla="*/ 429 w 445"/>
                    <a:gd name="T23" fmla="*/ 199 h 314"/>
                    <a:gd name="T24" fmla="*/ 436 w 445"/>
                    <a:gd name="T25" fmla="*/ 180 h 314"/>
                    <a:gd name="T26" fmla="*/ 442 w 445"/>
                    <a:gd name="T27" fmla="*/ 159 h 314"/>
                    <a:gd name="T28" fmla="*/ 444 w 445"/>
                    <a:gd name="T29" fmla="*/ 138 h 314"/>
                    <a:gd name="T30" fmla="*/ 444 w 445"/>
                    <a:gd name="T31" fmla="*/ 124 h 314"/>
                    <a:gd name="T32" fmla="*/ 441 w 445"/>
                    <a:gd name="T33" fmla="*/ 102 h 314"/>
                    <a:gd name="T34" fmla="*/ 436 w 445"/>
                    <a:gd name="T35" fmla="*/ 81 h 314"/>
                    <a:gd name="T36" fmla="*/ 427 w 445"/>
                    <a:gd name="T37" fmla="*/ 62 h 314"/>
                    <a:gd name="T38" fmla="*/ 416 w 445"/>
                    <a:gd name="T39" fmla="*/ 44 h 314"/>
                    <a:gd name="T40" fmla="*/ 402 w 445"/>
                    <a:gd name="T41" fmla="*/ 29 h 314"/>
                    <a:gd name="T42" fmla="*/ 386 w 445"/>
                    <a:gd name="T43" fmla="*/ 16 h 314"/>
                    <a:gd name="T44" fmla="*/ 374 w 445"/>
                    <a:gd name="T45" fmla="*/ 10 h 314"/>
                    <a:gd name="T46" fmla="*/ 356 w 445"/>
                    <a:gd name="T47" fmla="*/ 4 h 314"/>
                    <a:gd name="T48" fmla="*/ 336 w 445"/>
                    <a:gd name="T49" fmla="*/ 1 h 314"/>
                    <a:gd name="T50" fmla="*/ 314 w 445"/>
                    <a:gd name="T51" fmla="*/ 0 h 314"/>
                    <a:gd name="T52" fmla="*/ 291 w 445"/>
                    <a:gd name="T53" fmla="*/ 0 h 314"/>
                    <a:gd name="T54" fmla="*/ 266 w 445"/>
                    <a:gd name="T55" fmla="*/ 3 h 314"/>
                    <a:gd name="T56" fmla="*/ 241 w 445"/>
                    <a:gd name="T57" fmla="*/ 6 h 314"/>
                    <a:gd name="T58" fmla="*/ 224 w 445"/>
                    <a:gd name="T59" fmla="*/ 9 h 314"/>
                    <a:gd name="T60" fmla="*/ 199 w 445"/>
                    <a:gd name="T61" fmla="*/ 5 h 314"/>
                    <a:gd name="T62" fmla="*/ 175 w 445"/>
                    <a:gd name="T63" fmla="*/ 2 h 314"/>
                    <a:gd name="T64" fmla="*/ 151 w 445"/>
                    <a:gd name="T65" fmla="*/ 0 h 314"/>
                    <a:gd name="T66" fmla="*/ 129 w 445"/>
                    <a:gd name="T67" fmla="*/ 0 h 314"/>
                    <a:gd name="T68" fmla="*/ 108 w 445"/>
                    <a:gd name="T69" fmla="*/ 1 h 314"/>
                    <a:gd name="T70" fmla="*/ 89 w 445"/>
                    <a:gd name="T71" fmla="*/ 5 h 314"/>
                    <a:gd name="T72" fmla="*/ 71 w 445"/>
                    <a:gd name="T73" fmla="*/ 10 h 314"/>
                    <a:gd name="T74" fmla="*/ 59 w 445"/>
                    <a:gd name="T75" fmla="*/ 16 h 314"/>
                    <a:gd name="T76" fmla="*/ 43 w 445"/>
                    <a:gd name="T77" fmla="*/ 29 h 314"/>
                    <a:gd name="T78" fmla="*/ 29 w 445"/>
                    <a:gd name="T79" fmla="*/ 44 h 314"/>
                    <a:gd name="T80" fmla="*/ 17 w 445"/>
                    <a:gd name="T81" fmla="*/ 62 h 314"/>
                    <a:gd name="T82" fmla="*/ 8 w 445"/>
                    <a:gd name="T83" fmla="*/ 81 h 314"/>
                    <a:gd name="T84" fmla="*/ 3 w 445"/>
                    <a:gd name="T85" fmla="*/ 102 h 314"/>
                    <a:gd name="T86" fmla="*/ 0 w 445"/>
                    <a:gd name="T87" fmla="*/ 124 h 314"/>
                    <a:gd name="T88" fmla="*/ 0 w 445"/>
                    <a:gd name="T89" fmla="*/ 138 h 314"/>
                    <a:gd name="T90" fmla="*/ 3 w 445"/>
                    <a:gd name="T91" fmla="*/ 159 h 314"/>
                    <a:gd name="T92" fmla="*/ 8 w 445"/>
                    <a:gd name="T93" fmla="*/ 180 h 314"/>
                    <a:gd name="T94" fmla="*/ 16 w 445"/>
                    <a:gd name="T95" fmla="*/ 199 h 314"/>
                    <a:gd name="T96" fmla="*/ 26 w 445"/>
                    <a:gd name="T97" fmla="*/ 218 h 314"/>
                    <a:gd name="T98" fmla="*/ 39 w 445"/>
                    <a:gd name="T99" fmla="*/ 236 h 314"/>
                    <a:gd name="T100" fmla="*/ 54 w 445"/>
                    <a:gd name="T101" fmla="*/ 252 h 314"/>
                    <a:gd name="T102" fmla="*/ 66 w 445"/>
                    <a:gd name="T103" fmla="*/ 263 h 314"/>
                    <a:gd name="T104" fmla="*/ 82 w 445"/>
                    <a:gd name="T105" fmla="*/ 275 h 314"/>
                    <a:gd name="T106" fmla="*/ 100 w 445"/>
                    <a:gd name="T107" fmla="*/ 285 h 314"/>
                    <a:gd name="T108" fmla="*/ 119 w 445"/>
                    <a:gd name="T109" fmla="*/ 294 h 314"/>
                    <a:gd name="T110" fmla="*/ 140 w 445"/>
                    <a:gd name="T111" fmla="*/ 301 h 314"/>
                    <a:gd name="T112" fmla="*/ 161 w 445"/>
                    <a:gd name="T113" fmla="*/ 307 h 314"/>
                    <a:gd name="T114" fmla="*/ 184 w 445"/>
                    <a:gd name="T115" fmla="*/ 311 h 314"/>
                    <a:gd name="T116" fmla="*/ 207 w 445"/>
                    <a:gd name="T117" fmla="*/ 313 h 314"/>
                    <a:gd name="T118" fmla="*/ 223 w 445"/>
                    <a:gd name="T119" fmla="*/ 313 h 3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5"/>
                    <a:gd name="T181" fmla="*/ 0 h 314"/>
                    <a:gd name="T182" fmla="*/ 445 w 445"/>
                    <a:gd name="T183" fmla="*/ 314 h 3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5" h="314">
                      <a:moveTo>
                        <a:pt x="223" y="313"/>
                      </a:moveTo>
                      <a:lnTo>
                        <a:pt x="231" y="313"/>
                      </a:lnTo>
                      <a:lnTo>
                        <a:pt x="238" y="313"/>
                      </a:lnTo>
                      <a:lnTo>
                        <a:pt x="246" y="312"/>
                      </a:lnTo>
                      <a:lnTo>
                        <a:pt x="254" y="312"/>
                      </a:lnTo>
                      <a:lnTo>
                        <a:pt x="261" y="311"/>
                      </a:lnTo>
                      <a:lnTo>
                        <a:pt x="269" y="310"/>
                      </a:lnTo>
                      <a:lnTo>
                        <a:pt x="276" y="308"/>
                      </a:lnTo>
                      <a:lnTo>
                        <a:pt x="284" y="307"/>
                      </a:lnTo>
                      <a:lnTo>
                        <a:pt x="291" y="305"/>
                      </a:lnTo>
                      <a:lnTo>
                        <a:pt x="298" y="303"/>
                      </a:lnTo>
                      <a:lnTo>
                        <a:pt x="305" y="301"/>
                      </a:lnTo>
                      <a:lnTo>
                        <a:pt x="312" y="299"/>
                      </a:lnTo>
                      <a:lnTo>
                        <a:pt x="319" y="297"/>
                      </a:lnTo>
                      <a:lnTo>
                        <a:pt x="326" y="294"/>
                      </a:lnTo>
                      <a:lnTo>
                        <a:pt x="332" y="291"/>
                      </a:lnTo>
                      <a:lnTo>
                        <a:pt x="339" y="288"/>
                      </a:lnTo>
                      <a:lnTo>
                        <a:pt x="345" y="285"/>
                      </a:lnTo>
                      <a:lnTo>
                        <a:pt x="351" y="282"/>
                      </a:lnTo>
                      <a:lnTo>
                        <a:pt x="357" y="278"/>
                      </a:lnTo>
                      <a:lnTo>
                        <a:pt x="363" y="275"/>
                      </a:lnTo>
                      <a:lnTo>
                        <a:pt x="369" y="271"/>
                      </a:lnTo>
                      <a:lnTo>
                        <a:pt x="374" y="267"/>
                      </a:lnTo>
                      <a:lnTo>
                        <a:pt x="380" y="263"/>
                      </a:lnTo>
                      <a:lnTo>
                        <a:pt x="385" y="258"/>
                      </a:lnTo>
                      <a:lnTo>
                        <a:pt x="391" y="252"/>
                      </a:lnTo>
                      <a:lnTo>
                        <a:pt x="396" y="247"/>
                      </a:lnTo>
                      <a:lnTo>
                        <a:pt x="401" y="242"/>
                      </a:lnTo>
                      <a:lnTo>
                        <a:pt x="406" y="236"/>
                      </a:lnTo>
                      <a:lnTo>
                        <a:pt x="410" y="230"/>
                      </a:lnTo>
                      <a:lnTo>
                        <a:pt x="414" y="224"/>
                      </a:lnTo>
                      <a:lnTo>
                        <a:pt x="418" y="218"/>
                      </a:lnTo>
                      <a:lnTo>
                        <a:pt x="422" y="212"/>
                      </a:lnTo>
                      <a:lnTo>
                        <a:pt x="425" y="206"/>
                      </a:lnTo>
                      <a:lnTo>
                        <a:pt x="429" y="199"/>
                      </a:lnTo>
                      <a:lnTo>
                        <a:pt x="431" y="193"/>
                      </a:lnTo>
                      <a:lnTo>
                        <a:pt x="434" y="186"/>
                      </a:lnTo>
                      <a:lnTo>
                        <a:pt x="436" y="180"/>
                      </a:lnTo>
                      <a:lnTo>
                        <a:pt x="438" y="173"/>
                      </a:lnTo>
                      <a:lnTo>
                        <a:pt x="440" y="166"/>
                      </a:lnTo>
                      <a:lnTo>
                        <a:pt x="442" y="159"/>
                      </a:lnTo>
                      <a:lnTo>
                        <a:pt x="443" y="152"/>
                      </a:lnTo>
                      <a:lnTo>
                        <a:pt x="443" y="145"/>
                      </a:lnTo>
                      <a:lnTo>
                        <a:pt x="444" y="138"/>
                      </a:lnTo>
                      <a:lnTo>
                        <a:pt x="444" y="131"/>
                      </a:lnTo>
                      <a:lnTo>
                        <a:pt x="444" y="124"/>
                      </a:lnTo>
                      <a:lnTo>
                        <a:pt x="443" y="116"/>
                      </a:lnTo>
                      <a:lnTo>
                        <a:pt x="443" y="109"/>
                      </a:lnTo>
                      <a:lnTo>
                        <a:pt x="441" y="102"/>
                      </a:lnTo>
                      <a:lnTo>
                        <a:pt x="440" y="95"/>
                      </a:lnTo>
                      <a:lnTo>
                        <a:pt x="438" y="88"/>
                      </a:lnTo>
                      <a:lnTo>
                        <a:pt x="436" y="81"/>
                      </a:lnTo>
                      <a:lnTo>
                        <a:pt x="433" y="74"/>
                      </a:lnTo>
                      <a:lnTo>
                        <a:pt x="430" y="68"/>
                      </a:lnTo>
                      <a:lnTo>
                        <a:pt x="427" y="62"/>
                      </a:lnTo>
                      <a:lnTo>
                        <a:pt x="424" y="56"/>
                      </a:lnTo>
                      <a:lnTo>
                        <a:pt x="420" y="50"/>
                      </a:lnTo>
                      <a:lnTo>
                        <a:pt x="416" y="44"/>
                      </a:lnTo>
                      <a:lnTo>
                        <a:pt x="412" y="39"/>
                      </a:lnTo>
                      <a:lnTo>
                        <a:pt x="407" y="34"/>
                      </a:lnTo>
                      <a:lnTo>
                        <a:pt x="402" y="29"/>
                      </a:lnTo>
                      <a:lnTo>
                        <a:pt x="397" y="25"/>
                      </a:lnTo>
                      <a:lnTo>
                        <a:pt x="392" y="20"/>
                      </a:lnTo>
                      <a:lnTo>
                        <a:pt x="386" y="16"/>
                      </a:lnTo>
                      <a:lnTo>
                        <a:pt x="380" y="13"/>
                      </a:lnTo>
                      <a:lnTo>
                        <a:pt x="374" y="10"/>
                      </a:lnTo>
                      <a:lnTo>
                        <a:pt x="368" y="8"/>
                      </a:lnTo>
                      <a:lnTo>
                        <a:pt x="362" y="6"/>
                      </a:lnTo>
                      <a:lnTo>
                        <a:pt x="356" y="4"/>
                      </a:lnTo>
                      <a:lnTo>
                        <a:pt x="349" y="3"/>
                      </a:lnTo>
                      <a:lnTo>
                        <a:pt x="343" y="2"/>
                      </a:lnTo>
                      <a:lnTo>
                        <a:pt x="336" y="1"/>
                      </a:lnTo>
                      <a:lnTo>
                        <a:pt x="329" y="0"/>
                      </a:lnTo>
                      <a:lnTo>
                        <a:pt x="321" y="0"/>
                      </a:lnTo>
                      <a:lnTo>
                        <a:pt x="314" y="0"/>
                      </a:lnTo>
                      <a:lnTo>
                        <a:pt x="306" y="0"/>
                      </a:lnTo>
                      <a:lnTo>
                        <a:pt x="299" y="0"/>
                      </a:lnTo>
                      <a:lnTo>
                        <a:pt x="291" y="0"/>
                      </a:lnTo>
                      <a:lnTo>
                        <a:pt x="283" y="1"/>
                      </a:lnTo>
                      <a:lnTo>
                        <a:pt x="275" y="2"/>
                      </a:lnTo>
                      <a:lnTo>
                        <a:pt x="266" y="3"/>
                      </a:lnTo>
                      <a:lnTo>
                        <a:pt x="258" y="4"/>
                      </a:lnTo>
                      <a:lnTo>
                        <a:pt x="250" y="5"/>
                      </a:lnTo>
                      <a:lnTo>
                        <a:pt x="241" y="6"/>
                      </a:lnTo>
                      <a:lnTo>
                        <a:pt x="233" y="7"/>
                      </a:lnTo>
                      <a:lnTo>
                        <a:pt x="224" y="9"/>
                      </a:lnTo>
                      <a:lnTo>
                        <a:pt x="216" y="7"/>
                      </a:lnTo>
                      <a:lnTo>
                        <a:pt x="207" y="6"/>
                      </a:lnTo>
                      <a:lnTo>
                        <a:pt x="199" y="5"/>
                      </a:lnTo>
                      <a:lnTo>
                        <a:pt x="191" y="4"/>
                      </a:lnTo>
                      <a:lnTo>
                        <a:pt x="183" y="3"/>
                      </a:lnTo>
                      <a:lnTo>
                        <a:pt x="175" y="2"/>
                      </a:lnTo>
                      <a:lnTo>
                        <a:pt x="167" y="1"/>
                      </a:lnTo>
                      <a:lnTo>
                        <a:pt x="159" y="1"/>
                      </a:lnTo>
                      <a:lnTo>
                        <a:pt x="151" y="0"/>
                      </a:lnTo>
                      <a:lnTo>
                        <a:pt x="144" y="0"/>
                      </a:lnTo>
                      <a:lnTo>
                        <a:pt x="137" y="0"/>
                      </a:lnTo>
                      <a:lnTo>
                        <a:pt x="129" y="0"/>
                      </a:lnTo>
                      <a:lnTo>
                        <a:pt x="122" y="0"/>
                      </a:lnTo>
                      <a:lnTo>
                        <a:pt x="115" y="1"/>
                      </a:lnTo>
                      <a:lnTo>
                        <a:pt x="108" y="1"/>
                      </a:lnTo>
                      <a:lnTo>
                        <a:pt x="102" y="2"/>
                      </a:lnTo>
                      <a:lnTo>
                        <a:pt x="95" y="3"/>
                      </a:lnTo>
                      <a:lnTo>
                        <a:pt x="89" y="5"/>
                      </a:lnTo>
                      <a:lnTo>
                        <a:pt x="83" y="6"/>
                      </a:lnTo>
                      <a:lnTo>
                        <a:pt x="77" y="8"/>
                      </a:lnTo>
                      <a:lnTo>
                        <a:pt x="71" y="10"/>
                      </a:lnTo>
                      <a:lnTo>
                        <a:pt x="66" y="13"/>
                      </a:lnTo>
                      <a:lnTo>
                        <a:pt x="59" y="16"/>
                      </a:lnTo>
                      <a:lnTo>
                        <a:pt x="54" y="20"/>
                      </a:lnTo>
                      <a:lnTo>
                        <a:pt x="48" y="25"/>
                      </a:lnTo>
                      <a:lnTo>
                        <a:pt x="43" y="29"/>
                      </a:lnTo>
                      <a:lnTo>
                        <a:pt x="38" y="34"/>
                      </a:lnTo>
                      <a:lnTo>
                        <a:pt x="33" y="39"/>
                      </a:lnTo>
                      <a:lnTo>
                        <a:pt x="29" y="44"/>
                      </a:lnTo>
                      <a:lnTo>
                        <a:pt x="24" y="50"/>
                      </a:lnTo>
                      <a:lnTo>
                        <a:pt x="21" y="56"/>
                      </a:lnTo>
                      <a:lnTo>
                        <a:pt x="17" y="62"/>
                      </a:lnTo>
                      <a:lnTo>
                        <a:pt x="14" y="68"/>
                      </a:lnTo>
                      <a:lnTo>
                        <a:pt x="11" y="74"/>
                      </a:lnTo>
                      <a:lnTo>
                        <a:pt x="8" y="81"/>
                      </a:lnTo>
                      <a:lnTo>
                        <a:pt x="6" y="88"/>
                      </a:lnTo>
                      <a:lnTo>
                        <a:pt x="4" y="95"/>
                      </a:lnTo>
                      <a:lnTo>
                        <a:pt x="3" y="102"/>
                      </a:lnTo>
                      <a:lnTo>
                        <a:pt x="2" y="109"/>
                      </a:lnTo>
                      <a:lnTo>
                        <a:pt x="1" y="116"/>
                      </a:lnTo>
                      <a:lnTo>
                        <a:pt x="0" y="124"/>
                      </a:lnTo>
                      <a:lnTo>
                        <a:pt x="0" y="131"/>
                      </a:lnTo>
                      <a:lnTo>
                        <a:pt x="0" y="138"/>
                      </a:lnTo>
                      <a:lnTo>
                        <a:pt x="1" y="145"/>
                      </a:lnTo>
                      <a:lnTo>
                        <a:pt x="1" y="152"/>
                      </a:lnTo>
                      <a:lnTo>
                        <a:pt x="3" y="159"/>
                      </a:lnTo>
                      <a:lnTo>
                        <a:pt x="4" y="166"/>
                      </a:lnTo>
                      <a:lnTo>
                        <a:pt x="6" y="173"/>
                      </a:lnTo>
                      <a:lnTo>
                        <a:pt x="8" y="180"/>
                      </a:lnTo>
                      <a:lnTo>
                        <a:pt x="10" y="186"/>
                      </a:lnTo>
                      <a:lnTo>
                        <a:pt x="13" y="193"/>
                      </a:lnTo>
                      <a:lnTo>
                        <a:pt x="16" y="199"/>
                      </a:lnTo>
                      <a:lnTo>
                        <a:pt x="19" y="206"/>
                      </a:lnTo>
                      <a:lnTo>
                        <a:pt x="23" y="212"/>
                      </a:lnTo>
                      <a:lnTo>
                        <a:pt x="26" y="218"/>
                      </a:lnTo>
                      <a:lnTo>
                        <a:pt x="30" y="224"/>
                      </a:lnTo>
                      <a:lnTo>
                        <a:pt x="35" y="230"/>
                      </a:lnTo>
                      <a:lnTo>
                        <a:pt x="39" y="236"/>
                      </a:lnTo>
                      <a:lnTo>
                        <a:pt x="44" y="242"/>
                      </a:lnTo>
                      <a:lnTo>
                        <a:pt x="49" y="247"/>
                      </a:lnTo>
                      <a:lnTo>
                        <a:pt x="54" y="252"/>
                      </a:lnTo>
                      <a:lnTo>
                        <a:pt x="60" y="258"/>
                      </a:lnTo>
                      <a:lnTo>
                        <a:pt x="66" y="263"/>
                      </a:lnTo>
                      <a:lnTo>
                        <a:pt x="71" y="267"/>
                      </a:lnTo>
                      <a:lnTo>
                        <a:pt x="76" y="271"/>
                      </a:lnTo>
                      <a:lnTo>
                        <a:pt x="82" y="275"/>
                      </a:lnTo>
                      <a:lnTo>
                        <a:pt x="88" y="278"/>
                      </a:lnTo>
                      <a:lnTo>
                        <a:pt x="94" y="282"/>
                      </a:lnTo>
                      <a:lnTo>
                        <a:pt x="100" y="285"/>
                      </a:lnTo>
                      <a:lnTo>
                        <a:pt x="106" y="288"/>
                      </a:lnTo>
                      <a:lnTo>
                        <a:pt x="113" y="291"/>
                      </a:lnTo>
                      <a:lnTo>
                        <a:pt x="119" y="294"/>
                      </a:lnTo>
                      <a:lnTo>
                        <a:pt x="126" y="297"/>
                      </a:lnTo>
                      <a:lnTo>
                        <a:pt x="133" y="299"/>
                      </a:lnTo>
                      <a:lnTo>
                        <a:pt x="140" y="301"/>
                      </a:lnTo>
                      <a:lnTo>
                        <a:pt x="147" y="303"/>
                      </a:lnTo>
                      <a:lnTo>
                        <a:pt x="154" y="305"/>
                      </a:lnTo>
                      <a:lnTo>
                        <a:pt x="161" y="307"/>
                      </a:lnTo>
                      <a:lnTo>
                        <a:pt x="168" y="308"/>
                      </a:lnTo>
                      <a:lnTo>
                        <a:pt x="176" y="310"/>
                      </a:lnTo>
                      <a:lnTo>
                        <a:pt x="184" y="311"/>
                      </a:lnTo>
                      <a:lnTo>
                        <a:pt x="191" y="312"/>
                      </a:lnTo>
                      <a:lnTo>
                        <a:pt x="199" y="312"/>
                      </a:lnTo>
                      <a:lnTo>
                        <a:pt x="207" y="313"/>
                      </a:lnTo>
                      <a:lnTo>
                        <a:pt x="215" y="313"/>
                      </a:lnTo>
                      <a:lnTo>
                        <a:pt x="223" y="313"/>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39" name="Freeform 217"/>
                <p:cNvSpPr>
                  <a:spLocks/>
                </p:cNvSpPr>
                <p:nvPr/>
              </p:nvSpPr>
              <p:spPr bwMode="auto">
                <a:xfrm>
                  <a:off x="3794" y="3408"/>
                  <a:ext cx="445" cy="314"/>
                </a:xfrm>
                <a:custGeom>
                  <a:avLst/>
                  <a:gdLst>
                    <a:gd name="T0" fmla="*/ 238 w 445"/>
                    <a:gd name="T1" fmla="*/ 313 h 314"/>
                    <a:gd name="T2" fmla="*/ 261 w 445"/>
                    <a:gd name="T3" fmla="*/ 311 h 314"/>
                    <a:gd name="T4" fmla="*/ 284 w 445"/>
                    <a:gd name="T5" fmla="*/ 307 h 314"/>
                    <a:gd name="T6" fmla="*/ 305 w 445"/>
                    <a:gd name="T7" fmla="*/ 301 h 314"/>
                    <a:gd name="T8" fmla="*/ 326 w 445"/>
                    <a:gd name="T9" fmla="*/ 294 h 314"/>
                    <a:gd name="T10" fmla="*/ 345 w 445"/>
                    <a:gd name="T11" fmla="*/ 285 h 314"/>
                    <a:gd name="T12" fmla="*/ 363 w 445"/>
                    <a:gd name="T13" fmla="*/ 275 h 314"/>
                    <a:gd name="T14" fmla="*/ 380 w 445"/>
                    <a:gd name="T15" fmla="*/ 263 h 314"/>
                    <a:gd name="T16" fmla="*/ 391 w 445"/>
                    <a:gd name="T17" fmla="*/ 252 h 314"/>
                    <a:gd name="T18" fmla="*/ 406 w 445"/>
                    <a:gd name="T19" fmla="*/ 236 h 314"/>
                    <a:gd name="T20" fmla="*/ 418 w 445"/>
                    <a:gd name="T21" fmla="*/ 218 h 314"/>
                    <a:gd name="T22" fmla="*/ 429 w 445"/>
                    <a:gd name="T23" fmla="*/ 199 h 314"/>
                    <a:gd name="T24" fmla="*/ 436 w 445"/>
                    <a:gd name="T25" fmla="*/ 180 h 314"/>
                    <a:gd name="T26" fmla="*/ 442 w 445"/>
                    <a:gd name="T27" fmla="*/ 159 h 314"/>
                    <a:gd name="T28" fmla="*/ 444 w 445"/>
                    <a:gd name="T29" fmla="*/ 138 h 314"/>
                    <a:gd name="T30" fmla="*/ 444 w 445"/>
                    <a:gd name="T31" fmla="*/ 124 h 314"/>
                    <a:gd name="T32" fmla="*/ 441 w 445"/>
                    <a:gd name="T33" fmla="*/ 102 h 314"/>
                    <a:gd name="T34" fmla="*/ 436 w 445"/>
                    <a:gd name="T35" fmla="*/ 81 h 314"/>
                    <a:gd name="T36" fmla="*/ 427 w 445"/>
                    <a:gd name="T37" fmla="*/ 62 h 314"/>
                    <a:gd name="T38" fmla="*/ 416 w 445"/>
                    <a:gd name="T39" fmla="*/ 44 h 314"/>
                    <a:gd name="T40" fmla="*/ 402 w 445"/>
                    <a:gd name="T41" fmla="*/ 29 h 314"/>
                    <a:gd name="T42" fmla="*/ 386 w 445"/>
                    <a:gd name="T43" fmla="*/ 16 h 314"/>
                    <a:gd name="T44" fmla="*/ 374 w 445"/>
                    <a:gd name="T45" fmla="*/ 10 h 314"/>
                    <a:gd name="T46" fmla="*/ 356 w 445"/>
                    <a:gd name="T47" fmla="*/ 4 h 314"/>
                    <a:gd name="T48" fmla="*/ 336 w 445"/>
                    <a:gd name="T49" fmla="*/ 1 h 314"/>
                    <a:gd name="T50" fmla="*/ 314 w 445"/>
                    <a:gd name="T51" fmla="*/ 0 h 314"/>
                    <a:gd name="T52" fmla="*/ 291 w 445"/>
                    <a:gd name="T53" fmla="*/ 0 h 314"/>
                    <a:gd name="T54" fmla="*/ 266 w 445"/>
                    <a:gd name="T55" fmla="*/ 3 h 314"/>
                    <a:gd name="T56" fmla="*/ 241 w 445"/>
                    <a:gd name="T57" fmla="*/ 6 h 314"/>
                    <a:gd name="T58" fmla="*/ 224 w 445"/>
                    <a:gd name="T59" fmla="*/ 9 h 314"/>
                    <a:gd name="T60" fmla="*/ 199 w 445"/>
                    <a:gd name="T61" fmla="*/ 5 h 314"/>
                    <a:gd name="T62" fmla="*/ 175 w 445"/>
                    <a:gd name="T63" fmla="*/ 2 h 314"/>
                    <a:gd name="T64" fmla="*/ 151 w 445"/>
                    <a:gd name="T65" fmla="*/ 0 h 314"/>
                    <a:gd name="T66" fmla="*/ 129 w 445"/>
                    <a:gd name="T67" fmla="*/ 0 h 314"/>
                    <a:gd name="T68" fmla="*/ 108 w 445"/>
                    <a:gd name="T69" fmla="*/ 1 h 314"/>
                    <a:gd name="T70" fmla="*/ 89 w 445"/>
                    <a:gd name="T71" fmla="*/ 5 h 314"/>
                    <a:gd name="T72" fmla="*/ 71 w 445"/>
                    <a:gd name="T73" fmla="*/ 10 h 314"/>
                    <a:gd name="T74" fmla="*/ 59 w 445"/>
                    <a:gd name="T75" fmla="*/ 16 h 314"/>
                    <a:gd name="T76" fmla="*/ 43 w 445"/>
                    <a:gd name="T77" fmla="*/ 29 h 314"/>
                    <a:gd name="T78" fmla="*/ 29 w 445"/>
                    <a:gd name="T79" fmla="*/ 44 h 314"/>
                    <a:gd name="T80" fmla="*/ 17 w 445"/>
                    <a:gd name="T81" fmla="*/ 62 h 314"/>
                    <a:gd name="T82" fmla="*/ 8 w 445"/>
                    <a:gd name="T83" fmla="*/ 81 h 314"/>
                    <a:gd name="T84" fmla="*/ 3 w 445"/>
                    <a:gd name="T85" fmla="*/ 102 h 314"/>
                    <a:gd name="T86" fmla="*/ 0 w 445"/>
                    <a:gd name="T87" fmla="*/ 124 h 314"/>
                    <a:gd name="T88" fmla="*/ 0 w 445"/>
                    <a:gd name="T89" fmla="*/ 138 h 314"/>
                    <a:gd name="T90" fmla="*/ 3 w 445"/>
                    <a:gd name="T91" fmla="*/ 159 h 314"/>
                    <a:gd name="T92" fmla="*/ 8 w 445"/>
                    <a:gd name="T93" fmla="*/ 180 h 314"/>
                    <a:gd name="T94" fmla="*/ 16 w 445"/>
                    <a:gd name="T95" fmla="*/ 199 h 314"/>
                    <a:gd name="T96" fmla="*/ 26 w 445"/>
                    <a:gd name="T97" fmla="*/ 218 h 314"/>
                    <a:gd name="T98" fmla="*/ 39 w 445"/>
                    <a:gd name="T99" fmla="*/ 236 h 314"/>
                    <a:gd name="T100" fmla="*/ 54 w 445"/>
                    <a:gd name="T101" fmla="*/ 252 h 314"/>
                    <a:gd name="T102" fmla="*/ 66 w 445"/>
                    <a:gd name="T103" fmla="*/ 263 h 314"/>
                    <a:gd name="T104" fmla="*/ 82 w 445"/>
                    <a:gd name="T105" fmla="*/ 275 h 314"/>
                    <a:gd name="T106" fmla="*/ 100 w 445"/>
                    <a:gd name="T107" fmla="*/ 285 h 314"/>
                    <a:gd name="T108" fmla="*/ 119 w 445"/>
                    <a:gd name="T109" fmla="*/ 294 h 314"/>
                    <a:gd name="T110" fmla="*/ 140 w 445"/>
                    <a:gd name="T111" fmla="*/ 301 h 314"/>
                    <a:gd name="T112" fmla="*/ 161 w 445"/>
                    <a:gd name="T113" fmla="*/ 307 h 314"/>
                    <a:gd name="T114" fmla="*/ 184 w 445"/>
                    <a:gd name="T115" fmla="*/ 311 h 314"/>
                    <a:gd name="T116" fmla="*/ 207 w 445"/>
                    <a:gd name="T117" fmla="*/ 313 h 314"/>
                    <a:gd name="T118" fmla="*/ 223 w 445"/>
                    <a:gd name="T119" fmla="*/ 313 h 3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5"/>
                    <a:gd name="T181" fmla="*/ 0 h 314"/>
                    <a:gd name="T182" fmla="*/ 445 w 445"/>
                    <a:gd name="T183" fmla="*/ 314 h 3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5" h="314">
                      <a:moveTo>
                        <a:pt x="223" y="313"/>
                      </a:moveTo>
                      <a:lnTo>
                        <a:pt x="231" y="313"/>
                      </a:lnTo>
                      <a:lnTo>
                        <a:pt x="238" y="313"/>
                      </a:lnTo>
                      <a:lnTo>
                        <a:pt x="246" y="312"/>
                      </a:lnTo>
                      <a:lnTo>
                        <a:pt x="254" y="312"/>
                      </a:lnTo>
                      <a:lnTo>
                        <a:pt x="261" y="311"/>
                      </a:lnTo>
                      <a:lnTo>
                        <a:pt x="269" y="310"/>
                      </a:lnTo>
                      <a:lnTo>
                        <a:pt x="276" y="308"/>
                      </a:lnTo>
                      <a:lnTo>
                        <a:pt x="284" y="307"/>
                      </a:lnTo>
                      <a:lnTo>
                        <a:pt x="291" y="305"/>
                      </a:lnTo>
                      <a:lnTo>
                        <a:pt x="298" y="303"/>
                      </a:lnTo>
                      <a:lnTo>
                        <a:pt x="305" y="301"/>
                      </a:lnTo>
                      <a:lnTo>
                        <a:pt x="312" y="299"/>
                      </a:lnTo>
                      <a:lnTo>
                        <a:pt x="319" y="297"/>
                      </a:lnTo>
                      <a:lnTo>
                        <a:pt x="326" y="294"/>
                      </a:lnTo>
                      <a:lnTo>
                        <a:pt x="332" y="291"/>
                      </a:lnTo>
                      <a:lnTo>
                        <a:pt x="339" y="288"/>
                      </a:lnTo>
                      <a:lnTo>
                        <a:pt x="345" y="285"/>
                      </a:lnTo>
                      <a:lnTo>
                        <a:pt x="351" y="282"/>
                      </a:lnTo>
                      <a:lnTo>
                        <a:pt x="357" y="278"/>
                      </a:lnTo>
                      <a:lnTo>
                        <a:pt x="363" y="275"/>
                      </a:lnTo>
                      <a:lnTo>
                        <a:pt x="369" y="271"/>
                      </a:lnTo>
                      <a:lnTo>
                        <a:pt x="374" y="267"/>
                      </a:lnTo>
                      <a:lnTo>
                        <a:pt x="380" y="263"/>
                      </a:lnTo>
                      <a:lnTo>
                        <a:pt x="385" y="258"/>
                      </a:lnTo>
                      <a:lnTo>
                        <a:pt x="391" y="252"/>
                      </a:lnTo>
                      <a:lnTo>
                        <a:pt x="396" y="247"/>
                      </a:lnTo>
                      <a:lnTo>
                        <a:pt x="401" y="242"/>
                      </a:lnTo>
                      <a:lnTo>
                        <a:pt x="406" y="236"/>
                      </a:lnTo>
                      <a:lnTo>
                        <a:pt x="410" y="230"/>
                      </a:lnTo>
                      <a:lnTo>
                        <a:pt x="414" y="224"/>
                      </a:lnTo>
                      <a:lnTo>
                        <a:pt x="418" y="218"/>
                      </a:lnTo>
                      <a:lnTo>
                        <a:pt x="422" y="212"/>
                      </a:lnTo>
                      <a:lnTo>
                        <a:pt x="425" y="206"/>
                      </a:lnTo>
                      <a:lnTo>
                        <a:pt x="429" y="199"/>
                      </a:lnTo>
                      <a:lnTo>
                        <a:pt x="431" y="193"/>
                      </a:lnTo>
                      <a:lnTo>
                        <a:pt x="434" y="186"/>
                      </a:lnTo>
                      <a:lnTo>
                        <a:pt x="436" y="180"/>
                      </a:lnTo>
                      <a:lnTo>
                        <a:pt x="438" y="173"/>
                      </a:lnTo>
                      <a:lnTo>
                        <a:pt x="440" y="166"/>
                      </a:lnTo>
                      <a:lnTo>
                        <a:pt x="442" y="159"/>
                      </a:lnTo>
                      <a:lnTo>
                        <a:pt x="443" y="152"/>
                      </a:lnTo>
                      <a:lnTo>
                        <a:pt x="443" y="145"/>
                      </a:lnTo>
                      <a:lnTo>
                        <a:pt x="444" y="138"/>
                      </a:lnTo>
                      <a:lnTo>
                        <a:pt x="444" y="131"/>
                      </a:lnTo>
                      <a:lnTo>
                        <a:pt x="444" y="124"/>
                      </a:lnTo>
                      <a:lnTo>
                        <a:pt x="443" y="116"/>
                      </a:lnTo>
                      <a:lnTo>
                        <a:pt x="443" y="109"/>
                      </a:lnTo>
                      <a:lnTo>
                        <a:pt x="441" y="102"/>
                      </a:lnTo>
                      <a:lnTo>
                        <a:pt x="440" y="95"/>
                      </a:lnTo>
                      <a:lnTo>
                        <a:pt x="438" y="88"/>
                      </a:lnTo>
                      <a:lnTo>
                        <a:pt x="436" y="81"/>
                      </a:lnTo>
                      <a:lnTo>
                        <a:pt x="433" y="74"/>
                      </a:lnTo>
                      <a:lnTo>
                        <a:pt x="430" y="68"/>
                      </a:lnTo>
                      <a:lnTo>
                        <a:pt x="427" y="62"/>
                      </a:lnTo>
                      <a:lnTo>
                        <a:pt x="424" y="56"/>
                      </a:lnTo>
                      <a:lnTo>
                        <a:pt x="420" y="50"/>
                      </a:lnTo>
                      <a:lnTo>
                        <a:pt x="416" y="44"/>
                      </a:lnTo>
                      <a:lnTo>
                        <a:pt x="412" y="39"/>
                      </a:lnTo>
                      <a:lnTo>
                        <a:pt x="407" y="34"/>
                      </a:lnTo>
                      <a:lnTo>
                        <a:pt x="402" y="29"/>
                      </a:lnTo>
                      <a:lnTo>
                        <a:pt x="397" y="25"/>
                      </a:lnTo>
                      <a:lnTo>
                        <a:pt x="392" y="20"/>
                      </a:lnTo>
                      <a:lnTo>
                        <a:pt x="386" y="16"/>
                      </a:lnTo>
                      <a:lnTo>
                        <a:pt x="380" y="13"/>
                      </a:lnTo>
                      <a:lnTo>
                        <a:pt x="374" y="10"/>
                      </a:lnTo>
                      <a:lnTo>
                        <a:pt x="368" y="8"/>
                      </a:lnTo>
                      <a:lnTo>
                        <a:pt x="362" y="6"/>
                      </a:lnTo>
                      <a:lnTo>
                        <a:pt x="356" y="4"/>
                      </a:lnTo>
                      <a:lnTo>
                        <a:pt x="349" y="3"/>
                      </a:lnTo>
                      <a:lnTo>
                        <a:pt x="343" y="2"/>
                      </a:lnTo>
                      <a:lnTo>
                        <a:pt x="336" y="1"/>
                      </a:lnTo>
                      <a:lnTo>
                        <a:pt x="329" y="0"/>
                      </a:lnTo>
                      <a:lnTo>
                        <a:pt x="321" y="0"/>
                      </a:lnTo>
                      <a:lnTo>
                        <a:pt x="314" y="0"/>
                      </a:lnTo>
                      <a:lnTo>
                        <a:pt x="306" y="0"/>
                      </a:lnTo>
                      <a:lnTo>
                        <a:pt x="299" y="0"/>
                      </a:lnTo>
                      <a:lnTo>
                        <a:pt x="291" y="0"/>
                      </a:lnTo>
                      <a:lnTo>
                        <a:pt x="283" y="1"/>
                      </a:lnTo>
                      <a:lnTo>
                        <a:pt x="275" y="2"/>
                      </a:lnTo>
                      <a:lnTo>
                        <a:pt x="266" y="3"/>
                      </a:lnTo>
                      <a:lnTo>
                        <a:pt x="258" y="4"/>
                      </a:lnTo>
                      <a:lnTo>
                        <a:pt x="250" y="5"/>
                      </a:lnTo>
                      <a:lnTo>
                        <a:pt x="241" y="6"/>
                      </a:lnTo>
                      <a:lnTo>
                        <a:pt x="233" y="7"/>
                      </a:lnTo>
                      <a:lnTo>
                        <a:pt x="224" y="9"/>
                      </a:lnTo>
                      <a:lnTo>
                        <a:pt x="216" y="7"/>
                      </a:lnTo>
                      <a:lnTo>
                        <a:pt x="207" y="6"/>
                      </a:lnTo>
                      <a:lnTo>
                        <a:pt x="199" y="5"/>
                      </a:lnTo>
                      <a:lnTo>
                        <a:pt x="191" y="4"/>
                      </a:lnTo>
                      <a:lnTo>
                        <a:pt x="183" y="3"/>
                      </a:lnTo>
                      <a:lnTo>
                        <a:pt x="175" y="2"/>
                      </a:lnTo>
                      <a:lnTo>
                        <a:pt x="167" y="1"/>
                      </a:lnTo>
                      <a:lnTo>
                        <a:pt x="159" y="1"/>
                      </a:lnTo>
                      <a:lnTo>
                        <a:pt x="151" y="0"/>
                      </a:lnTo>
                      <a:lnTo>
                        <a:pt x="144" y="0"/>
                      </a:lnTo>
                      <a:lnTo>
                        <a:pt x="137" y="0"/>
                      </a:lnTo>
                      <a:lnTo>
                        <a:pt x="129" y="0"/>
                      </a:lnTo>
                      <a:lnTo>
                        <a:pt x="122" y="0"/>
                      </a:lnTo>
                      <a:lnTo>
                        <a:pt x="115" y="1"/>
                      </a:lnTo>
                      <a:lnTo>
                        <a:pt x="108" y="1"/>
                      </a:lnTo>
                      <a:lnTo>
                        <a:pt x="102" y="2"/>
                      </a:lnTo>
                      <a:lnTo>
                        <a:pt x="95" y="3"/>
                      </a:lnTo>
                      <a:lnTo>
                        <a:pt x="89" y="5"/>
                      </a:lnTo>
                      <a:lnTo>
                        <a:pt x="83" y="6"/>
                      </a:lnTo>
                      <a:lnTo>
                        <a:pt x="77" y="8"/>
                      </a:lnTo>
                      <a:lnTo>
                        <a:pt x="71" y="10"/>
                      </a:lnTo>
                      <a:lnTo>
                        <a:pt x="66" y="13"/>
                      </a:lnTo>
                      <a:lnTo>
                        <a:pt x="59" y="16"/>
                      </a:lnTo>
                      <a:lnTo>
                        <a:pt x="54" y="20"/>
                      </a:lnTo>
                      <a:lnTo>
                        <a:pt x="48" y="25"/>
                      </a:lnTo>
                      <a:lnTo>
                        <a:pt x="43" y="29"/>
                      </a:lnTo>
                      <a:lnTo>
                        <a:pt x="38" y="34"/>
                      </a:lnTo>
                      <a:lnTo>
                        <a:pt x="33" y="39"/>
                      </a:lnTo>
                      <a:lnTo>
                        <a:pt x="29" y="44"/>
                      </a:lnTo>
                      <a:lnTo>
                        <a:pt x="24" y="50"/>
                      </a:lnTo>
                      <a:lnTo>
                        <a:pt x="21" y="56"/>
                      </a:lnTo>
                      <a:lnTo>
                        <a:pt x="17" y="62"/>
                      </a:lnTo>
                      <a:lnTo>
                        <a:pt x="14" y="68"/>
                      </a:lnTo>
                      <a:lnTo>
                        <a:pt x="11" y="74"/>
                      </a:lnTo>
                      <a:lnTo>
                        <a:pt x="8" y="81"/>
                      </a:lnTo>
                      <a:lnTo>
                        <a:pt x="6" y="88"/>
                      </a:lnTo>
                      <a:lnTo>
                        <a:pt x="4" y="95"/>
                      </a:lnTo>
                      <a:lnTo>
                        <a:pt x="3" y="102"/>
                      </a:lnTo>
                      <a:lnTo>
                        <a:pt x="2" y="109"/>
                      </a:lnTo>
                      <a:lnTo>
                        <a:pt x="1" y="116"/>
                      </a:lnTo>
                      <a:lnTo>
                        <a:pt x="0" y="124"/>
                      </a:lnTo>
                      <a:lnTo>
                        <a:pt x="0" y="131"/>
                      </a:lnTo>
                      <a:lnTo>
                        <a:pt x="0" y="138"/>
                      </a:lnTo>
                      <a:lnTo>
                        <a:pt x="1" y="145"/>
                      </a:lnTo>
                      <a:lnTo>
                        <a:pt x="1" y="152"/>
                      </a:lnTo>
                      <a:lnTo>
                        <a:pt x="3" y="159"/>
                      </a:lnTo>
                      <a:lnTo>
                        <a:pt x="4" y="166"/>
                      </a:lnTo>
                      <a:lnTo>
                        <a:pt x="6" y="173"/>
                      </a:lnTo>
                      <a:lnTo>
                        <a:pt x="8" y="180"/>
                      </a:lnTo>
                      <a:lnTo>
                        <a:pt x="10" y="186"/>
                      </a:lnTo>
                      <a:lnTo>
                        <a:pt x="13" y="193"/>
                      </a:lnTo>
                      <a:lnTo>
                        <a:pt x="16" y="199"/>
                      </a:lnTo>
                      <a:lnTo>
                        <a:pt x="19" y="206"/>
                      </a:lnTo>
                      <a:lnTo>
                        <a:pt x="23" y="212"/>
                      </a:lnTo>
                      <a:lnTo>
                        <a:pt x="26" y="218"/>
                      </a:lnTo>
                      <a:lnTo>
                        <a:pt x="30" y="224"/>
                      </a:lnTo>
                      <a:lnTo>
                        <a:pt x="35" y="230"/>
                      </a:lnTo>
                      <a:lnTo>
                        <a:pt x="39" y="236"/>
                      </a:lnTo>
                      <a:lnTo>
                        <a:pt x="44" y="242"/>
                      </a:lnTo>
                      <a:lnTo>
                        <a:pt x="49" y="247"/>
                      </a:lnTo>
                      <a:lnTo>
                        <a:pt x="54" y="252"/>
                      </a:lnTo>
                      <a:lnTo>
                        <a:pt x="60" y="258"/>
                      </a:lnTo>
                      <a:lnTo>
                        <a:pt x="66" y="263"/>
                      </a:lnTo>
                      <a:lnTo>
                        <a:pt x="71" y="267"/>
                      </a:lnTo>
                      <a:lnTo>
                        <a:pt x="76" y="271"/>
                      </a:lnTo>
                      <a:lnTo>
                        <a:pt x="82" y="275"/>
                      </a:lnTo>
                      <a:lnTo>
                        <a:pt x="88" y="278"/>
                      </a:lnTo>
                      <a:lnTo>
                        <a:pt x="94" y="282"/>
                      </a:lnTo>
                      <a:lnTo>
                        <a:pt x="100" y="285"/>
                      </a:lnTo>
                      <a:lnTo>
                        <a:pt x="106" y="288"/>
                      </a:lnTo>
                      <a:lnTo>
                        <a:pt x="113" y="291"/>
                      </a:lnTo>
                      <a:lnTo>
                        <a:pt x="119" y="294"/>
                      </a:lnTo>
                      <a:lnTo>
                        <a:pt x="126" y="297"/>
                      </a:lnTo>
                      <a:lnTo>
                        <a:pt x="133" y="299"/>
                      </a:lnTo>
                      <a:lnTo>
                        <a:pt x="140" y="301"/>
                      </a:lnTo>
                      <a:lnTo>
                        <a:pt x="147" y="303"/>
                      </a:lnTo>
                      <a:lnTo>
                        <a:pt x="154" y="305"/>
                      </a:lnTo>
                      <a:lnTo>
                        <a:pt x="161" y="307"/>
                      </a:lnTo>
                      <a:lnTo>
                        <a:pt x="168" y="308"/>
                      </a:lnTo>
                      <a:lnTo>
                        <a:pt x="176" y="310"/>
                      </a:lnTo>
                      <a:lnTo>
                        <a:pt x="184" y="311"/>
                      </a:lnTo>
                      <a:lnTo>
                        <a:pt x="191" y="312"/>
                      </a:lnTo>
                      <a:lnTo>
                        <a:pt x="199" y="312"/>
                      </a:lnTo>
                      <a:lnTo>
                        <a:pt x="207" y="313"/>
                      </a:lnTo>
                      <a:lnTo>
                        <a:pt x="215" y="313"/>
                      </a:lnTo>
                      <a:lnTo>
                        <a:pt x="223" y="31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40" name="Freeform 218"/>
                <p:cNvSpPr>
                  <a:spLocks/>
                </p:cNvSpPr>
                <p:nvPr/>
              </p:nvSpPr>
              <p:spPr bwMode="auto">
                <a:xfrm>
                  <a:off x="3794" y="3408"/>
                  <a:ext cx="445" cy="314"/>
                </a:xfrm>
                <a:custGeom>
                  <a:avLst/>
                  <a:gdLst>
                    <a:gd name="T0" fmla="*/ 238 w 445"/>
                    <a:gd name="T1" fmla="*/ 313 h 314"/>
                    <a:gd name="T2" fmla="*/ 261 w 445"/>
                    <a:gd name="T3" fmla="*/ 311 h 314"/>
                    <a:gd name="T4" fmla="*/ 284 w 445"/>
                    <a:gd name="T5" fmla="*/ 307 h 314"/>
                    <a:gd name="T6" fmla="*/ 305 w 445"/>
                    <a:gd name="T7" fmla="*/ 301 h 314"/>
                    <a:gd name="T8" fmla="*/ 326 w 445"/>
                    <a:gd name="T9" fmla="*/ 294 h 314"/>
                    <a:gd name="T10" fmla="*/ 345 w 445"/>
                    <a:gd name="T11" fmla="*/ 285 h 314"/>
                    <a:gd name="T12" fmla="*/ 363 w 445"/>
                    <a:gd name="T13" fmla="*/ 275 h 314"/>
                    <a:gd name="T14" fmla="*/ 380 w 445"/>
                    <a:gd name="T15" fmla="*/ 263 h 314"/>
                    <a:gd name="T16" fmla="*/ 391 w 445"/>
                    <a:gd name="T17" fmla="*/ 252 h 314"/>
                    <a:gd name="T18" fmla="*/ 406 w 445"/>
                    <a:gd name="T19" fmla="*/ 236 h 314"/>
                    <a:gd name="T20" fmla="*/ 418 w 445"/>
                    <a:gd name="T21" fmla="*/ 218 h 314"/>
                    <a:gd name="T22" fmla="*/ 429 w 445"/>
                    <a:gd name="T23" fmla="*/ 199 h 314"/>
                    <a:gd name="T24" fmla="*/ 436 w 445"/>
                    <a:gd name="T25" fmla="*/ 180 h 314"/>
                    <a:gd name="T26" fmla="*/ 442 w 445"/>
                    <a:gd name="T27" fmla="*/ 159 h 314"/>
                    <a:gd name="T28" fmla="*/ 444 w 445"/>
                    <a:gd name="T29" fmla="*/ 138 h 314"/>
                    <a:gd name="T30" fmla="*/ 444 w 445"/>
                    <a:gd name="T31" fmla="*/ 124 h 314"/>
                    <a:gd name="T32" fmla="*/ 441 w 445"/>
                    <a:gd name="T33" fmla="*/ 102 h 314"/>
                    <a:gd name="T34" fmla="*/ 436 w 445"/>
                    <a:gd name="T35" fmla="*/ 81 h 314"/>
                    <a:gd name="T36" fmla="*/ 427 w 445"/>
                    <a:gd name="T37" fmla="*/ 62 h 314"/>
                    <a:gd name="T38" fmla="*/ 416 w 445"/>
                    <a:gd name="T39" fmla="*/ 44 h 314"/>
                    <a:gd name="T40" fmla="*/ 402 w 445"/>
                    <a:gd name="T41" fmla="*/ 29 h 314"/>
                    <a:gd name="T42" fmla="*/ 386 w 445"/>
                    <a:gd name="T43" fmla="*/ 16 h 314"/>
                    <a:gd name="T44" fmla="*/ 374 w 445"/>
                    <a:gd name="T45" fmla="*/ 10 h 314"/>
                    <a:gd name="T46" fmla="*/ 356 w 445"/>
                    <a:gd name="T47" fmla="*/ 4 h 314"/>
                    <a:gd name="T48" fmla="*/ 336 w 445"/>
                    <a:gd name="T49" fmla="*/ 1 h 314"/>
                    <a:gd name="T50" fmla="*/ 314 w 445"/>
                    <a:gd name="T51" fmla="*/ 0 h 314"/>
                    <a:gd name="T52" fmla="*/ 291 w 445"/>
                    <a:gd name="T53" fmla="*/ 0 h 314"/>
                    <a:gd name="T54" fmla="*/ 266 w 445"/>
                    <a:gd name="T55" fmla="*/ 3 h 314"/>
                    <a:gd name="T56" fmla="*/ 241 w 445"/>
                    <a:gd name="T57" fmla="*/ 6 h 314"/>
                    <a:gd name="T58" fmla="*/ 224 w 445"/>
                    <a:gd name="T59" fmla="*/ 9 h 314"/>
                    <a:gd name="T60" fmla="*/ 199 w 445"/>
                    <a:gd name="T61" fmla="*/ 5 h 314"/>
                    <a:gd name="T62" fmla="*/ 175 w 445"/>
                    <a:gd name="T63" fmla="*/ 2 h 314"/>
                    <a:gd name="T64" fmla="*/ 151 w 445"/>
                    <a:gd name="T65" fmla="*/ 0 h 314"/>
                    <a:gd name="T66" fmla="*/ 129 w 445"/>
                    <a:gd name="T67" fmla="*/ 0 h 314"/>
                    <a:gd name="T68" fmla="*/ 108 w 445"/>
                    <a:gd name="T69" fmla="*/ 1 h 314"/>
                    <a:gd name="T70" fmla="*/ 89 w 445"/>
                    <a:gd name="T71" fmla="*/ 5 h 314"/>
                    <a:gd name="T72" fmla="*/ 71 w 445"/>
                    <a:gd name="T73" fmla="*/ 10 h 314"/>
                    <a:gd name="T74" fmla="*/ 59 w 445"/>
                    <a:gd name="T75" fmla="*/ 16 h 314"/>
                    <a:gd name="T76" fmla="*/ 43 w 445"/>
                    <a:gd name="T77" fmla="*/ 29 h 314"/>
                    <a:gd name="T78" fmla="*/ 29 w 445"/>
                    <a:gd name="T79" fmla="*/ 44 h 314"/>
                    <a:gd name="T80" fmla="*/ 17 w 445"/>
                    <a:gd name="T81" fmla="*/ 62 h 314"/>
                    <a:gd name="T82" fmla="*/ 8 w 445"/>
                    <a:gd name="T83" fmla="*/ 81 h 314"/>
                    <a:gd name="T84" fmla="*/ 3 w 445"/>
                    <a:gd name="T85" fmla="*/ 102 h 314"/>
                    <a:gd name="T86" fmla="*/ 0 w 445"/>
                    <a:gd name="T87" fmla="*/ 124 h 314"/>
                    <a:gd name="T88" fmla="*/ 0 w 445"/>
                    <a:gd name="T89" fmla="*/ 138 h 314"/>
                    <a:gd name="T90" fmla="*/ 3 w 445"/>
                    <a:gd name="T91" fmla="*/ 159 h 314"/>
                    <a:gd name="T92" fmla="*/ 8 w 445"/>
                    <a:gd name="T93" fmla="*/ 180 h 314"/>
                    <a:gd name="T94" fmla="*/ 16 w 445"/>
                    <a:gd name="T95" fmla="*/ 199 h 314"/>
                    <a:gd name="T96" fmla="*/ 26 w 445"/>
                    <a:gd name="T97" fmla="*/ 218 h 314"/>
                    <a:gd name="T98" fmla="*/ 39 w 445"/>
                    <a:gd name="T99" fmla="*/ 236 h 314"/>
                    <a:gd name="T100" fmla="*/ 54 w 445"/>
                    <a:gd name="T101" fmla="*/ 252 h 314"/>
                    <a:gd name="T102" fmla="*/ 66 w 445"/>
                    <a:gd name="T103" fmla="*/ 263 h 314"/>
                    <a:gd name="T104" fmla="*/ 82 w 445"/>
                    <a:gd name="T105" fmla="*/ 275 h 314"/>
                    <a:gd name="T106" fmla="*/ 100 w 445"/>
                    <a:gd name="T107" fmla="*/ 285 h 314"/>
                    <a:gd name="T108" fmla="*/ 119 w 445"/>
                    <a:gd name="T109" fmla="*/ 294 h 314"/>
                    <a:gd name="T110" fmla="*/ 140 w 445"/>
                    <a:gd name="T111" fmla="*/ 301 h 314"/>
                    <a:gd name="T112" fmla="*/ 161 w 445"/>
                    <a:gd name="T113" fmla="*/ 307 h 314"/>
                    <a:gd name="T114" fmla="*/ 184 w 445"/>
                    <a:gd name="T115" fmla="*/ 311 h 314"/>
                    <a:gd name="T116" fmla="*/ 207 w 445"/>
                    <a:gd name="T117" fmla="*/ 313 h 314"/>
                    <a:gd name="T118" fmla="*/ 223 w 445"/>
                    <a:gd name="T119" fmla="*/ 313 h 3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5"/>
                    <a:gd name="T181" fmla="*/ 0 h 314"/>
                    <a:gd name="T182" fmla="*/ 445 w 445"/>
                    <a:gd name="T183" fmla="*/ 314 h 3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5" h="314">
                      <a:moveTo>
                        <a:pt x="223" y="313"/>
                      </a:moveTo>
                      <a:lnTo>
                        <a:pt x="231" y="313"/>
                      </a:lnTo>
                      <a:lnTo>
                        <a:pt x="238" y="313"/>
                      </a:lnTo>
                      <a:lnTo>
                        <a:pt x="246" y="312"/>
                      </a:lnTo>
                      <a:lnTo>
                        <a:pt x="254" y="312"/>
                      </a:lnTo>
                      <a:lnTo>
                        <a:pt x="261" y="311"/>
                      </a:lnTo>
                      <a:lnTo>
                        <a:pt x="269" y="310"/>
                      </a:lnTo>
                      <a:lnTo>
                        <a:pt x="276" y="308"/>
                      </a:lnTo>
                      <a:lnTo>
                        <a:pt x="284" y="307"/>
                      </a:lnTo>
                      <a:lnTo>
                        <a:pt x="291" y="305"/>
                      </a:lnTo>
                      <a:lnTo>
                        <a:pt x="298" y="303"/>
                      </a:lnTo>
                      <a:lnTo>
                        <a:pt x="305" y="301"/>
                      </a:lnTo>
                      <a:lnTo>
                        <a:pt x="312" y="299"/>
                      </a:lnTo>
                      <a:lnTo>
                        <a:pt x="319" y="297"/>
                      </a:lnTo>
                      <a:lnTo>
                        <a:pt x="326" y="294"/>
                      </a:lnTo>
                      <a:lnTo>
                        <a:pt x="332" y="291"/>
                      </a:lnTo>
                      <a:lnTo>
                        <a:pt x="339" y="288"/>
                      </a:lnTo>
                      <a:lnTo>
                        <a:pt x="345" y="285"/>
                      </a:lnTo>
                      <a:lnTo>
                        <a:pt x="351" y="282"/>
                      </a:lnTo>
                      <a:lnTo>
                        <a:pt x="357" y="278"/>
                      </a:lnTo>
                      <a:lnTo>
                        <a:pt x="363" y="275"/>
                      </a:lnTo>
                      <a:lnTo>
                        <a:pt x="369" y="271"/>
                      </a:lnTo>
                      <a:lnTo>
                        <a:pt x="374" y="267"/>
                      </a:lnTo>
                      <a:lnTo>
                        <a:pt x="380" y="263"/>
                      </a:lnTo>
                      <a:lnTo>
                        <a:pt x="385" y="258"/>
                      </a:lnTo>
                      <a:lnTo>
                        <a:pt x="391" y="252"/>
                      </a:lnTo>
                      <a:lnTo>
                        <a:pt x="396" y="247"/>
                      </a:lnTo>
                      <a:lnTo>
                        <a:pt x="401" y="242"/>
                      </a:lnTo>
                      <a:lnTo>
                        <a:pt x="406" y="236"/>
                      </a:lnTo>
                      <a:lnTo>
                        <a:pt x="410" y="230"/>
                      </a:lnTo>
                      <a:lnTo>
                        <a:pt x="414" y="224"/>
                      </a:lnTo>
                      <a:lnTo>
                        <a:pt x="418" y="218"/>
                      </a:lnTo>
                      <a:lnTo>
                        <a:pt x="422" y="212"/>
                      </a:lnTo>
                      <a:lnTo>
                        <a:pt x="425" y="206"/>
                      </a:lnTo>
                      <a:lnTo>
                        <a:pt x="429" y="199"/>
                      </a:lnTo>
                      <a:lnTo>
                        <a:pt x="431" y="193"/>
                      </a:lnTo>
                      <a:lnTo>
                        <a:pt x="434" y="186"/>
                      </a:lnTo>
                      <a:lnTo>
                        <a:pt x="436" y="180"/>
                      </a:lnTo>
                      <a:lnTo>
                        <a:pt x="438" y="173"/>
                      </a:lnTo>
                      <a:lnTo>
                        <a:pt x="440" y="166"/>
                      </a:lnTo>
                      <a:lnTo>
                        <a:pt x="442" y="159"/>
                      </a:lnTo>
                      <a:lnTo>
                        <a:pt x="443" y="152"/>
                      </a:lnTo>
                      <a:lnTo>
                        <a:pt x="443" y="145"/>
                      </a:lnTo>
                      <a:lnTo>
                        <a:pt x="444" y="138"/>
                      </a:lnTo>
                      <a:lnTo>
                        <a:pt x="444" y="131"/>
                      </a:lnTo>
                      <a:lnTo>
                        <a:pt x="444" y="124"/>
                      </a:lnTo>
                      <a:lnTo>
                        <a:pt x="443" y="116"/>
                      </a:lnTo>
                      <a:lnTo>
                        <a:pt x="443" y="109"/>
                      </a:lnTo>
                      <a:lnTo>
                        <a:pt x="441" y="102"/>
                      </a:lnTo>
                      <a:lnTo>
                        <a:pt x="440" y="95"/>
                      </a:lnTo>
                      <a:lnTo>
                        <a:pt x="438" y="88"/>
                      </a:lnTo>
                      <a:lnTo>
                        <a:pt x="436" y="81"/>
                      </a:lnTo>
                      <a:lnTo>
                        <a:pt x="433" y="74"/>
                      </a:lnTo>
                      <a:lnTo>
                        <a:pt x="430" y="68"/>
                      </a:lnTo>
                      <a:lnTo>
                        <a:pt x="427" y="62"/>
                      </a:lnTo>
                      <a:lnTo>
                        <a:pt x="424" y="56"/>
                      </a:lnTo>
                      <a:lnTo>
                        <a:pt x="420" y="50"/>
                      </a:lnTo>
                      <a:lnTo>
                        <a:pt x="416" y="44"/>
                      </a:lnTo>
                      <a:lnTo>
                        <a:pt x="412" y="39"/>
                      </a:lnTo>
                      <a:lnTo>
                        <a:pt x="407" y="34"/>
                      </a:lnTo>
                      <a:lnTo>
                        <a:pt x="402" y="29"/>
                      </a:lnTo>
                      <a:lnTo>
                        <a:pt x="397" y="25"/>
                      </a:lnTo>
                      <a:lnTo>
                        <a:pt x="392" y="20"/>
                      </a:lnTo>
                      <a:lnTo>
                        <a:pt x="386" y="16"/>
                      </a:lnTo>
                      <a:lnTo>
                        <a:pt x="380" y="13"/>
                      </a:lnTo>
                      <a:lnTo>
                        <a:pt x="374" y="10"/>
                      </a:lnTo>
                      <a:lnTo>
                        <a:pt x="368" y="8"/>
                      </a:lnTo>
                      <a:lnTo>
                        <a:pt x="362" y="6"/>
                      </a:lnTo>
                      <a:lnTo>
                        <a:pt x="356" y="4"/>
                      </a:lnTo>
                      <a:lnTo>
                        <a:pt x="349" y="3"/>
                      </a:lnTo>
                      <a:lnTo>
                        <a:pt x="343" y="2"/>
                      </a:lnTo>
                      <a:lnTo>
                        <a:pt x="336" y="1"/>
                      </a:lnTo>
                      <a:lnTo>
                        <a:pt x="329" y="0"/>
                      </a:lnTo>
                      <a:lnTo>
                        <a:pt x="321" y="0"/>
                      </a:lnTo>
                      <a:lnTo>
                        <a:pt x="314" y="0"/>
                      </a:lnTo>
                      <a:lnTo>
                        <a:pt x="306" y="0"/>
                      </a:lnTo>
                      <a:lnTo>
                        <a:pt x="299" y="0"/>
                      </a:lnTo>
                      <a:lnTo>
                        <a:pt x="291" y="0"/>
                      </a:lnTo>
                      <a:lnTo>
                        <a:pt x="283" y="1"/>
                      </a:lnTo>
                      <a:lnTo>
                        <a:pt x="275" y="2"/>
                      </a:lnTo>
                      <a:lnTo>
                        <a:pt x="266" y="3"/>
                      </a:lnTo>
                      <a:lnTo>
                        <a:pt x="258" y="4"/>
                      </a:lnTo>
                      <a:lnTo>
                        <a:pt x="250" y="5"/>
                      </a:lnTo>
                      <a:lnTo>
                        <a:pt x="241" y="6"/>
                      </a:lnTo>
                      <a:lnTo>
                        <a:pt x="233" y="7"/>
                      </a:lnTo>
                      <a:lnTo>
                        <a:pt x="224" y="9"/>
                      </a:lnTo>
                      <a:lnTo>
                        <a:pt x="216" y="7"/>
                      </a:lnTo>
                      <a:lnTo>
                        <a:pt x="207" y="6"/>
                      </a:lnTo>
                      <a:lnTo>
                        <a:pt x="199" y="5"/>
                      </a:lnTo>
                      <a:lnTo>
                        <a:pt x="191" y="4"/>
                      </a:lnTo>
                      <a:lnTo>
                        <a:pt x="183" y="3"/>
                      </a:lnTo>
                      <a:lnTo>
                        <a:pt x="175" y="2"/>
                      </a:lnTo>
                      <a:lnTo>
                        <a:pt x="167" y="1"/>
                      </a:lnTo>
                      <a:lnTo>
                        <a:pt x="159" y="1"/>
                      </a:lnTo>
                      <a:lnTo>
                        <a:pt x="151" y="0"/>
                      </a:lnTo>
                      <a:lnTo>
                        <a:pt x="144" y="0"/>
                      </a:lnTo>
                      <a:lnTo>
                        <a:pt x="137" y="0"/>
                      </a:lnTo>
                      <a:lnTo>
                        <a:pt x="129" y="0"/>
                      </a:lnTo>
                      <a:lnTo>
                        <a:pt x="122" y="0"/>
                      </a:lnTo>
                      <a:lnTo>
                        <a:pt x="115" y="1"/>
                      </a:lnTo>
                      <a:lnTo>
                        <a:pt x="108" y="1"/>
                      </a:lnTo>
                      <a:lnTo>
                        <a:pt x="102" y="2"/>
                      </a:lnTo>
                      <a:lnTo>
                        <a:pt x="95" y="3"/>
                      </a:lnTo>
                      <a:lnTo>
                        <a:pt x="89" y="5"/>
                      </a:lnTo>
                      <a:lnTo>
                        <a:pt x="83" y="6"/>
                      </a:lnTo>
                      <a:lnTo>
                        <a:pt x="77" y="8"/>
                      </a:lnTo>
                      <a:lnTo>
                        <a:pt x="71" y="10"/>
                      </a:lnTo>
                      <a:lnTo>
                        <a:pt x="66" y="13"/>
                      </a:lnTo>
                      <a:lnTo>
                        <a:pt x="59" y="16"/>
                      </a:lnTo>
                      <a:lnTo>
                        <a:pt x="54" y="20"/>
                      </a:lnTo>
                      <a:lnTo>
                        <a:pt x="48" y="25"/>
                      </a:lnTo>
                      <a:lnTo>
                        <a:pt x="43" y="29"/>
                      </a:lnTo>
                      <a:lnTo>
                        <a:pt x="38" y="34"/>
                      </a:lnTo>
                      <a:lnTo>
                        <a:pt x="33" y="39"/>
                      </a:lnTo>
                      <a:lnTo>
                        <a:pt x="29" y="44"/>
                      </a:lnTo>
                      <a:lnTo>
                        <a:pt x="24" y="50"/>
                      </a:lnTo>
                      <a:lnTo>
                        <a:pt x="21" y="56"/>
                      </a:lnTo>
                      <a:lnTo>
                        <a:pt x="17" y="62"/>
                      </a:lnTo>
                      <a:lnTo>
                        <a:pt x="14" y="68"/>
                      </a:lnTo>
                      <a:lnTo>
                        <a:pt x="11" y="74"/>
                      </a:lnTo>
                      <a:lnTo>
                        <a:pt x="8" y="81"/>
                      </a:lnTo>
                      <a:lnTo>
                        <a:pt x="6" y="88"/>
                      </a:lnTo>
                      <a:lnTo>
                        <a:pt x="4" y="95"/>
                      </a:lnTo>
                      <a:lnTo>
                        <a:pt x="3" y="102"/>
                      </a:lnTo>
                      <a:lnTo>
                        <a:pt x="2" y="109"/>
                      </a:lnTo>
                      <a:lnTo>
                        <a:pt x="1" y="116"/>
                      </a:lnTo>
                      <a:lnTo>
                        <a:pt x="0" y="124"/>
                      </a:lnTo>
                      <a:lnTo>
                        <a:pt x="0" y="131"/>
                      </a:lnTo>
                      <a:lnTo>
                        <a:pt x="0" y="138"/>
                      </a:lnTo>
                      <a:lnTo>
                        <a:pt x="1" y="145"/>
                      </a:lnTo>
                      <a:lnTo>
                        <a:pt x="1" y="152"/>
                      </a:lnTo>
                      <a:lnTo>
                        <a:pt x="3" y="159"/>
                      </a:lnTo>
                      <a:lnTo>
                        <a:pt x="4" y="166"/>
                      </a:lnTo>
                      <a:lnTo>
                        <a:pt x="6" y="173"/>
                      </a:lnTo>
                      <a:lnTo>
                        <a:pt x="8" y="180"/>
                      </a:lnTo>
                      <a:lnTo>
                        <a:pt x="10" y="186"/>
                      </a:lnTo>
                      <a:lnTo>
                        <a:pt x="13" y="193"/>
                      </a:lnTo>
                      <a:lnTo>
                        <a:pt x="16" y="199"/>
                      </a:lnTo>
                      <a:lnTo>
                        <a:pt x="19" y="206"/>
                      </a:lnTo>
                      <a:lnTo>
                        <a:pt x="23" y="212"/>
                      </a:lnTo>
                      <a:lnTo>
                        <a:pt x="26" y="218"/>
                      </a:lnTo>
                      <a:lnTo>
                        <a:pt x="30" y="224"/>
                      </a:lnTo>
                      <a:lnTo>
                        <a:pt x="35" y="230"/>
                      </a:lnTo>
                      <a:lnTo>
                        <a:pt x="39" y="236"/>
                      </a:lnTo>
                      <a:lnTo>
                        <a:pt x="44" y="242"/>
                      </a:lnTo>
                      <a:lnTo>
                        <a:pt x="49" y="247"/>
                      </a:lnTo>
                      <a:lnTo>
                        <a:pt x="54" y="252"/>
                      </a:lnTo>
                      <a:lnTo>
                        <a:pt x="60" y="258"/>
                      </a:lnTo>
                      <a:lnTo>
                        <a:pt x="66" y="263"/>
                      </a:lnTo>
                      <a:lnTo>
                        <a:pt x="71" y="267"/>
                      </a:lnTo>
                      <a:lnTo>
                        <a:pt x="76" y="271"/>
                      </a:lnTo>
                      <a:lnTo>
                        <a:pt x="82" y="275"/>
                      </a:lnTo>
                      <a:lnTo>
                        <a:pt x="88" y="278"/>
                      </a:lnTo>
                      <a:lnTo>
                        <a:pt x="94" y="282"/>
                      </a:lnTo>
                      <a:lnTo>
                        <a:pt x="100" y="285"/>
                      </a:lnTo>
                      <a:lnTo>
                        <a:pt x="106" y="288"/>
                      </a:lnTo>
                      <a:lnTo>
                        <a:pt x="113" y="291"/>
                      </a:lnTo>
                      <a:lnTo>
                        <a:pt x="119" y="294"/>
                      </a:lnTo>
                      <a:lnTo>
                        <a:pt x="126" y="297"/>
                      </a:lnTo>
                      <a:lnTo>
                        <a:pt x="133" y="299"/>
                      </a:lnTo>
                      <a:lnTo>
                        <a:pt x="140" y="301"/>
                      </a:lnTo>
                      <a:lnTo>
                        <a:pt x="147" y="303"/>
                      </a:lnTo>
                      <a:lnTo>
                        <a:pt x="154" y="305"/>
                      </a:lnTo>
                      <a:lnTo>
                        <a:pt x="161" y="307"/>
                      </a:lnTo>
                      <a:lnTo>
                        <a:pt x="168" y="308"/>
                      </a:lnTo>
                      <a:lnTo>
                        <a:pt x="176" y="310"/>
                      </a:lnTo>
                      <a:lnTo>
                        <a:pt x="184" y="311"/>
                      </a:lnTo>
                      <a:lnTo>
                        <a:pt x="191" y="312"/>
                      </a:lnTo>
                      <a:lnTo>
                        <a:pt x="199" y="312"/>
                      </a:lnTo>
                      <a:lnTo>
                        <a:pt x="207" y="313"/>
                      </a:lnTo>
                      <a:lnTo>
                        <a:pt x="215" y="313"/>
                      </a:lnTo>
                      <a:lnTo>
                        <a:pt x="223" y="313"/>
                      </a:lnTo>
                    </a:path>
                  </a:pathLst>
                </a:custGeom>
                <a:solidFill>
                  <a:srgbClr val="9999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41" name="Freeform 219"/>
                <p:cNvSpPr>
                  <a:spLocks/>
                </p:cNvSpPr>
                <p:nvPr/>
              </p:nvSpPr>
              <p:spPr bwMode="auto">
                <a:xfrm>
                  <a:off x="3794" y="3408"/>
                  <a:ext cx="445" cy="314"/>
                </a:xfrm>
                <a:custGeom>
                  <a:avLst/>
                  <a:gdLst>
                    <a:gd name="T0" fmla="*/ 238 w 445"/>
                    <a:gd name="T1" fmla="*/ 313 h 314"/>
                    <a:gd name="T2" fmla="*/ 261 w 445"/>
                    <a:gd name="T3" fmla="*/ 311 h 314"/>
                    <a:gd name="T4" fmla="*/ 284 w 445"/>
                    <a:gd name="T5" fmla="*/ 307 h 314"/>
                    <a:gd name="T6" fmla="*/ 305 w 445"/>
                    <a:gd name="T7" fmla="*/ 301 h 314"/>
                    <a:gd name="T8" fmla="*/ 326 w 445"/>
                    <a:gd name="T9" fmla="*/ 294 h 314"/>
                    <a:gd name="T10" fmla="*/ 345 w 445"/>
                    <a:gd name="T11" fmla="*/ 285 h 314"/>
                    <a:gd name="T12" fmla="*/ 363 w 445"/>
                    <a:gd name="T13" fmla="*/ 275 h 314"/>
                    <a:gd name="T14" fmla="*/ 380 w 445"/>
                    <a:gd name="T15" fmla="*/ 263 h 314"/>
                    <a:gd name="T16" fmla="*/ 391 w 445"/>
                    <a:gd name="T17" fmla="*/ 252 h 314"/>
                    <a:gd name="T18" fmla="*/ 406 w 445"/>
                    <a:gd name="T19" fmla="*/ 236 h 314"/>
                    <a:gd name="T20" fmla="*/ 418 w 445"/>
                    <a:gd name="T21" fmla="*/ 218 h 314"/>
                    <a:gd name="T22" fmla="*/ 429 w 445"/>
                    <a:gd name="T23" fmla="*/ 199 h 314"/>
                    <a:gd name="T24" fmla="*/ 436 w 445"/>
                    <a:gd name="T25" fmla="*/ 180 h 314"/>
                    <a:gd name="T26" fmla="*/ 442 w 445"/>
                    <a:gd name="T27" fmla="*/ 159 h 314"/>
                    <a:gd name="T28" fmla="*/ 444 w 445"/>
                    <a:gd name="T29" fmla="*/ 138 h 314"/>
                    <a:gd name="T30" fmla="*/ 444 w 445"/>
                    <a:gd name="T31" fmla="*/ 124 h 314"/>
                    <a:gd name="T32" fmla="*/ 441 w 445"/>
                    <a:gd name="T33" fmla="*/ 102 h 314"/>
                    <a:gd name="T34" fmla="*/ 436 w 445"/>
                    <a:gd name="T35" fmla="*/ 81 h 314"/>
                    <a:gd name="T36" fmla="*/ 427 w 445"/>
                    <a:gd name="T37" fmla="*/ 62 h 314"/>
                    <a:gd name="T38" fmla="*/ 416 w 445"/>
                    <a:gd name="T39" fmla="*/ 44 h 314"/>
                    <a:gd name="T40" fmla="*/ 402 w 445"/>
                    <a:gd name="T41" fmla="*/ 29 h 314"/>
                    <a:gd name="T42" fmla="*/ 386 w 445"/>
                    <a:gd name="T43" fmla="*/ 16 h 314"/>
                    <a:gd name="T44" fmla="*/ 374 w 445"/>
                    <a:gd name="T45" fmla="*/ 10 h 314"/>
                    <a:gd name="T46" fmla="*/ 356 w 445"/>
                    <a:gd name="T47" fmla="*/ 4 h 314"/>
                    <a:gd name="T48" fmla="*/ 336 w 445"/>
                    <a:gd name="T49" fmla="*/ 1 h 314"/>
                    <a:gd name="T50" fmla="*/ 314 w 445"/>
                    <a:gd name="T51" fmla="*/ 0 h 314"/>
                    <a:gd name="T52" fmla="*/ 291 w 445"/>
                    <a:gd name="T53" fmla="*/ 0 h 314"/>
                    <a:gd name="T54" fmla="*/ 266 w 445"/>
                    <a:gd name="T55" fmla="*/ 3 h 314"/>
                    <a:gd name="T56" fmla="*/ 241 w 445"/>
                    <a:gd name="T57" fmla="*/ 6 h 314"/>
                    <a:gd name="T58" fmla="*/ 224 w 445"/>
                    <a:gd name="T59" fmla="*/ 9 h 314"/>
                    <a:gd name="T60" fmla="*/ 199 w 445"/>
                    <a:gd name="T61" fmla="*/ 5 h 314"/>
                    <a:gd name="T62" fmla="*/ 175 w 445"/>
                    <a:gd name="T63" fmla="*/ 2 h 314"/>
                    <a:gd name="T64" fmla="*/ 151 w 445"/>
                    <a:gd name="T65" fmla="*/ 0 h 314"/>
                    <a:gd name="T66" fmla="*/ 129 w 445"/>
                    <a:gd name="T67" fmla="*/ 0 h 314"/>
                    <a:gd name="T68" fmla="*/ 108 w 445"/>
                    <a:gd name="T69" fmla="*/ 1 h 314"/>
                    <a:gd name="T70" fmla="*/ 89 w 445"/>
                    <a:gd name="T71" fmla="*/ 5 h 314"/>
                    <a:gd name="T72" fmla="*/ 71 w 445"/>
                    <a:gd name="T73" fmla="*/ 10 h 314"/>
                    <a:gd name="T74" fmla="*/ 59 w 445"/>
                    <a:gd name="T75" fmla="*/ 16 h 314"/>
                    <a:gd name="T76" fmla="*/ 43 w 445"/>
                    <a:gd name="T77" fmla="*/ 29 h 314"/>
                    <a:gd name="T78" fmla="*/ 29 w 445"/>
                    <a:gd name="T79" fmla="*/ 44 h 314"/>
                    <a:gd name="T80" fmla="*/ 17 w 445"/>
                    <a:gd name="T81" fmla="*/ 62 h 314"/>
                    <a:gd name="T82" fmla="*/ 8 w 445"/>
                    <a:gd name="T83" fmla="*/ 81 h 314"/>
                    <a:gd name="T84" fmla="*/ 3 w 445"/>
                    <a:gd name="T85" fmla="*/ 102 h 314"/>
                    <a:gd name="T86" fmla="*/ 0 w 445"/>
                    <a:gd name="T87" fmla="*/ 124 h 314"/>
                    <a:gd name="T88" fmla="*/ 0 w 445"/>
                    <a:gd name="T89" fmla="*/ 138 h 314"/>
                    <a:gd name="T90" fmla="*/ 3 w 445"/>
                    <a:gd name="T91" fmla="*/ 159 h 314"/>
                    <a:gd name="T92" fmla="*/ 8 w 445"/>
                    <a:gd name="T93" fmla="*/ 180 h 314"/>
                    <a:gd name="T94" fmla="*/ 16 w 445"/>
                    <a:gd name="T95" fmla="*/ 199 h 314"/>
                    <a:gd name="T96" fmla="*/ 26 w 445"/>
                    <a:gd name="T97" fmla="*/ 218 h 314"/>
                    <a:gd name="T98" fmla="*/ 39 w 445"/>
                    <a:gd name="T99" fmla="*/ 236 h 314"/>
                    <a:gd name="T100" fmla="*/ 54 w 445"/>
                    <a:gd name="T101" fmla="*/ 252 h 314"/>
                    <a:gd name="T102" fmla="*/ 66 w 445"/>
                    <a:gd name="T103" fmla="*/ 263 h 314"/>
                    <a:gd name="T104" fmla="*/ 82 w 445"/>
                    <a:gd name="T105" fmla="*/ 275 h 314"/>
                    <a:gd name="T106" fmla="*/ 100 w 445"/>
                    <a:gd name="T107" fmla="*/ 285 h 314"/>
                    <a:gd name="T108" fmla="*/ 119 w 445"/>
                    <a:gd name="T109" fmla="*/ 294 h 314"/>
                    <a:gd name="T110" fmla="*/ 140 w 445"/>
                    <a:gd name="T111" fmla="*/ 301 h 314"/>
                    <a:gd name="T112" fmla="*/ 161 w 445"/>
                    <a:gd name="T113" fmla="*/ 307 h 314"/>
                    <a:gd name="T114" fmla="*/ 184 w 445"/>
                    <a:gd name="T115" fmla="*/ 311 h 314"/>
                    <a:gd name="T116" fmla="*/ 207 w 445"/>
                    <a:gd name="T117" fmla="*/ 313 h 314"/>
                    <a:gd name="T118" fmla="*/ 223 w 445"/>
                    <a:gd name="T119" fmla="*/ 313 h 3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5"/>
                    <a:gd name="T181" fmla="*/ 0 h 314"/>
                    <a:gd name="T182" fmla="*/ 445 w 445"/>
                    <a:gd name="T183" fmla="*/ 314 h 3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5" h="314">
                      <a:moveTo>
                        <a:pt x="223" y="313"/>
                      </a:moveTo>
                      <a:lnTo>
                        <a:pt x="231" y="313"/>
                      </a:lnTo>
                      <a:lnTo>
                        <a:pt x="238" y="313"/>
                      </a:lnTo>
                      <a:lnTo>
                        <a:pt x="246" y="312"/>
                      </a:lnTo>
                      <a:lnTo>
                        <a:pt x="254" y="312"/>
                      </a:lnTo>
                      <a:lnTo>
                        <a:pt x="261" y="311"/>
                      </a:lnTo>
                      <a:lnTo>
                        <a:pt x="269" y="310"/>
                      </a:lnTo>
                      <a:lnTo>
                        <a:pt x="276" y="308"/>
                      </a:lnTo>
                      <a:lnTo>
                        <a:pt x="284" y="307"/>
                      </a:lnTo>
                      <a:lnTo>
                        <a:pt x="291" y="305"/>
                      </a:lnTo>
                      <a:lnTo>
                        <a:pt x="298" y="303"/>
                      </a:lnTo>
                      <a:lnTo>
                        <a:pt x="305" y="301"/>
                      </a:lnTo>
                      <a:lnTo>
                        <a:pt x="312" y="299"/>
                      </a:lnTo>
                      <a:lnTo>
                        <a:pt x="319" y="297"/>
                      </a:lnTo>
                      <a:lnTo>
                        <a:pt x="326" y="294"/>
                      </a:lnTo>
                      <a:lnTo>
                        <a:pt x="332" y="291"/>
                      </a:lnTo>
                      <a:lnTo>
                        <a:pt x="339" y="288"/>
                      </a:lnTo>
                      <a:lnTo>
                        <a:pt x="345" y="285"/>
                      </a:lnTo>
                      <a:lnTo>
                        <a:pt x="351" y="282"/>
                      </a:lnTo>
                      <a:lnTo>
                        <a:pt x="357" y="278"/>
                      </a:lnTo>
                      <a:lnTo>
                        <a:pt x="363" y="275"/>
                      </a:lnTo>
                      <a:lnTo>
                        <a:pt x="369" y="271"/>
                      </a:lnTo>
                      <a:lnTo>
                        <a:pt x="374" y="267"/>
                      </a:lnTo>
                      <a:lnTo>
                        <a:pt x="380" y="263"/>
                      </a:lnTo>
                      <a:lnTo>
                        <a:pt x="385" y="258"/>
                      </a:lnTo>
                      <a:lnTo>
                        <a:pt x="391" y="252"/>
                      </a:lnTo>
                      <a:lnTo>
                        <a:pt x="396" y="247"/>
                      </a:lnTo>
                      <a:lnTo>
                        <a:pt x="401" y="242"/>
                      </a:lnTo>
                      <a:lnTo>
                        <a:pt x="406" y="236"/>
                      </a:lnTo>
                      <a:lnTo>
                        <a:pt x="410" y="230"/>
                      </a:lnTo>
                      <a:lnTo>
                        <a:pt x="414" y="224"/>
                      </a:lnTo>
                      <a:lnTo>
                        <a:pt x="418" y="218"/>
                      </a:lnTo>
                      <a:lnTo>
                        <a:pt x="422" y="212"/>
                      </a:lnTo>
                      <a:lnTo>
                        <a:pt x="425" y="206"/>
                      </a:lnTo>
                      <a:lnTo>
                        <a:pt x="429" y="199"/>
                      </a:lnTo>
                      <a:lnTo>
                        <a:pt x="431" y="193"/>
                      </a:lnTo>
                      <a:lnTo>
                        <a:pt x="434" y="186"/>
                      </a:lnTo>
                      <a:lnTo>
                        <a:pt x="436" y="180"/>
                      </a:lnTo>
                      <a:lnTo>
                        <a:pt x="438" y="173"/>
                      </a:lnTo>
                      <a:lnTo>
                        <a:pt x="440" y="166"/>
                      </a:lnTo>
                      <a:lnTo>
                        <a:pt x="442" y="159"/>
                      </a:lnTo>
                      <a:lnTo>
                        <a:pt x="443" y="152"/>
                      </a:lnTo>
                      <a:lnTo>
                        <a:pt x="443" y="145"/>
                      </a:lnTo>
                      <a:lnTo>
                        <a:pt x="444" y="138"/>
                      </a:lnTo>
                      <a:lnTo>
                        <a:pt x="444" y="131"/>
                      </a:lnTo>
                      <a:lnTo>
                        <a:pt x="444" y="124"/>
                      </a:lnTo>
                      <a:lnTo>
                        <a:pt x="443" y="116"/>
                      </a:lnTo>
                      <a:lnTo>
                        <a:pt x="443" y="109"/>
                      </a:lnTo>
                      <a:lnTo>
                        <a:pt x="441" y="102"/>
                      </a:lnTo>
                      <a:lnTo>
                        <a:pt x="440" y="95"/>
                      </a:lnTo>
                      <a:lnTo>
                        <a:pt x="438" y="88"/>
                      </a:lnTo>
                      <a:lnTo>
                        <a:pt x="436" y="81"/>
                      </a:lnTo>
                      <a:lnTo>
                        <a:pt x="433" y="74"/>
                      </a:lnTo>
                      <a:lnTo>
                        <a:pt x="430" y="68"/>
                      </a:lnTo>
                      <a:lnTo>
                        <a:pt x="427" y="62"/>
                      </a:lnTo>
                      <a:lnTo>
                        <a:pt x="424" y="56"/>
                      </a:lnTo>
                      <a:lnTo>
                        <a:pt x="420" y="50"/>
                      </a:lnTo>
                      <a:lnTo>
                        <a:pt x="416" y="44"/>
                      </a:lnTo>
                      <a:lnTo>
                        <a:pt x="412" y="39"/>
                      </a:lnTo>
                      <a:lnTo>
                        <a:pt x="407" y="34"/>
                      </a:lnTo>
                      <a:lnTo>
                        <a:pt x="402" y="29"/>
                      </a:lnTo>
                      <a:lnTo>
                        <a:pt x="397" y="25"/>
                      </a:lnTo>
                      <a:lnTo>
                        <a:pt x="392" y="20"/>
                      </a:lnTo>
                      <a:lnTo>
                        <a:pt x="386" y="16"/>
                      </a:lnTo>
                      <a:lnTo>
                        <a:pt x="380" y="13"/>
                      </a:lnTo>
                      <a:lnTo>
                        <a:pt x="374" y="10"/>
                      </a:lnTo>
                      <a:lnTo>
                        <a:pt x="368" y="8"/>
                      </a:lnTo>
                      <a:lnTo>
                        <a:pt x="362" y="6"/>
                      </a:lnTo>
                      <a:lnTo>
                        <a:pt x="356" y="4"/>
                      </a:lnTo>
                      <a:lnTo>
                        <a:pt x="349" y="3"/>
                      </a:lnTo>
                      <a:lnTo>
                        <a:pt x="343" y="2"/>
                      </a:lnTo>
                      <a:lnTo>
                        <a:pt x="336" y="1"/>
                      </a:lnTo>
                      <a:lnTo>
                        <a:pt x="329" y="0"/>
                      </a:lnTo>
                      <a:lnTo>
                        <a:pt x="321" y="0"/>
                      </a:lnTo>
                      <a:lnTo>
                        <a:pt x="314" y="0"/>
                      </a:lnTo>
                      <a:lnTo>
                        <a:pt x="306" y="0"/>
                      </a:lnTo>
                      <a:lnTo>
                        <a:pt x="299" y="0"/>
                      </a:lnTo>
                      <a:lnTo>
                        <a:pt x="291" y="0"/>
                      </a:lnTo>
                      <a:lnTo>
                        <a:pt x="283" y="1"/>
                      </a:lnTo>
                      <a:lnTo>
                        <a:pt x="275" y="2"/>
                      </a:lnTo>
                      <a:lnTo>
                        <a:pt x="266" y="3"/>
                      </a:lnTo>
                      <a:lnTo>
                        <a:pt x="258" y="4"/>
                      </a:lnTo>
                      <a:lnTo>
                        <a:pt x="250" y="5"/>
                      </a:lnTo>
                      <a:lnTo>
                        <a:pt x="241" y="6"/>
                      </a:lnTo>
                      <a:lnTo>
                        <a:pt x="233" y="7"/>
                      </a:lnTo>
                      <a:lnTo>
                        <a:pt x="224" y="9"/>
                      </a:lnTo>
                      <a:lnTo>
                        <a:pt x="216" y="7"/>
                      </a:lnTo>
                      <a:lnTo>
                        <a:pt x="207" y="6"/>
                      </a:lnTo>
                      <a:lnTo>
                        <a:pt x="199" y="5"/>
                      </a:lnTo>
                      <a:lnTo>
                        <a:pt x="191" y="4"/>
                      </a:lnTo>
                      <a:lnTo>
                        <a:pt x="183" y="3"/>
                      </a:lnTo>
                      <a:lnTo>
                        <a:pt x="175" y="2"/>
                      </a:lnTo>
                      <a:lnTo>
                        <a:pt x="167" y="1"/>
                      </a:lnTo>
                      <a:lnTo>
                        <a:pt x="159" y="1"/>
                      </a:lnTo>
                      <a:lnTo>
                        <a:pt x="151" y="0"/>
                      </a:lnTo>
                      <a:lnTo>
                        <a:pt x="144" y="0"/>
                      </a:lnTo>
                      <a:lnTo>
                        <a:pt x="137" y="0"/>
                      </a:lnTo>
                      <a:lnTo>
                        <a:pt x="129" y="0"/>
                      </a:lnTo>
                      <a:lnTo>
                        <a:pt x="122" y="0"/>
                      </a:lnTo>
                      <a:lnTo>
                        <a:pt x="115" y="1"/>
                      </a:lnTo>
                      <a:lnTo>
                        <a:pt x="108" y="1"/>
                      </a:lnTo>
                      <a:lnTo>
                        <a:pt x="102" y="2"/>
                      </a:lnTo>
                      <a:lnTo>
                        <a:pt x="95" y="3"/>
                      </a:lnTo>
                      <a:lnTo>
                        <a:pt x="89" y="5"/>
                      </a:lnTo>
                      <a:lnTo>
                        <a:pt x="83" y="6"/>
                      </a:lnTo>
                      <a:lnTo>
                        <a:pt x="77" y="8"/>
                      </a:lnTo>
                      <a:lnTo>
                        <a:pt x="71" y="10"/>
                      </a:lnTo>
                      <a:lnTo>
                        <a:pt x="66" y="13"/>
                      </a:lnTo>
                      <a:lnTo>
                        <a:pt x="59" y="16"/>
                      </a:lnTo>
                      <a:lnTo>
                        <a:pt x="54" y="20"/>
                      </a:lnTo>
                      <a:lnTo>
                        <a:pt x="48" y="25"/>
                      </a:lnTo>
                      <a:lnTo>
                        <a:pt x="43" y="29"/>
                      </a:lnTo>
                      <a:lnTo>
                        <a:pt x="38" y="34"/>
                      </a:lnTo>
                      <a:lnTo>
                        <a:pt x="33" y="39"/>
                      </a:lnTo>
                      <a:lnTo>
                        <a:pt x="29" y="44"/>
                      </a:lnTo>
                      <a:lnTo>
                        <a:pt x="24" y="50"/>
                      </a:lnTo>
                      <a:lnTo>
                        <a:pt x="21" y="56"/>
                      </a:lnTo>
                      <a:lnTo>
                        <a:pt x="17" y="62"/>
                      </a:lnTo>
                      <a:lnTo>
                        <a:pt x="14" y="68"/>
                      </a:lnTo>
                      <a:lnTo>
                        <a:pt x="11" y="74"/>
                      </a:lnTo>
                      <a:lnTo>
                        <a:pt x="8" y="81"/>
                      </a:lnTo>
                      <a:lnTo>
                        <a:pt x="6" y="88"/>
                      </a:lnTo>
                      <a:lnTo>
                        <a:pt x="4" y="95"/>
                      </a:lnTo>
                      <a:lnTo>
                        <a:pt x="3" y="102"/>
                      </a:lnTo>
                      <a:lnTo>
                        <a:pt x="2" y="109"/>
                      </a:lnTo>
                      <a:lnTo>
                        <a:pt x="1" y="116"/>
                      </a:lnTo>
                      <a:lnTo>
                        <a:pt x="0" y="124"/>
                      </a:lnTo>
                      <a:lnTo>
                        <a:pt x="0" y="131"/>
                      </a:lnTo>
                      <a:lnTo>
                        <a:pt x="0" y="138"/>
                      </a:lnTo>
                      <a:lnTo>
                        <a:pt x="1" y="145"/>
                      </a:lnTo>
                      <a:lnTo>
                        <a:pt x="1" y="152"/>
                      </a:lnTo>
                      <a:lnTo>
                        <a:pt x="3" y="159"/>
                      </a:lnTo>
                      <a:lnTo>
                        <a:pt x="4" y="166"/>
                      </a:lnTo>
                      <a:lnTo>
                        <a:pt x="6" y="173"/>
                      </a:lnTo>
                      <a:lnTo>
                        <a:pt x="8" y="180"/>
                      </a:lnTo>
                      <a:lnTo>
                        <a:pt x="10" y="186"/>
                      </a:lnTo>
                      <a:lnTo>
                        <a:pt x="13" y="193"/>
                      </a:lnTo>
                      <a:lnTo>
                        <a:pt x="16" y="199"/>
                      </a:lnTo>
                      <a:lnTo>
                        <a:pt x="19" y="206"/>
                      </a:lnTo>
                      <a:lnTo>
                        <a:pt x="23" y="212"/>
                      </a:lnTo>
                      <a:lnTo>
                        <a:pt x="26" y="218"/>
                      </a:lnTo>
                      <a:lnTo>
                        <a:pt x="30" y="224"/>
                      </a:lnTo>
                      <a:lnTo>
                        <a:pt x="35" y="230"/>
                      </a:lnTo>
                      <a:lnTo>
                        <a:pt x="39" y="236"/>
                      </a:lnTo>
                      <a:lnTo>
                        <a:pt x="44" y="242"/>
                      </a:lnTo>
                      <a:lnTo>
                        <a:pt x="49" y="247"/>
                      </a:lnTo>
                      <a:lnTo>
                        <a:pt x="54" y="252"/>
                      </a:lnTo>
                      <a:lnTo>
                        <a:pt x="60" y="258"/>
                      </a:lnTo>
                      <a:lnTo>
                        <a:pt x="66" y="263"/>
                      </a:lnTo>
                      <a:lnTo>
                        <a:pt x="71" y="267"/>
                      </a:lnTo>
                      <a:lnTo>
                        <a:pt x="76" y="271"/>
                      </a:lnTo>
                      <a:lnTo>
                        <a:pt x="82" y="275"/>
                      </a:lnTo>
                      <a:lnTo>
                        <a:pt x="88" y="278"/>
                      </a:lnTo>
                      <a:lnTo>
                        <a:pt x="94" y="282"/>
                      </a:lnTo>
                      <a:lnTo>
                        <a:pt x="100" y="285"/>
                      </a:lnTo>
                      <a:lnTo>
                        <a:pt x="106" y="288"/>
                      </a:lnTo>
                      <a:lnTo>
                        <a:pt x="113" y="291"/>
                      </a:lnTo>
                      <a:lnTo>
                        <a:pt x="119" y="294"/>
                      </a:lnTo>
                      <a:lnTo>
                        <a:pt x="126" y="297"/>
                      </a:lnTo>
                      <a:lnTo>
                        <a:pt x="133" y="299"/>
                      </a:lnTo>
                      <a:lnTo>
                        <a:pt x="140" y="301"/>
                      </a:lnTo>
                      <a:lnTo>
                        <a:pt x="147" y="303"/>
                      </a:lnTo>
                      <a:lnTo>
                        <a:pt x="154" y="305"/>
                      </a:lnTo>
                      <a:lnTo>
                        <a:pt x="161" y="307"/>
                      </a:lnTo>
                      <a:lnTo>
                        <a:pt x="168" y="308"/>
                      </a:lnTo>
                      <a:lnTo>
                        <a:pt x="176" y="310"/>
                      </a:lnTo>
                      <a:lnTo>
                        <a:pt x="184" y="311"/>
                      </a:lnTo>
                      <a:lnTo>
                        <a:pt x="191" y="312"/>
                      </a:lnTo>
                      <a:lnTo>
                        <a:pt x="199" y="312"/>
                      </a:lnTo>
                      <a:lnTo>
                        <a:pt x="207" y="313"/>
                      </a:lnTo>
                      <a:lnTo>
                        <a:pt x="215" y="313"/>
                      </a:lnTo>
                      <a:lnTo>
                        <a:pt x="223" y="31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42" name="Freeform 220"/>
                <p:cNvSpPr>
                  <a:spLocks/>
                </p:cNvSpPr>
                <p:nvPr/>
              </p:nvSpPr>
              <p:spPr bwMode="auto">
                <a:xfrm>
                  <a:off x="3749" y="3523"/>
                  <a:ext cx="174" cy="33"/>
                </a:xfrm>
                <a:custGeom>
                  <a:avLst/>
                  <a:gdLst>
                    <a:gd name="T0" fmla="*/ 173 w 174"/>
                    <a:gd name="T1" fmla="*/ 31 h 33"/>
                    <a:gd name="T2" fmla="*/ 168 w 174"/>
                    <a:gd name="T3" fmla="*/ 32 h 33"/>
                    <a:gd name="T4" fmla="*/ 162 w 174"/>
                    <a:gd name="T5" fmla="*/ 31 h 33"/>
                    <a:gd name="T6" fmla="*/ 154 w 174"/>
                    <a:gd name="T7" fmla="*/ 31 h 33"/>
                    <a:gd name="T8" fmla="*/ 144 w 174"/>
                    <a:gd name="T9" fmla="*/ 30 h 33"/>
                    <a:gd name="T10" fmla="*/ 134 w 174"/>
                    <a:gd name="T11" fmla="*/ 30 h 33"/>
                    <a:gd name="T12" fmla="*/ 123 w 174"/>
                    <a:gd name="T13" fmla="*/ 29 h 33"/>
                    <a:gd name="T14" fmla="*/ 113 w 174"/>
                    <a:gd name="T15" fmla="*/ 28 h 33"/>
                    <a:gd name="T16" fmla="*/ 104 w 174"/>
                    <a:gd name="T17" fmla="*/ 27 h 33"/>
                    <a:gd name="T18" fmla="*/ 96 w 174"/>
                    <a:gd name="T19" fmla="*/ 26 h 33"/>
                    <a:gd name="T20" fmla="*/ 90 w 174"/>
                    <a:gd name="T21" fmla="*/ 26 h 33"/>
                    <a:gd name="T22" fmla="*/ 86 w 174"/>
                    <a:gd name="T23" fmla="*/ 26 h 33"/>
                    <a:gd name="T24" fmla="*/ 86 w 174"/>
                    <a:gd name="T25" fmla="*/ 26 h 33"/>
                    <a:gd name="T26" fmla="*/ 79 w 174"/>
                    <a:gd name="T27" fmla="*/ 26 h 33"/>
                    <a:gd name="T28" fmla="*/ 70 w 174"/>
                    <a:gd name="T29" fmla="*/ 26 h 33"/>
                    <a:gd name="T30" fmla="*/ 61 w 174"/>
                    <a:gd name="T31" fmla="*/ 27 h 33"/>
                    <a:gd name="T32" fmla="*/ 51 w 174"/>
                    <a:gd name="T33" fmla="*/ 28 h 33"/>
                    <a:gd name="T34" fmla="*/ 41 w 174"/>
                    <a:gd name="T35" fmla="*/ 28 h 33"/>
                    <a:gd name="T36" fmla="*/ 32 w 174"/>
                    <a:gd name="T37" fmla="*/ 29 h 33"/>
                    <a:gd name="T38" fmla="*/ 23 w 174"/>
                    <a:gd name="T39" fmla="*/ 29 h 33"/>
                    <a:gd name="T40" fmla="*/ 15 w 174"/>
                    <a:gd name="T41" fmla="*/ 29 h 33"/>
                    <a:gd name="T42" fmla="*/ 9 w 174"/>
                    <a:gd name="T43" fmla="*/ 28 h 33"/>
                    <a:gd name="T44" fmla="*/ 9 w 174"/>
                    <a:gd name="T45" fmla="*/ 28 h 33"/>
                    <a:gd name="T46" fmla="*/ 2 w 174"/>
                    <a:gd name="T47" fmla="*/ 23 h 33"/>
                    <a:gd name="T48" fmla="*/ 0 w 174"/>
                    <a:gd name="T49" fmla="*/ 15 h 33"/>
                    <a:gd name="T50" fmla="*/ 5 w 174"/>
                    <a:gd name="T51" fmla="*/ 4 h 33"/>
                    <a:gd name="T52" fmla="*/ 5 w 174"/>
                    <a:gd name="T53" fmla="*/ 4 h 33"/>
                    <a:gd name="T54" fmla="*/ 9 w 174"/>
                    <a:gd name="T55" fmla="*/ 3 h 33"/>
                    <a:gd name="T56" fmla="*/ 15 w 174"/>
                    <a:gd name="T57" fmla="*/ 1 h 33"/>
                    <a:gd name="T58" fmla="*/ 23 w 174"/>
                    <a:gd name="T59" fmla="*/ 1 h 33"/>
                    <a:gd name="T60" fmla="*/ 32 w 174"/>
                    <a:gd name="T61" fmla="*/ 1 h 33"/>
                    <a:gd name="T62" fmla="*/ 41 w 174"/>
                    <a:gd name="T63" fmla="*/ 1 h 33"/>
                    <a:gd name="T64" fmla="*/ 51 w 174"/>
                    <a:gd name="T65" fmla="*/ 1 h 33"/>
                    <a:gd name="T66" fmla="*/ 60 w 174"/>
                    <a:gd name="T67" fmla="*/ 1 h 33"/>
                    <a:gd name="T68" fmla="*/ 68 w 174"/>
                    <a:gd name="T69" fmla="*/ 1 h 33"/>
                    <a:gd name="T70" fmla="*/ 68 w 174"/>
                    <a:gd name="T71" fmla="*/ 1 h 33"/>
                    <a:gd name="T72" fmla="*/ 73 w 174"/>
                    <a:gd name="T73" fmla="*/ 1 h 33"/>
                    <a:gd name="T74" fmla="*/ 81 w 174"/>
                    <a:gd name="T75" fmla="*/ 1 h 33"/>
                    <a:gd name="T76" fmla="*/ 86 w 174"/>
                    <a:gd name="T77" fmla="*/ 0 h 33"/>
                    <a:gd name="T78" fmla="*/ 86 w 174"/>
                    <a:gd name="T79" fmla="*/ 0 h 33"/>
                    <a:gd name="T80" fmla="*/ 90 w 174"/>
                    <a:gd name="T81" fmla="*/ 1 h 33"/>
                    <a:gd name="T82" fmla="*/ 99 w 174"/>
                    <a:gd name="T83" fmla="*/ 1 h 33"/>
                    <a:gd name="T84" fmla="*/ 103 w 174"/>
                    <a:gd name="T85" fmla="*/ 1 h 33"/>
                    <a:gd name="T86" fmla="*/ 103 w 174"/>
                    <a:gd name="T87" fmla="*/ 1 h 33"/>
                    <a:gd name="T88" fmla="*/ 106 w 174"/>
                    <a:gd name="T89" fmla="*/ 1 h 33"/>
                    <a:gd name="T90" fmla="*/ 112 w 174"/>
                    <a:gd name="T91" fmla="*/ 1 h 33"/>
                    <a:gd name="T92" fmla="*/ 120 w 174"/>
                    <a:gd name="T93" fmla="*/ 1 h 33"/>
                    <a:gd name="T94" fmla="*/ 128 w 174"/>
                    <a:gd name="T95" fmla="*/ 1 h 33"/>
                    <a:gd name="T96" fmla="*/ 138 w 174"/>
                    <a:gd name="T97" fmla="*/ 1 h 33"/>
                    <a:gd name="T98" fmla="*/ 146 w 174"/>
                    <a:gd name="T99" fmla="*/ 2 h 33"/>
                    <a:gd name="T100" fmla="*/ 154 w 174"/>
                    <a:gd name="T101" fmla="*/ 2 h 33"/>
                    <a:gd name="T102" fmla="*/ 159 w 174"/>
                    <a:gd name="T103" fmla="*/ 3 h 33"/>
                    <a:gd name="T104" fmla="*/ 161 w 174"/>
                    <a:gd name="T105" fmla="*/ 5 h 33"/>
                    <a:gd name="T106" fmla="*/ 160 w 174"/>
                    <a:gd name="T107" fmla="*/ 7 h 33"/>
                    <a:gd name="T108" fmla="*/ 160 w 174"/>
                    <a:gd name="T109" fmla="*/ 7 h 33"/>
                    <a:gd name="T110" fmla="*/ 163 w 174"/>
                    <a:gd name="T111" fmla="*/ 13 h 33"/>
                    <a:gd name="T112" fmla="*/ 169 w 174"/>
                    <a:gd name="T113" fmla="*/ 25 h 33"/>
                    <a:gd name="T114" fmla="*/ 173 w 174"/>
                    <a:gd name="T115" fmla="*/ 31 h 33"/>
                    <a:gd name="T116" fmla="*/ 173 w 174"/>
                    <a:gd name="T117" fmla="*/ 31 h 33"/>
                    <a:gd name="T118" fmla="*/ 173 w 174"/>
                    <a:gd name="T119" fmla="*/ 31 h 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4"/>
                    <a:gd name="T181" fmla="*/ 0 h 33"/>
                    <a:gd name="T182" fmla="*/ 174 w 174"/>
                    <a:gd name="T183" fmla="*/ 33 h 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4" h="33">
                      <a:moveTo>
                        <a:pt x="173" y="31"/>
                      </a:moveTo>
                      <a:lnTo>
                        <a:pt x="168" y="32"/>
                      </a:lnTo>
                      <a:lnTo>
                        <a:pt x="162" y="31"/>
                      </a:lnTo>
                      <a:lnTo>
                        <a:pt x="154" y="31"/>
                      </a:lnTo>
                      <a:lnTo>
                        <a:pt x="144" y="30"/>
                      </a:lnTo>
                      <a:lnTo>
                        <a:pt x="134" y="30"/>
                      </a:lnTo>
                      <a:lnTo>
                        <a:pt x="123" y="29"/>
                      </a:lnTo>
                      <a:lnTo>
                        <a:pt x="113" y="28"/>
                      </a:lnTo>
                      <a:lnTo>
                        <a:pt x="104" y="27"/>
                      </a:lnTo>
                      <a:lnTo>
                        <a:pt x="96" y="26"/>
                      </a:lnTo>
                      <a:lnTo>
                        <a:pt x="90" y="26"/>
                      </a:lnTo>
                      <a:lnTo>
                        <a:pt x="86" y="26"/>
                      </a:lnTo>
                      <a:lnTo>
                        <a:pt x="79" y="26"/>
                      </a:lnTo>
                      <a:lnTo>
                        <a:pt x="70" y="26"/>
                      </a:lnTo>
                      <a:lnTo>
                        <a:pt x="61" y="27"/>
                      </a:lnTo>
                      <a:lnTo>
                        <a:pt x="51" y="28"/>
                      </a:lnTo>
                      <a:lnTo>
                        <a:pt x="41" y="28"/>
                      </a:lnTo>
                      <a:lnTo>
                        <a:pt x="32" y="29"/>
                      </a:lnTo>
                      <a:lnTo>
                        <a:pt x="23" y="29"/>
                      </a:lnTo>
                      <a:lnTo>
                        <a:pt x="15" y="29"/>
                      </a:lnTo>
                      <a:lnTo>
                        <a:pt x="9" y="28"/>
                      </a:lnTo>
                      <a:lnTo>
                        <a:pt x="2" y="23"/>
                      </a:lnTo>
                      <a:lnTo>
                        <a:pt x="0" y="15"/>
                      </a:lnTo>
                      <a:lnTo>
                        <a:pt x="5" y="4"/>
                      </a:lnTo>
                      <a:lnTo>
                        <a:pt x="9" y="3"/>
                      </a:lnTo>
                      <a:lnTo>
                        <a:pt x="15" y="1"/>
                      </a:lnTo>
                      <a:lnTo>
                        <a:pt x="23" y="1"/>
                      </a:lnTo>
                      <a:lnTo>
                        <a:pt x="32" y="1"/>
                      </a:lnTo>
                      <a:lnTo>
                        <a:pt x="41" y="1"/>
                      </a:lnTo>
                      <a:lnTo>
                        <a:pt x="51" y="1"/>
                      </a:lnTo>
                      <a:lnTo>
                        <a:pt x="60" y="1"/>
                      </a:lnTo>
                      <a:lnTo>
                        <a:pt x="68" y="1"/>
                      </a:lnTo>
                      <a:lnTo>
                        <a:pt x="73" y="1"/>
                      </a:lnTo>
                      <a:lnTo>
                        <a:pt x="81" y="1"/>
                      </a:lnTo>
                      <a:lnTo>
                        <a:pt x="86" y="0"/>
                      </a:lnTo>
                      <a:lnTo>
                        <a:pt x="90" y="1"/>
                      </a:lnTo>
                      <a:lnTo>
                        <a:pt x="99" y="1"/>
                      </a:lnTo>
                      <a:lnTo>
                        <a:pt x="103" y="1"/>
                      </a:lnTo>
                      <a:lnTo>
                        <a:pt x="106" y="1"/>
                      </a:lnTo>
                      <a:lnTo>
                        <a:pt x="112" y="1"/>
                      </a:lnTo>
                      <a:lnTo>
                        <a:pt x="120" y="1"/>
                      </a:lnTo>
                      <a:lnTo>
                        <a:pt x="128" y="1"/>
                      </a:lnTo>
                      <a:lnTo>
                        <a:pt x="138" y="1"/>
                      </a:lnTo>
                      <a:lnTo>
                        <a:pt x="146" y="2"/>
                      </a:lnTo>
                      <a:lnTo>
                        <a:pt x="154" y="2"/>
                      </a:lnTo>
                      <a:lnTo>
                        <a:pt x="159" y="3"/>
                      </a:lnTo>
                      <a:lnTo>
                        <a:pt x="161" y="5"/>
                      </a:lnTo>
                      <a:lnTo>
                        <a:pt x="160" y="7"/>
                      </a:lnTo>
                      <a:lnTo>
                        <a:pt x="163" y="13"/>
                      </a:lnTo>
                      <a:lnTo>
                        <a:pt x="169" y="25"/>
                      </a:lnTo>
                      <a:lnTo>
                        <a:pt x="173" y="31"/>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43" name="Freeform 221"/>
                <p:cNvSpPr>
                  <a:spLocks/>
                </p:cNvSpPr>
                <p:nvPr/>
              </p:nvSpPr>
              <p:spPr bwMode="auto">
                <a:xfrm>
                  <a:off x="3749" y="3523"/>
                  <a:ext cx="174" cy="33"/>
                </a:xfrm>
                <a:custGeom>
                  <a:avLst/>
                  <a:gdLst>
                    <a:gd name="T0" fmla="*/ 173 w 174"/>
                    <a:gd name="T1" fmla="*/ 31 h 33"/>
                    <a:gd name="T2" fmla="*/ 168 w 174"/>
                    <a:gd name="T3" fmla="*/ 32 h 33"/>
                    <a:gd name="T4" fmla="*/ 162 w 174"/>
                    <a:gd name="T5" fmla="*/ 31 h 33"/>
                    <a:gd name="T6" fmla="*/ 154 w 174"/>
                    <a:gd name="T7" fmla="*/ 31 h 33"/>
                    <a:gd name="T8" fmla="*/ 144 w 174"/>
                    <a:gd name="T9" fmla="*/ 30 h 33"/>
                    <a:gd name="T10" fmla="*/ 134 w 174"/>
                    <a:gd name="T11" fmla="*/ 30 h 33"/>
                    <a:gd name="T12" fmla="*/ 123 w 174"/>
                    <a:gd name="T13" fmla="*/ 29 h 33"/>
                    <a:gd name="T14" fmla="*/ 113 w 174"/>
                    <a:gd name="T15" fmla="*/ 28 h 33"/>
                    <a:gd name="T16" fmla="*/ 104 w 174"/>
                    <a:gd name="T17" fmla="*/ 27 h 33"/>
                    <a:gd name="T18" fmla="*/ 96 w 174"/>
                    <a:gd name="T19" fmla="*/ 26 h 33"/>
                    <a:gd name="T20" fmla="*/ 90 w 174"/>
                    <a:gd name="T21" fmla="*/ 26 h 33"/>
                    <a:gd name="T22" fmla="*/ 86 w 174"/>
                    <a:gd name="T23" fmla="*/ 26 h 33"/>
                    <a:gd name="T24" fmla="*/ 86 w 174"/>
                    <a:gd name="T25" fmla="*/ 26 h 33"/>
                    <a:gd name="T26" fmla="*/ 79 w 174"/>
                    <a:gd name="T27" fmla="*/ 26 h 33"/>
                    <a:gd name="T28" fmla="*/ 70 w 174"/>
                    <a:gd name="T29" fmla="*/ 26 h 33"/>
                    <a:gd name="T30" fmla="*/ 61 w 174"/>
                    <a:gd name="T31" fmla="*/ 27 h 33"/>
                    <a:gd name="T32" fmla="*/ 51 w 174"/>
                    <a:gd name="T33" fmla="*/ 28 h 33"/>
                    <a:gd name="T34" fmla="*/ 41 w 174"/>
                    <a:gd name="T35" fmla="*/ 28 h 33"/>
                    <a:gd name="T36" fmla="*/ 32 w 174"/>
                    <a:gd name="T37" fmla="*/ 29 h 33"/>
                    <a:gd name="T38" fmla="*/ 23 w 174"/>
                    <a:gd name="T39" fmla="*/ 29 h 33"/>
                    <a:gd name="T40" fmla="*/ 15 w 174"/>
                    <a:gd name="T41" fmla="*/ 29 h 33"/>
                    <a:gd name="T42" fmla="*/ 9 w 174"/>
                    <a:gd name="T43" fmla="*/ 28 h 33"/>
                    <a:gd name="T44" fmla="*/ 9 w 174"/>
                    <a:gd name="T45" fmla="*/ 28 h 33"/>
                    <a:gd name="T46" fmla="*/ 2 w 174"/>
                    <a:gd name="T47" fmla="*/ 23 h 33"/>
                    <a:gd name="T48" fmla="*/ 0 w 174"/>
                    <a:gd name="T49" fmla="*/ 15 h 33"/>
                    <a:gd name="T50" fmla="*/ 5 w 174"/>
                    <a:gd name="T51" fmla="*/ 4 h 33"/>
                    <a:gd name="T52" fmla="*/ 5 w 174"/>
                    <a:gd name="T53" fmla="*/ 4 h 33"/>
                    <a:gd name="T54" fmla="*/ 9 w 174"/>
                    <a:gd name="T55" fmla="*/ 3 h 33"/>
                    <a:gd name="T56" fmla="*/ 15 w 174"/>
                    <a:gd name="T57" fmla="*/ 1 h 33"/>
                    <a:gd name="T58" fmla="*/ 23 w 174"/>
                    <a:gd name="T59" fmla="*/ 1 h 33"/>
                    <a:gd name="T60" fmla="*/ 32 w 174"/>
                    <a:gd name="T61" fmla="*/ 1 h 33"/>
                    <a:gd name="T62" fmla="*/ 41 w 174"/>
                    <a:gd name="T63" fmla="*/ 1 h 33"/>
                    <a:gd name="T64" fmla="*/ 51 w 174"/>
                    <a:gd name="T65" fmla="*/ 1 h 33"/>
                    <a:gd name="T66" fmla="*/ 60 w 174"/>
                    <a:gd name="T67" fmla="*/ 1 h 33"/>
                    <a:gd name="T68" fmla="*/ 68 w 174"/>
                    <a:gd name="T69" fmla="*/ 1 h 33"/>
                    <a:gd name="T70" fmla="*/ 68 w 174"/>
                    <a:gd name="T71" fmla="*/ 1 h 33"/>
                    <a:gd name="T72" fmla="*/ 73 w 174"/>
                    <a:gd name="T73" fmla="*/ 1 h 33"/>
                    <a:gd name="T74" fmla="*/ 81 w 174"/>
                    <a:gd name="T75" fmla="*/ 1 h 33"/>
                    <a:gd name="T76" fmla="*/ 86 w 174"/>
                    <a:gd name="T77" fmla="*/ 0 h 33"/>
                    <a:gd name="T78" fmla="*/ 86 w 174"/>
                    <a:gd name="T79" fmla="*/ 0 h 33"/>
                    <a:gd name="T80" fmla="*/ 90 w 174"/>
                    <a:gd name="T81" fmla="*/ 1 h 33"/>
                    <a:gd name="T82" fmla="*/ 99 w 174"/>
                    <a:gd name="T83" fmla="*/ 1 h 33"/>
                    <a:gd name="T84" fmla="*/ 103 w 174"/>
                    <a:gd name="T85" fmla="*/ 1 h 33"/>
                    <a:gd name="T86" fmla="*/ 103 w 174"/>
                    <a:gd name="T87" fmla="*/ 1 h 33"/>
                    <a:gd name="T88" fmla="*/ 106 w 174"/>
                    <a:gd name="T89" fmla="*/ 1 h 33"/>
                    <a:gd name="T90" fmla="*/ 112 w 174"/>
                    <a:gd name="T91" fmla="*/ 1 h 33"/>
                    <a:gd name="T92" fmla="*/ 120 w 174"/>
                    <a:gd name="T93" fmla="*/ 1 h 33"/>
                    <a:gd name="T94" fmla="*/ 128 w 174"/>
                    <a:gd name="T95" fmla="*/ 1 h 33"/>
                    <a:gd name="T96" fmla="*/ 138 w 174"/>
                    <a:gd name="T97" fmla="*/ 1 h 33"/>
                    <a:gd name="T98" fmla="*/ 146 w 174"/>
                    <a:gd name="T99" fmla="*/ 2 h 33"/>
                    <a:gd name="T100" fmla="*/ 154 w 174"/>
                    <a:gd name="T101" fmla="*/ 2 h 33"/>
                    <a:gd name="T102" fmla="*/ 159 w 174"/>
                    <a:gd name="T103" fmla="*/ 3 h 33"/>
                    <a:gd name="T104" fmla="*/ 161 w 174"/>
                    <a:gd name="T105" fmla="*/ 5 h 33"/>
                    <a:gd name="T106" fmla="*/ 160 w 174"/>
                    <a:gd name="T107" fmla="*/ 7 h 33"/>
                    <a:gd name="T108" fmla="*/ 160 w 174"/>
                    <a:gd name="T109" fmla="*/ 7 h 33"/>
                    <a:gd name="T110" fmla="*/ 163 w 174"/>
                    <a:gd name="T111" fmla="*/ 13 h 33"/>
                    <a:gd name="T112" fmla="*/ 169 w 174"/>
                    <a:gd name="T113" fmla="*/ 25 h 33"/>
                    <a:gd name="T114" fmla="*/ 173 w 174"/>
                    <a:gd name="T115" fmla="*/ 31 h 33"/>
                    <a:gd name="T116" fmla="*/ 173 w 174"/>
                    <a:gd name="T117" fmla="*/ 31 h 33"/>
                    <a:gd name="T118" fmla="*/ 173 w 174"/>
                    <a:gd name="T119" fmla="*/ 31 h 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4"/>
                    <a:gd name="T181" fmla="*/ 0 h 33"/>
                    <a:gd name="T182" fmla="*/ 174 w 174"/>
                    <a:gd name="T183" fmla="*/ 33 h 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4" h="33">
                      <a:moveTo>
                        <a:pt x="173" y="31"/>
                      </a:moveTo>
                      <a:lnTo>
                        <a:pt x="168" y="32"/>
                      </a:lnTo>
                      <a:lnTo>
                        <a:pt x="162" y="31"/>
                      </a:lnTo>
                      <a:lnTo>
                        <a:pt x="154" y="31"/>
                      </a:lnTo>
                      <a:lnTo>
                        <a:pt x="144" y="30"/>
                      </a:lnTo>
                      <a:lnTo>
                        <a:pt x="134" y="30"/>
                      </a:lnTo>
                      <a:lnTo>
                        <a:pt x="123" y="29"/>
                      </a:lnTo>
                      <a:lnTo>
                        <a:pt x="113" y="28"/>
                      </a:lnTo>
                      <a:lnTo>
                        <a:pt x="104" y="27"/>
                      </a:lnTo>
                      <a:lnTo>
                        <a:pt x="96" y="26"/>
                      </a:lnTo>
                      <a:lnTo>
                        <a:pt x="90" y="26"/>
                      </a:lnTo>
                      <a:lnTo>
                        <a:pt x="86" y="26"/>
                      </a:lnTo>
                      <a:lnTo>
                        <a:pt x="79" y="26"/>
                      </a:lnTo>
                      <a:lnTo>
                        <a:pt x="70" y="26"/>
                      </a:lnTo>
                      <a:lnTo>
                        <a:pt x="61" y="27"/>
                      </a:lnTo>
                      <a:lnTo>
                        <a:pt x="51" y="28"/>
                      </a:lnTo>
                      <a:lnTo>
                        <a:pt x="41" y="28"/>
                      </a:lnTo>
                      <a:lnTo>
                        <a:pt x="32" y="29"/>
                      </a:lnTo>
                      <a:lnTo>
                        <a:pt x="23" y="29"/>
                      </a:lnTo>
                      <a:lnTo>
                        <a:pt x="15" y="29"/>
                      </a:lnTo>
                      <a:lnTo>
                        <a:pt x="9" y="28"/>
                      </a:lnTo>
                      <a:lnTo>
                        <a:pt x="2" y="23"/>
                      </a:lnTo>
                      <a:lnTo>
                        <a:pt x="0" y="15"/>
                      </a:lnTo>
                      <a:lnTo>
                        <a:pt x="5" y="4"/>
                      </a:lnTo>
                      <a:lnTo>
                        <a:pt x="9" y="3"/>
                      </a:lnTo>
                      <a:lnTo>
                        <a:pt x="15" y="1"/>
                      </a:lnTo>
                      <a:lnTo>
                        <a:pt x="23" y="1"/>
                      </a:lnTo>
                      <a:lnTo>
                        <a:pt x="32" y="1"/>
                      </a:lnTo>
                      <a:lnTo>
                        <a:pt x="41" y="1"/>
                      </a:lnTo>
                      <a:lnTo>
                        <a:pt x="51" y="1"/>
                      </a:lnTo>
                      <a:lnTo>
                        <a:pt x="60" y="1"/>
                      </a:lnTo>
                      <a:lnTo>
                        <a:pt x="68" y="1"/>
                      </a:lnTo>
                      <a:lnTo>
                        <a:pt x="73" y="1"/>
                      </a:lnTo>
                      <a:lnTo>
                        <a:pt x="81" y="1"/>
                      </a:lnTo>
                      <a:lnTo>
                        <a:pt x="86" y="0"/>
                      </a:lnTo>
                      <a:lnTo>
                        <a:pt x="90" y="1"/>
                      </a:lnTo>
                      <a:lnTo>
                        <a:pt x="99" y="1"/>
                      </a:lnTo>
                      <a:lnTo>
                        <a:pt x="103" y="1"/>
                      </a:lnTo>
                      <a:lnTo>
                        <a:pt x="106" y="1"/>
                      </a:lnTo>
                      <a:lnTo>
                        <a:pt x="112" y="1"/>
                      </a:lnTo>
                      <a:lnTo>
                        <a:pt x="120" y="1"/>
                      </a:lnTo>
                      <a:lnTo>
                        <a:pt x="128" y="1"/>
                      </a:lnTo>
                      <a:lnTo>
                        <a:pt x="138" y="1"/>
                      </a:lnTo>
                      <a:lnTo>
                        <a:pt x="146" y="2"/>
                      </a:lnTo>
                      <a:lnTo>
                        <a:pt x="154" y="2"/>
                      </a:lnTo>
                      <a:lnTo>
                        <a:pt x="159" y="3"/>
                      </a:lnTo>
                      <a:lnTo>
                        <a:pt x="161" y="5"/>
                      </a:lnTo>
                      <a:lnTo>
                        <a:pt x="160" y="7"/>
                      </a:lnTo>
                      <a:lnTo>
                        <a:pt x="163" y="13"/>
                      </a:lnTo>
                      <a:lnTo>
                        <a:pt x="169" y="25"/>
                      </a:lnTo>
                      <a:lnTo>
                        <a:pt x="173" y="31"/>
                      </a:lnTo>
                    </a:path>
                  </a:pathLst>
                </a:custGeom>
                <a:noFill/>
                <a:ln w="12700" cap="rnd">
                  <a:solidFill>
                    <a:srgbClr val="B2B2B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44" name="Freeform 222"/>
                <p:cNvSpPr>
                  <a:spLocks/>
                </p:cNvSpPr>
                <p:nvPr/>
              </p:nvSpPr>
              <p:spPr bwMode="auto">
                <a:xfrm>
                  <a:off x="4155" y="3263"/>
                  <a:ext cx="274" cy="202"/>
                </a:xfrm>
                <a:custGeom>
                  <a:avLst/>
                  <a:gdLst>
                    <a:gd name="T0" fmla="*/ 2 w 274"/>
                    <a:gd name="T1" fmla="*/ 172 h 202"/>
                    <a:gd name="T2" fmla="*/ 8 w 274"/>
                    <a:gd name="T3" fmla="*/ 155 h 202"/>
                    <a:gd name="T4" fmla="*/ 17 w 274"/>
                    <a:gd name="T5" fmla="*/ 128 h 202"/>
                    <a:gd name="T6" fmla="*/ 27 w 274"/>
                    <a:gd name="T7" fmla="*/ 96 h 202"/>
                    <a:gd name="T8" fmla="*/ 38 w 274"/>
                    <a:gd name="T9" fmla="*/ 64 h 202"/>
                    <a:gd name="T10" fmla="*/ 47 w 274"/>
                    <a:gd name="T11" fmla="*/ 37 h 202"/>
                    <a:gd name="T12" fmla="*/ 53 w 274"/>
                    <a:gd name="T13" fmla="*/ 20 h 202"/>
                    <a:gd name="T14" fmla="*/ 54 w 274"/>
                    <a:gd name="T15" fmla="*/ 16 h 202"/>
                    <a:gd name="T16" fmla="*/ 24 w 274"/>
                    <a:gd name="T17" fmla="*/ 19 h 202"/>
                    <a:gd name="T18" fmla="*/ 9 w 274"/>
                    <a:gd name="T19" fmla="*/ 19 h 202"/>
                    <a:gd name="T20" fmla="*/ 10 w 274"/>
                    <a:gd name="T21" fmla="*/ 6 h 202"/>
                    <a:gd name="T22" fmla="*/ 24 w 274"/>
                    <a:gd name="T23" fmla="*/ 4 h 202"/>
                    <a:gd name="T24" fmla="*/ 45 w 274"/>
                    <a:gd name="T25" fmla="*/ 2 h 202"/>
                    <a:gd name="T26" fmla="*/ 66 w 274"/>
                    <a:gd name="T27" fmla="*/ 1 h 202"/>
                    <a:gd name="T28" fmla="*/ 86 w 274"/>
                    <a:gd name="T29" fmla="*/ 0 h 202"/>
                    <a:gd name="T30" fmla="*/ 107 w 274"/>
                    <a:gd name="T31" fmla="*/ 1 h 202"/>
                    <a:gd name="T32" fmla="*/ 127 w 274"/>
                    <a:gd name="T33" fmla="*/ 2 h 202"/>
                    <a:gd name="T34" fmla="*/ 147 w 274"/>
                    <a:gd name="T35" fmla="*/ 5 h 202"/>
                    <a:gd name="T36" fmla="*/ 167 w 274"/>
                    <a:gd name="T37" fmla="*/ 10 h 202"/>
                    <a:gd name="T38" fmla="*/ 185 w 274"/>
                    <a:gd name="T39" fmla="*/ 16 h 202"/>
                    <a:gd name="T40" fmla="*/ 203 w 274"/>
                    <a:gd name="T41" fmla="*/ 23 h 202"/>
                    <a:gd name="T42" fmla="*/ 220 w 274"/>
                    <a:gd name="T43" fmla="*/ 33 h 202"/>
                    <a:gd name="T44" fmla="*/ 236 w 274"/>
                    <a:gd name="T45" fmla="*/ 45 h 202"/>
                    <a:gd name="T46" fmla="*/ 250 w 274"/>
                    <a:gd name="T47" fmla="*/ 59 h 202"/>
                    <a:gd name="T48" fmla="*/ 263 w 274"/>
                    <a:gd name="T49" fmla="*/ 75 h 202"/>
                    <a:gd name="T50" fmla="*/ 271 w 274"/>
                    <a:gd name="T51" fmla="*/ 87 h 202"/>
                    <a:gd name="T52" fmla="*/ 268 w 274"/>
                    <a:gd name="T53" fmla="*/ 103 h 202"/>
                    <a:gd name="T54" fmla="*/ 249 w 274"/>
                    <a:gd name="T55" fmla="*/ 100 h 202"/>
                    <a:gd name="T56" fmla="*/ 237 w 274"/>
                    <a:gd name="T57" fmla="*/ 86 h 202"/>
                    <a:gd name="T58" fmla="*/ 219 w 274"/>
                    <a:gd name="T59" fmla="*/ 68 h 202"/>
                    <a:gd name="T60" fmla="*/ 201 w 274"/>
                    <a:gd name="T61" fmla="*/ 53 h 202"/>
                    <a:gd name="T62" fmla="*/ 183 w 274"/>
                    <a:gd name="T63" fmla="*/ 42 h 202"/>
                    <a:gd name="T64" fmla="*/ 165 w 274"/>
                    <a:gd name="T65" fmla="*/ 32 h 202"/>
                    <a:gd name="T66" fmla="*/ 146 w 274"/>
                    <a:gd name="T67" fmla="*/ 25 h 202"/>
                    <a:gd name="T68" fmla="*/ 127 w 274"/>
                    <a:gd name="T69" fmla="*/ 21 h 202"/>
                    <a:gd name="T70" fmla="*/ 108 w 274"/>
                    <a:gd name="T71" fmla="*/ 17 h 202"/>
                    <a:gd name="T72" fmla="*/ 88 w 274"/>
                    <a:gd name="T73" fmla="*/ 16 h 202"/>
                    <a:gd name="T74" fmla="*/ 87 w 274"/>
                    <a:gd name="T75" fmla="*/ 19 h 202"/>
                    <a:gd name="T76" fmla="*/ 82 w 274"/>
                    <a:gd name="T77" fmla="*/ 33 h 202"/>
                    <a:gd name="T78" fmla="*/ 75 w 274"/>
                    <a:gd name="T79" fmla="*/ 57 h 202"/>
                    <a:gd name="T80" fmla="*/ 66 w 274"/>
                    <a:gd name="T81" fmla="*/ 87 h 202"/>
                    <a:gd name="T82" fmla="*/ 57 w 274"/>
                    <a:gd name="T83" fmla="*/ 119 h 202"/>
                    <a:gd name="T84" fmla="*/ 47 w 274"/>
                    <a:gd name="T85" fmla="*/ 149 h 202"/>
                    <a:gd name="T86" fmla="*/ 39 w 274"/>
                    <a:gd name="T87" fmla="*/ 176 h 202"/>
                    <a:gd name="T88" fmla="*/ 34 w 274"/>
                    <a:gd name="T89" fmla="*/ 194 h 202"/>
                    <a:gd name="T90" fmla="*/ 32 w 274"/>
                    <a:gd name="T91" fmla="*/ 201 h 202"/>
                    <a:gd name="T92" fmla="*/ 16 w 274"/>
                    <a:gd name="T93" fmla="*/ 188 h 202"/>
                    <a:gd name="T94" fmla="*/ 0 w 274"/>
                    <a:gd name="T95" fmla="*/ 176 h 2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4"/>
                    <a:gd name="T145" fmla="*/ 0 h 202"/>
                    <a:gd name="T146" fmla="*/ 274 w 274"/>
                    <a:gd name="T147" fmla="*/ 202 h 2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4" h="202">
                      <a:moveTo>
                        <a:pt x="0" y="176"/>
                      </a:moveTo>
                      <a:lnTo>
                        <a:pt x="1" y="175"/>
                      </a:lnTo>
                      <a:lnTo>
                        <a:pt x="2" y="172"/>
                      </a:lnTo>
                      <a:lnTo>
                        <a:pt x="3" y="168"/>
                      </a:lnTo>
                      <a:lnTo>
                        <a:pt x="5" y="162"/>
                      </a:lnTo>
                      <a:lnTo>
                        <a:pt x="8" y="155"/>
                      </a:lnTo>
                      <a:lnTo>
                        <a:pt x="10" y="147"/>
                      </a:lnTo>
                      <a:lnTo>
                        <a:pt x="13" y="138"/>
                      </a:lnTo>
                      <a:lnTo>
                        <a:pt x="17" y="128"/>
                      </a:lnTo>
                      <a:lnTo>
                        <a:pt x="20" y="118"/>
                      </a:lnTo>
                      <a:lnTo>
                        <a:pt x="24" y="107"/>
                      </a:lnTo>
                      <a:lnTo>
                        <a:pt x="27" y="96"/>
                      </a:lnTo>
                      <a:lnTo>
                        <a:pt x="31" y="85"/>
                      </a:lnTo>
                      <a:lnTo>
                        <a:pt x="34" y="75"/>
                      </a:lnTo>
                      <a:lnTo>
                        <a:pt x="38" y="64"/>
                      </a:lnTo>
                      <a:lnTo>
                        <a:pt x="41" y="55"/>
                      </a:lnTo>
                      <a:lnTo>
                        <a:pt x="44" y="46"/>
                      </a:lnTo>
                      <a:lnTo>
                        <a:pt x="47" y="37"/>
                      </a:lnTo>
                      <a:lnTo>
                        <a:pt x="49" y="30"/>
                      </a:lnTo>
                      <a:lnTo>
                        <a:pt x="51" y="25"/>
                      </a:lnTo>
                      <a:lnTo>
                        <a:pt x="53" y="20"/>
                      </a:lnTo>
                      <a:lnTo>
                        <a:pt x="54" y="17"/>
                      </a:lnTo>
                      <a:lnTo>
                        <a:pt x="54" y="16"/>
                      </a:lnTo>
                      <a:lnTo>
                        <a:pt x="45" y="16"/>
                      </a:lnTo>
                      <a:lnTo>
                        <a:pt x="35" y="17"/>
                      </a:lnTo>
                      <a:lnTo>
                        <a:pt x="24" y="19"/>
                      </a:lnTo>
                      <a:lnTo>
                        <a:pt x="15" y="20"/>
                      </a:lnTo>
                      <a:lnTo>
                        <a:pt x="9" y="19"/>
                      </a:lnTo>
                      <a:lnTo>
                        <a:pt x="4" y="15"/>
                      </a:lnTo>
                      <a:lnTo>
                        <a:pt x="2" y="10"/>
                      </a:lnTo>
                      <a:lnTo>
                        <a:pt x="10" y="6"/>
                      </a:lnTo>
                      <a:lnTo>
                        <a:pt x="17" y="5"/>
                      </a:lnTo>
                      <a:lnTo>
                        <a:pt x="24" y="4"/>
                      </a:lnTo>
                      <a:lnTo>
                        <a:pt x="31" y="3"/>
                      </a:lnTo>
                      <a:lnTo>
                        <a:pt x="38" y="3"/>
                      </a:lnTo>
                      <a:lnTo>
                        <a:pt x="45" y="2"/>
                      </a:lnTo>
                      <a:lnTo>
                        <a:pt x="52" y="2"/>
                      </a:lnTo>
                      <a:lnTo>
                        <a:pt x="59" y="1"/>
                      </a:lnTo>
                      <a:lnTo>
                        <a:pt x="66" y="1"/>
                      </a:lnTo>
                      <a:lnTo>
                        <a:pt x="73" y="1"/>
                      </a:lnTo>
                      <a:lnTo>
                        <a:pt x="80" y="0"/>
                      </a:lnTo>
                      <a:lnTo>
                        <a:pt x="86" y="0"/>
                      </a:lnTo>
                      <a:lnTo>
                        <a:pt x="93" y="0"/>
                      </a:lnTo>
                      <a:lnTo>
                        <a:pt x="100" y="1"/>
                      </a:lnTo>
                      <a:lnTo>
                        <a:pt x="107" y="1"/>
                      </a:lnTo>
                      <a:lnTo>
                        <a:pt x="114" y="1"/>
                      </a:lnTo>
                      <a:lnTo>
                        <a:pt x="121" y="2"/>
                      </a:lnTo>
                      <a:lnTo>
                        <a:pt x="127" y="2"/>
                      </a:lnTo>
                      <a:lnTo>
                        <a:pt x="134" y="3"/>
                      </a:lnTo>
                      <a:lnTo>
                        <a:pt x="141" y="4"/>
                      </a:lnTo>
                      <a:lnTo>
                        <a:pt x="147" y="5"/>
                      </a:lnTo>
                      <a:lnTo>
                        <a:pt x="154" y="7"/>
                      </a:lnTo>
                      <a:lnTo>
                        <a:pt x="160" y="8"/>
                      </a:lnTo>
                      <a:lnTo>
                        <a:pt x="167" y="10"/>
                      </a:lnTo>
                      <a:lnTo>
                        <a:pt x="173" y="12"/>
                      </a:lnTo>
                      <a:lnTo>
                        <a:pt x="179" y="14"/>
                      </a:lnTo>
                      <a:lnTo>
                        <a:pt x="185" y="16"/>
                      </a:lnTo>
                      <a:lnTo>
                        <a:pt x="191" y="18"/>
                      </a:lnTo>
                      <a:lnTo>
                        <a:pt x="197" y="21"/>
                      </a:lnTo>
                      <a:lnTo>
                        <a:pt x="203" y="23"/>
                      </a:lnTo>
                      <a:lnTo>
                        <a:pt x="209" y="26"/>
                      </a:lnTo>
                      <a:lnTo>
                        <a:pt x="214" y="30"/>
                      </a:lnTo>
                      <a:lnTo>
                        <a:pt x="220" y="33"/>
                      </a:lnTo>
                      <a:lnTo>
                        <a:pt x="225" y="37"/>
                      </a:lnTo>
                      <a:lnTo>
                        <a:pt x="230" y="41"/>
                      </a:lnTo>
                      <a:lnTo>
                        <a:pt x="236" y="45"/>
                      </a:lnTo>
                      <a:lnTo>
                        <a:pt x="241" y="49"/>
                      </a:lnTo>
                      <a:lnTo>
                        <a:pt x="245" y="54"/>
                      </a:lnTo>
                      <a:lnTo>
                        <a:pt x="250" y="59"/>
                      </a:lnTo>
                      <a:lnTo>
                        <a:pt x="255" y="64"/>
                      </a:lnTo>
                      <a:lnTo>
                        <a:pt x="259" y="69"/>
                      </a:lnTo>
                      <a:lnTo>
                        <a:pt x="263" y="75"/>
                      </a:lnTo>
                      <a:lnTo>
                        <a:pt x="267" y="81"/>
                      </a:lnTo>
                      <a:lnTo>
                        <a:pt x="271" y="87"/>
                      </a:lnTo>
                      <a:lnTo>
                        <a:pt x="273" y="93"/>
                      </a:lnTo>
                      <a:lnTo>
                        <a:pt x="271" y="99"/>
                      </a:lnTo>
                      <a:lnTo>
                        <a:pt x="268" y="103"/>
                      </a:lnTo>
                      <a:lnTo>
                        <a:pt x="263" y="105"/>
                      </a:lnTo>
                      <a:lnTo>
                        <a:pt x="257" y="104"/>
                      </a:lnTo>
                      <a:lnTo>
                        <a:pt x="249" y="100"/>
                      </a:lnTo>
                      <a:lnTo>
                        <a:pt x="243" y="93"/>
                      </a:lnTo>
                      <a:lnTo>
                        <a:pt x="237" y="86"/>
                      </a:lnTo>
                      <a:lnTo>
                        <a:pt x="231" y="80"/>
                      </a:lnTo>
                      <a:lnTo>
                        <a:pt x="225" y="74"/>
                      </a:lnTo>
                      <a:lnTo>
                        <a:pt x="219" y="68"/>
                      </a:lnTo>
                      <a:lnTo>
                        <a:pt x="213" y="63"/>
                      </a:lnTo>
                      <a:lnTo>
                        <a:pt x="207" y="58"/>
                      </a:lnTo>
                      <a:lnTo>
                        <a:pt x="201" y="53"/>
                      </a:lnTo>
                      <a:lnTo>
                        <a:pt x="195" y="49"/>
                      </a:lnTo>
                      <a:lnTo>
                        <a:pt x="189" y="45"/>
                      </a:lnTo>
                      <a:lnTo>
                        <a:pt x="183" y="42"/>
                      </a:lnTo>
                      <a:lnTo>
                        <a:pt x="177" y="38"/>
                      </a:lnTo>
                      <a:lnTo>
                        <a:pt x="171" y="35"/>
                      </a:lnTo>
                      <a:lnTo>
                        <a:pt x="165" y="32"/>
                      </a:lnTo>
                      <a:lnTo>
                        <a:pt x="159" y="30"/>
                      </a:lnTo>
                      <a:lnTo>
                        <a:pt x="152" y="28"/>
                      </a:lnTo>
                      <a:lnTo>
                        <a:pt x="146" y="25"/>
                      </a:lnTo>
                      <a:lnTo>
                        <a:pt x="140" y="24"/>
                      </a:lnTo>
                      <a:lnTo>
                        <a:pt x="134" y="22"/>
                      </a:lnTo>
                      <a:lnTo>
                        <a:pt x="127" y="21"/>
                      </a:lnTo>
                      <a:lnTo>
                        <a:pt x="121" y="19"/>
                      </a:lnTo>
                      <a:lnTo>
                        <a:pt x="114" y="18"/>
                      </a:lnTo>
                      <a:lnTo>
                        <a:pt x="108" y="17"/>
                      </a:lnTo>
                      <a:lnTo>
                        <a:pt x="101" y="17"/>
                      </a:lnTo>
                      <a:lnTo>
                        <a:pt x="94" y="16"/>
                      </a:lnTo>
                      <a:lnTo>
                        <a:pt x="88" y="16"/>
                      </a:lnTo>
                      <a:lnTo>
                        <a:pt x="87" y="16"/>
                      </a:lnTo>
                      <a:lnTo>
                        <a:pt x="87" y="19"/>
                      </a:lnTo>
                      <a:lnTo>
                        <a:pt x="86" y="22"/>
                      </a:lnTo>
                      <a:lnTo>
                        <a:pt x="84" y="27"/>
                      </a:lnTo>
                      <a:lnTo>
                        <a:pt x="82" y="33"/>
                      </a:lnTo>
                      <a:lnTo>
                        <a:pt x="80" y="41"/>
                      </a:lnTo>
                      <a:lnTo>
                        <a:pt x="78" y="49"/>
                      </a:lnTo>
                      <a:lnTo>
                        <a:pt x="75" y="57"/>
                      </a:lnTo>
                      <a:lnTo>
                        <a:pt x="72" y="67"/>
                      </a:lnTo>
                      <a:lnTo>
                        <a:pt x="69" y="77"/>
                      </a:lnTo>
                      <a:lnTo>
                        <a:pt x="66" y="87"/>
                      </a:lnTo>
                      <a:lnTo>
                        <a:pt x="63" y="97"/>
                      </a:lnTo>
                      <a:lnTo>
                        <a:pt x="60" y="108"/>
                      </a:lnTo>
                      <a:lnTo>
                        <a:pt x="57" y="119"/>
                      </a:lnTo>
                      <a:lnTo>
                        <a:pt x="53" y="129"/>
                      </a:lnTo>
                      <a:lnTo>
                        <a:pt x="50" y="139"/>
                      </a:lnTo>
                      <a:lnTo>
                        <a:pt x="47" y="149"/>
                      </a:lnTo>
                      <a:lnTo>
                        <a:pt x="44" y="159"/>
                      </a:lnTo>
                      <a:lnTo>
                        <a:pt x="42" y="168"/>
                      </a:lnTo>
                      <a:lnTo>
                        <a:pt x="39" y="176"/>
                      </a:lnTo>
                      <a:lnTo>
                        <a:pt x="37" y="183"/>
                      </a:lnTo>
                      <a:lnTo>
                        <a:pt x="35" y="189"/>
                      </a:lnTo>
                      <a:lnTo>
                        <a:pt x="34" y="194"/>
                      </a:lnTo>
                      <a:lnTo>
                        <a:pt x="33" y="197"/>
                      </a:lnTo>
                      <a:lnTo>
                        <a:pt x="32" y="200"/>
                      </a:lnTo>
                      <a:lnTo>
                        <a:pt x="32" y="201"/>
                      </a:lnTo>
                      <a:lnTo>
                        <a:pt x="27" y="197"/>
                      </a:lnTo>
                      <a:lnTo>
                        <a:pt x="16" y="188"/>
                      </a:lnTo>
                      <a:lnTo>
                        <a:pt x="5" y="180"/>
                      </a:lnTo>
                      <a:lnTo>
                        <a:pt x="0" y="176"/>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45" name="Freeform 223"/>
                <p:cNvSpPr>
                  <a:spLocks/>
                </p:cNvSpPr>
                <p:nvPr/>
              </p:nvSpPr>
              <p:spPr bwMode="auto">
                <a:xfrm>
                  <a:off x="4155" y="3263"/>
                  <a:ext cx="274" cy="202"/>
                </a:xfrm>
                <a:custGeom>
                  <a:avLst/>
                  <a:gdLst>
                    <a:gd name="T0" fmla="*/ 2 w 274"/>
                    <a:gd name="T1" fmla="*/ 172 h 202"/>
                    <a:gd name="T2" fmla="*/ 8 w 274"/>
                    <a:gd name="T3" fmla="*/ 155 h 202"/>
                    <a:gd name="T4" fmla="*/ 17 w 274"/>
                    <a:gd name="T5" fmla="*/ 128 h 202"/>
                    <a:gd name="T6" fmla="*/ 27 w 274"/>
                    <a:gd name="T7" fmla="*/ 96 h 202"/>
                    <a:gd name="T8" fmla="*/ 38 w 274"/>
                    <a:gd name="T9" fmla="*/ 64 h 202"/>
                    <a:gd name="T10" fmla="*/ 47 w 274"/>
                    <a:gd name="T11" fmla="*/ 37 h 202"/>
                    <a:gd name="T12" fmla="*/ 53 w 274"/>
                    <a:gd name="T13" fmla="*/ 20 h 202"/>
                    <a:gd name="T14" fmla="*/ 54 w 274"/>
                    <a:gd name="T15" fmla="*/ 16 h 202"/>
                    <a:gd name="T16" fmla="*/ 24 w 274"/>
                    <a:gd name="T17" fmla="*/ 19 h 202"/>
                    <a:gd name="T18" fmla="*/ 9 w 274"/>
                    <a:gd name="T19" fmla="*/ 19 h 202"/>
                    <a:gd name="T20" fmla="*/ 10 w 274"/>
                    <a:gd name="T21" fmla="*/ 6 h 202"/>
                    <a:gd name="T22" fmla="*/ 24 w 274"/>
                    <a:gd name="T23" fmla="*/ 4 h 202"/>
                    <a:gd name="T24" fmla="*/ 45 w 274"/>
                    <a:gd name="T25" fmla="*/ 2 h 202"/>
                    <a:gd name="T26" fmla="*/ 66 w 274"/>
                    <a:gd name="T27" fmla="*/ 1 h 202"/>
                    <a:gd name="T28" fmla="*/ 86 w 274"/>
                    <a:gd name="T29" fmla="*/ 0 h 202"/>
                    <a:gd name="T30" fmla="*/ 107 w 274"/>
                    <a:gd name="T31" fmla="*/ 1 h 202"/>
                    <a:gd name="T32" fmla="*/ 127 w 274"/>
                    <a:gd name="T33" fmla="*/ 2 h 202"/>
                    <a:gd name="T34" fmla="*/ 147 w 274"/>
                    <a:gd name="T35" fmla="*/ 5 h 202"/>
                    <a:gd name="T36" fmla="*/ 167 w 274"/>
                    <a:gd name="T37" fmla="*/ 10 h 202"/>
                    <a:gd name="T38" fmla="*/ 185 w 274"/>
                    <a:gd name="T39" fmla="*/ 16 h 202"/>
                    <a:gd name="T40" fmla="*/ 203 w 274"/>
                    <a:gd name="T41" fmla="*/ 23 h 202"/>
                    <a:gd name="T42" fmla="*/ 220 w 274"/>
                    <a:gd name="T43" fmla="*/ 33 h 202"/>
                    <a:gd name="T44" fmla="*/ 236 w 274"/>
                    <a:gd name="T45" fmla="*/ 45 h 202"/>
                    <a:gd name="T46" fmla="*/ 250 w 274"/>
                    <a:gd name="T47" fmla="*/ 59 h 202"/>
                    <a:gd name="T48" fmla="*/ 263 w 274"/>
                    <a:gd name="T49" fmla="*/ 75 h 202"/>
                    <a:gd name="T50" fmla="*/ 271 w 274"/>
                    <a:gd name="T51" fmla="*/ 87 h 202"/>
                    <a:gd name="T52" fmla="*/ 268 w 274"/>
                    <a:gd name="T53" fmla="*/ 103 h 202"/>
                    <a:gd name="T54" fmla="*/ 249 w 274"/>
                    <a:gd name="T55" fmla="*/ 100 h 202"/>
                    <a:gd name="T56" fmla="*/ 237 w 274"/>
                    <a:gd name="T57" fmla="*/ 86 h 202"/>
                    <a:gd name="T58" fmla="*/ 219 w 274"/>
                    <a:gd name="T59" fmla="*/ 68 h 202"/>
                    <a:gd name="T60" fmla="*/ 201 w 274"/>
                    <a:gd name="T61" fmla="*/ 53 h 202"/>
                    <a:gd name="T62" fmla="*/ 183 w 274"/>
                    <a:gd name="T63" fmla="*/ 42 h 202"/>
                    <a:gd name="T64" fmla="*/ 165 w 274"/>
                    <a:gd name="T65" fmla="*/ 32 h 202"/>
                    <a:gd name="T66" fmla="*/ 146 w 274"/>
                    <a:gd name="T67" fmla="*/ 25 h 202"/>
                    <a:gd name="T68" fmla="*/ 127 w 274"/>
                    <a:gd name="T69" fmla="*/ 21 h 202"/>
                    <a:gd name="T70" fmla="*/ 108 w 274"/>
                    <a:gd name="T71" fmla="*/ 17 h 202"/>
                    <a:gd name="T72" fmla="*/ 88 w 274"/>
                    <a:gd name="T73" fmla="*/ 16 h 202"/>
                    <a:gd name="T74" fmla="*/ 87 w 274"/>
                    <a:gd name="T75" fmla="*/ 19 h 202"/>
                    <a:gd name="T76" fmla="*/ 82 w 274"/>
                    <a:gd name="T77" fmla="*/ 33 h 202"/>
                    <a:gd name="T78" fmla="*/ 75 w 274"/>
                    <a:gd name="T79" fmla="*/ 57 h 202"/>
                    <a:gd name="T80" fmla="*/ 66 w 274"/>
                    <a:gd name="T81" fmla="*/ 87 h 202"/>
                    <a:gd name="T82" fmla="*/ 57 w 274"/>
                    <a:gd name="T83" fmla="*/ 119 h 202"/>
                    <a:gd name="T84" fmla="*/ 47 w 274"/>
                    <a:gd name="T85" fmla="*/ 149 h 202"/>
                    <a:gd name="T86" fmla="*/ 39 w 274"/>
                    <a:gd name="T87" fmla="*/ 176 h 202"/>
                    <a:gd name="T88" fmla="*/ 34 w 274"/>
                    <a:gd name="T89" fmla="*/ 194 h 202"/>
                    <a:gd name="T90" fmla="*/ 32 w 274"/>
                    <a:gd name="T91" fmla="*/ 201 h 202"/>
                    <a:gd name="T92" fmla="*/ 16 w 274"/>
                    <a:gd name="T93" fmla="*/ 188 h 202"/>
                    <a:gd name="T94" fmla="*/ 0 w 274"/>
                    <a:gd name="T95" fmla="*/ 176 h 2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4"/>
                    <a:gd name="T145" fmla="*/ 0 h 202"/>
                    <a:gd name="T146" fmla="*/ 274 w 274"/>
                    <a:gd name="T147" fmla="*/ 202 h 2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4" h="202">
                      <a:moveTo>
                        <a:pt x="0" y="176"/>
                      </a:moveTo>
                      <a:lnTo>
                        <a:pt x="1" y="175"/>
                      </a:lnTo>
                      <a:lnTo>
                        <a:pt x="2" y="172"/>
                      </a:lnTo>
                      <a:lnTo>
                        <a:pt x="3" y="168"/>
                      </a:lnTo>
                      <a:lnTo>
                        <a:pt x="5" y="162"/>
                      </a:lnTo>
                      <a:lnTo>
                        <a:pt x="8" y="155"/>
                      </a:lnTo>
                      <a:lnTo>
                        <a:pt x="10" y="147"/>
                      </a:lnTo>
                      <a:lnTo>
                        <a:pt x="13" y="138"/>
                      </a:lnTo>
                      <a:lnTo>
                        <a:pt x="17" y="128"/>
                      </a:lnTo>
                      <a:lnTo>
                        <a:pt x="20" y="118"/>
                      </a:lnTo>
                      <a:lnTo>
                        <a:pt x="24" y="107"/>
                      </a:lnTo>
                      <a:lnTo>
                        <a:pt x="27" y="96"/>
                      </a:lnTo>
                      <a:lnTo>
                        <a:pt x="31" y="85"/>
                      </a:lnTo>
                      <a:lnTo>
                        <a:pt x="34" y="75"/>
                      </a:lnTo>
                      <a:lnTo>
                        <a:pt x="38" y="64"/>
                      </a:lnTo>
                      <a:lnTo>
                        <a:pt x="41" y="55"/>
                      </a:lnTo>
                      <a:lnTo>
                        <a:pt x="44" y="46"/>
                      </a:lnTo>
                      <a:lnTo>
                        <a:pt x="47" y="37"/>
                      </a:lnTo>
                      <a:lnTo>
                        <a:pt x="49" y="30"/>
                      </a:lnTo>
                      <a:lnTo>
                        <a:pt x="51" y="25"/>
                      </a:lnTo>
                      <a:lnTo>
                        <a:pt x="53" y="20"/>
                      </a:lnTo>
                      <a:lnTo>
                        <a:pt x="54" y="17"/>
                      </a:lnTo>
                      <a:lnTo>
                        <a:pt x="54" y="16"/>
                      </a:lnTo>
                      <a:lnTo>
                        <a:pt x="45" y="16"/>
                      </a:lnTo>
                      <a:lnTo>
                        <a:pt x="35" y="17"/>
                      </a:lnTo>
                      <a:lnTo>
                        <a:pt x="24" y="19"/>
                      </a:lnTo>
                      <a:lnTo>
                        <a:pt x="15" y="20"/>
                      </a:lnTo>
                      <a:lnTo>
                        <a:pt x="9" y="19"/>
                      </a:lnTo>
                      <a:lnTo>
                        <a:pt x="4" y="15"/>
                      </a:lnTo>
                      <a:lnTo>
                        <a:pt x="2" y="10"/>
                      </a:lnTo>
                      <a:lnTo>
                        <a:pt x="10" y="6"/>
                      </a:lnTo>
                      <a:lnTo>
                        <a:pt x="17" y="5"/>
                      </a:lnTo>
                      <a:lnTo>
                        <a:pt x="24" y="4"/>
                      </a:lnTo>
                      <a:lnTo>
                        <a:pt x="31" y="3"/>
                      </a:lnTo>
                      <a:lnTo>
                        <a:pt x="38" y="3"/>
                      </a:lnTo>
                      <a:lnTo>
                        <a:pt x="45" y="2"/>
                      </a:lnTo>
                      <a:lnTo>
                        <a:pt x="52" y="2"/>
                      </a:lnTo>
                      <a:lnTo>
                        <a:pt x="59" y="1"/>
                      </a:lnTo>
                      <a:lnTo>
                        <a:pt x="66" y="1"/>
                      </a:lnTo>
                      <a:lnTo>
                        <a:pt x="73" y="1"/>
                      </a:lnTo>
                      <a:lnTo>
                        <a:pt x="80" y="0"/>
                      </a:lnTo>
                      <a:lnTo>
                        <a:pt x="86" y="0"/>
                      </a:lnTo>
                      <a:lnTo>
                        <a:pt x="93" y="0"/>
                      </a:lnTo>
                      <a:lnTo>
                        <a:pt x="100" y="1"/>
                      </a:lnTo>
                      <a:lnTo>
                        <a:pt x="107" y="1"/>
                      </a:lnTo>
                      <a:lnTo>
                        <a:pt x="114" y="1"/>
                      </a:lnTo>
                      <a:lnTo>
                        <a:pt x="121" y="2"/>
                      </a:lnTo>
                      <a:lnTo>
                        <a:pt x="127" y="2"/>
                      </a:lnTo>
                      <a:lnTo>
                        <a:pt x="134" y="3"/>
                      </a:lnTo>
                      <a:lnTo>
                        <a:pt x="141" y="4"/>
                      </a:lnTo>
                      <a:lnTo>
                        <a:pt x="147" y="5"/>
                      </a:lnTo>
                      <a:lnTo>
                        <a:pt x="154" y="7"/>
                      </a:lnTo>
                      <a:lnTo>
                        <a:pt x="160" y="8"/>
                      </a:lnTo>
                      <a:lnTo>
                        <a:pt x="167" y="10"/>
                      </a:lnTo>
                      <a:lnTo>
                        <a:pt x="173" y="12"/>
                      </a:lnTo>
                      <a:lnTo>
                        <a:pt x="179" y="14"/>
                      </a:lnTo>
                      <a:lnTo>
                        <a:pt x="185" y="16"/>
                      </a:lnTo>
                      <a:lnTo>
                        <a:pt x="191" y="18"/>
                      </a:lnTo>
                      <a:lnTo>
                        <a:pt x="197" y="21"/>
                      </a:lnTo>
                      <a:lnTo>
                        <a:pt x="203" y="23"/>
                      </a:lnTo>
                      <a:lnTo>
                        <a:pt x="209" y="26"/>
                      </a:lnTo>
                      <a:lnTo>
                        <a:pt x="214" y="30"/>
                      </a:lnTo>
                      <a:lnTo>
                        <a:pt x="220" y="33"/>
                      </a:lnTo>
                      <a:lnTo>
                        <a:pt x="225" y="37"/>
                      </a:lnTo>
                      <a:lnTo>
                        <a:pt x="230" y="41"/>
                      </a:lnTo>
                      <a:lnTo>
                        <a:pt x="236" y="45"/>
                      </a:lnTo>
                      <a:lnTo>
                        <a:pt x="241" y="49"/>
                      </a:lnTo>
                      <a:lnTo>
                        <a:pt x="245" y="54"/>
                      </a:lnTo>
                      <a:lnTo>
                        <a:pt x="250" y="59"/>
                      </a:lnTo>
                      <a:lnTo>
                        <a:pt x="255" y="64"/>
                      </a:lnTo>
                      <a:lnTo>
                        <a:pt x="259" y="69"/>
                      </a:lnTo>
                      <a:lnTo>
                        <a:pt x="263" y="75"/>
                      </a:lnTo>
                      <a:lnTo>
                        <a:pt x="267" y="81"/>
                      </a:lnTo>
                      <a:lnTo>
                        <a:pt x="271" y="87"/>
                      </a:lnTo>
                      <a:lnTo>
                        <a:pt x="273" y="93"/>
                      </a:lnTo>
                      <a:lnTo>
                        <a:pt x="271" y="99"/>
                      </a:lnTo>
                      <a:lnTo>
                        <a:pt x="268" y="103"/>
                      </a:lnTo>
                      <a:lnTo>
                        <a:pt x="263" y="105"/>
                      </a:lnTo>
                      <a:lnTo>
                        <a:pt x="257" y="104"/>
                      </a:lnTo>
                      <a:lnTo>
                        <a:pt x="249" y="100"/>
                      </a:lnTo>
                      <a:lnTo>
                        <a:pt x="243" y="93"/>
                      </a:lnTo>
                      <a:lnTo>
                        <a:pt x="237" y="86"/>
                      </a:lnTo>
                      <a:lnTo>
                        <a:pt x="231" y="80"/>
                      </a:lnTo>
                      <a:lnTo>
                        <a:pt x="225" y="74"/>
                      </a:lnTo>
                      <a:lnTo>
                        <a:pt x="219" y="68"/>
                      </a:lnTo>
                      <a:lnTo>
                        <a:pt x="213" y="63"/>
                      </a:lnTo>
                      <a:lnTo>
                        <a:pt x="207" y="58"/>
                      </a:lnTo>
                      <a:lnTo>
                        <a:pt x="201" y="53"/>
                      </a:lnTo>
                      <a:lnTo>
                        <a:pt x="195" y="49"/>
                      </a:lnTo>
                      <a:lnTo>
                        <a:pt x="189" y="45"/>
                      </a:lnTo>
                      <a:lnTo>
                        <a:pt x="183" y="42"/>
                      </a:lnTo>
                      <a:lnTo>
                        <a:pt x="177" y="38"/>
                      </a:lnTo>
                      <a:lnTo>
                        <a:pt x="171" y="35"/>
                      </a:lnTo>
                      <a:lnTo>
                        <a:pt x="165" y="32"/>
                      </a:lnTo>
                      <a:lnTo>
                        <a:pt x="159" y="30"/>
                      </a:lnTo>
                      <a:lnTo>
                        <a:pt x="152" y="28"/>
                      </a:lnTo>
                      <a:lnTo>
                        <a:pt x="146" y="25"/>
                      </a:lnTo>
                      <a:lnTo>
                        <a:pt x="140" y="24"/>
                      </a:lnTo>
                      <a:lnTo>
                        <a:pt x="134" y="22"/>
                      </a:lnTo>
                      <a:lnTo>
                        <a:pt x="127" y="21"/>
                      </a:lnTo>
                      <a:lnTo>
                        <a:pt x="121" y="19"/>
                      </a:lnTo>
                      <a:lnTo>
                        <a:pt x="114" y="18"/>
                      </a:lnTo>
                      <a:lnTo>
                        <a:pt x="108" y="17"/>
                      </a:lnTo>
                      <a:lnTo>
                        <a:pt x="101" y="17"/>
                      </a:lnTo>
                      <a:lnTo>
                        <a:pt x="94" y="16"/>
                      </a:lnTo>
                      <a:lnTo>
                        <a:pt x="88" y="16"/>
                      </a:lnTo>
                      <a:lnTo>
                        <a:pt x="87" y="16"/>
                      </a:lnTo>
                      <a:lnTo>
                        <a:pt x="87" y="19"/>
                      </a:lnTo>
                      <a:lnTo>
                        <a:pt x="86" y="22"/>
                      </a:lnTo>
                      <a:lnTo>
                        <a:pt x="84" y="27"/>
                      </a:lnTo>
                      <a:lnTo>
                        <a:pt x="82" y="33"/>
                      </a:lnTo>
                      <a:lnTo>
                        <a:pt x="80" y="41"/>
                      </a:lnTo>
                      <a:lnTo>
                        <a:pt x="78" y="49"/>
                      </a:lnTo>
                      <a:lnTo>
                        <a:pt x="75" y="57"/>
                      </a:lnTo>
                      <a:lnTo>
                        <a:pt x="72" y="67"/>
                      </a:lnTo>
                      <a:lnTo>
                        <a:pt x="69" y="77"/>
                      </a:lnTo>
                      <a:lnTo>
                        <a:pt x="66" y="87"/>
                      </a:lnTo>
                      <a:lnTo>
                        <a:pt x="63" y="97"/>
                      </a:lnTo>
                      <a:lnTo>
                        <a:pt x="60" y="108"/>
                      </a:lnTo>
                      <a:lnTo>
                        <a:pt x="57" y="119"/>
                      </a:lnTo>
                      <a:lnTo>
                        <a:pt x="53" y="129"/>
                      </a:lnTo>
                      <a:lnTo>
                        <a:pt x="50" y="139"/>
                      </a:lnTo>
                      <a:lnTo>
                        <a:pt x="47" y="149"/>
                      </a:lnTo>
                      <a:lnTo>
                        <a:pt x="44" y="159"/>
                      </a:lnTo>
                      <a:lnTo>
                        <a:pt x="42" y="168"/>
                      </a:lnTo>
                      <a:lnTo>
                        <a:pt x="39" y="176"/>
                      </a:lnTo>
                      <a:lnTo>
                        <a:pt x="37" y="183"/>
                      </a:lnTo>
                      <a:lnTo>
                        <a:pt x="35" y="189"/>
                      </a:lnTo>
                      <a:lnTo>
                        <a:pt x="34" y="194"/>
                      </a:lnTo>
                      <a:lnTo>
                        <a:pt x="33" y="197"/>
                      </a:lnTo>
                      <a:lnTo>
                        <a:pt x="32" y="200"/>
                      </a:lnTo>
                      <a:lnTo>
                        <a:pt x="32" y="201"/>
                      </a:lnTo>
                      <a:lnTo>
                        <a:pt x="27" y="197"/>
                      </a:lnTo>
                      <a:lnTo>
                        <a:pt x="16" y="188"/>
                      </a:lnTo>
                      <a:lnTo>
                        <a:pt x="5" y="180"/>
                      </a:lnTo>
                      <a:lnTo>
                        <a:pt x="0" y="176"/>
                      </a:lnTo>
                    </a:path>
                  </a:pathLst>
                </a:custGeom>
                <a:noFill/>
                <a:ln w="12700" cap="rnd">
                  <a:solidFill>
                    <a:srgbClr val="B2B2B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46" name="Freeform 224"/>
                <p:cNvSpPr>
                  <a:spLocks/>
                </p:cNvSpPr>
                <p:nvPr/>
              </p:nvSpPr>
              <p:spPr bwMode="auto">
                <a:xfrm>
                  <a:off x="3718" y="3392"/>
                  <a:ext cx="140" cy="122"/>
                </a:xfrm>
                <a:custGeom>
                  <a:avLst/>
                  <a:gdLst>
                    <a:gd name="T0" fmla="*/ 133 w 140"/>
                    <a:gd name="T1" fmla="*/ 121 h 122"/>
                    <a:gd name="T2" fmla="*/ 130 w 140"/>
                    <a:gd name="T3" fmla="*/ 119 h 122"/>
                    <a:gd name="T4" fmla="*/ 125 w 140"/>
                    <a:gd name="T5" fmla="*/ 115 h 122"/>
                    <a:gd name="T6" fmla="*/ 118 w 140"/>
                    <a:gd name="T7" fmla="*/ 110 h 122"/>
                    <a:gd name="T8" fmla="*/ 111 w 140"/>
                    <a:gd name="T9" fmla="*/ 104 h 122"/>
                    <a:gd name="T10" fmla="*/ 103 w 140"/>
                    <a:gd name="T11" fmla="*/ 97 h 122"/>
                    <a:gd name="T12" fmla="*/ 95 w 140"/>
                    <a:gd name="T13" fmla="*/ 90 h 122"/>
                    <a:gd name="T14" fmla="*/ 87 w 140"/>
                    <a:gd name="T15" fmla="*/ 83 h 122"/>
                    <a:gd name="T16" fmla="*/ 80 w 140"/>
                    <a:gd name="T17" fmla="*/ 77 h 122"/>
                    <a:gd name="T18" fmla="*/ 74 w 140"/>
                    <a:gd name="T19" fmla="*/ 72 h 122"/>
                    <a:gd name="T20" fmla="*/ 69 w 140"/>
                    <a:gd name="T21" fmla="*/ 68 h 122"/>
                    <a:gd name="T22" fmla="*/ 66 w 140"/>
                    <a:gd name="T23" fmla="*/ 66 h 122"/>
                    <a:gd name="T24" fmla="*/ 66 w 140"/>
                    <a:gd name="T25" fmla="*/ 66 h 122"/>
                    <a:gd name="T26" fmla="*/ 60 w 140"/>
                    <a:gd name="T27" fmla="*/ 61 h 122"/>
                    <a:gd name="T28" fmla="*/ 53 w 140"/>
                    <a:gd name="T29" fmla="*/ 57 h 122"/>
                    <a:gd name="T30" fmla="*/ 45 w 140"/>
                    <a:gd name="T31" fmla="*/ 51 h 122"/>
                    <a:gd name="T32" fmla="*/ 37 w 140"/>
                    <a:gd name="T33" fmla="*/ 46 h 122"/>
                    <a:gd name="T34" fmla="*/ 28 w 140"/>
                    <a:gd name="T35" fmla="*/ 41 h 122"/>
                    <a:gd name="T36" fmla="*/ 20 w 140"/>
                    <a:gd name="T37" fmla="*/ 36 h 122"/>
                    <a:gd name="T38" fmla="*/ 13 w 140"/>
                    <a:gd name="T39" fmla="*/ 31 h 122"/>
                    <a:gd name="T40" fmla="*/ 7 w 140"/>
                    <a:gd name="T41" fmla="*/ 26 h 122"/>
                    <a:gd name="T42" fmla="*/ 2 w 140"/>
                    <a:gd name="T43" fmla="*/ 23 h 122"/>
                    <a:gd name="T44" fmla="*/ 2 w 140"/>
                    <a:gd name="T45" fmla="*/ 23 h 122"/>
                    <a:gd name="T46" fmla="*/ 0 w 140"/>
                    <a:gd name="T47" fmla="*/ 13 h 122"/>
                    <a:gd name="T48" fmla="*/ 4 w 140"/>
                    <a:gd name="T49" fmla="*/ 6 h 122"/>
                    <a:gd name="T50" fmla="*/ 14 w 140"/>
                    <a:gd name="T51" fmla="*/ 0 h 122"/>
                    <a:gd name="T52" fmla="*/ 14 w 140"/>
                    <a:gd name="T53" fmla="*/ 0 h 122"/>
                    <a:gd name="T54" fmla="*/ 19 w 140"/>
                    <a:gd name="T55" fmla="*/ 1 h 122"/>
                    <a:gd name="T56" fmla="*/ 24 w 140"/>
                    <a:gd name="T57" fmla="*/ 4 h 122"/>
                    <a:gd name="T58" fmla="*/ 31 w 140"/>
                    <a:gd name="T59" fmla="*/ 8 h 122"/>
                    <a:gd name="T60" fmla="*/ 38 w 140"/>
                    <a:gd name="T61" fmla="*/ 13 h 122"/>
                    <a:gd name="T62" fmla="*/ 45 w 140"/>
                    <a:gd name="T63" fmla="*/ 19 h 122"/>
                    <a:gd name="T64" fmla="*/ 52 w 140"/>
                    <a:gd name="T65" fmla="*/ 25 h 122"/>
                    <a:gd name="T66" fmla="*/ 59 w 140"/>
                    <a:gd name="T67" fmla="*/ 30 h 122"/>
                    <a:gd name="T68" fmla="*/ 66 w 140"/>
                    <a:gd name="T69" fmla="*/ 35 h 122"/>
                    <a:gd name="T70" fmla="*/ 66 w 140"/>
                    <a:gd name="T71" fmla="*/ 35 h 122"/>
                    <a:gd name="T72" fmla="*/ 70 w 140"/>
                    <a:gd name="T73" fmla="*/ 37 h 122"/>
                    <a:gd name="T74" fmla="*/ 76 w 140"/>
                    <a:gd name="T75" fmla="*/ 42 h 122"/>
                    <a:gd name="T76" fmla="*/ 80 w 140"/>
                    <a:gd name="T77" fmla="*/ 45 h 122"/>
                    <a:gd name="T78" fmla="*/ 80 w 140"/>
                    <a:gd name="T79" fmla="*/ 45 h 122"/>
                    <a:gd name="T80" fmla="*/ 84 w 140"/>
                    <a:gd name="T81" fmla="*/ 48 h 122"/>
                    <a:gd name="T82" fmla="*/ 91 w 140"/>
                    <a:gd name="T83" fmla="*/ 53 h 122"/>
                    <a:gd name="T84" fmla="*/ 95 w 140"/>
                    <a:gd name="T85" fmla="*/ 56 h 122"/>
                    <a:gd name="T86" fmla="*/ 95 w 140"/>
                    <a:gd name="T87" fmla="*/ 56 h 122"/>
                    <a:gd name="T88" fmla="*/ 97 w 140"/>
                    <a:gd name="T89" fmla="*/ 57 h 122"/>
                    <a:gd name="T90" fmla="*/ 101 w 140"/>
                    <a:gd name="T91" fmla="*/ 60 h 122"/>
                    <a:gd name="T92" fmla="*/ 106 w 140"/>
                    <a:gd name="T93" fmla="*/ 64 h 122"/>
                    <a:gd name="T94" fmla="*/ 113 w 140"/>
                    <a:gd name="T95" fmla="*/ 68 h 122"/>
                    <a:gd name="T96" fmla="*/ 119 w 140"/>
                    <a:gd name="T97" fmla="*/ 73 h 122"/>
                    <a:gd name="T98" fmla="*/ 126 w 140"/>
                    <a:gd name="T99" fmla="*/ 79 h 122"/>
                    <a:gd name="T100" fmla="*/ 132 w 140"/>
                    <a:gd name="T101" fmla="*/ 83 h 122"/>
                    <a:gd name="T102" fmla="*/ 136 w 140"/>
                    <a:gd name="T103" fmla="*/ 88 h 122"/>
                    <a:gd name="T104" fmla="*/ 139 w 140"/>
                    <a:gd name="T105" fmla="*/ 91 h 122"/>
                    <a:gd name="T106" fmla="*/ 139 w 140"/>
                    <a:gd name="T107" fmla="*/ 93 h 122"/>
                    <a:gd name="T108" fmla="*/ 137 w 140"/>
                    <a:gd name="T109" fmla="*/ 94 h 122"/>
                    <a:gd name="T110" fmla="*/ 137 w 140"/>
                    <a:gd name="T111" fmla="*/ 94 h 122"/>
                    <a:gd name="T112" fmla="*/ 136 w 140"/>
                    <a:gd name="T113" fmla="*/ 101 h 122"/>
                    <a:gd name="T114" fmla="*/ 134 w 140"/>
                    <a:gd name="T115" fmla="*/ 114 h 122"/>
                    <a:gd name="T116" fmla="*/ 133 w 140"/>
                    <a:gd name="T117" fmla="*/ 121 h 122"/>
                    <a:gd name="T118" fmla="*/ 133 w 140"/>
                    <a:gd name="T119" fmla="*/ 121 h 122"/>
                    <a:gd name="T120" fmla="*/ 133 w 140"/>
                    <a:gd name="T121" fmla="*/ 121 h 1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0"/>
                    <a:gd name="T184" fmla="*/ 0 h 122"/>
                    <a:gd name="T185" fmla="*/ 140 w 140"/>
                    <a:gd name="T186" fmla="*/ 122 h 1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0" h="122">
                      <a:moveTo>
                        <a:pt x="133" y="121"/>
                      </a:moveTo>
                      <a:lnTo>
                        <a:pt x="130" y="119"/>
                      </a:lnTo>
                      <a:lnTo>
                        <a:pt x="125" y="115"/>
                      </a:lnTo>
                      <a:lnTo>
                        <a:pt x="118" y="110"/>
                      </a:lnTo>
                      <a:lnTo>
                        <a:pt x="111" y="104"/>
                      </a:lnTo>
                      <a:lnTo>
                        <a:pt x="103" y="97"/>
                      </a:lnTo>
                      <a:lnTo>
                        <a:pt x="95" y="90"/>
                      </a:lnTo>
                      <a:lnTo>
                        <a:pt x="87" y="83"/>
                      </a:lnTo>
                      <a:lnTo>
                        <a:pt x="80" y="77"/>
                      </a:lnTo>
                      <a:lnTo>
                        <a:pt x="74" y="72"/>
                      </a:lnTo>
                      <a:lnTo>
                        <a:pt x="69" y="68"/>
                      </a:lnTo>
                      <a:lnTo>
                        <a:pt x="66" y="66"/>
                      </a:lnTo>
                      <a:lnTo>
                        <a:pt x="60" y="61"/>
                      </a:lnTo>
                      <a:lnTo>
                        <a:pt x="53" y="57"/>
                      </a:lnTo>
                      <a:lnTo>
                        <a:pt x="45" y="51"/>
                      </a:lnTo>
                      <a:lnTo>
                        <a:pt x="37" y="46"/>
                      </a:lnTo>
                      <a:lnTo>
                        <a:pt x="28" y="41"/>
                      </a:lnTo>
                      <a:lnTo>
                        <a:pt x="20" y="36"/>
                      </a:lnTo>
                      <a:lnTo>
                        <a:pt x="13" y="31"/>
                      </a:lnTo>
                      <a:lnTo>
                        <a:pt x="7" y="26"/>
                      </a:lnTo>
                      <a:lnTo>
                        <a:pt x="2" y="23"/>
                      </a:lnTo>
                      <a:lnTo>
                        <a:pt x="0" y="13"/>
                      </a:lnTo>
                      <a:lnTo>
                        <a:pt x="4" y="6"/>
                      </a:lnTo>
                      <a:lnTo>
                        <a:pt x="14" y="0"/>
                      </a:lnTo>
                      <a:lnTo>
                        <a:pt x="19" y="1"/>
                      </a:lnTo>
                      <a:lnTo>
                        <a:pt x="24" y="4"/>
                      </a:lnTo>
                      <a:lnTo>
                        <a:pt x="31" y="8"/>
                      </a:lnTo>
                      <a:lnTo>
                        <a:pt x="38" y="13"/>
                      </a:lnTo>
                      <a:lnTo>
                        <a:pt x="45" y="19"/>
                      </a:lnTo>
                      <a:lnTo>
                        <a:pt x="52" y="25"/>
                      </a:lnTo>
                      <a:lnTo>
                        <a:pt x="59" y="30"/>
                      </a:lnTo>
                      <a:lnTo>
                        <a:pt x="66" y="35"/>
                      </a:lnTo>
                      <a:lnTo>
                        <a:pt x="70" y="37"/>
                      </a:lnTo>
                      <a:lnTo>
                        <a:pt x="76" y="42"/>
                      </a:lnTo>
                      <a:lnTo>
                        <a:pt x="80" y="45"/>
                      </a:lnTo>
                      <a:lnTo>
                        <a:pt x="84" y="48"/>
                      </a:lnTo>
                      <a:lnTo>
                        <a:pt x="91" y="53"/>
                      </a:lnTo>
                      <a:lnTo>
                        <a:pt x="95" y="56"/>
                      </a:lnTo>
                      <a:lnTo>
                        <a:pt x="97" y="57"/>
                      </a:lnTo>
                      <a:lnTo>
                        <a:pt x="101" y="60"/>
                      </a:lnTo>
                      <a:lnTo>
                        <a:pt x="106" y="64"/>
                      </a:lnTo>
                      <a:lnTo>
                        <a:pt x="113" y="68"/>
                      </a:lnTo>
                      <a:lnTo>
                        <a:pt x="119" y="73"/>
                      </a:lnTo>
                      <a:lnTo>
                        <a:pt x="126" y="79"/>
                      </a:lnTo>
                      <a:lnTo>
                        <a:pt x="132" y="83"/>
                      </a:lnTo>
                      <a:lnTo>
                        <a:pt x="136" y="88"/>
                      </a:lnTo>
                      <a:lnTo>
                        <a:pt x="139" y="91"/>
                      </a:lnTo>
                      <a:lnTo>
                        <a:pt x="139" y="93"/>
                      </a:lnTo>
                      <a:lnTo>
                        <a:pt x="137" y="94"/>
                      </a:lnTo>
                      <a:lnTo>
                        <a:pt x="136" y="101"/>
                      </a:lnTo>
                      <a:lnTo>
                        <a:pt x="134" y="114"/>
                      </a:lnTo>
                      <a:lnTo>
                        <a:pt x="133" y="121"/>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47" name="Freeform 225"/>
                <p:cNvSpPr>
                  <a:spLocks/>
                </p:cNvSpPr>
                <p:nvPr/>
              </p:nvSpPr>
              <p:spPr bwMode="auto">
                <a:xfrm>
                  <a:off x="3718" y="3392"/>
                  <a:ext cx="140" cy="122"/>
                </a:xfrm>
                <a:custGeom>
                  <a:avLst/>
                  <a:gdLst>
                    <a:gd name="T0" fmla="*/ 133 w 140"/>
                    <a:gd name="T1" fmla="*/ 121 h 122"/>
                    <a:gd name="T2" fmla="*/ 130 w 140"/>
                    <a:gd name="T3" fmla="*/ 119 h 122"/>
                    <a:gd name="T4" fmla="*/ 125 w 140"/>
                    <a:gd name="T5" fmla="*/ 115 h 122"/>
                    <a:gd name="T6" fmla="*/ 118 w 140"/>
                    <a:gd name="T7" fmla="*/ 110 h 122"/>
                    <a:gd name="T8" fmla="*/ 111 w 140"/>
                    <a:gd name="T9" fmla="*/ 104 h 122"/>
                    <a:gd name="T10" fmla="*/ 103 w 140"/>
                    <a:gd name="T11" fmla="*/ 97 h 122"/>
                    <a:gd name="T12" fmla="*/ 95 w 140"/>
                    <a:gd name="T13" fmla="*/ 90 h 122"/>
                    <a:gd name="T14" fmla="*/ 87 w 140"/>
                    <a:gd name="T15" fmla="*/ 83 h 122"/>
                    <a:gd name="T16" fmla="*/ 80 w 140"/>
                    <a:gd name="T17" fmla="*/ 77 h 122"/>
                    <a:gd name="T18" fmla="*/ 74 w 140"/>
                    <a:gd name="T19" fmla="*/ 72 h 122"/>
                    <a:gd name="T20" fmla="*/ 69 w 140"/>
                    <a:gd name="T21" fmla="*/ 68 h 122"/>
                    <a:gd name="T22" fmla="*/ 66 w 140"/>
                    <a:gd name="T23" fmla="*/ 66 h 122"/>
                    <a:gd name="T24" fmla="*/ 66 w 140"/>
                    <a:gd name="T25" fmla="*/ 66 h 122"/>
                    <a:gd name="T26" fmla="*/ 60 w 140"/>
                    <a:gd name="T27" fmla="*/ 61 h 122"/>
                    <a:gd name="T28" fmla="*/ 53 w 140"/>
                    <a:gd name="T29" fmla="*/ 57 h 122"/>
                    <a:gd name="T30" fmla="*/ 45 w 140"/>
                    <a:gd name="T31" fmla="*/ 51 h 122"/>
                    <a:gd name="T32" fmla="*/ 37 w 140"/>
                    <a:gd name="T33" fmla="*/ 46 h 122"/>
                    <a:gd name="T34" fmla="*/ 28 w 140"/>
                    <a:gd name="T35" fmla="*/ 41 h 122"/>
                    <a:gd name="T36" fmla="*/ 20 w 140"/>
                    <a:gd name="T37" fmla="*/ 36 h 122"/>
                    <a:gd name="T38" fmla="*/ 13 w 140"/>
                    <a:gd name="T39" fmla="*/ 31 h 122"/>
                    <a:gd name="T40" fmla="*/ 7 w 140"/>
                    <a:gd name="T41" fmla="*/ 26 h 122"/>
                    <a:gd name="T42" fmla="*/ 2 w 140"/>
                    <a:gd name="T43" fmla="*/ 23 h 122"/>
                    <a:gd name="T44" fmla="*/ 2 w 140"/>
                    <a:gd name="T45" fmla="*/ 23 h 122"/>
                    <a:gd name="T46" fmla="*/ 0 w 140"/>
                    <a:gd name="T47" fmla="*/ 13 h 122"/>
                    <a:gd name="T48" fmla="*/ 4 w 140"/>
                    <a:gd name="T49" fmla="*/ 6 h 122"/>
                    <a:gd name="T50" fmla="*/ 14 w 140"/>
                    <a:gd name="T51" fmla="*/ 0 h 122"/>
                    <a:gd name="T52" fmla="*/ 14 w 140"/>
                    <a:gd name="T53" fmla="*/ 0 h 122"/>
                    <a:gd name="T54" fmla="*/ 19 w 140"/>
                    <a:gd name="T55" fmla="*/ 1 h 122"/>
                    <a:gd name="T56" fmla="*/ 24 w 140"/>
                    <a:gd name="T57" fmla="*/ 4 h 122"/>
                    <a:gd name="T58" fmla="*/ 31 w 140"/>
                    <a:gd name="T59" fmla="*/ 8 h 122"/>
                    <a:gd name="T60" fmla="*/ 38 w 140"/>
                    <a:gd name="T61" fmla="*/ 13 h 122"/>
                    <a:gd name="T62" fmla="*/ 45 w 140"/>
                    <a:gd name="T63" fmla="*/ 19 h 122"/>
                    <a:gd name="T64" fmla="*/ 52 w 140"/>
                    <a:gd name="T65" fmla="*/ 25 h 122"/>
                    <a:gd name="T66" fmla="*/ 59 w 140"/>
                    <a:gd name="T67" fmla="*/ 30 h 122"/>
                    <a:gd name="T68" fmla="*/ 66 w 140"/>
                    <a:gd name="T69" fmla="*/ 35 h 122"/>
                    <a:gd name="T70" fmla="*/ 66 w 140"/>
                    <a:gd name="T71" fmla="*/ 35 h 122"/>
                    <a:gd name="T72" fmla="*/ 70 w 140"/>
                    <a:gd name="T73" fmla="*/ 37 h 122"/>
                    <a:gd name="T74" fmla="*/ 76 w 140"/>
                    <a:gd name="T75" fmla="*/ 42 h 122"/>
                    <a:gd name="T76" fmla="*/ 80 w 140"/>
                    <a:gd name="T77" fmla="*/ 45 h 122"/>
                    <a:gd name="T78" fmla="*/ 80 w 140"/>
                    <a:gd name="T79" fmla="*/ 45 h 122"/>
                    <a:gd name="T80" fmla="*/ 84 w 140"/>
                    <a:gd name="T81" fmla="*/ 48 h 122"/>
                    <a:gd name="T82" fmla="*/ 91 w 140"/>
                    <a:gd name="T83" fmla="*/ 53 h 122"/>
                    <a:gd name="T84" fmla="*/ 95 w 140"/>
                    <a:gd name="T85" fmla="*/ 56 h 122"/>
                    <a:gd name="T86" fmla="*/ 95 w 140"/>
                    <a:gd name="T87" fmla="*/ 56 h 122"/>
                    <a:gd name="T88" fmla="*/ 97 w 140"/>
                    <a:gd name="T89" fmla="*/ 57 h 122"/>
                    <a:gd name="T90" fmla="*/ 101 w 140"/>
                    <a:gd name="T91" fmla="*/ 60 h 122"/>
                    <a:gd name="T92" fmla="*/ 106 w 140"/>
                    <a:gd name="T93" fmla="*/ 64 h 122"/>
                    <a:gd name="T94" fmla="*/ 113 w 140"/>
                    <a:gd name="T95" fmla="*/ 68 h 122"/>
                    <a:gd name="T96" fmla="*/ 119 w 140"/>
                    <a:gd name="T97" fmla="*/ 73 h 122"/>
                    <a:gd name="T98" fmla="*/ 126 w 140"/>
                    <a:gd name="T99" fmla="*/ 79 h 122"/>
                    <a:gd name="T100" fmla="*/ 132 w 140"/>
                    <a:gd name="T101" fmla="*/ 83 h 122"/>
                    <a:gd name="T102" fmla="*/ 136 w 140"/>
                    <a:gd name="T103" fmla="*/ 88 h 122"/>
                    <a:gd name="T104" fmla="*/ 139 w 140"/>
                    <a:gd name="T105" fmla="*/ 91 h 122"/>
                    <a:gd name="T106" fmla="*/ 139 w 140"/>
                    <a:gd name="T107" fmla="*/ 93 h 122"/>
                    <a:gd name="T108" fmla="*/ 137 w 140"/>
                    <a:gd name="T109" fmla="*/ 94 h 122"/>
                    <a:gd name="T110" fmla="*/ 137 w 140"/>
                    <a:gd name="T111" fmla="*/ 94 h 122"/>
                    <a:gd name="T112" fmla="*/ 136 w 140"/>
                    <a:gd name="T113" fmla="*/ 101 h 122"/>
                    <a:gd name="T114" fmla="*/ 134 w 140"/>
                    <a:gd name="T115" fmla="*/ 114 h 122"/>
                    <a:gd name="T116" fmla="*/ 133 w 140"/>
                    <a:gd name="T117" fmla="*/ 121 h 122"/>
                    <a:gd name="T118" fmla="*/ 133 w 140"/>
                    <a:gd name="T119" fmla="*/ 121 h 122"/>
                    <a:gd name="T120" fmla="*/ 133 w 140"/>
                    <a:gd name="T121" fmla="*/ 121 h 1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0"/>
                    <a:gd name="T184" fmla="*/ 0 h 122"/>
                    <a:gd name="T185" fmla="*/ 140 w 140"/>
                    <a:gd name="T186" fmla="*/ 122 h 1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0" h="122">
                      <a:moveTo>
                        <a:pt x="133" y="121"/>
                      </a:moveTo>
                      <a:lnTo>
                        <a:pt x="130" y="119"/>
                      </a:lnTo>
                      <a:lnTo>
                        <a:pt x="125" y="115"/>
                      </a:lnTo>
                      <a:lnTo>
                        <a:pt x="118" y="110"/>
                      </a:lnTo>
                      <a:lnTo>
                        <a:pt x="111" y="104"/>
                      </a:lnTo>
                      <a:lnTo>
                        <a:pt x="103" y="97"/>
                      </a:lnTo>
                      <a:lnTo>
                        <a:pt x="95" y="90"/>
                      </a:lnTo>
                      <a:lnTo>
                        <a:pt x="87" y="83"/>
                      </a:lnTo>
                      <a:lnTo>
                        <a:pt x="80" y="77"/>
                      </a:lnTo>
                      <a:lnTo>
                        <a:pt x="74" y="72"/>
                      </a:lnTo>
                      <a:lnTo>
                        <a:pt x="69" y="68"/>
                      </a:lnTo>
                      <a:lnTo>
                        <a:pt x="66" y="66"/>
                      </a:lnTo>
                      <a:lnTo>
                        <a:pt x="60" y="61"/>
                      </a:lnTo>
                      <a:lnTo>
                        <a:pt x="53" y="57"/>
                      </a:lnTo>
                      <a:lnTo>
                        <a:pt x="45" y="51"/>
                      </a:lnTo>
                      <a:lnTo>
                        <a:pt x="37" y="46"/>
                      </a:lnTo>
                      <a:lnTo>
                        <a:pt x="28" y="41"/>
                      </a:lnTo>
                      <a:lnTo>
                        <a:pt x="20" y="36"/>
                      </a:lnTo>
                      <a:lnTo>
                        <a:pt x="13" y="31"/>
                      </a:lnTo>
                      <a:lnTo>
                        <a:pt x="7" y="26"/>
                      </a:lnTo>
                      <a:lnTo>
                        <a:pt x="2" y="23"/>
                      </a:lnTo>
                      <a:lnTo>
                        <a:pt x="0" y="13"/>
                      </a:lnTo>
                      <a:lnTo>
                        <a:pt x="4" y="6"/>
                      </a:lnTo>
                      <a:lnTo>
                        <a:pt x="14" y="0"/>
                      </a:lnTo>
                      <a:lnTo>
                        <a:pt x="19" y="1"/>
                      </a:lnTo>
                      <a:lnTo>
                        <a:pt x="24" y="4"/>
                      </a:lnTo>
                      <a:lnTo>
                        <a:pt x="31" y="8"/>
                      </a:lnTo>
                      <a:lnTo>
                        <a:pt x="38" y="13"/>
                      </a:lnTo>
                      <a:lnTo>
                        <a:pt x="45" y="19"/>
                      </a:lnTo>
                      <a:lnTo>
                        <a:pt x="52" y="25"/>
                      </a:lnTo>
                      <a:lnTo>
                        <a:pt x="59" y="30"/>
                      </a:lnTo>
                      <a:lnTo>
                        <a:pt x="66" y="35"/>
                      </a:lnTo>
                      <a:lnTo>
                        <a:pt x="70" y="37"/>
                      </a:lnTo>
                      <a:lnTo>
                        <a:pt x="76" y="42"/>
                      </a:lnTo>
                      <a:lnTo>
                        <a:pt x="80" y="45"/>
                      </a:lnTo>
                      <a:lnTo>
                        <a:pt x="84" y="48"/>
                      </a:lnTo>
                      <a:lnTo>
                        <a:pt x="91" y="53"/>
                      </a:lnTo>
                      <a:lnTo>
                        <a:pt x="95" y="56"/>
                      </a:lnTo>
                      <a:lnTo>
                        <a:pt x="97" y="57"/>
                      </a:lnTo>
                      <a:lnTo>
                        <a:pt x="101" y="60"/>
                      </a:lnTo>
                      <a:lnTo>
                        <a:pt x="106" y="64"/>
                      </a:lnTo>
                      <a:lnTo>
                        <a:pt x="113" y="68"/>
                      </a:lnTo>
                      <a:lnTo>
                        <a:pt x="119" y="73"/>
                      </a:lnTo>
                      <a:lnTo>
                        <a:pt x="126" y="79"/>
                      </a:lnTo>
                      <a:lnTo>
                        <a:pt x="132" y="83"/>
                      </a:lnTo>
                      <a:lnTo>
                        <a:pt x="136" y="88"/>
                      </a:lnTo>
                      <a:lnTo>
                        <a:pt x="139" y="91"/>
                      </a:lnTo>
                      <a:lnTo>
                        <a:pt x="139" y="93"/>
                      </a:lnTo>
                      <a:lnTo>
                        <a:pt x="137" y="94"/>
                      </a:lnTo>
                      <a:lnTo>
                        <a:pt x="136" y="101"/>
                      </a:lnTo>
                      <a:lnTo>
                        <a:pt x="134" y="114"/>
                      </a:lnTo>
                      <a:lnTo>
                        <a:pt x="133" y="121"/>
                      </a:lnTo>
                    </a:path>
                  </a:pathLst>
                </a:custGeom>
                <a:noFill/>
                <a:ln w="12700" cap="rnd">
                  <a:solidFill>
                    <a:srgbClr val="B2B2B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48" name="Freeform 226"/>
                <p:cNvSpPr>
                  <a:spLocks/>
                </p:cNvSpPr>
                <p:nvPr/>
              </p:nvSpPr>
              <p:spPr bwMode="auto">
                <a:xfrm>
                  <a:off x="4007" y="3283"/>
                  <a:ext cx="31" cy="186"/>
                </a:xfrm>
                <a:custGeom>
                  <a:avLst/>
                  <a:gdLst>
                    <a:gd name="T0" fmla="*/ 0 w 31"/>
                    <a:gd name="T1" fmla="*/ 185 h 186"/>
                    <a:gd name="T2" fmla="*/ 0 w 31"/>
                    <a:gd name="T3" fmla="*/ 181 h 186"/>
                    <a:gd name="T4" fmla="*/ 0 w 31"/>
                    <a:gd name="T5" fmla="*/ 175 h 186"/>
                    <a:gd name="T6" fmla="*/ 0 w 31"/>
                    <a:gd name="T7" fmla="*/ 167 h 186"/>
                    <a:gd name="T8" fmla="*/ 0 w 31"/>
                    <a:gd name="T9" fmla="*/ 158 h 186"/>
                    <a:gd name="T10" fmla="*/ 1 w 31"/>
                    <a:gd name="T11" fmla="*/ 148 h 186"/>
                    <a:gd name="T12" fmla="*/ 2 w 31"/>
                    <a:gd name="T13" fmla="*/ 138 h 186"/>
                    <a:gd name="T14" fmla="*/ 2 w 31"/>
                    <a:gd name="T15" fmla="*/ 127 h 186"/>
                    <a:gd name="T16" fmla="*/ 3 w 31"/>
                    <a:gd name="T17" fmla="*/ 117 h 186"/>
                    <a:gd name="T18" fmla="*/ 4 w 31"/>
                    <a:gd name="T19" fmla="*/ 109 h 186"/>
                    <a:gd name="T20" fmla="*/ 4 w 31"/>
                    <a:gd name="T21" fmla="*/ 101 h 186"/>
                    <a:gd name="T22" fmla="*/ 5 w 31"/>
                    <a:gd name="T23" fmla="*/ 95 h 186"/>
                    <a:gd name="T24" fmla="*/ 5 w 31"/>
                    <a:gd name="T25" fmla="*/ 92 h 186"/>
                    <a:gd name="T26" fmla="*/ 5 w 31"/>
                    <a:gd name="T27" fmla="*/ 92 h 186"/>
                    <a:gd name="T28" fmla="*/ 5 w 31"/>
                    <a:gd name="T29" fmla="*/ 85 h 186"/>
                    <a:gd name="T30" fmla="*/ 4 w 31"/>
                    <a:gd name="T31" fmla="*/ 76 h 186"/>
                    <a:gd name="T32" fmla="*/ 3 w 31"/>
                    <a:gd name="T33" fmla="*/ 67 h 186"/>
                    <a:gd name="T34" fmla="*/ 3 w 31"/>
                    <a:gd name="T35" fmla="*/ 58 h 186"/>
                    <a:gd name="T36" fmla="*/ 2 w 31"/>
                    <a:gd name="T37" fmla="*/ 48 h 186"/>
                    <a:gd name="T38" fmla="*/ 1 w 31"/>
                    <a:gd name="T39" fmla="*/ 39 h 186"/>
                    <a:gd name="T40" fmla="*/ 1 w 31"/>
                    <a:gd name="T41" fmla="*/ 30 h 186"/>
                    <a:gd name="T42" fmla="*/ 1 w 31"/>
                    <a:gd name="T43" fmla="*/ 22 h 186"/>
                    <a:gd name="T44" fmla="*/ 1 w 31"/>
                    <a:gd name="T45" fmla="*/ 15 h 186"/>
                    <a:gd name="T46" fmla="*/ 2 w 31"/>
                    <a:gd name="T47" fmla="*/ 9 h 186"/>
                    <a:gd name="T48" fmla="*/ 2 w 31"/>
                    <a:gd name="T49" fmla="*/ 9 h 186"/>
                    <a:gd name="T50" fmla="*/ 7 w 31"/>
                    <a:gd name="T51" fmla="*/ 1 h 186"/>
                    <a:gd name="T52" fmla="*/ 15 w 31"/>
                    <a:gd name="T53" fmla="*/ 0 h 186"/>
                    <a:gd name="T54" fmla="*/ 25 w 31"/>
                    <a:gd name="T55" fmla="*/ 5 h 186"/>
                    <a:gd name="T56" fmla="*/ 25 w 31"/>
                    <a:gd name="T57" fmla="*/ 5 h 186"/>
                    <a:gd name="T58" fmla="*/ 27 w 31"/>
                    <a:gd name="T59" fmla="*/ 9 h 186"/>
                    <a:gd name="T60" fmla="*/ 28 w 31"/>
                    <a:gd name="T61" fmla="*/ 16 h 186"/>
                    <a:gd name="T62" fmla="*/ 29 w 31"/>
                    <a:gd name="T63" fmla="*/ 24 h 186"/>
                    <a:gd name="T64" fmla="*/ 29 w 31"/>
                    <a:gd name="T65" fmla="*/ 33 h 186"/>
                    <a:gd name="T66" fmla="*/ 29 w 31"/>
                    <a:gd name="T67" fmla="*/ 43 h 186"/>
                    <a:gd name="T68" fmla="*/ 29 w 31"/>
                    <a:gd name="T69" fmla="*/ 54 h 186"/>
                    <a:gd name="T70" fmla="*/ 29 w 31"/>
                    <a:gd name="T71" fmla="*/ 64 h 186"/>
                    <a:gd name="T72" fmla="*/ 29 w 31"/>
                    <a:gd name="T73" fmla="*/ 73 h 186"/>
                    <a:gd name="T74" fmla="*/ 29 w 31"/>
                    <a:gd name="T75" fmla="*/ 73 h 186"/>
                    <a:gd name="T76" fmla="*/ 30 w 31"/>
                    <a:gd name="T77" fmla="*/ 78 h 186"/>
                    <a:gd name="T78" fmla="*/ 30 w 31"/>
                    <a:gd name="T79" fmla="*/ 87 h 186"/>
                    <a:gd name="T80" fmla="*/ 30 w 31"/>
                    <a:gd name="T81" fmla="*/ 92 h 186"/>
                    <a:gd name="T82" fmla="*/ 30 w 31"/>
                    <a:gd name="T83" fmla="*/ 92 h 186"/>
                    <a:gd name="T84" fmla="*/ 30 w 31"/>
                    <a:gd name="T85" fmla="*/ 97 h 186"/>
                    <a:gd name="T86" fmla="*/ 30 w 31"/>
                    <a:gd name="T87" fmla="*/ 106 h 186"/>
                    <a:gd name="T88" fmla="*/ 29 w 31"/>
                    <a:gd name="T89" fmla="*/ 111 h 186"/>
                    <a:gd name="T90" fmla="*/ 29 w 31"/>
                    <a:gd name="T91" fmla="*/ 111 h 186"/>
                    <a:gd name="T92" fmla="*/ 30 w 31"/>
                    <a:gd name="T93" fmla="*/ 113 h 186"/>
                    <a:gd name="T94" fmla="*/ 30 w 31"/>
                    <a:gd name="T95" fmla="*/ 118 h 186"/>
                    <a:gd name="T96" fmla="*/ 30 w 31"/>
                    <a:gd name="T97" fmla="*/ 125 h 186"/>
                    <a:gd name="T98" fmla="*/ 30 w 31"/>
                    <a:gd name="T99" fmla="*/ 133 h 186"/>
                    <a:gd name="T100" fmla="*/ 30 w 31"/>
                    <a:gd name="T101" fmla="*/ 142 h 186"/>
                    <a:gd name="T102" fmla="*/ 30 w 31"/>
                    <a:gd name="T103" fmla="*/ 151 h 186"/>
                    <a:gd name="T104" fmla="*/ 29 w 31"/>
                    <a:gd name="T105" fmla="*/ 159 h 186"/>
                    <a:gd name="T106" fmla="*/ 29 w 31"/>
                    <a:gd name="T107" fmla="*/ 165 h 186"/>
                    <a:gd name="T108" fmla="*/ 28 w 31"/>
                    <a:gd name="T109" fmla="*/ 170 h 186"/>
                    <a:gd name="T110" fmla="*/ 26 w 31"/>
                    <a:gd name="T111" fmla="*/ 171 h 186"/>
                    <a:gd name="T112" fmla="*/ 25 w 31"/>
                    <a:gd name="T113" fmla="*/ 170 h 186"/>
                    <a:gd name="T114" fmla="*/ 25 w 31"/>
                    <a:gd name="T115" fmla="*/ 170 h 186"/>
                    <a:gd name="T116" fmla="*/ 18 w 31"/>
                    <a:gd name="T117" fmla="*/ 174 h 186"/>
                    <a:gd name="T118" fmla="*/ 6 w 31"/>
                    <a:gd name="T119" fmla="*/ 181 h 186"/>
                    <a:gd name="T120" fmla="*/ 0 w 31"/>
                    <a:gd name="T121" fmla="*/ 185 h 186"/>
                    <a:gd name="T122" fmla="*/ 0 w 31"/>
                    <a:gd name="T123" fmla="*/ 185 h 186"/>
                    <a:gd name="T124" fmla="*/ 0 w 31"/>
                    <a:gd name="T125" fmla="*/ 185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
                    <a:gd name="T190" fmla="*/ 0 h 186"/>
                    <a:gd name="T191" fmla="*/ 31 w 31"/>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 h="186">
                      <a:moveTo>
                        <a:pt x="0" y="185"/>
                      </a:moveTo>
                      <a:lnTo>
                        <a:pt x="0" y="181"/>
                      </a:lnTo>
                      <a:lnTo>
                        <a:pt x="0" y="175"/>
                      </a:lnTo>
                      <a:lnTo>
                        <a:pt x="0" y="167"/>
                      </a:lnTo>
                      <a:lnTo>
                        <a:pt x="0" y="158"/>
                      </a:lnTo>
                      <a:lnTo>
                        <a:pt x="1" y="148"/>
                      </a:lnTo>
                      <a:lnTo>
                        <a:pt x="2" y="138"/>
                      </a:lnTo>
                      <a:lnTo>
                        <a:pt x="2" y="127"/>
                      </a:lnTo>
                      <a:lnTo>
                        <a:pt x="3" y="117"/>
                      </a:lnTo>
                      <a:lnTo>
                        <a:pt x="4" y="109"/>
                      </a:lnTo>
                      <a:lnTo>
                        <a:pt x="4" y="101"/>
                      </a:lnTo>
                      <a:lnTo>
                        <a:pt x="5" y="95"/>
                      </a:lnTo>
                      <a:lnTo>
                        <a:pt x="5" y="92"/>
                      </a:lnTo>
                      <a:lnTo>
                        <a:pt x="5" y="85"/>
                      </a:lnTo>
                      <a:lnTo>
                        <a:pt x="4" y="76"/>
                      </a:lnTo>
                      <a:lnTo>
                        <a:pt x="3" y="67"/>
                      </a:lnTo>
                      <a:lnTo>
                        <a:pt x="3" y="58"/>
                      </a:lnTo>
                      <a:lnTo>
                        <a:pt x="2" y="48"/>
                      </a:lnTo>
                      <a:lnTo>
                        <a:pt x="1" y="39"/>
                      </a:lnTo>
                      <a:lnTo>
                        <a:pt x="1" y="30"/>
                      </a:lnTo>
                      <a:lnTo>
                        <a:pt x="1" y="22"/>
                      </a:lnTo>
                      <a:lnTo>
                        <a:pt x="1" y="15"/>
                      </a:lnTo>
                      <a:lnTo>
                        <a:pt x="2" y="9"/>
                      </a:lnTo>
                      <a:lnTo>
                        <a:pt x="7" y="1"/>
                      </a:lnTo>
                      <a:lnTo>
                        <a:pt x="15" y="0"/>
                      </a:lnTo>
                      <a:lnTo>
                        <a:pt x="25" y="5"/>
                      </a:lnTo>
                      <a:lnTo>
                        <a:pt x="27" y="9"/>
                      </a:lnTo>
                      <a:lnTo>
                        <a:pt x="28" y="16"/>
                      </a:lnTo>
                      <a:lnTo>
                        <a:pt x="29" y="24"/>
                      </a:lnTo>
                      <a:lnTo>
                        <a:pt x="29" y="33"/>
                      </a:lnTo>
                      <a:lnTo>
                        <a:pt x="29" y="43"/>
                      </a:lnTo>
                      <a:lnTo>
                        <a:pt x="29" y="54"/>
                      </a:lnTo>
                      <a:lnTo>
                        <a:pt x="29" y="64"/>
                      </a:lnTo>
                      <a:lnTo>
                        <a:pt x="29" y="73"/>
                      </a:lnTo>
                      <a:lnTo>
                        <a:pt x="30" y="78"/>
                      </a:lnTo>
                      <a:lnTo>
                        <a:pt x="30" y="87"/>
                      </a:lnTo>
                      <a:lnTo>
                        <a:pt x="30" y="92"/>
                      </a:lnTo>
                      <a:lnTo>
                        <a:pt x="30" y="97"/>
                      </a:lnTo>
                      <a:lnTo>
                        <a:pt x="30" y="106"/>
                      </a:lnTo>
                      <a:lnTo>
                        <a:pt x="29" y="111"/>
                      </a:lnTo>
                      <a:lnTo>
                        <a:pt x="30" y="113"/>
                      </a:lnTo>
                      <a:lnTo>
                        <a:pt x="30" y="118"/>
                      </a:lnTo>
                      <a:lnTo>
                        <a:pt x="30" y="125"/>
                      </a:lnTo>
                      <a:lnTo>
                        <a:pt x="30" y="133"/>
                      </a:lnTo>
                      <a:lnTo>
                        <a:pt x="30" y="142"/>
                      </a:lnTo>
                      <a:lnTo>
                        <a:pt x="30" y="151"/>
                      </a:lnTo>
                      <a:lnTo>
                        <a:pt x="29" y="159"/>
                      </a:lnTo>
                      <a:lnTo>
                        <a:pt x="29" y="165"/>
                      </a:lnTo>
                      <a:lnTo>
                        <a:pt x="28" y="170"/>
                      </a:lnTo>
                      <a:lnTo>
                        <a:pt x="26" y="171"/>
                      </a:lnTo>
                      <a:lnTo>
                        <a:pt x="25" y="170"/>
                      </a:lnTo>
                      <a:lnTo>
                        <a:pt x="18" y="174"/>
                      </a:lnTo>
                      <a:lnTo>
                        <a:pt x="6" y="181"/>
                      </a:lnTo>
                      <a:lnTo>
                        <a:pt x="0" y="185"/>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49" name="Freeform 227"/>
                <p:cNvSpPr>
                  <a:spLocks/>
                </p:cNvSpPr>
                <p:nvPr/>
              </p:nvSpPr>
              <p:spPr bwMode="auto">
                <a:xfrm>
                  <a:off x="4007" y="3283"/>
                  <a:ext cx="31" cy="186"/>
                </a:xfrm>
                <a:custGeom>
                  <a:avLst/>
                  <a:gdLst>
                    <a:gd name="T0" fmla="*/ 0 w 31"/>
                    <a:gd name="T1" fmla="*/ 185 h 186"/>
                    <a:gd name="T2" fmla="*/ 0 w 31"/>
                    <a:gd name="T3" fmla="*/ 181 h 186"/>
                    <a:gd name="T4" fmla="*/ 0 w 31"/>
                    <a:gd name="T5" fmla="*/ 175 h 186"/>
                    <a:gd name="T6" fmla="*/ 0 w 31"/>
                    <a:gd name="T7" fmla="*/ 167 h 186"/>
                    <a:gd name="T8" fmla="*/ 0 w 31"/>
                    <a:gd name="T9" fmla="*/ 158 h 186"/>
                    <a:gd name="T10" fmla="*/ 1 w 31"/>
                    <a:gd name="T11" fmla="*/ 148 h 186"/>
                    <a:gd name="T12" fmla="*/ 2 w 31"/>
                    <a:gd name="T13" fmla="*/ 138 h 186"/>
                    <a:gd name="T14" fmla="*/ 2 w 31"/>
                    <a:gd name="T15" fmla="*/ 127 h 186"/>
                    <a:gd name="T16" fmla="*/ 3 w 31"/>
                    <a:gd name="T17" fmla="*/ 117 h 186"/>
                    <a:gd name="T18" fmla="*/ 4 w 31"/>
                    <a:gd name="T19" fmla="*/ 109 h 186"/>
                    <a:gd name="T20" fmla="*/ 4 w 31"/>
                    <a:gd name="T21" fmla="*/ 101 h 186"/>
                    <a:gd name="T22" fmla="*/ 5 w 31"/>
                    <a:gd name="T23" fmla="*/ 95 h 186"/>
                    <a:gd name="T24" fmla="*/ 5 w 31"/>
                    <a:gd name="T25" fmla="*/ 92 h 186"/>
                    <a:gd name="T26" fmla="*/ 5 w 31"/>
                    <a:gd name="T27" fmla="*/ 92 h 186"/>
                    <a:gd name="T28" fmla="*/ 5 w 31"/>
                    <a:gd name="T29" fmla="*/ 85 h 186"/>
                    <a:gd name="T30" fmla="*/ 4 w 31"/>
                    <a:gd name="T31" fmla="*/ 76 h 186"/>
                    <a:gd name="T32" fmla="*/ 3 w 31"/>
                    <a:gd name="T33" fmla="*/ 67 h 186"/>
                    <a:gd name="T34" fmla="*/ 3 w 31"/>
                    <a:gd name="T35" fmla="*/ 58 h 186"/>
                    <a:gd name="T36" fmla="*/ 2 w 31"/>
                    <a:gd name="T37" fmla="*/ 48 h 186"/>
                    <a:gd name="T38" fmla="*/ 1 w 31"/>
                    <a:gd name="T39" fmla="*/ 39 h 186"/>
                    <a:gd name="T40" fmla="*/ 1 w 31"/>
                    <a:gd name="T41" fmla="*/ 30 h 186"/>
                    <a:gd name="T42" fmla="*/ 1 w 31"/>
                    <a:gd name="T43" fmla="*/ 22 h 186"/>
                    <a:gd name="T44" fmla="*/ 1 w 31"/>
                    <a:gd name="T45" fmla="*/ 15 h 186"/>
                    <a:gd name="T46" fmla="*/ 2 w 31"/>
                    <a:gd name="T47" fmla="*/ 9 h 186"/>
                    <a:gd name="T48" fmla="*/ 2 w 31"/>
                    <a:gd name="T49" fmla="*/ 9 h 186"/>
                    <a:gd name="T50" fmla="*/ 7 w 31"/>
                    <a:gd name="T51" fmla="*/ 1 h 186"/>
                    <a:gd name="T52" fmla="*/ 15 w 31"/>
                    <a:gd name="T53" fmla="*/ 0 h 186"/>
                    <a:gd name="T54" fmla="*/ 25 w 31"/>
                    <a:gd name="T55" fmla="*/ 5 h 186"/>
                    <a:gd name="T56" fmla="*/ 25 w 31"/>
                    <a:gd name="T57" fmla="*/ 5 h 186"/>
                    <a:gd name="T58" fmla="*/ 27 w 31"/>
                    <a:gd name="T59" fmla="*/ 9 h 186"/>
                    <a:gd name="T60" fmla="*/ 28 w 31"/>
                    <a:gd name="T61" fmla="*/ 16 h 186"/>
                    <a:gd name="T62" fmla="*/ 29 w 31"/>
                    <a:gd name="T63" fmla="*/ 24 h 186"/>
                    <a:gd name="T64" fmla="*/ 29 w 31"/>
                    <a:gd name="T65" fmla="*/ 33 h 186"/>
                    <a:gd name="T66" fmla="*/ 29 w 31"/>
                    <a:gd name="T67" fmla="*/ 43 h 186"/>
                    <a:gd name="T68" fmla="*/ 29 w 31"/>
                    <a:gd name="T69" fmla="*/ 54 h 186"/>
                    <a:gd name="T70" fmla="*/ 29 w 31"/>
                    <a:gd name="T71" fmla="*/ 64 h 186"/>
                    <a:gd name="T72" fmla="*/ 29 w 31"/>
                    <a:gd name="T73" fmla="*/ 73 h 186"/>
                    <a:gd name="T74" fmla="*/ 29 w 31"/>
                    <a:gd name="T75" fmla="*/ 73 h 186"/>
                    <a:gd name="T76" fmla="*/ 30 w 31"/>
                    <a:gd name="T77" fmla="*/ 78 h 186"/>
                    <a:gd name="T78" fmla="*/ 30 w 31"/>
                    <a:gd name="T79" fmla="*/ 87 h 186"/>
                    <a:gd name="T80" fmla="*/ 30 w 31"/>
                    <a:gd name="T81" fmla="*/ 92 h 186"/>
                    <a:gd name="T82" fmla="*/ 30 w 31"/>
                    <a:gd name="T83" fmla="*/ 92 h 186"/>
                    <a:gd name="T84" fmla="*/ 30 w 31"/>
                    <a:gd name="T85" fmla="*/ 97 h 186"/>
                    <a:gd name="T86" fmla="*/ 30 w 31"/>
                    <a:gd name="T87" fmla="*/ 106 h 186"/>
                    <a:gd name="T88" fmla="*/ 29 w 31"/>
                    <a:gd name="T89" fmla="*/ 111 h 186"/>
                    <a:gd name="T90" fmla="*/ 29 w 31"/>
                    <a:gd name="T91" fmla="*/ 111 h 186"/>
                    <a:gd name="T92" fmla="*/ 30 w 31"/>
                    <a:gd name="T93" fmla="*/ 113 h 186"/>
                    <a:gd name="T94" fmla="*/ 30 w 31"/>
                    <a:gd name="T95" fmla="*/ 118 h 186"/>
                    <a:gd name="T96" fmla="*/ 30 w 31"/>
                    <a:gd name="T97" fmla="*/ 125 h 186"/>
                    <a:gd name="T98" fmla="*/ 30 w 31"/>
                    <a:gd name="T99" fmla="*/ 133 h 186"/>
                    <a:gd name="T100" fmla="*/ 30 w 31"/>
                    <a:gd name="T101" fmla="*/ 142 h 186"/>
                    <a:gd name="T102" fmla="*/ 30 w 31"/>
                    <a:gd name="T103" fmla="*/ 151 h 186"/>
                    <a:gd name="T104" fmla="*/ 29 w 31"/>
                    <a:gd name="T105" fmla="*/ 159 h 186"/>
                    <a:gd name="T106" fmla="*/ 29 w 31"/>
                    <a:gd name="T107" fmla="*/ 165 h 186"/>
                    <a:gd name="T108" fmla="*/ 28 w 31"/>
                    <a:gd name="T109" fmla="*/ 170 h 186"/>
                    <a:gd name="T110" fmla="*/ 26 w 31"/>
                    <a:gd name="T111" fmla="*/ 171 h 186"/>
                    <a:gd name="T112" fmla="*/ 25 w 31"/>
                    <a:gd name="T113" fmla="*/ 170 h 186"/>
                    <a:gd name="T114" fmla="*/ 25 w 31"/>
                    <a:gd name="T115" fmla="*/ 170 h 186"/>
                    <a:gd name="T116" fmla="*/ 18 w 31"/>
                    <a:gd name="T117" fmla="*/ 174 h 186"/>
                    <a:gd name="T118" fmla="*/ 6 w 31"/>
                    <a:gd name="T119" fmla="*/ 181 h 186"/>
                    <a:gd name="T120" fmla="*/ 0 w 31"/>
                    <a:gd name="T121" fmla="*/ 185 h 186"/>
                    <a:gd name="T122" fmla="*/ 0 w 31"/>
                    <a:gd name="T123" fmla="*/ 185 h 186"/>
                    <a:gd name="T124" fmla="*/ 0 w 31"/>
                    <a:gd name="T125" fmla="*/ 185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
                    <a:gd name="T190" fmla="*/ 0 h 186"/>
                    <a:gd name="T191" fmla="*/ 31 w 31"/>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 h="186">
                      <a:moveTo>
                        <a:pt x="0" y="185"/>
                      </a:moveTo>
                      <a:lnTo>
                        <a:pt x="0" y="181"/>
                      </a:lnTo>
                      <a:lnTo>
                        <a:pt x="0" y="175"/>
                      </a:lnTo>
                      <a:lnTo>
                        <a:pt x="0" y="167"/>
                      </a:lnTo>
                      <a:lnTo>
                        <a:pt x="0" y="158"/>
                      </a:lnTo>
                      <a:lnTo>
                        <a:pt x="1" y="148"/>
                      </a:lnTo>
                      <a:lnTo>
                        <a:pt x="2" y="138"/>
                      </a:lnTo>
                      <a:lnTo>
                        <a:pt x="2" y="127"/>
                      </a:lnTo>
                      <a:lnTo>
                        <a:pt x="3" y="117"/>
                      </a:lnTo>
                      <a:lnTo>
                        <a:pt x="4" y="109"/>
                      </a:lnTo>
                      <a:lnTo>
                        <a:pt x="4" y="101"/>
                      </a:lnTo>
                      <a:lnTo>
                        <a:pt x="5" y="95"/>
                      </a:lnTo>
                      <a:lnTo>
                        <a:pt x="5" y="92"/>
                      </a:lnTo>
                      <a:lnTo>
                        <a:pt x="5" y="85"/>
                      </a:lnTo>
                      <a:lnTo>
                        <a:pt x="4" y="76"/>
                      </a:lnTo>
                      <a:lnTo>
                        <a:pt x="3" y="67"/>
                      </a:lnTo>
                      <a:lnTo>
                        <a:pt x="3" y="58"/>
                      </a:lnTo>
                      <a:lnTo>
                        <a:pt x="2" y="48"/>
                      </a:lnTo>
                      <a:lnTo>
                        <a:pt x="1" y="39"/>
                      </a:lnTo>
                      <a:lnTo>
                        <a:pt x="1" y="30"/>
                      </a:lnTo>
                      <a:lnTo>
                        <a:pt x="1" y="22"/>
                      </a:lnTo>
                      <a:lnTo>
                        <a:pt x="1" y="15"/>
                      </a:lnTo>
                      <a:lnTo>
                        <a:pt x="2" y="9"/>
                      </a:lnTo>
                      <a:lnTo>
                        <a:pt x="7" y="1"/>
                      </a:lnTo>
                      <a:lnTo>
                        <a:pt x="15" y="0"/>
                      </a:lnTo>
                      <a:lnTo>
                        <a:pt x="25" y="5"/>
                      </a:lnTo>
                      <a:lnTo>
                        <a:pt x="27" y="9"/>
                      </a:lnTo>
                      <a:lnTo>
                        <a:pt x="28" y="16"/>
                      </a:lnTo>
                      <a:lnTo>
                        <a:pt x="29" y="24"/>
                      </a:lnTo>
                      <a:lnTo>
                        <a:pt x="29" y="33"/>
                      </a:lnTo>
                      <a:lnTo>
                        <a:pt x="29" y="43"/>
                      </a:lnTo>
                      <a:lnTo>
                        <a:pt x="29" y="54"/>
                      </a:lnTo>
                      <a:lnTo>
                        <a:pt x="29" y="64"/>
                      </a:lnTo>
                      <a:lnTo>
                        <a:pt x="29" y="73"/>
                      </a:lnTo>
                      <a:lnTo>
                        <a:pt x="30" y="78"/>
                      </a:lnTo>
                      <a:lnTo>
                        <a:pt x="30" y="87"/>
                      </a:lnTo>
                      <a:lnTo>
                        <a:pt x="30" y="92"/>
                      </a:lnTo>
                      <a:lnTo>
                        <a:pt x="30" y="97"/>
                      </a:lnTo>
                      <a:lnTo>
                        <a:pt x="30" y="106"/>
                      </a:lnTo>
                      <a:lnTo>
                        <a:pt x="29" y="111"/>
                      </a:lnTo>
                      <a:lnTo>
                        <a:pt x="30" y="113"/>
                      </a:lnTo>
                      <a:lnTo>
                        <a:pt x="30" y="118"/>
                      </a:lnTo>
                      <a:lnTo>
                        <a:pt x="30" y="125"/>
                      </a:lnTo>
                      <a:lnTo>
                        <a:pt x="30" y="133"/>
                      </a:lnTo>
                      <a:lnTo>
                        <a:pt x="30" y="142"/>
                      </a:lnTo>
                      <a:lnTo>
                        <a:pt x="30" y="151"/>
                      </a:lnTo>
                      <a:lnTo>
                        <a:pt x="29" y="159"/>
                      </a:lnTo>
                      <a:lnTo>
                        <a:pt x="29" y="165"/>
                      </a:lnTo>
                      <a:lnTo>
                        <a:pt x="28" y="170"/>
                      </a:lnTo>
                      <a:lnTo>
                        <a:pt x="26" y="171"/>
                      </a:lnTo>
                      <a:lnTo>
                        <a:pt x="25" y="170"/>
                      </a:lnTo>
                      <a:lnTo>
                        <a:pt x="18" y="174"/>
                      </a:lnTo>
                      <a:lnTo>
                        <a:pt x="6" y="181"/>
                      </a:lnTo>
                      <a:lnTo>
                        <a:pt x="0" y="185"/>
                      </a:lnTo>
                    </a:path>
                  </a:pathLst>
                </a:custGeom>
                <a:noFill/>
                <a:ln w="12700" cap="rnd">
                  <a:solidFill>
                    <a:srgbClr val="B2B2B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4650" name="Freeform 228"/>
                <p:cNvSpPr>
                  <a:spLocks/>
                </p:cNvSpPr>
                <p:nvPr/>
              </p:nvSpPr>
              <p:spPr bwMode="auto">
                <a:xfrm>
                  <a:off x="3793" y="3409"/>
                  <a:ext cx="447" cy="315"/>
                </a:xfrm>
                <a:custGeom>
                  <a:avLst/>
                  <a:gdLst>
                    <a:gd name="T0" fmla="*/ 239 w 447"/>
                    <a:gd name="T1" fmla="*/ 314 h 315"/>
                    <a:gd name="T2" fmla="*/ 263 w 447"/>
                    <a:gd name="T3" fmla="*/ 311 h 315"/>
                    <a:gd name="T4" fmla="*/ 285 w 447"/>
                    <a:gd name="T5" fmla="*/ 307 h 315"/>
                    <a:gd name="T6" fmla="*/ 307 w 447"/>
                    <a:gd name="T7" fmla="*/ 302 h 315"/>
                    <a:gd name="T8" fmla="*/ 327 w 447"/>
                    <a:gd name="T9" fmla="*/ 294 h 315"/>
                    <a:gd name="T10" fmla="*/ 347 w 447"/>
                    <a:gd name="T11" fmla="*/ 285 h 315"/>
                    <a:gd name="T12" fmla="*/ 365 w 447"/>
                    <a:gd name="T13" fmla="*/ 274 h 315"/>
                    <a:gd name="T14" fmla="*/ 381 w 447"/>
                    <a:gd name="T15" fmla="*/ 262 h 315"/>
                    <a:gd name="T16" fmla="*/ 392 w 447"/>
                    <a:gd name="T17" fmla="*/ 252 h 315"/>
                    <a:gd name="T18" fmla="*/ 407 w 447"/>
                    <a:gd name="T19" fmla="*/ 235 h 315"/>
                    <a:gd name="T20" fmla="*/ 420 w 447"/>
                    <a:gd name="T21" fmla="*/ 218 h 315"/>
                    <a:gd name="T22" fmla="*/ 430 w 447"/>
                    <a:gd name="T23" fmla="*/ 199 h 315"/>
                    <a:gd name="T24" fmla="*/ 438 w 447"/>
                    <a:gd name="T25" fmla="*/ 180 h 315"/>
                    <a:gd name="T26" fmla="*/ 443 w 447"/>
                    <a:gd name="T27" fmla="*/ 159 h 315"/>
                    <a:gd name="T28" fmla="*/ 446 w 447"/>
                    <a:gd name="T29" fmla="*/ 138 h 315"/>
                    <a:gd name="T30" fmla="*/ 446 w 447"/>
                    <a:gd name="T31" fmla="*/ 123 h 315"/>
                    <a:gd name="T32" fmla="*/ 443 w 447"/>
                    <a:gd name="T33" fmla="*/ 100 h 315"/>
                    <a:gd name="T34" fmla="*/ 437 w 447"/>
                    <a:gd name="T35" fmla="*/ 78 h 315"/>
                    <a:gd name="T36" fmla="*/ 427 w 447"/>
                    <a:gd name="T37" fmla="*/ 58 h 315"/>
                    <a:gd name="T38" fmla="*/ 415 w 447"/>
                    <a:gd name="T39" fmla="*/ 41 h 315"/>
                    <a:gd name="T40" fmla="*/ 399 w 447"/>
                    <a:gd name="T41" fmla="*/ 26 h 315"/>
                    <a:gd name="T42" fmla="*/ 381 w 447"/>
                    <a:gd name="T43" fmla="*/ 15 h 315"/>
                    <a:gd name="T44" fmla="*/ 370 w 447"/>
                    <a:gd name="T45" fmla="*/ 10 h 315"/>
                    <a:gd name="T46" fmla="*/ 352 w 447"/>
                    <a:gd name="T47" fmla="*/ 5 h 315"/>
                    <a:gd name="T48" fmla="*/ 332 w 447"/>
                    <a:gd name="T49" fmla="*/ 2 h 315"/>
                    <a:gd name="T50" fmla="*/ 311 w 447"/>
                    <a:gd name="T51" fmla="*/ 1 h 315"/>
                    <a:gd name="T52" fmla="*/ 288 w 447"/>
                    <a:gd name="T53" fmla="*/ 2 h 315"/>
                    <a:gd name="T54" fmla="*/ 265 w 447"/>
                    <a:gd name="T55" fmla="*/ 4 h 315"/>
                    <a:gd name="T56" fmla="*/ 241 w 447"/>
                    <a:gd name="T57" fmla="*/ 7 h 315"/>
                    <a:gd name="T58" fmla="*/ 225 w 447"/>
                    <a:gd name="T59" fmla="*/ 10 h 315"/>
                    <a:gd name="T60" fmla="*/ 199 w 447"/>
                    <a:gd name="T61" fmla="*/ 5 h 315"/>
                    <a:gd name="T62" fmla="*/ 174 w 447"/>
                    <a:gd name="T63" fmla="*/ 2 h 315"/>
                    <a:gd name="T64" fmla="*/ 151 w 447"/>
                    <a:gd name="T65" fmla="*/ 0 h 315"/>
                    <a:gd name="T66" fmla="*/ 128 w 447"/>
                    <a:gd name="T67" fmla="*/ 0 h 315"/>
                    <a:gd name="T68" fmla="*/ 107 w 447"/>
                    <a:gd name="T69" fmla="*/ 2 h 315"/>
                    <a:gd name="T70" fmla="*/ 88 w 447"/>
                    <a:gd name="T71" fmla="*/ 6 h 315"/>
                    <a:gd name="T72" fmla="*/ 70 w 447"/>
                    <a:gd name="T73" fmla="*/ 13 h 315"/>
                    <a:gd name="T74" fmla="*/ 58 w 447"/>
                    <a:gd name="T75" fmla="*/ 19 h 315"/>
                    <a:gd name="T76" fmla="*/ 41 w 447"/>
                    <a:gd name="T77" fmla="*/ 32 h 315"/>
                    <a:gd name="T78" fmla="*/ 27 w 447"/>
                    <a:gd name="T79" fmla="*/ 48 h 315"/>
                    <a:gd name="T80" fmla="*/ 15 w 447"/>
                    <a:gd name="T81" fmla="*/ 66 h 315"/>
                    <a:gd name="T82" fmla="*/ 7 w 447"/>
                    <a:gd name="T83" fmla="*/ 86 h 315"/>
                    <a:gd name="T84" fmla="*/ 2 w 447"/>
                    <a:gd name="T85" fmla="*/ 108 h 315"/>
                    <a:gd name="T86" fmla="*/ 0 w 447"/>
                    <a:gd name="T87" fmla="*/ 130 h 315"/>
                    <a:gd name="T88" fmla="*/ 1 w 447"/>
                    <a:gd name="T89" fmla="*/ 145 h 315"/>
                    <a:gd name="T90" fmla="*/ 4 w 447"/>
                    <a:gd name="T91" fmla="*/ 166 h 315"/>
                    <a:gd name="T92" fmla="*/ 10 w 447"/>
                    <a:gd name="T93" fmla="*/ 186 h 315"/>
                    <a:gd name="T94" fmla="*/ 19 w 447"/>
                    <a:gd name="T95" fmla="*/ 206 h 315"/>
                    <a:gd name="T96" fmla="*/ 30 w 447"/>
                    <a:gd name="T97" fmla="*/ 224 h 315"/>
                    <a:gd name="T98" fmla="*/ 44 w 447"/>
                    <a:gd name="T99" fmla="*/ 241 h 315"/>
                    <a:gd name="T100" fmla="*/ 59 w 447"/>
                    <a:gd name="T101" fmla="*/ 257 h 315"/>
                    <a:gd name="T102" fmla="*/ 70 w 447"/>
                    <a:gd name="T103" fmla="*/ 266 h 315"/>
                    <a:gd name="T104" fmla="*/ 87 w 447"/>
                    <a:gd name="T105" fmla="*/ 278 h 315"/>
                    <a:gd name="T106" fmla="*/ 106 w 447"/>
                    <a:gd name="T107" fmla="*/ 288 h 315"/>
                    <a:gd name="T108" fmla="*/ 126 w 447"/>
                    <a:gd name="T109" fmla="*/ 297 h 315"/>
                    <a:gd name="T110" fmla="*/ 147 w 447"/>
                    <a:gd name="T111" fmla="*/ 304 h 315"/>
                    <a:gd name="T112" fmla="*/ 169 w 447"/>
                    <a:gd name="T113" fmla="*/ 309 h 315"/>
                    <a:gd name="T114" fmla="*/ 192 w 447"/>
                    <a:gd name="T115" fmla="*/ 312 h 315"/>
                    <a:gd name="T116" fmla="*/ 216 w 447"/>
                    <a:gd name="T117" fmla="*/ 314 h 315"/>
                    <a:gd name="T118" fmla="*/ 224 w 447"/>
                    <a:gd name="T119" fmla="*/ 314 h 3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7"/>
                    <a:gd name="T181" fmla="*/ 0 h 315"/>
                    <a:gd name="T182" fmla="*/ 447 w 447"/>
                    <a:gd name="T183" fmla="*/ 315 h 3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7" h="315">
                      <a:moveTo>
                        <a:pt x="224" y="314"/>
                      </a:moveTo>
                      <a:lnTo>
                        <a:pt x="232" y="314"/>
                      </a:lnTo>
                      <a:lnTo>
                        <a:pt x="239" y="314"/>
                      </a:lnTo>
                      <a:lnTo>
                        <a:pt x="247" y="313"/>
                      </a:lnTo>
                      <a:lnTo>
                        <a:pt x="255" y="312"/>
                      </a:lnTo>
                      <a:lnTo>
                        <a:pt x="263" y="311"/>
                      </a:lnTo>
                      <a:lnTo>
                        <a:pt x="270" y="310"/>
                      </a:lnTo>
                      <a:lnTo>
                        <a:pt x="278" y="309"/>
                      </a:lnTo>
                      <a:lnTo>
                        <a:pt x="285" y="307"/>
                      </a:lnTo>
                      <a:lnTo>
                        <a:pt x="292" y="306"/>
                      </a:lnTo>
                      <a:lnTo>
                        <a:pt x="300" y="304"/>
                      </a:lnTo>
                      <a:lnTo>
                        <a:pt x="307" y="302"/>
                      </a:lnTo>
                      <a:lnTo>
                        <a:pt x="314" y="299"/>
                      </a:lnTo>
                      <a:lnTo>
                        <a:pt x="321" y="297"/>
                      </a:lnTo>
                      <a:lnTo>
                        <a:pt x="327" y="294"/>
                      </a:lnTo>
                      <a:lnTo>
                        <a:pt x="334" y="291"/>
                      </a:lnTo>
                      <a:lnTo>
                        <a:pt x="340" y="288"/>
                      </a:lnTo>
                      <a:lnTo>
                        <a:pt x="347" y="285"/>
                      </a:lnTo>
                      <a:lnTo>
                        <a:pt x="353" y="281"/>
                      </a:lnTo>
                      <a:lnTo>
                        <a:pt x="359" y="278"/>
                      </a:lnTo>
                      <a:lnTo>
                        <a:pt x="365" y="274"/>
                      </a:lnTo>
                      <a:lnTo>
                        <a:pt x="370" y="270"/>
                      </a:lnTo>
                      <a:lnTo>
                        <a:pt x="376" y="266"/>
                      </a:lnTo>
                      <a:lnTo>
                        <a:pt x="381" y="262"/>
                      </a:lnTo>
                      <a:lnTo>
                        <a:pt x="387" y="257"/>
                      </a:lnTo>
                      <a:lnTo>
                        <a:pt x="392" y="252"/>
                      </a:lnTo>
                      <a:lnTo>
                        <a:pt x="397" y="246"/>
                      </a:lnTo>
                      <a:lnTo>
                        <a:pt x="402" y="241"/>
                      </a:lnTo>
                      <a:lnTo>
                        <a:pt x="407" y="235"/>
                      </a:lnTo>
                      <a:lnTo>
                        <a:pt x="412" y="230"/>
                      </a:lnTo>
                      <a:lnTo>
                        <a:pt x="416" y="224"/>
                      </a:lnTo>
                      <a:lnTo>
                        <a:pt x="420" y="218"/>
                      </a:lnTo>
                      <a:lnTo>
                        <a:pt x="424" y="212"/>
                      </a:lnTo>
                      <a:lnTo>
                        <a:pt x="427" y="206"/>
                      </a:lnTo>
                      <a:lnTo>
                        <a:pt x="430" y="199"/>
                      </a:lnTo>
                      <a:lnTo>
                        <a:pt x="433" y="193"/>
                      </a:lnTo>
                      <a:lnTo>
                        <a:pt x="436" y="186"/>
                      </a:lnTo>
                      <a:lnTo>
                        <a:pt x="438" y="180"/>
                      </a:lnTo>
                      <a:lnTo>
                        <a:pt x="440" y="173"/>
                      </a:lnTo>
                      <a:lnTo>
                        <a:pt x="442" y="166"/>
                      </a:lnTo>
                      <a:lnTo>
                        <a:pt x="443" y="159"/>
                      </a:lnTo>
                      <a:lnTo>
                        <a:pt x="445" y="152"/>
                      </a:lnTo>
                      <a:lnTo>
                        <a:pt x="445" y="145"/>
                      </a:lnTo>
                      <a:lnTo>
                        <a:pt x="446" y="138"/>
                      </a:lnTo>
                      <a:lnTo>
                        <a:pt x="446" y="130"/>
                      </a:lnTo>
                      <a:lnTo>
                        <a:pt x="446" y="123"/>
                      </a:lnTo>
                      <a:lnTo>
                        <a:pt x="445" y="115"/>
                      </a:lnTo>
                      <a:lnTo>
                        <a:pt x="444" y="107"/>
                      </a:lnTo>
                      <a:lnTo>
                        <a:pt x="443" y="100"/>
                      </a:lnTo>
                      <a:lnTo>
                        <a:pt x="441" y="92"/>
                      </a:lnTo>
                      <a:lnTo>
                        <a:pt x="439" y="85"/>
                      </a:lnTo>
                      <a:lnTo>
                        <a:pt x="437" y="78"/>
                      </a:lnTo>
                      <a:lnTo>
                        <a:pt x="434" y="71"/>
                      </a:lnTo>
                      <a:lnTo>
                        <a:pt x="431" y="65"/>
                      </a:lnTo>
                      <a:lnTo>
                        <a:pt x="427" y="58"/>
                      </a:lnTo>
                      <a:lnTo>
                        <a:pt x="423" y="52"/>
                      </a:lnTo>
                      <a:lnTo>
                        <a:pt x="419" y="46"/>
                      </a:lnTo>
                      <a:lnTo>
                        <a:pt x="415" y="41"/>
                      </a:lnTo>
                      <a:lnTo>
                        <a:pt x="410" y="35"/>
                      </a:lnTo>
                      <a:lnTo>
                        <a:pt x="405" y="31"/>
                      </a:lnTo>
                      <a:lnTo>
                        <a:pt x="399" y="26"/>
                      </a:lnTo>
                      <a:lnTo>
                        <a:pt x="394" y="22"/>
                      </a:lnTo>
                      <a:lnTo>
                        <a:pt x="388" y="18"/>
                      </a:lnTo>
                      <a:lnTo>
                        <a:pt x="381" y="15"/>
                      </a:lnTo>
                      <a:lnTo>
                        <a:pt x="376" y="12"/>
                      </a:lnTo>
                      <a:lnTo>
                        <a:pt x="370" y="10"/>
                      </a:lnTo>
                      <a:lnTo>
                        <a:pt x="364" y="8"/>
                      </a:lnTo>
                      <a:lnTo>
                        <a:pt x="358" y="6"/>
                      </a:lnTo>
                      <a:lnTo>
                        <a:pt x="352" y="5"/>
                      </a:lnTo>
                      <a:lnTo>
                        <a:pt x="346" y="4"/>
                      </a:lnTo>
                      <a:lnTo>
                        <a:pt x="339" y="3"/>
                      </a:lnTo>
                      <a:lnTo>
                        <a:pt x="332" y="2"/>
                      </a:lnTo>
                      <a:lnTo>
                        <a:pt x="325" y="1"/>
                      </a:lnTo>
                      <a:lnTo>
                        <a:pt x="318" y="1"/>
                      </a:lnTo>
                      <a:lnTo>
                        <a:pt x="311" y="1"/>
                      </a:lnTo>
                      <a:lnTo>
                        <a:pt x="304" y="1"/>
                      </a:lnTo>
                      <a:lnTo>
                        <a:pt x="296" y="1"/>
                      </a:lnTo>
                      <a:lnTo>
                        <a:pt x="288" y="2"/>
                      </a:lnTo>
                      <a:lnTo>
                        <a:pt x="281" y="2"/>
                      </a:lnTo>
                      <a:lnTo>
                        <a:pt x="273" y="3"/>
                      </a:lnTo>
                      <a:lnTo>
                        <a:pt x="265" y="4"/>
                      </a:lnTo>
                      <a:lnTo>
                        <a:pt x="257" y="5"/>
                      </a:lnTo>
                      <a:lnTo>
                        <a:pt x="249" y="6"/>
                      </a:lnTo>
                      <a:lnTo>
                        <a:pt x="241" y="7"/>
                      </a:lnTo>
                      <a:lnTo>
                        <a:pt x="233" y="8"/>
                      </a:lnTo>
                      <a:lnTo>
                        <a:pt x="225" y="10"/>
                      </a:lnTo>
                      <a:lnTo>
                        <a:pt x="216" y="8"/>
                      </a:lnTo>
                      <a:lnTo>
                        <a:pt x="208" y="6"/>
                      </a:lnTo>
                      <a:lnTo>
                        <a:pt x="199" y="5"/>
                      </a:lnTo>
                      <a:lnTo>
                        <a:pt x="191" y="4"/>
                      </a:lnTo>
                      <a:lnTo>
                        <a:pt x="183" y="3"/>
                      </a:lnTo>
                      <a:lnTo>
                        <a:pt x="174" y="2"/>
                      </a:lnTo>
                      <a:lnTo>
                        <a:pt x="166" y="1"/>
                      </a:lnTo>
                      <a:lnTo>
                        <a:pt x="159" y="0"/>
                      </a:lnTo>
                      <a:lnTo>
                        <a:pt x="151" y="0"/>
                      </a:lnTo>
                      <a:lnTo>
                        <a:pt x="143" y="0"/>
                      </a:lnTo>
                      <a:lnTo>
                        <a:pt x="136" y="0"/>
                      </a:lnTo>
                      <a:lnTo>
                        <a:pt x="128" y="0"/>
                      </a:lnTo>
                      <a:lnTo>
                        <a:pt x="121" y="1"/>
                      </a:lnTo>
                      <a:lnTo>
                        <a:pt x="114" y="1"/>
                      </a:lnTo>
                      <a:lnTo>
                        <a:pt x="107" y="2"/>
                      </a:lnTo>
                      <a:lnTo>
                        <a:pt x="101" y="3"/>
                      </a:lnTo>
                      <a:lnTo>
                        <a:pt x="94" y="5"/>
                      </a:lnTo>
                      <a:lnTo>
                        <a:pt x="88" y="6"/>
                      </a:lnTo>
                      <a:lnTo>
                        <a:pt x="82" y="8"/>
                      </a:lnTo>
                      <a:lnTo>
                        <a:pt x="76" y="10"/>
                      </a:lnTo>
                      <a:lnTo>
                        <a:pt x="70" y="13"/>
                      </a:lnTo>
                      <a:lnTo>
                        <a:pt x="65" y="15"/>
                      </a:lnTo>
                      <a:lnTo>
                        <a:pt x="58" y="19"/>
                      </a:lnTo>
                      <a:lnTo>
                        <a:pt x="52" y="23"/>
                      </a:lnTo>
                      <a:lnTo>
                        <a:pt x="47" y="27"/>
                      </a:lnTo>
                      <a:lnTo>
                        <a:pt x="41" y="32"/>
                      </a:lnTo>
                      <a:lnTo>
                        <a:pt x="36" y="37"/>
                      </a:lnTo>
                      <a:lnTo>
                        <a:pt x="31" y="42"/>
                      </a:lnTo>
                      <a:lnTo>
                        <a:pt x="27" y="48"/>
                      </a:lnTo>
                      <a:lnTo>
                        <a:pt x="23" y="54"/>
                      </a:lnTo>
                      <a:lnTo>
                        <a:pt x="19" y="60"/>
                      </a:lnTo>
                      <a:lnTo>
                        <a:pt x="15" y="66"/>
                      </a:lnTo>
                      <a:lnTo>
                        <a:pt x="12" y="73"/>
                      </a:lnTo>
                      <a:lnTo>
                        <a:pt x="9" y="79"/>
                      </a:lnTo>
                      <a:lnTo>
                        <a:pt x="7" y="86"/>
                      </a:lnTo>
                      <a:lnTo>
                        <a:pt x="5" y="93"/>
                      </a:lnTo>
                      <a:lnTo>
                        <a:pt x="3" y="100"/>
                      </a:lnTo>
                      <a:lnTo>
                        <a:pt x="2" y="108"/>
                      </a:lnTo>
                      <a:lnTo>
                        <a:pt x="1" y="115"/>
                      </a:lnTo>
                      <a:lnTo>
                        <a:pt x="0" y="123"/>
                      </a:lnTo>
                      <a:lnTo>
                        <a:pt x="0" y="130"/>
                      </a:lnTo>
                      <a:lnTo>
                        <a:pt x="0" y="138"/>
                      </a:lnTo>
                      <a:lnTo>
                        <a:pt x="1" y="145"/>
                      </a:lnTo>
                      <a:lnTo>
                        <a:pt x="2" y="152"/>
                      </a:lnTo>
                      <a:lnTo>
                        <a:pt x="3" y="159"/>
                      </a:lnTo>
                      <a:lnTo>
                        <a:pt x="4" y="166"/>
                      </a:lnTo>
                      <a:lnTo>
                        <a:pt x="6" y="173"/>
                      </a:lnTo>
                      <a:lnTo>
                        <a:pt x="8" y="180"/>
                      </a:lnTo>
                      <a:lnTo>
                        <a:pt x="10" y="186"/>
                      </a:lnTo>
                      <a:lnTo>
                        <a:pt x="13" y="193"/>
                      </a:lnTo>
                      <a:lnTo>
                        <a:pt x="16" y="199"/>
                      </a:lnTo>
                      <a:lnTo>
                        <a:pt x="19" y="206"/>
                      </a:lnTo>
                      <a:lnTo>
                        <a:pt x="23" y="212"/>
                      </a:lnTo>
                      <a:lnTo>
                        <a:pt x="26" y="218"/>
                      </a:lnTo>
                      <a:lnTo>
                        <a:pt x="30" y="224"/>
                      </a:lnTo>
                      <a:lnTo>
                        <a:pt x="34" y="230"/>
                      </a:lnTo>
                      <a:lnTo>
                        <a:pt x="39" y="235"/>
                      </a:lnTo>
                      <a:lnTo>
                        <a:pt x="44" y="241"/>
                      </a:lnTo>
                      <a:lnTo>
                        <a:pt x="49" y="246"/>
                      </a:lnTo>
                      <a:lnTo>
                        <a:pt x="54" y="252"/>
                      </a:lnTo>
                      <a:lnTo>
                        <a:pt x="59" y="257"/>
                      </a:lnTo>
                      <a:lnTo>
                        <a:pt x="65" y="262"/>
                      </a:lnTo>
                      <a:lnTo>
                        <a:pt x="70" y="266"/>
                      </a:lnTo>
                      <a:lnTo>
                        <a:pt x="76" y="270"/>
                      </a:lnTo>
                      <a:lnTo>
                        <a:pt x="81" y="274"/>
                      </a:lnTo>
                      <a:lnTo>
                        <a:pt x="87" y="278"/>
                      </a:lnTo>
                      <a:lnTo>
                        <a:pt x="93" y="281"/>
                      </a:lnTo>
                      <a:lnTo>
                        <a:pt x="100" y="285"/>
                      </a:lnTo>
                      <a:lnTo>
                        <a:pt x="106" y="288"/>
                      </a:lnTo>
                      <a:lnTo>
                        <a:pt x="112" y="291"/>
                      </a:lnTo>
                      <a:lnTo>
                        <a:pt x="119" y="294"/>
                      </a:lnTo>
                      <a:lnTo>
                        <a:pt x="126" y="297"/>
                      </a:lnTo>
                      <a:lnTo>
                        <a:pt x="133" y="299"/>
                      </a:lnTo>
                      <a:lnTo>
                        <a:pt x="140" y="302"/>
                      </a:lnTo>
                      <a:lnTo>
                        <a:pt x="147" y="304"/>
                      </a:lnTo>
                      <a:lnTo>
                        <a:pt x="154" y="306"/>
                      </a:lnTo>
                      <a:lnTo>
                        <a:pt x="161" y="307"/>
                      </a:lnTo>
                      <a:lnTo>
                        <a:pt x="169" y="309"/>
                      </a:lnTo>
                      <a:lnTo>
                        <a:pt x="176" y="310"/>
                      </a:lnTo>
                      <a:lnTo>
                        <a:pt x="184" y="311"/>
                      </a:lnTo>
                      <a:lnTo>
                        <a:pt x="192" y="312"/>
                      </a:lnTo>
                      <a:lnTo>
                        <a:pt x="200" y="313"/>
                      </a:lnTo>
                      <a:lnTo>
                        <a:pt x="208" y="314"/>
                      </a:lnTo>
                      <a:lnTo>
                        <a:pt x="216" y="314"/>
                      </a:lnTo>
                      <a:lnTo>
                        <a:pt x="224" y="314"/>
                      </a:lnTo>
                    </a:path>
                  </a:pathLst>
                </a:custGeom>
                <a:solidFill>
                  <a:srgbClr val="FF962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24651" name="Freeform 229"/>
                <p:cNvSpPr>
                  <a:spLocks/>
                </p:cNvSpPr>
                <p:nvPr/>
              </p:nvSpPr>
              <p:spPr bwMode="auto">
                <a:xfrm>
                  <a:off x="3793" y="3409"/>
                  <a:ext cx="447" cy="315"/>
                </a:xfrm>
                <a:custGeom>
                  <a:avLst/>
                  <a:gdLst>
                    <a:gd name="T0" fmla="*/ 239 w 447"/>
                    <a:gd name="T1" fmla="*/ 314 h 315"/>
                    <a:gd name="T2" fmla="*/ 263 w 447"/>
                    <a:gd name="T3" fmla="*/ 311 h 315"/>
                    <a:gd name="T4" fmla="*/ 285 w 447"/>
                    <a:gd name="T5" fmla="*/ 307 h 315"/>
                    <a:gd name="T6" fmla="*/ 307 w 447"/>
                    <a:gd name="T7" fmla="*/ 302 h 315"/>
                    <a:gd name="T8" fmla="*/ 327 w 447"/>
                    <a:gd name="T9" fmla="*/ 294 h 315"/>
                    <a:gd name="T10" fmla="*/ 347 w 447"/>
                    <a:gd name="T11" fmla="*/ 285 h 315"/>
                    <a:gd name="T12" fmla="*/ 365 w 447"/>
                    <a:gd name="T13" fmla="*/ 274 h 315"/>
                    <a:gd name="T14" fmla="*/ 381 w 447"/>
                    <a:gd name="T15" fmla="*/ 262 h 315"/>
                    <a:gd name="T16" fmla="*/ 392 w 447"/>
                    <a:gd name="T17" fmla="*/ 252 h 315"/>
                    <a:gd name="T18" fmla="*/ 407 w 447"/>
                    <a:gd name="T19" fmla="*/ 235 h 315"/>
                    <a:gd name="T20" fmla="*/ 420 w 447"/>
                    <a:gd name="T21" fmla="*/ 218 h 315"/>
                    <a:gd name="T22" fmla="*/ 430 w 447"/>
                    <a:gd name="T23" fmla="*/ 199 h 315"/>
                    <a:gd name="T24" fmla="*/ 438 w 447"/>
                    <a:gd name="T25" fmla="*/ 180 h 315"/>
                    <a:gd name="T26" fmla="*/ 443 w 447"/>
                    <a:gd name="T27" fmla="*/ 159 h 315"/>
                    <a:gd name="T28" fmla="*/ 446 w 447"/>
                    <a:gd name="T29" fmla="*/ 138 h 315"/>
                    <a:gd name="T30" fmla="*/ 446 w 447"/>
                    <a:gd name="T31" fmla="*/ 123 h 315"/>
                    <a:gd name="T32" fmla="*/ 443 w 447"/>
                    <a:gd name="T33" fmla="*/ 100 h 315"/>
                    <a:gd name="T34" fmla="*/ 437 w 447"/>
                    <a:gd name="T35" fmla="*/ 78 h 315"/>
                    <a:gd name="T36" fmla="*/ 427 w 447"/>
                    <a:gd name="T37" fmla="*/ 58 h 315"/>
                    <a:gd name="T38" fmla="*/ 415 w 447"/>
                    <a:gd name="T39" fmla="*/ 41 h 315"/>
                    <a:gd name="T40" fmla="*/ 399 w 447"/>
                    <a:gd name="T41" fmla="*/ 26 h 315"/>
                    <a:gd name="T42" fmla="*/ 381 w 447"/>
                    <a:gd name="T43" fmla="*/ 15 h 315"/>
                    <a:gd name="T44" fmla="*/ 370 w 447"/>
                    <a:gd name="T45" fmla="*/ 10 h 315"/>
                    <a:gd name="T46" fmla="*/ 352 w 447"/>
                    <a:gd name="T47" fmla="*/ 5 h 315"/>
                    <a:gd name="T48" fmla="*/ 332 w 447"/>
                    <a:gd name="T49" fmla="*/ 2 h 315"/>
                    <a:gd name="T50" fmla="*/ 311 w 447"/>
                    <a:gd name="T51" fmla="*/ 1 h 315"/>
                    <a:gd name="T52" fmla="*/ 288 w 447"/>
                    <a:gd name="T53" fmla="*/ 2 h 315"/>
                    <a:gd name="T54" fmla="*/ 265 w 447"/>
                    <a:gd name="T55" fmla="*/ 4 h 315"/>
                    <a:gd name="T56" fmla="*/ 241 w 447"/>
                    <a:gd name="T57" fmla="*/ 7 h 315"/>
                    <a:gd name="T58" fmla="*/ 225 w 447"/>
                    <a:gd name="T59" fmla="*/ 10 h 315"/>
                    <a:gd name="T60" fmla="*/ 199 w 447"/>
                    <a:gd name="T61" fmla="*/ 5 h 315"/>
                    <a:gd name="T62" fmla="*/ 174 w 447"/>
                    <a:gd name="T63" fmla="*/ 2 h 315"/>
                    <a:gd name="T64" fmla="*/ 151 w 447"/>
                    <a:gd name="T65" fmla="*/ 0 h 315"/>
                    <a:gd name="T66" fmla="*/ 128 w 447"/>
                    <a:gd name="T67" fmla="*/ 0 h 315"/>
                    <a:gd name="T68" fmla="*/ 107 w 447"/>
                    <a:gd name="T69" fmla="*/ 2 h 315"/>
                    <a:gd name="T70" fmla="*/ 88 w 447"/>
                    <a:gd name="T71" fmla="*/ 6 h 315"/>
                    <a:gd name="T72" fmla="*/ 70 w 447"/>
                    <a:gd name="T73" fmla="*/ 13 h 315"/>
                    <a:gd name="T74" fmla="*/ 58 w 447"/>
                    <a:gd name="T75" fmla="*/ 19 h 315"/>
                    <a:gd name="T76" fmla="*/ 41 w 447"/>
                    <a:gd name="T77" fmla="*/ 32 h 315"/>
                    <a:gd name="T78" fmla="*/ 27 w 447"/>
                    <a:gd name="T79" fmla="*/ 48 h 315"/>
                    <a:gd name="T80" fmla="*/ 15 w 447"/>
                    <a:gd name="T81" fmla="*/ 66 h 315"/>
                    <a:gd name="T82" fmla="*/ 7 w 447"/>
                    <a:gd name="T83" fmla="*/ 86 h 315"/>
                    <a:gd name="T84" fmla="*/ 2 w 447"/>
                    <a:gd name="T85" fmla="*/ 108 h 315"/>
                    <a:gd name="T86" fmla="*/ 0 w 447"/>
                    <a:gd name="T87" fmla="*/ 130 h 315"/>
                    <a:gd name="T88" fmla="*/ 1 w 447"/>
                    <a:gd name="T89" fmla="*/ 145 h 315"/>
                    <a:gd name="T90" fmla="*/ 4 w 447"/>
                    <a:gd name="T91" fmla="*/ 166 h 315"/>
                    <a:gd name="T92" fmla="*/ 10 w 447"/>
                    <a:gd name="T93" fmla="*/ 186 h 315"/>
                    <a:gd name="T94" fmla="*/ 19 w 447"/>
                    <a:gd name="T95" fmla="*/ 206 h 315"/>
                    <a:gd name="T96" fmla="*/ 30 w 447"/>
                    <a:gd name="T97" fmla="*/ 224 h 315"/>
                    <a:gd name="T98" fmla="*/ 44 w 447"/>
                    <a:gd name="T99" fmla="*/ 241 h 315"/>
                    <a:gd name="T100" fmla="*/ 59 w 447"/>
                    <a:gd name="T101" fmla="*/ 257 h 315"/>
                    <a:gd name="T102" fmla="*/ 70 w 447"/>
                    <a:gd name="T103" fmla="*/ 266 h 315"/>
                    <a:gd name="T104" fmla="*/ 87 w 447"/>
                    <a:gd name="T105" fmla="*/ 278 h 315"/>
                    <a:gd name="T106" fmla="*/ 106 w 447"/>
                    <a:gd name="T107" fmla="*/ 288 h 315"/>
                    <a:gd name="T108" fmla="*/ 126 w 447"/>
                    <a:gd name="T109" fmla="*/ 297 h 315"/>
                    <a:gd name="T110" fmla="*/ 147 w 447"/>
                    <a:gd name="T111" fmla="*/ 304 h 315"/>
                    <a:gd name="T112" fmla="*/ 169 w 447"/>
                    <a:gd name="T113" fmla="*/ 309 h 315"/>
                    <a:gd name="T114" fmla="*/ 192 w 447"/>
                    <a:gd name="T115" fmla="*/ 312 h 315"/>
                    <a:gd name="T116" fmla="*/ 216 w 447"/>
                    <a:gd name="T117" fmla="*/ 314 h 315"/>
                    <a:gd name="T118" fmla="*/ 224 w 447"/>
                    <a:gd name="T119" fmla="*/ 314 h 3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7"/>
                    <a:gd name="T181" fmla="*/ 0 h 315"/>
                    <a:gd name="T182" fmla="*/ 447 w 447"/>
                    <a:gd name="T183" fmla="*/ 315 h 3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7" h="315">
                      <a:moveTo>
                        <a:pt x="224" y="314"/>
                      </a:moveTo>
                      <a:lnTo>
                        <a:pt x="232" y="314"/>
                      </a:lnTo>
                      <a:lnTo>
                        <a:pt x="239" y="314"/>
                      </a:lnTo>
                      <a:lnTo>
                        <a:pt x="247" y="313"/>
                      </a:lnTo>
                      <a:lnTo>
                        <a:pt x="255" y="312"/>
                      </a:lnTo>
                      <a:lnTo>
                        <a:pt x="263" y="311"/>
                      </a:lnTo>
                      <a:lnTo>
                        <a:pt x="270" y="310"/>
                      </a:lnTo>
                      <a:lnTo>
                        <a:pt x="278" y="309"/>
                      </a:lnTo>
                      <a:lnTo>
                        <a:pt x="285" y="307"/>
                      </a:lnTo>
                      <a:lnTo>
                        <a:pt x="292" y="306"/>
                      </a:lnTo>
                      <a:lnTo>
                        <a:pt x="300" y="304"/>
                      </a:lnTo>
                      <a:lnTo>
                        <a:pt x="307" y="302"/>
                      </a:lnTo>
                      <a:lnTo>
                        <a:pt x="314" y="299"/>
                      </a:lnTo>
                      <a:lnTo>
                        <a:pt x="321" y="297"/>
                      </a:lnTo>
                      <a:lnTo>
                        <a:pt x="327" y="294"/>
                      </a:lnTo>
                      <a:lnTo>
                        <a:pt x="334" y="291"/>
                      </a:lnTo>
                      <a:lnTo>
                        <a:pt x="340" y="288"/>
                      </a:lnTo>
                      <a:lnTo>
                        <a:pt x="347" y="285"/>
                      </a:lnTo>
                      <a:lnTo>
                        <a:pt x="353" y="281"/>
                      </a:lnTo>
                      <a:lnTo>
                        <a:pt x="359" y="278"/>
                      </a:lnTo>
                      <a:lnTo>
                        <a:pt x="365" y="274"/>
                      </a:lnTo>
                      <a:lnTo>
                        <a:pt x="370" y="270"/>
                      </a:lnTo>
                      <a:lnTo>
                        <a:pt x="376" y="266"/>
                      </a:lnTo>
                      <a:lnTo>
                        <a:pt x="381" y="262"/>
                      </a:lnTo>
                      <a:lnTo>
                        <a:pt x="387" y="257"/>
                      </a:lnTo>
                      <a:lnTo>
                        <a:pt x="392" y="252"/>
                      </a:lnTo>
                      <a:lnTo>
                        <a:pt x="397" y="246"/>
                      </a:lnTo>
                      <a:lnTo>
                        <a:pt x="402" y="241"/>
                      </a:lnTo>
                      <a:lnTo>
                        <a:pt x="407" y="235"/>
                      </a:lnTo>
                      <a:lnTo>
                        <a:pt x="412" y="230"/>
                      </a:lnTo>
                      <a:lnTo>
                        <a:pt x="416" y="224"/>
                      </a:lnTo>
                      <a:lnTo>
                        <a:pt x="420" y="218"/>
                      </a:lnTo>
                      <a:lnTo>
                        <a:pt x="424" y="212"/>
                      </a:lnTo>
                      <a:lnTo>
                        <a:pt x="427" y="206"/>
                      </a:lnTo>
                      <a:lnTo>
                        <a:pt x="430" y="199"/>
                      </a:lnTo>
                      <a:lnTo>
                        <a:pt x="433" y="193"/>
                      </a:lnTo>
                      <a:lnTo>
                        <a:pt x="436" y="186"/>
                      </a:lnTo>
                      <a:lnTo>
                        <a:pt x="438" y="180"/>
                      </a:lnTo>
                      <a:lnTo>
                        <a:pt x="440" y="173"/>
                      </a:lnTo>
                      <a:lnTo>
                        <a:pt x="442" y="166"/>
                      </a:lnTo>
                      <a:lnTo>
                        <a:pt x="443" y="159"/>
                      </a:lnTo>
                      <a:lnTo>
                        <a:pt x="445" y="152"/>
                      </a:lnTo>
                      <a:lnTo>
                        <a:pt x="445" y="145"/>
                      </a:lnTo>
                      <a:lnTo>
                        <a:pt x="446" y="138"/>
                      </a:lnTo>
                      <a:lnTo>
                        <a:pt x="446" y="130"/>
                      </a:lnTo>
                      <a:lnTo>
                        <a:pt x="446" y="123"/>
                      </a:lnTo>
                      <a:lnTo>
                        <a:pt x="445" y="115"/>
                      </a:lnTo>
                      <a:lnTo>
                        <a:pt x="444" y="107"/>
                      </a:lnTo>
                      <a:lnTo>
                        <a:pt x="443" y="100"/>
                      </a:lnTo>
                      <a:lnTo>
                        <a:pt x="441" y="92"/>
                      </a:lnTo>
                      <a:lnTo>
                        <a:pt x="439" y="85"/>
                      </a:lnTo>
                      <a:lnTo>
                        <a:pt x="437" y="78"/>
                      </a:lnTo>
                      <a:lnTo>
                        <a:pt x="434" y="71"/>
                      </a:lnTo>
                      <a:lnTo>
                        <a:pt x="431" y="65"/>
                      </a:lnTo>
                      <a:lnTo>
                        <a:pt x="427" y="58"/>
                      </a:lnTo>
                      <a:lnTo>
                        <a:pt x="423" y="52"/>
                      </a:lnTo>
                      <a:lnTo>
                        <a:pt x="419" y="46"/>
                      </a:lnTo>
                      <a:lnTo>
                        <a:pt x="415" y="41"/>
                      </a:lnTo>
                      <a:lnTo>
                        <a:pt x="410" y="35"/>
                      </a:lnTo>
                      <a:lnTo>
                        <a:pt x="405" y="31"/>
                      </a:lnTo>
                      <a:lnTo>
                        <a:pt x="399" y="26"/>
                      </a:lnTo>
                      <a:lnTo>
                        <a:pt x="394" y="22"/>
                      </a:lnTo>
                      <a:lnTo>
                        <a:pt x="388" y="18"/>
                      </a:lnTo>
                      <a:lnTo>
                        <a:pt x="381" y="15"/>
                      </a:lnTo>
                      <a:lnTo>
                        <a:pt x="376" y="12"/>
                      </a:lnTo>
                      <a:lnTo>
                        <a:pt x="370" y="10"/>
                      </a:lnTo>
                      <a:lnTo>
                        <a:pt x="364" y="8"/>
                      </a:lnTo>
                      <a:lnTo>
                        <a:pt x="358" y="6"/>
                      </a:lnTo>
                      <a:lnTo>
                        <a:pt x="352" y="5"/>
                      </a:lnTo>
                      <a:lnTo>
                        <a:pt x="346" y="4"/>
                      </a:lnTo>
                      <a:lnTo>
                        <a:pt x="339" y="3"/>
                      </a:lnTo>
                      <a:lnTo>
                        <a:pt x="332" y="2"/>
                      </a:lnTo>
                      <a:lnTo>
                        <a:pt x="325" y="1"/>
                      </a:lnTo>
                      <a:lnTo>
                        <a:pt x="318" y="1"/>
                      </a:lnTo>
                      <a:lnTo>
                        <a:pt x="311" y="1"/>
                      </a:lnTo>
                      <a:lnTo>
                        <a:pt x="304" y="1"/>
                      </a:lnTo>
                      <a:lnTo>
                        <a:pt x="296" y="1"/>
                      </a:lnTo>
                      <a:lnTo>
                        <a:pt x="288" y="2"/>
                      </a:lnTo>
                      <a:lnTo>
                        <a:pt x="281" y="2"/>
                      </a:lnTo>
                      <a:lnTo>
                        <a:pt x="273" y="3"/>
                      </a:lnTo>
                      <a:lnTo>
                        <a:pt x="265" y="4"/>
                      </a:lnTo>
                      <a:lnTo>
                        <a:pt x="257" y="5"/>
                      </a:lnTo>
                      <a:lnTo>
                        <a:pt x="249" y="6"/>
                      </a:lnTo>
                      <a:lnTo>
                        <a:pt x="241" y="7"/>
                      </a:lnTo>
                      <a:lnTo>
                        <a:pt x="233" y="8"/>
                      </a:lnTo>
                      <a:lnTo>
                        <a:pt x="225" y="10"/>
                      </a:lnTo>
                      <a:lnTo>
                        <a:pt x="216" y="8"/>
                      </a:lnTo>
                      <a:lnTo>
                        <a:pt x="208" y="6"/>
                      </a:lnTo>
                      <a:lnTo>
                        <a:pt x="199" y="5"/>
                      </a:lnTo>
                      <a:lnTo>
                        <a:pt x="191" y="4"/>
                      </a:lnTo>
                      <a:lnTo>
                        <a:pt x="183" y="3"/>
                      </a:lnTo>
                      <a:lnTo>
                        <a:pt x="174" y="2"/>
                      </a:lnTo>
                      <a:lnTo>
                        <a:pt x="166" y="1"/>
                      </a:lnTo>
                      <a:lnTo>
                        <a:pt x="159" y="0"/>
                      </a:lnTo>
                      <a:lnTo>
                        <a:pt x="151" y="0"/>
                      </a:lnTo>
                      <a:lnTo>
                        <a:pt x="143" y="0"/>
                      </a:lnTo>
                      <a:lnTo>
                        <a:pt x="136" y="0"/>
                      </a:lnTo>
                      <a:lnTo>
                        <a:pt x="128" y="0"/>
                      </a:lnTo>
                      <a:lnTo>
                        <a:pt x="121" y="1"/>
                      </a:lnTo>
                      <a:lnTo>
                        <a:pt x="114" y="1"/>
                      </a:lnTo>
                      <a:lnTo>
                        <a:pt x="107" y="2"/>
                      </a:lnTo>
                      <a:lnTo>
                        <a:pt x="101" y="3"/>
                      </a:lnTo>
                      <a:lnTo>
                        <a:pt x="94" y="5"/>
                      </a:lnTo>
                      <a:lnTo>
                        <a:pt x="88" y="6"/>
                      </a:lnTo>
                      <a:lnTo>
                        <a:pt x="82" y="8"/>
                      </a:lnTo>
                      <a:lnTo>
                        <a:pt x="76" y="10"/>
                      </a:lnTo>
                      <a:lnTo>
                        <a:pt x="70" y="13"/>
                      </a:lnTo>
                      <a:lnTo>
                        <a:pt x="65" y="15"/>
                      </a:lnTo>
                      <a:lnTo>
                        <a:pt x="58" y="19"/>
                      </a:lnTo>
                      <a:lnTo>
                        <a:pt x="52" y="23"/>
                      </a:lnTo>
                      <a:lnTo>
                        <a:pt x="47" y="27"/>
                      </a:lnTo>
                      <a:lnTo>
                        <a:pt x="41" y="32"/>
                      </a:lnTo>
                      <a:lnTo>
                        <a:pt x="36" y="37"/>
                      </a:lnTo>
                      <a:lnTo>
                        <a:pt x="31" y="42"/>
                      </a:lnTo>
                      <a:lnTo>
                        <a:pt x="27" y="48"/>
                      </a:lnTo>
                      <a:lnTo>
                        <a:pt x="23" y="54"/>
                      </a:lnTo>
                      <a:lnTo>
                        <a:pt x="19" y="60"/>
                      </a:lnTo>
                      <a:lnTo>
                        <a:pt x="15" y="66"/>
                      </a:lnTo>
                      <a:lnTo>
                        <a:pt x="12" y="73"/>
                      </a:lnTo>
                      <a:lnTo>
                        <a:pt x="9" y="79"/>
                      </a:lnTo>
                      <a:lnTo>
                        <a:pt x="7" y="86"/>
                      </a:lnTo>
                      <a:lnTo>
                        <a:pt x="5" y="93"/>
                      </a:lnTo>
                      <a:lnTo>
                        <a:pt x="3" y="100"/>
                      </a:lnTo>
                      <a:lnTo>
                        <a:pt x="2" y="108"/>
                      </a:lnTo>
                      <a:lnTo>
                        <a:pt x="1" y="115"/>
                      </a:lnTo>
                      <a:lnTo>
                        <a:pt x="0" y="123"/>
                      </a:lnTo>
                      <a:lnTo>
                        <a:pt x="0" y="130"/>
                      </a:lnTo>
                      <a:lnTo>
                        <a:pt x="0" y="138"/>
                      </a:lnTo>
                      <a:lnTo>
                        <a:pt x="1" y="145"/>
                      </a:lnTo>
                      <a:lnTo>
                        <a:pt x="2" y="152"/>
                      </a:lnTo>
                      <a:lnTo>
                        <a:pt x="3" y="159"/>
                      </a:lnTo>
                      <a:lnTo>
                        <a:pt x="4" y="166"/>
                      </a:lnTo>
                      <a:lnTo>
                        <a:pt x="6" y="173"/>
                      </a:lnTo>
                      <a:lnTo>
                        <a:pt x="8" y="180"/>
                      </a:lnTo>
                      <a:lnTo>
                        <a:pt x="10" y="186"/>
                      </a:lnTo>
                      <a:lnTo>
                        <a:pt x="13" y="193"/>
                      </a:lnTo>
                      <a:lnTo>
                        <a:pt x="16" y="199"/>
                      </a:lnTo>
                      <a:lnTo>
                        <a:pt x="19" y="206"/>
                      </a:lnTo>
                      <a:lnTo>
                        <a:pt x="23" y="212"/>
                      </a:lnTo>
                      <a:lnTo>
                        <a:pt x="26" y="218"/>
                      </a:lnTo>
                      <a:lnTo>
                        <a:pt x="30" y="224"/>
                      </a:lnTo>
                      <a:lnTo>
                        <a:pt x="34" y="230"/>
                      </a:lnTo>
                      <a:lnTo>
                        <a:pt x="39" y="235"/>
                      </a:lnTo>
                      <a:lnTo>
                        <a:pt x="44" y="241"/>
                      </a:lnTo>
                      <a:lnTo>
                        <a:pt x="49" y="246"/>
                      </a:lnTo>
                      <a:lnTo>
                        <a:pt x="54" y="252"/>
                      </a:lnTo>
                      <a:lnTo>
                        <a:pt x="59" y="257"/>
                      </a:lnTo>
                      <a:lnTo>
                        <a:pt x="65" y="262"/>
                      </a:lnTo>
                      <a:lnTo>
                        <a:pt x="70" y="266"/>
                      </a:lnTo>
                      <a:lnTo>
                        <a:pt x="76" y="270"/>
                      </a:lnTo>
                      <a:lnTo>
                        <a:pt x="81" y="274"/>
                      </a:lnTo>
                      <a:lnTo>
                        <a:pt x="87" y="278"/>
                      </a:lnTo>
                      <a:lnTo>
                        <a:pt x="93" y="281"/>
                      </a:lnTo>
                      <a:lnTo>
                        <a:pt x="100" y="285"/>
                      </a:lnTo>
                      <a:lnTo>
                        <a:pt x="106" y="288"/>
                      </a:lnTo>
                      <a:lnTo>
                        <a:pt x="112" y="291"/>
                      </a:lnTo>
                      <a:lnTo>
                        <a:pt x="119" y="294"/>
                      </a:lnTo>
                      <a:lnTo>
                        <a:pt x="126" y="297"/>
                      </a:lnTo>
                      <a:lnTo>
                        <a:pt x="133" y="299"/>
                      </a:lnTo>
                      <a:lnTo>
                        <a:pt x="140" y="302"/>
                      </a:lnTo>
                      <a:lnTo>
                        <a:pt x="147" y="304"/>
                      </a:lnTo>
                      <a:lnTo>
                        <a:pt x="154" y="306"/>
                      </a:lnTo>
                      <a:lnTo>
                        <a:pt x="161" y="307"/>
                      </a:lnTo>
                      <a:lnTo>
                        <a:pt x="169" y="309"/>
                      </a:lnTo>
                      <a:lnTo>
                        <a:pt x="176" y="310"/>
                      </a:lnTo>
                      <a:lnTo>
                        <a:pt x="184" y="311"/>
                      </a:lnTo>
                      <a:lnTo>
                        <a:pt x="192" y="312"/>
                      </a:lnTo>
                      <a:lnTo>
                        <a:pt x="200" y="313"/>
                      </a:lnTo>
                      <a:lnTo>
                        <a:pt x="208" y="314"/>
                      </a:lnTo>
                      <a:lnTo>
                        <a:pt x="216" y="314"/>
                      </a:lnTo>
                      <a:lnTo>
                        <a:pt x="224" y="31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grpSp>
      </p:grpSp>
      <p:sp>
        <p:nvSpPr>
          <p:cNvPr id="24579" name="Text Box 67"/>
          <p:cNvSpPr txBox="1">
            <a:spLocks noChangeArrowheads="1"/>
          </p:cNvSpPr>
          <p:nvPr/>
        </p:nvSpPr>
        <p:spPr bwMode="auto">
          <a:xfrm>
            <a:off x="519113" y="2708275"/>
            <a:ext cx="20161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50000"/>
              </a:spcBef>
              <a:buFontTx/>
              <a:buNone/>
            </a:pPr>
            <a:r>
              <a:rPr lang="da-DK" altLang="en-US" sz="2000"/>
              <a:t>Rygsmerter</a:t>
            </a:r>
          </a:p>
        </p:txBody>
      </p:sp>
      <p:sp>
        <p:nvSpPr>
          <p:cNvPr id="24580" name="Tekstboks 230"/>
          <p:cNvSpPr txBox="1">
            <a:spLocks noChangeArrowheads="1"/>
          </p:cNvSpPr>
          <p:nvPr/>
        </p:nvSpPr>
        <p:spPr bwMode="auto">
          <a:xfrm>
            <a:off x="466725" y="1204905"/>
            <a:ext cx="82950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2400" b="0" dirty="0"/>
              <a:t>Dette princip er tilpasset på den måde, at diskus’ ellers væskeholdige kærne bliver </a:t>
            </a:r>
            <a:r>
              <a:rPr lang="da-DK" altLang="en-US" sz="2400" b="0" dirty="0" err="1"/>
              <a:t>arvævs-agtig</a:t>
            </a:r>
            <a:r>
              <a:rPr lang="da-DK" altLang="en-US" sz="2400" b="0" dirty="0"/>
              <a:t>, og ikke længere trænger ud gennem sprækkerne i diskus’ ydre ”radialdæk.”</a:t>
            </a:r>
          </a:p>
        </p:txBody>
      </p:sp>
      <p:sp>
        <p:nvSpPr>
          <p:cNvPr id="24581" name="Rectangle 101"/>
          <p:cNvSpPr>
            <a:spLocks noChangeArrowheads="1"/>
          </p:cNvSpPr>
          <p:nvPr/>
        </p:nvSpPr>
        <p:spPr bwMode="auto">
          <a:xfrm>
            <a:off x="5114925" y="4171950"/>
            <a:ext cx="841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50000"/>
              </a:spcBef>
              <a:buFontTx/>
              <a:buNone/>
            </a:pPr>
            <a:r>
              <a:rPr lang="da-DK" altLang="en-US" sz="2000"/>
              <a:t>Alder</a:t>
            </a:r>
          </a:p>
        </p:txBody>
      </p:sp>
      <p:sp>
        <p:nvSpPr>
          <p:cNvPr id="24582" name="TextBox 78"/>
          <p:cNvSpPr txBox="1">
            <a:spLocks noChangeArrowheads="1"/>
          </p:cNvSpPr>
          <p:nvPr/>
        </p:nvSpPr>
        <p:spPr bwMode="auto">
          <a:xfrm>
            <a:off x="7142163" y="347663"/>
            <a:ext cx="33099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1800" b="0" i="1">
                <a:solidFill>
                  <a:srgbClr val="7030A0"/>
                </a:solidFill>
              </a:rPr>
              <a:t>rygsmerters </a:t>
            </a:r>
          </a:p>
          <a:p>
            <a:pPr eaLnBrk="1" hangingPunct="1">
              <a:spcBef>
                <a:spcPct val="0"/>
              </a:spcBef>
              <a:buFontTx/>
              <a:buNone/>
            </a:pPr>
            <a:r>
              <a:rPr lang="da-DK" altLang="en-US" sz="1800" b="0" i="1">
                <a:solidFill>
                  <a:srgbClr val="7030A0"/>
                </a:solidFill>
              </a:rPr>
              <a:t>forløb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kstboks 1"/>
          <p:cNvSpPr txBox="1">
            <a:spLocks noChangeArrowheads="1"/>
          </p:cNvSpPr>
          <p:nvPr/>
        </p:nvSpPr>
        <p:spPr bwMode="auto">
          <a:xfrm>
            <a:off x="923925" y="1574800"/>
            <a:ext cx="662305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spcAft>
                <a:spcPts val="1200"/>
              </a:spcAft>
              <a:buFontTx/>
              <a:buNone/>
            </a:pPr>
            <a:r>
              <a:rPr lang="da-DK" altLang="en-US" sz="2800"/>
              <a:t>SÅ …</a:t>
            </a:r>
          </a:p>
          <a:p>
            <a:pPr eaLnBrk="1" hangingPunct="1">
              <a:spcBef>
                <a:spcPct val="0"/>
              </a:spcBef>
              <a:spcAft>
                <a:spcPts val="1200"/>
              </a:spcAft>
              <a:buFontTx/>
              <a:buNone/>
            </a:pPr>
            <a:r>
              <a:rPr lang="da-DK" altLang="en-US" sz="2800"/>
              <a:t>Selv om en smerte-periode kan synes uendelig lang, så er det mest sandsynlige at den klinger af igen med tiden.</a:t>
            </a:r>
          </a:p>
          <a:p>
            <a:pPr eaLnBrk="1" hangingPunct="1">
              <a:spcBef>
                <a:spcPct val="0"/>
              </a:spcBef>
              <a:spcAft>
                <a:spcPts val="1200"/>
              </a:spcAft>
              <a:buFontTx/>
              <a:buNone/>
            </a:pPr>
            <a:r>
              <a:rPr lang="da-DK" altLang="en-US" sz="2800"/>
              <a:t>Prisen er at ryggen bliver noget stivere.  Men da hellere dét end at heftige smerter bare fortsætter og fortsætter.</a:t>
            </a:r>
          </a:p>
        </p:txBody>
      </p:sp>
      <p:sp>
        <p:nvSpPr>
          <p:cNvPr id="25603" name="TextBox 78"/>
          <p:cNvSpPr txBox="1">
            <a:spLocks noChangeArrowheads="1"/>
          </p:cNvSpPr>
          <p:nvPr/>
        </p:nvSpPr>
        <p:spPr bwMode="auto">
          <a:xfrm>
            <a:off x="7142163" y="347663"/>
            <a:ext cx="1793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1800" b="0" i="1">
                <a:solidFill>
                  <a:srgbClr val="7030A0"/>
                </a:solidFill>
              </a:rPr>
              <a:t>rygsmerters </a:t>
            </a:r>
          </a:p>
          <a:p>
            <a:pPr eaLnBrk="1" hangingPunct="1">
              <a:spcBef>
                <a:spcPct val="0"/>
              </a:spcBef>
              <a:buFontTx/>
              <a:buNone/>
            </a:pPr>
            <a:r>
              <a:rPr lang="da-DK" altLang="en-US" sz="1800" b="0" i="1">
                <a:solidFill>
                  <a:srgbClr val="7030A0"/>
                </a:solidFill>
              </a:rPr>
              <a:t>forløb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75" y="3460750"/>
            <a:ext cx="2320925"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kstboks 1"/>
          <p:cNvSpPr txBox="1">
            <a:spLocks noChangeArrowheads="1"/>
          </p:cNvSpPr>
          <p:nvPr/>
        </p:nvSpPr>
        <p:spPr bwMode="auto">
          <a:xfrm>
            <a:off x="577850" y="1296988"/>
            <a:ext cx="8037513"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spcAft>
                <a:spcPts val="1200"/>
              </a:spcAft>
              <a:buFontTx/>
              <a:buNone/>
            </a:pPr>
            <a:r>
              <a:rPr lang="da-DK" altLang="en-US" sz="2400" b="0" dirty="0"/>
              <a:t>Mange misforståelser – og megen unødig fokusering – er opstået fordi man ikke har gjort sig dette næste klart:  </a:t>
            </a:r>
          </a:p>
          <a:p>
            <a:pPr eaLnBrk="1" hangingPunct="1">
              <a:spcBef>
                <a:spcPct val="0"/>
              </a:spcBef>
              <a:spcAft>
                <a:spcPts val="1200"/>
              </a:spcAft>
              <a:buFontTx/>
              <a:buNone/>
            </a:pPr>
            <a:r>
              <a:rPr lang="da-DK" altLang="en-US" sz="2400" b="0" dirty="0"/>
              <a:t>Når man betragter rygsmerten og skal håndtere den, skal man huske at forholde sig til alle tre nævnte komponenter:</a:t>
            </a:r>
          </a:p>
          <a:p>
            <a:pPr eaLnBrk="1" hangingPunct="1">
              <a:spcBef>
                <a:spcPct val="0"/>
              </a:spcBef>
              <a:buFontTx/>
              <a:buNone/>
            </a:pPr>
            <a:r>
              <a:rPr lang="da-DK" altLang="en-US" sz="2400" b="0" dirty="0"/>
              <a:t>Rygsmerten er som </a:t>
            </a:r>
          </a:p>
          <a:p>
            <a:pPr eaLnBrk="1" hangingPunct="1">
              <a:spcBef>
                <a:spcPct val="0"/>
              </a:spcBef>
              <a:buFontTx/>
              <a:buNone/>
            </a:pPr>
            <a:r>
              <a:rPr lang="da-DK" altLang="en-US" sz="2400" b="0" dirty="0"/>
              <a:t>en </a:t>
            </a:r>
            <a:r>
              <a:rPr lang="da-DK" altLang="en-US" sz="2400" b="0" dirty="0" err="1"/>
              <a:t>3-benet</a:t>
            </a:r>
            <a:r>
              <a:rPr lang="da-DK" altLang="en-US" sz="2400" b="0" dirty="0"/>
              <a:t> skammel.  </a:t>
            </a:r>
          </a:p>
          <a:p>
            <a:pPr eaLnBrk="1" hangingPunct="1">
              <a:spcBef>
                <a:spcPct val="0"/>
              </a:spcBef>
              <a:buFontTx/>
              <a:buNone/>
            </a:pPr>
            <a:r>
              <a:rPr lang="da-DK" altLang="en-US" sz="2400" b="0" dirty="0"/>
              <a:t>Man kan ikke nøjes </a:t>
            </a:r>
          </a:p>
          <a:p>
            <a:pPr eaLnBrk="1" hangingPunct="1">
              <a:spcBef>
                <a:spcPct val="0"/>
              </a:spcBef>
              <a:buFontTx/>
              <a:buNone/>
            </a:pPr>
            <a:r>
              <a:rPr lang="da-DK" altLang="en-US" sz="2400" b="0" dirty="0"/>
              <a:t>med at betragte én </a:t>
            </a:r>
          </a:p>
          <a:p>
            <a:pPr eaLnBrk="1" hangingPunct="1">
              <a:spcBef>
                <a:spcPct val="0"/>
              </a:spcBef>
              <a:buFontTx/>
              <a:buNone/>
            </a:pPr>
            <a:r>
              <a:rPr lang="da-DK" altLang="en-US" sz="2400" b="0" dirty="0"/>
              <a:t>af delene.  </a:t>
            </a:r>
          </a:p>
          <a:p>
            <a:pPr eaLnBrk="1" hangingPunct="1">
              <a:spcBef>
                <a:spcPct val="0"/>
              </a:spcBef>
              <a:buFontTx/>
              <a:buNone/>
            </a:pPr>
            <a:r>
              <a:rPr lang="da-DK" altLang="en-US" sz="2400" b="0" dirty="0"/>
              <a:t>  </a:t>
            </a:r>
          </a:p>
        </p:txBody>
      </p:sp>
      <p:pic>
        <p:nvPicPr>
          <p:cNvPr id="32772" name="Picture 7" descr="Forb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26273">
            <a:off x="6348413" y="4473575"/>
            <a:ext cx="2667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 descr="Forb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73727" flipH="1">
            <a:off x="7989888" y="4473575"/>
            <a:ext cx="2667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9" descr="Bagb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226300" y="4411663"/>
            <a:ext cx="22860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kstboks 5"/>
          <p:cNvSpPr txBox="1">
            <a:spLocks noChangeArrowheads="1"/>
          </p:cNvSpPr>
          <p:nvPr/>
        </p:nvSpPr>
        <p:spPr bwMode="auto">
          <a:xfrm rot="-4781128">
            <a:off x="5600700" y="5146675"/>
            <a:ext cx="1757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1200">
                <a:solidFill>
                  <a:srgbClr val="FF0000"/>
                </a:solidFill>
                <a:latin typeface="Calibri" pitchFamily="34" charset="0"/>
              </a:rPr>
              <a:t>lokal smertemekanisme</a:t>
            </a:r>
          </a:p>
        </p:txBody>
      </p:sp>
      <p:sp>
        <p:nvSpPr>
          <p:cNvPr id="32776" name="Tekstboks 10"/>
          <p:cNvSpPr txBox="1">
            <a:spLocks noChangeArrowheads="1"/>
          </p:cNvSpPr>
          <p:nvPr/>
        </p:nvSpPr>
        <p:spPr bwMode="auto">
          <a:xfrm rot="-6045818">
            <a:off x="7221538" y="5097462"/>
            <a:ext cx="173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1200">
                <a:solidFill>
                  <a:srgbClr val="FF0000"/>
                </a:solidFill>
                <a:latin typeface="Calibri" pitchFamily="34" charset="0"/>
              </a:rPr>
              <a:t>smerteopfattelse</a:t>
            </a:r>
          </a:p>
        </p:txBody>
      </p:sp>
      <p:sp>
        <p:nvSpPr>
          <p:cNvPr id="32777" name="Tekstboks 8"/>
          <p:cNvSpPr txBox="1">
            <a:spLocks noChangeArrowheads="1"/>
          </p:cNvSpPr>
          <p:nvPr/>
        </p:nvSpPr>
        <p:spPr bwMode="auto">
          <a:xfrm rot="-5400000">
            <a:off x="6484144" y="5074444"/>
            <a:ext cx="1700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1200">
                <a:solidFill>
                  <a:srgbClr val="FF285B"/>
                </a:solidFill>
                <a:latin typeface="Calibri" pitchFamily="34" charset="0"/>
              </a:rPr>
              <a:t>muskelspænding</a:t>
            </a:r>
          </a:p>
        </p:txBody>
      </p:sp>
      <p:graphicFrame>
        <p:nvGraphicFramePr>
          <p:cNvPr id="32778" name="Object 8"/>
          <p:cNvGraphicFramePr>
            <a:graphicFrameLocks noChangeAspect="1"/>
          </p:cNvGraphicFramePr>
          <p:nvPr/>
        </p:nvGraphicFramePr>
        <p:xfrm>
          <a:off x="6132513" y="3690938"/>
          <a:ext cx="2312987" cy="904875"/>
        </p:xfrm>
        <a:graphic>
          <a:graphicData uri="http://schemas.openxmlformats.org/presentationml/2006/ole">
            <mc:AlternateContent xmlns:mc="http://schemas.openxmlformats.org/markup-compatibility/2006">
              <mc:Choice xmlns:v="urn:schemas-microsoft-com:vml" Requires="v">
                <p:oleObj spid="_x0000_s32817" name="CorelDRAW" r:id="rId7" imgW="4845600" imgH="1897200" progId="CorelDRAW.Graphic.9">
                  <p:embed/>
                </p:oleObj>
              </mc:Choice>
              <mc:Fallback>
                <p:oleObj name="CorelDRAW" r:id="rId7" imgW="4845600" imgH="1897200" progId="CorelDRAW.Graphic.9">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2513" y="3690938"/>
                        <a:ext cx="23129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9" name="TextBox 78"/>
          <p:cNvSpPr txBox="1">
            <a:spLocks noChangeArrowheads="1"/>
          </p:cNvSpPr>
          <p:nvPr/>
        </p:nvSpPr>
        <p:spPr bwMode="auto">
          <a:xfrm>
            <a:off x="6472238" y="111125"/>
            <a:ext cx="242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r" eaLnBrk="1" hangingPunct="1">
              <a:spcBef>
                <a:spcPct val="0"/>
              </a:spcBef>
              <a:buFontTx/>
              <a:buNone/>
            </a:pPr>
            <a:r>
              <a:rPr lang="da-DK" altLang="en-US" sz="1800" b="0" i="1">
                <a:solidFill>
                  <a:srgbClr val="7030A0"/>
                </a:solidFill>
              </a:rPr>
              <a:t>smerte-opfattelsen</a:t>
            </a:r>
          </a:p>
        </p:txBody>
      </p:sp>
      <p:sp>
        <p:nvSpPr>
          <p:cNvPr id="32780"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uppe 98"/>
          <p:cNvGrpSpPr>
            <a:grpSpLocks/>
          </p:cNvGrpSpPr>
          <p:nvPr/>
        </p:nvGrpSpPr>
        <p:grpSpPr bwMode="auto">
          <a:xfrm>
            <a:off x="971550" y="942844"/>
            <a:ext cx="5102225" cy="2041525"/>
            <a:chOff x="1412875" y="519113"/>
            <a:chExt cx="6086475" cy="2443162"/>
          </a:xfrm>
        </p:grpSpPr>
        <p:grpSp>
          <p:nvGrpSpPr>
            <p:cNvPr id="27656" name="Gruppe 98"/>
            <p:cNvGrpSpPr>
              <a:grpSpLocks/>
            </p:cNvGrpSpPr>
            <p:nvPr/>
          </p:nvGrpSpPr>
          <p:grpSpPr bwMode="auto">
            <a:xfrm>
              <a:off x="1412875" y="735013"/>
              <a:ext cx="1411288" cy="2054225"/>
              <a:chOff x="827799" y="1355835"/>
              <a:chExt cx="1410904" cy="2054663"/>
            </a:xfrm>
          </p:grpSpPr>
          <p:grpSp>
            <p:nvGrpSpPr>
              <p:cNvPr id="27659" name="Group 2"/>
              <p:cNvGrpSpPr>
                <a:grpSpLocks/>
              </p:cNvGrpSpPr>
              <p:nvPr/>
            </p:nvGrpSpPr>
            <p:grpSpPr bwMode="auto">
              <a:xfrm rot="-5400000">
                <a:off x="836075" y="2007870"/>
                <a:ext cx="2054663" cy="750593"/>
                <a:chOff x="3164" y="2016"/>
                <a:chExt cx="2230" cy="550"/>
              </a:xfrm>
            </p:grpSpPr>
            <p:sp>
              <p:nvSpPr>
                <p:cNvPr id="27746" name="Freeform 3"/>
                <p:cNvSpPr>
                  <a:spLocks/>
                </p:cNvSpPr>
                <p:nvPr/>
              </p:nvSpPr>
              <p:spPr bwMode="auto">
                <a:xfrm flipH="1">
                  <a:off x="4328" y="2026"/>
                  <a:ext cx="1066" cy="540"/>
                </a:xfrm>
                <a:custGeom>
                  <a:avLst/>
                  <a:gdLst>
                    <a:gd name="T0" fmla="*/ 532 w 1066"/>
                    <a:gd name="T1" fmla="*/ 4 h 534"/>
                    <a:gd name="T2" fmla="*/ 448 w 1066"/>
                    <a:gd name="T3" fmla="*/ 86 h 534"/>
                    <a:gd name="T4" fmla="*/ 76 w 1066"/>
                    <a:gd name="T5" fmla="*/ 464 h 534"/>
                    <a:gd name="T6" fmla="*/ 4 w 1066"/>
                    <a:gd name="T7" fmla="*/ 653 h 534"/>
                    <a:gd name="T8" fmla="*/ 100 w 1066"/>
                    <a:gd name="T9" fmla="*/ 727 h 534"/>
                    <a:gd name="T10" fmla="*/ 496 w 1066"/>
                    <a:gd name="T11" fmla="*/ 777 h 534"/>
                    <a:gd name="T12" fmla="*/ 976 w 1066"/>
                    <a:gd name="T13" fmla="*/ 708 h 534"/>
                    <a:gd name="T14" fmla="*/ 1036 w 1066"/>
                    <a:gd name="T15" fmla="*/ 619 h 534"/>
                    <a:gd name="T16" fmla="*/ 988 w 1066"/>
                    <a:gd name="T17" fmla="*/ 357 h 534"/>
                    <a:gd name="T18" fmla="*/ 868 w 1066"/>
                    <a:gd name="T19" fmla="*/ 204 h 534"/>
                    <a:gd name="T20" fmla="*/ 676 w 1066"/>
                    <a:gd name="T21" fmla="*/ 86 h 534"/>
                    <a:gd name="T22" fmla="*/ 532 w 1066"/>
                    <a:gd name="T23" fmla="*/ 4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6"/>
                    <a:gd name="T37" fmla="*/ 0 h 534"/>
                    <a:gd name="T38" fmla="*/ 1066 w 1066"/>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6" h="534">
                      <a:moveTo>
                        <a:pt x="532" y="4"/>
                      </a:moveTo>
                      <a:cubicBezTo>
                        <a:pt x="494" y="4"/>
                        <a:pt x="524" y="0"/>
                        <a:pt x="448" y="52"/>
                      </a:cubicBezTo>
                      <a:cubicBezTo>
                        <a:pt x="372" y="104"/>
                        <a:pt x="150" y="250"/>
                        <a:pt x="76" y="316"/>
                      </a:cubicBezTo>
                      <a:cubicBezTo>
                        <a:pt x="2" y="382"/>
                        <a:pt x="0" y="418"/>
                        <a:pt x="4" y="448"/>
                      </a:cubicBezTo>
                      <a:cubicBezTo>
                        <a:pt x="8" y="478"/>
                        <a:pt x="18" y="482"/>
                        <a:pt x="100" y="496"/>
                      </a:cubicBezTo>
                      <a:cubicBezTo>
                        <a:pt x="182" y="510"/>
                        <a:pt x="350" y="534"/>
                        <a:pt x="496" y="532"/>
                      </a:cubicBezTo>
                      <a:cubicBezTo>
                        <a:pt x="642" y="530"/>
                        <a:pt x="886" y="502"/>
                        <a:pt x="976" y="484"/>
                      </a:cubicBezTo>
                      <a:cubicBezTo>
                        <a:pt x="1066" y="466"/>
                        <a:pt x="1034" y="464"/>
                        <a:pt x="1036" y="424"/>
                      </a:cubicBezTo>
                      <a:cubicBezTo>
                        <a:pt x="1038" y="384"/>
                        <a:pt x="1016" y="292"/>
                        <a:pt x="988" y="244"/>
                      </a:cubicBezTo>
                      <a:cubicBezTo>
                        <a:pt x="960" y="196"/>
                        <a:pt x="920" y="168"/>
                        <a:pt x="868" y="136"/>
                      </a:cubicBezTo>
                      <a:cubicBezTo>
                        <a:pt x="816" y="104"/>
                        <a:pt x="724" y="74"/>
                        <a:pt x="676" y="52"/>
                      </a:cubicBezTo>
                      <a:cubicBezTo>
                        <a:pt x="628" y="30"/>
                        <a:pt x="570" y="4"/>
                        <a:pt x="532" y="4"/>
                      </a:cubicBezTo>
                      <a:close/>
                    </a:path>
                  </a:pathLst>
                </a:custGeom>
                <a:solidFill>
                  <a:srgbClr val="CC9900"/>
                </a:solidFill>
                <a:ln w="12700">
                  <a:solidFill>
                    <a:schemeClr val="tx1"/>
                  </a:solidFill>
                  <a:round/>
                  <a:headEnd type="none" w="sm" len="sm"/>
                  <a:tailEnd type="none" w="sm" len="sm"/>
                </a:ln>
              </p:spPr>
              <p:txBody>
                <a:bodyPr vert="eaVert"/>
                <a:lstStyle/>
                <a:p>
                  <a:endParaRPr lang="da-DK"/>
                </a:p>
              </p:txBody>
            </p:sp>
            <p:sp>
              <p:nvSpPr>
                <p:cNvPr id="27747" name="Freeform 4"/>
                <p:cNvSpPr>
                  <a:spLocks/>
                </p:cNvSpPr>
                <p:nvPr/>
              </p:nvSpPr>
              <p:spPr bwMode="auto">
                <a:xfrm rot="192929">
                  <a:off x="3164" y="2016"/>
                  <a:ext cx="1066" cy="534"/>
                </a:xfrm>
                <a:custGeom>
                  <a:avLst/>
                  <a:gdLst>
                    <a:gd name="T0" fmla="*/ 532 w 1066"/>
                    <a:gd name="T1" fmla="*/ 4 h 534"/>
                    <a:gd name="T2" fmla="*/ 448 w 1066"/>
                    <a:gd name="T3" fmla="*/ 52 h 534"/>
                    <a:gd name="T4" fmla="*/ 76 w 1066"/>
                    <a:gd name="T5" fmla="*/ 316 h 534"/>
                    <a:gd name="T6" fmla="*/ 4 w 1066"/>
                    <a:gd name="T7" fmla="*/ 448 h 534"/>
                    <a:gd name="T8" fmla="*/ 100 w 1066"/>
                    <a:gd name="T9" fmla="*/ 496 h 534"/>
                    <a:gd name="T10" fmla="*/ 496 w 1066"/>
                    <a:gd name="T11" fmla="*/ 532 h 534"/>
                    <a:gd name="T12" fmla="*/ 976 w 1066"/>
                    <a:gd name="T13" fmla="*/ 484 h 534"/>
                    <a:gd name="T14" fmla="*/ 1036 w 1066"/>
                    <a:gd name="T15" fmla="*/ 424 h 534"/>
                    <a:gd name="T16" fmla="*/ 988 w 1066"/>
                    <a:gd name="T17" fmla="*/ 244 h 534"/>
                    <a:gd name="T18" fmla="*/ 868 w 1066"/>
                    <a:gd name="T19" fmla="*/ 136 h 534"/>
                    <a:gd name="T20" fmla="*/ 676 w 1066"/>
                    <a:gd name="T21" fmla="*/ 52 h 534"/>
                    <a:gd name="T22" fmla="*/ 532 w 1066"/>
                    <a:gd name="T23" fmla="*/ 4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6"/>
                    <a:gd name="T37" fmla="*/ 0 h 534"/>
                    <a:gd name="T38" fmla="*/ 1066 w 1066"/>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6" h="534">
                      <a:moveTo>
                        <a:pt x="532" y="4"/>
                      </a:moveTo>
                      <a:cubicBezTo>
                        <a:pt x="494" y="4"/>
                        <a:pt x="524" y="0"/>
                        <a:pt x="448" y="52"/>
                      </a:cubicBezTo>
                      <a:cubicBezTo>
                        <a:pt x="372" y="104"/>
                        <a:pt x="150" y="250"/>
                        <a:pt x="76" y="316"/>
                      </a:cubicBezTo>
                      <a:cubicBezTo>
                        <a:pt x="2" y="382"/>
                        <a:pt x="0" y="418"/>
                        <a:pt x="4" y="448"/>
                      </a:cubicBezTo>
                      <a:cubicBezTo>
                        <a:pt x="8" y="478"/>
                        <a:pt x="18" y="482"/>
                        <a:pt x="100" y="496"/>
                      </a:cubicBezTo>
                      <a:cubicBezTo>
                        <a:pt x="182" y="510"/>
                        <a:pt x="350" y="534"/>
                        <a:pt x="496" y="532"/>
                      </a:cubicBezTo>
                      <a:cubicBezTo>
                        <a:pt x="642" y="530"/>
                        <a:pt x="886" y="502"/>
                        <a:pt x="976" y="484"/>
                      </a:cubicBezTo>
                      <a:cubicBezTo>
                        <a:pt x="1066" y="466"/>
                        <a:pt x="1034" y="464"/>
                        <a:pt x="1036" y="424"/>
                      </a:cubicBezTo>
                      <a:cubicBezTo>
                        <a:pt x="1038" y="384"/>
                        <a:pt x="1016" y="292"/>
                        <a:pt x="988" y="244"/>
                      </a:cubicBezTo>
                      <a:cubicBezTo>
                        <a:pt x="960" y="196"/>
                        <a:pt x="920" y="168"/>
                        <a:pt x="868" y="136"/>
                      </a:cubicBezTo>
                      <a:cubicBezTo>
                        <a:pt x="816" y="104"/>
                        <a:pt x="724" y="74"/>
                        <a:pt x="676" y="52"/>
                      </a:cubicBezTo>
                      <a:cubicBezTo>
                        <a:pt x="628" y="30"/>
                        <a:pt x="570" y="4"/>
                        <a:pt x="532" y="4"/>
                      </a:cubicBezTo>
                      <a:close/>
                    </a:path>
                  </a:pathLst>
                </a:custGeom>
                <a:solidFill>
                  <a:srgbClr val="CC9900"/>
                </a:solidFill>
                <a:ln w="12700">
                  <a:solidFill>
                    <a:schemeClr val="tx1"/>
                  </a:solidFill>
                  <a:round/>
                  <a:headEnd type="none" w="sm" len="sm"/>
                  <a:tailEnd type="none" w="sm" len="sm"/>
                </a:ln>
              </p:spPr>
              <p:txBody>
                <a:bodyPr vert="eaVert"/>
                <a:lstStyle/>
                <a:p>
                  <a:endParaRPr lang="da-DK"/>
                </a:p>
              </p:txBody>
            </p:sp>
          </p:grpSp>
          <p:sp>
            <p:nvSpPr>
              <p:cNvPr id="27660" name="Freeform 5"/>
              <p:cNvSpPr>
                <a:spLocks/>
              </p:cNvSpPr>
              <p:nvPr/>
            </p:nvSpPr>
            <p:spPr bwMode="auto">
              <a:xfrm rot="5400000">
                <a:off x="989532" y="1942015"/>
                <a:ext cx="1441739" cy="893888"/>
              </a:xfrm>
              <a:custGeom>
                <a:avLst/>
                <a:gdLst>
                  <a:gd name="T0" fmla="*/ 2147483647 w 2178"/>
                  <a:gd name="T1" fmla="*/ 2147483647 h 1360"/>
                  <a:gd name="T2" fmla="*/ 2147483647 w 2178"/>
                  <a:gd name="T3" fmla="*/ 2147483647 h 1360"/>
                  <a:gd name="T4" fmla="*/ 2147483647 w 2178"/>
                  <a:gd name="T5" fmla="*/ 2147483647 h 1360"/>
                  <a:gd name="T6" fmla="*/ 2147483647 w 2178"/>
                  <a:gd name="T7" fmla="*/ 2147483647 h 1360"/>
                  <a:gd name="T8" fmla="*/ 2147483647 w 2178"/>
                  <a:gd name="T9" fmla="*/ 2147483647 h 1360"/>
                  <a:gd name="T10" fmla="*/ 2147483647 w 2178"/>
                  <a:gd name="T11" fmla="*/ 2147483647 h 1360"/>
                  <a:gd name="T12" fmla="*/ 2147483647 w 2178"/>
                  <a:gd name="T13" fmla="*/ 2147483647 h 1360"/>
                  <a:gd name="T14" fmla="*/ 2147483647 w 2178"/>
                  <a:gd name="T15" fmla="*/ 2147483647 h 1360"/>
                  <a:gd name="T16" fmla="*/ 2147483647 w 2178"/>
                  <a:gd name="T17" fmla="*/ 2147483647 h 1360"/>
                  <a:gd name="T18" fmla="*/ 2147483647 w 2178"/>
                  <a:gd name="T19" fmla="*/ 2147483647 h 1360"/>
                  <a:gd name="T20" fmla="*/ 2147483647 w 2178"/>
                  <a:gd name="T21" fmla="*/ 2147483647 h 1360"/>
                  <a:gd name="T22" fmla="*/ 2147483647 w 2178"/>
                  <a:gd name="T23" fmla="*/ 2147483647 h 1360"/>
                  <a:gd name="T24" fmla="*/ 2147483647 w 2178"/>
                  <a:gd name="T25" fmla="*/ 2147483647 h 1360"/>
                  <a:gd name="T26" fmla="*/ 2147483647 w 2178"/>
                  <a:gd name="T27" fmla="*/ 2147483647 h 1360"/>
                  <a:gd name="T28" fmla="*/ 2147483647 w 2178"/>
                  <a:gd name="T29" fmla="*/ 2147483647 h 1360"/>
                  <a:gd name="T30" fmla="*/ 2147483647 w 2178"/>
                  <a:gd name="T31" fmla="*/ 2147483647 h 1360"/>
                  <a:gd name="T32" fmla="*/ 2147483647 w 2178"/>
                  <a:gd name="T33" fmla="*/ 2147483647 h 1360"/>
                  <a:gd name="T34" fmla="*/ 2147483647 w 2178"/>
                  <a:gd name="T35" fmla="*/ 2147483647 h 1360"/>
                  <a:gd name="T36" fmla="*/ 2147483647 w 2178"/>
                  <a:gd name="T37" fmla="*/ 2147483647 h 1360"/>
                  <a:gd name="T38" fmla="*/ 2147483647 w 2178"/>
                  <a:gd name="T39" fmla="*/ 2147483647 h 1360"/>
                  <a:gd name="T40" fmla="*/ 2147483647 w 2178"/>
                  <a:gd name="T41" fmla="*/ 2147483647 h 1360"/>
                  <a:gd name="T42" fmla="*/ 2147483647 w 2178"/>
                  <a:gd name="T43" fmla="*/ 2147483647 h 1360"/>
                  <a:gd name="T44" fmla="*/ 2147483647 w 2178"/>
                  <a:gd name="T45" fmla="*/ 2147483647 h 1360"/>
                  <a:gd name="T46" fmla="*/ 2147483647 w 2178"/>
                  <a:gd name="T47" fmla="*/ 2147483647 h 1360"/>
                  <a:gd name="T48" fmla="*/ 2147483647 w 2178"/>
                  <a:gd name="T49" fmla="*/ 2147483647 h 1360"/>
                  <a:gd name="T50" fmla="*/ 2147483647 w 2178"/>
                  <a:gd name="T51" fmla="*/ 2147483647 h 1360"/>
                  <a:gd name="T52" fmla="*/ 2147483647 w 2178"/>
                  <a:gd name="T53" fmla="*/ 2147483647 h 1360"/>
                  <a:gd name="T54" fmla="*/ 2147483647 w 2178"/>
                  <a:gd name="T55" fmla="*/ 2147483647 h 1360"/>
                  <a:gd name="T56" fmla="*/ 2147483647 w 2178"/>
                  <a:gd name="T57" fmla="*/ 2147483647 h 1360"/>
                  <a:gd name="T58" fmla="*/ 2147483647 w 2178"/>
                  <a:gd name="T59" fmla="*/ 2147483647 h 1360"/>
                  <a:gd name="T60" fmla="*/ 2147483647 w 2178"/>
                  <a:gd name="T61" fmla="*/ 2147483647 h 1360"/>
                  <a:gd name="T62" fmla="*/ 2147483647 w 2178"/>
                  <a:gd name="T63" fmla="*/ 2147483647 h 1360"/>
                  <a:gd name="T64" fmla="*/ 2147483647 w 2178"/>
                  <a:gd name="T65" fmla="*/ 2147483647 h 1360"/>
                  <a:gd name="T66" fmla="*/ 2147483647 w 2178"/>
                  <a:gd name="T67" fmla="*/ 2147483647 h 1360"/>
                  <a:gd name="T68" fmla="*/ 2147483647 w 2178"/>
                  <a:gd name="T69" fmla="*/ 2147483647 h 1360"/>
                  <a:gd name="T70" fmla="*/ 2147483647 w 2178"/>
                  <a:gd name="T71" fmla="*/ 2147483647 h 1360"/>
                  <a:gd name="T72" fmla="*/ 2147483647 w 2178"/>
                  <a:gd name="T73" fmla="*/ 2147483647 h 1360"/>
                  <a:gd name="T74" fmla="*/ 2147483647 w 2178"/>
                  <a:gd name="T75" fmla="*/ 2147483647 h 1360"/>
                  <a:gd name="T76" fmla="*/ 2147483647 w 2178"/>
                  <a:gd name="T77" fmla="*/ 2147483647 h 1360"/>
                  <a:gd name="T78" fmla="*/ 2147483647 w 2178"/>
                  <a:gd name="T79" fmla="*/ 2147483647 h 1360"/>
                  <a:gd name="T80" fmla="*/ 2147483647 w 2178"/>
                  <a:gd name="T81" fmla="*/ 2147483647 h 1360"/>
                  <a:gd name="T82" fmla="*/ 2147483647 w 2178"/>
                  <a:gd name="T83" fmla="*/ 2147483647 h 1360"/>
                  <a:gd name="T84" fmla="*/ 2147483647 w 2178"/>
                  <a:gd name="T85" fmla="*/ 2147483647 h 1360"/>
                  <a:gd name="T86" fmla="*/ 2147483647 w 2178"/>
                  <a:gd name="T87" fmla="*/ 2147483647 h 1360"/>
                  <a:gd name="T88" fmla="*/ 2147483647 w 2178"/>
                  <a:gd name="T89" fmla="*/ 2147483647 h 1360"/>
                  <a:gd name="T90" fmla="*/ 2147483647 w 2178"/>
                  <a:gd name="T91" fmla="*/ 2147483647 h 1360"/>
                  <a:gd name="T92" fmla="*/ 2147483647 w 2178"/>
                  <a:gd name="T93" fmla="*/ 2147483647 h 1360"/>
                  <a:gd name="T94" fmla="*/ 2147483647 w 2178"/>
                  <a:gd name="T95" fmla="*/ 2147483647 h 1360"/>
                  <a:gd name="T96" fmla="*/ 2147483647 w 2178"/>
                  <a:gd name="T97" fmla="*/ 2147483647 h 1360"/>
                  <a:gd name="T98" fmla="*/ 2147483647 w 2178"/>
                  <a:gd name="T99" fmla="*/ 2147483647 h 1360"/>
                  <a:gd name="T100" fmla="*/ 2147483647 w 2178"/>
                  <a:gd name="T101" fmla="*/ 2147483647 h 1360"/>
                  <a:gd name="T102" fmla="*/ 2147483647 w 2178"/>
                  <a:gd name="T103" fmla="*/ 2147483647 h 1360"/>
                  <a:gd name="T104" fmla="*/ 2147483647 w 2178"/>
                  <a:gd name="T105" fmla="*/ 2147483647 h 1360"/>
                  <a:gd name="T106" fmla="*/ 2147483647 w 2178"/>
                  <a:gd name="T107" fmla="*/ 2147483647 h 1360"/>
                  <a:gd name="T108" fmla="*/ 2147483647 w 2178"/>
                  <a:gd name="T109" fmla="*/ 2147483647 h 1360"/>
                  <a:gd name="T110" fmla="*/ 2147483647 w 2178"/>
                  <a:gd name="T111" fmla="*/ 2147483647 h 1360"/>
                  <a:gd name="T112" fmla="*/ 2147483647 w 2178"/>
                  <a:gd name="T113" fmla="*/ 2147483647 h 1360"/>
                  <a:gd name="T114" fmla="*/ 2147483647 w 2178"/>
                  <a:gd name="T115" fmla="*/ 2147483647 h 1360"/>
                  <a:gd name="T116" fmla="*/ 2147483647 w 2178"/>
                  <a:gd name="T117" fmla="*/ 2147483647 h 1360"/>
                  <a:gd name="T118" fmla="*/ 2147483647 w 2178"/>
                  <a:gd name="T119" fmla="*/ 2147483647 h 1360"/>
                  <a:gd name="T120" fmla="*/ 2147483647 w 2178"/>
                  <a:gd name="T121" fmla="*/ 2147483647 h 13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78"/>
                  <a:gd name="T184" fmla="*/ 0 h 1360"/>
                  <a:gd name="T185" fmla="*/ 2178 w 2178"/>
                  <a:gd name="T186" fmla="*/ 1360 h 13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78" h="1360">
                    <a:moveTo>
                      <a:pt x="524" y="1359"/>
                    </a:moveTo>
                    <a:lnTo>
                      <a:pt x="521" y="1346"/>
                    </a:lnTo>
                    <a:lnTo>
                      <a:pt x="518" y="1334"/>
                    </a:lnTo>
                    <a:lnTo>
                      <a:pt x="515" y="1323"/>
                    </a:lnTo>
                    <a:lnTo>
                      <a:pt x="512" y="1312"/>
                    </a:lnTo>
                    <a:lnTo>
                      <a:pt x="509" y="1302"/>
                    </a:lnTo>
                    <a:lnTo>
                      <a:pt x="505" y="1292"/>
                    </a:lnTo>
                    <a:lnTo>
                      <a:pt x="502" y="1283"/>
                    </a:lnTo>
                    <a:lnTo>
                      <a:pt x="498" y="1275"/>
                    </a:lnTo>
                    <a:lnTo>
                      <a:pt x="494" y="1267"/>
                    </a:lnTo>
                    <a:lnTo>
                      <a:pt x="490" y="1260"/>
                    </a:lnTo>
                    <a:lnTo>
                      <a:pt x="486" y="1254"/>
                    </a:lnTo>
                    <a:lnTo>
                      <a:pt x="482" y="1248"/>
                    </a:lnTo>
                    <a:lnTo>
                      <a:pt x="478" y="1242"/>
                    </a:lnTo>
                    <a:lnTo>
                      <a:pt x="474" y="1237"/>
                    </a:lnTo>
                    <a:lnTo>
                      <a:pt x="470" y="1233"/>
                    </a:lnTo>
                    <a:lnTo>
                      <a:pt x="467" y="1229"/>
                    </a:lnTo>
                    <a:lnTo>
                      <a:pt x="463" y="1225"/>
                    </a:lnTo>
                    <a:lnTo>
                      <a:pt x="460" y="1222"/>
                    </a:lnTo>
                    <a:lnTo>
                      <a:pt x="456" y="1220"/>
                    </a:lnTo>
                    <a:lnTo>
                      <a:pt x="453" y="1217"/>
                    </a:lnTo>
                    <a:lnTo>
                      <a:pt x="450" y="1215"/>
                    </a:lnTo>
                    <a:lnTo>
                      <a:pt x="448" y="1214"/>
                    </a:lnTo>
                    <a:lnTo>
                      <a:pt x="445" y="1212"/>
                    </a:lnTo>
                    <a:lnTo>
                      <a:pt x="444" y="1211"/>
                    </a:lnTo>
                    <a:lnTo>
                      <a:pt x="442" y="1210"/>
                    </a:lnTo>
                    <a:lnTo>
                      <a:pt x="437" y="1209"/>
                    </a:lnTo>
                    <a:lnTo>
                      <a:pt x="432" y="1207"/>
                    </a:lnTo>
                    <a:lnTo>
                      <a:pt x="427" y="1206"/>
                    </a:lnTo>
                    <a:lnTo>
                      <a:pt x="421" y="1204"/>
                    </a:lnTo>
                    <a:lnTo>
                      <a:pt x="416" y="1203"/>
                    </a:lnTo>
                    <a:lnTo>
                      <a:pt x="410" y="1202"/>
                    </a:lnTo>
                    <a:lnTo>
                      <a:pt x="404" y="1201"/>
                    </a:lnTo>
                    <a:lnTo>
                      <a:pt x="397" y="1200"/>
                    </a:lnTo>
                    <a:lnTo>
                      <a:pt x="391" y="1200"/>
                    </a:lnTo>
                    <a:lnTo>
                      <a:pt x="384" y="1199"/>
                    </a:lnTo>
                    <a:lnTo>
                      <a:pt x="378" y="1198"/>
                    </a:lnTo>
                    <a:lnTo>
                      <a:pt x="371" y="1198"/>
                    </a:lnTo>
                    <a:lnTo>
                      <a:pt x="364" y="1197"/>
                    </a:lnTo>
                    <a:lnTo>
                      <a:pt x="356" y="1197"/>
                    </a:lnTo>
                    <a:lnTo>
                      <a:pt x="349" y="1197"/>
                    </a:lnTo>
                    <a:lnTo>
                      <a:pt x="342" y="1196"/>
                    </a:lnTo>
                    <a:lnTo>
                      <a:pt x="334" y="1196"/>
                    </a:lnTo>
                    <a:lnTo>
                      <a:pt x="326" y="1196"/>
                    </a:lnTo>
                    <a:lnTo>
                      <a:pt x="318" y="1196"/>
                    </a:lnTo>
                    <a:lnTo>
                      <a:pt x="311" y="1196"/>
                    </a:lnTo>
                    <a:lnTo>
                      <a:pt x="303" y="1196"/>
                    </a:lnTo>
                    <a:lnTo>
                      <a:pt x="295" y="1196"/>
                    </a:lnTo>
                    <a:lnTo>
                      <a:pt x="287" y="1196"/>
                    </a:lnTo>
                    <a:lnTo>
                      <a:pt x="278" y="1196"/>
                    </a:lnTo>
                    <a:lnTo>
                      <a:pt x="270" y="1196"/>
                    </a:lnTo>
                    <a:lnTo>
                      <a:pt x="262" y="1196"/>
                    </a:lnTo>
                    <a:lnTo>
                      <a:pt x="254" y="1197"/>
                    </a:lnTo>
                    <a:lnTo>
                      <a:pt x="246" y="1197"/>
                    </a:lnTo>
                    <a:lnTo>
                      <a:pt x="237" y="1197"/>
                    </a:lnTo>
                    <a:lnTo>
                      <a:pt x="229" y="1197"/>
                    </a:lnTo>
                    <a:lnTo>
                      <a:pt x="221" y="1197"/>
                    </a:lnTo>
                    <a:lnTo>
                      <a:pt x="213" y="1198"/>
                    </a:lnTo>
                    <a:lnTo>
                      <a:pt x="205" y="1198"/>
                    </a:lnTo>
                    <a:lnTo>
                      <a:pt x="196" y="1198"/>
                    </a:lnTo>
                    <a:lnTo>
                      <a:pt x="188" y="1198"/>
                    </a:lnTo>
                    <a:lnTo>
                      <a:pt x="180" y="1198"/>
                    </a:lnTo>
                    <a:lnTo>
                      <a:pt x="172" y="1199"/>
                    </a:lnTo>
                    <a:lnTo>
                      <a:pt x="164" y="1199"/>
                    </a:lnTo>
                    <a:lnTo>
                      <a:pt x="157" y="1199"/>
                    </a:lnTo>
                    <a:lnTo>
                      <a:pt x="149" y="1199"/>
                    </a:lnTo>
                    <a:lnTo>
                      <a:pt x="141" y="1199"/>
                    </a:lnTo>
                    <a:lnTo>
                      <a:pt x="134" y="1199"/>
                    </a:lnTo>
                    <a:lnTo>
                      <a:pt x="126" y="1199"/>
                    </a:lnTo>
                    <a:lnTo>
                      <a:pt x="119" y="1199"/>
                    </a:lnTo>
                    <a:lnTo>
                      <a:pt x="112" y="1199"/>
                    </a:lnTo>
                    <a:lnTo>
                      <a:pt x="105" y="1199"/>
                    </a:lnTo>
                    <a:lnTo>
                      <a:pt x="98" y="1198"/>
                    </a:lnTo>
                    <a:lnTo>
                      <a:pt x="91" y="1198"/>
                    </a:lnTo>
                    <a:lnTo>
                      <a:pt x="85" y="1198"/>
                    </a:lnTo>
                    <a:lnTo>
                      <a:pt x="78" y="1197"/>
                    </a:lnTo>
                    <a:lnTo>
                      <a:pt x="72" y="1197"/>
                    </a:lnTo>
                    <a:lnTo>
                      <a:pt x="66" y="1196"/>
                    </a:lnTo>
                    <a:lnTo>
                      <a:pt x="60" y="1196"/>
                    </a:lnTo>
                    <a:lnTo>
                      <a:pt x="55" y="1195"/>
                    </a:lnTo>
                    <a:lnTo>
                      <a:pt x="50" y="1194"/>
                    </a:lnTo>
                    <a:lnTo>
                      <a:pt x="44" y="1193"/>
                    </a:lnTo>
                    <a:lnTo>
                      <a:pt x="40" y="1192"/>
                    </a:lnTo>
                    <a:lnTo>
                      <a:pt x="35" y="1191"/>
                    </a:lnTo>
                    <a:lnTo>
                      <a:pt x="31" y="1190"/>
                    </a:lnTo>
                    <a:lnTo>
                      <a:pt x="26" y="1188"/>
                    </a:lnTo>
                    <a:lnTo>
                      <a:pt x="23" y="1187"/>
                    </a:lnTo>
                    <a:lnTo>
                      <a:pt x="19" y="1185"/>
                    </a:lnTo>
                    <a:lnTo>
                      <a:pt x="16" y="1184"/>
                    </a:lnTo>
                    <a:lnTo>
                      <a:pt x="13" y="1182"/>
                    </a:lnTo>
                    <a:lnTo>
                      <a:pt x="10" y="1180"/>
                    </a:lnTo>
                    <a:lnTo>
                      <a:pt x="8" y="1178"/>
                    </a:lnTo>
                    <a:lnTo>
                      <a:pt x="6" y="1176"/>
                    </a:lnTo>
                    <a:lnTo>
                      <a:pt x="4" y="1173"/>
                    </a:lnTo>
                    <a:lnTo>
                      <a:pt x="3" y="1171"/>
                    </a:lnTo>
                    <a:lnTo>
                      <a:pt x="2" y="1168"/>
                    </a:lnTo>
                    <a:lnTo>
                      <a:pt x="1" y="1160"/>
                    </a:lnTo>
                    <a:lnTo>
                      <a:pt x="0" y="1152"/>
                    </a:lnTo>
                    <a:lnTo>
                      <a:pt x="0" y="1144"/>
                    </a:lnTo>
                    <a:lnTo>
                      <a:pt x="0" y="1136"/>
                    </a:lnTo>
                    <a:lnTo>
                      <a:pt x="1" y="1128"/>
                    </a:lnTo>
                    <a:lnTo>
                      <a:pt x="2" y="1120"/>
                    </a:lnTo>
                    <a:lnTo>
                      <a:pt x="3" y="1112"/>
                    </a:lnTo>
                    <a:lnTo>
                      <a:pt x="5" y="1104"/>
                    </a:lnTo>
                    <a:lnTo>
                      <a:pt x="7" y="1096"/>
                    </a:lnTo>
                    <a:lnTo>
                      <a:pt x="9" y="1089"/>
                    </a:lnTo>
                    <a:lnTo>
                      <a:pt x="11" y="1081"/>
                    </a:lnTo>
                    <a:lnTo>
                      <a:pt x="14" y="1074"/>
                    </a:lnTo>
                    <a:lnTo>
                      <a:pt x="17" y="1067"/>
                    </a:lnTo>
                    <a:lnTo>
                      <a:pt x="20" y="1060"/>
                    </a:lnTo>
                    <a:lnTo>
                      <a:pt x="23" y="1054"/>
                    </a:lnTo>
                    <a:lnTo>
                      <a:pt x="26" y="1048"/>
                    </a:lnTo>
                    <a:lnTo>
                      <a:pt x="30" y="1042"/>
                    </a:lnTo>
                    <a:lnTo>
                      <a:pt x="34" y="1036"/>
                    </a:lnTo>
                    <a:lnTo>
                      <a:pt x="37" y="1031"/>
                    </a:lnTo>
                    <a:lnTo>
                      <a:pt x="41" y="1026"/>
                    </a:lnTo>
                    <a:lnTo>
                      <a:pt x="45" y="1021"/>
                    </a:lnTo>
                    <a:lnTo>
                      <a:pt x="49" y="1017"/>
                    </a:lnTo>
                    <a:lnTo>
                      <a:pt x="53" y="1013"/>
                    </a:lnTo>
                    <a:lnTo>
                      <a:pt x="56" y="1010"/>
                    </a:lnTo>
                    <a:lnTo>
                      <a:pt x="60" y="1007"/>
                    </a:lnTo>
                    <a:lnTo>
                      <a:pt x="64" y="1004"/>
                    </a:lnTo>
                    <a:lnTo>
                      <a:pt x="68" y="1002"/>
                    </a:lnTo>
                    <a:lnTo>
                      <a:pt x="71" y="1001"/>
                    </a:lnTo>
                    <a:lnTo>
                      <a:pt x="77" y="997"/>
                    </a:lnTo>
                    <a:lnTo>
                      <a:pt x="83" y="994"/>
                    </a:lnTo>
                    <a:lnTo>
                      <a:pt x="90" y="991"/>
                    </a:lnTo>
                    <a:lnTo>
                      <a:pt x="96" y="988"/>
                    </a:lnTo>
                    <a:lnTo>
                      <a:pt x="102" y="985"/>
                    </a:lnTo>
                    <a:lnTo>
                      <a:pt x="109" y="982"/>
                    </a:lnTo>
                    <a:lnTo>
                      <a:pt x="116" y="979"/>
                    </a:lnTo>
                    <a:lnTo>
                      <a:pt x="123" y="977"/>
                    </a:lnTo>
                    <a:lnTo>
                      <a:pt x="130" y="975"/>
                    </a:lnTo>
                    <a:lnTo>
                      <a:pt x="137" y="973"/>
                    </a:lnTo>
                    <a:lnTo>
                      <a:pt x="144" y="971"/>
                    </a:lnTo>
                    <a:lnTo>
                      <a:pt x="152" y="969"/>
                    </a:lnTo>
                    <a:lnTo>
                      <a:pt x="159" y="967"/>
                    </a:lnTo>
                    <a:lnTo>
                      <a:pt x="166" y="966"/>
                    </a:lnTo>
                    <a:lnTo>
                      <a:pt x="174" y="964"/>
                    </a:lnTo>
                    <a:lnTo>
                      <a:pt x="181" y="963"/>
                    </a:lnTo>
                    <a:lnTo>
                      <a:pt x="189" y="962"/>
                    </a:lnTo>
                    <a:lnTo>
                      <a:pt x="196" y="961"/>
                    </a:lnTo>
                    <a:lnTo>
                      <a:pt x="204" y="959"/>
                    </a:lnTo>
                    <a:lnTo>
                      <a:pt x="212" y="958"/>
                    </a:lnTo>
                    <a:lnTo>
                      <a:pt x="219" y="957"/>
                    </a:lnTo>
                    <a:lnTo>
                      <a:pt x="227" y="956"/>
                    </a:lnTo>
                    <a:lnTo>
                      <a:pt x="234" y="955"/>
                    </a:lnTo>
                    <a:lnTo>
                      <a:pt x="242" y="954"/>
                    </a:lnTo>
                    <a:lnTo>
                      <a:pt x="249" y="953"/>
                    </a:lnTo>
                    <a:lnTo>
                      <a:pt x="256" y="952"/>
                    </a:lnTo>
                    <a:lnTo>
                      <a:pt x="264" y="951"/>
                    </a:lnTo>
                    <a:lnTo>
                      <a:pt x="271" y="950"/>
                    </a:lnTo>
                    <a:lnTo>
                      <a:pt x="278" y="949"/>
                    </a:lnTo>
                    <a:lnTo>
                      <a:pt x="285" y="948"/>
                    </a:lnTo>
                    <a:lnTo>
                      <a:pt x="292" y="947"/>
                    </a:lnTo>
                    <a:lnTo>
                      <a:pt x="299" y="946"/>
                    </a:lnTo>
                    <a:lnTo>
                      <a:pt x="305" y="945"/>
                    </a:lnTo>
                    <a:lnTo>
                      <a:pt x="312" y="944"/>
                    </a:lnTo>
                    <a:lnTo>
                      <a:pt x="318" y="942"/>
                    </a:lnTo>
                    <a:lnTo>
                      <a:pt x="324" y="941"/>
                    </a:lnTo>
                    <a:lnTo>
                      <a:pt x="330" y="939"/>
                    </a:lnTo>
                    <a:lnTo>
                      <a:pt x="336" y="938"/>
                    </a:lnTo>
                    <a:lnTo>
                      <a:pt x="341" y="936"/>
                    </a:lnTo>
                    <a:lnTo>
                      <a:pt x="347" y="934"/>
                    </a:lnTo>
                    <a:lnTo>
                      <a:pt x="352" y="932"/>
                    </a:lnTo>
                    <a:lnTo>
                      <a:pt x="357" y="930"/>
                    </a:lnTo>
                    <a:lnTo>
                      <a:pt x="362" y="927"/>
                    </a:lnTo>
                    <a:lnTo>
                      <a:pt x="366" y="925"/>
                    </a:lnTo>
                    <a:lnTo>
                      <a:pt x="370" y="922"/>
                    </a:lnTo>
                    <a:lnTo>
                      <a:pt x="374" y="919"/>
                    </a:lnTo>
                    <a:lnTo>
                      <a:pt x="369" y="912"/>
                    </a:lnTo>
                    <a:lnTo>
                      <a:pt x="363" y="904"/>
                    </a:lnTo>
                    <a:lnTo>
                      <a:pt x="359" y="896"/>
                    </a:lnTo>
                    <a:lnTo>
                      <a:pt x="354" y="889"/>
                    </a:lnTo>
                    <a:lnTo>
                      <a:pt x="350" y="881"/>
                    </a:lnTo>
                    <a:lnTo>
                      <a:pt x="346" y="874"/>
                    </a:lnTo>
                    <a:lnTo>
                      <a:pt x="343" y="866"/>
                    </a:lnTo>
                    <a:lnTo>
                      <a:pt x="339" y="859"/>
                    </a:lnTo>
                    <a:lnTo>
                      <a:pt x="336" y="852"/>
                    </a:lnTo>
                    <a:lnTo>
                      <a:pt x="334" y="844"/>
                    </a:lnTo>
                    <a:lnTo>
                      <a:pt x="331" y="837"/>
                    </a:lnTo>
                    <a:lnTo>
                      <a:pt x="329" y="830"/>
                    </a:lnTo>
                    <a:lnTo>
                      <a:pt x="327" y="823"/>
                    </a:lnTo>
                    <a:lnTo>
                      <a:pt x="326" y="816"/>
                    </a:lnTo>
                    <a:lnTo>
                      <a:pt x="325" y="809"/>
                    </a:lnTo>
                    <a:lnTo>
                      <a:pt x="324" y="803"/>
                    </a:lnTo>
                    <a:lnTo>
                      <a:pt x="323" y="796"/>
                    </a:lnTo>
                    <a:lnTo>
                      <a:pt x="322" y="789"/>
                    </a:lnTo>
                    <a:lnTo>
                      <a:pt x="322" y="783"/>
                    </a:lnTo>
                    <a:lnTo>
                      <a:pt x="322" y="776"/>
                    </a:lnTo>
                    <a:lnTo>
                      <a:pt x="322" y="770"/>
                    </a:lnTo>
                    <a:lnTo>
                      <a:pt x="322" y="764"/>
                    </a:lnTo>
                    <a:lnTo>
                      <a:pt x="323" y="758"/>
                    </a:lnTo>
                    <a:lnTo>
                      <a:pt x="324" y="752"/>
                    </a:lnTo>
                    <a:lnTo>
                      <a:pt x="325" y="746"/>
                    </a:lnTo>
                    <a:lnTo>
                      <a:pt x="326" y="740"/>
                    </a:lnTo>
                    <a:lnTo>
                      <a:pt x="327" y="734"/>
                    </a:lnTo>
                    <a:lnTo>
                      <a:pt x="329" y="729"/>
                    </a:lnTo>
                    <a:lnTo>
                      <a:pt x="331" y="723"/>
                    </a:lnTo>
                    <a:lnTo>
                      <a:pt x="333" y="718"/>
                    </a:lnTo>
                    <a:lnTo>
                      <a:pt x="335" y="712"/>
                    </a:lnTo>
                    <a:lnTo>
                      <a:pt x="337" y="707"/>
                    </a:lnTo>
                    <a:lnTo>
                      <a:pt x="339" y="702"/>
                    </a:lnTo>
                    <a:lnTo>
                      <a:pt x="342" y="697"/>
                    </a:lnTo>
                    <a:lnTo>
                      <a:pt x="345" y="692"/>
                    </a:lnTo>
                    <a:lnTo>
                      <a:pt x="347" y="688"/>
                    </a:lnTo>
                    <a:lnTo>
                      <a:pt x="350" y="683"/>
                    </a:lnTo>
                    <a:lnTo>
                      <a:pt x="353" y="679"/>
                    </a:lnTo>
                    <a:lnTo>
                      <a:pt x="357" y="675"/>
                    </a:lnTo>
                    <a:lnTo>
                      <a:pt x="360" y="670"/>
                    </a:lnTo>
                    <a:lnTo>
                      <a:pt x="363" y="666"/>
                    </a:lnTo>
                    <a:lnTo>
                      <a:pt x="367" y="663"/>
                    </a:lnTo>
                    <a:lnTo>
                      <a:pt x="370" y="659"/>
                    </a:lnTo>
                    <a:lnTo>
                      <a:pt x="374" y="655"/>
                    </a:lnTo>
                    <a:lnTo>
                      <a:pt x="378" y="652"/>
                    </a:lnTo>
                    <a:lnTo>
                      <a:pt x="382" y="649"/>
                    </a:lnTo>
                    <a:lnTo>
                      <a:pt x="385" y="645"/>
                    </a:lnTo>
                    <a:lnTo>
                      <a:pt x="389" y="642"/>
                    </a:lnTo>
                    <a:lnTo>
                      <a:pt x="393" y="640"/>
                    </a:lnTo>
                    <a:lnTo>
                      <a:pt x="397" y="637"/>
                    </a:lnTo>
                    <a:lnTo>
                      <a:pt x="402" y="635"/>
                    </a:lnTo>
                    <a:lnTo>
                      <a:pt x="406" y="632"/>
                    </a:lnTo>
                    <a:lnTo>
                      <a:pt x="410" y="630"/>
                    </a:lnTo>
                    <a:lnTo>
                      <a:pt x="414" y="628"/>
                    </a:lnTo>
                    <a:lnTo>
                      <a:pt x="418" y="626"/>
                    </a:lnTo>
                    <a:lnTo>
                      <a:pt x="422" y="625"/>
                    </a:lnTo>
                    <a:lnTo>
                      <a:pt x="427" y="623"/>
                    </a:lnTo>
                    <a:lnTo>
                      <a:pt x="431" y="622"/>
                    </a:lnTo>
                    <a:lnTo>
                      <a:pt x="435" y="621"/>
                    </a:lnTo>
                    <a:lnTo>
                      <a:pt x="441" y="623"/>
                    </a:lnTo>
                    <a:lnTo>
                      <a:pt x="446" y="627"/>
                    </a:lnTo>
                    <a:lnTo>
                      <a:pt x="451" y="630"/>
                    </a:lnTo>
                    <a:lnTo>
                      <a:pt x="456" y="634"/>
                    </a:lnTo>
                    <a:lnTo>
                      <a:pt x="460" y="638"/>
                    </a:lnTo>
                    <a:lnTo>
                      <a:pt x="465" y="643"/>
                    </a:lnTo>
                    <a:lnTo>
                      <a:pt x="469" y="648"/>
                    </a:lnTo>
                    <a:lnTo>
                      <a:pt x="473" y="653"/>
                    </a:lnTo>
                    <a:lnTo>
                      <a:pt x="477" y="659"/>
                    </a:lnTo>
                    <a:lnTo>
                      <a:pt x="481" y="664"/>
                    </a:lnTo>
                    <a:lnTo>
                      <a:pt x="484" y="670"/>
                    </a:lnTo>
                    <a:lnTo>
                      <a:pt x="488" y="676"/>
                    </a:lnTo>
                    <a:lnTo>
                      <a:pt x="491" y="683"/>
                    </a:lnTo>
                    <a:lnTo>
                      <a:pt x="495" y="689"/>
                    </a:lnTo>
                    <a:lnTo>
                      <a:pt x="498" y="695"/>
                    </a:lnTo>
                    <a:lnTo>
                      <a:pt x="501" y="702"/>
                    </a:lnTo>
                    <a:lnTo>
                      <a:pt x="504" y="709"/>
                    </a:lnTo>
                    <a:lnTo>
                      <a:pt x="508" y="715"/>
                    </a:lnTo>
                    <a:lnTo>
                      <a:pt x="511" y="722"/>
                    </a:lnTo>
                    <a:lnTo>
                      <a:pt x="514" y="729"/>
                    </a:lnTo>
                    <a:lnTo>
                      <a:pt x="517" y="736"/>
                    </a:lnTo>
                    <a:lnTo>
                      <a:pt x="520" y="742"/>
                    </a:lnTo>
                    <a:lnTo>
                      <a:pt x="524" y="749"/>
                    </a:lnTo>
                    <a:lnTo>
                      <a:pt x="527" y="755"/>
                    </a:lnTo>
                    <a:lnTo>
                      <a:pt x="530" y="762"/>
                    </a:lnTo>
                    <a:lnTo>
                      <a:pt x="534" y="768"/>
                    </a:lnTo>
                    <a:lnTo>
                      <a:pt x="538" y="774"/>
                    </a:lnTo>
                    <a:lnTo>
                      <a:pt x="544" y="771"/>
                    </a:lnTo>
                    <a:lnTo>
                      <a:pt x="550" y="768"/>
                    </a:lnTo>
                    <a:lnTo>
                      <a:pt x="556" y="765"/>
                    </a:lnTo>
                    <a:lnTo>
                      <a:pt x="562" y="762"/>
                    </a:lnTo>
                    <a:lnTo>
                      <a:pt x="568" y="758"/>
                    </a:lnTo>
                    <a:lnTo>
                      <a:pt x="574" y="755"/>
                    </a:lnTo>
                    <a:lnTo>
                      <a:pt x="580" y="752"/>
                    </a:lnTo>
                    <a:lnTo>
                      <a:pt x="586" y="749"/>
                    </a:lnTo>
                    <a:lnTo>
                      <a:pt x="592" y="746"/>
                    </a:lnTo>
                    <a:lnTo>
                      <a:pt x="598" y="742"/>
                    </a:lnTo>
                    <a:lnTo>
                      <a:pt x="604" y="739"/>
                    </a:lnTo>
                    <a:lnTo>
                      <a:pt x="610" y="736"/>
                    </a:lnTo>
                    <a:lnTo>
                      <a:pt x="616" y="732"/>
                    </a:lnTo>
                    <a:lnTo>
                      <a:pt x="621" y="729"/>
                    </a:lnTo>
                    <a:lnTo>
                      <a:pt x="627" y="725"/>
                    </a:lnTo>
                    <a:lnTo>
                      <a:pt x="633" y="722"/>
                    </a:lnTo>
                    <a:lnTo>
                      <a:pt x="638" y="718"/>
                    </a:lnTo>
                    <a:lnTo>
                      <a:pt x="644" y="715"/>
                    </a:lnTo>
                    <a:lnTo>
                      <a:pt x="650" y="711"/>
                    </a:lnTo>
                    <a:lnTo>
                      <a:pt x="655" y="707"/>
                    </a:lnTo>
                    <a:lnTo>
                      <a:pt x="661" y="704"/>
                    </a:lnTo>
                    <a:lnTo>
                      <a:pt x="666" y="700"/>
                    </a:lnTo>
                    <a:lnTo>
                      <a:pt x="672" y="696"/>
                    </a:lnTo>
                    <a:lnTo>
                      <a:pt x="677" y="692"/>
                    </a:lnTo>
                    <a:lnTo>
                      <a:pt x="682" y="688"/>
                    </a:lnTo>
                    <a:lnTo>
                      <a:pt x="688" y="684"/>
                    </a:lnTo>
                    <a:lnTo>
                      <a:pt x="693" y="680"/>
                    </a:lnTo>
                    <a:lnTo>
                      <a:pt x="698" y="676"/>
                    </a:lnTo>
                    <a:lnTo>
                      <a:pt x="704" y="672"/>
                    </a:lnTo>
                    <a:lnTo>
                      <a:pt x="709" y="668"/>
                    </a:lnTo>
                    <a:lnTo>
                      <a:pt x="714" y="664"/>
                    </a:lnTo>
                    <a:lnTo>
                      <a:pt x="719" y="659"/>
                    </a:lnTo>
                    <a:lnTo>
                      <a:pt x="724" y="655"/>
                    </a:lnTo>
                    <a:lnTo>
                      <a:pt x="729" y="650"/>
                    </a:lnTo>
                    <a:lnTo>
                      <a:pt x="735" y="646"/>
                    </a:lnTo>
                    <a:lnTo>
                      <a:pt x="740" y="641"/>
                    </a:lnTo>
                    <a:lnTo>
                      <a:pt x="745" y="637"/>
                    </a:lnTo>
                    <a:lnTo>
                      <a:pt x="750" y="632"/>
                    </a:lnTo>
                    <a:lnTo>
                      <a:pt x="755" y="627"/>
                    </a:lnTo>
                    <a:lnTo>
                      <a:pt x="759" y="622"/>
                    </a:lnTo>
                    <a:lnTo>
                      <a:pt x="764" y="617"/>
                    </a:lnTo>
                    <a:lnTo>
                      <a:pt x="769" y="612"/>
                    </a:lnTo>
                    <a:lnTo>
                      <a:pt x="774" y="607"/>
                    </a:lnTo>
                    <a:lnTo>
                      <a:pt x="779" y="602"/>
                    </a:lnTo>
                    <a:lnTo>
                      <a:pt x="784" y="597"/>
                    </a:lnTo>
                    <a:lnTo>
                      <a:pt x="789" y="592"/>
                    </a:lnTo>
                    <a:lnTo>
                      <a:pt x="793" y="586"/>
                    </a:lnTo>
                    <a:lnTo>
                      <a:pt x="798" y="581"/>
                    </a:lnTo>
                    <a:lnTo>
                      <a:pt x="803" y="575"/>
                    </a:lnTo>
                    <a:lnTo>
                      <a:pt x="807" y="570"/>
                    </a:lnTo>
                    <a:lnTo>
                      <a:pt x="812" y="564"/>
                    </a:lnTo>
                    <a:lnTo>
                      <a:pt x="817" y="558"/>
                    </a:lnTo>
                    <a:lnTo>
                      <a:pt x="821" y="552"/>
                    </a:lnTo>
                    <a:lnTo>
                      <a:pt x="826" y="546"/>
                    </a:lnTo>
                    <a:lnTo>
                      <a:pt x="830" y="540"/>
                    </a:lnTo>
                    <a:lnTo>
                      <a:pt x="835" y="534"/>
                    </a:lnTo>
                    <a:lnTo>
                      <a:pt x="839" y="528"/>
                    </a:lnTo>
                    <a:lnTo>
                      <a:pt x="844" y="522"/>
                    </a:lnTo>
                    <a:lnTo>
                      <a:pt x="848" y="515"/>
                    </a:lnTo>
                    <a:lnTo>
                      <a:pt x="853" y="509"/>
                    </a:lnTo>
                    <a:lnTo>
                      <a:pt x="857" y="502"/>
                    </a:lnTo>
                    <a:lnTo>
                      <a:pt x="861" y="495"/>
                    </a:lnTo>
                    <a:lnTo>
                      <a:pt x="866" y="489"/>
                    </a:lnTo>
                    <a:lnTo>
                      <a:pt x="870" y="482"/>
                    </a:lnTo>
                    <a:lnTo>
                      <a:pt x="875" y="475"/>
                    </a:lnTo>
                    <a:lnTo>
                      <a:pt x="879" y="468"/>
                    </a:lnTo>
                    <a:lnTo>
                      <a:pt x="882" y="458"/>
                    </a:lnTo>
                    <a:lnTo>
                      <a:pt x="885" y="448"/>
                    </a:lnTo>
                    <a:lnTo>
                      <a:pt x="889" y="439"/>
                    </a:lnTo>
                    <a:lnTo>
                      <a:pt x="892" y="429"/>
                    </a:lnTo>
                    <a:lnTo>
                      <a:pt x="895" y="419"/>
                    </a:lnTo>
                    <a:lnTo>
                      <a:pt x="897" y="410"/>
                    </a:lnTo>
                    <a:lnTo>
                      <a:pt x="900" y="400"/>
                    </a:lnTo>
                    <a:lnTo>
                      <a:pt x="903" y="391"/>
                    </a:lnTo>
                    <a:lnTo>
                      <a:pt x="906" y="381"/>
                    </a:lnTo>
                    <a:lnTo>
                      <a:pt x="908" y="372"/>
                    </a:lnTo>
                    <a:lnTo>
                      <a:pt x="911" y="362"/>
                    </a:lnTo>
                    <a:lnTo>
                      <a:pt x="913" y="353"/>
                    </a:lnTo>
                    <a:lnTo>
                      <a:pt x="915" y="344"/>
                    </a:lnTo>
                    <a:lnTo>
                      <a:pt x="918" y="334"/>
                    </a:lnTo>
                    <a:lnTo>
                      <a:pt x="920" y="325"/>
                    </a:lnTo>
                    <a:lnTo>
                      <a:pt x="922" y="316"/>
                    </a:lnTo>
                    <a:lnTo>
                      <a:pt x="924" y="307"/>
                    </a:lnTo>
                    <a:lnTo>
                      <a:pt x="926" y="298"/>
                    </a:lnTo>
                    <a:lnTo>
                      <a:pt x="928" y="289"/>
                    </a:lnTo>
                    <a:lnTo>
                      <a:pt x="930" y="280"/>
                    </a:lnTo>
                    <a:lnTo>
                      <a:pt x="932" y="272"/>
                    </a:lnTo>
                    <a:lnTo>
                      <a:pt x="933" y="263"/>
                    </a:lnTo>
                    <a:lnTo>
                      <a:pt x="935" y="254"/>
                    </a:lnTo>
                    <a:lnTo>
                      <a:pt x="937" y="246"/>
                    </a:lnTo>
                    <a:lnTo>
                      <a:pt x="938" y="238"/>
                    </a:lnTo>
                    <a:lnTo>
                      <a:pt x="940" y="230"/>
                    </a:lnTo>
                    <a:lnTo>
                      <a:pt x="941" y="221"/>
                    </a:lnTo>
                    <a:lnTo>
                      <a:pt x="943" y="213"/>
                    </a:lnTo>
                    <a:lnTo>
                      <a:pt x="944" y="206"/>
                    </a:lnTo>
                    <a:lnTo>
                      <a:pt x="946" y="198"/>
                    </a:lnTo>
                    <a:lnTo>
                      <a:pt x="947" y="190"/>
                    </a:lnTo>
                    <a:lnTo>
                      <a:pt x="948" y="183"/>
                    </a:lnTo>
                    <a:lnTo>
                      <a:pt x="950" y="175"/>
                    </a:lnTo>
                    <a:lnTo>
                      <a:pt x="951" y="168"/>
                    </a:lnTo>
                    <a:lnTo>
                      <a:pt x="952" y="161"/>
                    </a:lnTo>
                    <a:lnTo>
                      <a:pt x="954" y="154"/>
                    </a:lnTo>
                    <a:lnTo>
                      <a:pt x="955" y="148"/>
                    </a:lnTo>
                    <a:lnTo>
                      <a:pt x="956" y="141"/>
                    </a:lnTo>
                    <a:lnTo>
                      <a:pt x="957" y="135"/>
                    </a:lnTo>
                    <a:lnTo>
                      <a:pt x="958" y="128"/>
                    </a:lnTo>
                    <a:lnTo>
                      <a:pt x="959" y="122"/>
                    </a:lnTo>
                    <a:lnTo>
                      <a:pt x="960" y="116"/>
                    </a:lnTo>
                    <a:lnTo>
                      <a:pt x="962" y="111"/>
                    </a:lnTo>
                    <a:lnTo>
                      <a:pt x="963" y="105"/>
                    </a:lnTo>
                    <a:lnTo>
                      <a:pt x="964" y="100"/>
                    </a:lnTo>
                    <a:lnTo>
                      <a:pt x="965" y="94"/>
                    </a:lnTo>
                    <a:lnTo>
                      <a:pt x="966" y="89"/>
                    </a:lnTo>
                    <a:lnTo>
                      <a:pt x="967" y="85"/>
                    </a:lnTo>
                    <a:lnTo>
                      <a:pt x="968" y="80"/>
                    </a:lnTo>
                    <a:lnTo>
                      <a:pt x="969" y="76"/>
                    </a:lnTo>
                    <a:lnTo>
                      <a:pt x="970" y="72"/>
                    </a:lnTo>
                    <a:lnTo>
                      <a:pt x="971" y="68"/>
                    </a:lnTo>
                    <a:lnTo>
                      <a:pt x="973" y="64"/>
                    </a:lnTo>
                    <a:lnTo>
                      <a:pt x="974" y="60"/>
                    </a:lnTo>
                    <a:lnTo>
                      <a:pt x="975" y="57"/>
                    </a:lnTo>
                    <a:lnTo>
                      <a:pt x="976" y="54"/>
                    </a:lnTo>
                    <a:lnTo>
                      <a:pt x="977" y="51"/>
                    </a:lnTo>
                    <a:lnTo>
                      <a:pt x="978" y="49"/>
                    </a:lnTo>
                    <a:lnTo>
                      <a:pt x="980" y="46"/>
                    </a:lnTo>
                    <a:lnTo>
                      <a:pt x="981" y="44"/>
                    </a:lnTo>
                    <a:lnTo>
                      <a:pt x="982" y="43"/>
                    </a:lnTo>
                    <a:lnTo>
                      <a:pt x="983" y="41"/>
                    </a:lnTo>
                    <a:lnTo>
                      <a:pt x="988" y="34"/>
                    </a:lnTo>
                    <a:lnTo>
                      <a:pt x="993" y="28"/>
                    </a:lnTo>
                    <a:lnTo>
                      <a:pt x="998" y="23"/>
                    </a:lnTo>
                    <a:lnTo>
                      <a:pt x="1004" y="19"/>
                    </a:lnTo>
                    <a:lnTo>
                      <a:pt x="1010" y="15"/>
                    </a:lnTo>
                    <a:lnTo>
                      <a:pt x="1016" y="12"/>
                    </a:lnTo>
                    <a:lnTo>
                      <a:pt x="1022" y="9"/>
                    </a:lnTo>
                    <a:lnTo>
                      <a:pt x="1028" y="7"/>
                    </a:lnTo>
                    <a:lnTo>
                      <a:pt x="1035" y="5"/>
                    </a:lnTo>
                    <a:lnTo>
                      <a:pt x="1041" y="4"/>
                    </a:lnTo>
                    <a:lnTo>
                      <a:pt x="1048" y="3"/>
                    </a:lnTo>
                    <a:lnTo>
                      <a:pt x="1055" y="2"/>
                    </a:lnTo>
                    <a:lnTo>
                      <a:pt x="1061" y="2"/>
                    </a:lnTo>
                    <a:lnTo>
                      <a:pt x="1068" y="1"/>
                    </a:lnTo>
                    <a:lnTo>
                      <a:pt x="1075" y="1"/>
                    </a:lnTo>
                    <a:lnTo>
                      <a:pt x="1081" y="0"/>
                    </a:lnTo>
                    <a:lnTo>
                      <a:pt x="1087" y="0"/>
                    </a:lnTo>
                    <a:lnTo>
                      <a:pt x="1100" y="0"/>
                    </a:lnTo>
                    <a:lnTo>
                      <a:pt x="1112" y="1"/>
                    </a:lnTo>
                    <a:lnTo>
                      <a:pt x="1123" y="2"/>
                    </a:lnTo>
                    <a:lnTo>
                      <a:pt x="1133" y="4"/>
                    </a:lnTo>
                    <a:lnTo>
                      <a:pt x="1142" y="6"/>
                    </a:lnTo>
                    <a:lnTo>
                      <a:pt x="1150" y="8"/>
                    </a:lnTo>
                    <a:lnTo>
                      <a:pt x="1157" y="11"/>
                    </a:lnTo>
                    <a:lnTo>
                      <a:pt x="1163" y="14"/>
                    </a:lnTo>
                    <a:lnTo>
                      <a:pt x="1169" y="17"/>
                    </a:lnTo>
                    <a:lnTo>
                      <a:pt x="1174" y="21"/>
                    </a:lnTo>
                    <a:lnTo>
                      <a:pt x="1178" y="24"/>
                    </a:lnTo>
                    <a:lnTo>
                      <a:pt x="1182" y="28"/>
                    </a:lnTo>
                    <a:lnTo>
                      <a:pt x="1185" y="32"/>
                    </a:lnTo>
                    <a:lnTo>
                      <a:pt x="1188" y="35"/>
                    </a:lnTo>
                    <a:lnTo>
                      <a:pt x="1190" y="39"/>
                    </a:lnTo>
                    <a:lnTo>
                      <a:pt x="1192" y="42"/>
                    </a:lnTo>
                    <a:lnTo>
                      <a:pt x="1194" y="46"/>
                    </a:lnTo>
                    <a:lnTo>
                      <a:pt x="1196" y="52"/>
                    </a:lnTo>
                    <a:lnTo>
                      <a:pt x="1198" y="58"/>
                    </a:lnTo>
                    <a:lnTo>
                      <a:pt x="1200" y="65"/>
                    </a:lnTo>
                    <a:lnTo>
                      <a:pt x="1201" y="71"/>
                    </a:lnTo>
                    <a:lnTo>
                      <a:pt x="1203" y="78"/>
                    </a:lnTo>
                    <a:lnTo>
                      <a:pt x="1205" y="84"/>
                    </a:lnTo>
                    <a:lnTo>
                      <a:pt x="1206" y="91"/>
                    </a:lnTo>
                    <a:lnTo>
                      <a:pt x="1208" y="97"/>
                    </a:lnTo>
                    <a:lnTo>
                      <a:pt x="1209" y="104"/>
                    </a:lnTo>
                    <a:lnTo>
                      <a:pt x="1211" y="110"/>
                    </a:lnTo>
                    <a:lnTo>
                      <a:pt x="1213" y="117"/>
                    </a:lnTo>
                    <a:lnTo>
                      <a:pt x="1214" y="124"/>
                    </a:lnTo>
                    <a:lnTo>
                      <a:pt x="1216" y="130"/>
                    </a:lnTo>
                    <a:lnTo>
                      <a:pt x="1217" y="137"/>
                    </a:lnTo>
                    <a:lnTo>
                      <a:pt x="1219" y="144"/>
                    </a:lnTo>
                    <a:lnTo>
                      <a:pt x="1220" y="151"/>
                    </a:lnTo>
                    <a:lnTo>
                      <a:pt x="1221" y="157"/>
                    </a:lnTo>
                    <a:lnTo>
                      <a:pt x="1223" y="164"/>
                    </a:lnTo>
                    <a:lnTo>
                      <a:pt x="1224" y="171"/>
                    </a:lnTo>
                    <a:lnTo>
                      <a:pt x="1226" y="178"/>
                    </a:lnTo>
                    <a:lnTo>
                      <a:pt x="1227" y="185"/>
                    </a:lnTo>
                    <a:lnTo>
                      <a:pt x="1229" y="192"/>
                    </a:lnTo>
                    <a:lnTo>
                      <a:pt x="1230" y="199"/>
                    </a:lnTo>
                    <a:lnTo>
                      <a:pt x="1232" y="206"/>
                    </a:lnTo>
                    <a:lnTo>
                      <a:pt x="1233" y="213"/>
                    </a:lnTo>
                    <a:lnTo>
                      <a:pt x="1235" y="220"/>
                    </a:lnTo>
                    <a:lnTo>
                      <a:pt x="1236" y="227"/>
                    </a:lnTo>
                    <a:lnTo>
                      <a:pt x="1237" y="234"/>
                    </a:lnTo>
                    <a:lnTo>
                      <a:pt x="1239" y="242"/>
                    </a:lnTo>
                    <a:lnTo>
                      <a:pt x="1240" y="249"/>
                    </a:lnTo>
                    <a:lnTo>
                      <a:pt x="1242" y="256"/>
                    </a:lnTo>
                    <a:lnTo>
                      <a:pt x="1243" y="263"/>
                    </a:lnTo>
                    <a:lnTo>
                      <a:pt x="1245" y="270"/>
                    </a:lnTo>
                    <a:lnTo>
                      <a:pt x="1247" y="277"/>
                    </a:lnTo>
                    <a:lnTo>
                      <a:pt x="1248" y="285"/>
                    </a:lnTo>
                    <a:lnTo>
                      <a:pt x="1250" y="292"/>
                    </a:lnTo>
                    <a:lnTo>
                      <a:pt x="1251" y="299"/>
                    </a:lnTo>
                    <a:lnTo>
                      <a:pt x="1253" y="306"/>
                    </a:lnTo>
                    <a:lnTo>
                      <a:pt x="1255" y="314"/>
                    </a:lnTo>
                    <a:lnTo>
                      <a:pt x="1256" y="321"/>
                    </a:lnTo>
                    <a:lnTo>
                      <a:pt x="1258" y="328"/>
                    </a:lnTo>
                    <a:lnTo>
                      <a:pt x="1260" y="335"/>
                    </a:lnTo>
                    <a:lnTo>
                      <a:pt x="1262" y="343"/>
                    </a:lnTo>
                    <a:lnTo>
                      <a:pt x="1263" y="350"/>
                    </a:lnTo>
                    <a:lnTo>
                      <a:pt x="1265" y="357"/>
                    </a:lnTo>
                    <a:lnTo>
                      <a:pt x="1267" y="365"/>
                    </a:lnTo>
                    <a:lnTo>
                      <a:pt x="1269" y="372"/>
                    </a:lnTo>
                    <a:lnTo>
                      <a:pt x="1271" y="379"/>
                    </a:lnTo>
                    <a:lnTo>
                      <a:pt x="1273" y="386"/>
                    </a:lnTo>
                    <a:lnTo>
                      <a:pt x="1275" y="394"/>
                    </a:lnTo>
                    <a:lnTo>
                      <a:pt x="1277" y="401"/>
                    </a:lnTo>
                    <a:lnTo>
                      <a:pt x="1279" y="408"/>
                    </a:lnTo>
                    <a:lnTo>
                      <a:pt x="1281" y="416"/>
                    </a:lnTo>
                    <a:lnTo>
                      <a:pt x="1283" y="423"/>
                    </a:lnTo>
                    <a:lnTo>
                      <a:pt x="1286" y="430"/>
                    </a:lnTo>
                    <a:lnTo>
                      <a:pt x="1288" y="437"/>
                    </a:lnTo>
                    <a:lnTo>
                      <a:pt x="1290" y="445"/>
                    </a:lnTo>
                    <a:lnTo>
                      <a:pt x="1293" y="452"/>
                    </a:lnTo>
                    <a:lnTo>
                      <a:pt x="1296" y="459"/>
                    </a:lnTo>
                    <a:lnTo>
                      <a:pt x="1299" y="467"/>
                    </a:lnTo>
                    <a:lnTo>
                      <a:pt x="1303" y="474"/>
                    </a:lnTo>
                    <a:lnTo>
                      <a:pt x="1306" y="481"/>
                    </a:lnTo>
                    <a:lnTo>
                      <a:pt x="1309" y="488"/>
                    </a:lnTo>
                    <a:lnTo>
                      <a:pt x="1313" y="495"/>
                    </a:lnTo>
                    <a:lnTo>
                      <a:pt x="1317" y="502"/>
                    </a:lnTo>
                    <a:lnTo>
                      <a:pt x="1321" y="508"/>
                    </a:lnTo>
                    <a:lnTo>
                      <a:pt x="1324" y="515"/>
                    </a:lnTo>
                    <a:lnTo>
                      <a:pt x="1328" y="521"/>
                    </a:lnTo>
                    <a:lnTo>
                      <a:pt x="1332" y="528"/>
                    </a:lnTo>
                    <a:lnTo>
                      <a:pt x="1336" y="534"/>
                    </a:lnTo>
                    <a:lnTo>
                      <a:pt x="1340" y="540"/>
                    </a:lnTo>
                    <a:lnTo>
                      <a:pt x="1345" y="546"/>
                    </a:lnTo>
                    <a:lnTo>
                      <a:pt x="1349" y="552"/>
                    </a:lnTo>
                    <a:lnTo>
                      <a:pt x="1353" y="558"/>
                    </a:lnTo>
                    <a:lnTo>
                      <a:pt x="1358" y="564"/>
                    </a:lnTo>
                    <a:lnTo>
                      <a:pt x="1362" y="569"/>
                    </a:lnTo>
                    <a:lnTo>
                      <a:pt x="1367" y="575"/>
                    </a:lnTo>
                    <a:lnTo>
                      <a:pt x="1371" y="580"/>
                    </a:lnTo>
                    <a:lnTo>
                      <a:pt x="1376" y="586"/>
                    </a:lnTo>
                    <a:lnTo>
                      <a:pt x="1381" y="591"/>
                    </a:lnTo>
                    <a:lnTo>
                      <a:pt x="1386" y="596"/>
                    </a:lnTo>
                    <a:lnTo>
                      <a:pt x="1390" y="601"/>
                    </a:lnTo>
                    <a:lnTo>
                      <a:pt x="1395" y="607"/>
                    </a:lnTo>
                    <a:lnTo>
                      <a:pt x="1400" y="612"/>
                    </a:lnTo>
                    <a:lnTo>
                      <a:pt x="1405" y="617"/>
                    </a:lnTo>
                    <a:lnTo>
                      <a:pt x="1410" y="621"/>
                    </a:lnTo>
                    <a:lnTo>
                      <a:pt x="1415" y="626"/>
                    </a:lnTo>
                    <a:lnTo>
                      <a:pt x="1420" y="631"/>
                    </a:lnTo>
                    <a:lnTo>
                      <a:pt x="1426" y="635"/>
                    </a:lnTo>
                    <a:lnTo>
                      <a:pt x="1431" y="640"/>
                    </a:lnTo>
                    <a:lnTo>
                      <a:pt x="1436" y="645"/>
                    </a:lnTo>
                    <a:lnTo>
                      <a:pt x="1441" y="649"/>
                    </a:lnTo>
                    <a:lnTo>
                      <a:pt x="1447" y="653"/>
                    </a:lnTo>
                    <a:lnTo>
                      <a:pt x="1452" y="658"/>
                    </a:lnTo>
                    <a:lnTo>
                      <a:pt x="1458" y="662"/>
                    </a:lnTo>
                    <a:lnTo>
                      <a:pt x="1463" y="666"/>
                    </a:lnTo>
                    <a:lnTo>
                      <a:pt x="1468" y="670"/>
                    </a:lnTo>
                    <a:lnTo>
                      <a:pt x="1474" y="674"/>
                    </a:lnTo>
                    <a:lnTo>
                      <a:pt x="1479" y="678"/>
                    </a:lnTo>
                    <a:lnTo>
                      <a:pt x="1485" y="682"/>
                    </a:lnTo>
                    <a:lnTo>
                      <a:pt x="1491" y="686"/>
                    </a:lnTo>
                    <a:lnTo>
                      <a:pt x="1496" y="690"/>
                    </a:lnTo>
                    <a:lnTo>
                      <a:pt x="1502" y="694"/>
                    </a:lnTo>
                    <a:lnTo>
                      <a:pt x="1507" y="698"/>
                    </a:lnTo>
                    <a:lnTo>
                      <a:pt x="1513" y="701"/>
                    </a:lnTo>
                    <a:lnTo>
                      <a:pt x="1519" y="705"/>
                    </a:lnTo>
                    <a:lnTo>
                      <a:pt x="1524" y="709"/>
                    </a:lnTo>
                    <a:lnTo>
                      <a:pt x="1530" y="712"/>
                    </a:lnTo>
                    <a:lnTo>
                      <a:pt x="1536" y="716"/>
                    </a:lnTo>
                    <a:lnTo>
                      <a:pt x="1541" y="719"/>
                    </a:lnTo>
                    <a:lnTo>
                      <a:pt x="1547" y="723"/>
                    </a:lnTo>
                    <a:lnTo>
                      <a:pt x="1553" y="726"/>
                    </a:lnTo>
                    <a:lnTo>
                      <a:pt x="1559" y="730"/>
                    </a:lnTo>
                    <a:lnTo>
                      <a:pt x="1564" y="733"/>
                    </a:lnTo>
                    <a:lnTo>
                      <a:pt x="1570" y="737"/>
                    </a:lnTo>
                    <a:lnTo>
                      <a:pt x="1576" y="740"/>
                    </a:lnTo>
                    <a:lnTo>
                      <a:pt x="1582" y="743"/>
                    </a:lnTo>
                    <a:lnTo>
                      <a:pt x="1587" y="746"/>
                    </a:lnTo>
                    <a:lnTo>
                      <a:pt x="1593" y="750"/>
                    </a:lnTo>
                    <a:lnTo>
                      <a:pt x="1599" y="753"/>
                    </a:lnTo>
                    <a:lnTo>
                      <a:pt x="1604" y="756"/>
                    </a:lnTo>
                    <a:lnTo>
                      <a:pt x="1610" y="759"/>
                    </a:lnTo>
                    <a:lnTo>
                      <a:pt x="1616" y="763"/>
                    </a:lnTo>
                    <a:lnTo>
                      <a:pt x="1621" y="766"/>
                    </a:lnTo>
                    <a:lnTo>
                      <a:pt x="1627" y="769"/>
                    </a:lnTo>
                    <a:lnTo>
                      <a:pt x="1633" y="772"/>
                    </a:lnTo>
                    <a:lnTo>
                      <a:pt x="1638" y="775"/>
                    </a:lnTo>
                    <a:lnTo>
                      <a:pt x="1641" y="769"/>
                    </a:lnTo>
                    <a:lnTo>
                      <a:pt x="1644" y="763"/>
                    </a:lnTo>
                    <a:lnTo>
                      <a:pt x="1647" y="757"/>
                    </a:lnTo>
                    <a:lnTo>
                      <a:pt x="1650" y="750"/>
                    </a:lnTo>
                    <a:lnTo>
                      <a:pt x="1653" y="743"/>
                    </a:lnTo>
                    <a:lnTo>
                      <a:pt x="1656" y="736"/>
                    </a:lnTo>
                    <a:lnTo>
                      <a:pt x="1660" y="729"/>
                    </a:lnTo>
                    <a:lnTo>
                      <a:pt x="1663" y="722"/>
                    </a:lnTo>
                    <a:lnTo>
                      <a:pt x="1666" y="715"/>
                    </a:lnTo>
                    <a:lnTo>
                      <a:pt x="1669" y="708"/>
                    </a:lnTo>
                    <a:lnTo>
                      <a:pt x="1673" y="701"/>
                    </a:lnTo>
                    <a:lnTo>
                      <a:pt x="1676" y="694"/>
                    </a:lnTo>
                    <a:lnTo>
                      <a:pt x="1680" y="687"/>
                    </a:lnTo>
                    <a:lnTo>
                      <a:pt x="1684" y="680"/>
                    </a:lnTo>
                    <a:lnTo>
                      <a:pt x="1687" y="674"/>
                    </a:lnTo>
                    <a:lnTo>
                      <a:pt x="1691" y="667"/>
                    </a:lnTo>
                    <a:lnTo>
                      <a:pt x="1695" y="661"/>
                    </a:lnTo>
                    <a:lnTo>
                      <a:pt x="1699" y="655"/>
                    </a:lnTo>
                    <a:lnTo>
                      <a:pt x="1703" y="650"/>
                    </a:lnTo>
                    <a:lnTo>
                      <a:pt x="1707" y="645"/>
                    </a:lnTo>
                    <a:lnTo>
                      <a:pt x="1711" y="640"/>
                    </a:lnTo>
                    <a:lnTo>
                      <a:pt x="1715" y="635"/>
                    </a:lnTo>
                    <a:lnTo>
                      <a:pt x="1720" y="631"/>
                    </a:lnTo>
                    <a:lnTo>
                      <a:pt x="1724" y="628"/>
                    </a:lnTo>
                    <a:lnTo>
                      <a:pt x="1729" y="625"/>
                    </a:lnTo>
                    <a:lnTo>
                      <a:pt x="1734" y="623"/>
                    </a:lnTo>
                    <a:lnTo>
                      <a:pt x="1739" y="621"/>
                    </a:lnTo>
                    <a:lnTo>
                      <a:pt x="1744" y="622"/>
                    </a:lnTo>
                    <a:lnTo>
                      <a:pt x="1749" y="623"/>
                    </a:lnTo>
                    <a:lnTo>
                      <a:pt x="1754" y="624"/>
                    </a:lnTo>
                    <a:lnTo>
                      <a:pt x="1759" y="626"/>
                    </a:lnTo>
                    <a:lnTo>
                      <a:pt x="1764" y="628"/>
                    </a:lnTo>
                    <a:lnTo>
                      <a:pt x="1769" y="631"/>
                    </a:lnTo>
                    <a:lnTo>
                      <a:pt x="1774" y="633"/>
                    </a:lnTo>
                    <a:lnTo>
                      <a:pt x="1780" y="636"/>
                    </a:lnTo>
                    <a:lnTo>
                      <a:pt x="1785" y="640"/>
                    </a:lnTo>
                    <a:lnTo>
                      <a:pt x="1790" y="644"/>
                    </a:lnTo>
                    <a:lnTo>
                      <a:pt x="1795" y="648"/>
                    </a:lnTo>
                    <a:lnTo>
                      <a:pt x="1800" y="652"/>
                    </a:lnTo>
                    <a:lnTo>
                      <a:pt x="1805" y="657"/>
                    </a:lnTo>
                    <a:lnTo>
                      <a:pt x="1810" y="662"/>
                    </a:lnTo>
                    <a:lnTo>
                      <a:pt x="1814" y="667"/>
                    </a:lnTo>
                    <a:lnTo>
                      <a:pt x="1819" y="673"/>
                    </a:lnTo>
                    <a:lnTo>
                      <a:pt x="1823" y="679"/>
                    </a:lnTo>
                    <a:lnTo>
                      <a:pt x="1828" y="685"/>
                    </a:lnTo>
                    <a:lnTo>
                      <a:pt x="1832" y="691"/>
                    </a:lnTo>
                    <a:lnTo>
                      <a:pt x="1835" y="698"/>
                    </a:lnTo>
                    <a:lnTo>
                      <a:pt x="1839" y="705"/>
                    </a:lnTo>
                    <a:lnTo>
                      <a:pt x="1842" y="713"/>
                    </a:lnTo>
                    <a:lnTo>
                      <a:pt x="1845" y="721"/>
                    </a:lnTo>
                    <a:lnTo>
                      <a:pt x="1848" y="729"/>
                    </a:lnTo>
                    <a:lnTo>
                      <a:pt x="1850" y="737"/>
                    </a:lnTo>
                    <a:lnTo>
                      <a:pt x="1852" y="746"/>
                    </a:lnTo>
                    <a:lnTo>
                      <a:pt x="1854" y="755"/>
                    </a:lnTo>
                    <a:lnTo>
                      <a:pt x="1854" y="764"/>
                    </a:lnTo>
                    <a:lnTo>
                      <a:pt x="1854" y="773"/>
                    </a:lnTo>
                    <a:lnTo>
                      <a:pt x="1854" y="782"/>
                    </a:lnTo>
                    <a:lnTo>
                      <a:pt x="1853" y="791"/>
                    </a:lnTo>
                    <a:lnTo>
                      <a:pt x="1852" y="800"/>
                    </a:lnTo>
                    <a:lnTo>
                      <a:pt x="1851" y="808"/>
                    </a:lnTo>
                    <a:lnTo>
                      <a:pt x="1849" y="816"/>
                    </a:lnTo>
                    <a:lnTo>
                      <a:pt x="1848" y="824"/>
                    </a:lnTo>
                    <a:lnTo>
                      <a:pt x="1846" y="832"/>
                    </a:lnTo>
                    <a:lnTo>
                      <a:pt x="1844" y="840"/>
                    </a:lnTo>
                    <a:lnTo>
                      <a:pt x="1842" y="847"/>
                    </a:lnTo>
                    <a:lnTo>
                      <a:pt x="1840" y="854"/>
                    </a:lnTo>
                    <a:lnTo>
                      <a:pt x="1838" y="861"/>
                    </a:lnTo>
                    <a:lnTo>
                      <a:pt x="1835" y="867"/>
                    </a:lnTo>
                    <a:lnTo>
                      <a:pt x="1833" y="874"/>
                    </a:lnTo>
                    <a:lnTo>
                      <a:pt x="1830" y="880"/>
                    </a:lnTo>
                    <a:lnTo>
                      <a:pt x="1827" y="886"/>
                    </a:lnTo>
                    <a:lnTo>
                      <a:pt x="1824" y="891"/>
                    </a:lnTo>
                    <a:lnTo>
                      <a:pt x="1821" y="896"/>
                    </a:lnTo>
                    <a:lnTo>
                      <a:pt x="1818" y="901"/>
                    </a:lnTo>
                    <a:lnTo>
                      <a:pt x="1815" y="905"/>
                    </a:lnTo>
                    <a:lnTo>
                      <a:pt x="1812" y="910"/>
                    </a:lnTo>
                    <a:lnTo>
                      <a:pt x="1808" y="914"/>
                    </a:lnTo>
                    <a:lnTo>
                      <a:pt x="1805" y="917"/>
                    </a:lnTo>
                    <a:lnTo>
                      <a:pt x="1802" y="920"/>
                    </a:lnTo>
                    <a:lnTo>
                      <a:pt x="1807" y="923"/>
                    </a:lnTo>
                    <a:lnTo>
                      <a:pt x="1813" y="926"/>
                    </a:lnTo>
                    <a:lnTo>
                      <a:pt x="1819" y="928"/>
                    </a:lnTo>
                    <a:lnTo>
                      <a:pt x="1825" y="931"/>
                    </a:lnTo>
                    <a:lnTo>
                      <a:pt x="1831" y="933"/>
                    </a:lnTo>
                    <a:lnTo>
                      <a:pt x="1838" y="935"/>
                    </a:lnTo>
                    <a:lnTo>
                      <a:pt x="1844" y="937"/>
                    </a:lnTo>
                    <a:lnTo>
                      <a:pt x="1850" y="939"/>
                    </a:lnTo>
                    <a:lnTo>
                      <a:pt x="1857" y="940"/>
                    </a:lnTo>
                    <a:lnTo>
                      <a:pt x="1863" y="942"/>
                    </a:lnTo>
                    <a:lnTo>
                      <a:pt x="1869" y="943"/>
                    </a:lnTo>
                    <a:lnTo>
                      <a:pt x="1876" y="945"/>
                    </a:lnTo>
                    <a:lnTo>
                      <a:pt x="1883" y="946"/>
                    </a:lnTo>
                    <a:lnTo>
                      <a:pt x="1889" y="947"/>
                    </a:lnTo>
                    <a:lnTo>
                      <a:pt x="1896" y="948"/>
                    </a:lnTo>
                    <a:lnTo>
                      <a:pt x="1903" y="949"/>
                    </a:lnTo>
                    <a:lnTo>
                      <a:pt x="1909" y="950"/>
                    </a:lnTo>
                    <a:lnTo>
                      <a:pt x="1916" y="951"/>
                    </a:lnTo>
                    <a:lnTo>
                      <a:pt x="1923" y="952"/>
                    </a:lnTo>
                    <a:lnTo>
                      <a:pt x="1930" y="953"/>
                    </a:lnTo>
                    <a:lnTo>
                      <a:pt x="1936" y="953"/>
                    </a:lnTo>
                    <a:lnTo>
                      <a:pt x="1943" y="954"/>
                    </a:lnTo>
                    <a:lnTo>
                      <a:pt x="1950" y="955"/>
                    </a:lnTo>
                    <a:lnTo>
                      <a:pt x="1957" y="956"/>
                    </a:lnTo>
                    <a:lnTo>
                      <a:pt x="1964" y="957"/>
                    </a:lnTo>
                    <a:lnTo>
                      <a:pt x="1970" y="958"/>
                    </a:lnTo>
                    <a:lnTo>
                      <a:pt x="1977" y="958"/>
                    </a:lnTo>
                    <a:lnTo>
                      <a:pt x="1984" y="959"/>
                    </a:lnTo>
                    <a:lnTo>
                      <a:pt x="1990" y="960"/>
                    </a:lnTo>
                    <a:lnTo>
                      <a:pt x="1997" y="961"/>
                    </a:lnTo>
                    <a:lnTo>
                      <a:pt x="2004" y="963"/>
                    </a:lnTo>
                    <a:lnTo>
                      <a:pt x="2010" y="964"/>
                    </a:lnTo>
                    <a:lnTo>
                      <a:pt x="2017" y="965"/>
                    </a:lnTo>
                    <a:lnTo>
                      <a:pt x="2023" y="966"/>
                    </a:lnTo>
                    <a:lnTo>
                      <a:pt x="2030" y="968"/>
                    </a:lnTo>
                    <a:lnTo>
                      <a:pt x="2036" y="969"/>
                    </a:lnTo>
                    <a:lnTo>
                      <a:pt x="2043" y="971"/>
                    </a:lnTo>
                    <a:lnTo>
                      <a:pt x="2049" y="973"/>
                    </a:lnTo>
                    <a:lnTo>
                      <a:pt x="2055" y="975"/>
                    </a:lnTo>
                    <a:lnTo>
                      <a:pt x="2061" y="977"/>
                    </a:lnTo>
                    <a:lnTo>
                      <a:pt x="2067" y="980"/>
                    </a:lnTo>
                    <a:lnTo>
                      <a:pt x="2073" y="982"/>
                    </a:lnTo>
                    <a:lnTo>
                      <a:pt x="2079" y="985"/>
                    </a:lnTo>
                    <a:lnTo>
                      <a:pt x="2085" y="988"/>
                    </a:lnTo>
                    <a:lnTo>
                      <a:pt x="2090" y="991"/>
                    </a:lnTo>
                    <a:lnTo>
                      <a:pt x="2096" y="994"/>
                    </a:lnTo>
                    <a:lnTo>
                      <a:pt x="2102" y="997"/>
                    </a:lnTo>
                    <a:lnTo>
                      <a:pt x="2107" y="1001"/>
                    </a:lnTo>
                    <a:lnTo>
                      <a:pt x="2112" y="1005"/>
                    </a:lnTo>
                    <a:lnTo>
                      <a:pt x="2117" y="1009"/>
                    </a:lnTo>
                    <a:lnTo>
                      <a:pt x="2122" y="1013"/>
                    </a:lnTo>
                    <a:lnTo>
                      <a:pt x="2127" y="1018"/>
                    </a:lnTo>
                    <a:lnTo>
                      <a:pt x="2133" y="1024"/>
                    </a:lnTo>
                    <a:lnTo>
                      <a:pt x="2138" y="1030"/>
                    </a:lnTo>
                    <a:lnTo>
                      <a:pt x="2143" y="1036"/>
                    </a:lnTo>
                    <a:lnTo>
                      <a:pt x="2147" y="1043"/>
                    </a:lnTo>
                    <a:lnTo>
                      <a:pt x="2151" y="1049"/>
                    </a:lnTo>
                    <a:lnTo>
                      <a:pt x="2154" y="1056"/>
                    </a:lnTo>
                    <a:lnTo>
                      <a:pt x="2157" y="1063"/>
                    </a:lnTo>
                    <a:lnTo>
                      <a:pt x="2160" y="1070"/>
                    </a:lnTo>
                    <a:lnTo>
                      <a:pt x="2163" y="1077"/>
                    </a:lnTo>
                    <a:lnTo>
                      <a:pt x="2165" y="1084"/>
                    </a:lnTo>
                    <a:lnTo>
                      <a:pt x="2167" y="1091"/>
                    </a:lnTo>
                    <a:lnTo>
                      <a:pt x="2168" y="1098"/>
                    </a:lnTo>
                    <a:lnTo>
                      <a:pt x="2170" y="1105"/>
                    </a:lnTo>
                    <a:lnTo>
                      <a:pt x="2171" y="1112"/>
                    </a:lnTo>
                    <a:lnTo>
                      <a:pt x="2172" y="1119"/>
                    </a:lnTo>
                    <a:lnTo>
                      <a:pt x="2173" y="1126"/>
                    </a:lnTo>
                    <a:lnTo>
                      <a:pt x="2174" y="1133"/>
                    </a:lnTo>
                    <a:lnTo>
                      <a:pt x="2175" y="1140"/>
                    </a:lnTo>
                    <a:lnTo>
                      <a:pt x="2175" y="1147"/>
                    </a:lnTo>
                    <a:lnTo>
                      <a:pt x="2176" y="1154"/>
                    </a:lnTo>
                    <a:lnTo>
                      <a:pt x="2176" y="1161"/>
                    </a:lnTo>
                    <a:lnTo>
                      <a:pt x="2177" y="1167"/>
                    </a:lnTo>
                    <a:lnTo>
                      <a:pt x="2176" y="1170"/>
                    </a:lnTo>
                    <a:lnTo>
                      <a:pt x="2175" y="1172"/>
                    </a:lnTo>
                    <a:lnTo>
                      <a:pt x="2174" y="1174"/>
                    </a:lnTo>
                    <a:lnTo>
                      <a:pt x="2172" y="1177"/>
                    </a:lnTo>
                    <a:lnTo>
                      <a:pt x="2170" y="1179"/>
                    </a:lnTo>
                    <a:lnTo>
                      <a:pt x="2168" y="1181"/>
                    </a:lnTo>
                    <a:lnTo>
                      <a:pt x="2165" y="1182"/>
                    </a:lnTo>
                    <a:lnTo>
                      <a:pt x="2162" y="1184"/>
                    </a:lnTo>
                    <a:lnTo>
                      <a:pt x="2159" y="1186"/>
                    </a:lnTo>
                    <a:lnTo>
                      <a:pt x="2156" y="1187"/>
                    </a:lnTo>
                    <a:lnTo>
                      <a:pt x="2152" y="1188"/>
                    </a:lnTo>
                    <a:lnTo>
                      <a:pt x="2148" y="1189"/>
                    </a:lnTo>
                    <a:lnTo>
                      <a:pt x="2144" y="1191"/>
                    </a:lnTo>
                    <a:lnTo>
                      <a:pt x="2139" y="1192"/>
                    </a:lnTo>
                    <a:lnTo>
                      <a:pt x="2135" y="1192"/>
                    </a:lnTo>
                    <a:lnTo>
                      <a:pt x="2130" y="1193"/>
                    </a:lnTo>
                    <a:lnTo>
                      <a:pt x="2125" y="1194"/>
                    </a:lnTo>
                    <a:lnTo>
                      <a:pt x="2120" y="1195"/>
                    </a:lnTo>
                    <a:lnTo>
                      <a:pt x="2114" y="1195"/>
                    </a:lnTo>
                    <a:lnTo>
                      <a:pt x="2109" y="1196"/>
                    </a:lnTo>
                    <a:lnTo>
                      <a:pt x="2103" y="1196"/>
                    </a:lnTo>
                    <a:lnTo>
                      <a:pt x="2097" y="1197"/>
                    </a:lnTo>
                    <a:lnTo>
                      <a:pt x="2091" y="1197"/>
                    </a:lnTo>
                    <a:lnTo>
                      <a:pt x="2084" y="1197"/>
                    </a:lnTo>
                    <a:lnTo>
                      <a:pt x="2078" y="1197"/>
                    </a:lnTo>
                    <a:lnTo>
                      <a:pt x="2071" y="1197"/>
                    </a:lnTo>
                    <a:lnTo>
                      <a:pt x="2064" y="1197"/>
                    </a:lnTo>
                    <a:lnTo>
                      <a:pt x="2058" y="1198"/>
                    </a:lnTo>
                    <a:lnTo>
                      <a:pt x="2051" y="1198"/>
                    </a:lnTo>
                    <a:lnTo>
                      <a:pt x="2043" y="1197"/>
                    </a:lnTo>
                    <a:lnTo>
                      <a:pt x="2036" y="1197"/>
                    </a:lnTo>
                    <a:lnTo>
                      <a:pt x="2029" y="1197"/>
                    </a:lnTo>
                    <a:lnTo>
                      <a:pt x="2021" y="1197"/>
                    </a:lnTo>
                    <a:lnTo>
                      <a:pt x="2014" y="1197"/>
                    </a:lnTo>
                    <a:lnTo>
                      <a:pt x="2006" y="1197"/>
                    </a:lnTo>
                    <a:lnTo>
                      <a:pt x="1998" y="1197"/>
                    </a:lnTo>
                    <a:lnTo>
                      <a:pt x="1990" y="1197"/>
                    </a:lnTo>
                    <a:lnTo>
                      <a:pt x="1982" y="1196"/>
                    </a:lnTo>
                    <a:lnTo>
                      <a:pt x="1974" y="1196"/>
                    </a:lnTo>
                    <a:lnTo>
                      <a:pt x="1966" y="1196"/>
                    </a:lnTo>
                    <a:lnTo>
                      <a:pt x="1958" y="1196"/>
                    </a:lnTo>
                    <a:lnTo>
                      <a:pt x="1950" y="1196"/>
                    </a:lnTo>
                    <a:lnTo>
                      <a:pt x="1942" y="1195"/>
                    </a:lnTo>
                    <a:lnTo>
                      <a:pt x="1934" y="1195"/>
                    </a:lnTo>
                    <a:lnTo>
                      <a:pt x="1926" y="1195"/>
                    </a:lnTo>
                    <a:lnTo>
                      <a:pt x="1918" y="1195"/>
                    </a:lnTo>
                    <a:lnTo>
                      <a:pt x="1910" y="1195"/>
                    </a:lnTo>
                    <a:lnTo>
                      <a:pt x="1901" y="1195"/>
                    </a:lnTo>
                    <a:lnTo>
                      <a:pt x="1893" y="1195"/>
                    </a:lnTo>
                    <a:lnTo>
                      <a:pt x="1885" y="1195"/>
                    </a:lnTo>
                    <a:lnTo>
                      <a:pt x="1877" y="1195"/>
                    </a:lnTo>
                    <a:lnTo>
                      <a:pt x="1869" y="1195"/>
                    </a:lnTo>
                    <a:lnTo>
                      <a:pt x="1861" y="1196"/>
                    </a:lnTo>
                    <a:lnTo>
                      <a:pt x="1853" y="1196"/>
                    </a:lnTo>
                    <a:lnTo>
                      <a:pt x="1845" y="1196"/>
                    </a:lnTo>
                    <a:lnTo>
                      <a:pt x="1837" y="1197"/>
                    </a:lnTo>
                    <a:lnTo>
                      <a:pt x="1829" y="1197"/>
                    </a:lnTo>
                    <a:lnTo>
                      <a:pt x="1821" y="1198"/>
                    </a:lnTo>
                    <a:lnTo>
                      <a:pt x="1813" y="1198"/>
                    </a:lnTo>
                    <a:lnTo>
                      <a:pt x="1806" y="1199"/>
                    </a:lnTo>
                    <a:lnTo>
                      <a:pt x="1798" y="1200"/>
                    </a:lnTo>
                    <a:lnTo>
                      <a:pt x="1791" y="1201"/>
                    </a:lnTo>
                    <a:lnTo>
                      <a:pt x="1784" y="1202"/>
                    </a:lnTo>
                    <a:lnTo>
                      <a:pt x="1776" y="1203"/>
                    </a:lnTo>
                    <a:lnTo>
                      <a:pt x="1769" y="1204"/>
                    </a:lnTo>
                    <a:lnTo>
                      <a:pt x="1762" y="1205"/>
                    </a:lnTo>
                    <a:lnTo>
                      <a:pt x="1756" y="1206"/>
                    </a:lnTo>
                    <a:lnTo>
                      <a:pt x="1749" y="1208"/>
                    </a:lnTo>
                    <a:lnTo>
                      <a:pt x="1742" y="1209"/>
                    </a:lnTo>
                    <a:lnTo>
                      <a:pt x="1736" y="1211"/>
                    </a:lnTo>
                    <a:lnTo>
                      <a:pt x="1730" y="1213"/>
                    </a:lnTo>
                    <a:lnTo>
                      <a:pt x="1723" y="1218"/>
                    </a:lnTo>
                    <a:lnTo>
                      <a:pt x="1716" y="1222"/>
                    </a:lnTo>
                    <a:lnTo>
                      <a:pt x="1711" y="1227"/>
                    </a:lnTo>
                    <a:lnTo>
                      <a:pt x="1705" y="1232"/>
                    </a:lnTo>
                    <a:lnTo>
                      <a:pt x="1700" y="1237"/>
                    </a:lnTo>
                    <a:lnTo>
                      <a:pt x="1696" y="1243"/>
                    </a:lnTo>
                    <a:lnTo>
                      <a:pt x="1692" y="1248"/>
                    </a:lnTo>
                    <a:lnTo>
                      <a:pt x="1688" y="1254"/>
                    </a:lnTo>
                    <a:lnTo>
                      <a:pt x="1685" y="1259"/>
                    </a:lnTo>
                    <a:lnTo>
                      <a:pt x="1682" y="1265"/>
                    </a:lnTo>
                    <a:lnTo>
                      <a:pt x="1679" y="1271"/>
                    </a:lnTo>
                    <a:lnTo>
                      <a:pt x="1677" y="1277"/>
                    </a:lnTo>
                    <a:lnTo>
                      <a:pt x="1674" y="1283"/>
                    </a:lnTo>
                    <a:lnTo>
                      <a:pt x="1672" y="1289"/>
                    </a:lnTo>
                    <a:lnTo>
                      <a:pt x="1670" y="1295"/>
                    </a:lnTo>
                    <a:lnTo>
                      <a:pt x="1668" y="1302"/>
                    </a:lnTo>
                    <a:lnTo>
                      <a:pt x="1666" y="1308"/>
                    </a:lnTo>
                    <a:lnTo>
                      <a:pt x="1664" y="1315"/>
                    </a:lnTo>
                    <a:lnTo>
                      <a:pt x="1662" y="1322"/>
                    </a:lnTo>
                    <a:lnTo>
                      <a:pt x="1660" y="1329"/>
                    </a:lnTo>
                    <a:lnTo>
                      <a:pt x="1658" y="1336"/>
                    </a:lnTo>
                    <a:lnTo>
                      <a:pt x="1655" y="1342"/>
                    </a:lnTo>
                    <a:lnTo>
                      <a:pt x="1653" y="1337"/>
                    </a:lnTo>
                    <a:lnTo>
                      <a:pt x="1650" y="1331"/>
                    </a:lnTo>
                    <a:lnTo>
                      <a:pt x="1647" y="1326"/>
                    </a:lnTo>
                    <a:lnTo>
                      <a:pt x="1644" y="1320"/>
                    </a:lnTo>
                    <a:lnTo>
                      <a:pt x="1641" y="1314"/>
                    </a:lnTo>
                    <a:lnTo>
                      <a:pt x="1638" y="1309"/>
                    </a:lnTo>
                    <a:lnTo>
                      <a:pt x="1634" y="1303"/>
                    </a:lnTo>
                    <a:lnTo>
                      <a:pt x="1631" y="1298"/>
                    </a:lnTo>
                    <a:lnTo>
                      <a:pt x="1627" y="1292"/>
                    </a:lnTo>
                    <a:lnTo>
                      <a:pt x="1623" y="1287"/>
                    </a:lnTo>
                    <a:lnTo>
                      <a:pt x="1619" y="1282"/>
                    </a:lnTo>
                    <a:lnTo>
                      <a:pt x="1615" y="1277"/>
                    </a:lnTo>
                    <a:lnTo>
                      <a:pt x="1610" y="1271"/>
                    </a:lnTo>
                    <a:lnTo>
                      <a:pt x="1606" y="1266"/>
                    </a:lnTo>
                    <a:lnTo>
                      <a:pt x="1601" y="1261"/>
                    </a:lnTo>
                    <a:lnTo>
                      <a:pt x="1596" y="1257"/>
                    </a:lnTo>
                    <a:lnTo>
                      <a:pt x="1592" y="1252"/>
                    </a:lnTo>
                    <a:lnTo>
                      <a:pt x="1587" y="1247"/>
                    </a:lnTo>
                    <a:lnTo>
                      <a:pt x="1581" y="1243"/>
                    </a:lnTo>
                    <a:lnTo>
                      <a:pt x="1576" y="1238"/>
                    </a:lnTo>
                    <a:lnTo>
                      <a:pt x="1571" y="1234"/>
                    </a:lnTo>
                    <a:lnTo>
                      <a:pt x="1565" y="1229"/>
                    </a:lnTo>
                    <a:lnTo>
                      <a:pt x="1560" y="1225"/>
                    </a:lnTo>
                    <a:lnTo>
                      <a:pt x="1554" y="1221"/>
                    </a:lnTo>
                    <a:lnTo>
                      <a:pt x="1548" y="1217"/>
                    </a:lnTo>
                    <a:lnTo>
                      <a:pt x="1542" y="1214"/>
                    </a:lnTo>
                    <a:lnTo>
                      <a:pt x="1536" y="1210"/>
                    </a:lnTo>
                    <a:lnTo>
                      <a:pt x="1530" y="1206"/>
                    </a:lnTo>
                    <a:lnTo>
                      <a:pt x="1524" y="1203"/>
                    </a:lnTo>
                    <a:lnTo>
                      <a:pt x="1518" y="1200"/>
                    </a:lnTo>
                    <a:lnTo>
                      <a:pt x="1512" y="1197"/>
                    </a:lnTo>
                    <a:lnTo>
                      <a:pt x="1505" y="1194"/>
                    </a:lnTo>
                    <a:lnTo>
                      <a:pt x="1499" y="1191"/>
                    </a:lnTo>
                    <a:lnTo>
                      <a:pt x="1492" y="1189"/>
                    </a:lnTo>
                    <a:lnTo>
                      <a:pt x="1486" y="1186"/>
                    </a:lnTo>
                    <a:lnTo>
                      <a:pt x="1479" y="1184"/>
                    </a:lnTo>
                    <a:lnTo>
                      <a:pt x="1472" y="1182"/>
                    </a:lnTo>
                    <a:lnTo>
                      <a:pt x="1465" y="1180"/>
                    </a:lnTo>
                    <a:lnTo>
                      <a:pt x="1459" y="1178"/>
                    </a:lnTo>
                    <a:lnTo>
                      <a:pt x="1452" y="1177"/>
                    </a:lnTo>
                    <a:lnTo>
                      <a:pt x="1445" y="1176"/>
                    </a:lnTo>
                    <a:lnTo>
                      <a:pt x="1438" y="1175"/>
                    </a:lnTo>
                    <a:lnTo>
                      <a:pt x="1431" y="1174"/>
                    </a:lnTo>
                    <a:lnTo>
                      <a:pt x="1424" y="1173"/>
                    </a:lnTo>
                    <a:lnTo>
                      <a:pt x="1417" y="1172"/>
                    </a:lnTo>
                    <a:lnTo>
                      <a:pt x="1410" y="1172"/>
                    </a:lnTo>
                    <a:lnTo>
                      <a:pt x="1403" y="1172"/>
                    </a:lnTo>
                    <a:lnTo>
                      <a:pt x="1411" y="1166"/>
                    </a:lnTo>
                    <a:lnTo>
                      <a:pt x="1418" y="1159"/>
                    </a:lnTo>
                    <a:lnTo>
                      <a:pt x="1424" y="1153"/>
                    </a:lnTo>
                    <a:lnTo>
                      <a:pt x="1428" y="1147"/>
                    </a:lnTo>
                    <a:lnTo>
                      <a:pt x="1431" y="1141"/>
                    </a:lnTo>
                    <a:lnTo>
                      <a:pt x="1434" y="1134"/>
                    </a:lnTo>
                    <a:lnTo>
                      <a:pt x="1436" y="1128"/>
                    </a:lnTo>
                    <a:lnTo>
                      <a:pt x="1437" y="1122"/>
                    </a:lnTo>
                    <a:lnTo>
                      <a:pt x="1439" y="1115"/>
                    </a:lnTo>
                    <a:lnTo>
                      <a:pt x="1441" y="1109"/>
                    </a:lnTo>
                    <a:lnTo>
                      <a:pt x="1441" y="1102"/>
                    </a:lnTo>
                    <a:lnTo>
                      <a:pt x="1441" y="1095"/>
                    </a:lnTo>
                    <a:lnTo>
                      <a:pt x="1441" y="1088"/>
                    </a:lnTo>
                    <a:lnTo>
                      <a:pt x="1441" y="1080"/>
                    </a:lnTo>
                    <a:lnTo>
                      <a:pt x="1441" y="1073"/>
                    </a:lnTo>
                    <a:lnTo>
                      <a:pt x="1440" y="1066"/>
                    </a:lnTo>
                    <a:lnTo>
                      <a:pt x="1440" y="1059"/>
                    </a:lnTo>
                    <a:lnTo>
                      <a:pt x="1439" y="1052"/>
                    </a:lnTo>
                    <a:lnTo>
                      <a:pt x="1437" y="1045"/>
                    </a:lnTo>
                    <a:lnTo>
                      <a:pt x="1436" y="1038"/>
                    </a:lnTo>
                    <a:lnTo>
                      <a:pt x="1435" y="1031"/>
                    </a:lnTo>
                    <a:lnTo>
                      <a:pt x="1433" y="1024"/>
                    </a:lnTo>
                    <a:lnTo>
                      <a:pt x="1431" y="1017"/>
                    </a:lnTo>
                    <a:lnTo>
                      <a:pt x="1429" y="1010"/>
                    </a:lnTo>
                    <a:lnTo>
                      <a:pt x="1427" y="1003"/>
                    </a:lnTo>
                    <a:lnTo>
                      <a:pt x="1424" y="996"/>
                    </a:lnTo>
                    <a:lnTo>
                      <a:pt x="1422" y="989"/>
                    </a:lnTo>
                    <a:lnTo>
                      <a:pt x="1419" y="983"/>
                    </a:lnTo>
                    <a:lnTo>
                      <a:pt x="1417" y="976"/>
                    </a:lnTo>
                    <a:lnTo>
                      <a:pt x="1414" y="969"/>
                    </a:lnTo>
                    <a:lnTo>
                      <a:pt x="1411" y="963"/>
                    </a:lnTo>
                    <a:lnTo>
                      <a:pt x="1408" y="956"/>
                    </a:lnTo>
                    <a:lnTo>
                      <a:pt x="1404" y="950"/>
                    </a:lnTo>
                    <a:lnTo>
                      <a:pt x="1401" y="944"/>
                    </a:lnTo>
                    <a:lnTo>
                      <a:pt x="1397" y="937"/>
                    </a:lnTo>
                    <a:lnTo>
                      <a:pt x="1394" y="931"/>
                    </a:lnTo>
                    <a:lnTo>
                      <a:pt x="1390" y="925"/>
                    </a:lnTo>
                    <a:lnTo>
                      <a:pt x="1386" y="919"/>
                    </a:lnTo>
                    <a:lnTo>
                      <a:pt x="1383" y="913"/>
                    </a:lnTo>
                    <a:lnTo>
                      <a:pt x="1379" y="907"/>
                    </a:lnTo>
                    <a:lnTo>
                      <a:pt x="1375" y="901"/>
                    </a:lnTo>
                    <a:lnTo>
                      <a:pt x="1371" y="895"/>
                    </a:lnTo>
                    <a:lnTo>
                      <a:pt x="1367" y="890"/>
                    </a:lnTo>
                    <a:lnTo>
                      <a:pt x="1362" y="884"/>
                    </a:lnTo>
                    <a:lnTo>
                      <a:pt x="1358" y="879"/>
                    </a:lnTo>
                    <a:lnTo>
                      <a:pt x="1354" y="873"/>
                    </a:lnTo>
                    <a:lnTo>
                      <a:pt x="1350" y="868"/>
                    </a:lnTo>
                    <a:lnTo>
                      <a:pt x="1345" y="863"/>
                    </a:lnTo>
                    <a:lnTo>
                      <a:pt x="1341" y="858"/>
                    </a:lnTo>
                    <a:lnTo>
                      <a:pt x="1337" y="853"/>
                    </a:lnTo>
                    <a:lnTo>
                      <a:pt x="1332" y="848"/>
                    </a:lnTo>
                    <a:lnTo>
                      <a:pt x="1328" y="843"/>
                    </a:lnTo>
                    <a:lnTo>
                      <a:pt x="1322" y="837"/>
                    </a:lnTo>
                    <a:lnTo>
                      <a:pt x="1317" y="831"/>
                    </a:lnTo>
                    <a:lnTo>
                      <a:pt x="1311" y="826"/>
                    </a:lnTo>
                    <a:lnTo>
                      <a:pt x="1306" y="820"/>
                    </a:lnTo>
                    <a:lnTo>
                      <a:pt x="1301" y="814"/>
                    </a:lnTo>
                    <a:lnTo>
                      <a:pt x="1296" y="809"/>
                    </a:lnTo>
                    <a:lnTo>
                      <a:pt x="1290" y="803"/>
                    </a:lnTo>
                    <a:lnTo>
                      <a:pt x="1285" y="798"/>
                    </a:lnTo>
                    <a:lnTo>
                      <a:pt x="1280" y="793"/>
                    </a:lnTo>
                    <a:lnTo>
                      <a:pt x="1275" y="788"/>
                    </a:lnTo>
                    <a:lnTo>
                      <a:pt x="1270" y="783"/>
                    </a:lnTo>
                    <a:lnTo>
                      <a:pt x="1265" y="778"/>
                    </a:lnTo>
                    <a:lnTo>
                      <a:pt x="1259" y="773"/>
                    </a:lnTo>
                    <a:lnTo>
                      <a:pt x="1254" y="769"/>
                    </a:lnTo>
                    <a:lnTo>
                      <a:pt x="1249" y="764"/>
                    </a:lnTo>
                    <a:lnTo>
                      <a:pt x="1244" y="760"/>
                    </a:lnTo>
                    <a:lnTo>
                      <a:pt x="1239" y="756"/>
                    </a:lnTo>
                    <a:lnTo>
                      <a:pt x="1233" y="752"/>
                    </a:lnTo>
                    <a:lnTo>
                      <a:pt x="1228" y="747"/>
                    </a:lnTo>
                    <a:lnTo>
                      <a:pt x="1223" y="744"/>
                    </a:lnTo>
                    <a:lnTo>
                      <a:pt x="1217" y="740"/>
                    </a:lnTo>
                    <a:lnTo>
                      <a:pt x="1212" y="736"/>
                    </a:lnTo>
                    <a:lnTo>
                      <a:pt x="1206" y="733"/>
                    </a:lnTo>
                    <a:lnTo>
                      <a:pt x="1201" y="729"/>
                    </a:lnTo>
                    <a:lnTo>
                      <a:pt x="1195" y="726"/>
                    </a:lnTo>
                    <a:lnTo>
                      <a:pt x="1189" y="723"/>
                    </a:lnTo>
                    <a:lnTo>
                      <a:pt x="1183" y="720"/>
                    </a:lnTo>
                    <a:lnTo>
                      <a:pt x="1177" y="717"/>
                    </a:lnTo>
                    <a:lnTo>
                      <a:pt x="1171" y="714"/>
                    </a:lnTo>
                    <a:lnTo>
                      <a:pt x="1164" y="711"/>
                    </a:lnTo>
                    <a:lnTo>
                      <a:pt x="1158" y="709"/>
                    </a:lnTo>
                    <a:lnTo>
                      <a:pt x="1151" y="706"/>
                    </a:lnTo>
                    <a:lnTo>
                      <a:pt x="1145" y="704"/>
                    </a:lnTo>
                    <a:lnTo>
                      <a:pt x="1138" y="702"/>
                    </a:lnTo>
                    <a:lnTo>
                      <a:pt x="1131" y="700"/>
                    </a:lnTo>
                    <a:lnTo>
                      <a:pt x="1124" y="698"/>
                    </a:lnTo>
                    <a:lnTo>
                      <a:pt x="1116" y="696"/>
                    </a:lnTo>
                    <a:lnTo>
                      <a:pt x="1109" y="695"/>
                    </a:lnTo>
                    <a:lnTo>
                      <a:pt x="1101" y="693"/>
                    </a:lnTo>
                    <a:lnTo>
                      <a:pt x="1093" y="692"/>
                    </a:lnTo>
                    <a:lnTo>
                      <a:pt x="1088" y="691"/>
                    </a:lnTo>
                    <a:lnTo>
                      <a:pt x="1082" y="691"/>
                    </a:lnTo>
                    <a:lnTo>
                      <a:pt x="1077" y="692"/>
                    </a:lnTo>
                    <a:lnTo>
                      <a:pt x="1071" y="692"/>
                    </a:lnTo>
                    <a:lnTo>
                      <a:pt x="1065" y="693"/>
                    </a:lnTo>
                    <a:lnTo>
                      <a:pt x="1060" y="694"/>
                    </a:lnTo>
                    <a:lnTo>
                      <a:pt x="1054" y="695"/>
                    </a:lnTo>
                    <a:lnTo>
                      <a:pt x="1048" y="696"/>
                    </a:lnTo>
                    <a:lnTo>
                      <a:pt x="1042" y="698"/>
                    </a:lnTo>
                    <a:lnTo>
                      <a:pt x="1036" y="700"/>
                    </a:lnTo>
                    <a:lnTo>
                      <a:pt x="1030" y="702"/>
                    </a:lnTo>
                    <a:lnTo>
                      <a:pt x="1024" y="705"/>
                    </a:lnTo>
                    <a:lnTo>
                      <a:pt x="1017" y="707"/>
                    </a:lnTo>
                    <a:lnTo>
                      <a:pt x="1011" y="710"/>
                    </a:lnTo>
                    <a:lnTo>
                      <a:pt x="1005" y="713"/>
                    </a:lnTo>
                    <a:lnTo>
                      <a:pt x="999" y="716"/>
                    </a:lnTo>
                    <a:lnTo>
                      <a:pt x="992" y="719"/>
                    </a:lnTo>
                    <a:lnTo>
                      <a:pt x="986" y="723"/>
                    </a:lnTo>
                    <a:lnTo>
                      <a:pt x="980" y="726"/>
                    </a:lnTo>
                    <a:lnTo>
                      <a:pt x="973" y="730"/>
                    </a:lnTo>
                    <a:lnTo>
                      <a:pt x="967" y="734"/>
                    </a:lnTo>
                    <a:lnTo>
                      <a:pt x="961" y="738"/>
                    </a:lnTo>
                    <a:lnTo>
                      <a:pt x="955" y="742"/>
                    </a:lnTo>
                    <a:lnTo>
                      <a:pt x="948" y="747"/>
                    </a:lnTo>
                    <a:lnTo>
                      <a:pt x="942" y="751"/>
                    </a:lnTo>
                    <a:lnTo>
                      <a:pt x="936" y="756"/>
                    </a:lnTo>
                    <a:lnTo>
                      <a:pt x="930" y="760"/>
                    </a:lnTo>
                    <a:lnTo>
                      <a:pt x="924" y="765"/>
                    </a:lnTo>
                    <a:lnTo>
                      <a:pt x="918" y="770"/>
                    </a:lnTo>
                    <a:lnTo>
                      <a:pt x="912" y="775"/>
                    </a:lnTo>
                    <a:lnTo>
                      <a:pt x="906" y="780"/>
                    </a:lnTo>
                    <a:lnTo>
                      <a:pt x="900" y="785"/>
                    </a:lnTo>
                    <a:lnTo>
                      <a:pt x="894" y="790"/>
                    </a:lnTo>
                    <a:lnTo>
                      <a:pt x="889" y="795"/>
                    </a:lnTo>
                    <a:lnTo>
                      <a:pt x="883" y="800"/>
                    </a:lnTo>
                    <a:lnTo>
                      <a:pt x="878" y="806"/>
                    </a:lnTo>
                    <a:lnTo>
                      <a:pt x="873" y="811"/>
                    </a:lnTo>
                    <a:lnTo>
                      <a:pt x="867" y="817"/>
                    </a:lnTo>
                    <a:lnTo>
                      <a:pt x="862" y="822"/>
                    </a:lnTo>
                    <a:lnTo>
                      <a:pt x="857" y="827"/>
                    </a:lnTo>
                    <a:lnTo>
                      <a:pt x="853" y="833"/>
                    </a:lnTo>
                    <a:lnTo>
                      <a:pt x="848" y="838"/>
                    </a:lnTo>
                    <a:lnTo>
                      <a:pt x="843" y="844"/>
                    </a:lnTo>
                    <a:lnTo>
                      <a:pt x="839" y="849"/>
                    </a:lnTo>
                    <a:lnTo>
                      <a:pt x="835" y="855"/>
                    </a:lnTo>
                    <a:lnTo>
                      <a:pt x="831" y="860"/>
                    </a:lnTo>
                    <a:lnTo>
                      <a:pt x="827" y="865"/>
                    </a:lnTo>
                    <a:lnTo>
                      <a:pt x="823" y="871"/>
                    </a:lnTo>
                    <a:lnTo>
                      <a:pt x="816" y="879"/>
                    </a:lnTo>
                    <a:lnTo>
                      <a:pt x="810" y="887"/>
                    </a:lnTo>
                    <a:lnTo>
                      <a:pt x="804" y="895"/>
                    </a:lnTo>
                    <a:lnTo>
                      <a:pt x="799" y="903"/>
                    </a:lnTo>
                    <a:lnTo>
                      <a:pt x="793" y="910"/>
                    </a:lnTo>
                    <a:lnTo>
                      <a:pt x="789" y="918"/>
                    </a:lnTo>
                    <a:lnTo>
                      <a:pt x="784" y="925"/>
                    </a:lnTo>
                    <a:lnTo>
                      <a:pt x="780" y="931"/>
                    </a:lnTo>
                    <a:lnTo>
                      <a:pt x="776" y="938"/>
                    </a:lnTo>
                    <a:lnTo>
                      <a:pt x="773" y="945"/>
                    </a:lnTo>
                    <a:lnTo>
                      <a:pt x="769" y="951"/>
                    </a:lnTo>
                    <a:lnTo>
                      <a:pt x="766" y="957"/>
                    </a:lnTo>
                    <a:lnTo>
                      <a:pt x="763" y="963"/>
                    </a:lnTo>
                    <a:lnTo>
                      <a:pt x="761" y="969"/>
                    </a:lnTo>
                    <a:lnTo>
                      <a:pt x="758" y="975"/>
                    </a:lnTo>
                    <a:lnTo>
                      <a:pt x="756" y="981"/>
                    </a:lnTo>
                    <a:lnTo>
                      <a:pt x="754" y="987"/>
                    </a:lnTo>
                    <a:lnTo>
                      <a:pt x="752" y="992"/>
                    </a:lnTo>
                    <a:lnTo>
                      <a:pt x="751" y="998"/>
                    </a:lnTo>
                    <a:lnTo>
                      <a:pt x="749" y="1004"/>
                    </a:lnTo>
                    <a:lnTo>
                      <a:pt x="747" y="1009"/>
                    </a:lnTo>
                    <a:lnTo>
                      <a:pt x="746" y="1015"/>
                    </a:lnTo>
                    <a:lnTo>
                      <a:pt x="745" y="1021"/>
                    </a:lnTo>
                    <a:lnTo>
                      <a:pt x="743" y="1027"/>
                    </a:lnTo>
                    <a:lnTo>
                      <a:pt x="742" y="1033"/>
                    </a:lnTo>
                    <a:lnTo>
                      <a:pt x="741" y="1039"/>
                    </a:lnTo>
                    <a:lnTo>
                      <a:pt x="739" y="1045"/>
                    </a:lnTo>
                    <a:lnTo>
                      <a:pt x="738" y="1051"/>
                    </a:lnTo>
                    <a:lnTo>
                      <a:pt x="737" y="1057"/>
                    </a:lnTo>
                    <a:lnTo>
                      <a:pt x="735" y="1064"/>
                    </a:lnTo>
                    <a:lnTo>
                      <a:pt x="734" y="1071"/>
                    </a:lnTo>
                    <a:lnTo>
                      <a:pt x="732" y="1077"/>
                    </a:lnTo>
                    <a:lnTo>
                      <a:pt x="733" y="1090"/>
                    </a:lnTo>
                    <a:lnTo>
                      <a:pt x="734" y="1100"/>
                    </a:lnTo>
                    <a:lnTo>
                      <a:pt x="735" y="1110"/>
                    </a:lnTo>
                    <a:lnTo>
                      <a:pt x="737" y="1119"/>
                    </a:lnTo>
                    <a:lnTo>
                      <a:pt x="739" y="1127"/>
                    </a:lnTo>
                    <a:lnTo>
                      <a:pt x="742" y="1134"/>
                    </a:lnTo>
                    <a:lnTo>
                      <a:pt x="744" y="1140"/>
                    </a:lnTo>
                    <a:lnTo>
                      <a:pt x="748" y="1145"/>
                    </a:lnTo>
                    <a:lnTo>
                      <a:pt x="751" y="1150"/>
                    </a:lnTo>
                    <a:lnTo>
                      <a:pt x="755" y="1154"/>
                    </a:lnTo>
                    <a:lnTo>
                      <a:pt x="758" y="1158"/>
                    </a:lnTo>
                    <a:lnTo>
                      <a:pt x="762" y="1162"/>
                    </a:lnTo>
                    <a:lnTo>
                      <a:pt x="766" y="1165"/>
                    </a:lnTo>
                    <a:lnTo>
                      <a:pt x="770" y="1169"/>
                    </a:lnTo>
                    <a:lnTo>
                      <a:pt x="774" y="1172"/>
                    </a:lnTo>
                    <a:lnTo>
                      <a:pt x="770" y="1173"/>
                    </a:lnTo>
                    <a:lnTo>
                      <a:pt x="766" y="1173"/>
                    </a:lnTo>
                    <a:lnTo>
                      <a:pt x="762" y="1174"/>
                    </a:lnTo>
                    <a:lnTo>
                      <a:pt x="758" y="1174"/>
                    </a:lnTo>
                    <a:lnTo>
                      <a:pt x="754" y="1175"/>
                    </a:lnTo>
                    <a:lnTo>
                      <a:pt x="749" y="1175"/>
                    </a:lnTo>
                    <a:lnTo>
                      <a:pt x="745" y="1176"/>
                    </a:lnTo>
                    <a:lnTo>
                      <a:pt x="740" y="1177"/>
                    </a:lnTo>
                    <a:lnTo>
                      <a:pt x="735" y="1178"/>
                    </a:lnTo>
                    <a:lnTo>
                      <a:pt x="730" y="1179"/>
                    </a:lnTo>
                    <a:lnTo>
                      <a:pt x="725" y="1180"/>
                    </a:lnTo>
                    <a:lnTo>
                      <a:pt x="720" y="1181"/>
                    </a:lnTo>
                    <a:lnTo>
                      <a:pt x="715" y="1183"/>
                    </a:lnTo>
                    <a:lnTo>
                      <a:pt x="709" y="1184"/>
                    </a:lnTo>
                    <a:lnTo>
                      <a:pt x="704" y="1186"/>
                    </a:lnTo>
                    <a:lnTo>
                      <a:pt x="699" y="1187"/>
                    </a:lnTo>
                    <a:lnTo>
                      <a:pt x="693" y="1189"/>
                    </a:lnTo>
                    <a:lnTo>
                      <a:pt x="688" y="1191"/>
                    </a:lnTo>
                    <a:lnTo>
                      <a:pt x="682" y="1193"/>
                    </a:lnTo>
                    <a:lnTo>
                      <a:pt x="677" y="1196"/>
                    </a:lnTo>
                    <a:lnTo>
                      <a:pt x="671" y="1198"/>
                    </a:lnTo>
                    <a:lnTo>
                      <a:pt x="665" y="1201"/>
                    </a:lnTo>
                    <a:lnTo>
                      <a:pt x="660" y="1203"/>
                    </a:lnTo>
                    <a:lnTo>
                      <a:pt x="654" y="1206"/>
                    </a:lnTo>
                    <a:lnTo>
                      <a:pt x="648" y="1209"/>
                    </a:lnTo>
                    <a:lnTo>
                      <a:pt x="643" y="1212"/>
                    </a:lnTo>
                    <a:lnTo>
                      <a:pt x="637" y="1216"/>
                    </a:lnTo>
                    <a:lnTo>
                      <a:pt x="631" y="1220"/>
                    </a:lnTo>
                    <a:lnTo>
                      <a:pt x="626" y="1223"/>
                    </a:lnTo>
                    <a:lnTo>
                      <a:pt x="620" y="1227"/>
                    </a:lnTo>
                    <a:lnTo>
                      <a:pt x="615" y="1232"/>
                    </a:lnTo>
                    <a:lnTo>
                      <a:pt x="609" y="1236"/>
                    </a:lnTo>
                    <a:lnTo>
                      <a:pt x="604" y="1241"/>
                    </a:lnTo>
                    <a:lnTo>
                      <a:pt x="598" y="1246"/>
                    </a:lnTo>
                    <a:lnTo>
                      <a:pt x="593" y="1251"/>
                    </a:lnTo>
                    <a:lnTo>
                      <a:pt x="588" y="1256"/>
                    </a:lnTo>
                    <a:lnTo>
                      <a:pt x="582" y="1262"/>
                    </a:lnTo>
                    <a:lnTo>
                      <a:pt x="577" y="1268"/>
                    </a:lnTo>
                    <a:lnTo>
                      <a:pt x="572" y="1274"/>
                    </a:lnTo>
                    <a:lnTo>
                      <a:pt x="567" y="1280"/>
                    </a:lnTo>
                    <a:lnTo>
                      <a:pt x="562" y="1287"/>
                    </a:lnTo>
                    <a:lnTo>
                      <a:pt x="557" y="1294"/>
                    </a:lnTo>
                    <a:lnTo>
                      <a:pt x="553" y="1301"/>
                    </a:lnTo>
                    <a:lnTo>
                      <a:pt x="548" y="1309"/>
                    </a:lnTo>
                    <a:lnTo>
                      <a:pt x="544" y="1316"/>
                    </a:lnTo>
                    <a:lnTo>
                      <a:pt x="539" y="1324"/>
                    </a:lnTo>
                    <a:lnTo>
                      <a:pt x="535" y="1333"/>
                    </a:lnTo>
                    <a:lnTo>
                      <a:pt x="531" y="1340"/>
                    </a:lnTo>
                    <a:lnTo>
                      <a:pt x="527" y="1349"/>
                    </a:lnTo>
                    <a:lnTo>
                      <a:pt x="524" y="1359"/>
                    </a:lnTo>
                  </a:path>
                </a:pathLst>
              </a:custGeom>
              <a:solidFill>
                <a:srgbClr val="FFFF00"/>
              </a:solidFill>
              <a:ln w="57150" cap="rnd">
                <a:solidFill>
                  <a:schemeClr val="tx1"/>
                </a:solidFill>
                <a:round/>
                <a:headEnd/>
                <a:tailEnd/>
              </a:ln>
            </p:spPr>
            <p:txBody>
              <a:bodyPr rot="10800000" vert="eaVert"/>
              <a:lstStyle/>
              <a:p>
                <a:endParaRPr lang="da-DK"/>
              </a:p>
            </p:txBody>
          </p:sp>
          <p:sp>
            <p:nvSpPr>
              <p:cNvPr id="27661" name="Freeform 415"/>
              <p:cNvSpPr>
                <a:spLocks/>
              </p:cNvSpPr>
              <p:nvPr/>
            </p:nvSpPr>
            <p:spPr bwMode="auto">
              <a:xfrm rot="5400000">
                <a:off x="722338" y="2112089"/>
                <a:ext cx="797749" cy="559533"/>
              </a:xfrm>
              <a:custGeom>
                <a:avLst/>
                <a:gdLst>
                  <a:gd name="T0" fmla="*/ 2147483647 w 1205"/>
                  <a:gd name="T1" fmla="*/ 2147483647 h 851"/>
                  <a:gd name="T2" fmla="*/ 2147483647 w 1205"/>
                  <a:gd name="T3" fmla="*/ 2147483647 h 851"/>
                  <a:gd name="T4" fmla="*/ 2147483647 w 1205"/>
                  <a:gd name="T5" fmla="*/ 2147483647 h 851"/>
                  <a:gd name="T6" fmla="*/ 2147483647 w 1205"/>
                  <a:gd name="T7" fmla="*/ 2147483647 h 851"/>
                  <a:gd name="T8" fmla="*/ 2147483647 w 1205"/>
                  <a:gd name="T9" fmla="*/ 2147483647 h 851"/>
                  <a:gd name="T10" fmla="*/ 2147483647 w 1205"/>
                  <a:gd name="T11" fmla="*/ 2147483647 h 851"/>
                  <a:gd name="T12" fmla="*/ 2147483647 w 1205"/>
                  <a:gd name="T13" fmla="*/ 2147483647 h 851"/>
                  <a:gd name="T14" fmla="*/ 2147483647 w 1205"/>
                  <a:gd name="T15" fmla="*/ 2147483647 h 851"/>
                  <a:gd name="T16" fmla="*/ 2147483647 w 1205"/>
                  <a:gd name="T17" fmla="*/ 2147483647 h 851"/>
                  <a:gd name="T18" fmla="*/ 2147483647 w 1205"/>
                  <a:gd name="T19" fmla="*/ 2147483647 h 851"/>
                  <a:gd name="T20" fmla="*/ 2147483647 w 1205"/>
                  <a:gd name="T21" fmla="*/ 2147483647 h 851"/>
                  <a:gd name="T22" fmla="*/ 2147483647 w 1205"/>
                  <a:gd name="T23" fmla="*/ 2147483647 h 851"/>
                  <a:gd name="T24" fmla="*/ 2147483647 w 1205"/>
                  <a:gd name="T25" fmla="*/ 2147483647 h 851"/>
                  <a:gd name="T26" fmla="*/ 2147483647 w 1205"/>
                  <a:gd name="T27" fmla="*/ 2147483647 h 851"/>
                  <a:gd name="T28" fmla="*/ 2147483647 w 1205"/>
                  <a:gd name="T29" fmla="*/ 2147483647 h 851"/>
                  <a:gd name="T30" fmla="*/ 2147483647 w 1205"/>
                  <a:gd name="T31" fmla="*/ 2147483647 h 851"/>
                  <a:gd name="T32" fmla="*/ 2147483647 w 1205"/>
                  <a:gd name="T33" fmla="*/ 2147483647 h 851"/>
                  <a:gd name="T34" fmla="*/ 2147483647 w 1205"/>
                  <a:gd name="T35" fmla="*/ 2147483647 h 851"/>
                  <a:gd name="T36" fmla="*/ 2147483647 w 1205"/>
                  <a:gd name="T37" fmla="*/ 2147483647 h 851"/>
                  <a:gd name="T38" fmla="*/ 2147483647 w 1205"/>
                  <a:gd name="T39" fmla="*/ 2147483647 h 851"/>
                  <a:gd name="T40" fmla="*/ 2147483647 w 1205"/>
                  <a:gd name="T41" fmla="*/ 2147483647 h 851"/>
                  <a:gd name="T42" fmla="*/ 2147483647 w 1205"/>
                  <a:gd name="T43" fmla="*/ 2147483647 h 851"/>
                  <a:gd name="T44" fmla="*/ 2147483647 w 1205"/>
                  <a:gd name="T45" fmla="*/ 2147483647 h 851"/>
                  <a:gd name="T46" fmla="*/ 2147483647 w 1205"/>
                  <a:gd name="T47" fmla="*/ 2147483647 h 851"/>
                  <a:gd name="T48" fmla="*/ 2147483647 w 1205"/>
                  <a:gd name="T49" fmla="*/ 2147483647 h 851"/>
                  <a:gd name="T50" fmla="*/ 2147483647 w 1205"/>
                  <a:gd name="T51" fmla="*/ 2147483647 h 851"/>
                  <a:gd name="T52" fmla="*/ 2147483647 w 1205"/>
                  <a:gd name="T53" fmla="*/ 2147483647 h 851"/>
                  <a:gd name="T54" fmla="*/ 2147483647 w 1205"/>
                  <a:gd name="T55" fmla="*/ 2147483647 h 851"/>
                  <a:gd name="T56" fmla="*/ 2147483647 w 1205"/>
                  <a:gd name="T57" fmla="*/ 2147483647 h 851"/>
                  <a:gd name="T58" fmla="*/ 2147483647 w 1205"/>
                  <a:gd name="T59" fmla="*/ 2147483647 h 851"/>
                  <a:gd name="T60" fmla="*/ 2147483647 w 1205"/>
                  <a:gd name="T61" fmla="*/ 2147483647 h 851"/>
                  <a:gd name="T62" fmla="*/ 2147483647 w 1205"/>
                  <a:gd name="T63" fmla="*/ 2147483647 h 851"/>
                  <a:gd name="T64" fmla="*/ 2147483647 w 1205"/>
                  <a:gd name="T65" fmla="*/ 2147483647 h 851"/>
                  <a:gd name="T66" fmla="*/ 2147483647 w 1205"/>
                  <a:gd name="T67" fmla="*/ 2147483647 h 851"/>
                  <a:gd name="T68" fmla="*/ 2147483647 w 1205"/>
                  <a:gd name="T69" fmla="*/ 0 h 851"/>
                  <a:gd name="T70" fmla="*/ 2147483647 w 1205"/>
                  <a:gd name="T71" fmla="*/ 2147483647 h 851"/>
                  <a:gd name="T72" fmla="*/ 2147483647 w 1205"/>
                  <a:gd name="T73" fmla="*/ 2147483647 h 851"/>
                  <a:gd name="T74" fmla="*/ 2147483647 w 1205"/>
                  <a:gd name="T75" fmla="*/ 2147483647 h 851"/>
                  <a:gd name="T76" fmla="*/ 2147483647 w 1205"/>
                  <a:gd name="T77" fmla="*/ 2147483647 h 851"/>
                  <a:gd name="T78" fmla="*/ 2147483647 w 1205"/>
                  <a:gd name="T79" fmla="*/ 2147483647 h 851"/>
                  <a:gd name="T80" fmla="*/ 2147483647 w 1205"/>
                  <a:gd name="T81" fmla="*/ 2147483647 h 851"/>
                  <a:gd name="T82" fmla="*/ 2147483647 w 1205"/>
                  <a:gd name="T83" fmla="*/ 2147483647 h 851"/>
                  <a:gd name="T84" fmla="*/ 2147483647 w 1205"/>
                  <a:gd name="T85" fmla="*/ 2147483647 h 851"/>
                  <a:gd name="T86" fmla="*/ 2147483647 w 1205"/>
                  <a:gd name="T87" fmla="*/ 2147483647 h 851"/>
                  <a:gd name="T88" fmla="*/ 2147483647 w 1205"/>
                  <a:gd name="T89" fmla="*/ 2147483647 h 851"/>
                  <a:gd name="T90" fmla="*/ 0 w 1205"/>
                  <a:gd name="T91" fmla="*/ 2147483647 h 851"/>
                  <a:gd name="T92" fmla="*/ 2147483647 w 1205"/>
                  <a:gd name="T93" fmla="*/ 2147483647 h 851"/>
                  <a:gd name="T94" fmla="*/ 2147483647 w 1205"/>
                  <a:gd name="T95" fmla="*/ 2147483647 h 851"/>
                  <a:gd name="T96" fmla="*/ 2147483647 w 1205"/>
                  <a:gd name="T97" fmla="*/ 2147483647 h 851"/>
                  <a:gd name="T98" fmla="*/ 2147483647 w 1205"/>
                  <a:gd name="T99" fmla="*/ 2147483647 h 851"/>
                  <a:gd name="T100" fmla="*/ 2147483647 w 1205"/>
                  <a:gd name="T101" fmla="*/ 2147483647 h 851"/>
                  <a:gd name="T102" fmla="*/ 2147483647 w 1205"/>
                  <a:gd name="T103" fmla="*/ 2147483647 h 851"/>
                  <a:gd name="T104" fmla="*/ 2147483647 w 1205"/>
                  <a:gd name="T105" fmla="*/ 2147483647 h 851"/>
                  <a:gd name="T106" fmla="*/ 2147483647 w 1205"/>
                  <a:gd name="T107" fmla="*/ 2147483647 h 851"/>
                  <a:gd name="T108" fmla="*/ 2147483647 w 1205"/>
                  <a:gd name="T109" fmla="*/ 2147483647 h 851"/>
                  <a:gd name="T110" fmla="*/ 2147483647 w 1205"/>
                  <a:gd name="T111" fmla="*/ 2147483647 h 851"/>
                  <a:gd name="T112" fmla="*/ 2147483647 w 1205"/>
                  <a:gd name="T113" fmla="*/ 2147483647 h 851"/>
                  <a:gd name="T114" fmla="*/ 2147483647 w 1205"/>
                  <a:gd name="T115" fmla="*/ 2147483647 h 851"/>
                  <a:gd name="T116" fmla="*/ 2147483647 w 1205"/>
                  <a:gd name="T117" fmla="*/ 2147483647 h 851"/>
                  <a:gd name="T118" fmla="*/ 2147483647 w 1205"/>
                  <a:gd name="T119" fmla="*/ 2147483647 h 851"/>
                  <a:gd name="T120" fmla="*/ 2147483647 w 1205"/>
                  <a:gd name="T121" fmla="*/ 2147483647 h 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5"/>
                  <a:gd name="T184" fmla="*/ 0 h 851"/>
                  <a:gd name="T185" fmla="*/ 1205 w 1205"/>
                  <a:gd name="T186" fmla="*/ 851 h 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5" h="851">
                    <a:moveTo>
                      <a:pt x="602" y="850"/>
                    </a:moveTo>
                    <a:lnTo>
                      <a:pt x="610" y="850"/>
                    </a:lnTo>
                    <a:lnTo>
                      <a:pt x="617" y="850"/>
                    </a:lnTo>
                    <a:lnTo>
                      <a:pt x="625" y="850"/>
                    </a:lnTo>
                    <a:lnTo>
                      <a:pt x="632" y="850"/>
                    </a:lnTo>
                    <a:lnTo>
                      <a:pt x="640" y="849"/>
                    </a:lnTo>
                    <a:lnTo>
                      <a:pt x="647" y="849"/>
                    </a:lnTo>
                    <a:lnTo>
                      <a:pt x="655" y="849"/>
                    </a:lnTo>
                    <a:lnTo>
                      <a:pt x="662" y="848"/>
                    </a:lnTo>
                    <a:lnTo>
                      <a:pt x="670" y="847"/>
                    </a:lnTo>
                    <a:lnTo>
                      <a:pt x="677" y="847"/>
                    </a:lnTo>
                    <a:lnTo>
                      <a:pt x="685" y="846"/>
                    </a:lnTo>
                    <a:lnTo>
                      <a:pt x="692" y="845"/>
                    </a:lnTo>
                    <a:lnTo>
                      <a:pt x="699" y="844"/>
                    </a:lnTo>
                    <a:lnTo>
                      <a:pt x="707" y="843"/>
                    </a:lnTo>
                    <a:lnTo>
                      <a:pt x="714" y="842"/>
                    </a:lnTo>
                    <a:lnTo>
                      <a:pt x="721" y="841"/>
                    </a:lnTo>
                    <a:lnTo>
                      <a:pt x="728" y="840"/>
                    </a:lnTo>
                    <a:lnTo>
                      <a:pt x="736" y="839"/>
                    </a:lnTo>
                    <a:lnTo>
                      <a:pt x="743" y="838"/>
                    </a:lnTo>
                    <a:lnTo>
                      <a:pt x="750" y="836"/>
                    </a:lnTo>
                    <a:lnTo>
                      <a:pt x="757" y="835"/>
                    </a:lnTo>
                    <a:lnTo>
                      <a:pt x="764" y="833"/>
                    </a:lnTo>
                    <a:lnTo>
                      <a:pt x="771" y="832"/>
                    </a:lnTo>
                    <a:lnTo>
                      <a:pt x="778" y="830"/>
                    </a:lnTo>
                    <a:lnTo>
                      <a:pt x="785" y="829"/>
                    </a:lnTo>
                    <a:lnTo>
                      <a:pt x="792" y="827"/>
                    </a:lnTo>
                    <a:lnTo>
                      <a:pt x="799" y="825"/>
                    </a:lnTo>
                    <a:lnTo>
                      <a:pt x="806" y="823"/>
                    </a:lnTo>
                    <a:lnTo>
                      <a:pt x="812" y="821"/>
                    </a:lnTo>
                    <a:lnTo>
                      <a:pt x="819" y="819"/>
                    </a:lnTo>
                    <a:lnTo>
                      <a:pt x="826" y="817"/>
                    </a:lnTo>
                    <a:lnTo>
                      <a:pt x="833" y="815"/>
                    </a:lnTo>
                    <a:lnTo>
                      <a:pt x="839" y="813"/>
                    </a:lnTo>
                    <a:lnTo>
                      <a:pt x="846" y="811"/>
                    </a:lnTo>
                    <a:lnTo>
                      <a:pt x="852" y="808"/>
                    </a:lnTo>
                    <a:lnTo>
                      <a:pt x="859" y="806"/>
                    </a:lnTo>
                    <a:lnTo>
                      <a:pt x="865" y="803"/>
                    </a:lnTo>
                    <a:lnTo>
                      <a:pt x="872" y="801"/>
                    </a:lnTo>
                    <a:lnTo>
                      <a:pt x="878" y="798"/>
                    </a:lnTo>
                    <a:lnTo>
                      <a:pt x="885" y="796"/>
                    </a:lnTo>
                    <a:lnTo>
                      <a:pt x="891" y="793"/>
                    </a:lnTo>
                    <a:lnTo>
                      <a:pt x="897" y="790"/>
                    </a:lnTo>
                    <a:lnTo>
                      <a:pt x="903" y="787"/>
                    </a:lnTo>
                    <a:lnTo>
                      <a:pt x="910" y="784"/>
                    </a:lnTo>
                    <a:lnTo>
                      <a:pt x="916" y="782"/>
                    </a:lnTo>
                    <a:lnTo>
                      <a:pt x="922" y="779"/>
                    </a:lnTo>
                    <a:lnTo>
                      <a:pt x="928" y="775"/>
                    </a:lnTo>
                    <a:lnTo>
                      <a:pt x="934" y="772"/>
                    </a:lnTo>
                    <a:lnTo>
                      <a:pt x="940" y="769"/>
                    </a:lnTo>
                    <a:lnTo>
                      <a:pt x="946" y="766"/>
                    </a:lnTo>
                    <a:lnTo>
                      <a:pt x="951" y="763"/>
                    </a:lnTo>
                    <a:lnTo>
                      <a:pt x="957" y="759"/>
                    </a:lnTo>
                    <a:lnTo>
                      <a:pt x="963" y="756"/>
                    </a:lnTo>
                    <a:lnTo>
                      <a:pt x="968" y="752"/>
                    </a:lnTo>
                    <a:lnTo>
                      <a:pt x="974" y="749"/>
                    </a:lnTo>
                    <a:lnTo>
                      <a:pt x="980" y="745"/>
                    </a:lnTo>
                    <a:lnTo>
                      <a:pt x="985" y="742"/>
                    </a:lnTo>
                    <a:lnTo>
                      <a:pt x="990" y="738"/>
                    </a:lnTo>
                    <a:lnTo>
                      <a:pt x="996" y="734"/>
                    </a:lnTo>
                    <a:lnTo>
                      <a:pt x="1001" y="730"/>
                    </a:lnTo>
                    <a:lnTo>
                      <a:pt x="1006" y="726"/>
                    </a:lnTo>
                    <a:lnTo>
                      <a:pt x="1012" y="722"/>
                    </a:lnTo>
                    <a:lnTo>
                      <a:pt x="1017" y="718"/>
                    </a:lnTo>
                    <a:lnTo>
                      <a:pt x="1022" y="714"/>
                    </a:lnTo>
                    <a:lnTo>
                      <a:pt x="1027" y="710"/>
                    </a:lnTo>
                    <a:lnTo>
                      <a:pt x="1032" y="706"/>
                    </a:lnTo>
                    <a:lnTo>
                      <a:pt x="1038" y="701"/>
                    </a:lnTo>
                    <a:lnTo>
                      <a:pt x="1043" y="696"/>
                    </a:lnTo>
                    <a:lnTo>
                      <a:pt x="1049" y="691"/>
                    </a:lnTo>
                    <a:lnTo>
                      <a:pt x="1054" y="686"/>
                    </a:lnTo>
                    <a:lnTo>
                      <a:pt x="1059" y="681"/>
                    </a:lnTo>
                    <a:lnTo>
                      <a:pt x="1064" y="676"/>
                    </a:lnTo>
                    <a:lnTo>
                      <a:pt x="1069" y="671"/>
                    </a:lnTo>
                    <a:lnTo>
                      <a:pt x="1074" y="666"/>
                    </a:lnTo>
                    <a:lnTo>
                      <a:pt x="1079" y="661"/>
                    </a:lnTo>
                    <a:lnTo>
                      <a:pt x="1084" y="656"/>
                    </a:lnTo>
                    <a:lnTo>
                      <a:pt x="1088" y="650"/>
                    </a:lnTo>
                    <a:lnTo>
                      <a:pt x="1093" y="645"/>
                    </a:lnTo>
                    <a:lnTo>
                      <a:pt x="1098" y="640"/>
                    </a:lnTo>
                    <a:lnTo>
                      <a:pt x="1102" y="634"/>
                    </a:lnTo>
                    <a:lnTo>
                      <a:pt x="1106" y="629"/>
                    </a:lnTo>
                    <a:lnTo>
                      <a:pt x="1111" y="623"/>
                    </a:lnTo>
                    <a:lnTo>
                      <a:pt x="1115" y="617"/>
                    </a:lnTo>
                    <a:lnTo>
                      <a:pt x="1119" y="612"/>
                    </a:lnTo>
                    <a:lnTo>
                      <a:pt x="1123" y="606"/>
                    </a:lnTo>
                    <a:lnTo>
                      <a:pt x="1127" y="600"/>
                    </a:lnTo>
                    <a:lnTo>
                      <a:pt x="1131" y="595"/>
                    </a:lnTo>
                    <a:lnTo>
                      <a:pt x="1134" y="589"/>
                    </a:lnTo>
                    <a:lnTo>
                      <a:pt x="1138" y="583"/>
                    </a:lnTo>
                    <a:lnTo>
                      <a:pt x="1142" y="577"/>
                    </a:lnTo>
                    <a:lnTo>
                      <a:pt x="1145" y="571"/>
                    </a:lnTo>
                    <a:lnTo>
                      <a:pt x="1148" y="565"/>
                    </a:lnTo>
                    <a:lnTo>
                      <a:pt x="1152" y="559"/>
                    </a:lnTo>
                    <a:lnTo>
                      <a:pt x="1155" y="553"/>
                    </a:lnTo>
                    <a:lnTo>
                      <a:pt x="1158" y="547"/>
                    </a:lnTo>
                    <a:lnTo>
                      <a:pt x="1161" y="541"/>
                    </a:lnTo>
                    <a:lnTo>
                      <a:pt x="1164" y="534"/>
                    </a:lnTo>
                    <a:lnTo>
                      <a:pt x="1167" y="528"/>
                    </a:lnTo>
                    <a:lnTo>
                      <a:pt x="1170" y="522"/>
                    </a:lnTo>
                    <a:lnTo>
                      <a:pt x="1172" y="516"/>
                    </a:lnTo>
                    <a:lnTo>
                      <a:pt x="1175" y="509"/>
                    </a:lnTo>
                    <a:lnTo>
                      <a:pt x="1177" y="503"/>
                    </a:lnTo>
                    <a:lnTo>
                      <a:pt x="1179" y="497"/>
                    </a:lnTo>
                    <a:lnTo>
                      <a:pt x="1182" y="490"/>
                    </a:lnTo>
                    <a:lnTo>
                      <a:pt x="1184" y="484"/>
                    </a:lnTo>
                    <a:lnTo>
                      <a:pt x="1186" y="477"/>
                    </a:lnTo>
                    <a:lnTo>
                      <a:pt x="1188" y="471"/>
                    </a:lnTo>
                    <a:lnTo>
                      <a:pt x="1189" y="464"/>
                    </a:lnTo>
                    <a:lnTo>
                      <a:pt x="1191" y="457"/>
                    </a:lnTo>
                    <a:lnTo>
                      <a:pt x="1193" y="451"/>
                    </a:lnTo>
                    <a:lnTo>
                      <a:pt x="1194" y="444"/>
                    </a:lnTo>
                    <a:lnTo>
                      <a:pt x="1196" y="438"/>
                    </a:lnTo>
                    <a:lnTo>
                      <a:pt x="1197" y="431"/>
                    </a:lnTo>
                    <a:lnTo>
                      <a:pt x="1198" y="424"/>
                    </a:lnTo>
                    <a:lnTo>
                      <a:pt x="1199" y="417"/>
                    </a:lnTo>
                    <a:lnTo>
                      <a:pt x="1200" y="411"/>
                    </a:lnTo>
                    <a:lnTo>
                      <a:pt x="1201" y="404"/>
                    </a:lnTo>
                    <a:lnTo>
                      <a:pt x="1202" y="397"/>
                    </a:lnTo>
                    <a:lnTo>
                      <a:pt x="1202" y="390"/>
                    </a:lnTo>
                    <a:lnTo>
                      <a:pt x="1203" y="383"/>
                    </a:lnTo>
                    <a:lnTo>
                      <a:pt x="1203" y="377"/>
                    </a:lnTo>
                    <a:lnTo>
                      <a:pt x="1204" y="370"/>
                    </a:lnTo>
                    <a:lnTo>
                      <a:pt x="1204" y="363"/>
                    </a:lnTo>
                    <a:lnTo>
                      <a:pt x="1204" y="356"/>
                    </a:lnTo>
                    <a:lnTo>
                      <a:pt x="1204" y="349"/>
                    </a:lnTo>
                    <a:lnTo>
                      <a:pt x="1203" y="341"/>
                    </a:lnTo>
                    <a:lnTo>
                      <a:pt x="1203" y="334"/>
                    </a:lnTo>
                    <a:lnTo>
                      <a:pt x="1203" y="327"/>
                    </a:lnTo>
                    <a:lnTo>
                      <a:pt x="1202" y="320"/>
                    </a:lnTo>
                    <a:lnTo>
                      <a:pt x="1202" y="313"/>
                    </a:lnTo>
                    <a:lnTo>
                      <a:pt x="1201" y="306"/>
                    </a:lnTo>
                    <a:lnTo>
                      <a:pt x="1200" y="299"/>
                    </a:lnTo>
                    <a:lnTo>
                      <a:pt x="1199" y="291"/>
                    </a:lnTo>
                    <a:lnTo>
                      <a:pt x="1198" y="284"/>
                    </a:lnTo>
                    <a:lnTo>
                      <a:pt x="1196" y="277"/>
                    </a:lnTo>
                    <a:lnTo>
                      <a:pt x="1195" y="271"/>
                    </a:lnTo>
                    <a:lnTo>
                      <a:pt x="1194" y="264"/>
                    </a:lnTo>
                    <a:lnTo>
                      <a:pt x="1192" y="257"/>
                    </a:lnTo>
                    <a:lnTo>
                      <a:pt x="1190" y="250"/>
                    </a:lnTo>
                    <a:lnTo>
                      <a:pt x="1188" y="243"/>
                    </a:lnTo>
                    <a:lnTo>
                      <a:pt x="1186" y="237"/>
                    </a:lnTo>
                    <a:lnTo>
                      <a:pt x="1184" y="230"/>
                    </a:lnTo>
                    <a:lnTo>
                      <a:pt x="1182" y="223"/>
                    </a:lnTo>
                    <a:lnTo>
                      <a:pt x="1180" y="217"/>
                    </a:lnTo>
                    <a:lnTo>
                      <a:pt x="1178" y="210"/>
                    </a:lnTo>
                    <a:lnTo>
                      <a:pt x="1175" y="204"/>
                    </a:lnTo>
                    <a:lnTo>
                      <a:pt x="1172" y="198"/>
                    </a:lnTo>
                    <a:lnTo>
                      <a:pt x="1170" y="191"/>
                    </a:lnTo>
                    <a:lnTo>
                      <a:pt x="1167" y="185"/>
                    </a:lnTo>
                    <a:lnTo>
                      <a:pt x="1164" y="179"/>
                    </a:lnTo>
                    <a:lnTo>
                      <a:pt x="1161" y="174"/>
                    </a:lnTo>
                    <a:lnTo>
                      <a:pt x="1158" y="168"/>
                    </a:lnTo>
                    <a:lnTo>
                      <a:pt x="1154" y="162"/>
                    </a:lnTo>
                    <a:lnTo>
                      <a:pt x="1151" y="156"/>
                    </a:lnTo>
                    <a:lnTo>
                      <a:pt x="1148" y="150"/>
                    </a:lnTo>
                    <a:lnTo>
                      <a:pt x="1144" y="145"/>
                    </a:lnTo>
                    <a:lnTo>
                      <a:pt x="1140" y="139"/>
                    </a:lnTo>
                    <a:lnTo>
                      <a:pt x="1137" y="133"/>
                    </a:lnTo>
                    <a:lnTo>
                      <a:pt x="1133" y="128"/>
                    </a:lnTo>
                    <a:lnTo>
                      <a:pt x="1129" y="123"/>
                    </a:lnTo>
                    <a:lnTo>
                      <a:pt x="1125" y="117"/>
                    </a:lnTo>
                    <a:lnTo>
                      <a:pt x="1120" y="112"/>
                    </a:lnTo>
                    <a:lnTo>
                      <a:pt x="1116" y="107"/>
                    </a:lnTo>
                    <a:lnTo>
                      <a:pt x="1112" y="102"/>
                    </a:lnTo>
                    <a:lnTo>
                      <a:pt x="1107" y="97"/>
                    </a:lnTo>
                    <a:lnTo>
                      <a:pt x="1103" y="92"/>
                    </a:lnTo>
                    <a:lnTo>
                      <a:pt x="1098" y="88"/>
                    </a:lnTo>
                    <a:lnTo>
                      <a:pt x="1093" y="83"/>
                    </a:lnTo>
                    <a:lnTo>
                      <a:pt x="1088" y="79"/>
                    </a:lnTo>
                    <a:lnTo>
                      <a:pt x="1083" y="74"/>
                    </a:lnTo>
                    <a:lnTo>
                      <a:pt x="1078" y="70"/>
                    </a:lnTo>
                    <a:lnTo>
                      <a:pt x="1073" y="66"/>
                    </a:lnTo>
                    <a:lnTo>
                      <a:pt x="1068" y="62"/>
                    </a:lnTo>
                    <a:lnTo>
                      <a:pt x="1062" y="58"/>
                    </a:lnTo>
                    <a:lnTo>
                      <a:pt x="1057" y="54"/>
                    </a:lnTo>
                    <a:lnTo>
                      <a:pt x="1051" y="51"/>
                    </a:lnTo>
                    <a:lnTo>
                      <a:pt x="1046" y="47"/>
                    </a:lnTo>
                    <a:lnTo>
                      <a:pt x="1040" y="44"/>
                    </a:lnTo>
                    <a:lnTo>
                      <a:pt x="1034" y="40"/>
                    </a:lnTo>
                    <a:lnTo>
                      <a:pt x="1028" y="37"/>
                    </a:lnTo>
                    <a:lnTo>
                      <a:pt x="1023" y="35"/>
                    </a:lnTo>
                    <a:lnTo>
                      <a:pt x="1018" y="32"/>
                    </a:lnTo>
                    <a:lnTo>
                      <a:pt x="1012" y="30"/>
                    </a:lnTo>
                    <a:lnTo>
                      <a:pt x="1007" y="27"/>
                    </a:lnTo>
                    <a:lnTo>
                      <a:pt x="1002" y="25"/>
                    </a:lnTo>
                    <a:lnTo>
                      <a:pt x="996" y="23"/>
                    </a:lnTo>
                    <a:lnTo>
                      <a:pt x="990" y="21"/>
                    </a:lnTo>
                    <a:lnTo>
                      <a:pt x="985" y="19"/>
                    </a:lnTo>
                    <a:lnTo>
                      <a:pt x="979" y="18"/>
                    </a:lnTo>
                    <a:lnTo>
                      <a:pt x="973" y="16"/>
                    </a:lnTo>
                    <a:lnTo>
                      <a:pt x="967" y="14"/>
                    </a:lnTo>
                    <a:lnTo>
                      <a:pt x="961" y="13"/>
                    </a:lnTo>
                    <a:lnTo>
                      <a:pt x="955" y="11"/>
                    </a:lnTo>
                    <a:lnTo>
                      <a:pt x="949" y="10"/>
                    </a:lnTo>
                    <a:lnTo>
                      <a:pt x="943" y="9"/>
                    </a:lnTo>
                    <a:lnTo>
                      <a:pt x="937" y="8"/>
                    </a:lnTo>
                    <a:lnTo>
                      <a:pt x="931" y="7"/>
                    </a:lnTo>
                    <a:lnTo>
                      <a:pt x="924" y="6"/>
                    </a:lnTo>
                    <a:lnTo>
                      <a:pt x="918" y="5"/>
                    </a:lnTo>
                    <a:lnTo>
                      <a:pt x="912" y="4"/>
                    </a:lnTo>
                    <a:lnTo>
                      <a:pt x="905" y="3"/>
                    </a:lnTo>
                    <a:lnTo>
                      <a:pt x="898" y="3"/>
                    </a:lnTo>
                    <a:lnTo>
                      <a:pt x="892" y="2"/>
                    </a:lnTo>
                    <a:lnTo>
                      <a:pt x="885" y="2"/>
                    </a:lnTo>
                    <a:lnTo>
                      <a:pt x="878" y="1"/>
                    </a:lnTo>
                    <a:lnTo>
                      <a:pt x="872" y="1"/>
                    </a:lnTo>
                    <a:lnTo>
                      <a:pt x="865" y="1"/>
                    </a:lnTo>
                    <a:lnTo>
                      <a:pt x="858" y="1"/>
                    </a:lnTo>
                    <a:lnTo>
                      <a:pt x="851" y="1"/>
                    </a:lnTo>
                    <a:lnTo>
                      <a:pt x="844" y="1"/>
                    </a:lnTo>
                    <a:lnTo>
                      <a:pt x="837" y="1"/>
                    </a:lnTo>
                    <a:lnTo>
                      <a:pt x="830" y="1"/>
                    </a:lnTo>
                    <a:lnTo>
                      <a:pt x="823" y="1"/>
                    </a:lnTo>
                    <a:lnTo>
                      <a:pt x="816" y="1"/>
                    </a:lnTo>
                    <a:lnTo>
                      <a:pt x="808" y="1"/>
                    </a:lnTo>
                    <a:lnTo>
                      <a:pt x="801" y="2"/>
                    </a:lnTo>
                    <a:lnTo>
                      <a:pt x="794" y="2"/>
                    </a:lnTo>
                    <a:lnTo>
                      <a:pt x="787" y="3"/>
                    </a:lnTo>
                    <a:lnTo>
                      <a:pt x="779" y="3"/>
                    </a:lnTo>
                    <a:lnTo>
                      <a:pt x="772" y="4"/>
                    </a:lnTo>
                    <a:lnTo>
                      <a:pt x="764" y="5"/>
                    </a:lnTo>
                    <a:lnTo>
                      <a:pt x="757" y="5"/>
                    </a:lnTo>
                    <a:lnTo>
                      <a:pt x="749" y="6"/>
                    </a:lnTo>
                    <a:lnTo>
                      <a:pt x="742" y="7"/>
                    </a:lnTo>
                    <a:lnTo>
                      <a:pt x="734" y="8"/>
                    </a:lnTo>
                    <a:lnTo>
                      <a:pt x="726" y="9"/>
                    </a:lnTo>
                    <a:lnTo>
                      <a:pt x="719" y="10"/>
                    </a:lnTo>
                    <a:lnTo>
                      <a:pt x="711" y="11"/>
                    </a:lnTo>
                    <a:lnTo>
                      <a:pt x="703" y="12"/>
                    </a:lnTo>
                    <a:lnTo>
                      <a:pt x="695" y="13"/>
                    </a:lnTo>
                    <a:lnTo>
                      <a:pt x="687" y="14"/>
                    </a:lnTo>
                    <a:lnTo>
                      <a:pt x="680" y="15"/>
                    </a:lnTo>
                    <a:lnTo>
                      <a:pt x="672" y="16"/>
                    </a:lnTo>
                    <a:lnTo>
                      <a:pt x="664" y="18"/>
                    </a:lnTo>
                    <a:lnTo>
                      <a:pt x="656" y="19"/>
                    </a:lnTo>
                    <a:lnTo>
                      <a:pt x="648" y="20"/>
                    </a:lnTo>
                    <a:lnTo>
                      <a:pt x="640" y="21"/>
                    </a:lnTo>
                    <a:lnTo>
                      <a:pt x="632" y="23"/>
                    </a:lnTo>
                    <a:lnTo>
                      <a:pt x="624" y="24"/>
                    </a:lnTo>
                    <a:lnTo>
                      <a:pt x="616" y="26"/>
                    </a:lnTo>
                    <a:lnTo>
                      <a:pt x="608" y="27"/>
                    </a:lnTo>
                    <a:lnTo>
                      <a:pt x="600" y="26"/>
                    </a:lnTo>
                    <a:lnTo>
                      <a:pt x="592" y="24"/>
                    </a:lnTo>
                    <a:lnTo>
                      <a:pt x="584" y="23"/>
                    </a:lnTo>
                    <a:lnTo>
                      <a:pt x="576" y="22"/>
                    </a:lnTo>
                    <a:lnTo>
                      <a:pt x="568" y="20"/>
                    </a:lnTo>
                    <a:lnTo>
                      <a:pt x="560" y="19"/>
                    </a:lnTo>
                    <a:lnTo>
                      <a:pt x="552" y="18"/>
                    </a:lnTo>
                    <a:lnTo>
                      <a:pt x="544" y="16"/>
                    </a:lnTo>
                    <a:lnTo>
                      <a:pt x="536" y="15"/>
                    </a:lnTo>
                    <a:lnTo>
                      <a:pt x="528" y="14"/>
                    </a:lnTo>
                    <a:lnTo>
                      <a:pt x="520" y="13"/>
                    </a:lnTo>
                    <a:lnTo>
                      <a:pt x="512" y="12"/>
                    </a:lnTo>
                    <a:lnTo>
                      <a:pt x="504" y="11"/>
                    </a:lnTo>
                    <a:lnTo>
                      <a:pt x="497" y="10"/>
                    </a:lnTo>
                    <a:lnTo>
                      <a:pt x="489" y="9"/>
                    </a:lnTo>
                    <a:lnTo>
                      <a:pt x="481" y="8"/>
                    </a:lnTo>
                    <a:lnTo>
                      <a:pt x="474" y="7"/>
                    </a:lnTo>
                    <a:lnTo>
                      <a:pt x="466" y="6"/>
                    </a:lnTo>
                    <a:lnTo>
                      <a:pt x="458" y="5"/>
                    </a:lnTo>
                    <a:lnTo>
                      <a:pt x="451" y="4"/>
                    </a:lnTo>
                    <a:lnTo>
                      <a:pt x="443" y="4"/>
                    </a:lnTo>
                    <a:lnTo>
                      <a:pt x="436" y="3"/>
                    </a:lnTo>
                    <a:lnTo>
                      <a:pt x="428" y="3"/>
                    </a:lnTo>
                    <a:lnTo>
                      <a:pt x="421" y="2"/>
                    </a:lnTo>
                    <a:lnTo>
                      <a:pt x="413" y="2"/>
                    </a:lnTo>
                    <a:lnTo>
                      <a:pt x="406" y="1"/>
                    </a:lnTo>
                    <a:lnTo>
                      <a:pt x="399" y="1"/>
                    </a:lnTo>
                    <a:lnTo>
                      <a:pt x="391" y="1"/>
                    </a:lnTo>
                    <a:lnTo>
                      <a:pt x="384" y="0"/>
                    </a:lnTo>
                    <a:lnTo>
                      <a:pt x="377" y="0"/>
                    </a:lnTo>
                    <a:lnTo>
                      <a:pt x="370" y="0"/>
                    </a:lnTo>
                    <a:lnTo>
                      <a:pt x="363" y="0"/>
                    </a:lnTo>
                    <a:lnTo>
                      <a:pt x="356" y="0"/>
                    </a:lnTo>
                    <a:lnTo>
                      <a:pt x="349" y="0"/>
                    </a:lnTo>
                    <a:lnTo>
                      <a:pt x="342" y="1"/>
                    </a:lnTo>
                    <a:lnTo>
                      <a:pt x="335" y="1"/>
                    </a:lnTo>
                    <a:lnTo>
                      <a:pt x="328" y="1"/>
                    </a:lnTo>
                    <a:lnTo>
                      <a:pt x="321" y="2"/>
                    </a:lnTo>
                    <a:lnTo>
                      <a:pt x="315" y="2"/>
                    </a:lnTo>
                    <a:lnTo>
                      <a:pt x="308" y="3"/>
                    </a:lnTo>
                    <a:lnTo>
                      <a:pt x="301" y="3"/>
                    </a:lnTo>
                    <a:lnTo>
                      <a:pt x="295" y="4"/>
                    </a:lnTo>
                    <a:lnTo>
                      <a:pt x="288" y="5"/>
                    </a:lnTo>
                    <a:lnTo>
                      <a:pt x="282" y="6"/>
                    </a:lnTo>
                    <a:lnTo>
                      <a:pt x="276" y="7"/>
                    </a:lnTo>
                    <a:lnTo>
                      <a:pt x="269" y="8"/>
                    </a:lnTo>
                    <a:lnTo>
                      <a:pt x="263" y="9"/>
                    </a:lnTo>
                    <a:lnTo>
                      <a:pt x="257" y="10"/>
                    </a:lnTo>
                    <a:lnTo>
                      <a:pt x="251" y="11"/>
                    </a:lnTo>
                    <a:lnTo>
                      <a:pt x="245" y="13"/>
                    </a:lnTo>
                    <a:lnTo>
                      <a:pt x="239" y="14"/>
                    </a:lnTo>
                    <a:lnTo>
                      <a:pt x="233" y="16"/>
                    </a:lnTo>
                    <a:lnTo>
                      <a:pt x="227" y="18"/>
                    </a:lnTo>
                    <a:lnTo>
                      <a:pt x="221" y="19"/>
                    </a:lnTo>
                    <a:lnTo>
                      <a:pt x="215" y="21"/>
                    </a:lnTo>
                    <a:lnTo>
                      <a:pt x="210" y="23"/>
                    </a:lnTo>
                    <a:lnTo>
                      <a:pt x="204" y="25"/>
                    </a:lnTo>
                    <a:lnTo>
                      <a:pt x="198" y="27"/>
                    </a:lnTo>
                    <a:lnTo>
                      <a:pt x="193" y="30"/>
                    </a:lnTo>
                    <a:lnTo>
                      <a:pt x="188" y="32"/>
                    </a:lnTo>
                    <a:lnTo>
                      <a:pt x="182" y="35"/>
                    </a:lnTo>
                    <a:lnTo>
                      <a:pt x="177" y="37"/>
                    </a:lnTo>
                    <a:lnTo>
                      <a:pt x="171" y="40"/>
                    </a:lnTo>
                    <a:lnTo>
                      <a:pt x="165" y="44"/>
                    </a:lnTo>
                    <a:lnTo>
                      <a:pt x="159" y="47"/>
                    </a:lnTo>
                    <a:lnTo>
                      <a:pt x="154" y="51"/>
                    </a:lnTo>
                    <a:lnTo>
                      <a:pt x="148" y="54"/>
                    </a:lnTo>
                    <a:lnTo>
                      <a:pt x="143" y="58"/>
                    </a:lnTo>
                    <a:lnTo>
                      <a:pt x="137" y="62"/>
                    </a:lnTo>
                    <a:lnTo>
                      <a:pt x="132" y="66"/>
                    </a:lnTo>
                    <a:lnTo>
                      <a:pt x="126" y="70"/>
                    </a:lnTo>
                    <a:lnTo>
                      <a:pt x="121" y="74"/>
                    </a:lnTo>
                    <a:lnTo>
                      <a:pt x="116" y="79"/>
                    </a:lnTo>
                    <a:lnTo>
                      <a:pt x="111" y="83"/>
                    </a:lnTo>
                    <a:lnTo>
                      <a:pt x="106" y="88"/>
                    </a:lnTo>
                    <a:lnTo>
                      <a:pt x="102" y="92"/>
                    </a:lnTo>
                    <a:lnTo>
                      <a:pt x="97" y="97"/>
                    </a:lnTo>
                    <a:lnTo>
                      <a:pt x="93" y="102"/>
                    </a:lnTo>
                    <a:lnTo>
                      <a:pt x="88" y="107"/>
                    </a:lnTo>
                    <a:lnTo>
                      <a:pt x="84" y="112"/>
                    </a:lnTo>
                    <a:lnTo>
                      <a:pt x="80" y="117"/>
                    </a:lnTo>
                    <a:lnTo>
                      <a:pt x="75" y="122"/>
                    </a:lnTo>
                    <a:lnTo>
                      <a:pt x="71" y="128"/>
                    </a:lnTo>
                    <a:lnTo>
                      <a:pt x="67" y="133"/>
                    </a:lnTo>
                    <a:lnTo>
                      <a:pt x="64" y="139"/>
                    </a:lnTo>
                    <a:lnTo>
                      <a:pt x="60" y="144"/>
                    </a:lnTo>
                    <a:lnTo>
                      <a:pt x="56" y="150"/>
                    </a:lnTo>
                    <a:lnTo>
                      <a:pt x="53" y="156"/>
                    </a:lnTo>
                    <a:lnTo>
                      <a:pt x="49" y="162"/>
                    </a:lnTo>
                    <a:lnTo>
                      <a:pt x="46" y="168"/>
                    </a:lnTo>
                    <a:lnTo>
                      <a:pt x="43" y="174"/>
                    </a:lnTo>
                    <a:lnTo>
                      <a:pt x="40" y="179"/>
                    </a:lnTo>
                    <a:lnTo>
                      <a:pt x="37" y="185"/>
                    </a:lnTo>
                    <a:lnTo>
                      <a:pt x="34" y="191"/>
                    </a:lnTo>
                    <a:lnTo>
                      <a:pt x="31" y="197"/>
                    </a:lnTo>
                    <a:lnTo>
                      <a:pt x="29" y="204"/>
                    </a:lnTo>
                    <a:lnTo>
                      <a:pt x="26" y="210"/>
                    </a:lnTo>
                    <a:lnTo>
                      <a:pt x="24" y="217"/>
                    </a:lnTo>
                    <a:lnTo>
                      <a:pt x="21" y="223"/>
                    </a:lnTo>
                    <a:lnTo>
                      <a:pt x="19" y="230"/>
                    </a:lnTo>
                    <a:lnTo>
                      <a:pt x="17" y="237"/>
                    </a:lnTo>
                    <a:lnTo>
                      <a:pt x="15" y="243"/>
                    </a:lnTo>
                    <a:lnTo>
                      <a:pt x="13" y="250"/>
                    </a:lnTo>
                    <a:lnTo>
                      <a:pt x="12" y="257"/>
                    </a:lnTo>
                    <a:lnTo>
                      <a:pt x="10" y="264"/>
                    </a:lnTo>
                    <a:lnTo>
                      <a:pt x="9" y="271"/>
                    </a:lnTo>
                    <a:lnTo>
                      <a:pt x="7" y="277"/>
                    </a:lnTo>
                    <a:lnTo>
                      <a:pt x="6" y="284"/>
                    </a:lnTo>
                    <a:lnTo>
                      <a:pt x="5" y="291"/>
                    </a:lnTo>
                    <a:lnTo>
                      <a:pt x="4" y="298"/>
                    </a:lnTo>
                    <a:lnTo>
                      <a:pt x="3" y="306"/>
                    </a:lnTo>
                    <a:lnTo>
                      <a:pt x="2" y="313"/>
                    </a:lnTo>
                    <a:lnTo>
                      <a:pt x="1" y="320"/>
                    </a:lnTo>
                    <a:lnTo>
                      <a:pt x="1" y="327"/>
                    </a:lnTo>
                    <a:lnTo>
                      <a:pt x="0" y="334"/>
                    </a:lnTo>
                    <a:lnTo>
                      <a:pt x="0" y="341"/>
                    </a:lnTo>
                    <a:lnTo>
                      <a:pt x="0" y="349"/>
                    </a:lnTo>
                    <a:lnTo>
                      <a:pt x="0" y="356"/>
                    </a:lnTo>
                    <a:lnTo>
                      <a:pt x="0" y="363"/>
                    </a:lnTo>
                    <a:lnTo>
                      <a:pt x="0" y="370"/>
                    </a:lnTo>
                    <a:lnTo>
                      <a:pt x="0" y="377"/>
                    </a:lnTo>
                    <a:lnTo>
                      <a:pt x="1" y="383"/>
                    </a:lnTo>
                    <a:lnTo>
                      <a:pt x="1" y="390"/>
                    </a:lnTo>
                    <a:lnTo>
                      <a:pt x="2" y="397"/>
                    </a:lnTo>
                    <a:lnTo>
                      <a:pt x="3" y="404"/>
                    </a:lnTo>
                    <a:lnTo>
                      <a:pt x="3" y="411"/>
                    </a:lnTo>
                    <a:lnTo>
                      <a:pt x="4" y="417"/>
                    </a:lnTo>
                    <a:lnTo>
                      <a:pt x="5" y="424"/>
                    </a:lnTo>
                    <a:lnTo>
                      <a:pt x="7" y="431"/>
                    </a:lnTo>
                    <a:lnTo>
                      <a:pt x="8" y="438"/>
                    </a:lnTo>
                    <a:lnTo>
                      <a:pt x="9" y="444"/>
                    </a:lnTo>
                    <a:lnTo>
                      <a:pt x="11" y="451"/>
                    </a:lnTo>
                    <a:lnTo>
                      <a:pt x="12" y="457"/>
                    </a:lnTo>
                    <a:lnTo>
                      <a:pt x="14" y="464"/>
                    </a:lnTo>
                    <a:lnTo>
                      <a:pt x="16" y="471"/>
                    </a:lnTo>
                    <a:lnTo>
                      <a:pt x="18" y="477"/>
                    </a:lnTo>
                    <a:lnTo>
                      <a:pt x="20" y="484"/>
                    </a:lnTo>
                    <a:lnTo>
                      <a:pt x="22" y="490"/>
                    </a:lnTo>
                    <a:lnTo>
                      <a:pt x="24" y="496"/>
                    </a:lnTo>
                    <a:lnTo>
                      <a:pt x="26" y="503"/>
                    </a:lnTo>
                    <a:lnTo>
                      <a:pt x="29" y="509"/>
                    </a:lnTo>
                    <a:lnTo>
                      <a:pt x="31" y="516"/>
                    </a:lnTo>
                    <a:lnTo>
                      <a:pt x="34" y="522"/>
                    </a:lnTo>
                    <a:lnTo>
                      <a:pt x="37" y="528"/>
                    </a:lnTo>
                    <a:lnTo>
                      <a:pt x="39" y="534"/>
                    </a:lnTo>
                    <a:lnTo>
                      <a:pt x="42" y="540"/>
                    </a:lnTo>
                    <a:lnTo>
                      <a:pt x="45" y="547"/>
                    </a:lnTo>
                    <a:lnTo>
                      <a:pt x="48" y="553"/>
                    </a:lnTo>
                    <a:lnTo>
                      <a:pt x="52" y="559"/>
                    </a:lnTo>
                    <a:lnTo>
                      <a:pt x="55" y="565"/>
                    </a:lnTo>
                    <a:lnTo>
                      <a:pt x="58" y="571"/>
                    </a:lnTo>
                    <a:lnTo>
                      <a:pt x="62" y="577"/>
                    </a:lnTo>
                    <a:lnTo>
                      <a:pt x="65" y="583"/>
                    </a:lnTo>
                    <a:lnTo>
                      <a:pt x="69" y="589"/>
                    </a:lnTo>
                    <a:lnTo>
                      <a:pt x="73" y="594"/>
                    </a:lnTo>
                    <a:lnTo>
                      <a:pt x="77" y="600"/>
                    </a:lnTo>
                    <a:lnTo>
                      <a:pt x="80" y="606"/>
                    </a:lnTo>
                    <a:lnTo>
                      <a:pt x="84" y="612"/>
                    </a:lnTo>
                    <a:lnTo>
                      <a:pt x="89" y="617"/>
                    </a:lnTo>
                    <a:lnTo>
                      <a:pt x="93" y="623"/>
                    </a:lnTo>
                    <a:lnTo>
                      <a:pt x="97" y="628"/>
                    </a:lnTo>
                    <a:lnTo>
                      <a:pt x="101" y="634"/>
                    </a:lnTo>
                    <a:lnTo>
                      <a:pt x="106" y="639"/>
                    </a:lnTo>
                    <a:lnTo>
                      <a:pt x="110" y="645"/>
                    </a:lnTo>
                    <a:lnTo>
                      <a:pt x="115" y="650"/>
                    </a:lnTo>
                    <a:lnTo>
                      <a:pt x="120" y="655"/>
                    </a:lnTo>
                    <a:lnTo>
                      <a:pt x="124" y="661"/>
                    </a:lnTo>
                    <a:lnTo>
                      <a:pt x="129" y="666"/>
                    </a:lnTo>
                    <a:lnTo>
                      <a:pt x="134" y="671"/>
                    </a:lnTo>
                    <a:lnTo>
                      <a:pt x="139" y="676"/>
                    </a:lnTo>
                    <a:lnTo>
                      <a:pt x="144" y="681"/>
                    </a:lnTo>
                    <a:lnTo>
                      <a:pt x="150" y="686"/>
                    </a:lnTo>
                    <a:lnTo>
                      <a:pt x="155" y="691"/>
                    </a:lnTo>
                    <a:lnTo>
                      <a:pt x="160" y="696"/>
                    </a:lnTo>
                    <a:lnTo>
                      <a:pt x="166" y="701"/>
                    </a:lnTo>
                    <a:lnTo>
                      <a:pt x="171" y="705"/>
                    </a:lnTo>
                    <a:lnTo>
                      <a:pt x="177" y="710"/>
                    </a:lnTo>
                    <a:lnTo>
                      <a:pt x="182" y="714"/>
                    </a:lnTo>
                    <a:lnTo>
                      <a:pt x="187" y="718"/>
                    </a:lnTo>
                    <a:lnTo>
                      <a:pt x="192" y="722"/>
                    </a:lnTo>
                    <a:lnTo>
                      <a:pt x="197" y="726"/>
                    </a:lnTo>
                    <a:lnTo>
                      <a:pt x="202" y="730"/>
                    </a:lnTo>
                    <a:lnTo>
                      <a:pt x="208" y="734"/>
                    </a:lnTo>
                    <a:lnTo>
                      <a:pt x="213" y="738"/>
                    </a:lnTo>
                    <a:lnTo>
                      <a:pt x="218" y="742"/>
                    </a:lnTo>
                    <a:lnTo>
                      <a:pt x="224" y="745"/>
                    </a:lnTo>
                    <a:lnTo>
                      <a:pt x="229" y="749"/>
                    </a:lnTo>
                    <a:lnTo>
                      <a:pt x="235" y="752"/>
                    </a:lnTo>
                    <a:lnTo>
                      <a:pt x="241" y="756"/>
                    </a:lnTo>
                    <a:lnTo>
                      <a:pt x="246" y="759"/>
                    </a:lnTo>
                    <a:lnTo>
                      <a:pt x="252" y="763"/>
                    </a:lnTo>
                    <a:lnTo>
                      <a:pt x="258" y="766"/>
                    </a:lnTo>
                    <a:lnTo>
                      <a:pt x="264" y="769"/>
                    </a:lnTo>
                    <a:lnTo>
                      <a:pt x="269" y="772"/>
                    </a:lnTo>
                    <a:lnTo>
                      <a:pt x="275" y="775"/>
                    </a:lnTo>
                    <a:lnTo>
                      <a:pt x="281" y="779"/>
                    </a:lnTo>
                    <a:lnTo>
                      <a:pt x="287" y="782"/>
                    </a:lnTo>
                    <a:lnTo>
                      <a:pt x="294" y="784"/>
                    </a:lnTo>
                    <a:lnTo>
                      <a:pt x="300" y="787"/>
                    </a:lnTo>
                    <a:lnTo>
                      <a:pt x="306" y="790"/>
                    </a:lnTo>
                    <a:lnTo>
                      <a:pt x="312" y="793"/>
                    </a:lnTo>
                    <a:lnTo>
                      <a:pt x="318" y="796"/>
                    </a:lnTo>
                    <a:lnTo>
                      <a:pt x="325" y="798"/>
                    </a:lnTo>
                    <a:lnTo>
                      <a:pt x="331" y="801"/>
                    </a:lnTo>
                    <a:lnTo>
                      <a:pt x="338" y="803"/>
                    </a:lnTo>
                    <a:lnTo>
                      <a:pt x="344" y="806"/>
                    </a:lnTo>
                    <a:lnTo>
                      <a:pt x="351" y="808"/>
                    </a:lnTo>
                    <a:lnTo>
                      <a:pt x="357" y="811"/>
                    </a:lnTo>
                    <a:lnTo>
                      <a:pt x="364" y="813"/>
                    </a:lnTo>
                    <a:lnTo>
                      <a:pt x="370" y="815"/>
                    </a:lnTo>
                    <a:lnTo>
                      <a:pt x="377" y="817"/>
                    </a:lnTo>
                    <a:lnTo>
                      <a:pt x="384" y="819"/>
                    </a:lnTo>
                    <a:lnTo>
                      <a:pt x="391" y="821"/>
                    </a:lnTo>
                    <a:lnTo>
                      <a:pt x="397" y="823"/>
                    </a:lnTo>
                    <a:lnTo>
                      <a:pt x="404" y="825"/>
                    </a:lnTo>
                    <a:lnTo>
                      <a:pt x="411" y="827"/>
                    </a:lnTo>
                    <a:lnTo>
                      <a:pt x="418" y="829"/>
                    </a:lnTo>
                    <a:lnTo>
                      <a:pt x="425" y="830"/>
                    </a:lnTo>
                    <a:lnTo>
                      <a:pt x="432" y="832"/>
                    </a:lnTo>
                    <a:lnTo>
                      <a:pt x="439" y="833"/>
                    </a:lnTo>
                    <a:lnTo>
                      <a:pt x="446" y="835"/>
                    </a:lnTo>
                    <a:lnTo>
                      <a:pt x="453" y="836"/>
                    </a:lnTo>
                    <a:lnTo>
                      <a:pt x="461" y="838"/>
                    </a:lnTo>
                    <a:lnTo>
                      <a:pt x="468" y="839"/>
                    </a:lnTo>
                    <a:lnTo>
                      <a:pt x="475" y="840"/>
                    </a:lnTo>
                    <a:lnTo>
                      <a:pt x="482" y="841"/>
                    </a:lnTo>
                    <a:lnTo>
                      <a:pt x="489" y="842"/>
                    </a:lnTo>
                    <a:lnTo>
                      <a:pt x="497" y="843"/>
                    </a:lnTo>
                    <a:lnTo>
                      <a:pt x="504" y="844"/>
                    </a:lnTo>
                    <a:lnTo>
                      <a:pt x="511" y="845"/>
                    </a:lnTo>
                    <a:lnTo>
                      <a:pt x="519" y="846"/>
                    </a:lnTo>
                    <a:lnTo>
                      <a:pt x="526" y="847"/>
                    </a:lnTo>
                    <a:lnTo>
                      <a:pt x="534" y="847"/>
                    </a:lnTo>
                    <a:lnTo>
                      <a:pt x="541" y="848"/>
                    </a:lnTo>
                    <a:lnTo>
                      <a:pt x="549" y="849"/>
                    </a:lnTo>
                    <a:lnTo>
                      <a:pt x="556" y="849"/>
                    </a:lnTo>
                    <a:lnTo>
                      <a:pt x="564" y="849"/>
                    </a:lnTo>
                    <a:lnTo>
                      <a:pt x="571" y="850"/>
                    </a:lnTo>
                    <a:lnTo>
                      <a:pt x="579" y="850"/>
                    </a:lnTo>
                    <a:lnTo>
                      <a:pt x="587" y="850"/>
                    </a:lnTo>
                    <a:lnTo>
                      <a:pt x="594" y="850"/>
                    </a:lnTo>
                    <a:lnTo>
                      <a:pt x="602" y="850"/>
                    </a:lnTo>
                  </a:path>
                </a:pathLst>
              </a:custGeom>
              <a:solidFill>
                <a:srgbClr val="999999"/>
              </a:solidFill>
              <a:ln w="12700" cap="rnd">
                <a:solidFill>
                  <a:schemeClr val="tx1"/>
                </a:solidFill>
                <a:round/>
                <a:headEnd/>
                <a:tailEnd/>
              </a:ln>
            </p:spPr>
            <p:txBody>
              <a:bodyPr rot="10800000" vert="eaVert"/>
              <a:lstStyle/>
              <a:p>
                <a:endParaRPr lang="da-DK"/>
              </a:p>
            </p:txBody>
          </p:sp>
          <p:sp>
            <p:nvSpPr>
              <p:cNvPr id="27662" name="Freeform 416"/>
              <p:cNvSpPr>
                <a:spLocks/>
              </p:cNvSpPr>
              <p:nvPr/>
            </p:nvSpPr>
            <p:spPr bwMode="auto">
              <a:xfrm rot="5400000">
                <a:off x="989532" y="1942015"/>
                <a:ext cx="1441739" cy="893888"/>
              </a:xfrm>
              <a:custGeom>
                <a:avLst/>
                <a:gdLst>
                  <a:gd name="T0" fmla="*/ 2147483647 w 2178"/>
                  <a:gd name="T1" fmla="*/ 2147483647 h 1360"/>
                  <a:gd name="T2" fmla="*/ 2147483647 w 2178"/>
                  <a:gd name="T3" fmla="*/ 2147483647 h 1360"/>
                  <a:gd name="T4" fmla="*/ 2147483647 w 2178"/>
                  <a:gd name="T5" fmla="*/ 2147483647 h 1360"/>
                  <a:gd name="T6" fmla="*/ 2147483647 w 2178"/>
                  <a:gd name="T7" fmla="*/ 2147483647 h 1360"/>
                  <a:gd name="T8" fmla="*/ 2147483647 w 2178"/>
                  <a:gd name="T9" fmla="*/ 2147483647 h 1360"/>
                  <a:gd name="T10" fmla="*/ 2147483647 w 2178"/>
                  <a:gd name="T11" fmla="*/ 2147483647 h 1360"/>
                  <a:gd name="T12" fmla="*/ 2147483647 w 2178"/>
                  <a:gd name="T13" fmla="*/ 2147483647 h 1360"/>
                  <a:gd name="T14" fmla="*/ 2147483647 w 2178"/>
                  <a:gd name="T15" fmla="*/ 2147483647 h 1360"/>
                  <a:gd name="T16" fmla="*/ 2147483647 w 2178"/>
                  <a:gd name="T17" fmla="*/ 2147483647 h 1360"/>
                  <a:gd name="T18" fmla="*/ 2147483647 w 2178"/>
                  <a:gd name="T19" fmla="*/ 2147483647 h 1360"/>
                  <a:gd name="T20" fmla="*/ 2147483647 w 2178"/>
                  <a:gd name="T21" fmla="*/ 2147483647 h 1360"/>
                  <a:gd name="T22" fmla="*/ 2147483647 w 2178"/>
                  <a:gd name="T23" fmla="*/ 2147483647 h 1360"/>
                  <a:gd name="T24" fmla="*/ 2147483647 w 2178"/>
                  <a:gd name="T25" fmla="*/ 2147483647 h 1360"/>
                  <a:gd name="T26" fmla="*/ 2147483647 w 2178"/>
                  <a:gd name="T27" fmla="*/ 2147483647 h 1360"/>
                  <a:gd name="T28" fmla="*/ 2147483647 w 2178"/>
                  <a:gd name="T29" fmla="*/ 2147483647 h 1360"/>
                  <a:gd name="T30" fmla="*/ 2147483647 w 2178"/>
                  <a:gd name="T31" fmla="*/ 2147483647 h 1360"/>
                  <a:gd name="T32" fmla="*/ 2147483647 w 2178"/>
                  <a:gd name="T33" fmla="*/ 2147483647 h 1360"/>
                  <a:gd name="T34" fmla="*/ 2147483647 w 2178"/>
                  <a:gd name="T35" fmla="*/ 2147483647 h 1360"/>
                  <a:gd name="T36" fmla="*/ 2147483647 w 2178"/>
                  <a:gd name="T37" fmla="*/ 2147483647 h 1360"/>
                  <a:gd name="T38" fmla="*/ 2147483647 w 2178"/>
                  <a:gd name="T39" fmla="*/ 2147483647 h 1360"/>
                  <a:gd name="T40" fmla="*/ 2147483647 w 2178"/>
                  <a:gd name="T41" fmla="*/ 2147483647 h 1360"/>
                  <a:gd name="T42" fmla="*/ 2147483647 w 2178"/>
                  <a:gd name="T43" fmla="*/ 2147483647 h 1360"/>
                  <a:gd name="T44" fmla="*/ 2147483647 w 2178"/>
                  <a:gd name="T45" fmla="*/ 2147483647 h 1360"/>
                  <a:gd name="T46" fmla="*/ 2147483647 w 2178"/>
                  <a:gd name="T47" fmla="*/ 2147483647 h 1360"/>
                  <a:gd name="T48" fmla="*/ 2147483647 w 2178"/>
                  <a:gd name="T49" fmla="*/ 2147483647 h 1360"/>
                  <a:gd name="T50" fmla="*/ 2147483647 w 2178"/>
                  <a:gd name="T51" fmla="*/ 2147483647 h 1360"/>
                  <a:gd name="T52" fmla="*/ 2147483647 w 2178"/>
                  <a:gd name="T53" fmla="*/ 2147483647 h 1360"/>
                  <a:gd name="T54" fmla="*/ 2147483647 w 2178"/>
                  <a:gd name="T55" fmla="*/ 2147483647 h 1360"/>
                  <a:gd name="T56" fmla="*/ 2147483647 w 2178"/>
                  <a:gd name="T57" fmla="*/ 2147483647 h 1360"/>
                  <a:gd name="T58" fmla="*/ 2147483647 w 2178"/>
                  <a:gd name="T59" fmla="*/ 2147483647 h 1360"/>
                  <a:gd name="T60" fmla="*/ 2147483647 w 2178"/>
                  <a:gd name="T61" fmla="*/ 2147483647 h 1360"/>
                  <a:gd name="T62" fmla="*/ 2147483647 w 2178"/>
                  <a:gd name="T63" fmla="*/ 2147483647 h 1360"/>
                  <a:gd name="T64" fmla="*/ 2147483647 w 2178"/>
                  <a:gd name="T65" fmla="*/ 2147483647 h 1360"/>
                  <a:gd name="T66" fmla="*/ 2147483647 w 2178"/>
                  <a:gd name="T67" fmla="*/ 2147483647 h 1360"/>
                  <a:gd name="T68" fmla="*/ 2147483647 w 2178"/>
                  <a:gd name="T69" fmla="*/ 2147483647 h 1360"/>
                  <a:gd name="T70" fmla="*/ 2147483647 w 2178"/>
                  <a:gd name="T71" fmla="*/ 2147483647 h 1360"/>
                  <a:gd name="T72" fmla="*/ 2147483647 w 2178"/>
                  <a:gd name="T73" fmla="*/ 2147483647 h 1360"/>
                  <a:gd name="T74" fmla="*/ 2147483647 w 2178"/>
                  <a:gd name="T75" fmla="*/ 2147483647 h 1360"/>
                  <a:gd name="T76" fmla="*/ 2147483647 w 2178"/>
                  <a:gd name="T77" fmla="*/ 2147483647 h 1360"/>
                  <a:gd name="T78" fmla="*/ 2147483647 w 2178"/>
                  <a:gd name="T79" fmla="*/ 2147483647 h 1360"/>
                  <a:gd name="T80" fmla="*/ 2147483647 w 2178"/>
                  <a:gd name="T81" fmla="*/ 2147483647 h 1360"/>
                  <a:gd name="T82" fmla="*/ 2147483647 w 2178"/>
                  <a:gd name="T83" fmla="*/ 2147483647 h 1360"/>
                  <a:gd name="T84" fmla="*/ 2147483647 w 2178"/>
                  <a:gd name="T85" fmla="*/ 2147483647 h 1360"/>
                  <a:gd name="T86" fmla="*/ 2147483647 w 2178"/>
                  <a:gd name="T87" fmla="*/ 2147483647 h 1360"/>
                  <a:gd name="T88" fmla="*/ 2147483647 w 2178"/>
                  <a:gd name="T89" fmla="*/ 2147483647 h 1360"/>
                  <a:gd name="T90" fmla="*/ 2147483647 w 2178"/>
                  <a:gd name="T91" fmla="*/ 2147483647 h 1360"/>
                  <a:gd name="T92" fmla="*/ 2147483647 w 2178"/>
                  <a:gd name="T93" fmla="*/ 2147483647 h 1360"/>
                  <a:gd name="T94" fmla="*/ 2147483647 w 2178"/>
                  <a:gd name="T95" fmla="*/ 2147483647 h 1360"/>
                  <a:gd name="T96" fmla="*/ 2147483647 w 2178"/>
                  <a:gd name="T97" fmla="*/ 2147483647 h 1360"/>
                  <a:gd name="T98" fmla="*/ 2147483647 w 2178"/>
                  <a:gd name="T99" fmla="*/ 2147483647 h 1360"/>
                  <a:gd name="T100" fmla="*/ 2147483647 w 2178"/>
                  <a:gd name="T101" fmla="*/ 2147483647 h 1360"/>
                  <a:gd name="T102" fmla="*/ 2147483647 w 2178"/>
                  <a:gd name="T103" fmla="*/ 2147483647 h 1360"/>
                  <a:gd name="T104" fmla="*/ 2147483647 w 2178"/>
                  <a:gd name="T105" fmla="*/ 2147483647 h 1360"/>
                  <a:gd name="T106" fmla="*/ 2147483647 w 2178"/>
                  <a:gd name="T107" fmla="*/ 2147483647 h 1360"/>
                  <a:gd name="T108" fmla="*/ 2147483647 w 2178"/>
                  <a:gd name="T109" fmla="*/ 2147483647 h 1360"/>
                  <a:gd name="T110" fmla="*/ 2147483647 w 2178"/>
                  <a:gd name="T111" fmla="*/ 2147483647 h 1360"/>
                  <a:gd name="T112" fmla="*/ 2147483647 w 2178"/>
                  <a:gd name="T113" fmla="*/ 2147483647 h 1360"/>
                  <a:gd name="T114" fmla="*/ 2147483647 w 2178"/>
                  <a:gd name="T115" fmla="*/ 2147483647 h 1360"/>
                  <a:gd name="T116" fmla="*/ 2147483647 w 2178"/>
                  <a:gd name="T117" fmla="*/ 2147483647 h 1360"/>
                  <a:gd name="T118" fmla="*/ 2147483647 w 2178"/>
                  <a:gd name="T119" fmla="*/ 2147483647 h 1360"/>
                  <a:gd name="T120" fmla="*/ 2147483647 w 2178"/>
                  <a:gd name="T121" fmla="*/ 2147483647 h 13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78"/>
                  <a:gd name="T184" fmla="*/ 0 h 1360"/>
                  <a:gd name="T185" fmla="*/ 2178 w 2178"/>
                  <a:gd name="T186" fmla="*/ 1360 h 13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78" h="1360">
                    <a:moveTo>
                      <a:pt x="524" y="1359"/>
                    </a:moveTo>
                    <a:lnTo>
                      <a:pt x="521" y="1346"/>
                    </a:lnTo>
                    <a:lnTo>
                      <a:pt x="518" y="1334"/>
                    </a:lnTo>
                    <a:lnTo>
                      <a:pt x="515" y="1323"/>
                    </a:lnTo>
                    <a:lnTo>
                      <a:pt x="512" y="1312"/>
                    </a:lnTo>
                    <a:lnTo>
                      <a:pt x="509" y="1302"/>
                    </a:lnTo>
                    <a:lnTo>
                      <a:pt x="505" y="1292"/>
                    </a:lnTo>
                    <a:lnTo>
                      <a:pt x="502" y="1283"/>
                    </a:lnTo>
                    <a:lnTo>
                      <a:pt x="498" y="1275"/>
                    </a:lnTo>
                    <a:lnTo>
                      <a:pt x="494" y="1267"/>
                    </a:lnTo>
                    <a:lnTo>
                      <a:pt x="490" y="1260"/>
                    </a:lnTo>
                    <a:lnTo>
                      <a:pt x="486" y="1254"/>
                    </a:lnTo>
                    <a:lnTo>
                      <a:pt x="482" y="1248"/>
                    </a:lnTo>
                    <a:lnTo>
                      <a:pt x="478" y="1242"/>
                    </a:lnTo>
                    <a:lnTo>
                      <a:pt x="474" y="1237"/>
                    </a:lnTo>
                    <a:lnTo>
                      <a:pt x="470" y="1233"/>
                    </a:lnTo>
                    <a:lnTo>
                      <a:pt x="467" y="1229"/>
                    </a:lnTo>
                    <a:lnTo>
                      <a:pt x="463" y="1225"/>
                    </a:lnTo>
                    <a:lnTo>
                      <a:pt x="460" y="1222"/>
                    </a:lnTo>
                    <a:lnTo>
                      <a:pt x="456" y="1220"/>
                    </a:lnTo>
                    <a:lnTo>
                      <a:pt x="453" y="1217"/>
                    </a:lnTo>
                    <a:lnTo>
                      <a:pt x="450" y="1215"/>
                    </a:lnTo>
                    <a:lnTo>
                      <a:pt x="448" y="1214"/>
                    </a:lnTo>
                    <a:lnTo>
                      <a:pt x="445" y="1212"/>
                    </a:lnTo>
                    <a:lnTo>
                      <a:pt x="444" y="1211"/>
                    </a:lnTo>
                    <a:lnTo>
                      <a:pt x="442" y="1210"/>
                    </a:lnTo>
                    <a:lnTo>
                      <a:pt x="437" y="1209"/>
                    </a:lnTo>
                    <a:lnTo>
                      <a:pt x="432" y="1207"/>
                    </a:lnTo>
                    <a:lnTo>
                      <a:pt x="427" y="1206"/>
                    </a:lnTo>
                    <a:lnTo>
                      <a:pt x="421" y="1204"/>
                    </a:lnTo>
                    <a:lnTo>
                      <a:pt x="416" y="1203"/>
                    </a:lnTo>
                    <a:lnTo>
                      <a:pt x="410" y="1202"/>
                    </a:lnTo>
                    <a:lnTo>
                      <a:pt x="404" y="1201"/>
                    </a:lnTo>
                    <a:lnTo>
                      <a:pt x="397" y="1200"/>
                    </a:lnTo>
                    <a:lnTo>
                      <a:pt x="391" y="1200"/>
                    </a:lnTo>
                    <a:lnTo>
                      <a:pt x="384" y="1199"/>
                    </a:lnTo>
                    <a:lnTo>
                      <a:pt x="378" y="1198"/>
                    </a:lnTo>
                    <a:lnTo>
                      <a:pt x="371" y="1198"/>
                    </a:lnTo>
                    <a:lnTo>
                      <a:pt x="364" y="1197"/>
                    </a:lnTo>
                    <a:lnTo>
                      <a:pt x="356" y="1197"/>
                    </a:lnTo>
                    <a:lnTo>
                      <a:pt x="349" y="1197"/>
                    </a:lnTo>
                    <a:lnTo>
                      <a:pt x="342" y="1196"/>
                    </a:lnTo>
                    <a:lnTo>
                      <a:pt x="334" y="1196"/>
                    </a:lnTo>
                    <a:lnTo>
                      <a:pt x="326" y="1196"/>
                    </a:lnTo>
                    <a:lnTo>
                      <a:pt x="318" y="1196"/>
                    </a:lnTo>
                    <a:lnTo>
                      <a:pt x="311" y="1196"/>
                    </a:lnTo>
                    <a:lnTo>
                      <a:pt x="303" y="1196"/>
                    </a:lnTo>
                    <a:lnTo>
                      <a:pt x="295" y="1196"/>
                    </a:lnTo>
                    <a:lnTo>
                      <a:pt x="287" y="1196"/>
                    </a:lnTo>
                    <a:lnTo>
                      <a:pt x="278" y="1196"/>
                    </a:lnTo>
                    <a:lnTo>
                      <a:pt x="270" y="1196"/>
                    </a:lnTo>
                    <a:lnTo>
                      <a:pt x="262" y="1196"/>
                    </a:lnTo>
                    <a:lnTo>
                      <a:pt x="254" y="1197"/>
                    </a:lnTo>
                    <a:lnTo>
                      <a:pt x="246" y="1197"/>
                    </a:lnTo>
                    <a:lnTo>
                      <a:pt x="237" y="1197"/>
                    </a:lnTo>
                    <a:lnTo>
                      <a:pt x="229" y="1197"/>
                    </a:lnTo>
                    <a:lnTo>
                      <a:pt x="221" y="1197"/>
                    </a:lnTo>
                    <a:lnTo>
                      <a:pt x="213" y="1198"/>
                    </a:lnTo>
                    <a:lnTo>
                      <a:pt x="205" y="1198"/>
                    </a:lnTo>
                    <a:lnTo>
                      <a:pt x="196" y="1198"/>
                    </a:lnTo>
                    <a:lnTo>
                      <a:pt x="188" y="1198"/>
                    </a:lnTo>
                    <a:lnTo>
                      <a:pt x="180" y="1198"/>
                    </a:lnTo>
                    <a:lnTo>
                      <a:pt x="172" y="1199"/>
                    </a:lnTo>
                    <a:lnTo>
                      <a:pt x="164" y="1199"/>
                    </a:lnTo>
                    <a:lnTo>
                      <a:pt x="157" y="1199"/>
                    </a:lnTo>
                    <a:lnTo>
                      <a:pt x="149" y="1199"/>
                    </a:lnTo>
                    <a:lnTo>
                      <a:pt x="141" y="1199"/>
                    </a:lnTo>
                    <a:lnTo>
                      <a:pt x="134" y="1199"/>
                    </a:lnTo>
                    <a:lnTo>
                      <a:pt x="126" y="1199"/>
                    </a:lnTo>
                    <a:lnTo>
                      <a:pt x="119" y="1199"/>
                    </a:lnTo>
                    <a:lnTo>
                      <a:pt x="112" y="1199"/>
                    </a:lnTo>
                    <a:lnTo>
                      <a:pt x="105" y="1199"/>
                    </a:lnTo>
                    <a:lnTo>
                      <a:pt x="98" y="1198"/>
                    </a:lnTo>
                    <a:lnTo>
                      <a:pt x="91" y="1198"/>
                    </a:lnTo>
                    <a:lnTo>
                      <a:pt x="85" y="1198"/>
                    </a:lnTo>
                    <a:lnTo>
                      <a:pt x="78" y="1197"/>
                    </a:lnTo>
                    <a:lnTo>
                      <a:pt x="72" y="1197"/>
                    </a:lnTo>
                    <a:lnTo>
                      <a:pt x="66" y="1196"/>
                    </a:lnTo>
                    <a:lnTo>
                      <a:pt x="60" y="1196"/>
                    </a:lnTo>
                    <a:lnTo>
                      <a:pt x="55" y="1195"/>
                    </a:lnTo>
                    <a:lnTo>
                      <a:pt x="50" y="1194"/>
                    </a:lnTo>
                    <a:lnTo>
                      <a:pt x="44" y="1193"/>
                    </a:lnTo>
                    <a:lnTo>
                      <a:pt x="40" y="1192"/>
                    </a:lnTo>
                    <a:lnTo>
                      <a:pt x="35" y="1191"/>
                    </a:lnTo>
                    <a:lnTo>
                      <a:pt x="31" y="1190"/>
                    </a:lnTo>
                    <a:lnTo>
                      <a:pt x="26" y="1188"/>
                    </a:lnTo>
                    <a:lnTo>
                      <a:pt x="23" y="1187"/>
                    </a:lnTo>
                    <a:lnTo>
                      <a:pt x="19" y="1185"/>
                    </a:lnTo>
                    <a:lnTo>
                      <a:pt x="16" y="1184"/>
                    </a:lnTo>
                    <a:lnTo>
                      <a:pt x="13" y="1182"/>
                    </a:lnTo>
                    <a:lnTo>
                      <a:pt x="10" y="1180"/>
                    </a:lnTo>
                    <a:lnTo>
                      <a:pt x="8" y="1178"/>
                    </a:lnTo>
                    <a:lnTo>
                      <a:pt x="6" y="1176"/>
                    </a:lnTo>
                    <a:lnTo>
                      <a:pt x="4" y="1173"/>
                    </a:lnTo>
                    <a:lnTo>
                      <a:pt x="3" y="1171"/>
                    </a:lnTo>
                    <a:lnTo>
                      <a:pt x="2" y="1168"/>
                    </a:lnTo>
                    <a:lnTo>
                      <a:pt x="1" y="1160"/>
                    </a:lnTo>
                    <a:lnTo>
                      <a:pt x="0" y="1152"/>
                    </a:lnTo>
                    <a:lnTo>
                      <a:pt x="0" y="1144"/>
                    </a:lnTo>
                    <a:lnTo>
                      <a:pt x="0" y="1136"/>
                    </a:lnTo>
                    <a:lnTo>
                      <a:pt x="1" y="1128"/>
                    </a:lnTo>
                    <a:lnTo>
                      <a:pt x="2" y="1120"/>
                    </a:lnTo>
                    <a:lnTo>
                      <a:pt x="3" y="1112"/>
                    </a:lnTo>
                    <a:lnTo>
                      <a:pt x="5" y="1104"/>
                    </a:lnTo>
                    <a:lnTo>
                      <a:pt x="7" y="1096"/>
                    </a:lnTo>
                    <a:lnTo>
                      <a:pt x="9" y="1089"/>
                    </a:lnTo>
                    <a:lnTo>
                      <a:pt x="11" y="1081"/>
                    </a:lnTo>
                    <a:lnTo>
                      <a:pt x="14" y="1074"/>
                    </a:lnTo>
                    <a:lnTo>
                      <a:pt x="17" y="1067"/>
                    </a:lnTo>
                    <a:lnTo>
                      <a:pt x="20" y="1060"/>
                    </a:lnTo>
                    <a:lnTo>
                      <a:pt x="23" y="1054"/>
                    </a:lnTo>
                    <a:lnTo>
                      <a:pt x="26" y="1048"/>
                    </a:lnTo>
                    <a:lnTo>
                      <a:pt x="30" y="1042"/>
                    </a:lnTo>
                    <a:lnTo>
                      <a:pt x="34" y="1036"/>
                    </a:lnTo>
                    <a:lnTo>
                      <a:pt x="37" y="1031"/>
                    </a:lnTo>
                    <a:lnTo>
                      <a:pt x="41" y="1026"/>
                    </a:lnTo>
                    <a:lnTo>
                      <a:pt x="45" y="1021"/>
                    </a:lnTo>
                    <a:lnTo>
                      <a:pt x="49" y="1017"/>
                    </a:lnTo>
                    <a:lnTo>
                      <a:pt x="53" y="1013"/>
                    </a:lnTo>
                    <a:lnTo>
                      <a:pt x="56" y="1010"/>
                    </a:lnTo>
                    <a:lnTo>
                      <a:pt x="60" y="1007"/>
                    </a:lnTo>
                    <a:lnTo>
                      <a:pt x="64" y="1004"/>
                    </a:lnTo>
                    <a:lnTo>
                      <a:pt x="68" y="1002"/>
                    </a:lnTo>
                    <a:lnTo>
                      <a:pt x="71" y="1001"/>
                    </a:lnTo>
                    <a:lnTo>
                      <a:pt x="77" y="997"/>
                    </a:lnTo>
                    <a:lnTo>
                      <a:pt x="83" y="994"/>
                    </a:lnTo>
                    <a:lnTo>
                      <a:pt x="90" y="991"/>
                    </a:lnTo>
                    <a:lnTo>
                      <a:pt x="96" y="988"/>
                    </a:lnTo>
                    <a:lnTo>
                      <a:pt x="102" y="985"/>
                    </a:lnTo>
                    <a:lnTo>
                      <a:pt x="109" y="982"/>
                    </a:lnTo>
                    <a:lnTo>
                      <a:pt x="116" y="979"/>
                    </a:lnTo>
                    <a:lnTo>
                      <a:pt x="123" y="977"/>
                    </a:lnTo>
                    <a:lnTo>
                      <a:pt x="130" y="975"/>
                    </a:lnTo>
                    <a:lnTo>
                      <a:pt x="137" y="973"/>
                    </a:lnTo>
                    <a:lnTo>
                      <a:pt x="144" y="971"/>
                    </a:lnTo>
                    <a:lnTo>
                      <a:pt x="152" y="969"/>
                    </a:lnTo>
                    <a:lnTo>
                      <a:pt x="159" y="967"/>
                    </a:lnTo>
                    <a:lnTo>
                      <a:pt x="166" y="966"/>
                    </a:lnTo>
                    <a:lnTo>
                      <a:pt x="174" y="964"/>
                    </a:lnTo>
                    <a:lnTo>
                      <a:pt x="181" y="963"/>
                    </a:lnTo>
                    <a:lnTo>
                      <a:pt x="189" y="962"/>
                    </a:lnTo>
                    <a:lnTo>
                      <a:pt x="196" y="961"/>
                    </a:lnTo>
                    <a:lnTo>
                      <a:pt x="204" y="959"/>
                    </a:lnTo>
                    <a:lnTo>
                      <a:pt x="212" y="958"/>
                    </a:lnTo>
                    <a:lnTo>
                      <a:pt x="219" y="957"/>
                    </a:lnTo>
                    <a:lnTo>
                      <a:pt x="227" y="956"/>
                    </a:lnTo>
                    <a:lnTo>
                      <a:pt x="234" y="955"/>
                    </a:lnTo>
                    <a:lnTo>
                      <a:pt x="242" y="954"/>
                    </a:lnTo>
                    <a:lnTo>
                      <a:pt x="249" y="953"/>
                    </a:lnTo>
                    <a:lnTo>
                      <a:pt x="256" y="952"/>
                    </a:lnTo>
                    <a:lnTo>
                      <a:pt x="264" y="951"/>
                    </a:lnTo>
                    <a:lnTo>
                      <a:pt x="271" y="950"/>
                    </a:lnTo>
                    <a:lnTo>
                      <a:pt x="278" y="949"/>
                    </a:lnTo>
                    <a:lnTo>
                      <a:pt x="285" y="948"/>
                    </a:lnTo>
                    <a:lnTo>
                      <a:pt x="292" y="947"/>
                    </a:lnTo>
                    <a:lnTo>
                      <a:pt x="299" y="946"/>
                    </a:lnTo>
                    <a:lnTo>
                      <a:pt x="305" y="945"/>
                    </a:lnTo>
                    <a:lnTo>
                      <a:pt x="312" y="944"/>
                    </a:lnTo>
                    <a:lnTo>
                      <a:pt x="318" y="942"/>
                    </a:lnTo>
                    <a:lnTo>
                      <a:pt x="324" y="941"/>
                    </a:lnTo>
                    <a:lnTo>
                      <a:pt x="330" y="939"/>
                    </a:lnTo>
                    <a:lnTo>
                      <a:pt x="336" y="938"/>
                    </a:lnTo>
                    <a:lnTo>
                      <a:pt x="341" y="936"/>
                    </a:lnTo>
                    <a:lnTo>
                      <a:pt x="347" y="934"/>
                    </a:lnTo>
                    <a:lnTo>
                      <a:pt x="352" y="932"/>
                    </a:lnTo>
                    <a:lnTo>
                      <a:pt x="357" y="930"/>
                    </a:lnTo>
                    <a:lnTo>
                      <a:pt x="362" y="927"/>
                    </a:lnTo>
                    <a:lnTo>
                      <a:pt x="366" y="925"/>
                    </a:lnTo>
                    <a:lnTo>
                      <a:pt x="370" y="922"/>
                    </a:lnTo>
                    <a:lnTo>
                      <a:pt x="374" y="919"/>
                    </a:lnTo>
                    <a:lnTo>
                      <a:pt x="369" y="912"/>
                    </a:lnTo>
                    <a:lnTo>
                      <a:pt x="363" y="904"/>
                    </a:lnTo>
                    <a:lnTo>
                      <a:pt x="359" y="896"/>
                    </a:lnTo>
                    <a:lnTo>
                      <a:pt x="354" y="889"/>
                    </a:lnTo>
                    <a:lnTo>
                      <a:pt x="350" y="881"/>
                    </a:lnTo>
                    <a:lnTo>
                      <a:pt x="346" y="874"/>
                    </a:lnTo>
                    <a:lnTo>
                      <a:pt x="343" y="866"/>
                    </a:lnTo>
                    <a:lnTo>
                      <a:pt x="339" y="859"/>
                    </a:lnTo>
                    <a:lnTo>
                      <a:pt x="336" y="852"/>
                    </a:lnTo>
                    <a:lnTo>
                      <a:pt x="334" y="844"/>
                    </a:lnTo>
                    <a:lnTo>
                      <a:pt x="331" y="837"/>
                    </a:lnTo>
                    <a:lnTo>
                      <a:pt x="329" y="830"/>
                    </a:lnTo>
                    <a:lnTo>
                      <a:pt x="327" y="823"/>
                    </a:lnTo>
                    <a:lnTo>
                      <a:pt x="326" y="816"/>
                    </a:lnTo>
                    <a:lnTo>
                      <a:pt x="325" y="809"/>
                    </a:lnTo>
                    <a:lnTo>
                      <a:pt x="324" y="803"/>
                    </a:lnTo>
                    <a:lnTo>
                      <a:pt x="323" y="796"/>
                    </a:lnTo>
                    <a:lnTo>
                      <a:pt x="322" y="789"/>
                    </a:lnTo>
                    <a:lnTo>
                      <a:pt x="322" y="783"/>
                    </a:lnTo>
                    <a:lnTo>
                      <a:pt x="322" y="776"/>
                    </a:lnTo>
                    <a:lnTo>
                      <a:pt x="322" y="770"/>
                    </a:lnTo>
                    <a:lnTo>
                      <a:pt x="322" y="764"/>
                    </a:lnTo>
                    <a:lnTo>
                      <a:pt x="323" y="758"/>
                    </a:lnTo>
                    <a:lnTo>
                      <a:pt x="324" y="752"/>
                    </a:lnTo>
                    <a:lnTo>
                      <a:pt x="325" y="746"/>
                    </a:lnTo>
                    <a:lnTo>
                      <a:pt x="326" y="740"/>
                    </a:lnTo>
                    <a:lnTo>
                      <a:pt x="327" y="734"/>
                    </a:lnTo>
                    <a:lnTo>
                      <a:pt x="329" y="729"/>
                    </a:lnTo>
                    <a:lnTo>
                      <a:pt x="331" y="723"/>
                    </a:lnTo>
                    <a:lnTo>
                      <a:pt x="333" y="718"/>
                    </a:lnTo>
                    <a:lnTo>
                      <a:pt x="335" y="712"/>
                    </a:lnTo>
                    <a:lnTo>
                      <a:pt x="337" y="707"/>
                    </a:lnTo>
                    <a:lnTo>
                      <a:pt x="339" y="702"/>
                    </a:lnTo>
                    <a:lnTo>
                      <a:pt x="342" y="697"/>
                    </a:lnTo>
                    <a:lnTo>
                      <a:pt x="345" y="692"/>
                    </a:lnTo>
                    <a:lnTo>
                      <a:pt x="347" y="688"/>
                    </a:lnTo>
                    <a:lnTo>
                      <a:pt x="350" y="683"/>
                    </a:lnTo>
                    <a:lnTo>
                      <a:pt x="353" y="679"/>
                    </a:lnTo>
                    <a:lnTo>
                      <a:pt x="357" y="675"/>
                    </a:lnTo>
                    <a:lnTo>
                      <a:pt x="360" y="670"/>
                    </a:lnTo>
                    <a:lnTo>
                      <a:pt x="363" y="666"/>
                    </a:lnTo>
                    <a:lnTo>
                      <a:pt x="367" y="663"/>
                    </a:lnTo>
                    <a:lnTo>
                      <a:pt x="370" y="659"/>
                    </a:lnTo>
                    <a:lnTo>
                      <a:pt x="374" y="655"/>
                    </a:lnTo>
                    <a:lnTo>
                      <a:pt x="378" y="652"/>
                    </a:lnTo>
                    <a:lnTo>
                      <a:pt x="382" y="649"/>
                    </a:lnTo>
                    <a:lnTo>
                      <a:pt x="385" y="645"/>
                    </a:lnTo>
                    <a:lnTo>
                      <a:pt x="389" y="642"/>
                    </a:lnTo>
                    <a:lnTo>
                      <a:pt x="393" y="640"/>
                    </a:lnTo>
                    <a:lnTo>
                      <a:pt x="397" y="637"/>
                    </a:lnTo>
                    <a:lnTo>
                      <a:pt x="402" y="635"/>
                    </a:lnTo>
                    <a:lnTo>
                      <a:pt x="406" y="632"/>
                    </a:lnTo>
                    <a:lnTo>
                      <a:pt x="410" y="630"/>
                    </a:lnTo>
                    <a:lnTo>
                      <a:pt x="414" y="628"/>
                    </a:lnTo>
                    <a:lnTo>
                      <a:pt x="418" y="626"/>
                    </a:lnTo>
                    <a:lnTo>
                      <a:pt x="422" y="625"/>
                    </a:lnTo>
                    <a:lnTo>
                      <a:pt x="427" y="623"/>
                    </a:lnTo>
                    <a:lnTo>
                      <a:pt x="431" y="622"/>
                    </a:lnTo>
                    <a:lnTo>
                      <a:pt x="435" y="621"/>
                    </a:lnTo>
                    <a:lnTo>
                      <a:pt x="441" y="623"/>
                    </a:lnTo>
                    <a:lnTo>
                      <a:pt x="446" y="627"/>
                    </a:lnTo>
                    <a:lnTo>
                      <a:pt x="451" y="630"/>
                    </a:lnTo>
                    <a:lnTo>
                      <a:pt x="456" y="634"/>
                    </a:lnTo>
                    <a:lnTo>
                      <a:pt x="460" y="638"/>
                    </a:lnTo>
                    <a:lnTo>
                      <a:pt x="465" y="643"/>
                    </a:lnTo>
                    <a:lnTo>
                      <a:pt x="469" y="648"/>
                    </a:lnTo>
                    <a:lnTo>
                      <a:pt x="473" y="653"/>
                    </a:lnTo>
                    <a:lnTo>
                      <a:pt x="477" y="659"/>
                    </a:lnTo>
                    <a:lnTo>
                      <a:pt x="481" y="664"/>
                    </a:lnTo>
                    <a:lnTo>
                      <a:pt x="484" y="670"/>
                    </a:lnTo>
                    <a:lnTo>
                      <a:pt x="488" y="676"/>
                    </a:lnTo>
                    <a:lnTo>
                      <a:pt x="491" y="683"/>
                    </a:lnTo>
                    <a:lnTo>
                      <a:pt x="495" y="689"/>
                    </a:lnTo>
                    <a:lnTo>
                      <a:pt x="498" y="695"/>
                    </a:lnTo>
                    <a:lnTo>
                      <a:pt x="501" y="702"/>
                    </a:lnTo>
                    <a:lnTo>
                      <a:pt x="504" y="709"/>
                    </a:lnTo>
                    <a:lnTo>
                      <a:pt x="508" y="715"/>
                    </a:lnTo>
                    <a:lnTo>
                      <a:pt x="511" y="722"/>
                    </a:lnTo>
                    <a:lnTo>
                      <a:pt x="514" y="729"/>
                    </a:lnTo>
                    <a:lnTo>
                      <a:pt x="517" y="736"/>
                    </a:lnTo>
                    <a:lnTo>
                      <a:pt x="520" y="742"/>
                    </a:lnTo>
                    <a:lnTo>
                      <a:pt x="524" y="749"/>
                    </a:lnTo>
                    <a:lnTo>
                      <a:pt x="527" y="755"/>
                    </a:lnTo>
                    <a:lnTo>
                      <a:pt x="530" y="762"/>
                    </a:lnTo>
                    <a:lnTo>
                      <a:pt x="534" y="768"/>
                    </a:lnTo>
                    <a:lnTo>
                      <a:pt x="538" y="774"/>
                    </a:lnTo>
                    <a:lnTo>
                      <a:pt x="544" y="771"/>
                    </a:lnTo>
                    <a:lnTo>
                      <a:pt x="550" y="768"/>
                    </a:lnTo>
                    <a:lnTo>
                      <a:pt x="556" y="765"/>
                    </a:lnTo>
                    <a:lnTo>
                      <a:pt x="562" y="762"/>
                    </a:lnTo>
                    <a:lnTo>
                      <a:pt x="568" y="758"/>
                    </a:lnTo>
                    <a:lnTo>
                      <a:pt x="574" y="755"/>
                    </a:lnTo>
                    <a:lnTo>
                      <a:pt x="580" y="752"/>
                    </a:lnTo>
                    <a:lnTo>
                      <a:pt x="586" y="749"/>
                    </a:lnTo>
                    <a:lnTo>
                      <a:pt x="592" y="746"/>
                    </a:lnTo>
                    <a:lnTo>
                      <a:pt x="598" y="742"/>
                    </a:lnTo>
                    <a:lnTo>
                      <a:pt x="604" y="739"/>
                    </a:lnTo>
                    <a:lnTo>
                      <a:pt x="610" y="736"/>
                    </a:lnTo>
                    <a:lnTo>
                      <a:pt x="616" y="732"/>
                    </a:lnTo>
                    <a:lnTo>
                      <a:pt x="621" y="729"/>
                    </a:lnTo>
                    <a:lnTo>
                      <a:pt x="627" y="725"/>
                    </a:lnTo>
                    <a:lnTo>
                      <a:pt x="633" y="722"/>
                    </a:lnTo>
                    <a:lnTo>
                      <a:pt x="638" y="718"/>
                    </a:lnTo>
                    <a:lnTo>
                      <a:pt x="644" y="715"/>
                    </a:lnTo>
                    <a:lnTo>
                      <a:pt x="650" y="711"/>
                    </a:lnTo>
                    <a:lnTo>
                      <a:pt x="655" y="707"/>
                    </a:lnTo>
                    <a:lnTo>
                      <a:pt x="661" y="704"/>
                    </a:lnTo>
                    <a:lnTo>
                      <a:pt x="666" y="700"/>
                    </a:lnTo>
                    <a:lnTo>
                      <a:pt x="672" y="696"/>
                    </a:lnTo>
                    <a:lnTo>
                      <a:pt x="677" y="692"/>
                    </a:lnTo>
                    <a:lnTo>
                      <a:pt x="682" y="688"/>
                    </a:lnTo>
                    <a:lnTo>
                      <a:pt x="688" y="684"/>
                    </a:lnTo>
                    <a:lnTo>
                      <a:pt x="693" y="680"/>
                    </a:lnTo>
                    <a:lnTo>
                      <a:pt x="698" y="676"/>
                    </a:lnTo>
                    <a:lnTo>
                      <a:pt x="704" y="672"/>
                    </a:lnTo>
                    <a:lnTo>
                      <a:pt x="709" y="668"/>
                    </a:lnTo>
                    <a:lnTo>
                      <a:pt x="714" y="664"/>
                    </a:lnTo>
                    <a:lnTo>
                      <a:pt x="719" y="659"/>
                    </a:lnTo>
                    <a:lnTo>
                      <a:pt x="724" y="655"/>
                    </a:lnTo>
                    <a:lnTo>
                      <a:pt x="729" y="650"/>
                    </a:lnTo>
                    <a:lnTo>
                      <a:pt x="735" y="646"/>
                    </a:lnTo>
                    <a:lnTo>
                      <a:pt x="740" y="641"/>
                    </a:lnTo>
                    <a:lnTo>
                      <a:pt x="745" y="637"/>
                    </a:lnTo>
                    <a:lnTo>
                      <a:pt x="750" y="632"/>
                    </a:lnTo>
                    <a:lnTo>
                      <a:pt x="755" y="627"/>
                    </a:lnTo>
                    <a:lnTo>
                      <a:pt x="759" y="622"/>
                    </a:lnTo>
                    <a:lnTo>
                      <a:pt x="764" y="617"/>
                    </a:lnTo>
                    <a:lnTo>
                      <a:pt x="769" y="612"/>
                    </a:lnTo>
                    <a:lnTo>
                      <a:pt x="774" y="607"/>
                    </a:lnTo>
                    <a:lnTo>
                      <a:pt x="779" y="602"/>
                    </a:lnTo>
                    <a:lnTo>
                      <a:pt x="784" y="597"/>
                    </a:lnTo>
                    <a:lnTo>
                      <a:pt x="789" y="592"/>
                    </a:lnTo>
                    <a:lnTo>
                      <a:pt x="793" y="586"/>
                    </a:lnTo>
                    <a:lnTo>
                      <a:pt x="798" y="581"/>
                    </a:lnTo>
                    <a:lnTo>
                      <a:pt x="803" y="575"/>
                    </a:lnTo>
                    <a:lnTo>
                      <a:pt x="807" y="570"/>
                    </a:lnTo>
                    <a:lnTo>
                      <a:pt x="812" y="564"/>
                    </a:lnTo>
                    <a:lnTo>
                      <a:pt x="817" y="558"/>
                    </a:lnTo>
                    <a:lnTo>
                      <a:pt x="821" y="552"/>
                    </a:lnTo>
                    <a:lnTo>
                      <a:pt x="826" y="546"/>
                    </a:lnTo>
                    <a:lnTo>
                      <a:pt x="830" y="540"/>
                    </a:lnTo>
                    <a:lnTo>
                      <a:pt x="835" y="534"/>
                    </a:lnTo>
                    <a:lnTo>
                      <a:pt x="839" y="528"/>
                    </a:lnTo>
                    <a:lnTo>
                      <a:pt x="844" y="522"/>
                    </a:lnTo>
                    <a:lnTo>
                      <a:pt x="848" y="515"/>
                    </a:lnTo>
                    <a:lnTo>
                      <a:pt x="853" y="509"/>
                    </a:lnTo>
                    <a:lnTo>
                      <a:pt x="857" y="502"/>
                    </a:lnTo>
                    <a:lnTo>
                      <a:pt x="861" y="495"/>
                    </a:lnTo>
                    <a:lnTo>
                      <a:pt x="866" y="489"/>
                    </a:lnTo>
                    <a:lnTo>
                      <a:pt x="870" y="482"/>
                    </a:lnTo>
                    <a:lnTo>
                      <a:pt x="875" y="475"/>
                    </a:lnTo>
                    <a:lnTo>
                      <a:pt x="879" y="468"/>
                    </a:lnTo>
                    <a:lnTo>
                      <a:pt x="882" y="458"/>
                    </a:lnTo>
                    <a:lnTo>
                      <a:pt x="885" y="448"/>
                    </a:lnTo>
                    <a:lnTo>
                      <a:pt x="889" y="439"/>
                    </a:lnTo>
                    <a:lnTo>
                      <a:pt x="892" y="429"/>
                    </a:lnTo>
                    <a:lnTo>
                      <a:pt x="895" y="419"/>
                    </a:lnTo>
                    <a:lnTo>
                      <a:pt x="897" y="410"/>
                    </a:lnTo>
                    <a:lnTo>
                      <a:pt x="900" y="400"/>
                    </a:lnTo>
                    <a:lnTo>
                      <a:pt x="903" y="391"/>
                    </a:lnTo>
                    <a:lnTo>
                      <a:pt x="906" y="381"/>
                    </a:lnTo>
                    <a:lnTo>
                      <a:pt x="908" y="372"/>
                    </a:lnTo>
                    <a:lnTo>
                      <a:pt x="911" y="362"/>
                    </a:lnTo>
                    <a:lnTo>
                      <a:pt x="913" y="353"/>
                    </a:lnTo>
                    <a:lnTo>
                      <a:pt x="915" y="344"/>
                    </a:lnTo>
                    <a:lnTo>
                      <a:pt x="918" y="334"/>
                    </a:lnTo>
                    <a:lnTo>
                      <a:pt x="920" y="325"/>
                    </a:lnTo>
                    <a:lnTo>
                      <a:pt x="922" y="316"/>
                    </a:lnTo>
                    <a:lnTo>
                      <a:pt x="924" y="307"/>
                    </a:lnTo>
                    <a:lnTo>
                      <a:pt x="926" y="298"/>
                    </a:lnTo>
                    <a:lnTo>
                      <a:pt x="928" y="289"/>
                    </a:lnTo>
                    <a:lnTo>
                      <a:pt x="930" y="280"/>
                    </a:lnTo>
                    <a:lnTo>
                      <a:pt x="932" y="272"/>
                    </a:lnTo>
                    <a:lnTo>
                      <a:pt x="933" y="263"/>
                    </a:lnTo>
                    <a:lnTo>
                      <a:pt x="935" y="254"/>
                    </a:lnTo>
                    <a:lnTo>
                      <a:pt x="937" y="246"/>
                    </a:lnTo>
                    <a:lnTo>
                      <a:pt x="938" y="238"/>
                    </a:lnTo>
                    <a:lnTo>
                      <a:pt x="940" y="230"/>
                    </a:lnTo>
                    <a:lnTo>
                      <a:pt x="941" y="221"/>
                    </a:lnTo>
                    <a:lnTo>
                      <a:pt x="943" y="213"/>
                    </a:lnTo>
                    <a:lnTo>
                      <a:pt x="944" y="206"/>
                    </a:lnTo>
                    <a:lnTo>
                      <a:pt x="946" y="198"/>
                    </a:lnTo>
                    <a:lnTo>
                      <a:pt x="947" y="190"/>
                    </a:lnTo>
                    <a:lnTo>
                      <a:pt x="948" y="183"/>
                    </a:lnTo>
                    <a:lnTo>
                      <a:pt x="950" y="175"/>
                    </a:lnTo>
                    <a:lnTo>
                      <a:pt x="951" y="168"/>
                    </a:lnTo>
                    <a:lnTo>
                      <a:pt x="952" y="161"/>
                    </a:lnTo>
                    <a:lnTo>
                      <a:pt x="954" y="154"/>
                    </a:lnTo>
                    <a:lnTo>
                      <a:pt x="955" y="148"/>
                    </a:lnTo>
                    <a:lnTo>
                      <a:pt x="956" y="141"/>
                    </a:lnTo>
                    <a:lnTo>
                      <a:pt x="957" y="135"/>
                    </a:lnTo>
                    <a:lnTo>
                      <a:pt x="958" y="128"/>
                    </a:lnTo>
                    <a:lnTo>
                      <a:pt x="959" y="122"/>
                    </a:lnTo>
                    <a:lnTo>
                      <a:pt x="960" y="116"/>
                    </a:lnTo>
                    <a:lnTo>
                      <a:pt x="962" y="111"/>
                    </a:lnTo>
                    <a:lnTo>
                      <a:pt x="963" y="105"/>
                    </a:lnTo>
                    <a:lnTo>
                      <a:pt x="964" y="100"/>
                    </a:lnTo>
                    <a:lnTo>
                      <a:pt x="965" y="94"/>
                    </a:lnTo>
                    <a:lnTo>
                      <a:pt x="966" y="89"/>
                    </a:lnTo>
                    <a:lnTo>
                      <a:pt x="967" y="85"/>
                    </a:lnTo>
                    <a:lnTo>
                      <a:pt x="968" y="80"/>
                    </a:lnTo>
                    <a:lnTo>
                      <a:pt x="969" y="76"/>
                    </a:lnTo>
                    <a:lnTo>
                      <a:pt x="970" y="72"/>
                    </a:lnTo>
                    <a:lnTo>
                      <a:pt x="971" y="68"/>
                    </a:lnTo>
                    <a:lnTo>
                      <a:pt x="973" y="64"/>
                    </a:lnTo>
                    <a:lnTo>
                      <a:pt x="974" y="60"/>
                    </a:lnTo>
                    <a:lnTo>
                      <a:pt x="975" y="57"/>
                    </a:lnTo>
                    <a:lnTo>
                      <a:pt x="976" y="54"/>
                    </a:lnTo>
                    <a:lnTo>
                      <a:pt x="977" y="51"/>
                    </a:lnTo>
                    <a:lnTo>
                      <a:pt x="978" y="49"/>
                    </a:lnTo>
                    <a:lnTo>
                      <a:pt x="980" y="46"/>
                    </a:lnTo>
                    <a:lnTo>
                      <a:pt x="981" y="44"/>
                    </a:lnTo>
                    <a:lnTo>
                      <a:pt x="982" y="43"/>
                    </a:lnTo>
                    <a:lnTo>
                      <a:pt x="983" y="41"/>
                    </a:lnTo>
                    <a:lnTo>
                      <a:pt x="988" y="34"/>
                    </a:lnTo>
                    <a:lnTo>
                      <a:pt x="993" y="28"/>
                    </a:lnTo>
                    <a:lnTo>
                      <a:pt x="998" y="23"/>
                    </a:lnTo>
                    <a:lnTo>
                      <a:pt x="1004" y="19"/>
                    </a:lnTo>
                    <a:lnTo>
                      <a:pt x="1010" y="15"/>
                    </a:lnTo>
                    <a:lnTo>
                      <a:pt x="1016" y="12"/>
                    </a:lnTo>
                    <a:lnTo>
                      <a:pt x="1022" y="9"/>
                    </a:lnTo>
                    <a:lnTo>
                      <a:pt x="1028" y="7"/>
                    </a:lnTo>
                    <a:lnTo>
                      <a:pt x="1035" y="5"/>
                    </a:lnTo>
                    <a:lnTo>
                      <a:pt x="1041" y="4"/>
                    </a:lnTo>
                    <a:lnTo>
                      <a:pt x="1048" y="3"/>
                    </a:lnTo>
                    <a:lnTo>
                      <a:pt x="1055" y="2"/>
                    </a:lnTo>
                    <a:lnTo>
                      <a:pt x="1061" y="2"/>
                    </a:lnTo>
                    <a:lnTo>
                      <a:pt x="1068" y="1"/>
                    </a:lnTo>
                    <a:lnTo>
                      <a:pt x="1075" y="1"/>
                    </a:lnTo>
                    <a:lnTo>
                      <a:pt x="1081" y="0"/>
                    </a:lnTo>
                    <a:lnTo>
                      <a:pt x="1087" y="0"/>
                    </a:lnTo>
                    <a:lnTo>
                      <a:pt x="1100" y="0"/>
                    </a:lnTo>
                    <a:lnTo>
                      <a:pt x="1112" y="1"/>
                    </a:lnTo>
                    <a:lnTo>
                      <a:pt x="1123" y="2"/>
                    </a:lnTo>
                    <a:lnTo>
                      <a:pt x="1133" y="4"/>
                    </a:lnTo>
                    <a:lnTo>
                      <a:pt x="1142" y="6"/>
                    </a:lnTo>
                    <a:lnTo>
                      <a:pt x="1150" y="8"/>
                    </a:lnTo>
                    <a:lnTo>
                      <a:pt x="1157" y="11"/>
                    </a:lnTo>
                    <a:lnTo>
                      <a:pt x="1163" y="14"/>
                    </a:lnTo>
                    <a:lnTo>
                      <a:pt x="1169" y="17"/>
                    </a:lnTo>
                    <a:lnTo>
                      <a:pt x="1174" y="21"/>
                    </a:lnTo>
                    <a:lnTo>
                      <a:pt x="1178" y="24"/>
                    </a:lnTo>
                    <a:lnTo>
                      <a:pt x="1182" y="28"/>
                    </a:lnTo>
                    <a:lnTo>
                      <a:pt x="1185" y="32"/>
                    </a:lnTo>
                    <a:lnTo>
                      <a:pt x="1188" y="35"/>
                    </a:lnTo>
                    <a:lnTo>
                      <a:pt x="1190" y="39"/>
                    </a:lnTo>
                    <a:lnTo>
                      <a:pt x="1192" y="42"/>
                    </a:lnTo>
                    <a:lnTo>
                      <a:pt x="1194" y="46"/>
                    </a:lnTo>
                    <a:lnTo>
                      <a:pt x="1196" y="52"/>
                    </a:lnTo>
                    <a:lnTo>
                      <a:pt x="1198" y="58"/>
                    </a:lnTo>
                    <a:lnTo>
                      <a:pt x="1200" y="65"/>
                    </a:lnTo>
                    <a:lnTo>
                      <a:pt x="1201" y="71"/>
                    </a:lnTo>
                    <a:lnTo>
                      <a:pt x="1203" y="78"/>
                    </a:lnTo>
                    <a:lnTo>
                      <a:pt x="1205" y="84"/>
                    </a:lnTo>
                    <a:lnTo>
                      <a:pt x="1206" y="91"/>
                    </a:lnTo>
                    <a:lnTo>
                      <a:pt x="1208" y="97"/>
                    </a:lnTo>
                    <a:lnTo>
                      <a:pt x="1209" y="104"/>
                    </a:lnTo>
                    <a:lnTo>
                      <a:pt x="1211" y="110"/>
                    </a:lnTo>
                    <a:lnTo>
                      <a:pt x="1213" y="117"/>
                    </a:lnTo>
                    <a:lnTo>
                      <a:pt x="1214" y="124"/>
                    </a:lnTo>
                    <a:lnTo>
                      <a:pt x="1216" y="130"/>
                    </a:lnTo>
                    <a:lnTo>
                      <a:pt x="1217" y="137"/>
                    </a:lnTo>
                    <a:lnTo>
                      <a:pt x="1219" y="144"/>
                    </a:lnTo>
                    <a:lnTo>
                      <a:pt x="1220" y="151"/>
                    </a:lnTo>
                    <a:lnTo>
                      <a:pt x="1221" y="157"/>
                    </a:lnTo>
                    <a:lnTo>
                      <a:pt x="1223" y="164"/>
                    </a:lnTo>
                    <a:lnTo>
                      <a:pt x="1224" y="171"/>
                    </a:lnTo>
                    <a:lnTo>
                      <a:pt x="1226" y="178"/>
                    </a:lnTo>
                    <a:lnTo>
                      <a:pt x="1227" y="185"/>
                    </a:lnTo>
                    <a:lnTo>
                      <a:pt x="1229" y="192"/>
                    </a:lnTo>
                    <a:lnTo>
                      <a:pt x="1230" y="199"/>
                    </a:lnTo>
                    <a:lnTo>
                      <a:pt x="1232" y="206"/>
                    </a:lnTo>
                    <a:lnTo>
                      <a:pt x="1233" y="213"/>
                    </a:lnTo>
                    <a:lnTo>
                      <a:pt x="1235" y="220"/>
                    </a:lnTo>
                    <a:lnTo>
                      <a:pt x="1236" y="227"/>
                    </a:lnTo>
                    <a:lnTo>
                      <a:pt x="1237" y="234"/>
                    </a:lnTo>
                    <a:lnTo>
                      <a:pt x="1239" y="242"/>
                    </a:lnTo>
                    <a:lnTo>
                      <a:pt x="1240" y="249"/>
                    </a:lnTo>
                    <a:lnTo>
                      <a:pt x="1242" y="256"/>
                    </a:lnTo>
                    <a:lnTo>
                      <a:pt x="1243" y="263"/>
                    </a:lnTo>
                    <a:lnTo>
                      <a:pt x="1245" y="270"/>
                    </a:lnTo>
                    <a:lnTo>
                      <a:pt x="1247" y="277"/>
                    </a:lnTo>
                    <a:lnTo>
                      <a:pt x="1248" y="285"/>
                    </a:lnTo>
                    <a:lnTo>
                      <a:pt x="1250" y="292"/>
                    </a:lnTo>
                    <a:lnTo>
                      <a:pt x="1251" y="299"/>
                    </a:lnTo>
                    <a:lnTo>
                      <a:pt x="1253" y="306"/>
                    </a:lnTo>
                    <a:lnTo>
                      <a:pt x="1255" y="314"/>
                    </a:lnTo>
                    <a:lnTo>
                      <a:pt x="1256" y="321"/>
                    </a:lnTo>
                    <a:lnTo>
                      <a:pt x="1258" y="328"/>
                    </a:lnTo>
                    <a:lnTo>
                      <a:pt x="1260" y="335"/>
                    </a:lnTo>
                    <a:lnTo>
                      <a:pt x="1262" y="343"/>
                    </a:lnTo>
                    <a:lnTo>
                      <a:pt x="1263" y="350"/>
                    </a:lnTo>
                    <a:lnTo>
                      <a:pt x="1265" y="357"/>
                    </a:lnTo>
                    <a:lnTo>
                      <a:pt x="1267" y="365"/>
                    </a:lnTo>
                    <a:lnTo>
                      <a:pt x="1269" y="372"/>
                    </a:lnTo>
                    <a:lnTo>
                      <a:pt x="1271" y="379"/>
                    </a:lnTo>
                    <a:lnTo>
                      <a:pt x="1273" y="386"/>
                    </a:lnTo>
                    <a:lnTo>
                      <a:pt x="1275" y="394"/>
                    </a:lnTo>
                    <a:lnTo>
                      <a:pt x="1277" y="401"/>
                    </a:lnTo>
                    <a:lnTo>
                      <a:pt x="1279" y="408"/>
                    </a:lnTo>
                    <a:lnTo>
                      <a:pt x="1281" y="416"/>
                    </a:lnTo>
                    <a:lnTo>
                      <a:pt x="1283" y="423"/>
                    </a:lnTo>
                    <a:lnTo>
                      <a:pt x="1286" y="430"/>
                    </a:lnTo>
                    <a:lnTo>
                      <a:pt x="1288" y="437"/>
                    </a:lnTo>
                    <a:lnTo>
                      <a:pt x="1290" y="445"/>
                    </a:lnTo>
                    <a:lnTo>
                      <a:pt x="1293" y="452"/>
                    </a:lnTo>
                    <a:lnTo>
                      <a:pt x="1296" y="459"/>
                    </a:lnTo>
                    <a:lnTo>
                      <a:pt x="1299" y="467"/>
                    </a:lnTo>
                    <a:lnTo>
                      <a:pt x="1303" y="474"/>
                    </a:lnTo>
                    <a:lnTo>
                      <a:pt x="1306" y="481"/>
                    </a:lnTo>
                    <a:lnTo>
                      <a:pt x="1309" y="488"/>
                    </a:lnTo>
                    <a:lnTo>
                      <a:pt x="1313" y="495"/>
                    </a:lnTo>
                    <a:lnTo>
                      <a:pt x="1317" y="502"/>
                    </a:lnTo>
                    <a:lnTo>
                      <a:pt x="1321" y="508"/>
                    </a:lnTo>
                    <a:lnTo>
                      <a:pt x="1324" y="515"/>
                    </a:lnTo>
                    <a:lnTo>
                      <a:pt x="1328" y="521"/>
                    </a:lnTo>
                    <a:lnTo>
                      <a:pt x="1332" y="528"/>
                    </a:lnTo>
                    <a:lnTo>
                      <a:pt x="1336" y="534"/>
                    </a:lnTo>
                    <a:lnTo>
                      <a:pt x="1340" y="540"/>
                    </a:lnTo>
                    <a:lnTo>
                      <a:pt x="1345" y="546"/>
                    </a:lnTo>
                    <a:lnTo>
                      <a:pt x="1349" y="552"/>
                    </a:lnTo>
                    <a:lnTo>
                      <a:pt x="1353" y="558"/>
                    </a:lnTo>
                    <a:lnTo>
                      <a:pt x="1358" y="564"/>
                    </a:lnTo>
                    <a:lnTo>
                      <a:pt x="1362" y="569"/>
                    </a:lnTo>
                    <a:lnTo>
                      <a:pt x="1367" y="575"/>
                    </a:lnTo>
                    <a:lnTo>
                      <a:pt x="1371" y="580"/>
                    </a:lnTo>
                    <a:lnTo>
                      <a:pt x="1376" y="586"/>
                    </a:lnTo>
                    <a:lnTo>
                      <a:pt x="1381" y="591"/>
                    </a:lnTo>
                    <a:lnTo>
                      <a:pt x="1386" y="596"/>
                    </a:lnTo>
                    <a:lnTo>
                      <a:pt x="1390" y="601"/>
                    </a:lnTo>
                    <a:lnTo>
                      <a:pt x="1395" y="607"/>
                    </a:lnTo>
                    <a:lnTo>
                      <a:pt x="1400" y="612"/>
                    </a:lnTo>
                    <a:lnTo>
                      <a:pt x="1405" y="617"/>
                    </a:lnTo>
                    <a:lnTo>
                      <a:pt x="1410" y="621"/>
                    </a:lnTo>
                    <a:lnTo>
                      <a:pt x="1415" y="626"/>
                    </a:lnTo>
                    <a:lnTo>
                      <a:pt x="1420" y="631"/>
                    </a:lnTo>
                    <a:lnTo>
                      <a:pt x="1426" y="635"/>
                    </a:lnTo>
                    <a:lnTo>
                      <a:pt x="1431" y="640"/>
                    </a:lnTo>
                    <a:lnTo>
                      <a:pt x="1436" y="645"/>
                    </a:lnTo>
                    <a:lnTo>
                      <a:pt x="1441" y="649"/>
                    </a:lnTo>
                    <a:lnTo>
                      <a:pt x="1447" y="653"/>
                    </a:lnTo>
                    <a:lnTo>
                      <a:pt x="1452" y="658"/>
                    </a:lnTo>
                    <a:lnTo>
                      <a:pt x="1458" y="662"/>
                    </a:lnTo>
                    <a:lnTo>
                      <a:pt x="1463" y="666"/>
                    </a:lnTo>
                    <a:lnTo>
                      <a:pt x="1468" y="670"/>
                    </a:lnTo>
                    <a:lnTo>
                      <a:pt x="1474" y="674"/>
                    </a:lnTo>
                    <a:lnTo>
                      <a:pt x="1479" y="678"/>
                    </a:lnTo>
                    <a:lnTo>
                      <a:pt x="1485" y="682"/>
                    </a:lnTo>
                    <a:lnTo>
                      <a:pt x="1491" y="686"/>
                    </a:lnTo>
                    <a:lnTo>
                      <a:pt x="1496" y="690"/>
                    </a:lnTo>
                    <a:lnTo>
                      <a:pt x="1502" y="694"/>
                    </a:lnTo>
                    <a:lnTo>
                      <a:pt x="1507" y="698"/>
                    </a:lnTo>
                    <a:lnTo>
                      <a:pt x="1513" y="701"/>
                    </a:lnTo>
                    <a:lnTo>
                      <a:pt x="1519" y="705"/>
                    </a:lnTo>
                    <a:lnTo>
                      <a:pt x="1524" y="709"/>
                    </a:lnTo>
                    <a:lnTo>
                      <a:pt x="1530" y="712"/>
                    </a:lnTo>
                    <a:lnTo>
                      <a:pt x="1536" y="716"/>
                    </a:lnTo>
                    <a:lnTo>
                      <a:pt x="1541" y="719"/>
                    </a:lnTo>
                    <a:lnTo>
                      <a:pt x="1547" y="723"/>
                    </a:lnTo>
                    <a:lnTo>
                      <a:pt x="1553" y="726"/>
                    </a:lnTo>
                    <a:lnTo>
                      <a:pt x="1559" y="730"/>
                    </a:lnTo>
                    <a:lnTo>
                      <a:pt x="1564" y="733"/>
                    </a:lnTo>
                    <a:lnTo>
                      <a:pt x="1570" y="737"/>
                    </a:lnTo>
                    <a:lnTo>
                      <a:pt x="1576" y="740"/>
                    </a:lnTo>
                    <a:lnTo>
                      <a:pt x="1582" y="743"/>
                    </a:lnTo>
                    <a:lnTo>
                      <a:pt x="1587" y="746"/>
                    </a:lnTo>
                    <a:lnTo>
                      <a:pt x="1593" y="750"/>
                    </a:lnTo>
                    <a:lnTo>
                      <a:pt x="1599" y="753"/>
                    </a:lnTo>
                    <a:lnTo>
                      <a:pt x="1604" y="756"/>
                    </a:lnTo>
                    <a:lnTo>
                      <a:pt x="1610" y="759"/>
                    </a:lnTo>
                    <a:lnTo>
                      <a:pt x="1616" y="763"/>
                    </a:lnTo>
                    <a:lnTo>
                      <a:pt x="1621" y="766"/>
                    </a:lnTo>
                    <a:lnTo>
                      <a:pt x="1627" y="769"/>
                    </a:lnTo>
                    <a:lnTo>
                      <a:pt x="1633" y="772"/>
                    </a:lnTo>
                    <a:lnTo>
                      <a:pt x="1638" y="775"/>
                    </a:lnTo>
                    <a:lnTo>
                      <a:pt x="1641" y="769"/>
                    </a:lnTo>
                    <a:lnTo>
                      <a:pt x="1644" y="763"/>
                    </a:lnTo>
                    <a:lnTo>
                      <a:pt x="1647" y="757"/>
                    </a:lnTo>
                    <a:lnTo>
                      <a:pt x="1650" y="750"/>
                    </a:lnTo>
                    <a:lnTo>
                      <a:pt x="1653" y="743"/>
                    </a:lnTo>
                    <a:lnTo>
                      <a:pt x="1656" y="736"/>
                    </a:lnTo>
                    <a:lnTo>
                      <a:pt x="1660" y="729"/>
                    </a:lnTo>
                    <a:lnTo>
                      <a:pt x="1663" y="722"/>
                    </a:lnTo>
                    <a:lnTo>
                      <a:pt x="1666" y="715"/>
                    </a:lnTo>
                    <a:lnTo>
                      <a:pt x="1669" y="708"/>
                    </a:lnTo>
                    <a:lnTo>
                      <a:pt x="1673" y="701"/>
                    </a:lnTo>
                    <a:lnTo>
                      <a:pt x="1676" y="694"/>
                    </a:lnTo>
                    <a:lnTo>
                      <a:pt x="1680" y="687"/>
                    </a:lnTo>
                    <a:lnTo>
                      <a:pt x="1684" y="680"/>
                    </a:lnTo>
                    <a:lnTo>
                      <a:pt x="1687" y="674"/>
                    </a:lnTo>
                    <a:lnTo>
                      <a:pt x="1691" y="667"/>
                    </a:lnTo>
                    <a:lnTo>
                      <a:pt x="1695" y="661"/>
                    </a:lnTo>
                    <a:lnTo>
                      <a:pt x="1699" y="655"/>
                    </a:lnTo>
                    <a:lnTo>
                      <a:pt x="1703" y="650"/>
                    </a:lnTo>
                    <a:lnTo>
                      <a:pt x="1707" y="645"/>
                    </a:lnTo>
                    <a:lnTo>
                      <a:pt x="1711" y="640"/>
                    </a:lnTo>
                    <a:lnTo>
                      <a:pt x="1715" y="635"/>
                    </a:lnTo>
                    <a:lnTo>
                      <a:pt x="1720" y="631"/>
                    </a:lnTo>
                    <a:lnTo>
                      <a:pt x="1724" y="628"/>
                    </a:lnTo>
                    <a:lnTo>
                      <a:pt x="1729" y="625"/>
                    </a:lnTo>
                    <a:lnTo>
                      <a:pt x="1734" y="623"/>
                    </a:lnTo>
                    <a:lnTo>
                      <a:pt x="1739" y="621"/>
                    </a:lnTo>
                    <a:lnTo>
                      <a:pt x="1744" y="622"/>
                    </a:lnTo>
                    <a:lnTo>
                      <a:pt x="1749" y="623"/>
                    </a:lnTo>
                    <a:lnTo>
                      <a:pt x="1754" y="624"/>
                    </a:lnTo>
                    <a:lnTo>
                      <a:pt x="1759" y="626"/>
                    </a:lnTo>
                    <a:lnTo>
                      <a:pt x="1764" y="628"/>
                    </a:lnTo>
                    <a:lnTo>
                      <a:pt x="1769" y="631"/>
                    </a:lnTo>
                    <a:lnTo>
                      <a:pt x="1774" y="633"/>
                    </a:lnTo>
                    <a:lnTo>
                      <a:pt x="1780" y="636"/>
                    </a:lnTo>
                    <a:lnTo>
                      <a:pt x="1785" y="640"/>
                    </a:lnTo>
                    <a:lnTo>
                      <a:pt x="1790" y="644"/>
                    </a:lnTo>
                    <a:lnTo>
                      <a:pt x="1795" y="648"/>
                    </a:lnTo>
                    <a:lnTo>
                      <a:pt x="1800" y="652"/>
                    </a:lnTo>
                    <a:lnTo>
                      <a:pt x="1805" y="657"/>
                    </a:lnTo>
                    <a:lnTo>
                      <a:pt x="1810" y="662"/>
                    </a:lnTo>
                    <a:lnTo>
                      <a:pt x="1814" y="667"/>
                    </a:lnTo>
                    <a:lnTo>
                      <a:pt x="1819" y="673"/>
                    </a:lnTo>
                    <a:lnTo>
                      <a:pt x="1823" y="679"/>
                    </a:lnTo>
                    <a:lnTo>
                      <a:pt x="1828" y="685"/>
                    </a:lnTo>
                    <a:lnTo>
                      <a:pt x="1832" y="691"/>
                    </a:lnTo>
                    <a:lnTo>
                      <a:pt x="1835" y="698"/>
                    </a:lnTo>
                    <a:lnTo>
                      <a:pt x="1839" y="705"/>
                    </a:lnTo>
                    <a:lnTo>
                      <a:pt x="1842" y="713"/>
                    </a:lnTo>
                    <a:lnTo>
                      <a:pt x="1845" y="721"/>
                    </a:lnTo>
                    <a:lnTo>
                      <a:pt x="1848" y="729"/>
                    </a:lnTo>
                    <a:lnTo>
                      <a:pt x="1850" y="737"/>
                    </a:lnTo>
                    <a:lnTo>
                      <a:pt x="1852" y="746"/>
                    </a:lnTo>
                    <a:lnTo>
                      <a:pt x="1854" y="755"/>
                    </a:lnTo>
                    <a:lnTo>
                      <a:pt x="1854" y="764"/>
                    </a:lnTo>
                    <a:lnTo>
                      <a:pt x="1854" y="773"/>
                    </a:lnTo>
                    <a:lnTo>
                      <a:pt x="1854" y="782"/>
                    </a:lnTo>
                    <a:lnTo>
                      <a:pt x="1853" y="791"/>
                    </a:lnTo>
                    <a:lnTo>
                      <a:pt x="1852" y="800"/>
                    </a:lnTo>
                    <a:lnTo>
                      <a:pt x="1851" y="808"/>
                    </a:lnTo>
                    <a:lnTo>
                      <a:pt x="1849" y="816"/>
                    </a:lnTo>
                    <a:lnTo>
                      <a:pt x="1848" y="824"/>
                    </a:lnTo>
                    <a:lnTo>
                      <a:pt x="1846" y="832"/>
                    </a:lnTo>
                    <a:lnTo>
                      <a:pt x="1844" y="840"/>
                    </a:lnTo>
                    <a:lnTo>
                      <a:pt x="1842" y="847"/>
                    </a:lnTo>
                    <a:lnTo>
                      <a:pt x="1840" y="854"/>
                    </a:lnTo>
                    <a:lnTo>
                      <a:pt x="1838" y="861"/>
                    </a:lnTo>
                    <a:lnTo>
                      <a:pt x="1835" y="867"/>
                    </a:lnTo>
                    <a:lnTo>
                      <a:pt x="1833" y="874"/>
                    </a:lnTo>
                    <a:lnTo>
                      <a:pt x="1830" y="880"/>
                    </a:lnTo>
                    <a:lnTo>
                      <a:pt x="1827" y="886"/>
                    </a:lnTo>
                    <a:lnTo>
                      <a:pt x="1824" y="891"/>
                    </a:lnTo>
                    <a:lnTo>
                      <a:pt x="1821" y="896"/>
                    </a:lnTo>
                    <a:lnTo>
                      <a:pt x="1818" y="901"/>
                    </a:lnTo>
                    <a:lnTo>
                      <a:pt x="1815" y="905"/>
                    </a:lnTo>
                    <a:lnTo>
                      <a:pt x="1812" y="910"/>
                    </a:lnTo>
                    <a:lnTo>
                      <a:pt x="1808" y="914"/>
                    </a:lnTo>
                    <a:lnTo>
                      <a:pt x="1805" y="917"/>
                    </a:lnTo>
                    <a:lnTo>
                      <a:pt x="1802" y="920"/>
                    </a:lnTo>
                    <a:lnTo>
                      <a:pt x="1807" y="923"/>
                    </a:lnTo>
                    <a:lnTo>
                      <a:pt x="1813" y="926"/>
                    </a:lnTo>
                    <a:lnTo>
                      <a:pt x="1819" y="928"/>
                    </a:lnTo>
                    <a:lnTo>
                      <a:pt x="1825" y="931"/>
                    </a:lnTo>
                    <a:lnTo>
                      <a:pt x="1831" y="933"/>
                    </a:lnTo>
                    <a:lnTo>
                      <a:pt x="1838" y="935"/>
                    </a:lnTo>
                    <a:lnTo>
                      <a:pt x="1844" y="937"/>
                    </a:lnTo>
                    <a:lnTo>
                      <a:pt x="1850" y="939"/>
                    </a:lnTo>
                    <a:lnTo>
                      <a:pt x="1857" y="940"/>
                    </a:lnTo>
                    <a:lnTo>
                      <a:pt x="1863" y="942"/>
                    </a:lnTo>
                    <a:lnTo>
                      <a:pt x="1869" y="943"/>
                    </a:lnTo>
                    <a:lnTo>
                      <a:pt x="1876" y="945"/>
                    </a:lnTo>
                    <a:lnTo>
                      <a:pt x="1883" y="946"/>
                    </a:lnTo>
                    <a:lnTo>
                      <a:pt x="1889" y="947"/>
                    </a:lnTo>
                    <a:lnTo>
                      <a:pt x="1896" y="948"/>
                    </a:lnTo>
                    <a:lnTo>
                      <a:pt x="1903" y="949"/>
                    </a:lnTo>
                    <a:lnTo>
                      <a:pt x="1909" y="950"/>
                    </a:lnTo>
                    <a:lnTo>
                      <a:pt x="1916" y="951"/>
                    </a:lnTo>
                    <a:lnTo>
                      <a:pt x="1923" y="952"/>
                    </a:lnTo>
                    <a:lnTo>
                      <a:pt x="1930" y="953"/>
                    </a:lnTo>
                    <a:lnTo>
                      <a:pt x="1936" y="953"/>
                    </a:lnTo>
                    <a:lnTo>
                      <a:pt x="1943" y="954"/>
                    </a:lnTo>
                    <a:lnTo>
                      <a:pt x="1950" y="955"/>
                    </a:lnTo>
                    <a:lnTo>
                      <a:pt x="1957" y="956"/>
                    </a:lnTo>
                    <a:lnTo>
                      <a:pt x="1964" y="957"/>
                    </a:lnTo>
                    <a:lnTo>
                      <a:pt x="1970" y="958"/>
                    </a:lnTo>
                    <a:lnTo>
                      <a:pt x="1977" y="958"/>
                    </a:lnTo>
                    <a:lnTo>
                      <a:pt x="1984" y="959"/>
                    </a:lnTo>
                    <a:lnTo>
                      <a:pt x="1990" y="960"/>
                    </a:lnTo>
                    <a:lnTo>
                      <a:pt x="1997" y="961"/>
                    </a:lnTo>
                    <a:lnTo>
                      <a:pt x="2004" y="963"/>
                    </a:lnTo>
                    <a:lnTo>
                      <a:pt x="2010" y="964"/>
                    </a:lnTo>
                    <a:lnTo>
                      <a:pt x="2017" y="965"/>
                    </a:lnTo>
                    <a:lnTo>
                      <a:pt x="2023" y="966"/>
                    </a:lnTo>
                    <a:lnTo>
                      <a:pt x="2030" y="968"/>
                    </a:lnTo>
                    <a:lnTo>
                      <a:pt x="2036" y="969"/>
                    </a:lnTo>
                    <a:lnTo>
                      <a:pt x="2043" y="971"/>
                    </a:lnTo>
                    <a:lnTo>
                      <a:pt x="2049" y="973"/>
                    </a:lnTo>
                    <a:lnTo>
                      <a:pt x="2055" y="975"/>
                    </a:lnTo>
                    <a:lnTo>
                      <a:pt x="2061" y="977"/>
                    </a:lnTo>
                    <a:lnTo>
                      <a:pt x="2067" y="980"/>
                    </a:lnTo>
                    <a:lnTo>
                      <a:pt x="2073" y="982"/>
                    </a:lnTo>
                    <a:lnTo>
                      <a:pt x="2079" y="985"/>
                    </a:lnTo>
                    <a:lnTo>
                      <a:pt x="2085" y="988"/>
                    </a:lnTo>
                    <a:lnTo>
                      <a:pt x="2090" y="991"/>
                    </a:lnTo>
                    <a:lnTo>
                      <a:pt x="2096" y="994"/>
                    </a:lnTo>
                    <a:lnTo>
                      <a:pt x="2102" y="997"/>
                    </a:lnTo>
                    <a:lnTo>
                      <a:pt x="2107" y="1001"/>
                    </a:lnTo>
                    <a:lnTo>
                      <a:pt x="2112" y="1005"/>
                    </a:lnTo>
                    <a:lnTo>
                      <a:pt x="2117" y="1009"/>
                    </a:lnTo>
                    <a:lnTo>
                      <a:pt x="2122" y="1013"/>
                    </a:lnTo>
                    <a:lnTo>
                      <a:pt x="2127" y="1018"/>
                    </a:lnTo>
                    <a:lnTo>
                      <a:pt x="2133" y="1024"/>
                    </a:lnTo>
                    <a:lnTo>
                      <a:pt x="2138" y="1030"/>
                    </a:lnTo>
                    <a:lnTo>
                      <a:pt x="2143" y="1036"/>
                    </a:lnTo>
                    <a:lnTo>
                      <a:pt x="2147" y="1043"/>
                    </a:lnTo>
                    <a:lnTo>
                      <a:pt x="2151" y="1049"/>
                    </a:lnTo>
                    <a:lnTo>
                      <a:pt x="2154" y="1056"/>
                    </a:lnTo>
                    <a:lnTo>
                      <a:pt x="2157" y="1063"/>
                    </a:lnTo>
                    <a:lnTo>
                      <a:pt x="2160" y="1070"/>
                    </a:lnTo>
                    <a:lnTo>
                      <a:pt x="2163" y="1077"/>
                    </a:lnTo>
                    <a:lnTo>
                      <a:pt x="2165" y="1084"/>
                    </a:lnTo>
                    <a:lnTo>
                      <a:pt x="2167" y="1091"/>
                    </a:lnTo>
                    <a:lnTo>
                      <a:pt x="2168" y="1098"/>
                    </a:lnTo>
                    <a:lnTo>
                      <a:pt x="2170" y="1105"/>
                    </a:lnTo>
                    <a:lnTo>
                      <a:pt x="2171" y="1112"/>
                    </a:lnTo>
                    <a:lnTo>
                      <a:pt x="2172" y="1119"/>
                    </a:lnTo>
                    <a:lnTo>
                      <a:pt x="2173" y="1126"/>
                    </a:lnTo>
                    <a:lnTo>
                      <a:pt x="2174" y="1133"/>
                    </a:lnTo>
                    <a:lnTo>
                      <a:pt x="2175" y="1140"/>
                    </a:lnTo>
                    <a:lnTo>
                      <a:pt x="2175" y="1147"/>
                    </a:lnTo>
                    <a:lnTo>
                      <a:pt x="2176" y="1154"/>
                    </a:lnTo>
                    <a:lnTo>
                      <a:pt x="2176" y="1161"/>
                    </a:lnTo>
                    <a:lnTo>
                      <a:pt x="2177" y="1167"/>
                    </a:lnTo>
                    <a:lnTo>
                      <a:pt x="2176" y="1170"/>
                    </a:lnTo>
                    <a:lnTo>
                      <a:pt x="2175" y="1172"/>
                    </a:lnTo>
                    <a:lnTo>
                      <a:pt x="2174" y="1174"/>
                    </a:lnTo>
                    <a:lnTo>
                      <a:pt x="2172" y="1177"/>
                    </a:lnTo>
                    <a:lnTo>
                      <a:pt x="2170" y="1179"/>
                    </a:lnTo>
                    <a:lnTo>
                      <a:pt x="2168" y="1181"/>
                    </a:lnTo>
                    <a:lnTo>
                      <a:pt x="2165" y="1182"/>
                    </a:lnTo>
                    <a:lnTo>
                      <a:pt x="2162" y="1184"/>
                    </a:lnTo>
                    <a:lnTo>
                      <a:pt x="2159" y="1186"/>
                    </a:lnTo>
                    <a:lnTo>
                      <a:pt x="2156" y="1187"/>
                    </a:lnTo>
                    <a:lnTo>
                      <a:pt x="2152" y="1188"/>
                    </a:lnTo>
                    <a:lnTo>
                      <a:pt x="2148" y="1189"/>
                    </a:lnTo>
                    <a:lnTo>
                      <a:pt x="2144" y="1191"/>
                    </a:lnTo>
                    <a:lnTo>
                      <a:pt x="2139" y="1192"/>
                    </a:lnTo>
                    <a:lnTo>
                      <a:pt x="2135" y="1192"/>
                    </a:lnTo>
                    <a:lnTo>
                      <a:pt x="2130" y="1193"/>
                    </a:lnTo>
                    <a:lnTo>
                      <a:pt x="2125" y="1194"/>
                    </a:lnTo>
                    <a:lnTo>
                      <a:pt x="2120" y="1195"/>
                    </a:lnTo>
                    <a:lnTo>
                      <a:pt x="2114" y="1195"/>
                    </a:lnTo>
                    <a:lnTo>
                      <a:pt x="2109" y="1196"/>
                    </a:lnTo>
                    <a:lnTo>
                      <a:pt x="2103" y="1196"/>
                    </a:lnTo>
                    <a:lnTo>
                      <a:pt x="2097" y="1197"/>
                    </a:lnTo>
                    <a:lnTo>
                      <a:pt x="2091" y="1197"/>
                    </a:lnTo>
                    <a:lnTo>
                      <a:pt x="2084" y="1197"/>
                    </a:lnTo>
                    <a:lnTo>
                      <a:pt x="2078" y="1197"/>
                    </a:lnTo>
                    <a:lnTo>
                      <a:pt x="2071" y="1197"/>
                    </a:lnTo>
                    <a:lnTo>
                      <a:pt x="2064" y="1197"/>
                    </a:lnTo>
                    <a:lnTo>
                      <a:pt x="2058" y="1198"/>
                    </a:lnTo>
                    <a:lnTo>
                      <a:pt x="2051" y="1198"/>
                    </a:lnTo>
                    <a:lnTo>
                      <a:pt x="2043" y="1197"/>
                    </a:lnTo>
                    <a:lnTo>
                      <a:pt x="2036" y="1197"/>
                    </a:lnTo>
                    <a:lnTo>
                      <a:pt x="2029" y="1197"/>
                    </a:lnTo>
                    <a:lnTo>
                      <a:pt x="2021" y="1197"/>
                    </a:lnTo>
                    <a:lnTo>
                      <a:pt x="2014" y="1197"/>
                    </a:lnTo>
                    <a:lnTo>
                      <a:pt x="2006" y="1197"/>
                    </a:lnTo>
                    <a:lnTo>
                      <a:pt x="1998" y="1197"/>
                    </a:lnTo>
                    <a:lnTo>
                      <a:pt x="1990" y="1197"/>
                    </a:lnTo>
                    <a:lnTo>
                      <a:pt x="1982" y="1196"/>
                    </a:lnTo>
                    <a:lnTo>
                      <a:pt x="1974" y="1196"/>
                    </a:lnTo>
                    <a:lnTo>
                      <a:pt x="1966" y="1196"/>
                    </a:lnTo>
                    <a:lnTo>
                      <a:pt x="1958" y="1196"/>
                    </a:lnTo>
                    <a:lnTo>
                      <a:pt x="1950" y="1196"/>
                    </a:lnTo>
                    <a:lnTo>
                      <a:pt x="1942" y="1195"/>
                    </a:lnTo>
                    <a:lnTo>
                      <a:pt x="1934" y="1195"/>
                    </a:lnTo>
                    <a:lnTo>
                      <a:pt x="1926" y="1195"/>
                    </a:lnTo>
                    <a:lnTo>
                      <a:pt x="1918" y="1195"/>
                    </a:lnTo>
                    <a:lnTo>
                      <a:pt x="1910" y="1195"/>
                    </a:lnTo>
                    <a:lnTo>
                      <a:pt x="1901" y="1195"/>
                    </a:lnTo>
                    <a:lnTo>
                      <a:pt x="1893" y="1195"/>
                    </a:lnTo>
                    <a:lnTo>
                      <a:pt x="1885" y="1195"/>
                    </a:lnTo>
                    <a:lnTo>
                      <a:pt x="1877" y="1195"/>
                    </a:lnTo>
                    <a:lnTo>
                      <a:pt x="1869" y="1195"/>
                    </a:lnTo>
                    <a:lnTo>
                      <a:pt x="1861" y="1196"/>
                    </a:lnTo>
                    <a:lnTo>
                      <a:pt x="1853" y="1196"/>
                    </a:lnTo>
                    <a:lnTo>
                      <a:pt x="1845" y="1196"/>
                    </a:lnTo>
                    <a:lnTo>
                      <a:pt x="1837" y="1197"/>
                    </a:lnTo>
                    <a:lnTo>
                      <a:pt x="1829" y="1197"/>
                    </a:lnTo>
                    <a:lnTo>
                      <a:pt x="1821" y="1198"/>
                    </a:lnTo>
                    <a:lnTo>
                      <a:pt x="1813" y="1198"/>
                    </a:lnTo>
                    <a:lnTo>
                      <a:pt x="1806" y="1199"/>
                    </a:lnTo>
                    <a:lnTo>
                      <a:pt x="1798" y="1200"/>
                    </a:lnTo>
                    <a:lnTo>
                      <a:pt x="1791" y="1201"/>
                    </a:lnTo>
                    <a:lnTo>
                      <a:pt x="1784" y="1202"/>
                    </a:lnTo>
                    <a:lnTo>
                      <a:pt x="1776" y="1203"/>
                    </a:lnTo>
                    <a:lnTo>
                      <a:pt x="1769" y="1204"/>
                    </a:lnTo>
                    <a:lnTo>
                      <a:pt x="1762" y="1205"/>
                    </a:lnTo>
                    <a:lnTo>
                      <a:pt x="1756" y="1206"/>
                    </a:lnTo>
                    <a:lnTo>
                      <a:pt x="1749" y="1208"/>
                    </a:lnTo>
                    <a:lnTo>
                      <a:pt x="1742" y="1209"/>
                    </a:lnTo>
                    <a:lnTo>
                      <a:pt x="1736" y="1211"/>
                    </a:lnTo>
                    <a:lnTo>
                      <a:pt x="1730" y="1213"/>
                    </a:lnTo>
                    <a:lnTo>
                      <a:pt x="1723" y="1218"/>
                    </a:lnTo>
                    <a:lnTo>
                      <a:pt x="1716" y="1222"/>
                    </a:lnTo>
                    <a:lnTo>
                      <a:pt x="1711" y="1227"/>
                    </a:lnTo>
                    <a:lnTo>
                      <a:pt x="1705" y="1232"/>
                    </a:lnTo>
                    <a:lnTo>
                      <a:pt x="1700" y="1237"/>
                    </a:lnTo>
                    <a:lnTo>
                      <a:pt x="1696" y="1243"/>
                    </a:lnTo>
                    <a:lnTo>
                      <a:pt x="1692" y="1248"/>
                    </a:lnTo>
                    <a:lnTo>
                      <a:pt x="1688" y="1254"/>
                    </a:lnTo>
                    <a:lnTo>
                      <a:pt x="1685" y="1259"/>
                    </a:lnTo>
                    <a:lnTo>
                      <a:pt x="1682" y="1265"/>
                    </a:lnTo>
                    <a:lnTo>
                      <a:pt x="1679" y="1271"/>
                    </a:lnTo>
                    <a:lnTo>
                      <a:pt x="1677" y="1277"/>
                    </a:lnTo>
                    <a:lnTo>
                      <a:pt x="1674" y="1283"/>
                    </a:lnTo>
                    <a:lnTo>
                      <a:pt x="1672" y="1289"/>
                    </a:lnTo>
                    <a:lnTo>
                      <a:pt x="1670" y="1295"/>
                    </a:lnTo>
                    <a:lnTo>
                      <a:pt x="1668" y="1302"/>
                    </a:lnTo>
                    <a:lnTo>
                      <a:pt x="1666" y="1308"/>
                    </a:lnTo>
                    <a:lnTo>
                      <a:pt x="1664" y="1315"/>
                    </a:lnTo>
                    <a:lnTo>
                      <a:pt x="1662" y="1322"/>
                    </a:lnTo>
                    <a:lnTo>
                      <a:pt x="1660" y="1329"/>
                    </a:lnTo>
                    <a:lnTo>
                      <a:pt x="1658" y="1336"/>
                    </a:lnTo>
                    <a:lnTo>
                      <a:pt x="1655" y="1342"/>
                    </a:lnTo>
                    <a:lnTo>
                      <a:pt x="1653" y="1337"/>
                    </a:lnTo>
                    <a:lnTo>
                      <a:pt x="1650" y="1331"/>
                    </a:lnTo>
                    <a:lnTo>
                      <a:pt x="1647" y="1326"/>
                    </a:lnTo>
                    <a:lnTo>
                      <a:pt x="1644" y="1320"/>
                    </a:lnTo>
                    <a:lnTo>
                      <a:pt x="1641" y="1314"/>
                    </a:lnTo>
                    <a:lnTo>
                      <a:pt x="1638" y="1309"/>
                    </a:lnTo>
                    <a:lnTo>
                      <a:pt x="1634" y="1303"/>
                    </a:lnTo>
                    <a:lnTo>
                      <a:pt x="1631" y="1298"/>
                    </a:lnTo>
                    <a:lnTo>
                      <a:pt x="1627" y="1292"/>
                    </a:lnTo>
                    <a:lnTo>
                      <a:pt x="1623" y="1287"/>
                    </a:lnTo>
                    <a:lnTo>
                      <a:pt x="1619" y="1282"/>
                    </a:lnTo>
                    <a:lnTo>
                      <a:pt x="1615" y="1277"/>
                    </a:lnTo>
                    <a:lnTo>
                      <a:pt x="1610" y="1271"/>
                    </a:lnTo>
                    <a:lnTo>
                      <a:pt x="1606" y="1266"/>
                    </a:lnTo>
                    <a:lnTo>
                      <a:pt x="1601" y="1261"/>
                    </a:lnTo>
                    <a:lnTo>
                      <a:pt x="1596" y="1257"/>
                    </a:lnTo>
                    <a:lnTo>
                      <a:pt x="1592" y="1252"/>
                    </a:lnTo>
                    <a:lnTo>
                      <a:pt x="1587" y="1247"/>
                    </a:lnTo>
                    <a:lnTo>
                      <a:pt x="1581" y="1243"/>
                    </a:lnTo>
                    <a:lnTo>
                      <a:pt x="1576" y="1238"/>
                    </a:lnTo>
                    <a:lnTo>
                      <a:pt x="1571" y="1234"/>
                    </a:lnTo>
                    <a:lnTo>
                      <a:pt x="1565" y="1229"/>
                    </a:lnTo>
                    <a:lnTo>
                      <a:pt x="1560" y="1225"/>
                    </a:lnTo>
                    <a:lnTo>
                      <a:pt x="1554" y="1221"/>
                    </a:lnTo>
                    <a:lnTo>
                      <a:pt x="1548" y="1217"/>
                    </a:lnTo>
                    <a:lnTo>
                      <a:pt x="1542" y="1214"/>
                    </a:lnTo>
                    <a:lnTo>
                      <a:pt x="1536" y="1210"/>
                    </a:lnTo>
                    <a:lnTo>
                      <a:pt x="1530" y="1206"/>
                    </a:lnTo>
                    <a:lnTo>
                      <a:pt x="1524" y="1203"/>
                    </a:lnTo>
                    <a:lnTo>
                      <a:pt x="1518" y="1200"/>
                    </a:lnTo>
                    <a:lnTo>
                      <a:pt x="1512" y="1197"/>
                    </a:lnTo>
                    <a:lnTo>
                      <a:pt x="1505" y="1194"/>
                    </a:lnTo>
                    <a:lnTo>
                      <a:pt x="1499" y="1191"/>
                    </a:lnTo>
                    <a:lnTo>
                      <a:pt x="1492" y="1189"/>
                    </a:lnTo>
                    <a:lnTo>
                      <a:pt x="1486" y="1186"/>
                    </a:lnTo>
                    <a:lnTo>
                      <a:pt x="1479" y="1184"/>
                    </a:lnTo>
                    <a:lnTo>
                      <a:pt x="1472" y="1182"/>
                    </a:lnTo>
                    <a:lnTo>
                      <a:pt x="1465" y="1180"/>
                    </a:lnTo>
                    <a:lnTo>
                      <a:pt x="1459" y="1178"/>
                    </a:lnTo>
                    <a:lnTo>
                      <a:pt x="1452" y="1177"/>
                    </a:lnTo>
                    <a:lnTo>
                      <a:pt x="1445" y="1176"/>
                    </a:lnTo>
                    <a:lnTo>
                      <a:pt x="1438" y="1175"/>
                    </a:lnTo>
                    <a:lnTo>
                      <a:pt x="1431" y="1174"/>
                    </a:lnTo>
                    <a:lnTo>
                      <a:pt x="1424" y="1173"/>
                    </a:lnTo>
                    <a:lnTo>
                      <a:pt x="1417" y="1172"/>
                    </a:lnTo>
                    <a:lnTo>
                      <a:pt x="1410" y="1172"/>
                    </a:lnTo>
                    <a:lnTo>
                      <a:pt x="1403" y="1172"/>
                    </a:lnTo>
                    <a:lnTo>
                      <a:pt x="1411" y="1166"/>
                    </a:lnTo>
                    <a:lnTo>
                      <a:pt x="1418" y="1159"/>
                    </a:lnTo>
                    <a:lnTo>
                      <a:pt x="1424" y="1153"/>
                    </a:lnTo>
                    <a:lnTo>
                      <a:pt x="1428" y="1147"/>
                    </a:lnTo>
                    <a:lnTo>
                      <a:pt x="1431" y="1141"/>
                    </a:lnTo>
                    <a:lnTo>
                      <a:pt x="1434" y="1134"/>
                    </a:lnTo>
                    <a:lnTo>
                      <a:pt x="1436" y="1128"/>
                    </a:lnTo>
                    <a:lnTo>
                      <a:pt x="1437" y="1122"/>
                    </a:lnTo>
                    <a:lnTo>
                      <a:pt x="1439" y="1115"/>
                    </a:lnTo>
                    <a:lnTo>
                      <a:pt x="1441" y="1109"/>
                    </a:lnTo>
                    <a:lnTo>
                      <a:pt x="1441" y="1102"/>
                    </a:lnTo>
                    <a:lnTo>
                      <a:pt x="1441" y="1095"/>
                    </a:lnTo>
                    <a:lnTo>
                      <a:pt x="1441" y="1088"/>
                    </a:lnTo>
                    <a:lnTo>
                      <a:pt x="1441" y="1080"/>
                    </a:lnTo>
                    <a:lnTo>
                      <a:pt x="1441" y="1073"/>
                    </a:lnTo>
                    <a:lnTo>
                      <a:pt x="1440" y="1066"/>
                    </a:lnTo>
                    <a:lnTo>
                      <a:pt x="1440" y="1059"/>
                    </a:lnTo>
                    <a:lnTo>
                      <a:pt x="1439" y="1052"/>
                    </a:lnTo>
                    <a:lnTo>
                      <a:pt x="1437" y="1045"/>
                    </a:lnTo>
                    <a:lnTo>
                      <a:pt x="1436" y="1038"/>
                    </a:lnTo>
                    <a:lnTo>
                      <a:pt x="1435" y="1031"/>
                    </a:lnTo>
                    <a:lnTo>
                      <a:pt x="1433" y="1024"/>
                    </a:lnTo>
                    <a:lnTo>
                      <a:pt x="1431" y="1017"/>
                    </a:lnTo>
                    <a:lnTo>
                      <a:pt x="1429" y="1010"/>
                    </a:lnTo>
                    <a:lnTo>
                      <a:pt x="1427" y="1003"/>
                    </a:lnTo>
                    <a:lnTo>
                      <a:pt x="1424" y="996"/>
                    </a:lnTo>
                    <a:lnTo>
                      <a:pt x="1422" y="989"/>
                    </a:lnTo>
                    <a:lnTo>
                      <a:pt x="1419" y="983"/>
                    </a:lnTo>
                    <a:lnTo>
                      <a:pt x="1417" y="976"/>
                    </a:lnTo>
                    <a:lnTo>
                      <a:pt x="1414" y="969"/>
                    </a:lnTo>
                    <a:lnTo>
                      <a:pt x="1411" y="963"/>
                    </a:lnTo>
                    <a:lnTo>
                      <a:pt x="1408" y="956"/>
                    </a:lnTo>
                    <a:lnTo>
                      <a:pt x="1404" y="950"/>
                    </a:lnTo>
                    <a:lnTo>
                      <a:pt x="1401" y="944"/>
                    </a:lnTo>
                    <a:lnTo>
                      <a:pt x="1397" y="937"/>
                    </a:lnTo>
                    <a:lnTo>
                      <a:pt x="1394" y="931"/>
                    </a:lnTo>
                    <a:lnTo>
                      <a:pt x="1390" y="925"/>
                    </a:lnTo>
                    <a:lnTo>
                      <a:pt x="1386" y="919"/>
                    </a:lnTo>
                    <a:lnTo>
                      <a:pt x="1383" y="913"/>
                    </a:lnTo>
                    <a:lnTo>
                      <a:pt x="1379" y="907"/>
                    </a:lnTo>
                    <a:lnTo>
                      <a:pt x="1375" y="901"/>
                    </a:lnTo>
                    <a:lnTo>
                      <a:pt x="1371" y="895"/>
                    </a:lnTo>
                    <a:lnTo>
                      <a:pt x="1367" y="890"/>
                    </a:lnTo>
                    <a:lnTo>
                      <a:pt x="1362" y="884"/>
                    </a:lnTo>
                    <a:lnTo>
                      <a:pt x="1358" y="879"/>
                    </a:lnTo>
                    <a:lnTo>
                      <a:pt x="1354" y="873"/>
                    </a:lnTo>
                    <a:lnTo>
                      <a:pt x="1350" y="868"/>
                    </a:lnTo>
                    <a:lnTo>
                      <a:pt x="1345" y="863"/>
                    </a:lnTo>
                    <a:lnTo>
                      <a:pt x="1341" y="858"/>
                    </a:lnTo>
                    <a:lnTo>
                      <a:pt x="1337" y="853"/>
                    </a:lnTo>
                    <a:lnTo>
                      <a:pt x="1332" y="848"/>
                    </a:lnTo>
                    <a:lnTo>
                      <a:pt x="1328" y="843"/>
                    </a:lnTo>
                    <a:lnTo>
                      <a:pt x="1322" y="837"/>
                    </a:lnTo>
                    <a:lnTo>
                      <a:pt x="1317" y="831"/>
                    </a:lnTo>
                    <a:lnTo>
                      <a:pt x="1311" y="826"/>
                    </a:lnTo>
                    <a:lnTo>
                      <a:pt x="1306" y="820"/>
                    </a:lnTo>
                    <a:lnTo>
                      <a:pt x="1301" y="814"/>
                    </a:lnTo>
                    <a:lnTo>
                      <a:pt x="1296" y="809"/>
                    </a:lnTo>
                    <a:lnTo>
                      <a:pt x="1290" y="803"/>
                    </a:lnTo>
                    <a:lnTo>
                      <a:pt x="1285" y="798"/>
                    </a:lnTo>
                    <a:lnTo>
                      <a:pt x="1280" y="793"/>
                    </a:lnTo>
                    <a:lnTo>
                      <a:pt x="1275" y="788"/>
                    </a:lnTo>
                    <a:lnTo>
                      <a:pt x="1270" y="783"/>
                    </a:lnTo>
                    <a:lnTo>
                      <a:pt x="1265" y="778"/>
                    </a:lnTo>
                    <a:lnTo>
                      <a:pt x="1259" y="773"/>
                    </a:lnTo>
                    <a:lnTo>
                      <a:pt x="1254" y="769"/>
                    </a:lnTo>
                    <a:lnTo>
                      <a:pt x="1249" y="764"/>
                    </a:lnTo>
                    <a:lnTo>
                      <a:pt x="1244" y="760"/>
                    </a:lnTo>
                    <a:lnTo>
                      <a:pt x="1239" y="756"/>
                    </a:lnTo>
                    <a:lnTo>
                      <a:pt x="1233" y="752"/>
                    </a:lnTo>
                    <a:lnTo>
                      <a:pt x="1228" y="747"/>
                    </a:lnTo>
                    <a:lnTo>
                      <a:pt x="1223" y="744"/>
                    </a:lnTo>
                    <a:lnTo>
                      <a:pt x="1217" y="740"/>
                    </a:lnTo>
                    <a:lnTo>
                      <a:pt x="1212" y="736"/>
                    </a:lnTo>
                    <a:lnTo>
                      <a:pt x="1206" y="733"/>
                    </a:lnTo>
                    <a:lnTo>
                      <a:pt x="1201" y="729"/>
                    </a:lnTo>
                    <a:lnTo>
                      <a:pt x="1195" y="726"/>
                    </a:lnTo>
                    <a:lnTo>
                      <a:pt x="1189" y="723"/>
                    </a:lnTo>
                    <a:lnTo>
                      <a:pt x="1183" y="720"/>
                    </a:lnTo>
                    <a:lnTo>
                      <a:pt x="1177" y="717"/>
                    </a:lnTo>
                    <a:lnTo>
                      <a:pt x="1171" y="714"/>
                    </a:lnTo>
                    <a:lnTo>
                      <a:pt x="1164" y="711"/>
                    </a:lnTo>
                    <a:lnTo>
                      <a:pt x="1158" y="709"/>
                    </a:lnTo>
                    <a:lnTo>
                      <a:pt x="1151" y="706"/>
                    </a:lnTo>
                    <a:lnTo>
                      <a:pt x="1145" y="704"/>
                    </a:lnTo>
                    <a:lnTo>
                      <a:pt x="1138" y="702"/>
                    </a:lnTo>
                    <a:lnTo>
                      <a:pt x="1131" y="700"/>
                    </a:lnTo>
                    <a:lnTo>
                      <a:pt x="1124" y="698"/>
                    </a:lnTo>
                    <a:lnTo>
                      <a:pt x="1116" y="696"/>
                    </a:lnTo>
                    <a:lnTo>
                      <a:pt x="1109" y="695"/>
                    </a:lnTo>
                    <a:lnTo>
                      <a:pt x="1101" y="693"/>
                    </a:lnTo>
                    <a:lnTo>
                      <a:pt x="1093" y="692"/>
                    </a:lnTo>
                    <a:lnTo>
                      <a:pt x="1088" y="691"/>
                    </a:lnTo>
                    <a:lnTo>
                      <a:pt x="1082" y="691"/>
                    </a:lnTo>
                    <a:lnTo>
                      <a:pt x="1077" y="692"/>
                    </a:lnTo>
                    <a:lnTo>
                      <a:pt x="1071" y="692"/>
                    </a:lnTo>
                    <a:lnTo>
                      <a:pt x="1065" y="693"/>
                    </a:lnTo>
                    <a:lnTo>
                      <a:pt x="1060" y="694"/>
                    </a:lnTo>
                    <a:lnTo>
                      <a:pt x="1054" y="695"/>
                    </a:lnTo>
                    <a:lnTo>
                      <a:pt x="1048" y="696"/>
                    </a:lnTo>
                    <a:lnTo>
                      <a:pt x="1042" y="698"/>
                    </a:lnTo>
                    <a:lnTo>
                      <a:pt x="1036" y="700"/>
                    </a:lnTo>
                    <a:lnTo>
                      <a:pt x="1030" y="702"/>
                    </a:lnTo>
                    <a:lnTo>
                      <a:pt x="1024" y="705"/>
                    </a:lnTo>
                    <a:lnTo>
                      <a:pt x="1017" y="707"/>
                    </a:lnTo>
                    <a:lnTo>
                      <a:pt x="1011" y="710"/>
                    </a:lnTo>
                    <a:lnTo>
                      <a:pt x="1005" y="713"/>
                    </a:lnTo>
                    <a:lnTo>
                      <a:pt x="999" y="716"/>
                    </a:lnTo>
                    <a:lnTo>
                      <a:pt x="992" y="719"/>
                    </a:lnTo>
                    <a:lnTo>
                      <a:pt x="986" y="723"/>
                    </a:lnTo>
                    <a:lnTo>
                      <a:pt x="980" y="726"/>
                    </a:lnTo>
                    <a:lnTo>
                      <a:pt x="973" y="730"/>
                    </a:lnTo>
                    <a:lnTo>
                      <a:pt x="967" y="734"/>
                    </a:lnTo>
                    <a:lnTo>
                      <a:pt x="961" y="738"/>
                    </a:lnTo>
                    <a:lnTo>
                      <a:pt x="955" y="742"/>
                    </a:lnTo>
                    <a:lnTo>
                      <a:pt x="948" y="747"/>
                    </a:lnTo>
                    <a:lnTo>
                      <a:pt x="942" y="751"/>
                    </a:lnTo>
                    <a:lnTo>
                      <a:pt x="936" y="756"/>
                    </a:lnTo>
                    <a:lnTo>
                      <a:pt x="930" y="760"/>
                    </a:lnTo>
                    <a:lnTo>
                      <a:pt x="924" y="765"/>
                    </a:lnTo>
                    <a:lnTo>
                      <a:pt x="918" y="770"/>
                    </a:lnTo>
                    <a:lnTo>
                      <a:pt x="912" y="775"/>
                    </a:lnTo>
                    <a:lnTo>
                      <a:pt x="906" y="780"/>
                    </a:lnTo>
                    <a:lnTo>
                      <a:pt x="900" y="785"/>
                    </a:lnTo>
                    <a:lnTo>
                      <a:pt x="894" y="790"/>
                    </a:lnTo>
                    <a:lnTo>
                      <a:pt x="889" y="795"/>
                    </a:lnTo>
                    <a:lnTo>
                      <a:pt x="883" y="800"/>
                    </a:lnTo>
                    <a:lnTo>
                      <a:pt x="878" y="806"/>
                    </a:lnTo>
                    <a:lnTo>
                      <a:pt x="873" y="811"/>
                    </a:lnTo>
                    <a:lnTo>
                      <a:pt x="867" y="817"/>
                    </a:lnTo>
                    <a:lnTo>
                      <a:pt x="862" y="822"/>
                    </a:lnTo>
                    <a:lnTo>
                      <a:pt x="857" y="827"/>
                    </a:lnTo>
                    <a:lnTo>
                      <a:pt x="853" y="833"/>
                    </a:lnTo>
                    <a:lnTo>
                      <a:pt x="848" y="838"/>
                    </a:lnTo>
                    <a:lnTo>
                      <a:pt x="843" y="844"/>
                    </a:lnTo>
                    <a:lnTo>
                      <a:pt x="839" y="849"/>
                    </a:lnTo>
                    <a:lnTo>
                      <a:pt x="835" y="855"/>
                    </a:lnTo>
                    <a:lnTo>
                      <a:pt x="831" y="860"/>
                    </a:lnTo>
                    <a:lnTo>
                      <a:pt x="827" y="865"/>
                    </a:lnTo>
                    <a:lnTo>
                      <a:pt x="823" y="871"/>
                    </a:lnTo>
                    <a:lnTo>
                      <a:pt x="816" y="879"/>
                    </a:lnTo>
                    <a:lnTo>
                      <a:pt x="810" y="887"/>
                    </a:lnTo>
                    <a:lnTo>
                      <a:pt x="804" y="895"/>
                    </a:lnTo>
                    <a:lnTo>
                      <a:pt x="799" y="903"/>
                    </a:lnTo>
                    <a:lnTo>
                      <a:pt x="793" y="910"/>
                    </a:lnTo>
                    <a:lnTo>
                      <a:pt x="789" y="918"/>
                    </a:lnTo>
                    <a:lnTo>
                      <a:pt x="784" y="925"/>
                    </a:lnTo>
                    <a:lnTo>
                      <a:pt x="780" y="931"/>
                    </a:lnTo>
                    <a:lnTo>
                      <a:pt x="776" y="938"/>
                    </a:lnTo>
                    <a:lnTo>
                      <a:pt x="773" y="945"/>
                    </a:lnTo>
                    <a:lnTo>
                      <a:pt x="769" y="951"/>
                    </a:lnTo>
                    <a:lnTo>
                      <a:pt x="766" y="957"/>
                    </a:lnTo>
                    <a:lnTo>
                      <a:pt x="763" y="963"/>
                    </a:lnTo>
                    <a:lnTo>
                      <a:pt x="761" y="969"/>
                    </a:lnTo>
                    <a:lnTo>
                      <a:pt x="758" y="975"/>
                    </a:lnTo>
                    <a:lnTo>
                      <a:pt x="756" y="981"/>
                    </a:lnTo>
                    <a:lnTo>
                      <a:pt x="754" y="987"/>
                    </a:lnTo>
                    <a:lnTo>
                      <a:pt x="752" y="992"/>
                    </a:lnTo>
                    <a:lnTo>
                      <a:pt x="751" y="998"/>
                    </a:lnTo>
                    <a:lnTo>
                      <a:pt x="749" y="1004"/>
                    </a:lnTo>
                    <a:lnTo>
                      <a:pt x="747" y="1009"/>
                    </a:lnTo>
                    <a:lnTo>
                      <a:pt x="746" y="1015"/>
                    </a:lnTo>
                    <a:lnTo>
                      <a:pt x="745" y="1021"/>
                    </a:lnTo>
                    <a:lnTo>
                      <a:pt x="743" y="1027"/>
                    </a:lnTo>
                    <a:lnTo>
                      <a:pt x="742" y="1033"/>
                    </a:lnTo>
                    <a:lnTo>
                      <a:pt x="741" y="1039"/>
                    </a:lnTo>
                    <a:lnTo>
                      <a:pt x="739" y="1045"/>
                    </a:lnTo>
                    <a:lnTo>
                      <a:pt x="738" y="1051"/>
                    </a:lnTo>
                    <a:lnTo>
                      <a:pt x="737" y="1057"/>
                    </a:lnTo>
                    <a:lnTo>
                      <a:pt x="735" y="1064"/>
                    </a:lnTo>
                    <a:lnTo>
                      <a:pt x="734" y="1071"/>
                    </a:lnTo>
                    <a:lnTo>
                      <a:pt x="732" y="1077"/>
                    </a:lnTo>
                    <a:lnTo>
                      <a:pt x="733" y="1090"/>
                    </a:lnTo>
                    <a:lnTo>
                      <a:pt x="734" y="1100"/>
                    </a:lnTo>
                    <a:lnTo>
                      <a:pt x="735" y="1110"/>
                    </a:lnTo>
                    <a:lnTo>
                      <a:pt x="737" y="1119"/>
                    </a:lnTo>
                    <a:lnTo>
                      <a:pt x="739" y="1127"/>
                    </a:lnTo>
                    <a:lnTo>
                      <a:pt x="742" y="1134"/>
                    </a:lnTo>
                    <a:lnTo>
                      <a:pt x="744" y="1140"/>
                    </a:lnTo>
                    <a:lnTo>
                      <a:pt x="748" y="1145"/>
                    </a:lnTo>
                    <a:lnTo>
                      <a:pt x="751" y="1150"/>
                    </a:lnTo>
                    <a:lnTo>
                      <a:pt x="755" y="1154"/>
                    </a:lnTo>
                    <a:lnTo>
                      <a:pt x="758" y="1158"/>
                    </a:lnTo>
                    <a:lnTo>
                      <a:pt x="762" y="1162"/>
                    </a:lnTo>
                    <a:lnTo>
                      <a:pt x="766" y="1165"/>
                    </a:lnTo>
                    <a:lnTo>
                      <a:pt x="770" y="1169"/>
                    </a:lnTo>
                    <a:lnTo>
                      <a:pt x="774" y="1172"/>
                    </a:lnTo>
                    <a:lnTo>
                      <a:pt x="770" y="1173"/>
                    </a:lnTo>
                    <a:lnTo>
                      <a:pt x="766" y="1173"/>
                    </a:lnTo>
                    <a:lnTo>
                      <a:pt x="762" y="1174"/>
                    </a:lnTo>
                    <a:lnTo>
                      <a:pt x="758" y="1174"/>
                    </a:lnTo>
                    <a:lnTo>
                      <a:pt x="754" y="1175"/>
                    </a:lnTo>
                    <a:lnTo>
                      <a:pt x="749" y="1175"/>
                    </a:lnTo>
                    <a:lnTo>
                      <a:pt x="745" y="1176"/>
                    </a:lnTo>
                    <a:lnTo>
                      <a:pt x="740" y="1177"/>
                    </a:lnTo>
                    <a:lnTo>
                      <a:pt x="735" y="1178"/>
                    </a:lnTo>
                    <a:lnTo>
                      <a:pt x="730" y="1179"/>
                    </a:lnTo>
                    <a:lnTo>
                      <a:pt x="725" y="1180"/>
                    </a:lnTo>
                    <a:lnTo>
                      <a:pt x="720" y="1181"/>
                    </a:lnTo>
                    <a:lnTo>
                      <a:pt x="715" y="1183"/>
                    </a:lnTo>
                    <a:lnTo>
                      <a:pt x="709" y="1184"/>
                    </a:lnTo>
                    <a:lnTo>
                      <a:pt x="704" y="1186"/>
                    </a:lnTo>
                    <a:lnTo>
                      <a:pt x="699" y="1187"/>
                    </a:lnTo>
                    <a:lnTo>
                      <a:pt x="693" y="1189"/>
                    </a:lnTo>
                    <a:lnTo>
                      <a:pt x="688" y="1191"/>
                    </a:lnTo>
                    <a:lnTo>
                      <a:pt x="682" y="1193"/>
                    </a:lnTo>
                    <a:lnTo>
                      <a:pt x="677" y="1196"/>
                    </a:lnTo>
                    <a:lnTo>
                      <a:pt x="671" y="1198"/>
                    </a:lnTo>
                    <a:lnTo>
                      <a:pt x="665" y="1201"/>
                    </a:lnTo>
                    <a:lnTo>
                      <a:pt x="660" y="1203"/>
                    </a:lnTo>
                    <a:lnTo>
                      <a:pt x="654" y="1206"/>
                    </a:lnTo>
                    <a:lnTo>
                      <a:pt x="648" y="1209"/>
                    </a:lnTo>
                    <a:lnTo>
                      <a:pt x="643" y="1212"/>
                    </a:lnTo>
                    <a:lnTo>
                      <a:pt x="637" y="1216"/>
                    </a:lnTo>
                    <a:lnTo>
                      <a:pt x="631" y="1220"/>
                    </a:lnTo>
                    <a:lnTo>
                      <a:pt x="626" y="1223"/>
                    </a:lnTo>
                    <a:lnTo>
                      <a:pt x="620" y="1227"/>
                    </a:lnTo>
                    <a:lnTo>
                      <a:pt x="615" y="1232"/>
                    </a:lnTo>
                    <a:lnTo>
                      <a:pt x="609" y="1236"/>
                    </a:lnTo>
                    <a:lnTo>
                      <a:pt x="604" y="1241"/>
                    </a:lnTo>
                    <a:lnTo>
                      <a:pt x="598" y="1246"/>
                    </a:lnTo>
                    <a:lnTo>
                      <a:pt x="593" y="1251"/>
                    </a:lnTo>
                    <a:lnTo>
                      <a:pt x="588" y="1256"/>
                    </a:lnTo>
                    <a:lnTo>
                      <a:pt x="582" y="1262"/>
                    </a:lnTo>
                    <a:lnTo>
                      <a:pt x="577" y="1268"/>
                    </a:lnTo>
                    <a:lnTo>
                      <a:pt x="572" y="1274"/>
                    </a:lnTo>
                    <a:lnTo>
                      <a:pt x="567" y="1280"/>
                    </a:lnTo>
                    <a:lnTo>
                      <a:pt x="562" y="1287"/>
                    </a:lnTo>
                    <a:lnTo>
                      <a:pt x="557" y="1294"/>
                    </a:lnTo>
                    <a:lnTo>
                      <a:pt x="553" y="1301"/>
                    </a:lnTo>
                    <a:lnTo>
                      <a:pt x="548" y="1309"/>
                    </a:lnTo>
                    <a:lnTo>
                      <a:pt x="544" y="1316"/>
                    </a:lnTo>
                    <a:lnTo>
                      <a:pt x="539" y="1324"/>
                    </a:lnTo>
                    <a:lnTo>
                      <a:pt x="535" y="1333"/>
                    </a:lnTo>
                    <a:lnTo>
                      <a:pt x="531" y="1340"/>
                    </a:lnTo>
                    <a:lnTo>
                      <a:pt x="527" y="1349"/>
                    </a:lnTo>
                    <a:lnTo>
                      <a:pt x="524" y="1359"/>
                    </a:lnTo>
                  </a:path>
                </a:pathLst>
              </a:custGeom>
              <a:noFill/>
              <a:ln w="57150" cap="rnd">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63" name="Freeform 417"/>
              <p:cNvSpPr>
                <a:spLocks/>
              </p:cNvSpPr>
              <p:nvPr/>
            </p:nvSpPr>
            <p:spPr bwMode="auto">
              <a:xfrm rot="5400000">
                <a:off x="935576" y="2253799"/>
                <a:ext cx="384920" cy="269793"/>
              </a:xfrm>
              <a:custGeom>
                <a:avLst/>
                <a:gdLst>
                  <a:gd name="T0" fmla="*/ 2147483647 w 581"/>
                  <a:gd name="T1" fmla="*/ 2147483647 h 411"/>
                  <a:gd name="T2" fmla="*/ 2147483647 w 581"/>
                  <a:gd name="T3" fmla="*/ 2147483647 h 411"/>
                  <a:gd name="T4" fmla="*/ 2147483647 w 581"/>
                  <a:gd name="T5" fmla="*/ 2147483647 h 411"/>
                  <a:gd name="T6" fmla="*/ 2147483647 w 581"/>
                  <a:gd name="T7" fmla="*/ 2147483647 h 411"/>
                  <a:gd name="T8" fmla="*/ 2147483647 w 581"/>
                  <a:gd name="T9" fmla="*/ 2147483647 h 411"/>
                  <a:gd name="T10" fmla="*/ 2147483647 w 581"/>
                  <a:gd name="T11" fmla="*/ 2147483647 h 411"/>
                  <a:gd name="T12" fmla="*/ 2147483647 w 581"/>
                  <a:gd name="T13" fmla="*/ 2147483647 h 411"/>
                  <a:gd name="T14" fmla="*/ 2147483647 w 581"/>
                  <a:gd name="T15" fmla="*/ 2147483647 h 411"/>
                  <a:gd name="T16" fmla="*/ 2147483647 w 581"/>
                  <a:gd name="T17" fmla="*/ 2147483647 h 411"/>
                  <a:gd name="T18" fmla="*/ 2147483647 w 581"/>
                  <a:gd name="T19" fmla="*/ 2147483647 h 411"/>
                  <a:gd name="T20" fmla="*/ 2147483647 w 581"/>
                  <a:gd name="T21" fmla="*/ 2147483647 h 411"/>
                  <a:gd name="T22" fmla="*/ 2147483647 w 581"/>
                  <a:gd name="T23" fmla="*/ 2147483647 h 411"/>
                  <a:gd name="T24" fmla="*/ 2147483647 w 581"/>
                  <a:gd name="T25" fmla="*/ 2147483647 h 411"/>
                  <a:gd name="T26" fmla="*/ 2147483647 w 581"/>
                  <a:gd name="T27" fmla="*/ 2147483647 h 411"/>
                  <a:gd name="T28" fmla="*/ 2147483647 w 581"/>
                  <a:gd name="T29" fmla="*/ 2147483647 h 411"/>
                  <a:gd name="T30" fmla="*/ 2147483647 w 581"/>
                  <a:gd name="T31" fmla="*/ 2147483647 h 411"/>
                  <a:gd name="T32" fmla="*/ 2147483647 w 581"/>
                  <a:gd name="T33" fmla="*/ 2147483647 h 411"/>
                  <a:gd name="T34" fmla="*/ 2147483647 w 581"/>
                  <a:gd name="T35" fmla="*/ 2147483647 h 411"/>
                  <a:gd name="T36" fmla="*/ 2147483647 w 581"/>
                  <a:gd name="T37" fmla="*/ 2147483647 h 411"/>
                  <a:gd name="T38" fmla="*/ 2147483647 w 581"/>
                  <a:gd name="T39" fmla="*/ 2147483647 h 411"/>
                  <a:gd name="T40" fmla="*/ 2147483647 w 581"/>
                  <a:gd name="T41" fmla="*/ 2147483647 h 411"/>
                  <a:gd name="T42" fmla="*/ 2147483647 w 581"/>
                  <a:gd name="T43" fmla="*/ 2147483647 h 411"/>
                  <a:gd name="T44" fmla="*/ 2147483647 w 581"/>
                  <a:gd name="T45" fmla="*/ 2147483647 h 411"/>
                  <a:gd name="T46" fmla="*/ 2147483647 w 581"/>
                  <a:gd name="T47" fmla="*/ 2147483647 h 411"/>
                  <a:gd name="T48" fmla="*/ 2147483647 w 581"/>
                  <a:gd name="T49" fmla="*/ 0 h 411"/>
                  <a:gd name="T50" fmla="*/ 2147483647 w 581"/>
                  <a:gd name="T51" fmla="*/ 2147483647 h 411"/>
                  <a:gd name="T52" fmla="*/ 2147483647 w 581"/>
                  <a:gd name="T53" fmla="*/ 2147483647 h 411"/>
                  <a:gd name="T54" fmla="*/ 2147483647 w 581"/>
                  <a:gd name="T55" fmla="*/ 2147483647 h 411"/>
                  <a:gd name="T56" fmla="*/ 2147483647 w 581"/>
                  <a:gd name="T57" fmla="*/ 2147483647 h 411"/>
                  <a:gd name="T58" fmla="*/ 2147483647 w 581"/>
                  <a:gd name="T59" fmla="*/ 2147483647 h 411"/>
                  <a:gd name="T60" fmla="*/ 2147483647 w 581"/>
                  <a:gd name="T61" fmla="*/ 2147483647 h 411"/>
                  <a:gd name="T62" fmla="*/ 2147483647 w 581"/>
                  <a:gd name="T63" fmla="*/ 2147483647 h 411"/>
                  <a:gd name="T64" fmla="*/ 2147483647 w 581"/>
                  <a:gd name="T65" fmla="*/ 0 h 411"/>
                  <a:gd name="T66" fmla="*/ 2147483647 w 581"/>
                  <a:gd name="T67" fmla="*/ 2147483647 h 411"/>
                  <a:gd name="T68" fmla="*/ 2147483647 w 581"/>
                  <a:gd name="T69" fmla="*/ 2147483647 h 411"/>
                  <a:gd name="T70" fmla="*/ 2147483647 w 581"/>
                  <a:gd name="T71" fmla="*/ 2147483647 h 411"/>
                  <a:gd name="T72" fmla="*/ 2147483647 w 581"/>
                  <a:gd name="T73" fmla="*/ 2147483647 h 411"/>
                  <a:gd name="T74" fmla="*/ 2147483647 w 581"/>
                  <a:gd name="T75" fmla="*/ 2147483647 h 411"/>
                  <a:gd name="T76" fmla="*/ 2147483647 w 581"/>
                  <a:gd name="T77" fmla="*/ 2147483647 h 411"/>
                  <a:gd name="T78" fmla="*/ 2147483647 w 581"/>
                  <a:gd name="T79" fmla="*/ 2147483647 h 411"/>
                  <a:gd name="T80" fmla="*/ 2147483647 w 581"/>
                  <a:gd name="T81" fmla="*/ 2147483647 h 411"/>
                  <a:gd name="T82" fmla="*/ 2147483647 w 581"/>
                  <a:gd name="T83" fmla="*/ 2147483647 h 411"/>
                  <a:gd name="T84" fmla="*/ 0 w 581"/>
                  <a:gd name="T85" fmla="*/ 2147483647 h 411"/>
                  <a:gd name="T86" fmla="*/ 2147483647 w 581"/>
                  <a:gd name="T87" fmla="*/ 2147483647 h 411"/>
                  <a:gd name="T88" fmla="*/ 2147483647 w 581"/>
                  <a:gd name="T89" fmla="*/ 2147483647 h 411"/>
                  <a:gd name="T90" fmla="*/ 2147483647 w 581"/>
                  <a:gd name="T91" fmla="*/ 2147483647 h 411"/>
                  <a:gd name="T92" fmla="*/ 2147483647 w 581"/>
                  <a:gd name="T93" fmla="*/ 2147483647 h 411"/>
                  <a:gd name="T94" fmla="*/ 2147483647 w 581"/>
                  <a:gd name="T95" fmla="*/ 2147483647 h 411"/>
                  <a:gd name="T96" fmla="*/ 2147483647 w 581"/>
                  <a:gd name="T97" fmla="*/ 2147483647 h 411"/>
                  <a:gd name="T98" fmla="*/ 2147483647 w 581"/>
                  <a:gd name="T99" fmla="*/ 2147483647 h 411"/>
                  <a:gd name="T100" fmla="*/ 2147483647 w 581"/>
                  <a:gd name="T101" fmla="*/ 2147483647 h 411"/>
                  <a:gd name="T102" fmla="*/ 2147483647 w 581"/>
                  <a:gd name="T103" fmla="*/ 2147483647 h 411"/>
                  <a:gd name="T104" fmla="*/ 2147483647 w 581"/>
                  <a:gd name="T105" fmla="*/ 2147483647 h 411"/>
                  <a:gd name="T106" fmla="*/ 2147483647 w 581"/>
                  <a:gd name="T107" fmla="*/ 2147483647 h 411"/>
                  <a:gd name="T108" fmla="*/ 2147483647 w 581"/>
                  <a:gd name="T109" fmla="*/ 2147483647 h 411"/>
                  <a:gd name="T110" fmla="*/ 2147483647 w 581"/>
                  <a:gd name="T111" fmla="*/ 2147483647 h 411"/>
                  <a:gd name="T112" fmla="*/ 2147483647 w 581"/>
                  <a:gd name="T113" fmla="*/ 2147483647 h 411"/>
                  <a:gd name="T114" fmla="*/ 2147483647 w 581"/>
                  <a:gd name="T115" fmla="*/ 2147483647 h 4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1"/>
                  <a:gd name="T175" fmla="*/ 0 h 411"/>
                  <a:gd name="T176" fmla="*/ 581 w 581"/>
                  <a:gd name="T177" fmla="*/ 411 h 4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1" h="411">
                    <a:moveTo>
                      <a:pt x="290" y="410"/>
                    </a:moveTo>
                    <a:lnTo>
                      <a:pt x="298" y="410"/>
                    </a:lnTo>
                    <a:lnTo>
                      <a:pt x="306" y="410"/>
                    </a:lnTo>
                    <a:lnTo>
                      <a:pt x="314" y="409"/>
                    </a:lnTo>
                    <a:lnTo>
                      <a:pt x="321" y="409"/>
                    </a:lnTo>
                    <a:lnTo>
                      <a:pt x="329" y="408"/>
                    </a:lnTo>
                    <a:lnTo>
                      <a:pt x="337" y="407"/>
                    </a:lnTo>
                    <a:lnTo>
                      <a:pt x="344" y="406"/>
                    </a:lnTo>
                    <a:lnTo>
                      <a:pt x="352" y="405"/>
                    </a:lnTo>
                    <a:lnTo>
                      <a:pt x="359" y="404"/>
                    </a:lnTo>
                    <a:lnTo>
                      <a:pt x="367" y="402"/>
                    </a:lnTo>
                    <a:lnTo>
                      <a:pt x="374" y="401"/>
                    </a:lnTo>
                    <a:lnTo>
                      <a:pt x="381" y="399"/>
                    </a:lnTo>
                    <a:lnTo>
                      <a:pt x="389" y="397"/>
                    </a:lnTo>
                    <a:lnTo>
                      <a:pt x="396" y="395"/>
                    </a:lnTo>
                    <a:lnTo>
                      <a:pt x="403" y="393"/>
                    </a:lnTo>
                    <a:lnTo>
                      <a:pt x="410" y="390"/>
                    </a:lnTo>
                    <a:lnTo>
                      <a:pt x="416" y="388"/>
                    </a:lnTo>
                    <a:lnTo>
                      <a:pt x="423" y="385"/>
                    </a:lnTo>
                    <a:lnTo>
                      <a:pt x="430" y="382"/>
                    </a:lnTo>
                    <a:lnTo>
                      <a:pt x="436" y="380"/>
                    </a:lnTo>
                    <a:lnTo>
                      <a:pt x="443" y="376"/>
                    </a:lnTo>
                    <a:lnTo>
                      <a:pt x="449" y="373"/>
                    </a:lnTo>
                    <a:lnTo>
                      <a:pt x="455" y="370"/>
                    </a:lnTo>
                    <a:lnTo>
                      <a:pt x="461" y="366"/>
                    </a:lnTo>
                    <a:lnTo>
                      <a:pt x="467" y="363"/>
                    </a:lnTo>
                    <a:lnTo>
                      <a:pt x="473" y="359"/>
                    </a:lnTo>
                    <a:lnTo>
                      <a:pt x="479" y="355"/>
                    </a:lnTo>
                    <a:lnTo>
                      <a:pt x="484" y="351"/>
                    </a:lnTo>
                    <a:lnTo>
                      <a:pt x="490" y="347"/>
                    </a:lnTo>
                    <a:lnTo>
                      <a:pt x="495" y="343"/>
                    </a:lnTo>
                    <a:lnTo>
                      <a:pt x="501" y="338"/>
                    </a:lnTo>
                    <a:lnTo>
                      <a:pt x="506" y="333"/>
                    </a:lnTo>
                    <a:lnTo>
                      <a:pt x="512" y="327"/>
                    </a:lnTo>
                    <a:lnTo>
                      <a:pt x="517" y="322"/>
                    </a:lnTo>
                    <a:lnTo>
                      <a:pt x="522" y="317"/>
                    </a:lnTo>
                    <a:lnTo>
                      <a:pt x="527" y="311"/>
                    </a:lnTo>
                    <a:lnTo>
                      <a:pt x="532" y="305"/>
                    </a:lnTo>
                    <a:lnTo>
                      <a:pt x="536" y="299"/>
                    </a:lnTo>
                    <a:lnTo>
                      <a:pt x="540" y="293"/>
                    </a:lnTo>
                    <a:lnTo>
                      <a:pt x="545" y="287"/>
                    </a:lnTo>
                    <a:lnTo>
                      <a:pt x="549" y="281"/>
                    </a:lnTo>
                    <a:lnTo>
                      <a:pt x="552" y="275"/>
                    </a:lnTo>
                    <a:lnTo>
                      <a:pt x="556" y="269"/>
                    </a:lnTo>
                    <a:lnTo>
                      <a:pt x="559" y="262"/>
                    </a:lnTo>
                    <a:lnTo>
                      <a:pt x="562" y="256"/>
                    </a:lnTo>
                    <a:lnTo>
                      <a:pt x="565" y="249"/>
                    </a:lnTo>
                    <a:lnTo>
                      <a:pt x="567" y="242"/>
                    </a:lnTo>
                    <a:lnTo>
                      <a:pt x="570" y="236"/>
                    </a:lnTo>
                    <a:lnTo>
                      <a:pt x="572" y="229"/>
                    </a:lnTo>
                    <a:lnTo>
                      <a:pt x="574" y="222"/>
                    </a:lnTo>
                    <a:lnTo>
                      <a:pt x="575" y="215"/>
                    </a:lnTo>
                    <a:lnTo>
                      <a:pt x="577" y="208"/>
                    </a:lnTo>
                    <a:lnTo>
                      <a:pt x="578" y="201"/>
                    </a:lnTo>
                    <a:lnTo>
                      <a:pt x="579" y="194"/>
                    </a:lnTo>
                    <a:lnTo>
                      <a:pt x="580" y="187"/>
                    </a:lnTo>
                    <a:lnTo>
                      <a:pt x="580" y="179"/>
                    </a:lnTo>
                    <a:lnTo>
                      <a:pt x="580" y="172"/>
                    </a:lnTo>
                    <a:lnTo>
                      <a:pt x="580" y="165"/>
                    </a:lnTo>
                    <a:lnTo>
                      <a:pt x="580" y="157"/>
                    </a:lnTo>
                    <a:lnTo>
                      <a:pt x="579" y="150"/>
                    </a:lnTo>
                    <a:lnTo>
                      <a:pt x="578" y="142"/>
                    </a:lnTo>
                    <a:lnTo>
                      <a:pt x="577" y="135"/>
                    </a:lnTo>
                    <a:lnTo>
                      <a:pt x="575" y="128"/>
                    </a:lnTo>
                    <a:lnTo>
                      <a:pt x="574" y="121"/>
                    </a:lnTo>
                    <a:lnTo>
                      <a:pt x="572" y="114"/>
                    </a:lnTo>
                    <a:lnTo>
                      <a:pt x="569" y="107"/>
                    </a:lnTo>
                    <a:lnTo>
                      <a:pt x="567" y="100"/>
                    </a:lnTo>
                    <a:lnTo>
                      <a:pt x="564" y="94"/>
                    </a:lnTo>
                    <a:lnTo>
                      <a:pt x="561" y="87"/>
                    </a:lnTo>
                    <a:lnTo>
                      <a:pt x="558" y="81"/>
                    </a:lnTo>
                    <a:lnTo>
                      <a:pt x="554" y="75"/>
                    </a:lnTo>
                    <a:lnTo>
                      <a:pt x="551" y="69"/>
                    </a:lnTo>
                    <a:lnTo>
                      <a:pt x="547" y="63"/>
                    </a:lnTo>
                    <a:lnTo>
                      <a:pt x="543" y="58"/>
                    </a:lnTo>
                    <a:lnTo>
                      <a:pt x="538" y="52"/>
                    </a:lnTo>
                    <a:lnTo>
                      <a:pt x="534" y="47"/>
                    </a:lnTo>
                    <a:lnTo>
                      <a:pt x="529" y="42"/>
                    </a:lnTo>
                    <a:lnTo>
                      <a:pt x="524" y="37"/>
                    </a:lnTo>
                    <a:lnTo>
                      <a:pt x="518" y="33"/>
                    </a:lnTo>
                    <a:lnTo>
                      <a:pt x="513" y="29"/>
                    </a:lnTo>
                    <a:lnTo>
                      <a:pt x="507" y="25"/>
                    </a:lnTo>
                    <a:lnTo>
                      <a:pt x="501" y="21"/>
                    </a:lnTo>
                    <a:lnTo>
                      <a:pt x="495" y="18"/>
                    </a:lnTo>
                    <a:lnTo>
                      <a:pt x="490" y="15"/>
                    </a:lnTo>
                    <a:lnTo>
                      <a:pt x="484" y="12"/>
                    </a:lnTo>
                    <a:lnTo>
                      <a:pt x="478" y="10"/>
                    </a:lnTo>
                    <a:lnTo>
                      <a:pt x="472" y="8"/>
                    </a:lnTo>
                    <a:lnTo>
                      <a:pt x="466" y="7"/>
                    </a:lnTo>
                    <a:lnTo>
                      <a:pt x="460" y="5"/>
                    </a:lnTo>
                    <a:lnTo>
                      <a:pt x="454" y="4"/>
                    </a:lnTo>
                    <a:lnTo>
                      <a:pt x="447" y="3"/>
                    </a:lnTo>
                    <a:lnTo>
                      <a:pt x="440" y="2"/>
                    </a:lnTo>
                    <a:lnTo>
                      <a:pt x="433" y="1"/>
                    </a:lnTo>
                    <a:lnTo>
                      <a:pt x="426" y="1"/>
                    </a:lnTo>
                    <a:lnTo>
                      <a:pt x="419" y="0"/>
                    </a:lnTo>
                    <a:lnTo>
                      <a:pt x="412" y="0"/>
                    </a:lnTo>
                    <a:lnTo>
                      <a:pt x="405" y="0"/>
                    </a:lnTo>
                    <a:lnTo>
                      <a:pt x="397" y="0"/>
                    </a:lnTo>
                    <a:lnTo>
                      <a:pt x="390" y="0"/>
                    </a:lnTo>
                    <a:lnTo>
                      <a:pt x="382" y="1"/>
                    </a:lnTo>
                    <a:lnTo>
                      <a:pt x="375" y="1"/>
                    </a:lnTo>
                    <a:lnTo>
                      <a:pt x="367" y="2"/>
                    </a:lnTo>
                    <a:lnTo>
                      <a:pt x="359" y="3"/>
                    </a:lnTo>
                    <a:lnTo>
                      <a:pt x="351" y="4"/>
                    </a:lnTo>
                    <a:lnTo>
                      <a:pt x="343" y="5"/>
                    </a:lnTo>
                    <a:lnTo>
                      <a:pt x="335" y="6"/>
                    </a:lnTo>
                    <a:lnTo>
                      <a:pt x="327" y="7"/>
                    </a:lnTo>
                    <a:lnTo>
                      <a:pt x="318" y="9"/>
                    </a:lnTo>
                    <a:lnTo>
                      <a:pt x="310" y="10"/>
                    </a:lnTo>
                    <a:lnTo>
                      <a:pt x="302" y="12"/>
                    </a:lnTo>
                    <a:lnTo>
                      <a:pt x="293" y="13"/>
                    </a:lnTo>
                    <a:lnTo>
                      <a:pt x="285" y="12"/>
                    </a:lnTo>
                    <a:lnTo>
                      <a:pt x="276" y="10"/>
                    </a:lnTo>
                    <a:lnTo>
                      <a:pt x="268" y="9"/>
                    </a:lnTo>
                    <a:lnTo>
                      <a:pt x="260" y="7"/>
                    </a:lnTo>
                    <a:lnTo>
                      <a:pt x="252" y="6"/>
                    </a:lnTo>
                    <a:lnTo>
                      <a:pt x="244" y="5"/>
                    </a:lnTo>
                    <a:lnTo>
                      <a:pt x="236" y="4"/>
                    </a:lnTo>
                    <a:lnTo>
                      <a:pt x="228" y="3"/>
                    </a:lnTo>
                    <a:lnTo>
                      <a:pt x="220" y="2"/>
                    </a:lnTo>
                    <a:lnTo>
                      <a:pt x="212" y="2"/>
                    </a:lnTo>
                    <a:lnTo>
                      <a:pt x="204" y="1"/>
                    </a:lnTo>
                    <a:lnTo>
                      <a:pt x="197" y="1"/>
                    </a:lnTo>
                    <a:lnTo>
                      <a:pt x="189" y="0"/>
                    </a:lnTo>
                    <a:lnTo>
                      <a:pt x="182" y="0"/>
                    </a:lnTo>
                    <a:lnTo>
                      <a:pt x="174" y="0"/>
                    </a:lnTo>
                    <a:lnTo>
                      <a:pt x="167" y="0"/>
                    </a:lnTo>
                    <a:lnTo>
                      <a:pt x="160" y="0"/>
                    </a:lnTo>
                    <a:lnTo>
                      <a:pt x="153" y="1"/>
                    </a:lnTo>
                    <a:lnTo>
                      <a:pt x="146" y="1"/>
                    </a:lnTo>
                    <a:lnTo>
                      <a:pt x="139" y="2"/>
                    </a:lnTo>
                    <a:lnTo>
                      <a:pt x="133" y="3"/>
                    </a:lnTo>
                    <a:lnTo>
                      <a:pt x="126" y="4"/>
                    </a:lnTo>
                    <a:lnTo>
                      <a:pt x="120" y="5"/>
                    </a:lnTo>
                    <a:lnTo>
                      <a:pt x="114" y="7"/>
                    </a:lnTo>
                    <a:lnTo>
                      <a:pt x="108" y="9"/>
                    </a:lnTo>
                    <a:lnTo>
                      <a:pt x="102" y="11"/>
                    </a:lnTo>
                    <a:lnTo>
                      <a:pt x="96" y="13"/>
                    </a:lnTo>
                    <a:lnTo>
                      <a:pt x="90" y="15"/>
                    </a:lnTo>
                    <a:lnTo>
                      <a:pt x="85" y="18"/>
                    </a:lnTo>
                    <a:lnTo>
                      <a:pt x="79" y="21"/>
                    </a:lnTo>
                    <a:lnTo>
                      <a:pt x="73" y="25"/>
                    </a:lnTo>
                    <a:lnTo>
                      <a:pt x="67" y="28"/>
                    </a:lnTo>
                    <a:lnTo>
                      <a:pt x="61" y="33"/>
                    </a:lnTo>
                    <a:lnTo>
                      <a:pt x="56" y="37"/>
                    </a:lnTo>
                    <a:lnTo>
                      <a:pt x="51" y="42"/>
                    </a:lnTo>
                    <a:lnTo>
                      <a:pt x="46" y="47"/>
                    </a:lnTo>
                    <a:lnTo>
                      <a:pt x="42" y="52"/>
                    </a:lnTo>
                    <a:lnTo>
                      <a:pt x="37" y="57"/>
                    </a:lnTo>
                    <a:lnTo>
                      <a:pt x="33" y="63"/>
                    </a:lnTo>
                    <a:lnTo>
                      <a:pt x="29" y="69"/>
                    </a:lnTo>
                    <a:lnTo>
                      <a:pt x="25" y="75"/>
                    </a:lnTo>
                    <a:lnTo>
                      <a:pt x="22" y="81"/>
                    </a:lnTo>
                    <a:lnTo>
                      <a:pt x="19" y="87"/>
                    </a:lnTo>
                    <a:lnTo>
                      <a:pt x="16" y="93"/>
                    </a:lnTo>
                    <a:lnTo>
                      <a:pt x="13" y="100"/>
                    </a:lnTo>
                    <a:lnTo>
                      <a:pt x="10" y="107"/>
                    </a:lnTo>
                    <a:lnTo>
                      <a:pt x="8" y="114"/>
                    </a:lnTo>
                    <a:lnTo>
                      <a:pt x="6" y="121"/>
                    </a:lnTo>
                    <a:lnTo>
                      <a:pt x="4" y="128"/>
                    </a:lnTo>
                    <a:lnTo>
                      <a:pt x="3" y="135"/>
                    </a:lnTo>
                    <a:lnTo>
                      <a:pt x="2" y="142"/>
                    </a:lnTo>
                    <a:lnTo>
                      <a:pt x="1" y="150"/>
                    </a:lnTo>
                    <a:lnTo>
                      <a:pt x="0" y="157"/>
                    </a:lnTo>
                    <a:lnTo>
                      <a:pt x="0" y="164"/>
                    </a:lnTo>
                    <a:lnTo>
                      <a:pt x="0" y="172"/>
                    </a:lnTo>
                    <a:lnTo>
                      <a:pt x="0" y="179"/>
                    </a:lnTo>
                    <a:lnTo>
                      <a:pt x="0" y="187"/>
                    </a:lnTo>
                    <a:lnTo>
                      <a:pt x="1" y="194"/>
                    </a:lnTo>
                    <a:lnTo>
                      <a:pt x="2" y="201"/>
                    </a:lnTo>
                    <a:lnTo>
                      <a:pt x="3" y="208"/>
                    </a:lnTo>
                    <a:lnTo>
                      <a:pt x="4" y="215"/>
                    </a:lnTo>
                    <a:lnTo>
                      <a:pt x="6" y="222"/>
                    </a:lnTo>
                    <a:lnTo>
                      <a:pt x="8" y="229"/>
                    </a:lnTo>
                    <a:lnTo>
                      <a:pt x="10" y="236"/>
                    </a:lnTo>
                    <a:lnTo>
                      <a:pt x="12" y="242"/>
                    </a:lnTo>
                    <a:lnTo>
                      <a:pt x="15" y="249"/>
                    </a:lnTo>
                    <a:lnTo>
                      <a:pt x="18" y="256"/>
                    </a:lnTo>
                    <a:lnTo>
                      <a:pt x="21" y="262"/>
                    </a:lnTo>
                    <a:lnTo>
                      <a:pt x="24" y="269"/>
                    </a:lnTo>
                    <a:lnTo>
                      <a:pt x="27" y="275"/>
                    </a:lnTo>
                    <a:lnTo>
                      <a:pt x="31" y="281"/>
                    </a:lnTo>
                    <a:lnTo>
                      <a:pt x="35" y="287"/>
                    </a:lnTo>
                    <a:lnTo>
                      <a:pt x="39" y="293"/>
                    </a:lnTo>
                    <a:lnTo>
                      <a:pt x="43" y="299"/>
                    </a:lnTo>
                    <a:lnTo>
                      <a:pt x="48" y="305"/>
                    </a:lnTo>
                    <a:lnTo>
                      <a:pt x="53" y="311"/>
                    </a:lnTo>
                    <a:lnTo>
                      <a:pt x="58" y="317"/>
                    </a:lnTo>
                    <a:lnTo>
                      <a:pt x="63" y="322"/>
                    </a:lnTo>
                    <a:lnTo>
                      <a:pt x="68" y="327"/>
                    </a:lnTo>
                    <a:lnTo>
                      <a:pt x="73" y="333"/>
                    </a:lnTo>
                    <a:lnTo>
                      <a:pt x="79" y="338"/>
                    </a:lnTo>
                    <a:lnTo>
                      <a:pt x="85" y="343"/>
                    </a:lnTo>
                    <a:lnTo>
                      <a:pt x="90" y="347"/>
                    </a:lnTo>
                    <a:lnTo>
                      <a:pt x="95" y="351"/>
                    </a:lnTo>
                    <a:lnTo>
                      <a:pt x="101" y="355"/>
                    </a:lnTo>
                    <a:lnTo>
                      <a:pt x="107" y="359"/>
                    </a:lnTo>
                    <a:lnTo>
                      <a:pt x="112" y="363"/>
                    </a:lnTo>
                    <a:lnTo>
                      <a:pt x="118" y="366"/>
                    </a:lnTo>
                    <a:lnTo>
                      <a:pt x="124" y="370"/>
                    </a:lnTo>
                    <a:lnTo>
                      <a:pt x="130" y="373"/>
                    </a:lnTo>
                    <a:lnTo>
                      <a:pt x="137" y="376"/>
                    </a:lnTo>
                    <a:lnTo>
                      <a:pt x="143" y="380"/>
                    </a:lnTo>
                    <a:lnTo>
                      <a:pt x="150" y="382"/>
                    </a:lnTo>
                    <a:lnTo>
                      <a:pt x="156" y="385"/>
                    </a:lnTo>
                    <a:lnTo>
                      <a:pt x="163" y="388"/>
                    </a:lnTo>
                    <a:lnTo>
                      <a:pt x="170" y="390"/>
                    </a:lnTo>
                    <a:lnTo>
                      <a:pt x="177" y="393"/>
                    </a:lnTo>
                    <a:lnTo>
                      <a:pt x="184" y="395"/>
                    </a:lnTo>
                    <a:lnTo>
                      <a:pt x="191" y="397"/>
                    </a:lnTo>
                    <a:lnTo>
                      <a:pt x="198" y="399"/>
                    </a:lnTo>
                    <a:lnTo>
                      <a:pt x="205" y="401"/>
                    </a:lnTo>
                    <a:lnTo>
                      <a:pt x="213" y="402"/>
                    </a:lnTo>
                    <a:lnTo>
                      <a:pt x="220" y="404"/>
                    </a:lnTo>
                    <a:lnTo>
                      <a:pt x="228" y="405"/>
                    </a:lnTo>
                    <a:lnTo>
                      <a:pt x="235" y="406"/>
                    </a:lnTo>
                    <a:lnTo>
                      <a:pt x="243" y="407"/>
                    </a:lnTo>
                    <a:lnTo>
                      <a:pt x="251" y="408"/>
                    </a:lnTo>
                    <a:lnTo>
                      <a:pt x="258" y="409"/>
                    </a:lnTo>
                    <a:lnTo>
                      <a:pt x="266" y="409"/>
                    </a:lnTo>
                    <a:lnTo>
                      <a:pt x="274" y="410"/>
                    </a:lnTo>
                    <a:lnTo>
                      <a:pt x="282" y="410"/>
                    </a:lnTo>
                    <a:lnTo>
                      <a:pt x="290" y="410"/>
                    </a:lnTo>
                  </a:path>
                </a:pathLst>
              </a:custGeom>
              <a:solidFill>
                <a:srgbClr val="999999"/>
              </a:solidFill>
              <a:ln w="12700" cap="rnd">
                <a:solidFill>
                  <a:schemeClr val="tx1"/>
                </a:solidFill>
                <a:round/>
                <a:headEnd/>
                <a:tailEnd/>
              </a:ln>
            </p:spPr>
            <p:txBody>
              <a:bodyPr rot="10800000" vert="eaVert"/>
              <a:lstStyle/>
              <a:p>
                <a:endParaRPr lang="da-DK"/>
              </a:p>
            </p:txBody>
          </p:sp>
          <p:sp>
            <p:nvSpPr>
              <p:cNvPr id="27664" name="Freeform 418"/>
              <p:cNvSpPr>
                <a:spLocks/>
              </p:cNvSpPr>
              <p:nvPr/>
            </p:nvSpPr>
            <p:spPr bwMode="auto">
              <a:xfrm rot="5400000">
                <a:off x="935576" y="2253799"/>
                <a:ext cx="384920" cy="269793"/>
              </a:xfrm>
              <a:custGeom>
                <a:avLst/>
                <a:gdLst>
                  <a:gd name="T0" fmla="*/ 2147483647 w 581"/>
                  <a:gd name="T1" fmla="*/ 2147483647 h 411"/>
                  <a:gd name="T2" fmla="*/ 2147483647 w 581"/>
                  <a:gd name="T3" fmla="*/ 2147483647 h 411"/>
                  <a:gd name="T4" fmla="*/ 2147483647 w 581"/>
                  <a:gd name="T5" fmla="*/ 2147483647 h 411"/>
                  <a:gd name="T6" fmla="*/ 2147483647 w 581"/>
                  <a:gd name="T7" fmla="*/ 2147483647 h 411"/>
                  <a:gd name="T8" fmla="*/ 2147483647 w 581"/>
                  <a:gd name="T9" fmla="*/ 2147483647 h 411"/>
                  <a:gd name="T10" fmla="*/ 2147483647 w 581"/>
                  <a:gd name="T11" fmla="*/ 2147483647 h 411"/>
                  <a:gd name="T12" fmla="*/ 2147483647 w 581"/>
                  <a:gd name="T13" fmla="*/ 2147483647 h 411"/>
                  <a:gd name="T14" fmla="*/ 2147483647 w 581"/>
                  <a:gd name="T15" fmla="*/ 2147483647 h 411"/>
                  <a:gd name="T16" fmla="*/ 2147483647 w 581"/>
                  <a:gd name="T17" fmla="*/ 2147483647 h 411"/>
                  <a:gd name="T18" fmla="*/ 2147483647 w 581"/>
                  <a:gd name="T19" fmla="*/ 2147483647 h 411"/>
                  <a:gd name="T20" fmla="*/ 2147483647 w 581"/>
                  <a:gd name="T21" fmla="*/ 2147483647 h 411"/>
                  <a:gd name="T22" fmla="*/ 2147483647 w 581"/>
                  <a:gd name="T23" fmla="*/ 2147483647 h 411"/>
                  <a:gd name="T24" fmla="*/ 2147483647 w 581"/>
                  <a:gd name="T25" fmla="*/ 2147483647 h 411"/>
                  <a:gd name="T26" fmla="*/ 2147483647 w 581"/>
                  <a:gd name="T27" fmla="*/ 2147483647 h 411"/>
                  <a:gd name="T28" fmla="*/ 2147483647 w 581"/>
                  <a:gd name="T29" fmla="*/ 2147483647 h 411"/>
                  <a:gd name="T30" fmla="*/ 2147483647 w 581"/>
                  <a:gd name="T31" fmla="*/ 2147483647 h 411"/>
                  <a:gd name="T32" fmla="*/ 2147483647 w 581"/>
                  <a:gd name="T33" fmla="*/ 2147483647 h 411"/>
                  <a:gd name="T34" fmla="*/ 2147483647 w 581"/>
                  <a:gd name="T35" fmla="*/ 2147483647 h 411"/>
                  <a:gd name="T36" fmla="*/ 2147483647 w 581"/>
                  <a:gd name="T37" fmla="*/ 2147483647 h 411"/>
                  <a:gd name="T38" fmla="*/ 2147483647 w 581"/>
                  <a:gd name="T39" fmla="*/ 2147483647 h 411"/>
                  <a:gd name="T40" fmla="*/ 2147483647 w 581"/>
                  <a:gd name="T41" fmla="*/ 2147483647 h 411"/>
                  <a:gd name="T42" fmla="*/ 2147483647 w 581"/>
                  <a:gd name="T43" fmla="*/ 2147483647 h 411"/>
                  <a:gd name="T44" fmla="*/ 2147483647 w 581"/>
                  <a:gd name="T45" fmla="*/ 2147483647 h 411"/>
                  <a:gd name="T46" fmla="*/ 2147483647 w 581"/>
                  <a:gd name="T47" fmla="*/ 2147483647 h 411"/>
                  <a:gd name="T48" fmla="*/ 2147483647 w 581"/>
                  <a:gd name="T49" fmla="*/ 0 h 411"/>
                  <a:gd name="T50" fmla="*/ 2147483647 w 581"/>
                  <a:gd name="T51" fmla="*/ 2147483647 h 411"/>
                  <a:gd name="T52" fmla="*/ 2147483647 w 581"/>
                  <a:gd name="T53" fmla="*/ 2147483647 h 411"/>
                  <a:gd name="T54" fmla="*/ 2147483647 w 581"/>
                  <a:gd name="T55" fmla="*/ 2147483647 h 411"/>
                  <a:gd name="T56" fmla="*/ 2147483647 w 581"/>
                  <a:gd name="T57" fmla="*/ 2147483647 h 411"/>
                  <a:gd name="T58" fmla="*/ 2147483647 w 581"/>
                  <a:gd name="T59" fmla="*/ 2147483647 h 411"/>
                  <a:gd name="T60" fmla="*/ 2147483647 w 581"/>
                  <a:gd name="T61" fmla="*/ 2147483647 h 411"/>
                  <a:gd name="T62" fmla="*/ 2147483647 w 581"/>
                  <a:gd name="T63" fmla="*/ 2147483647 h 411"/>
                  <a:gd name="T64" fmla="*/ 2147483647 w 581"/>
                  <a:gd name="T65" fmla="*/ 0 h 411"/>
                  <a:gd name="T66" fmla="*/ 2147483647 w 581"/>
                  <a:gd name="T67" fmla="*/ 2147483647 h 411"/>
                  <a:gd name="T68" fmla="*/ 2147483647 w 581"/>
                  <a:gd name="T69" fmla="*/ 2147483647 h 411"/>
                  <a:gd name="T70" fmla="*/ 2147483647 w 581"/>
                  <a:gd name="T71" fmla="*/ 2147483647 h 411"/>
                  <a:gd name="T72" fmla="*/ 2147483647 w 581"/>
                  <a:gd name="T73" fmla="*/ 2147483647 h 411"/>
                  <a:gd name="T74" fmla="*/ 2147483647 w 581"/>
                  <a:gd name="T75" fmla="*/ 2147483647 h 411"/>
                  <a:gd name="T76" fmla="*/ 2147483647 w 581"/>
                  <a:gd name="T77" fmla="*/ 2147483647 h 411"/>
                  <a:gd name="T78" fmla="*/ 2147483647 w 581"/>
                  <a:gd name="T79" fmla="*/ 2147483647 h 411"/>
                  <a:gd name="T80" fmla="*/ 2147483647 w 581"/>
                  <a:gd name="T81" fmla="*/ 2147483647 h 411"/>
                  <a:gd name="T82" fmla="*/ 2147483647 w 581"/>
                  <a:gd name="T83" fmla="*/ 2147483647 h 411"/>
                  <a:gd name="T84" fmla="*/ 0 w 581"/>
                  <a:gd name="T85" fmla="*/ 2147483647 h 411"/>
                  <a:gd name="T86" fmla="*/ 2147483647 w 581"/>
                  <a:gd name="T87" fmla="*/ 2147483647 h 411"/>
                  <a:gd name="T88" fmla="*/ 2147483647 w 581"/>
                  <a:gd name="T89" fmla="*/ 2147483647 h 411"/>
                  <a:gd name="T90" fmla="*/ 2147483647 w 581"/>
                  <a:gd name="T91" fmla="*/ 2147483647 h 411"/>
                  <a:gd name="T92" fmla="*/ 2147483647 w 581"/>
                  <a:gd name="T93" fmla="*/ 2147483647 h 411"/>
                  <a:gd name="T94" fmla="*/ 2147483647 w 581"/>
                  <a:gd name="T95" fmla="*/ 2147483647 h 411"/>
                  <a:gd name="T96" fmla="*/ 2147483647 w 581"/>
                  <a:gd name="T97" fmla="*/ 2147483647 h 411"/>
                  <a:gd name="T98" fmla="*/ 2147483647 w 581"/>
                  <a:gd name="T99" fmla="*/ 2147483647 h 411"/>
                  <a:gd name="T100" fmla="*/ 2147483647 w 581"/>
                  <a:gd name="T101" fmla="*/ 2147483647 h 411"/>
                  <a:gd name="T102" fmla="*/ 2147483647 w 581"/>
                  <a:gd name="T103" fmla="*/ 2147483647 h 411"/>
                  <a:gd name="T104" fmla="*/ 2147483647 w 581"/>
                  <a:gd name="T105" fmla="*/ 2147483647 h 411"/>
                  <a:gd name="T106" fmla="*/ 2147483647 w 581"/>
                  <a:gd name="T107" fmla="*/ 2147483647 h 411"/>
                  <a:gd name="T108" fmla="*/ 2147483647 w 581"/>
                  <a:gd name="T109" fmla="*/ 2147483647 h 411"/>
                  <a:gd name="T110" fmla="*/ 2147483647 w 581"/>
                  <a:gd name="T111" fmla="*/ 2147483647 h 411"/>
                  <a:gd name="T112" fmla="*/ 2147483647 w 581"/>
                  <a:gd name="T113" fmla="*/ 2147483647 h 411"/>
                  <a:gd name="T114" fmla="*/ 2147483647 w 581"/>
                  <a:gd name="T115" fmla="*/ 2147483647 h 4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1"/>
                  <a:gd name="T175" fmla="*/ 0 h 411"/>
                  <a:gd name="T176" fmla="*/ 581 w 581"/>
                  <a:gd name="T177" fmla="*/ 411 h 4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1" h="411">
                    <a:moveTo>
                      <a:pt x="290" y="410"/>
                    </a:moveTo>
                    <a:lnTo>
                      <a:pt x="298" y="410"/>
                    </a:lnTo>
                    <a:lnTo>
                      <a:pt x="306" y="410"/>
                    </a:lnTo>
                    <a:lnTo>
                      <a:pt x="314" y="409"/>
                    </a:lnTo>
                    <a:lnTo>
                      <a:pt x="321" y="409"/>
                    </a:lnTo>
                    <a:lnTo>
                      <a:pt x="329" y="408"/>
                    </a:lnTo>
                    <a:lnTo>
                      <a:pt x="337" y="407"/>
                    </a:lnTo>
                    <a:lnTo>
                      <a:pt x="344" y="406"/>
                    </a:lnTo>
                    <a:lnTo>
                      <a:pt x="352" y="405"/>
                    </a:lnTo>
                    <a:lnTo>
                      <a:pt x="359" y="404"/>
                    </a:lnTo>
                    <a:lnTo>
                      <a:pt x="367" y="402"/>
                    </a:lnTo>
                    <a:lnTo>
                      <a:pt x="374" y="401"/>
                    </a:lnTo>
                    <a:lnTo>
                      <a:pt x="381" y="399"/>
                    </a:lnTo>
                    <a:lnTo>
                      <a:pt x="389" y="397"/>
                    </a:lnTo>
                    <a:lnTo>
                      <a:pt x="396" y="395"/>
                    </a:lnTo>
                    <a:lnTo>
                      <a:pt x="403" y="393"/>
                    </a:lnTo>
                    <a:lnTo>
                      <a:pt x="410" y="390"/>
                    </a:lnTo>
                    <a:lnTo>
                      <a:pt x="416" y="388"/>
                    </a:lnTo>
                    <a:lnTo>
                      <a:pt x="423" y="385"/>
                    </a:lnTo>
                    <a:lnTo>
                      <a:pt x="430" y="382"/>
                    </a:lnTo>
                    <a:lnTo>
                      <a:pt x="436" y="380"/>
                    </a:lnTo>
                    <a:lnTo>
                      <a:pt x="443" y="376"/>
                    </a:lnTo>
                    <a:lnTo>
                      <a:pt x="449" y="373"/>
                    </a:lnTo>
                    <a:lnTo>
                      <a:pt x="455" y="370"/>
                    </a:lnTo>
                    <a:lnTo>
                      <a:pt x="461" y="366"/>
                    </a:lnTo>
                    <a:lnTo>
                      <a:pt x="467" y="363"/>
                    </a:lnTo>
                    <a:lnTo>
                      <a:pt x="473" y="359"/>
                    </a:lnTo>
                    <a:lnTo>
                      <a:pt x="479" y="355"/>
                    </a:lnTo>
                    <a:lnTo>
                      <a:pt x="484" y="351"/>
                    </a:lnTo>
                    <a:lnTo>
                      <a:pt x="490" y="347"/>
                    </a:lnTo>
                    <a:lnTo>
                      <a:pt x="495" y="343"/>
                    </a:lnTo>
                    <a:lnTo>
                      <a:pt x="501" y="338"/>
                    </a:lnTo>
                    <a:lnTo>
                      <a:pt x="506" y="333"/>
                    </a:lnTo>
                    <a:lnTo>
                      <a:pt x="512" y="327"/>
                    </a:lnTo>
                    <a:lnTo>
                      <a:pt x="517" y="322"/>
                    </a:lnTo>
                    <a:lnTo>
                      <a:pt x="522" y="317"/>
                    </a:lnTo>
                    <a:lnTo>
                      <a:pt x="527" y="311"/>
                    </a:lnTo>
                    <a:lnTo>
                      <a:pt x="532" y="305"/>
                    </a:lnTo>
                    <a:lnTo>
                      <a:pt x="536" y="299"/>
                    </a:lnTo>
                    <a:lnTo>
                      <a:pt x="540" y="293"/>
                    </a:lnTo>
                    <a:lnTo>
                      <a:pt x="545" y="287"/>
                    </a:lnTo>
                    <a:lnTo>
                      <a:pt x="549" y="281"/>
                    </a:lnTo>
                    <a:lnTo>
                      <a:pt x="552" y="275"/>
                    </a:lnTo>
                    <a:lnTo>
                      <a:pt x="556" y="269"/>
                    </a:lnTo>
                    <a:lnTo>
                      <a:pt x="559" y="262"/>
                    </a:lnTo>
                    <a:lnTo>
                      <a:pt x="562" y="256"/>
                    </a:lnTo>
                    <a:lnTo>
                      <a:pt x="565" y="249"/>
                    </a:lnTo>
                    <a:lnTo>
                      <a:pt x="567" y="242"/>
                    </a:lnTo>
                    <a:lnTo>
                      <a:pt x="570" y="236"/>
                    </a:lnTo>
                    <a:lnTo>
                      <a:pt x="572" y="229"/>
                    </a:lnTo>
                    <a:lnTo>
                      <a:pt x="574" y="222"/>
                    </a:lnTo>
                    <a:lnTo>
                      <a:pt x="575" y="215"/>
                    </a:lnTo>
                    <a:lnTo>
                      <a:pt x="577" y="208"/>
                    </a:lnTo>
                    <a:lnTo>
                      <a:pt x="578" y="201"/>
                    </a:lnTo>
                    <a:lnTo>
                      <a:pt x="579" y="194"/>
                    </a:lnTo>
                    <a:lnTo>
                      <a:pt x="580" y="187"/>
                    </a:lnTo>
                    <a:lnTo>
                      <a:pt x="580" y="179"/>
                    </a:lnTo>
                    <a:lnTo>
                      <a:pt x="580" y="172"/>
                    </a:lnTo>
                    <a:lnTo>
                      <a:pt x="580" y="165"/>
                    </a:lnTo>
                    <a:lnTo>
                      <a:pt x="580" y="157"/>
                    </a:lnTo>
                    <a:lnTo>
                      <a:pt x="579" y="150"/>
                    </a:lnTo>
                    <a:lnTo>
                      <a:pt x="578" y="142"/>
                    </a:lnTo>
                    <a:lnTo>
                      <a:pt x="577" y="135"/>
                    </a:lnTo>
                    <a:lnTo>
                      <a:pt x="575" y="128"/>
                    </a:lnTo>
                    <a:lnTo>
                      <a:pt x="574" y="121"/>
                    </a:lnTo>
                    <a:lnTo>
                      <a:pt x="572" y="114"/>
                    </a:lnTo>
                    <a:lnTo>
                      <a:pt x="569" y="107"/>
                    </a:lnTo>
                    <a:lnTo>
                      <a:pt x="567" y="100"/>
                    </a:lnTo>
                    <a:lnTo>
                      <a:pt x="564" y="94"/>
                    </a:lnTo>
                    <a:lnTo>
                      <a:pt x="561" y="87"/>
                    </a:lnTo>
                    <a:lnTo>
                      <a:pt x="558" y="81"/>
                    </a:lnTo>
                    <a:lnTo>
                      <a:pt x="554" y="75"/>
                    </a:lnTo>
                    <a:lnTo>
                      <a:pt x="551" y="69"/>
                    </a:lnTo>
                    <a:lnTo>
                      <a:pt x="547" y="63"/>
                    </a:lnTo>
                    <a:lnTo>
                      <a:pt x="543" y="58"/>
                    </a:lnTo>
                    <a:lnTo>
                      <a:pt x="538" y="52"/>
                    </a:lnTo>
                    <a:lnTo>
                      <a:pt x="534" y="47"/>
                    </a:lnTo>
                    <a:lnTo>
                      <a:pt x="529" y="42"/>
                    </a:lnTo>
                    <a:lnTo>
                      <a:pt x="524" y="37"/>
                    </a:lnTo>
                    <a:lnTo>
                      <a:pt x="518" y="33"/>
                    </a:lnTo>
                    <a:lnTo>
                      <a:pt x="513" y="29"/>
                    </a:lnTo>
                    <a:lnTo>
                      <a:pt x="507" y="25"/>
                    </a:lnTo>
                    <a:lnTo>
                      <a:pt x="501" y="21"/>
                    </a:lnTo>
                    <a:lnTo>
                      <a:pt x="495" y="18"/>
                    </a:lnTo>
                    <a:lnTo>
                      <a:pt x="490" y="15"/>
                    </a:lnTo>
                    <a:lnTo>
                      <a:pt x="484" y="12"/>
                    </a:lnTo>
                    <a:lnTo>
                      <a:pt x="478" y="10"/>
                    </a:lnTo>
                    <a:lnTo>
                      <a:pt x="472" y="8"/>
                    </a:lnTo>
                    <a:lnTo>
                      <a:pt x="466" y="7"/>
                    </a:lnTo>
                    <a:lnTo>
                      <a:pt x="460" y="5"/>
                    </a:lnTo>
                    <a:lnTo>
                      <a:pt x="454" y="4"/>
                    </a:lnTo>
                    <a:lnTo>
                      <a:pt x="447" y="3"/>
                    </a:lnTo>
                    <a:lnTo>
                      <a:pt x="440" y="2"/>
                    </a:lnTo>
                    <a:lnTo>
                      <a:pt x="433" y="1"/>
                    </a:lnTo>
                    <a:lnTo>
                      <a:pt x="426" y="1"/>
                    </a:lnTo>
                    <a:lnTo>
                      <a:pt x="419" y="0"/>
                    </a:lnTo>
                    <a:lnTo>
                      <a:pt x="412" y="0"/>
                    </a:lnTo>
                    <a:lnTo>
                      <a:pt x="405" y="0"/>
                    </a:lnTo>
                    <a:lnTo>
                      <a:pt x="397" y="0"/>
                    </a:lnTo>
                    <a:lnTo>
                      <a:pt x="390" y="0"/>
                    </a:lnTo>
                    <a:lnTo>
                      <a:pt x="382" y="1"/>
                    </a:lnTo>
                    <a:lnTo>
                      <a:pt x="375" y="1"/>
                    </a:lnTo>
                    <a:lnTo>
                      <a:pt x="367" y="2"/>
                    </a:lnTo>
                    <a:lnTo>
                      <a:pt x="359" y="3"/>
                    </a:lnTo>
                    <a:lnTo>
                      <a:pt x="351" y="4"/>
                    </a:lnTo>
                    <a:lnTo>
                      <a:pt x="343" y="5"/>
                    </a:lnTo>
                    <a:lnTo>
                      <a:pt x="335" y="6"/>
                    </a:lnTo>
                    <a:lnTo>
                      <a:pt x="327" y="7"/>
                    </a:lnTo>
                    <a:lnTo>
                      <a:pt x="318" y="9"/>
                    </a:lnTo>
                    <a:lnTo>
                      <a:pt x="310" y="10"/>
                    </a:lnTo>
                    <a:lnTo>
                      <a:pt x="302" y="12"/>
                    </a:lnTo>
                    <a:lnTo>
                      <a:pt x="293" y="13"/>
                    </a:lnTo>
                    <a:lnTo>
                      <a:pt x="285" y="12"/>
                    </a:lnTo>
                    <a:lnTo>
                      <a:pt x="276" y="10"/>
                    </a:lnTo>
                    <a:lnTo>
                      <a:pt x="268" y="9"/>
                    </a:lnTo>
                    <a:lnTo>
                      <a:pt x="260" y="7"/>
                    </a:lnTo>
                    <a:lnTo>
                      <a:pt x="252" y="6"/>
                    </a:lnTo>
                    <a:lnTo>
                      <a:pt x="244" y="5"/>
                    </a:lnTo>
                    <a:lnTo>
                      <a:pt x="236" y="4"/>
                    </a:lnTo>
                    <a:lnTo>
                      <a:pt x="228" y="3"/>
                    </a:lnTo>
                    <a:lnTo>
                      <a:pt x="220" y="2"/>
                    </a:lnTo>
                    <a:lnTo>
                      <a:pt x="212" y="2"/>
                    </a:lnTo>
                    <a:lnTo>
                      <a:pt x="204" y="1"/>
                    </a:lnTo>
                    <a:lnTo>
                      <a:pt x="197" y="1"/>
                    </a:lnTo>
                    <a:lnTo>
                      <a:pt x="189" y="0"/>
                    </a:lnTo>
                    <a:lnTo>
                      <a:pt x="182" y="0"/>
                    </a:lnTo>
                    <a:lnTo>
                      <a:pt x="174" y="0"/>
                    </a:lnTo>
                    <a:lnTo>
                      <a:pt x="167" y="0"/>
                    </a:lnTo>
                    <a:lnTo>
                      <a:pt x="160" y="0"/>
                    </a:lnTo>
                    <a:lnTo>
                      <a:pt x="153" y="1"/>
                    </a:lnTo>
                    <a:lnTo>
                      <a:pt x="146" y="1"/>
                    </a:lnTo>
                    <a:lnTo>
                      <a:pt x="139" y="2"/>
                    </a:lnTo>
                    <a:lnTo>
                      <a:pt x="133" y="3"/>
                    </a:lnTo>
                    <a:lnTo>
                      <a:pt x="126" y="4"/>
                    </a:lnTo>
                    <a:lnTo>
                      <a:pt x="120" y="5"/>
                    </a:lnTo>
                    <a:lnTo>
                      <a:pt x="114" y="7"/>
                    </a:lnTo>
                    <a:lnTo>
                      <a:pt x="108" y="9"/>
                    </a:lnTo>
                    <a:lnTo>
                      <a:pt x="102" y="11"/>
                    </a:lnTo>
                    <a:lnTo>
                      <a:pt x="96" y="13"/>
                    </a:lnTo>
                    <a:lnTo>
                      <a:pt x="90" y="15"/>
                    </a:lnTo>
                    <a:lnTo>
                      <a:pt x="85" y="18"/>
                    </a:lnTo>
                    <a:lnTo>
                      <a:pt x="79" y="21"/>
                    </a:lnTo>
                    <a:lnTo>
                      <a:pt x="73" y="25"/>
                    </a:lnTo>
                    <a:lnTo>
                      <a:pt x="67" y="28"/>
                    </a:lnTo>
                    <a:lnTo>
                      <a:pt x="61" y="33"/>
                    </a:lnTo>
                    <a:lnTo>
                      <a:pt x="56" y="37"/>
                    </a:lnTo>
                    <a:lnTo>
                      <a:pt x="51" y="42"/>
                    </a:lnTo>
                    <a:lnTo>
                      <a:pt x="46" y="47"/>
                    </a:lnTo>
                    <a:lnTo>
                      <a:pt x="42" y="52"/>
                    </a:lnTo>
                    <a:lnTo>
                      <a:pt x="37" y="57"/>
                    </a:lnTo>
                    <a:lnTo>
                      <a:pt x="33" y="63"/>
                    </a:lnTo>
                    <a:lnTo>
                      <a:pt x="29" y="69"/>
                    </a:lnTo>
                    <a:lnTo>
                      <a:pt x="25" y="75"/>
                    </a:lnTo>
                    <a:lnTo>
                      <a:pt x="22" y="81"/>
                    </a:lnTo>
                    <a:lnTo>
                      <a:pt x="19" y="87"/>
                    </a:lnTo>
                    <a:lnTo>
                      <a:pt x="16" y="93"/>
                    </a:lnTo>
                    <a:lnTo>
                      <a:pt x="13" y="100"/>
                    </a:lnTo>
                    <a:lnTo>
                      <a:pt x="10" y="107"/>
                    </a:lnTo>
                    <a:lnTo>
                      <a:pt x="8" y="114"/>
                    </a:lnTo>
                    <a:lnTo>
                      <a:pt x="6" y="121"/>
                    </a:lnTo>
                    <a:lnTo>
                      <a:pt x="4" y="128"/>
                    </a:lnTo>
                    <a:lnTo>
                      <a:pt x="3" y="135"/>
                    </a:lnTo>
                    <a:lnTo>
                      <a:pt x="2" y="142"/>
                    </a:lnTo>
                    <a:lnTo>
                      <a:pt x="1" y="150"/>
                    </a:lnTo>
                    <a:lnTo>
                      <a:pt x="0" y="157"/>
                    </a:lnTo>
                    <a:lnTo>
                      <a:pt x="0" y="164"/>
                    </a:lnTo>
                    <a:lnTo>
                      <a:pt x="0" y="172"/>
                    </a:lnTo>
                    <a:lnTo>
                      <a:pt x="0" y="179"/>
                    </a:lnTo>
                    <a:lnTo>
                      <a:pt x="0" y="187"/>
                    </a:lnTo>
                    <a:lnTo>
                      <a:pt x="1" y="194"/>
                    </a:lnTo>
                    <a:lnTo>
                      <a:pt x="2" y="201"/>
                    </a:lnTo>
                    <a:lnTo>
                      <a:pt x="3" y="208"/>
                    </a:lnTo>
                    <a:lnTo>
                      <a:pt x="4" y="215"/>
                    </a:lnTo>
                    <a:lnTo>
                      <a:pt x="6" y="222"/>
                    </a:lnTo>
                    <a:lnTo>
                      <a:pt x="8" y="229"/>
                    </a:lnTo>
                    <a:lnTo>
                      <a:pt x="10" y="236"/>
                    </a:lnTo>
                    <a:lnTo>
                      <a:pt x="12" y="242"/>
                    </a:lnTo>
                    <a:lnTo>
                      <a:pt x="15" y="249"/>
                    </a:lnTo>
                    <a:lnTo>
                      <a:pt x="18" y="256"/>
                    </a:lnTo>
                    <a:lnTo>
                      <a:pt x="21" y="262"/>
                    </a:lnTo>
                    <a:lnTo>
                      <a:pt x="24" y="269"/>
                    </a:lnTo>
                    <a:lnTo>
                      <a:pt x="27" y="275"/>
                    </a:lnTo>
                    <a:lnTo>
                      <a:pt x="31" y="281"/>
                    </a:lnTo>
                    <a:lnTo>
                      <a:pt x="35" y="287"/>
                    </a:lnTo>
                    <a:lnTo>
                      <a:pt x="39" y="293"/>
                    </a:lnTo>
                    <a:lnTo>
                      <a:pt x="43" y="299"/>
                    </a:lnTo>
                    <a:lnTo>
                      <a:pt x="48" y="305"/>
                    </a:lnTo>
                    <a:lnTo>
                      <a:pt x="53" y="311"/>
                    </a:lnTo>
                    <a:lnTo>
                      <a:pt x="58" y="317"/>
                    </a:lnTo>
                    <a:lnTo>
                      <a:pt x="63" y="322"/>
                    </a:lnTo>
                    <a:lnTo>
                      <a:pt x="68" y="327"/>
                    </a:lnTo>
                    <a:lnTo>
                      <a:pt x="73" y="333"/>
                    </a:lnTo>
                    <a:lnTo>
                      <a:pt x="79" y="338"/>
                    </a:lnTo>
                    <a:lnTo>
                      <a:pt x="85" y="343"/>
                    </a:lnTo>
                    <a:lnTo>
                      <a:pt x="90" y="347"/>
                    </a:lnTo>
                    <a:lnTo>
                      <a:pt x="95" y="351"/>
                    </a:lnTo>
                    <a:lnTo>
                      <a:pt x="101" y="355"/>
                    </a:lnTo>
                    <a:lnTo>
                      <a:pt x="107" y="359"/>
                    </a:lnTo>
                    <a:lnTo>
                      <a:pt x="112" y="363"/>
                    </a:lnTo>
                    <a:lnTo>
                      <a:pt x="118" y="366"/>
                    </a:lnTo>
                    <a:lnTo>
                      <a:pt x="124" y="370"/>
                    </a:lnTo>
                    <a:lnTo>
                      <a:pt x="130" y="373"/>
                    </a:lnTo>
                    <a:lnTo>
                      <a:pt x="137" y="376"/>
                    </a:lnTo>
                    <a:lnTo>
                      <a:pt x="143" y="380"/>
                    </a:lnTo>
                    <a:lnTo>
                      <a:pt x="150" y="382"/>
                    </a:lnTo>
                    <a:lnTo>
                      <a:pt x="156" y="385"/>
                    </a:lnTo>
                    <a:lnTo>
                      <a:pt x="163" y="388"/>
                    </a:lnTo>
                    <a:lnTo>
                      <a:pt x="170" y="390"/>
                    </a:lnTo>
                    <a:lnTo>
                      <a:pt x="177" y="393"/>
                    </a:lnTo>
                    <a:lnTo>
                      <a:pt x="184" y="395"/>
                    </a:lnTo>
                    <a:lnTo>
                      <a:pt x="191" y="397"/>
                    </a:lnTo>
                    <a:lnTo>
                      <a:pt x="198" y="399"/>
                    </a:lnTo>
                    <a:lnTo>
                      <a:pt x="205" y="401"/>
                    </a:lnTo>
                    <a:lnTo>
                      <a:pt x="213" y="402"/>
                    </a:lnTo>
                    <a:lnTo>
                      <a:pt x="220" y="404"/>
                    </a:lnTo>
                    <a:lnTo>
                      <a:pt x="228" y="405"/>
                    </a:lnTo>
                    <a:lnTo>
                      <a:pt x="235" y="406"/>
                    </a:lnTo>
                    <a:lnTo>
                      <a:pt x="243" y="407"/>
                    </a:lnTo>
                    <a:lnTo>
                      <a:pt x="251" y="408"/>
                    </a:lnTo>
                    <a:lnTo>
                      <a:pt x="258" y="409"/>
                    </a:lnTo>
                    <a:lnTo>
                      <a:pt x="266" y="409"/>
                    </a:lnTo>
                    <a:lnTo>
                      <a:pt x="274" y="410"/>
                    </a:lnTo>
                    <a:lnTo>
                      <a:pt x="282" y="410"/>
                    </a:lnTo>
                    <a:lnTo>
                      <a:pt x="290" y="41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65" name="Freeform 419"/>
              <p:cNvSpPr>
                <a:spLocks/>
              </p:cNvSpPr>
              <p:nvPr/>
            </p:nvSpPr>
            <p:spPr bwMode="auto">
              <a:xfrm rot="5400000">
                <a:off x="716039" y="2112089"/>
                <a:ext cx="797749" cy="559533"/>
              </a:xfrm>
              <a:custGeom>
                <a:avLst/>
                <a:gdLst>
                  <a:gd name="T0" fmla="*/ 2147483647 w 1205"/>
                  <a:gd name="T1" fmla="*/ 2147483647 h 851"/>
                  <a:gd name="T2" fmla="*/ 2147483647 w 1205"/>
                  <a:gd name="T3" fmla="*/ 2147483647 h 851"/>
                  <a:gd name="T4" fmla="*/ 2147483647 w 1205"/>
                  <a:gd name="T5" fmla="*/ 2147483647 h 851"/>
                  <a:gd name="T6" fmla="*/ 2147483647 w 1205"/>
                  <a:gd name="T7" fmla="*/ 2147483647 h 851"/>
                  <a:gd name="T8" fmla="*/ 2147483647 w 1205"/>
                  <a:gd name="T9" fmla="*/ 2147483647 h 851"/>
                  <a:gd name="T10" fmla="*/ 2147483647 w 1205"/>
                  <a:gd name="T11" fmla="*/ 2147483647 h 851"/>
                  <a:gd name="T12" fmla="*/ 2147483647 w 1205"/>
                  <a:gd name="T13" fmla="*/ 2147483647 h 851"/>
                  <a:gd name="T14" fmla="*/ 2147483647 w 1205"/>
                  <a:gd name="T15" fmla="*/ 2147483647 h 851"/>
                  <a:gd name="T16" fmla="*/ 2147483647 w 1205"/>
                  <a:gd name="T17" fmla="*/ 2147483647 h 851"/>
                  <a:gd name="T18" fmla="*/ 2147483647 w 1205"/>
                  <a:gd name="T19" fmla="*/ 2147483647 h 851"/>
                  <a:gd name="T20" fmla="*/ 2147483647 w 1205"/>
                  <a:gd name="T21" fmla="*/ 2147483647 h 851"/>
                  <a:gd name="T22" fmla="*/ 2147483647 w 1205"/>
                  <a:gd name="T23" fmla="*/ 2147483647 h 851"/>
                  <a:gd name="T24" fmla="*/ 2147483647 w 1205"/>
                  <a:gd name="T25" fmla="*/ 2147483647 h 851"/>
                  <a:gd name="T26" fmla="*/ 2147483647 w 1205"/>
                  <a:gd name="T27" fmla="*/ 2147483647 h 851"/>
                  <a:gd name="T28" fmla="*/ 2147483647 w 1205"/>
                  <a:gd name="T29" fmla="*/ 2147483647 h 851"/>
                  <a:gd name="T30" fmla="*/ 2147483647 w 1205"/>
                  <a:gd name="T31" fmla="*/ 2147483647 h 851"/>
                  <a:gd name="T32" fmla="*/ 2147483647 w 1205"/>
                  <a:gd name="T33" fmla="*/ 2147483647 h 851"/>
                  <a:gd name="T34" fmla="*/ 2147483647 w 1205"/>
                  <a:gd name="T35" fmla="*/ 2147483647 h 851"/>
                  <a:gd name="T36" fmla="*/ 2147483647 w 1205"/>
                  <a:gd name="T37" fmla="*/ 2147483647 h 851"/>
                  <a:gd name="T38" fmla="*/ 2147483647 w 1205"/>
                  <a:gd name="T39" fmla="*/ 2147483647 h 851"/>
                  <a:gd name="T40" fmla="*/ 2147483647 w 1205"/>
                  <a:gd name="T41" fmla="*/ 2147483647 h 851"/>
                  <a:gd name="T42" fmla="*/ 2147483647 w 1205"/>
                  <a:gd name="T43" fmla="*/ 2147483647 h 851"/>
                  <a:gd name="T44" fmla="*/ 2147483647 w 1205"/>
                  <a:gd name="T45" fmla="*/ 2147483647 h 851"/>
                  <a:gd name="T46" fmla="*/ 2147483647 w 1205"/>
                  <a:gd name="T47" fmla="*/ 2147483647 h 851"/>
                  <a:gd name="T48" fmla="*/ 2147483647 w 1205"/>
                  <a:gd name="T49" fmla="*/ 2147483647 h 851"/>
                  <a:gd name="T50" fmla="*/ 2147483647 w 1205"/>
                  <a:gd name="T51" fmla="*/ 2147483647 h 851"/>
                  <a:gd name="T52" fmla="*/ 2147483647 w 1205"/>
                  <a:gd name="T53" fmla="*/ 2147483647 h 851"/>
                  <a:gd name="T54" fmla="*/ 2147483647 w 1205"/>
                  <a:gd name="T55" fmla="*/ 2147483647 h 851"/>
                  <a:gd name="T56" fmla="*/ 2147483647 w 1205"/>
                  <a:gd name="T57" fmla="*/ 2147483647 h 851"/>
                  <a:gd name="T58" fmla="*/ 2147483647 w 1205"/>
                  <a:gd name="T59" fmla="*/ 2147483647 h 851"/>
                  <a:gd name="T60" fmla="*/ 2147483647 w 1205"/>
                  <a:gd name="T61" fmla="*/ 2147483647 h 851"/>
                  <a:gd name="T62" fmla="*/ 2147483647 w 1205"/>
                  <a:gd name="T63" fmla="*/ 2147483647 h 851"/>
                  <a:gd name="T64" fmla="*/ 2147483647 w 1205"/>
                  <a:gd name="T65" fmla="*/ 2147483647 h 851"/>
                  <a:gd name="T66" fmla="*/ 2147483647 w 1205"/>
                  <a:gd name="T67" fmla="*/ 2147483647 h 851"/>
                  <a:gd name="T68" fmla="*/ 2147483647 w 1205"/>
                  <a:gd name="T69" fmla="*/ 0 h 851"/>
                  <a:gd name="T70" fmla="*/ 2147483647 w 1205"/>
                  <a:gd name="T71" fmla="*/ 2147483647 h 851"/>
                  <a:gd name="T72" fmla="*/ 2147483647 w 1205"/>
                  <a:gd name="T73" fmla="*/ 2147483647 h 851"/>
                  <a:gd name="T74" fmla="*/ 2147483647 w 1205"/>
                  <a:gd name="T75" fmla="*/ 2147483647 h 851"/>
                  <a:gd name="T76" fmla="*/ 2147483647 w 1205"/>
                  <a:gd name="T77" fmla="*/ 2147483647 h 851"/>
                  <a:gd name="T78" fmla="*/ 2147483647 w 1205"/>
                  <a:gd name="T79" fmla="*/ 2147483647 h 851"/>
                  <a:gd name="T80" fmla="*/ 2147483647 w 1205"/>
                  <a:gd name="T81" fmla="*/ 2147483647 h 851"/>
                  <a:gd name="T82" fmla="*/ 2147483647 w 1205"/>
                  <a:gd name="T83" fmla="*/ 2147483647 h 851"/>
                  <a:gd name="T84" fmla="*/ 2147483647 w 1205"/>
                  <a:gd name="T85" fmla="*/ 2147483647 h 851"/>
                  <a:gd name="T86" fmla="*/ 2147483647 w 1205"/>
                  <a:gd name="T87" fmla="*/ 2147483647 h 851"/>
                  <a:gd name="T88" fmla="*/ 2147483647 w 1205"/>
                  <a:gd name="T89" fmla="*/ 2147483647 h 851"/>
                  <a:gd name="T90" fmla="*/ 0 w 1205"/>
                  <a:gd name="T91" fmla="*/ 2147483647 h 851"/>
                  <a:gd name="T92" fmla="*/ 2147483647 w 1205"/>
                  <a:gd name="T93" fmla="*/ 2147483647 h 851"/>
                  <a:gd name="T94" fmla="*/ 2147483647 w 1205"/>
                  <a:gd name="T95" fmla="*/ 2147483647 h 851"/>
                  <a:gd name="T96" fmla="*/ 2147483647 w 1205"/>
                  <a:gd name="T97" fmla="*/ 2147483647 h 851"/>
                  <a:gd name="T98" fmla="*/ 2147483647 w 1205"/>
                  <a:gd name="T99" fmla="*/ 2147483647 h 851"/>
                  <a:gd name="T100" fmla="*/ 2147483647 w 1205"/>
                  <a:gd name="T101" fmla="*/ 2147483647 h 851"/>
                  <a:gd name="T102" fmla="*/ 2147483647 w 1205"/>
                  <a:gd name="T103" fmla="*/ 2147483647 h 851"/>
                  <a:gd name="T104" fmla="*/ 2147483647 w 1205"/>
                  <a:gd name="T105" fmla="*/ 2147483647 h 851"/>
                  <a:gd name="T106" fmla="*/ 2147483647 w 1205"/>
                  <a:gd name="T107" fmla="*/ 2147483647 h 851"/>
                  <a:gd name="T108" fmla="*/ 2147483647 w 1205"/>
                  <a:gd name="T109" fmla="*/ 2147483647 h 851"/>
                  <a:gd name="T110" fmla="*/ 2147483647 w 1205"/>
                  <a:gd name="T111" fmla="*/ 2147483647 h 851"/>
                  <a:gd name="T112" fmla="*/ 2147483647 w 1205"/>
                  <a:gd name="T113" fmla="*/ 2147483647 h 851"/>
                  <a:gd name="T114" fmla="*/ 2147483647 w 1205"/>
                  <a:gd name="T115" fmla="*/ 2147483647 h 851"/>
                  <a:gd name="T116" fmla="*/ 2147483647 w 1205"/>
                  <a:gd name="T117" fmla="*/ 2147483647 h 851"/>
                  <a:gd name="T118" fmla="*/ 2147483647 w 1205"/>
                  <a:gd name="T119" fmla="*/ 2147483647 h 851"/>
                  <a:gd name="T120" fmla="*/ 2147483647 w 1205"/>
                  <a:gd name="T121" fmla="*/ 2147483647 h 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5"/>
                  <a:gd name="T184" fmla="*/ 0 h 851"/>
                  <a:gd name="T185" fmla="*/ 1205 w 1205"/>
                  <a:gd name="T186" fmla="*/ 851 h 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5" h="851">
                    <a:moveTo>
                      <a:pt x="602" y="850"/>
                    </a:moveTo>
                    <a:lnTo>
                      <a:pt x="610" y="850"/>
                    </a:lnTo>
                    <a:lnTo>
                      <a:pt x="617" y="850"/>
                    </a:lnTo>
                    <a:lnTo>
                      <a:pt x="625" y="850"/>
                    </a:lnTo>
                    <a:lnTo>
                      <a:pt x="632" y="850"/>
                    </a:lnTo>
                    <a:lnTo>
                      <a:pt x="640" y="849"/>
                    </a:lnTo>
                    <a:lnTo>
                      <a:pt x="647" y="849"/>
                    </a:lnTo>
                    <a:lnTo>
                      <a:pt x="655" y="849"/>
                    </a:lnTo>
                    <a:lnTo>
                      <a:pt x="662" y="848"/>
                    </a:lnTo>
                    <a:lnTo>
                      <a:pt x="670" y="847"/>
                    </a:lnTo>
                    <a:lnTo>
                      <a:pt x="677" y="847"/>
                    </a:lnTo>
                    <a:lnTo>
                      <a:pt x="685" y="846"/>
                    </a:lnTo>
                    <a:lnTo>
                      <a:pt x="692" y="845"/>
                    </a:lnTo>
                    <a:lnTo>
                      <a:pt x="699" y="844"/>
                    </a:lnTo>
                    <a:lnTo>
                      <a:pt x="707" y="843"/>
                    </a:lnTo>
                    <a:lnTo>
                      <a:pt x="714" y="842"/>
                    </a:lnTo>
                    <a:lnTo>
                      <a:pt x="721" y="841"/>
                    </a:lnTo>
                    <a:lnTo>
                      <a:pt x="728" y="840"/>
                    </a:lnTo>
                    <a:lnTo>
                      <a:pt x="736" y="839"/>
                    </a:lnTo>
                    <a:lnTo>
                      <a:pt x="743" y="838"/>
                    </a:lnTo>
                    <a:lnTo>
                      <a:pt x="750" y="836"/>
                    </a:lnTo>
                    <a:lnTo>
                      <a:pt x="757" y="835"/>
                    </a:lnTo>
                    <a:lnTo>
                      <a:pt x="764" y="833"/>
                    </a:lnTo>
                    <a:lnTo>
                      <a:pt x="771" y="832"/>
                    </a:lnTo>
                    <a:lnTo>
                      <a:pt x="778" y="830"/>
                    </a:lnTo>
                    <a:lnTo>
                      <a:pt x="785" y="829"/>
                    </a:lnTo>
                    <a:lnTo>
                      <a:pt x="792" y="827"/>
                    </a:lnTo>
                    <a:lnTo>
                      <a:pt x="799" y="825"/>
                    </a:lnTo>
                    <a:lnTo>
                      <a:pt x="806" y="823"/>
                    </a:lnTo>
                    <a:lnTo>
                      <a:pt x="812" y="821"/>
                    </a:lnTo>
                    <a:lnTo>
                      <a:pt x="819" y="819"/>
                    </a:lnTo>
                    <a:lnTo>
                      <a:pt x="826" y="817"/>
                    </a:lnTo>
                    <a:lnTo>
                      <a:pt x="833" y="815"/>
                    </a:lnTo>
                    <a:lnTo>
                      <a:pt x="839" y="813"/>
                    </a:lnTo>
                    <a:lnTo>
                      <a:pt x="846" y="811"/>
                    </a:lnTo>
                    <a:lnTo>
                      <a:pt x="852" y="808"/>
                    </a:lnTo>
                    <a:lnTo>
                      <a:pt x="859" y="806"/>
                    </a:lnTo>
                    <a:lnTo>
                      <a:pt x="865" y="803"/>
                    </a:lnTo>
                    <a:lnTo>
                      <a:pt x="872" y="801"/>
                    </a:lnTo>
                    <a:lnTo>
                      <a:pt x="878" y="798"/>
                    </a:lnTo>
                    <a:lnTo>
                      <a:pt x="885" y="796"/>
                    </a:lnTo>
                    <a:lnTo>
                      <a:pt x="891" y="793"/>
                    </a:lnTo>
                    <a:lnTo>
                      <a:pt x="897" y="790"/>
                    </a:lnTo>
                    <a:lnTo>
                      <a:pt x="903" y="787"/>
                    </a:lnTo>
                    <a:lnTo>
                      <a:pt x="910" y="784"/>
                    </a:lnTo>
                    <a:lnTo>
                      <a:pt x="916" y="782"/>
                    </a:lnTo>
                    <a:lnTo>
                      <a:pt x="922" y="779"/>
                    </a:lnTo>
                    <a:lnTo>
                      <a:pt x="928" y="775"/>
                    </a:lnTo>
                    <a:lnTo>
                      <a:pt x="934" y="772"/>
                    </a:lnTo>
                    <a:lnTo>
                      <a:pt x="940" y="769"/>
                    </a:lnTo>
                    <a:lnTo>
                      <a:pt x="946" y="766"/>
                    </a:lnTo>
                    <a:lnTo>
                      <a:pt x="951" y="763"/>
                    </a:lnTo>
                    <a:lnTo>
                      <a:pt x="957" y="759"/>
                    </a:lnTo>
                    <a:lnTo>
                      <a:pt x="963" y="756"/>
                    </a:lnTo>
                    <a:lnTo>
                      <a:pt x="968" y="752"/>
                    </a:lnTo>
                    <a:lnTo>
                      <a:pt x="974" y="749"/>
                    </a:lnTo>
                    <a:lnTo>
                      <a:pt x="980" y="745"/>
                    </a:lnTo>
                    <a:lnTo>
                      <a:pt x="985" y="742"/>
                    </a:lnTo>
                    <a:lnTo>
                      <a:pt x="990" y="738"/>
                    </a:lnTo>
                    <a:lnTo>
                      <a:pt x="996" y="734"/>
                    </a:lnTo>
                    <a:lnTo>
                      <a:pt x="1001" y="730"/>
                    </a:lnTo>
                    <a:lnTo>
                      <a:pt x="1006" y="726"/>
                    </a:lnTo>
                    <a:lnTo>
                      <a:pt x="1012" y="722"/>
                    </a:lnTo>
                    <a:lnTo>
                      <a:pt x="1017" y="718"/>
                    </a:lnTo>
                    <a:lnTo>
                      <a:pt x="1022" y="714"/>
                    </a:lnTo>
                    <a:lnTo>
                      <a:pt x="1027" y="710"/>
                    </a:lnTo>
                    <a:lnTo>
                      <a:pt x="1032" y="706"/>
                    </a:lnTo>
                    <a:lnTo>
                      <a:pt x="1038" y="701"/>
                    </a:lnTo>
                    <a:lnTo>
                      <a:pt x="1043" y="696"/>
                    </a:lnTo>
                    <a:lnTo>
                      <a:pt x="1049" y="691"/>
                    </a:lnTo>
                    <a:lnTo>
                      <a:pt x="1054" y="686"/>
                    </a:lnTo>
                    <a:lnTo>
                      <a:pt x="1059" y="681"/>
                    </a:lnTo>
                    <a:lnTo>
                      <a:pt x="1064" y="676"/>
                    </a:lnTo>
                    <a:lnTo>
                      <a:pt x="1069" y="671"/>
                    </a:lnTo>
                    <a:lnTo>
                      <a:pt x="1074" y="666"/>
                    </a:lnTo>
                    <a:lnTo>
                      <a:pt x="1079" y="661"/>
                    </a:lnTo>
                    <a:lnTo>
                      <a:pt x="1084" y="656"/>
                    </a:lnTo>
                    <a:lnTo>
                      <a:pt x="1088" y="650"/>
                    </a:lnTo>
                    <a:lnTo>
                      <a:pt x="1093" y="645"/>
                    </a:lnTo>
                    <a:lnTo>
                      <a:pt x="1098" y="640"/>
                    </a:lnTo>
                    <a:lnTo>
                      <a:pt x="1102" y="634"/>
                    </a:lnTo>
                    <a:lnTo>
                      <a:pt x="1106" y="629"/>
                    </a:lnTo>
                    <a:lnTo>
                      <a:pt x="1111" y="623"/>
                    </a:lnTo>
                    <a:lnTo>
                      <a:pt x="1115" y="617"/>
                    </a:lnTo>
                    <a:lnTo>
                      <a:pt x="1119" y="612"/>
                    </a:lnTo>
                    <a:lnTo>
                      <a:pt x="1123" y="606"/>
                    </a:lnTo>
                    <a:lnTo>
                      <a:pt x="1127" y="600"/>
                    </a:lnTo>
                    <a:lnTo>
                      <a:pt x="1131" y="595"/>
                    </a:lnTo>
                    <a:lnTo>
                      <a:pt x="1134" y="589"/>
                    </a:lnTo>
                    <a:lnTo>
                      <a:pt x="1138" y="583"/>
                    </a:lnTo>
                    <a:lnTo>
                      <a:pt x="1142" y="577"/>
                    </a:lnTo>
                    <a:lnTo>
                      <a:pt x="1145" y="571"/>
                    </a:lnTo>
                    <a:lnTo>
                      <a:pt x="1148" y="565"/>
                    </a:lnTo>
                    <a:lnTo>
                      <a:pt x="1152" y="559"/>
                    </a:lnTo>
                    <a:lnTo>
                      <a:pt x="1155" y="553"/>
                    </a:lnTo>
                    <a:lnTo>
                      <a:pt x="1158" y="547"/>
                    </a:lnTo>
                    <a:lnTo>
                      <a:pt x="1161" y="541"/>
                    </a:lnTo>
                    <a:lnTo>
                      <a:pt x="1164" y="534"/>
                    </a:lnTo>
                    <a:lnTo>
                      <a:pt x="1167" y="528"/>
                    </a:lnTo>
                    <a:lnTo>
                      <a:pt x="1170" y="522"/>
                    </a:lnTo>
                    <a:lnTo>
                      <a:pt x="1172" y="516"/>
                    </a:lnTo>
                    <a:lnTo>
                      <a:pt x="1175" y="509"/>
                    </a:lnTo>
                    <a:lnTo>
                      <a:pt x="1177" y="503"/>
                    </a:lnTo>
                    <a:lnTo>
                      <a:pt x="1179" y="497"/>
                    </a:lnTo>
                    <a:lnTo>
                      <a:pt x="1182" y="490"/>
                    </a:lnTo>
                    <a:lnTo>
                      <a:pt x="1184" y="484"/>
                    </a:lnTo>
                    <a:lnTo>
                      <a:pt x="1186" y="477"/>
                    </a:lnTo>
                    <a:lnTo>
                      <a:pt x="1188" y="471"/>
                    </a:lnTo>
                    <a:lnTo>
                      <a:pt x="1189" y="464"/>
                    </a:lnTo>
                    <a:lnTo>
                      <a:pt x="1191" y="457"/>
                    </a:lnTo>
                    <a:lnTo>
                      <a:pt x="1193" y="451"/>
                    </a:lnTo>
                    <a:lnTo>
                      <a:pt x="1194" y="444"/>
                    </a:lnTo>
                    <a:lnTo>
                      <a:pt x="1196" y="438"/>
                    </a:lnTo>
                    <a:lnTo>
                      <a:pt x="1197" y="431"/>
                    </a:lnTo>
                    <a:lnTo>
                      <a:pt x="1198" y="424"/>
                    </a:lnTo>
                    <a:lnTo>
                      <a:pt x="1199" y="417"/>
                    </a:lnTo>
                    <a:lnTo>
                      <a:pt x="1200" y="411"/>
                    </a:lnTo>
                    <a:lnTo>
                      <a:pt x="1201" y="404"/>
                    </a:lnTo>
                    <a:lnTo>
                      <a:pt x="1202" y="397"/>
                    </a:lnTo>
                    <a:lnTo>
                      <a:pt x="1202" y="390"/>
                    </a:lnTo>
                    <a:lnTo>
                      <a:pt x="1203" y="383"/>
                    </a:lnTo>
                    <a:lnTo>
                      <a:pt x="1203" y="377"/>
                    </a:lnTo>
                    <a:lnTo>
                      <a:pt x="1204" y="370"/>
                    </a:lnTo>
                    <a:lnTo>
                      <a:pt x="1204" y="363"/>
                    </a:lnTo>
                    <a:lnTo>
                      <a:pt x="1204" y="356"/>
                    </a:lnTo>
                    <a:lnTo>
                      <a:pt x="1204" y="349"/>
                    </a:lnTo>
                    <a:lnTo>
                      <a:pt x="1203" y="341"/>
                    </a:lnTo>
                    <a:lnTo>
                      <a:pt x="1203" y="334"/>
                    </a:lnTo>
                    <a:lnTo>
                      <a:pt x="1203" y="327"/>
                    </a:lnTo>
                    <a:lnTo>
                      <a:pt x="1202" y="320"/>
                    </a:lnTo>
                    <a:lnTo>
                      <a:pt x="1202" y="313"/>
                    </a:lnTo>
                    <a:lnTo>
                      <a:pt x="1201" y="306"/>
                    </a:lnTo>
                    <a:lnTo>
                      <a:pt x="1200" y="299"/>
                    </a:lnTo>
                    <a:lnTo>
                      <a:pt x="1199" y="291"/>
                    </a:lnTo>
                    <a:lnTo>
                      <a:pt x="1198" y="284"/>
                    </a:lnTo>
                    <a:lnTo>
                      <a:pt x="1196" y="277"/>
                    </a:lnTo>
                    <a:lnTo>
                      <a:pt x="1195" y="271"/>
                    </a:lnTo>
                    <a:lnTo>
                      <a:pt x="1194" y="264"/>
                    </a:lnTo>
                    <a:lnTo>
                      <a:pt x="1192" y="257"/>
                    </a:lnTo>
                    <a:lnTo>
                      <a:pt x="1190" y="250"/>
                    </a:lnTo>
                    <a:lnTo>
                      <a:pt x="1188" y="243"/>
                    </a:lnTo>
                    <a:lnTo>
                      <a:pt x="1186" y="237"/>
                    </a:lnTo>
                    <a:lnTo>
                      <a:pt x="1184" y="230"/>
                    </a:lnTo>
                    <a:lnTo>
                      <a:pt x="1182" y="223"/>
                    </a:lnTo>
                    <a:lnTo>
                      <a:pt x="1180" y="217"/>
                    </a:lnTo>
                    <a:lnTo>
                      <a:pt x="1178" y="210"/>
                    </a:lnTo>
                    <a:lnTo>
                      <a:pt x="1175" y="204"/>
                    </a:lnTo>
                    <a:lnTo>
                      <a:pt x="1172" y="198"/>
                    </a:lnTo>
                    <a:lnTo>
                      <a:pt x="1170" y="191"/>
                    </a:lnTo>
                    <a:lnTo>
                      <a:pt x="1167" y="185"/>
                    </a:lnTo>
                    <a:lnTo>
                      <a:pt x="1164" y="179"/>
                    </a:lnTo>
                    <a:lnTo>
                      <a:pt x="1161" y="174"/>
                    </a:lnTo>
                    <a:lnTo>
                      <a:pt x="1158" y="168"/>
                    </a:lnTo>
                    <a:lnTo>
                      <a:pt x="1154" y="162"/>
                    </a:lnTo>
                    <a:lnTo>
                      <a:pt x="1151" y="156"/>
                    </a:lnTo>
                    <a:lnTo>
                      <a:pt x="1148" y="150"/>
                    </a:lnTo>
                    <a:lnTo>
                      <a:pt x="1144" y="145"/>
                    </a:lnTo>
                    <a:lnTo>
                      <a:pt x="1140" y="139"/>
                    </a:lnTo>
                    <a:lnTo>
                      <a:pt x="1137" y="133"/>
                    </a:lnTo>
                    <a:lnTo>
                      <a:pt x="1133" y="128"/>
                    </a:lnTo>
                    <a:lnTo>
                      <a:pt x="1129" y="123"/>
                    </a:lnTo>
                    <a:lnTo>
                      <a:pt x="1125" y="117"/>
                    </a:lnTo>
                    <a:lnTo>
                      <a:pt x="1120" y="112"/>
                    </a:lnTo>
                    <a:lnTo>
                      <a:pt x="1116" y="107"/>
                    </a:lnTo>
                    <a:lnTo>
                      <a:pt x="1112" y="102"/>
                    </a:lnTo>
                    <a:lnTo>
                      <a:pt x="1107" y="97"/>
                    </a:lnTo>
                    <a:lnTo>
                      <a:pt x="1103" y="92"/>
                    </a:lnTo>
                    <a:lnTo>
                      <a:pt x="1098" y="88"/>
                    </a:lnTo>
                    <a:lnTo>
                      <a:pt x="1093" y="83"/>
                    </a:lnTo>
                    <a:lnTo>
                      <a:pt x="1088" y="79"/>
                    </a:lnTo>
                    <a:lnTo>
                      <a:pt x="1083" y="74"/>
                    </a:lnTo>
                    <a:lnTo>
                      <a:pt x="1078" y="70"/>
                    </a:lnTo>
                    <a:lnTo>
                      <a:pt x="1073" y="66"/>
                    </a:lnTo>
                    <a:lnTo>
                      <a:pt x="1068" y="62"/>
                    </a:lnTo>
                    <a:lnTo>
                      <a:pt x="1062" y="58"/>
                    </a:lnTo>
                    <a:lnTo>
                      <a:pt x="1057" y="54"/>
                    </a:lnTo>
                    <a:lnTo>
                      <a:pt x="1051" y="51"/>
                    </a:lnTo>
                    <a:lnTo>
                      <a:pt x="1046" y="47"/>
                    </a:lnTo>
                    <a:lnTo>
                      <a:pt x="1040" y="44"/>
                    </a:lnTo>
                    <a:lnTo>
                      <a:pt x="1034" y="40"/>
                    </a:lnTo>
                    <a:lnTo>
                      <a:pt x="1028" y="37"/>
                    </a:lnTo>
                    <a:lnTo>
                      <a:pt x="1023" y="35"/>
                    </a:lnTo>
                    <a:lnTo>
                      <a:pt x="1018" y="32"/>
                    </a:lnTo>
                    <a:lnTo>
                      <a:pt x="1012" y="30"/>
                    </a:lnTo>
                    <a:lnTo>
                      <a:pt x="1007" y="27"/>
                    </a:lnTo>
                    <a:lnTo>
                      <a:pt x="1002" y="25"/>
                    </a:lnTo>
                    <a:lnTo>
                      <a:pt x="996" y="23"/>
                    </a:lnTo>
                    <a:lnTo>
                      <a:pt x="990" y="21"/>
                    </a:lnTo>
                    <a:lnTo>
                      <a:pt x="985" y="19"/>
                    </a:lnTo>
                    <a:lnTo>
                      <a:pt x="979" y="18"/>
                    </a:lnTo>
                    <a:lnTo>
                      <a:pt x="973" y="16"/>
                    </a:lnTo>
                    <a:lnTo>
                      <a:pt x="967" y="14"/>
                    </a:lnTo>
                    <a:lnTo>
                      <a:pt x="961" y="13"/>
                    </a:lnTo>
                    <a:lnTo>
                      <a:pt x="955" y="11"/>
                    </a:lnTo>
                    <a:lnTo>
                      <a:pt x="949" y="10"/>
                    </a:lnTo>
                    <a:lnTo>
                      <a:pt x="943" y="9"/>
                    </a:lnTo>
                    <a:lnTo>
                      <a:pt x="937" y="8"/>
                    </a:lnTo>
                    <a:lnTo>
                      <a:pt x="931" y="7"/>
                    </a:lnTo>
                    <a:lnTo>
                      <a:pt x="924" y="6"/>
                    </a:lnTo>
                    <a:lnTo>
                      <a:pt x="918" y="5"/>
                    </a:lnTo>
                    <a:lnTo>
                      <a:pt x="912" y="4"/>
                    </a:lnTo>
                    <a:lnTo>
                      <a:pt x="905" y="3"/>
                    </a:lnTo>
                    <a:lnTo>
                      <a:pt x="898" y="3"/>
                    </a:lnTo>
                    <a:lnTo>
                      <a:pt x="892" y="2"/>
                    </a:lnTo>
                    <a:lnTo>
                      <a:pt x="885" y="2"/>
                    </a:lnTo>
                    <a:lnTo>
                      <a:pt x="878" y="1"/>
                    </a:lnTo>
                    <a:lnTo>
                      <a:pt x="872" y="1"/>
                    </a:lnTo>
                    <a:lnTo>
                      <a:pt x="865" y="1"/>
                    </a:lnTo>
                    <a:lnTo>
                      <a:pt x="858" y="1"/>
                    </a:lnTo>
                    <a:lnTo>
                      <a:pt x="851" y="1"/>
                    </a:lnTo>
                    <a:lnTo>
                      <a:pt x="844" y="1"/>
                    </a:lnTo>
                    <a:lnTo>
                      <a:pt x="837" y="1"/>
                    </a:lnTo>
                    <a:lnTo>
                      <a:pt x="830" y="1"/>
                    </a:lnTo>
                    <a:lnTo>
                      <a:pt x="823" y="1"/>
                    </a:lnTo>
                    <a:lnTo>
                      <a:pt x="816" y="1"/>
                    </a:lnTo>
                    <a:lnTo>
                      <a:pt x="808" y="1"/>
                    </a:lnTo>
                    <a:lnTo>
                      <a:pt x="801" y="2"/>
                    </a:lnTo>
                    <a:lnTo>
                      <a:pt x="794" y="2"/>
                    </a:lnTo>
                    <a:lnTo>
                      <a:pt x="787" y="3"/>
                    </a:lnTo>
                    <a:lnTo>
                      <a:pt x="779" y="3"/>
                    </a:lnTo>
                    <a:lnTo>
                      <a:pt x="772" y="4"/>
                    </a:lnTo>
                    <a:lnTo>
                      <a:pt x="764" y="5"/>
                    </a:lnTo>
                    <a:lnTo>
                      <a:pt x="757" y="5"/>
                    </a:lnTo>
                    <a:lnTo>
                      <a:pt x="749" y="6"/>
                    </a:lnTo>
                    <a:lnTo>
                      <a:pt x="742" y="7"/>
                    </a:lnTo>
                    <a:lnTo>
                      <a:pt x="734" y="8"/>
                    </a:lnTo>
                    <a:lnTo>
                      <a:pt x="726" y="9"/>
                    </a:lnTo>
                    <a:lnTo>
                      <a:pt x="719" y="10"/>
                    </a:lnTo>
                    <a:lnTo>
                      <a:pt x="711" y="11"/>
                    </a:lnTo>
                    <a:lnTo>
                      <a:pt x="703" y="12"/>
                    </a:lnTo>
                    <a:lnTo>
                      <a:pt x="695" y="13"/>
                    </a:lnTo>
                    <a:lnTo>
                      <a:pt x="687" y="14"/>
                    </a:lnTo>
                    <a:lnTo>
                      <a:pt x="680" y="15"/>
                    </a:lnTo>
                    <a:lnTo>
                      <a:pt x="672" y="16"/>
                    </a:lnTo>
                    <a:lnTo>
                      <a:pt x="664" y="18"/>
                    </a:lnTo>
                    <a:lnTo>
                      <a:pt x="656" y="19"/>
                    </a:lnTo>
                    <a:lnTo>
                      <a:pt x="648" y="20"/>
                    </a:lnTo>
                    <a:lnTo>
                      <a:pt x="640" y="21"/>
                    </a:lnTo>
                    <a:lnTo>
                      <a:pt x="632" y="23"/>
                    </a:lnTo>
                    <a:lnTo>
                      <a:pt x="624" y="24"/>
                    </a:lnTo>
                    <a:lnTo>
                      <a:pt x="616" y="26"/>
                    </a:lnTo>
                    <a:lnTo>
                      <a:pt x="608" y="27"/>
                    </a:lnTo>
                    <a:lnTo>
                      <a:pt x="600" y="26"/>
                    </a:lnTo>
                    <a:lnTo>
                      <a:pt x="592" y="24"/>
                    </a:lnTo>
                    <a:lnTo>
                      <a:pt x="584" y="23"/>
                    </a:lnTo>
                    <a:lnTo>
                      <a:pt x="576" y="22"/>
                    </a:lnTo>
                    <a:lnTo>
                      <a:pt x="568" y="20"/>
                    </a:lnTo>
                    <a:lnTo>
                      <a:pt x="560" y="19"/>
                    </a:lnTo>
                    <a:lnTo>
                      <a:pt x="552" y="18"/>
                    </a:lnTo>
                    <a:lnTo>
                      <a:pt x="544" y="16"/>
                    </a:lnTo>
                    <a:lnTo>
                      <a:pt x="536" y="15"/>
                    </a:lnTo>
                    <a:lnTo>
                      <a:pt x="528" y="14"/>
                    </a:lnTo>
                    <a:lnTo>
                      <a:pt x="520" y="13"/>
                    </a:lnTo>
                    <a:lnTo>
                      <a:pt x="512" y="12"/>
                    </a:lnTo>
                    <a:lnTo>
                      <a:pt x="504" y="11"/>
                    </a:lnTo>
                    <a:lnTo>
                      <a:pt x="497" y="10"/>
                    </a:lnTo>
                    <a:lnTo>
                      <a:pt x="489" y="9"/>
                    </a:lnTo>
                    <a:lnTo>
                      <a:pt x="481" y="8"/>
                    </a:lnTo>
                    <a:lnTo>
                      <a:pt x="474" y="7"/>
                    </a:lnTo>
                    <a:lnTo>
                      <a:pt x="466" y="6"/>
                    </a:lnTo>
                    <a:lnTo>
                      <a:pt x="458" y="5"/>
                    </a:lnTo>
                    <a:lnTo>
                      <a:pt x="451" y="4"/>
                    </a:lnTo>
                    <a:lnTo>
                      <a:pt x="443" y="4"/>
                    </a:lnTo>
                    <a:lnTo>
                      <a:pt x="436" y="3"/>
                    </a:lnTo>
                    <a:lnTo>
                      <a:pt x="428" y="3"/>
                    </a:lnTo>
                    <a:lnTo>
                      <a:pt x="421" y="2"/>
                    </a:lnTo>
                    <a:lnTo>
                      <a:pt x="413" y="2"/>
                    </a:lnTo>
                    <a:lnTo>
                      <a:pt x="406" y="1"/>
                    </a:lnTo>
                    <a:lnTo>
                      <a:pt x="399" y="1"/>
                    </a:lnTo>
                    <a:lnTo>
                      <a:pt x="391" y="1"/>
                    </a:lnTo>
                    <a:lnTo>
                      <a:pt x="384" y="0"/>
                    </a:lnTo>
                    <a:lnTo>
                      <a:pt x="377" y="0"/>
                    </a:lnTo>
                    <a:lnTo>
                      <a:pt x="370" y="0"/>
                    </a:lnTo>
                    <a:lnTo>
                      <a:pt x="363" y="0"/>
                    </a:lnTo>
                    <a:lnTo>
                      <a:pt x="356" y="0"/>
                    </a:lnTo>
                    <a:lnTo>
                      <a:pt x="349" y="0"/>
                    </a:lnTo>
                    <a:lnTo>
                      <a:pt x="342" y="1"/>
                    </a:lnTo>
                    <a:lnTo>
                      <a:pt x="335" y="1"/>
                    </a:lnTo>
                    <a:lnTo>
                      <a:pt x="328" y="1"/>
                    </a:lnTo>
                    <a:lnTo>
                      <a:pt x="321" y="2"/>
                    </a:lnTo>
                    <a:lnTo>
                      <a:pt x="315" y="2"/>
                    </a:lnTo>
                    <a:lnTo>
                      <a:pt x="308" y="3"/>
                    </a:lnTo>
                    <a:lnTo>
                      <a:pt x="301" y="3"/>
                    </a:lnTo>
                    <a:lnTo>
                      <a:pt x="295" y="4"/>
                    </a:lnTo>
                    <a:lnTo>
                      <a:pt x="288" y="5"/>
                    </a:lnTo>
                    <a:lnTo>
                      <a:pt x="282" y="6"/>
                    </a:lnTo>
                    <a:lnTo>
                      <a:pt x="276" y="7"/>
                    </a:lnTo>
                    <a:lnTo>
                      <a:pt x="269" y="8"/>
                    </a:lnTo>
                    <a:lnTo>
                      <a:pt x="263" y="9"/>
                    </a:lnTo>
                    <a:lnTo>
                      <a:pt x="257" y="10"/>
                    </a:lnTo>
                    <a:lnTo>
                      <a:pt x="251" y="11"/>
                    </a:lnTo>
                    <a:lnTo>
                      <a:pt x="245" y="13"/>
                    </a:lnTo>
                    <a:lnTo>
                      <a:pt x="239" y="14"/>
                    </a:lnTo>
                    <a:lnTo>
                      <a:pt x="233" y="16"/>
                    </a:lnTo>
                    <a:lnTo>
                      <a:pt x="227" y="18"/>
                    </a:lnTo>
                    <a:lnTo>
                      <a:pt x="221" y="19"/>
                    </a:lnTo>
                    <a:lnTo>
                      <a:pt x="215" y="21"/>
                    </a:lnTo>
                    <a:lnTo>
                      <a:pt x="210" y="23"/>
                    </a:lnTo>
                    <a:lnTo>
                      <a:pt x="204" y="25"/>
                    </a:lnTo>
                    <a:lnTo>
                      <a:pt x="198" y="27"/>
                    </a:lnTo>
                    <a:lnTo>
                      <a:pt x="193" y="30"/>
                    </a:lnTo>
                    <a:lnTo>
                      <a:pt x="188" y="32"/>
                    </a:lnTo>
                    <a:lnTo>
                      <a:pt x="182" y="35"/>
                    </a:lnTo>
                    <a:lnTo>
                      <a:pt x="177" y="37"/>
                    </a:lnTo>
                    <a:lnTo>
                      <a:pt x="171" y="40"/>
                    </a:lnTo>
                    <a:lnTo>
                      <a:pt x="165" y="44"/>
                    </a:lnTo>
                    <a:lnTo>
                      <a:pt x="159" y="47"/>
                    </a:lnTo>
                    <a:lnTo>
                      <a:pt x="154" y="51"/>
                    </a:lnTo>
                    <a:lnTo>
                      <a:pt x="148" y="54"/>
                    </a:lnTo>
                    <a:lnTo>
                      <a:pt x="143" y="58"/>
                    </a:lnTo>
                    <a:lnTo>
                      <a:pt x="137" y="62"/>
                    </a:lnTo>
                    <a:lnTo>
                      <a:pt x="132" y="66"/>
                    </a:lnTo>
                    <a:lnTo>
                      <a:pt x="126" y="70"/>
                    </a:lnTo>
                    <a:lnTo>
                      <a:pt x="121" y="74"/>
                    </a:lnTo>
                    <a:lnTo>
                      <a:pt x="116" y="79"/>
                    </a:lnTo>
                    <a:lnTo>
                      <a:pt x="111" y="83"/>
                    </a:lnTo>
                    <a:lnTo>
                      <a:pt x="106" y="88"/>
                    </a:lnTo>
                    <a:lnTo>
                      <a:pt x="102" y="92"/>
                    </a:lnTo>
                    <a:lnTo>
                      <a:pt x="97" y="97"/>
                    </a:lnTo>
                    <a:lnTo>
                      <a:pt x="93" y="102"/>
                    </a:lnTo>
                    <a:lnTo>
                      <a:pt x="88" y="107"/>
                    </a:lnTo>
                    <a:lnTo>
                      <a:pt x="84" y="112"/>
                    </a:lnTo>
                    <a:lnTo>
                      <a:pt x="80" y="117"/>
                    </a:lnTo>
                    <a:lnTo>
                      <a:pt x="75" y="122"/>
                    </a:lnTo>
                    <a:lnTo>
                      <a:pt x="71" y="128"/>
                    </a:lnTo>
                    <a:lnTo>
                      <a:pt x="67" y="133"/>
                    </a:lnTo>
                    <a:lnTo>
                      <a:pt x="64" y="139"/>
                    </a:lnTo>
                    <a:lnTo>
                      <a:pt x="60" y="144"/>
                    </a:lnTo>
                    <a:lnTo>
                      <a:pt x="56" y="150"/>
                    </a:lnTo>
                    <a:lnTo>
                      <a:pt x="53" y="156"/>
                    </a:lnTo>
                    <a:lnTo>
                      <a:pt x="49" y="162"/>
                    </a:lnTo>
                    <a:lnTo>
                      <a:pt x="46" y="168"/>
                    </a:lnTo>
                    <a:lnTo>
                      <a:pt x="43" y="174"/>
                    </a:lnTo>
                    <a:lnTo>
                      <a:pt x="40" y="179"/>
                    </a:lnTo>
                    <a:lnTo>
                      <a:pt x="37" y="185"/>
                    </a:lnTo>
                    <a:lnTo>
                      <a:pt x="34" y="191"/>
                    </a:lnTo>
                    <a:lnTo>
                      <a:pt x="31" y="197"/>
                    </a:lnTo>
                    <a:lnTo>
                      <a:pt x="29" y="204"/>
                    </a:lnTo>
                    <a:lnTo>
                      <a:pt x="26" y="210"/>
                    </a:lnTo>
                    <a:lnTo>
                      <a:pt x="24" y="217"/>
                    </a:lnTo>
                    <a:lnTo>
                      <a:pt x="21" y="223"/>
                    </a:lnTo>
                    <a:lnTo>
                      <a:pt x="19" y="230"/>
                    </a:lnTo>
                    <a:lnTo>
                      <a:pt x="17" y="237"/>
                    </a:lnTo>
                    <a:lnTo>
                      <a:pt x="15" y="243"/>
                    </a:lnTo>
                    <a:lnTo>
                      <a:pt x="13" y="250"/>
                    </a:lnTo>
                    <a:lnTo>
                      <a:pt x="12" y="257"/>
                    </a:lnTo>
                    <a:lnTo>
                      <a:pt x="10" y="264"/>
                    </a:lnTo>
                    <a:lnTo>
                      <a:pt x="9" y="271"/>
                    </a:lnTo>
                    <a:lnTo>
                      <a:pt x="7" y="277"/>
                    </a:lnTo>
                    <a:lnTo>
                      <a:pt x="6" y="284"/>
                    </a:lnTo>
                    <a:lnTo>
                      <a:pt x="5" y="291"/>
                    </a:lnTo>
                    <a:lnTo>
                      <a:pt x="4" y="298"/>
                    </a:lnTo>
                    <a:lnTo>
                      <a:pt x="3" y="306"/>
                    </a:lnTo>
                    <a:lnTo>
                      <a:pt x="2" y="313"/>
                    </a:lnTo>
                    <a:lnTo>
                      <a:pt x="1" y="320"/>
                    </a:lnTo>
                    <a:lnTo>
                      <a:pt x="1" y="327"/>
                    </a:lnTo>
                    <a:lnTo>
                      <a:pt x="0" y="334"/>
                    </a:lnTo>
                    <a:lnTo>
                      <a:pt x="0" y="341"/>
                    </a:lnTo>
                    <a:lnTo>
                      <a:pt x="0" y="349"/>
                    </a:lnTo>
                    <a:lnTo>
                      <a:pt x="0" y="356"/>
                    </a:lnTo>
                    <a:lnTo>
                      <a:pt x="0" y="363"/>
                    </a:lnTo>
                    <a:lnTo>
                      <a:pt x="0" y="370"/>
                    </a:lnTo>
                    <a:lnTo>
                      <a:pt x="0" y="377"/>
                    </a:lnTo>
                    <a:lnTo>
                      <a:pt x="1" y="383"/>
                    </a:lnTo>
                    <a:lnTo>
                      <a:pt x="1" y="390"/>
                    </a:lnTo>
                    <a:lnTo>
                      <a:pt x="2" y="397"/>
                    </a:lnTo>
                    <a:lnTo>
                      <a:pt x="3" y="404"/>
                    </a:lnTo>
                    <a:lnTo>
                      <a:pt x="3" y="411"/>
                    </a:lnTo>
                    <a:lnTo>
                      <a:pt x="4" y="417"/>
                    </a:lnTo>
                    <a:lnTo>
                      <a:pt x="5" y="424"/>
                    </a:lnTo>
                    <a:lnTo>
                      <a:pt x="7" y="431"/>
                    </a:lnTo>
                    <a:lnTo>
                      <a:pt x="8" y="438"/>
                    </a:lnTo>
                    <a:lnTo>
                      <a:pt x="9" y="444"/>
                    </a:lnTo>
                    <a:lnTo>
                      <a:pt x="11" y="451"/>
                    </a:lnTo>
                    <a:lnTo>
                      <a:pt x="12" y="457"/>
                    </a:lnTo>
                    <a:lnTo>
                      <a:pt x="14" y="464"/>
                    </a:lnTo>
                    <a:lnTo>
                      <a:pt x="16" y="471"/>
                    </a:lnTo>
                    <a:lnTo>
                      <a:pt x="18" y="477"/>
                    </a:lnTo>
                    <a:lnTo>
                      <a:pt x="20" y="484"/>
                    </a:lnTo>
                    <a:lnTo>
                      <a:pt x="22" y="490"/>
                    </a:lnTo>
                    <a:lnTo>
                      <a:pt x="24" y="496"/>
                    </a:lnTo>
                    <a:lnTo>
                      <a:pt x="26" y="503"/>
                    </a:lnTo>
                    <a:lnTo>
                      <a:pt x="29" y="509"/>
                    </a:lnTo>
                    <a:lnTo>
                      <a:pt x="31" y="516"/>
                    </a:lnTo>
                    <a:lnTo>
                      <a:pt x="34" y="522"/>
                    </a:lnTo>
                    <a:lnTo>
                      <a:pt x="37" y="528"/>
                    </a:lnTo>
                    <a:lnTo>
                      <a:pt x="39" y="534"/>
                    </a:lnTo>
                    <a:lnTo>
                      <a:pt x="42" y="540"/>
                    </a:lnTo>
                    <a:lnTo>
                      <a:pt x="45" y="547"/>
                    </a:lnTo>
                    <a:lnTo>
                      <a:pt x="48" y="553"/>
                    </a:lnTo>
                    <a:lnTo>
                      <a:pt x="52" y="559"/>
                    </a:lnTo>
                    <a:lnTo>
                      <a:pt x="55" y="565"/>
                    </a:lnTo>
                    <a:lnTo>
                      <a:pt x="58" y="571"/>
                    </a:lnTo>
                    <a:lnTo>
                      <a:pt x="62" y="577"/>
                    </a:lnTo>
                    <a:lnTo>
                      <a:pt x="65" y="583"/>
                    </a:lnTo>
                    <a:lnTo>
                      <a:pt x="69" y="589"/>
                    </a:lnTo>
                    <a:lnTo>
                      <a:pt x="73" y="594"/>
                    </a:lnTo>
                    <a:lnTo>
                      <a:pt x="77" y="600"/>
                    </a:lnTo>
                    <a:lnTo>
                      <a:pt x="80" y="606"/>
                    </a:lnTo>
                    <a:lnTo>
                      <a:pt x="84" y="612"/>
                    </a:lnTo>
                    <a:lnTo>
                      <a:pt x="89" y="617"/>
                    </a:lnTo>
                    <a:lnTo>
                      <a:pt x="93" y="623"/>
                    </a:lnTo>
                    <a:lnTo>
                      <a:pt x="97" y="628"/>
                    </a:lnTo>
                    <a:lnTo>
                      <a:pt x="101" y="634"/>
                    </a:lnTo>
                    <a:lnTo>
                      <a:pt x="106" y="639"/>
                    </a:lnTo>
                    <a:lnTo>
                      <a:pt x="110" y="645"/>
                    </a:lnTo>
                    <a:lnTo>
                      <a:pt x="115" y="650"/>
                    </a:lnTo>
                    <a:lnTo>
                      <a:pt x="120" y="655"/>
                    </a:lnTo>
                    <a:lnTo>
                      <a:pt x="124" y="661"/>
                    </a:lnTo>
                    <a:lnTo>
                      <a:pt x="129" y="666"/>
                    </a:lnTo>
                    <a:lnTo>
                      <a:pt x="134" y="671"/>
                    </a:lnTo>
                    <a:lnTo>
                      <a:pt x="139" y="676"/>
                    </a:lnTo>
                    <a:lnTo>
                      <a:pt x="144" y="681"/>
                    </a:lnTo>
                    <a:lnTo>
                      <a:pt x="150" y="686"/>
                    </a:lnTo>
                    <a:lnTo>
                      <a:pt x="155" y="691"/>
                    </a:lnTo>
                    <a:lnTo>
                      <a:pt x="160" y="696"/>
                    </a:lnTo>
                    <a:lnTo>
                      <a:pt x="166" y="701"/>
                    </a:lnTo>
                    <a:lnTo>
                      <a:pt x="171" y="705"/>
                    </a:lnTo>
                    <a:lnTo>
                      <a:pt x="177" y="710"/>
                    </a:lnTo>
                    <a:lnTo>
                      <a:pt x="182" y="714"/>
                    </a:lnTo>
                    <a:lnTo>
                      <a:pt x="187" y="718"/>
                    </a:lnTo>
                    <a:lnTo>
                      <a:pt x="192" y="722"/>
                    </a:lnTo>
                    <a:lnTo>
                      <a:pt x="197" y="726"/>
                    </a:lnTo>
                    <a:lnTo>
                      <a:pt x="202" y="730"/>
                    </a:lnTo>
                    <a:lnTo>
                      <a:pt x="208" y="734"/>
                    </a:lnTo>
                    <a:lnTo>
                      <a:pt x="213" y="738"/>
                    </a:lnTo>
                    <a:lnTo>
                      <a:pt x="218" y="742"/>
                    </a:lnTo>
                    <a:lnTo>
                      <a:pt x="224" y="745"/>
                    </a:lnTo>
                    <a:lnTo>
                      <a:pt x="229" y="749"/>
                    </a:lnTo>
                    <a:lnTo>
                      <a:pt x="235" y="752"/>
                    </a:lnTo>
                    <a:lnTo>
                      <a:pt x="241" y="756"/>
                    </a:lnTo>
                    <a:lnTo>
                      <a:pt x="246" y="759"/>
                    </a:lnTo>
                    <a:lnTo>
                      <a:pt x="252" y="763"/>
                    </a:lnTo>
                    <a:lnTo>
                      <a:pt x="258" y="766"/>
                    </a:lnTo>
                    <a:lnTo>
                      <a:pt x="264" y="769"/>
                    </a:lnTo>
                    <a:lnTo>
                      <a:pt x="269" y="772"/>
                    </a:lnTo>
                    <a:lnTo>
                      <a:pt x="275" y="775"/>
                    </a:lnTo>
                    <a:lnTo>
                      <a:pt x="281" y="779"/>
                    </a:lnTo>
                    <a:lnTo>
                      <a:pt x="287" y="782"/>
                    </a:lnTo>
                    <a:lnTo>
                      <a:pt x="294" y="784"/>
                    </a:lnTo>
                    <a:lnTo>
                      <a:pt x="300" y="787"/>
                    </a:lnTo>
                    <a:lnTo>
                      <a:pt x="306" y="790"/>
                    </a:lnTo>
                    <a:lnTo>
                      <a:pt x="312" y="793"/>
                    </a:lnTo>
                    <a:lnTo>
                      <a:pt x="318" y="796"/>
                    </a:lnTo>
                    <a:lnTo>
                      <a:pt x="325" y="798"/>
                    </a:lnTo>
                    <a:lnTo>
                      <a:pt x="331" y="801"/>
                    </a:lnTo>
                    <a:lnTo>
                      <a:pt x="338" y="803"/>
                    </a:lnTo>
                    <a:lnTo>
                      <a:pt x="344" y="806"/>
                    </a:lnTo>
                    <a:lnTo>
                      <a:pt x="351" y="808"/>
                    </a:lnTo>
                    <a:lnTo>
                      <a:pt x="357" y="811"/>
                    </a:lnTo>
                    <a:lnTo>
                      <a:pt x="364" y="813"/>
                    </a:lnTo>
                    <a:lnTo>
                      <a:pt x="370" y="815"/>
                    </a:lnTo>
                    <a:lnTo>
                      <a:pt x="377" y="817"/>
                    </a:lnTo>
                    <a:lnTo>
                      <a:pt x="384" y="819"/>
                    </a:lnTo>
                    <a:lnTo>
                      <a:pt x="391" y="821"/>
                    </a:lnTo>
                    <a:lnTo>
                      <a:pt x="397" y="823"/>
                    </a:lnTo>
                    <a:lnTo>
                      <a:pt x="404" y="825"/>
                    </a:lnTo>
                    <a:lnTo>
                      <a:pt x="411" y="827"/>
                    </a:lnTo>
                    <a:lnTo>
                      <a:pt x="418" y="829"/>
                    </a:lnTo>
                    <a:lnTo>
                      <a:pt x="425" y="830"/>
                    </a:lnTo>
                    <a:lnTo>
                      <a:pt x="432" y="832"/>
                    </a:lnTo>
                    <a:lnTo>
                      <a:pt x="439" y="833"/>
                    </a:lnTo>
                    <a:lnTo>
                      <a:pt x="446" y="835"/>
                    </a:lnTo>
                    <a:lnTo>
                      <a:pt x="453" y="836"/>
                    </a:lnTo>
                    <a:lnTo>
                      <a:pt x="461" y="838"/>
                    </a:lnTo>
                    <a:lnTo>
                      <a:pt x="468" y="839"/>
                    </a:lnTo>
                    <a:lnTo>
                      <a:pt x="475" y="840"/>
                    </a:lnTo>
                    <a:lnTo>
                      <a:pt x="482" y="841"/>
                    </a:lnTo>
                    <a:lnTo>
                      <a:pt x="489" y="842"/>
                    </a:lnTo>
                    <a:lnTo>
                      <a:pt x="497" y="843"/>
                    </a:lnTo>
                    <a:lnTo>
                      <a:pt x="504" y="844"/>
                    </a:lnTo>
                    <a:lnTo>
                      <a:pt x="511" y="845"/>
                    </a:lnTo>
                    <a:lnTo>
                      <a:pt x="519" y="846"/>
                    </a:lnTo>
                    <a:lnTo>
                      <a:pt x="526" y="847"/>
                    </a:lnTo>
                    <a:lnTo>
                      <a:pt x="534" y="847"/>
                    </a:lnTo>
                    <a:lnTo>
                      <a:pt x="541" y="848"/>
                    </a:lnTo>
                    <a:lnTo>
                      <a:pt x="549" y="849"/>
                    </a:lnTo>
                    <a:lnTo>
                      <a:pt x="556" y="849"/>
                    </a:lnTo>
                    <a:lnTo>
                      <a:pt x="564" y="849"/>
                    </a:lnTo>
                    <a:lnTo>
                      <a:pt x="571" y="850"/>
                    </a:lnTo>
                    <a:lnTo>
                      <a:pt x="579" y="850"/>
                    </a:lnTo>
                    <a:lnTo>
                      <a:pt x="587" y="850"/>
                    </a:lnTo>
                    <a:lnTo>
                      <a:pt x="594" y="850"/>
                    </a:lnTo>
                    <a:lnTo>
                      <a:pt x="602" y="85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66" name="Freeform 420"/>
              <p:cNvSpPr>
                <a:spLocks/>
              </p:cNvSpPr>
              <p:nvPr/>
            </p:nvSpPr>
            <p:spPr bwMode="auto">
              <a:xfrm rot="5400000">
                <a:off x="751842" y="2134126"/>
                <a:ext cx="728768" cy="510718"/>
              </a:xfrm>
              <a:custGeom>
                <a:avLst/>
                <a:gdLst>
                  <a:gd name="T0" fmla="*/ 2147483647 w 1101"/>
                  <a:gd name="T1" fmla="*/ 2147483647 h 777"/>
                  <a:gd name="T2" fmla="*/ 2147483647 w 1101"/>
                  <a:gd name="T3" fmla="*/ 2147483647 h 777"/>
                  <a:gd name="T4" fmla="*/ 2147483647 w 1101"/>
                  <a:gd name="T5" fmla="*/ 2147483647 h 777"/>
                  <a:gd name="T6" fmla="*/ 2147483647 w 1101"/>
                  <a:gd name="T7" fmla="*/ 2147483647 h 777"/>
                  <a:gd name="T8" fmla="*/ 2147483647 w 1101"/>
                  <a:gd name="T9" fmla="*/ 2147483647 h 777"/>
                  <a:gd name="T10" fmla="*/ 2147483647 w 1101"/>
                  <a:gd name="T11" fmla="*/ 2147483647 h 777"/>
                  <a:gd name="T12" fmla="*/ 2147483647 w 1101"/>
                  <a:gd name="T13" fmla="*/ 2147483647 h 777"/>
                  <a:gd name="T14" fmla="*/ 2147483647 w 1101"/>
                  <a:gd name="T15" fmla="*/ 2147483647 h 777"/>
                  <a:gd name="T16" fmla="*/ 2147483647 w 1101"/>
                  <a:gd name="T17" fmla="*/ 2147483647 h 777"/>
                  <a:gd name="T18" fmla="*/ 2147483647 w 1101"/>
                  <a:gd name="T19" fmla="*/ 2147483647 h 777"/>
                  <a:gd name="T20" fmla="*/ 2147483647 w 1101"/>
                  <a:gd name="T21" fmla="*/ 2147483647 h 777"/>
                  <a:gd name="T22" fmla="*/ 2147483647 w 1101"/>
                  <a:gd name="T23" fmla="*/ 2147483647 h 777"/>
                  <a:gd name="T24" fmla="*/ 2147483647 w 1101"/>
                  <a:gd name="T25" fmla="*/ 2147483647 h 777"/>
                  <a:gd name="T26" fmla="*/ 2147483647 w 1101"/>
                  <a:gd name="T27" fmla="*/ 2147483647 h 777"/>
                  <a:gd name="T28" fmla="*/ 2147483647 w 1101"/>
                  <a:gd name="T29" fmla="*/ 2147483647 h 777"/>
                  <a:gd name="T30" fmla="*/ 2147483647 w 1101"/>
                  <a:gd name="T31" fmla="*/ 2147483647 h 777"/>
                  <a:gd name="T32" fmla="*/ 2147483647 w 1101"/>
                  <a:gd name="T33" fmla="*/ 2147483647 h 777"/>
                  <a:gd name="T34" fmla="*/ 2147483647 w 1101"/>
                  <a:gd name="T35" fmla="*/ 2147483647 h 777"/>
                  <a:gd name="T36" fmla="*/ 2147483647 w 1101"/>
                  <a:gd name="T37" fmla="*/ 2147483647 h 777"/>
                  <a:gd name="T38" fmla="*/ 2147483647 w 1101"/>
                  <a:gd name="T39" fmla="*/ 2147483647 h 777"/>
                  <a:gd name="T40" fmla="*/ 2147483647 w 1101"/>
                  <a:gd name="T41" fmla="*/ 2147483647 h 777"/>
                  <a:gd name="T42" fmla="*/ 2147483647 w 1101"/>
                  <a:gd name="T43" fmla="*/ 2147483647 h 777"/>
                  <a:gd name="T44" fmla="*/ 2147483647 w 1101"/>
                  <a:gd name="T45" fmla="*/ 2147483647 h 777"/>
                  <a:gd name="T46" fmla="*/ 2147483647 w 1101"/>
                  <a:gd name="T47" fmla="*/ 0 h 777"/>
                  <a:gd name="T48" fmla="*/ 2147483647 w 1101"/>
                  <a:gd name="T49" fmla="*/ 2147483647 h 777"/>
                  <a:gd name="T50" fmla="*/ 2147483647 w 1101"/>
                  <a:gd name="T51" fmla="*/ 2147483647 h 777"/>
                  <a:gd name="T52" fmla="*/ 2147483647 w 1101"/>
                  <a:gd name="T53" fmla="*/ 2147483647 h 777"/>
                  <a:gd name="T54" fmla="*/ 2147483647 w 1101"/>
                  <a:gd name="T55" fmla="*/ 2147483647 h 777"/>
                  <a:gd name="T56" fmla="*/ 2147483647 w 1101"/>
                  <a:gd name="T57" fmla="*/ 2147483647 h 777"/>
                  <a:gd name="T58" fmla="*/ 2147483647 w 1101"/>
                  <a:gd name="T59" fmla="*/ 2147483647 h 777"/>
                  <a:gd name="T60" fmla="*/ 2147483647 w 1101"/>
                  <a:gd name="T61" fmla="*/ 0 h 777"/>
                  <a:gd name="T62" fmla="*/ 2147483647 w 1101"/>
                  <a:gd name="T63" fmla="*/ 0 h 777"/>
                  <a:gd name="T64" fmla="*/ 2147483647 w 1101"/>
                  <a:gd name="T65" fmla="*/ 2147483647 h 777"/>
                  <a:gd name="T66" fmla="*/ 2147483647 w 1101"/>
                  <a:gd name="T67" fmla="*/ 2147483647 h 777"/>
                  <a:gd name="T68" fmla="*/ 2147483647 w 1101"/>
                  <a:gd name="T69" fmla="*/ 2147483647 h 777"/>
                  <a:gd name="T70" fmla="*/ 2147483647 w 1101"/>
                  <a:gd name="T71" fmla="*/ 2147483647 h 777"/>
                  <a:gd name="T72" fmla="*/ 2147483647 w 1101"/>
                  <a:gd name="T73" fmla="*/ 2147483647 h 777"/>
                  <a:gd name="T74" fmla="*/ 2147483647 w 1101"/>
                  <a:gd name="T75" fmla="*/ 2147483647 h 777"/>
                  <a:gd name="T76" fmla="*/ 2147483647 w 1101"/>
                  <a:gd name="T77" fmla="*/ 2147483647 h 777"/>
                  <a:gd name="T78" fmla="*/ 2147483647 w 1101"/>
                  <a:gd name="T79" fmla="*/ 2147483647 h 777"/>
                  <a:gd name="T80" fmla="*/ 2147483647 w 1101"/>
                  <a:gd name="T81" fmla="*/ 2147483647 h 777"/>
                  <a:gd name="T82" fmla="*/ 2147483647 w 1101"/>
                  <a:gd name="T83" fmla="*/ 2147483647 h 777"/>
                  <a:gd name="T84" fmla="*/ 2147483647 w 1101"/>
                  <a:gd name="T85" fmla="*/ 2147483647 h 777"/>
                  <a:gd name="T86" fmla="*/ 2147483647 w 1101"/>
                  <a:gd name="T87" fmla="*/ 2147483647 h 777"/>
                  <a:gd name="T88" fmla="*/ 2147483647 w 1101"/>
                  <a:gd name="T89" fmla="*/ 2147483647 h 777"/>
                  <a:gd name="T90" fmla="*/ 2147483647 w 1101"/>
                  <a:gd name="T91" fmla="*/ 2147483647 h 777"/>
                  <a:gd name="T92" fmla="*/ 2147483647 w 1101"/>
                  <a:gd name="T93" fmla="*/ 2147483647 h 777"/>
                  <a:gd name="T94" fmla="*/ 2147483647 w 1101"/>
                  <a:gd name="T95" fmla="*/ 2147483647 h 777"/>
                  <a:gd name="T96" fmla="*/ 2147483647 w 1101"/>
                  <a:gd name="T97" fmla="*/ 2147483647 h 777"/>
                  <a:gd name="T98" fmla="*/ 2147483647 w 1101"/>
                  <a:gd name="T99" fmla="*/ 2147483647 h 777"/>
                  <a:gd name="T100" fmla="*/ 2147483647 w 1101"/>
                  <a:gd name="T101" fmla="*/ 2147483647 h 777"/>
                  <a:gd name="T102" fmla="*/ 2147483647 w 1101"/>
                  <a:gd name="T103" fmla="*/ 2147483647 h 777"/>
                  <a:gd name="T104" fmla="*/ 2147483647 w 1101"/>
                  <a:gd name="T105" fmla="*/ 2147483647 h 777"/>
                  <a:gd name="T106" fmla="*/ 2147483647 w 1101"/>
                  <a:gd name="T107" fmla="*/ 2147483647 h 777"/>
                  <a:gd name="T108" fmla="*/ 2147483647 w 1101"/>
                  <a:gd name="T109" fmla="*/ 2147483647 h 777"/>
                  <a:gd name="T110" fmla="*/ 2147483647 w 1101"/>
                  <a:gd name="T111" fmla="*/ 2147483647 h 7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01"/>
                  <a:gd name="T169" fmla="*/ 0 h 777"/>
                  <a:gd name="T170" fmla="*/ 1101 w 1101"/>
                  <a:gd name="T171" fmla="*/ 777 h 7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01" h="777">
                    <a:moveTo>
                      <a:pt x="550" y="776"/>
                    </a:moveTo>
                    <a:lnTo>
                      <a:pt x="557" y="776"/>
                    </a:lnTo>
                    <a:lnTo>
                      <a:pt x="565" y="776"/>
                    </a:lnTo>
                    <a:lnTo>
                      <a:pt x="573" y="776"/>
                    </a:lnTo>
                    <a:lnTo>
                      <a:pt x="580" y="776"/>
                    </a:lnTo>
                    <a:lnTo>
                      <a:pt x="588" y="775"/>
                    </a:lnTo>
                    <a:lnTo>
                      <a:pt x="596" y="775"/>
                    </a:lnTo>
                    <a:lnTo>
                      <a:pt x="603" y="774"/>
                    </a:lnTo>
                    <a:lnTo>
                      <a:pt x="611" y="774"/>
                    </a:lnTo>
                    <a:lnTo>
                      <a:pt x="618" y="773"/>
                    </a:lnTo>
                    <a:lnTo>
                      <a:pt x="626" y="772"/>
                    </a:lnTo>
                    <a:lnTo>
                      <a:pt x="633" y="772"/>
                    </a:lnTo>
                    <a:lnTo>
                      <a:pt x="640" y="771"/>
                    </a:lnTo>
                    <a:lnTo>
                      <a:pt x="648" y="770"/>
                    </a:lnTo>
                    <a:lnTo>
                      <a:pt x="655" y="769"/>
                    </a:lnTo>
                    <a:lnTo>
                      <a:pt x="662" y="768"/>
                    </a:lnTo>
                    <a:lnTo>
                      <a:pt x="670" y="766"/>
                    </a:lnTo>
                    <a:lnTo>
                      <a:pt x="677" y="765"/>
                    </a:lnTo>
                    <a:lnTo>
                      <a:pt x="684" y="764"/>
                    </a:lnTo>
                    <a:lnTo>
                      <a:pt x="691" y="762"/>
                    </a:lnTo>
                    <a:lnTo>
                      <a:pt x="698" y="761"/>
                    </a:lnTo>
                    <a:lnTo>
                      <a:pt x="705" y="759"/>
                    </a:lnTo>
                    <a:lnTo>
                      <a:pt x="712" y="758"/>
                    </a:lnTo>
                    <a:lnTo>
                      <a:pt x="719" y="756"/>
                    </a:lnTo>
                    <a:lnTo>
                      <a:pt x="726" y="754"/>
                    </a:lnTo>
                    <a:lnTo>
                      <a:pt x="733" y="753"/>
                    </a:lnTo>
                    <a:lnTo>
                      <a:pt x="740" y="751"/>
                    </a:lnTo>
                    <a:lnTo>
                      <a:pt x="747" y="749"/>
                    </a:lnTo>
                    <a:lnTo>
                      <a:pt x="754" y="747"/>
                    </a:lnTo>
                    <a:lnTo>
                      <a:pt x="761" y="744"/>
                    </a:lnTo>
                    <a:lnTo>
                      <a:pt x="767" y="742"/>
                    </a:lnTo>
                    <a:lnTo>
                      <a:pt x="774" y="740"/>
                    </a:lnTo>
                    <a:lnTo>
                      <a:pt x="780" y="738"/>
                    </a:lnTo>
                    <a:lnTo>
                      <a:pt x="787" y="735"/>
                    </a:lnTo>
                    <a:lnTo>
                      <a:pt x="794" y="733"/>
                    </a:lnTo>
                    <a:lnTo>
                      <a:pt x="800" y="730"/>
                    </a:lnTo>
                    <a:lnTo>
                      <a:pt x="806" y="727"/>
                    </a:lnTo>
                    <a:lnTo>
                      <a:pt x="813" y="725"/>
                    </a:lnTo>
                    <a:lnTo>
                      <a:pt x="819" y="722"/>
                    </a:lnTo>
                    <a:lnTo>
                      <a:pt x="825" y="719"/>
                    </a:lnTo>
                    <a:lnTo>
                      <a:pt x="832" y="716"/>
                    </a:lnTo>
                    <a:lnTo>
                      <a:pt x="838" y="713"/>
                    </a:lnTo>
                    <a:lnTo>
                      <a:pt x="844" y="710"/>
                    </a:lnTo>
                    <a:lnTo>
                      <a:pt x="850" y="707"/>
                    </a:lnTo>
                    <a:lnTo>
                      <a:pt x="856" y="704"/>
                    </a:lnTo>
                    <a:lnTo>
                      <a:pt x="862" y="701"/>
                    </a:lnTo>
                    <a:lnTo>
                      <a:pt x="868" y="697"/>
                    </a:lnTo>
                    <a:lnTo>
                      <a:pt x="873" y="694"/>
                    </a:lnTo>
                    <a:lnTo>
                      <a:pt x="879" y="691"/>
                    </a:lnTo>
                    <a:lnTo>
                      <a:pt x="885" y="687"/>
                    </a:lnTo>
                    <a:lnTo>
                      <a:pt x="890" y="684"/>
                    </a:lnTo>
                    <a:lnTo>
                      <a:pt x="896" y="680"/>
                    </a:lnTo>
                    <a:lnTo>
                      <a:pt x="901" y="676"/>
                    </a:lnTo>
                    <a:lnTo>
                      <a:pt x="907" y="672"/>
                    </a:lnTo>
                    <a:lnTo>
                      <a:pt x="912" y="669"/>
                    </a:lnTo>
                    <a:lnTo>
                      <a:pt x="918" y="665"/>
                    </a:lnTo>
                    <a:lnTo>
                      <a:pt x="923" y="661"/>
                    </a:lnTo>
                    <a:lnTo>
                      <a:pt x="928" y="657"/>
                    </a:lnTo>
                    <a:lnTo>
                      <a:pt x="933" y="653"/>
                    </a:lnTo>
                    <a:lnTo>
                      <a:pt x="938" y="648"/>
                    </a:lnTo>
                    <a:lnTo>
                      <a:pt x="944" y="644"/>
                    </a:lnTo>
                    <a:lnTo>
                      <a:pt x="949" y="639"/>
                    </a:lnTo>
                    <a:lnTo>
                      <a:pt x="955" y="634"/>
                    </a:lnTo>
                    <a:lnTo>
                      <a:pt x="960" y="629"/>
                    </a:lnTo>
                    <a:lnTo>
                      <a:pt x="965" y="624"/>
                    </a:lnTo>
                    <a:lnTo>
                      <a:pt x="971" y="619"/>
                    </a:lnTo>
                    <a:lnTo>
                      <a:pt x="976" y="613"/>
                    </a:lnTo>
                    <a:lnTo>
                      <a:pt x="981" y="608"/>
                    </a:lnTo>
                    <a:lnTo>
                      <a:pt x="986" y="603"/>
                    </a:lnTo>
                    <a:lnTo>
                      <a:pt x="991" y="598"/>
                    </a:lnTo>
                    <a:lnTo>
                      <a:pt x="995" y="592"/>
                    </a:lnTo>
                    <a:lnTo>
                      <a:pt x="1000" y="587"/>
                    </a:lnTo>
                    <a:lnTo>
                      <a:pt x="1005" y="581"/>
                    </a:lnTo>
                    <a:lnTo>
                      <a:pt x="1009" y="576"/>
                    </a:lnTo>
                    <a:lnTo>
                      <a:pt x="1014" y="570"/>
                    </a:lnTo>
                    <a:lnTo>
                      <a:pt x="1018" y="564"/>
                    </a:lnTo>
                    <a:lnTo>
                      <a:pt x="1022" y="559"/>
                    </a:lnTo>
                    <a:lnTo>
                      <a:pt x="1026" y="553"/>
                    </a:lnTo>
                    <a:lnTo>
                      <a:pt x="1030" y="547"/>
                    </a:lnTo>
                    <a:lnTo>
                      <a:pt x="1034" y="541"/>
                    </a:lnTo>
                    <a:lnTo>
                      <a:pt x="1038" y="535"/>
                    </a:lnTo>
                    <a:lnTo>
                      <a:pt x="1041" y="529"/>
                    </a:lnTo>
                    <a:lnTo>
                      <a:pt x="1045" y="523"/>
                    </a:lnTo>
                    <a:lnTo>
                      <a:pt x="1048" y="517"/>
                    </a:lnTo>
                    <a:lnTo>
                      <a:pt x="1052" y="511"/>
                    </a:lnTo>
                    <a:lnTo>
                      <a:pt x="1055" y="505"/>
                    </a:lnTo>
                    <a:lnTo>
                      <a:pt x="1058" y="498"/>
                    </a:lnTo>
                    <a:lnTo>
                      <a:pt x="1061" y="492"/>
                    </a:lnTo>
                    <a:lnTo>
                      <a:pt x="1064" y="486"/>
                    </a:lnTo>
                    <a:lnTo>
                      <a:pt x="1067" y="480"/>
                    </a:lnTo>
                    <a:lnTo>
                      <a:pt x="1070" y="473"/>
                    </a:lnTo>
                    <a:lnTo>
                      <a:pt x="1072" y="467"/>
                    </a:lnTo>
                    <a:lnTo>
                      <a:pt x="1075" y="460"/>
                    </a:lnTo>
                    <a:lnTo>
                      <a:pt x="1077" y="454"/>
                    </a:lnTo>
                    <a:lnTo>
                      <a:pt x="1079" y="447"/>
                    </a:lnTo>
                    <a:lnTo>
                      <a:pt x="1082" y="441"/>
                    </a:lnTo>
                    <a:lnTo>
                      <a:pt x="1084" y="434"/>
                    </a:lnTo>
                    <a:lnTo>
                      <a:pt x="1086" y="428"/>
                    </a:lnTo>
                    <a:lnTo>
                      <a:pt x="1087" y="421"/>
                    </a:lnTo>
                    <a:lnTo>
                      <a:pt x="1089" y="414"/>
                    </a:lnTo>
                    <a:lnTo>
                      <a:pt x="1091" y="407"/>
                    </a:lnTo>
                    <a:lnTo>
                      <a:pt x="1092" y="401"/>
                    </a:lnTo>
                    <a:lnTo>
                      <a:pt x="1093" y="394"/>
                    </a:lnTo>
                    <a:lnTo>
                      <a:pt x="1095" y="387"/>
                    </a:lnTo>
                    <a:lnTo>
                      <a:pt x="1096" y="380"/>
                    </a:lnTo>
                    <a:lnTo>
                      <a:pt x="1097" y="373"/>
                    </a:lnTo>
                    <a:lnTo>
                      <a:pt x="1097" y="366"/>
                    </a:lnTo>
                    <a:lnTo>
                      <a:pt x="1098" y="360"/>
                    </a:lnTo>
                    <a:lnTo>
                      <a:pt x="1099" y="353"/>
                    </a:lnTo>
                    <a:lnTo>
                      <a:pt x="1099" y="346"/>
                    </a:lnTo>
                    <a:lnTo>
                      <a:pt x="1099" y="339"/>
                    </a:lnTo>
                    <a:lnTo>
                      <a:pt x="1100" y="332"/>
                    </a:lnTo>
                    <a:lnTo>
                      <a:pt x="1100" y="325"/>
                    </a:lnTo>
                    <a:lnTo>
                      <a:pt x="1100" y="317"/>
                    </a:lnTo>
                    <a:lnTo>
                      <a:pt x="1099" y="310"/>
                    </a:lnTo>
                    <a:lnTo>
                      <a:pt x="1099" y="303"/>
                    </a:lnTo>
                    <a:lnTo>
                      <a:pt x="1099" y="296"/>
                    </a:lnTo>
                    <a:lnTo>
                      <a:pt x="1098" y="288"/>
                    </a:lnTo>
                    <a:lnTo>
                      <a:pt x="1097" y="281"/>
                    </a:lnTo>
                    <a:lnTo>
                      <a:pt x="1096" y="274"/>
                    </a:lnTo>
                    <a:lnTo>
                      <a:pt x="1095" y="267"/>
                    </a:lnTo>
                    <a:lnTo>
                      <a:pt x="1094" y="260"/>
                    </a:lnTo>
                    <a:lnTo>
                      <a:pt x="1093" y="253"/>
                    </a:lnTo>
                    <a:lnTo>
                      <a:pt x="1092" y="246"/>
                    </a:lnTo>
                    <a:lnTo>
                      <a:pt x="1090" y="239"/>
                    </a:lnTo>
                    <a:lnTo>
                      <a:pt x="1089" y="232"/>
                    </a:lnTo>
                    <a:lnTo>
                      <a:pt x="1087" y="226"/>
                    </a:lnTo>
                    <a:lnTo>
                      <a:pt x="1085" y="219"/>
                    </a:lnTo>
                    <a:lnTo>
                      <a:pt x="1083" y="212"/>
                    </a:lnTo>
                    <a:lnTo>
                      <a:pt x="1081" y="206"/>
                    </a:lnTo>
                    <a:lnTo>
                      <a:pt x="1079" y="199"/>
                    </a:lnTo>
                    <a:lnTo>
                      <a:pt x="1076" y="193"/>
                    </a:lnTo>
                    <a:lnTo>
                      <a:pt x="1074" y="186"/>
                    </a:lnTo>
                    <a:lnTo>
                      <a:pt x="1071" y="180"/>
                    </a:lnTo>
                    <a:lnTo>
                      <a:pt x="1068" y="173"/>
                    </a:lnTo>
                    <a:lnTo>
                      <a:pt x="1065" y="167"/>
                    </a:lnTo>
                    <a:lnTo>
                      <a:pt x="1063" y="161"/>
                    </a:lnTo>
                    <a:lnTo>
                      <a:pt x="1059" y="155"/>
                    </a:lnTo>
                    <a:lnTo>
                      <a:pt x="1056" y="149"/>
                    </a:lnTo>
                    <a:lnTo>
                      <a:pt x="1053" y="144"/>
                    </a:lnTo>
                    <a:lnTo>
                      <a:pt x="1049" y="138"/>
                    </a:lnTo>
                    <a:lnTo>
                      <a:pt x="1046" y="133"/>
                    </a:lnTo>
                    <a:lnTo>
                      <a:pt x="1042" y="127"/>
                    </a:lnTo>
                    <a:lnTo>
                      <a:pt x="1038" y="121"/>
                    </a:lnTo>
                    <a:lnTo>
                      <a:pt x="1034" y="116"/>
                    </a:lnTo>
                    <a:lnTo>
                      <a:pt x="1030" y="111"/>
                    </a:lnTo>
                    <a:lnTo>
                      <a:pt x="1026" y="105"/>
                    </a:lnTo>
                    <a:lnTo>
                      <a:pt x="1022" y="100"/>
                    </a:lnTo>
                    <a:lnTo>
                      <a:pt x="1018" y="95"/>
                    </a:lnTo>
                    <a:lnTo>
                      <a:pt x="1013" y="90"/>
                    </a:lnTo>
                    <a:lnTo>
                      <a:pt x="1009" y="85"/>
                    </a:lnTo>
                    <a:lnTo>
                      <a:pt x="1004" y="81"/>
                    </a:lnTo>
                    <a:lnTo>
                      <a:pt x="999" y="76"/>
                    </a:lnTo>
                    <a:lnTo>
                      <a:pt x="994" y="72"/>
                    </a:lnTo>
                    <a:lnTo>
                      <a:pt x="989" y="67"/>
                    </a:lnTo>
                    <a:lnTo>
                      <a:pt x="984" y="63"/>
                    </a:lnTo>
                    <a:lnTo>
                      <a:pt x="979" y="59"/>
                    </a:lnTo>
                    <a:lnTo>
                      <a:pt x="974" y="55"/>
                    </a:lnTo>
                    <a:lnTo>
                      <a:pt x="968" y="51"/>
                    </a:lnTo>
                    <a:lnTo>
                      <a:pt x="963" y="47"/>
                    </a:lnTo>
                    <a:lnTo>
                      <a:pt x="957" y="44"/>
                    </a:lnTo>
                    <a:lnTo>
                      <a:pt x="951" y="40"/>
                    </a:lnTo>
                    <a:lnTo>
                      <a:pt x="945" y="37"/>
                    </a:lnTo>
                    <a:lnTo>
                      <a:pt x="939" y="34"/>
                    </a:lnTo>
                    <a:lnTo>
                      <a:pt x="934" y="31"/>
                    </a:lnTo>
                    <a:lnTo>
                      <a:pt x="929" y="29"/>
                    </a:lnTo>
                    <a:lnTo>
                      <a:pt x="923" y="26"/>
                    </a:lnTo>
                    <a:lnTo>
                      <a:pt x="918" y="24"/>
                    </a:lnTo>
                    <a:lnTo>
                      <a:pt x="912" y="22"/>
                    </a:lnTo>
                    <a:lnTo>
                      <a:pt x="907" y="20"/>
                    </a:lnTo>
                    <a:lnTo>
                      <a:pt x="901" y="18"/>
                    </a:lnTo>
                    <a:lnTo>
                      <a:pt x="895" y="16"/>
                    </a:lnTo>
                    <a:lnTo>
                      <a:pt x="889" y="14"/>
                    </a:lnTo>
                    <a:lnTo>
                      <a:pt x="883" y="13"/>
                    </a:lnTo>
                    <a:lnTo>
                      <a:pt x="877" y="11"/>
                    </a:lnTo>
                    <a:lnTo>
                      <a:pt x="871" y="10"/>
                    </a:lnTo>
                    <a:lnTo>
                      <a:pt x="865" y="8"/>
                    </a:lnTo>
                    <a:lnTo>
                      <a:pt x="859" y="7"/>
                    </a:lnTo>
                    <a:lnTo>
                      <a:pt x="853" y="6"/>
                    </a:lnTo>
                    <a:lnTo>
                      <a:pt x="846" y="5"/>
                    </a:lnTo>
                    <a:lnTo>
                      <a:pt x="840" y="4"/>
                    </a:lnTo>
                    <a:lnTo>
                      <a:pt x="833" y="3"/>
                    </a:lnTo>
                    <a:lnTo>
                      <a:pt x="827" y="3"/>
                    </a:lnTo>
                    <a:lnTo>
                      <a:pt x="820" y="2"/>
                    </a:lnTo>
                    <a:lnTo>
                      <a:pt x="813" y="1"/>
                    </a:lnTo>
                    <a:lnTo>
                      <a:pt x="807" y="1"/>
                    </a:lnTo>
                    <a:lnTo>
                      <a:pt x="800" y="1"/>
                    </a:lnTo>
                    <a:lnTo>
                      <a:pt x="793" y="0"/>
                    </a:lnTo>
                    <a:lnTo>
                      <a:pt x="786" y="0"/>
                    </a:lnTo>
                    <a:lnTo>
                      <a:pt x="779" y="0"/>
                    </a:lnTo>
                    <a:lnTo>
                      <a:pt x="772" y="0"/>
                    </a:lnTo>
                    <a:lnTo>
                      <a:pt x="765" y="0"/>
                    </a:lnTo>
                    <a:lnTo>
                      <a:pt x="757" y="0"/>
                    </a:lnTo>
                    <a:lnTo>
                      <a:pt x="750" y="0"/>
                    </a:lnTo>
                    <a:lnTo>
                      <a:pt x="743" y="1"/>
                    </a:lnTo>
                    <a:lnTo>
                      <a:pt x="736" y="1"/>
                    </a:lnTo>
                    <a:lnTo>
                      <a:pt x="728" y="1"/>
                    </a:lnTo>
                    <a:lnTo>
                      <a:pt x="721" y="2"/>
                    </a:lnTo>
                    <a:lnTo>
                      <a:pt x="713" y="2"/>
                    </a:lnTo>
                    <a:lnTo>
                      <a:pt x="706" y="3"/>
                    </a:lnTo>
                    <a:lnTo>
                      <a:pt x="698" y="4"/>
                    </a:lnTo>
                    <a:lnTo>
                      <a:pt x="691" y="4"/>
                    </a:lnTo>
                    <a:lnTo>
                      <a:pt x="683" y="5"/>
                    </a:lnTo>
                    <a:lnTo>
                      <a:pt x="675" y="6"/>
                    </a:lnTo>
                    <a:lnTo>
                      <a:pt x="668" y="7"/>
                    </a:lnTo>
                    <a:lnTo>
                      <a:pt x="660" y="8"/>
                    </a:lnTo>
                    <a:lnTo>
                      <a:pt x="652" y="9"/>
                    </a:lnTo>
                    <a:lnTo>
                      <a:pt x="644" y="10"/>
                    </a:lnTo>
                    <a:lnTo>
                      <a:pt x="636" y="11"/>
                    </a:lnTo>
                    <a:lnTo>
                      <a:pt x="628" y="12"/>
                    </a:lnTo>
                    <a:lnTo>
                      <a:pt x="621" y="13"/>
                    </a:lnTo>
                    <a:lnTo>
                      <a:pt x="613" y="14"/>
                    </a:lnTo>
                    <a:lnTo>
                      <a:pt x="605" y="16"/>
                    </a:lnTo>
                    <a:lnTo>
                      <a:pt x="597" y="17"/>
                    </a:lnTo>
                    <a:lnTo>
                      <a:pt x="588" y="18"/>
                    </a:lnTo>
                    <a:lnTo>
                      <a:pt x="580" y="20"/>
                    </a:lnTo>
                    <a:lnTo>
                      <a:pt x="572" y="21"/>
                    </a:lnTo>
                    <a:lnTo>
                      <a:pt x="564" y="23"/>
                    </a:lnTo>
                    <a:lnTo>
                      <a:pt x="556" y="24"/>
                    </a:lnTo>
                    <a:lnTo>
                      <a:pt x="548" y="23"/>
                    </a:lnTo>
                    <a:lnTo>
                      <a:pt x="540" y="21"/>
                    </a:lnTo>
                    <a:lnTo>
                      <a:pt x="532" y="20"/>
                    </a:lnTo>
                    <a:lnTo>
                      <a:pt x="524" y="19"/>
                    </a:lnTo>
                    <a:lnTo>
                      <a:pt x="516" y="17"/>
                    </a:lnTo>
                    <a:lnTo>
                      <a:pt x="508" y="16"/>
                    </a:lnTo>
                    <a:lnTo>
                      <a:pt x="500" y="15"/>
                    </a:lnTo>
                    <a:lnTo>
                      <a:pt x="492" y="14"/>
                    </a:lnTo>
                    <a:lnTo>
                      <a:pt x="484" y="12"/>
                    </a:lnTo>
                    <a:lnTo>
                      <a:pt x="476" y="11"/>
                    </a:lnTo>
                    <a:lnTo>
                      <a:pt x="469" y="10"/>
                    </a:lnTo>
                    <a:lnTo>
                      <a:pt x="461" y="9"/>
                    </a:lnTo>
                    <a:lnTo>
                      <a:pt x="453" y="8"/>
                    </a:lnTo>
                    <a:lnTo>
                      <a:pt x="445" y="7"/>
                    </a:lnTo>
                    <a:lnTo>
                      <a:pt x="438" y="6"/>
                    </a:lnTo>
                    <a:lnTo>
                      <a:pt x="430" y="5"/>
                    </a:lnTo>
                    <a:lnTo>
                      <a:pt x="423" y="5"/>
                    </a:lnTo>
                    <a:lnTo>
                      <a:pt x="415" y="4"/>
                    </a:lnTo>
                    <a:lnTo>
                      <a:pt x="408" y="3"/>
                    </a:lnTo>
                    <a:lnTo>
                      <a:pt x="400" y="3"/>
                    </a:lnTo>
                    <a:lnTo>
                      <a:pt x="393" y="2"/>
                    </a:lnTo>
                    <a:lnTo>
                      <a:pt x="385" y="2"/>
                    </a:lnTo>
                    <a:lnTo>
                      <a:pt x="378" y="1"/>
                    </a:lnTo>
                    <a:lnTo>
                      <a:pt x="371" y="1"/>
                    </a:lnTo>
                    <a:lnTo>
                      <a:pt x="363" y="0"/>
                    </a:lnTo>
                    <a:lnTo>
                      <a:pt x="356" y="0"/>
                    </a:lnTo>
                    <a:lnTo>
                      <a:pt x="349" y="0"/>
                    </a:lnTo>
                    <a:lnTo>
                      <a:pt x="342" y="0"/>
                    </a:lnTo>
                    <a:lnTo>
                      <a:pt x="335" y="0"/>
                    </a:lnTo>
                    <a:lnTo>
                      <a:pt x="328" y="0"/>
                    </a:lnTo>
                    <a:lnTo>
                      <a:pt x="321" y="0"/>
                    </a:lnTo>
                    <a:lnTo>
                      <a:pt x="314" y="0"/>
                    </a:lnTo>
                    <a:lnTo>
                      <a:pt x="307" y="0"/>
                    </a:lnTo>
                    <a:lnTo>
                      <a:pt x="300" y="1"/>
                    </a:lnTo>
                    <a:lnTo>
                      <a:pt x="294" y="1"/>
                    </a:lnTo>
                    <a:lnTo>
                      <a:pt x="287" y="2"/>
                    </a:lnTo>
                    <a:lnTo>
                      <a:pt x="280" y="2"/>
                    </a:lnTo>
                    <a:lnTo>
                      <a:pt x="274" y="3"/>
                    </a:lnTo>
                    <a:lnTo>
                      <a:pt x="267" y="4"/>
                    </a:lnTo>
                    <a:lnTo>
                      <a:pt x="261" y="4"/>
                    </a:lnTo>
                    <a:lnTo>
                      <a:pt x="255" y="5"/>
                    </a:lnTo>
                    <a:lnTo>
                      <a:pt x="248" y="6"/>
                    </a:lnTo>
                    <a:lnTo>
                      <a:pt x="242" y="7"/>
                    </a:lnTo>
                    <a:lnTo>
                      <a:pt x="236" y="9"/>
                    </a:lnTo>
                    <a:lnTo>
                      <a:pt x="230" y="10"/>
                    </a:lnTo>
                    <a:lnTo>
                      <a:pt x="224" y="11"/>
                    </a:lnTo>
                    <a:lnTo>
                      <a:pt x="218" y="13"/>
                    </a:lnTo>
                    <a:lnTo>
                      <a:pt x="212" y="14"/>
                    </a:lnTo>
                    <a:lnTo>
                      <a:pt x="206" y="16"/>
                    </a:lnTo>
                    <a:lnTo>
                      <a:pt x="200" y="18"/>
                    </a:lnTo>
                    <a:lnTo>
                      <a:pt x="195" y="20"/>
                    </a:lnTo>
                    <a:lnTo>
                      <a:pt x="189" y="22"/>
                    </a:lnTo>
                    <a:lnTo>
                      <a:pt x="184" y="24"/>
                    </a:lnTo>
                    <a:lnTo>
                      <a:pt x="178" y="26"/>
                    </a:lnTo>
                    <a:lnTo>
                      <a:pt x="173" y="28"/>
                    </a:lnTo>
                    <a:lnTo>
                      <a:pt x="168" y="31"/>
                    </a:lnTo>
                    <a:lnTo>
                      <a:pt x="163" y="33"/>
                    </a:lnTo>
                    <a:lnTo>
                      <a:pt x="156" y="36"/>
                    </a:lnTo>
                    <a:lnTo>
                      <a:pt x="151" y="40"/>
                    </a:lnTo>
                    <a:lnTo>
                      <a:pt x="145" y="43"/>
                    </a:lnTo>
                    <a:lnTo>
                      <a:pt x="139" y="47"/>
                    </a:lnTo>
                    <a:lnTo>
                      <a:pt x="133" y="51"/>
                    </a:lnTo>
                    <a:lnTo>
                      <a:pt x="128" y="54"/>
                    </a:lnTo>
                    <a:lnTo>
                      <a:pt x="122" y="58"/>
                    </a:lnTo>
                    <a:lnTo>
                      <a:pt x="117" y="63"/>
                    </a:lnTo>
                    <a:lnTo>
                      <a:pt x="112" y="67"/>
                    </a:lnTo>
                    <a:lnTo>
                      <a:pt x="107" y="71"/>
                    </a:lnTo>
                    <a:lnTo>
                      <a:pt x="102" y="76"/>
                    </a:lnTo>
                    <a:lnTo>
                      <a:pt x="97" y="80"/>
                    </a:lnTo>
                    <a:lnTo>
                      <a:pt x="92" y="85"/>
                    </a:lnTo>
                    <a:lnTo>
                      <a:pt x="87" y="90"/>
                    </a:lnTo>
                    <a:lnTo>
                      <a:pt x="83" y="95"/>
                    </a:lnTo>
                    <a:lnTo>
                      <a:pt x="78" y="100"/>
                    </a:lnTo>
                    <a:lnTo>
                      <a:pt x="74" y="105"/>
                    </a:lnTo>
                    <a:lnTo>
                      <a:pt x="70" y="110"/>
                    </a:lnTo>
                    <a:lnTo>
                      <a:pt x="66" y="116"/>
                    </a:lnTo>
                    <a:lnTo>
                      <a:pt x="62" y="121"/>
                    </a:lnTo>
                    <a:lnTo>
                      <a:pt x="58" y="127"/>
                    </a:lnTo>
                    <a:lnTo>
                      <a:pt x="54" y="132"/>
                    </a:lnTo>
                    <a:lnTo>
                      <a:pt x="51" y="138"/>
                    </a:lnTo>
                    <a:lnTo>
                      <a:pt x="47" y="144"/>
                    </a:lnTo>
                    <a:lnTo>
                      <a:pt x="44" y="149"/>
                    </a:lnTo>
                    <a:lnTo>
                      <a:pt x="41" y="155"/>
                    </a:lnTo>
                    <a:lnTo>
                      <a:pt x="37" y="161"/>
                    </a:lnTo>
                    <a:lnTo>
                      <a:pt x="34" y="167"/>
                    </a:lnTo>
                    <a:lnTo>
                      <a:pt x="32" y="173"/>
                    </a:lnTo>
                    <a:lnTo>
                      <a:pt x="29" y="180"/>
                    </a:lnTo>
                    <a:lnTo>
                      <a:pt x="26" y="186"/>
                    </a:lnTo>
                    <a:lnTo>
                      <a:pt x="24" y="192"/>
                    </a:lnTo>
                    <a:lnTo>
                      <a:pt x="21" y="199"/>
                    </a:lnTo>
                    <a:lnTo>
                      <a:pt x="19" y="205"/>
                    </a:lnTo>
                    <a:lnTo>
                      <a:pt x="17" y="212"/>
                    </a:lnTo>
                    <a:lnTo>
                      <a:pt x="15" y="219"/>
                    </a:lnTo>
                    <a:lnTo>
                      <a:pt x="13" y="226"/>
                    </a:lnTo>
                    <a:lnTo>
                      <a:pt x="11" y="232"/>
                    </a:lnTo>
                    <a:lnTo>
                      <a:pt x="10" y="239"/>
                    </a:lnTo>
                    <a:lnTo>
                      <a:pt x="8" y="246"/>
                    </a:lnTo>
                    <a:lnTo>
                      <a:pt x="7" y="253"/>
                    </a:lnTo>
                    <a:lnTo>
                      <a:pt x="5" y="260"/>
                    </a:lnTo>
                    <a:lnTo>
                      <a:pt x="4" y="267"/>
                    </a:lnTo>
                    <a:lnTo>
                      <a:pt x="3" y="274"/>
                    </a:lnTo>
                    <a:lnTo>
                      <a:pt x="2" y="281"/>
                    </a:lnTo>
                    <a:lnTo>
                      <a:pt x="2" y="288"/>
                    </a:lnTo>
                    <a:lnTo>
                      <a:pt x="1" y="296"/>
                    </a:lnTo>
                    <a:lnTo>
                      <a:pt x="1" y="303"/>
                    </a:lnTo>
                    <a:lnTo>
                      <a:pt x="0" y="310"/>
                    </a:lnTo>
                    <a:lnTo>
                      <a:pt x="0" y="317"/>
                    </a:lnTo>
                    <a:lnTo>
                      <a:pt x="0" y="325"/>
                    </a:lnTo>
                    <a:lnTo>
                      <a:pt x="0" y="332"/>
                    </a:lnTo>
                    <a:lnTo>
                      <a:pt x="0" y="339"/>
                    </a:lnTo>
                    <a:lnTo>
                      <a:pt x="1" y="346"/>
                    </a:lnTo>
                    <a:lnTo>
                      <a:pt x="1" y="353"/>
                    </a:lnTo>
                    <a:lnTo>
                      <a:pt x="2" y="360"/>
                    </a:lnTo>
                    <a:lnTo>
                      <a:pt x="2" y="366"/>
                    </a:lnTo>
                    <a:lnTo>
                      <a:pt x="3" y="373"/>
                    </a:lnTo>
                    <a:lnTo>
                      <a:pt x="4" y="380"/>
                    </a:lnTo>
                    <a:lnTo>
                      <a:pt x="5" y="387"/>
                    </a:lnTo>
                    <a:lnTo>
                      <a:pt x="6" y="394"/>
                    </a:lnTo>
                    <a:lnTo>
                      <a:pt x="8" y="401"/>
                    </a:lnTo>
                    <a:lnTo>
                      <a:pt x="9" y="407"/>
                    </a:lnTo>
                    <a:lnTo>
                      <a:pt x="11" y="414"/>
                    </a:lnTo>
                    <a:lnTo>
                      <a:pt x="12" y="421"/>
                    </a:lnTo>
                    <a:lnTo>
                      <a:pt x="14" y="428"/>
                    </a:lnTo>
                    <a:lnTo>
                      <a:pt x="16" y="434"/>
                    </a:lnTo>
                    <a:lnTo>
                      <a:pt x="18" y="441"/>
                    </a:lnTo>
                    <a:lnTo>
                      <a:pt x="20" y="447"/>
                    </a:lnTo>
                    <a:lnTo>
                      <a:pt x="22" y="454"/>
                    </a:lnTo>
                    <a:lnTo>
                      <a:pt x="25" y="460"/>
                    </a:lnTo>
                    <a:lnTo>
                      <a:pt x="27" y="467"/>
                    </a:lnTo>
                    <a:lnTo>
                      <a:pt x="30" y="473"/>
                    </a:lnTo>
                    <a:lnTo>
                      <a:pt x="33" y="480"/>
                    </a:lnTo>
                    <a:lnTo>
                      <a:pt x="35" y="486"/>
                    </a:lnTo>
                    <a:lnTo>
                      <a:pt x="38" y="492"/>
                    </a:lnTo>
                    <a:lnTo>
                      <a:pt x="41" y="498"/>
                    </a:lnTo>
                    <a:lnTo>
                      <a:pt x="44" y="505"/>
                    </a:lnTo>
                    <a:lnTo>
                      <a:pt x="48" y="511"/>
                    </a:lnTo>
                    <a:lnTo>
                      <a:pt x="51" y="517"/>
                    </a:lnTo>
                    <a:lnTo>
                      <a:pt x="55" y="523"/>
                    </a:lnTo>
                    <a:lnTo>
                      <a:pt x="58" y="529"/>
                    </a:lnTo>
                    <a:lnTo>
                      <a:pt x="62" y="535"/>
                    </a:lnTo>
                    <a:lnTo>
                      <a:pt x="66" y="541"/>
                    </a:lnTo>
                    <a:lnTo>
                      <a:pt x="69" y="547"/>
                    </a:lnTo>
                    <a:lnTo>
                      <a:pt x="73" y="553"/>
                    </a:lnTo>
                    <a:lnTo>
                      <a:pt x="77" y="559"/>
                    </a:lnTo>
                    <a:lnTo>
                      <a:pt x="82" y="564"/>
                    </a:lnTo>
                    <a:lnTo>
                      <a:pt x="86" y="570"/>
                    </a:lnTo>
                    <a:lnTo>
                      <a:pt x="90" y="576"/>
                    </a:lnTo>
                    <a:lnTo>
                      <a:pt x="95" y="581"/>
                    </a:lnTo>
                    <a:lnTo>
                      <a:pt x="99" y="587"/>
                    </a:lnTo>
                    <a:lnTo>
                      <a:pt x="104" y="592"/>
                    </a:lnTo>
                    <a:lnTo>
                      <a:pt x="109" y="598"/>
                    </a:lnTo>
                    <a:lnTo>
                      <a:pt x="114" y="603"/>
                    </a:lnTo>
                    <a:lnTo>
                      <a:pt x="118" y="608"/>
                    </a:lnTo>
                    <a:lnTo>
                      <a:pt x="124" y="613"/>
                    </a:lnTo>
                    <a:lnTo>
                      <a:pt x="129" y="619"/>
                    </a:lnTo>
                    <a:lnTo>
                      <a:pt x="134" y="624"/>
                    </a:lnTo>
                    <a:lnTo>
                      <a:pt x="139" y="629"/>
                    </a:lnTo>
                    <a:lnTo>
                      <a:pt x="145" y="634"/>
                    </a:lnTo>
                    <a:lnTo>
                      <a:pt x="150" y="639"/>
                    </a:lnTo>
                    <a:lnTo>
                      <a:pt x="156" y="644"/>
                    </a:lnTo>
                    <a:lnTo>
                      <a:pt x="161" y="648"/>
                    </a:lnTo>
                    <a:lnTo>
                      <a:pt x="166" y="653"/>
                    </a:lnTo>
                    <a:lnTo>
                      <a:pt x="171" y="657"/>
                    </a:lnTo>
                    <a:lnTo>
                      <a:pt x="177" y="661"/>
                    </a:lnTo>
                    <a:lnTo>
                      <a:pt x="182" y="665"/>
                    </a:lnTo>
                    <a:lnTo>
                      <a:pt x="187" y="669"/>
                    </a:lnTo>
                    <a:lnTo>
                      <a:pt x="193" y="672"/>
                    </a:lnTo>
                    <a:lnTo>
                      <a:pt x="198" y="676"/>
                    </a:lnTo>
                    <a:lnTo>
                      <a:pt x="204" y="680"/>
                    </a:lnTo>
                    <a:lnTo>
                      <a:pt x="209" y="684"/>
                    </a:lnTo>
                    <a:lnTo>
                      <a:pt x="215" y="687"/>
                    </a:lnTo>
                    <a:lnTo>
                      <a:pt x="220" y="691"/>
                    </a:lnTo>
                    <a:lnTo>
                      <a:pt x="226" y="694"/>
                    </a:lnTo>
                    <a:lnTo>
                      <a:pt x="232" y="697"/>
                    </a:lnTo>
                    <a:lnTo>
                      <a:pt x="238" y="701"/>
                    </a:lnTo>
                    <a:lnTo>
                      <a:pt x="244" y="704"/>
                    </a:lnTo>
                    <a:lnTo>
                      <a:pt x="250" y="707"/>
                    </a:lnTo>
                    <a:lnTo>
                      <a:pt x="256" y="710"/>
                    </a:lnTo>
                    <a:lnTo>
                      <a:pt x="262" y="713"/>
                    </a:lnTo>
                    <a:lnTo>
                      <a:pt x="268" y="716"/>
                    </a:lnTo>
                    <a:lnTo>
                      <a:pt x="274" y="719"/>
                    </a:lnTo>
                    <a:lnTo>
                      <a:pt x="281" y="722"/>
                    </a:lnTo>
                    <a:lnTo>
                      <a:pt x="287" y="725"/>
                    </a:lnTo>
                    <a:lnTo>
                      <a:pt x="293" y="727"/>
                    </a:lnTo>
                    <a:lnTo>
                      <a:pt x="300" y="730"/>
                    </a:lnTo>
                    <a:lnTo>
                      <a:pt x="306" y="733"/>
                    </a:lnTo>
                    <a:lnTo>
                      <a:pt x="313" y="735"/>
                    </a:lnTo>
                    <a:lnTo>
                      <a:pt x="319" y="738"/>
                    </a:lnTo>
                    <a:lnTo>
                      <a:pt x="326" y="740"/>
                    </a:lnTo>
                    <a:lnTo>
                      <a:pt x="332" y="742"/>
                    </a:lnTo>
                    <a:lnTo>
                      <a:pt x="339" y="744"/>
                    </a:lnTo>
                    <a:lnTo>
                      <a:pt x="346" y="747"/>
                    </a:lnTo>
                    <a:lnTo>
                      <a:pt x="353" y="749"/>
                    </a:lnTo>
                    <a:lnTo>
                      <a:pt x="359" y="751"/>
                    </a:lnTo>
                    <a:lnTo>
                      <a:pt x="366" y="753"/>
                    </a:lnTo>
                    <a:lnTo>
                      <a:pt x="373" y="754"/>
                    </a:lnTo>
                    <a:lnTo>
                      <a:pt x="380" y="756"/>
                    </a:lnTo>
                    <a:lnTo>
                      <a:pt x="387" y="758"/>
                    </a:lnTo>
                    <a:lnTo>
                      <a:pt x="394" y="759"/>
                    </a:lnTo>
                    <a:lnTo>
                      <a:pt x="401" y="761"/>
                    </a:lnTo>
                    <a:lnTo>
                      <a:pt x="408" y="762"/>
                    </a:lnTo>
                    <a:lnTo>
                      <a:pt x="416" y="764"/>
                    </a:lnTo>
                    <a:lnTo>
                      <a:pt x="423" y="765"/>
                    </a:lnTo>
                    <a:lnTo>
                      <a:pt x="430" y="766"/>
                    </a:lnTo>
                    <a:lnTo>
                      <a:pt x="437" y="768"/>
                    </a:lnTo>
                    <a:lnTo>
                      <a:pt x="444" y="769"/>
                    </a:lnTo>
                    <a:lnTo>
                      <a:pt x="452" y="770"/>
                    </a:lnTo>
                    <a:lnTo>
                      <a:pt x="459" y="771"/>
                    </a:lnTo>
                    <a:lnTo>
                      <a:pt x="467" y="772"/>
                    </a:lnTo>
                    <a:lnTo>
                      <a:pt x="474" y="772"/>
                    </a:lnTo>
                    <a:lnTo>
                      <a:pt x="481" y="773"/>
                    </a:lnTo>
                    <a:lnTo>
                      <a:pt x="489" y="774"/>
                    </a:lnTo>
                    <a:lnTo>
                      <a:pt x="496" y="774"/>
                    </a:lnTo>
                    <a:lnTo>
                      <a:pt x="504" y="775"/>
                    </a:lnTo>
                    <a:lnTo>
                      <a:pt x="511" y="775"/>
                    </a:lnTo>
                    <a:lnTo>
                      <a:pt x="519" y="776"/>
                    </a:lnTo>
                    <a:lnTo>
                      <a:pt x="527" y="776"/>
                    </a:lnTo>
                    <a:lnTo>
                      <a:pt x="534" y="776"/>
                    </a:lnTo>
                    <a:lnTo>
                      <a:pt x="542" y="776"/>
                    </a:lnTo>
                    <a:lnTo>
                      <a:pt x="550" y="776"/>
                    </a:lnTo>
                  </a:path>
                </a:pathLst>
              </a:custGeom>
              <a:solidFill>
                <a:srgbClr val="999999"/>
              </a:solidFill>
              <a:ln w="12700" cap="rnd">
                <a:solidFill>
                  <a:schemeClr val="tx1"/>
                </a:solidFill>
                <a:round/>
                <a:headEnd/>
                <a:tailEnd/>
              </a:ln>
            </p:spPr>
            <p:txBody>
              <a:bodyPr rot="10800000" vert="eaVert"/>
              <a:lstStyle/>
              <a:p>
                <a:endParaRPr lang="da-DK"/>
              </a:p>
            </p:txBody>
          </p:sp>
          <p:sp>
            <p:nvSpPr>
              <p:cNvPr id="27667" name="Freeform 421"/>
              <p:cNvSpPr>
                <a:spLocks/>
              </p:cNvSpPr>
              <p:nvPr/>
            </p:nvSpPr>
            <p:spPr bwMode="auto">
              <a:xfrm rot="5400000">
                <a:off x="751842" y="2136233"/>
                <a:ext cx="728768" cy="510718"/>
              </a:xfrm>
              <a:custGeom>
                <a:avLst/>
                <a:gdLst>
                  <a:gd name="T0" fmla="*/ 2147483647 w 1101"/>
                  <a:gd name="T1" fmla="*/ 2147483647 h 777"/>
                  <a:gd name="T2" fmla="*/ 2147483647 w 1101"/>
                  <a:gd name="T3" fmla="*/ 2147483647 h 777"/>
                  <a:gd name="T4" fmla="*/ 2147483647 w 1101"/>
                  <a:gd name="T5" fmla="*/ 2147483647 h 777"/>
                  <a:gd name="T6" fmla="*/ 2147483647 w 1101"/>
                  <a:gd name="T7" fmla="*/ 2147483647 h 777"/>
                  <a:gd name="T8" fmla="*/ 2147483647 w 1101"/>
                  <a:gd name="T9" fmla="*/ 2147483647 h 777"/>
                  <a:gd name="T10" fmla="*/ 2147483647 w 1101"/>
                  <a:gd name="T11" fmla="*/ 2147483647 h 777"/>
                  <a:gd name="T12" fmla="*/ 2147483647 w 1101"/>
                  <a:gd name="T13" fmla="*/ 2147483647 h 777"/>
                  <a:gd name="T14" fmla="*/ 2147483647 w 1101"/>
                  <a:gd name="T15" fmla="*/ 2147483647 h 777"/>
                  <a:gd name="T16" fmla="*/ 2147483647 w 1101"/>
                  <a:gd name="T17" fmla="*/ 2147483647 h 777"/>
                  <a:gd name="T18" fmla="*/ 2147483647 w 1101"/>
                  <a:gd name="T19" fmla="*/ 2147483647 h 777"/>
                  <a:gd name="T20" fmla="*/ 2147483647 w 1101"/>
                  <a:gd name="T21" fmla="*/ 2147483647 h 777"/>
                  <a:gd name="T22" fmla="*/ 2147483647 w 1101"/>
                  <a:gd name="T23" fmla="*/ 2147483647 h 777"/>
                  <a:gd name="T24" fmla="*/ 2147483647 w 1101"/>
                  <a:gd name="T25" fmla="*/ 2147483647 h 777"/>
                  <a:gd name="T26" fmla="*/ 2147483647 w 1101"/>
                  <a:gd name="T27" fmla="*/ 2147483647 h 777"/>
                  <a:gd name="T28" fmla="*/ 2147483647 w 1101"/>
                  <a:gd name="T29" fmla="*/ 2147483647 h 777"/>
                  <a:gd name="T30" fmla="*/ 2147483647 w 1101"/>
                  <a:gd name="T31" fmla="*/ 2147483647 h 777"/>
                  <a:gd name="T32" fmla="*/ 2147483647 w 1101"/>
                  <a:gd name="T33" fmla="*/ 2147483647 h 777"/>
                  <a:gd name="T34" fmla="*/ 2147483647 w 1101"/>
                  <a:gd name="T35" fmla="*/ 2147483647 h 777"/>
                  <a:gd name="T36" fmla="*/ 2147483647 w 1101"/>
                  <a:gd name="T37" fmla="*/ 2147483647 h 777"/>
                  <a:gd name="T38" fmla="*/ 2147483647 w 1101"/>
                  <a:gd name="T39" fmla="*/ 2147483647 h 777"/>
                  <a:gd name="T40" fmla="*/ 2147483647 w 1101"/>
                  <a:gd name="T41" fmla="*/ 2147483647 h 777"/>
                  <a:gd name="T42" fmla="*/ 2147483647 w 1101"/>
                  <a:gd name="T43" fmla="*/ 2147483647 h 777"/>
                  <a:gd name="T44" fmla="*/ 2147483647 w 1101"/>
                  <a:gd name="T45" fmla="*/ 2147483647 h 777"/>
                  <a:gd name="T46" fmla="*/ 2147483647 w 1101"/>
                  <a:gd name="T47" fmla="*/ 0 h 777"/>
                  <a:gd name="T48" fmla="*/ 2147483647 w 1101"/>
                  <a:gd name="T49" fmla="*/ 2147483647 h 777"/>
                  <a:gd name="T50" fmla="*/ 2147483647 w 1101"/>
                  <a:gd name="T51" fmla="*/ 2147483647 h 777"/>
                  <a:gd name="T52" fmla="*/ 2147483647 w 1101"/>
                  <a:gd name="T53" fmla="*/ 2147483647 h 777"/>
                  <a:gd name="T54" fmla="*/ 2147483647 w 1101"/>
                  <a:gd name="T55" fmla="*/ 2147483647 h 777"/>
                  <a:gd name="T56" fmla="*/ 2147483647 w 1101"/>
                  <a:gd name="T57" fmla="*/ 2147483647 h 777"/>
                  <a:gd name="T58" fmla="*/ 2147483647 w 1101"/>
                  <a:gd name="T59" fmla="*/ 2147483647 h 777"/>
                  <a:gd name="T60" fmla="*/ 2147483647 w 1101"/>
                  <a:gd name="T61" fmla="*/ 0 h 777"/>
                  <a:gd name="T62" fmla="*/ 2147483647 w 1101"/>
                  <a:gd name="T63" fmla="*/ 0 h 777"/>
                  <a:gd name="T64" fmla="*/ 2147483647 w 1101"/>
                  <a:gd name="T65" fmla="*/ 2147483647 h 777"/>
                  <a:gd name="T66" fmla="*/ 2147483647 w 1101"/>
                  <a:gd name="T67" fmla="*/ 2147483647 h 777"/>
                  <a:gd name="T68" fmla="*/ 2147483647 w 1101"/>
                  <a:gd name="T69" fmla="*/ 2147483647 h 777"/>
                  <a:gd name="T70" fmla="*/ 2147483647 w 1101"/>
                  <a:gd name="T71" fmla="*/ 2147483647 h 777"/>
                  <a:gd name="T72" fmla="*/ 2147483647 w 1101"/>
                  <a:gd name="T73" fmla="*/ 2147483647 h 777"/>
                  <a:gd name="T74" fmla="*/ 2147483647 w 1101"/>
                  <a:gd name="T75" fmla="*/ 2147483647 h 777"/>
                  <a:gd name="T76" fmla="*/ 2147483647 w 1101"/>
                  <a:gd name="T77" fmla="*/ 2147483647 h 777"/>
                  <a:gd name="T78" fmla="*/ 2147483647 w 1101"/>
                  <a:gd name="T79" fmla="*/ 2147483647 h 777"/>
                  <a:gd name="T80" fmla="*/ 2147483647 w 1101"/>
                  <a:gd name="T81" fmla="*/ 2147483647 h 777"/>
                  <a:gd name="T82" fmla="*/ 2147483647 w 1101"/>
                  <a:gd name="T83" fmla="*/ 2147483647 h 777"/>
                  <a:gd name="T84" fmla="*/ 2147483647 w 1101"/>
                  <a:gd name="T85" fmla="*/ 2147483647 h 777"/>
                  <a:gd name="T86" fmla="*/ 2147483647 w 1101"/>
                  <a:gd name="T87" fmla="*/ 2147483647 h 777"/>
                  <a:gd name="T88" fmla="*/ 2147483647 w 1101"/>
                  <a:gd name="T89" fmla="*/ 2147483647 h 777"/>
                  <a:gd name="T90" fmla="*/ 2147483647 w 1101"/>
                  <a:gd name="T91" fmla="*/ 2147483647 h 777"/>
                  <a:gd name="T92" fmla="*/ 2147483647 w 1101"/>
                  <a:gd name="T93" fmla="*/ 2147483647 h 777"/>
                  <a:gd name="T94" fmla="*/ 2147483647 w 1101"/>
                  <a:gd name="T95" fmla="*/ 2147483647 h 777"/>
                  <a:gd name="T96" fmla="*/ 2147483647 w 1101"/>
                  <a:gd name="T97" fmla="*/ 2147483647 h 777"/>
                  <a:gd name="T98" fmla="*/ 2147483647 w 1101"/>
                  <a:gd name="T99" fmla="*/ 2147483647 h 777"/>
                  <a:gd name="T100" fmla="*/ 2147483647 w 1101"/>
                  <a:gd name="T101" fmla="*/ 2147483647 h 777"/>
                  <a:gd name="T102" fmla="*/ 2147483647 w 1101"/>
                  <a:gd name="T103" fmla="*/ 2147483647 h 777"/>
                  <a:gd name="T104" fmla="*/ 2147483647 w 1101"/>
                  <a:gd name="T105" fmla="*/ 2147483647 h 777"/>
                  <a:gd name="T106" fmla="*/ 2147483647 w 1101"/>
                  <a:gd name="T107" fmla="*/ 2147483647 h 777"/>
                  <a:gd name="T108" fmla="*/ 2147483647 w 1101"/>
                  <a:gd name="T109" fmla="*/ 2147483647 h 777"/>
                  <a:gd name="T110" fmla="*/ 2147483647 w 1101"/>
                  <a:gd name="T111" fmla="*/ 2147483647 h 7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01"/>
                  <a:gd name="T169" fmla="*/ 0 h 777"/>
                  <a:gd name="T170" fmla="*/ 1101 w 1101"/>
                  <a:gd name="T171" fmla="*/ 777 h 7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01" h="777">
                    <a:moveTo>
                      <a:pt x="550" y="776"/>
                    </a:moveTo>
                    <a:lnTo>
                      <a:pt x="557" y="776"/>
                    </a:lnTo>
                    <a:lnTo>
                      <a:pt x="565" y="776"/>
                    </a:lnTo>
                    <a:lnTo>
                      <a:pt x="573" y="776"/>
                    </a:lnTo>
                    <a:lnTo>
                      <a:pt x="580" y="776"/>
                    </a:lnTo>
                    <a:lnTo>
                      <a:pt x="588" y="775"/>
                    </a:lnTo>
                    <a:lnTo>
                      <a:pt x="596" y="775"/>
                    </a:lnTo>
                    <a:lnTo>
                      <a:pt x="603" y="774"/>
                    </a:lnTo>
                    <a:lnTo>
                      <a:pt x="611" y="774"/>
                    </a:lnTo>
                    <a:lnTo>
                      <a:pt x="618" y="773"/>
                    </a:lnTo>
                    <a:lnTo>
                      <a:pt x="626" y="772"/>
                    </a:lnTo>
                    <a:lnTo>
                      <a:pt x="633" y="772"/>
                    </a:lnTo>
                    <a:lnTo>
                      <a:pt x="640" y="771"/>
                    </a:lnTo>
                    <a:lnTo>
                      <a:pt x="648" y="770"/>
                    </a:lnTo>
                    <a:lnTo>
                      <a:pt x="655" y="769"/>
                    </a:lnTo>
                    <a:lnTo>
                      <a:pt x="662" y="768"/>
                    </a:lnTo>
                    <a:lnTo>
                      <a:pt x="670" y="766"/>
                    </a:lnTo>
                    <a:lnTo>
                      <a:pt x="677" y="765"/>
                    </a:lnTo>
                    <a:lnTo>
                      <a:pt x="684" y="764"/>
                    </a:lnTo>
                    <a:lnTo>
                      <a:pt x="691" y="762"/>
                    </a:lnTo>
                    <a:lnTo>
                      <a:pt x="698" y="761"/>
                    </a:lnTo>
                    <a:lnTo>
                      <a:pt x="705" y="759"/>
                    </a:lnTo>
                    <a:lnTo>
                      <a:pt x="712" y="758"/>
                    </a:lnTo>
                    <a:lnTo>
                      <a:pt x="719" y="756"/>
                    </a:lnTo>
                    <a:lnTo>
                      <a:pt x="726" y="754"/>
                    </a:lnTo>
                    <a:lnTo>
                      <a:pt x="733" y="753"/>
                    </a:lnTo>
                    <a:lnTo>
                      <a:pt x="740" y="751"/>
                    </a:lnTo>
                    <a:lnTo>
                      <a:pt x="747" y="749"/>
                    </a:lnTo>
                    <a:lnTo>
                      <a:pt x="754" y="747"/>
                    </a:lnTo>
                    <a:lnTo>
                      <a:pt x="761" y="744"/>
                    </a:lnTo>
                    <a:lnTo>
                      <a:pt x="767" y="742"/>
                    </a:lnTo>
                    <a:lnTo>
                      <a:pt x="774" y="740"/>
                    </a:lnTo>
                    <a:lnTo>
                      <a:pt x="780" y="738"/>
                    </a:lnTo>
                    <a:lnTo>
                      <a:pt x="787" y="735"/>
                    </a:lnTo>
                    <a:lnTo>
                      <a:pt x="794" y="733"/>
                    </a:lnTo>
                    <a:lnTo>
                      <a:pt x="800" y="730"/>
                    </a:lnTo>
                    <a:lnTo>
                      <a:pt x="806" y="727"/>
                    </a:lnTo>
                    <a:lnTo>
                      <a:pt x="813" y="725"/>
                    </a:lnTo>
                    <a:lnTo>
                      <a:pt x="819" y="722"/>
                    </a:lnTo>
                    <a:lnTo>
                      <a:pt x="825" y="719"/>
                    </a:lnTo>
                    <a:lnTo>
                      <a:pt x="832" y="716"/>
                    </a:lnTo>
                    <a:lnTo>
                      <a:pt x="838" y="713"/>
                    </a:lnTo>
                    <a:lnTo>
                      <a:pt x="844" y="710"/>
                    </a:lnTo>
                    <a:lnTo>
                      <a:pt x="850" y="707"/>
                    </a:lnTo>
                    <a:lnTo>
                      <a:pt x="856" y="704"/>
                    </a:lnTo>
                    <a:lnTo>
                      <a:pt x="862" y="701"/>
                    </a:lnTo>
                    <a:lnTo>
                      <a:pt x="868" y="697"/>
                    </a:lnTo>
                    <a:lnTo>
                      <a:pt x="873" y="694"/>
                    </a:lnTo>
                    <a:lnTo>
                      <a:pt x="879" y="691"/>
                    </a:lnTo>
                    <a:lnTo>
                      <a:pt x="885" y="687"/>
                    </a:lnTo>
                    <a:lnTo>
                      <a:pt x="890" y="684"/>
                    </a:lnTo>
                    <a:lnTo>
                      <a:pt x="896" y="680"/>
                    </a:lnTo>
                    <a:lnTo>
                      <a:pt x="901" y="676"/>
                    </a:lnTo>
                    <a:lnTo>
                      <a:pt x="907" y="672"/>
                    </a:lnTo>
                    <a:lnTo>
                      <a:pt x="912" y="669"/>
                    </a:lnTo>
                    <a:lnTo>
                      <a:pt x="918" y="665"/>
                    </a:lnTo>
                    <a:lnTo>
                      <a:pt x="923" y="661"/>
                    </a:lnTo>
                    <a:lnTo>
                      <a:pt x="928" y="657"/>
                    </a:lnTo>
                    <a:lnTo>
                      <a:pt x="933" y="653"/>
                    </a:lnTo>
                    <a:lnTo>
                      <a:pt x="938" y="648"/>
                    </a:lnTo>
                    <a:lnTo>
                      <a:pt x="944" y="644"/>
                    </a:lnTo>
                    <a:lnTo>
                      <a:pt x="949" y="639"/>
                    </a:lnTo>
                    <a:lnTo>
                      <a:pt x="955" y="634"/>
                    </a:lnTo>
                    <a:lnTo>
                      <a:pt x="960" y="629"/>
                    </a:lnTo>
                    <a:lnTo>
                      <a:pt x="965" y="624"/>
                    </a:lnTo>
                    <a:lnTo>
                      <a:pt x="971" y="619"/>
                    </a:lnTo>
                    <a:lnTo>
                      <a:pt x="976" y="613"/>
                    </a:lnTo>
                    <a:lnTo>
                      <a:pt x="981" y="608"/>
                    </a:lnTo>
                    <a:lnTo>
                      <a:pt x="986" y="603"/>
                    </a:lnTo>
                    <a:lnTo>
                      <a:pt x="991" y="598"/>
                    </a:lnTo>
                    <a:lnTo>
                      <a:pt x="995" y="592"/>
                    </a:lnTo>
                    <a:lnTo>
                      <a:pt x="1000" y="587"/>
                    </a:lnTo>
                    <a:lnTo>
                      <a:pt x="1005" y="581"/>
                    </a:lnTo>
                    <a:lnTo>
                      <a:pt x="1009" y="576"/>
                    </a:lnTo>
                    <a:lnTo>
                      <a:pt x="1014" y="570"/>
                    </a:lnTo>
                    <a:lnTo>
                      <a:pt x="1018" y="564"/>
                    </a:lnTo>
                    <a:lnTo>
                      <a:pt x="1022" y="559"/>
                    </a:lnTo>
                    <a:lnTo>
                      <a:pt x="1026" y="553"/>
                    </a:lnTo>
                    <a:lnTo>
                      <a:pt x="1030" y="547"/>
                    </a:lnTo>
                    <a:lnTo>
                      <a:pt x="1034" y="541"/>
                    </a:lnTo>
                    <a:lnTo>
                      <a:pt x="1038" y="535"/>
                    </a:lnTo>
                    <a:lnTo>
                      <a:pt x="1041" y="529"/>
                    </a:lnTo>
                    <a:lnTo>
                      <a:pt x="1045" y="523"/>
                    </a:lnTo>
                    <a:lnTo>
                      <a:pt x="1048" y="517"/>
                    </a:lnTo>
                    <a:lnTo>
                      <a:pt x="1052" y="511"/>
                    </a:lnTo>
                    <a:lnTo>
                      <a:pt x="1055" y="505"/>
                    </a:lnTo>
                    <a:lnTo>
                      <a:pt x="1058" y="498"/>
                    </a:lnTo>
                    <a:lnTo>
                      <a:pt x="1061" y="492"/>
                    </a:lnTo>
                    <a:lnTo>
                      <a:pt x="1064" y="486"/>
                    </a:lnTo>
                    <a:lnTo>
                      <a:pt x="1067" y="480"/>
                    </a:lnTo>
                    <a:lnTo>
                      <a:pt x="1070" y="473"/>
                    </a:lnTo>
                    <a:lnTo>
                      <a:pt x="1072" y="467"/>
                    </a:lnTo>
                    <a:lnTo>
                      <a:pt x="1075" y="460"/>
                    </a:lnTo>
                    <a:lnTo>
                      <a:pt x="1077" y="454"/>
                    </a:lnTo>
                    <a:lnTo>
                      <a:pt x="1079" y="447"/>
                    </a:lnTo>
                    <a:lnTo>
                      <a:pt x="1082" y="441"/>
                    </a:lnTo>
                    <a:lnTo>
                      <a:pt x="1084" y="434"/>
                    </a:lnTo>
                    <a:lnTo>
                      <a:pt x="1086" y="428"/>
                    </a:lnTo>
                    <a:lnTo>
                      <a:pt x="1087" y="421"/>
                    </a:lnTo>
                    <a:lnTo>
                      <a:pt x="1089" y="414"/>
                    </a:lnTo>
                    <a:lnTo>
                      <a:pt x="1091" y="407"/>
                    </a:lnTo>
                    <a:lnTo>
                      <a:pt x="1092" y="401"/>
                    </a:lnTo>
                    <a:lnTo>
                      <a:pt x="1093" y="394"/>
                    </a:lnTo>
                    <a:lnTo>
                      <a:pt x="1095" y="387"/>
                    </a:lnTo>
                    <a:lnTo>
                      <a:pt x="1096" y="380"/>
                    </a:lnTo>
                    <a:lnTo>
                      <a:pt x="1097" y="373"/>
                    </a:lnTo>
                    <a:lnTo>
                      <a:pt x="1097" y="366"/>
                    </a:lnTo>
                    <a:lnTo>
                      <a:pt x="1098" y="360"/>
                    </a:lnTo>
                    <a:lnTo>
                      <a:pt x="1099" y="353"/>
                    </a:lnTo>
                    <a:lnTo>
                      <a:pt x="1099" y="346"/>
                    </a:lnTo>
                    <a:lnTo>
                      <a:pt x="1099" y="339"/>
                    </a:lnTo>
                    <a:lnTo>
                      <a:pt x="1100" y="332"/>
                    </a:lnTo>
                    <a:lnTo>
                      <a:pt x="1100" y="325"/>
                    </a:lnTo>
                    <a:lnTo>
                      <a:pt x="1100" y="317"/>
                    </a:lnTo>
                    <a:lnTo>
                      <a:pt x="1099" y="310"/>
                    </a:lnTo>
                    <a:lnTo>
                      <a:pt x="1099" y="303"/>
                    </a:lnTo>
                    <a:lnTo>
                      <a:pt x="1099" y="296"/>
                    </a:lnTo>
                    <a:lnTo>
                      <a:pt x="1098" y="288"/>
                    </a:lnTo>
                    <a:lnTo>
                      <a:pt x="1097" y="281"/>
                    </a:lnTo>
                    <a:lnTo>
                      <a:pt x="1096" y="274"/>
                    </a:lnTo>
                    <a:lnTo>
                      <a:pt x="1095" y="267"/>
                    </a:lnTo>
                    <a:lnTo>
                      <a:pt x="1094" y="260"/>
                    </a:lnTo>
                    <a:lnTo>
                      <a:pt x="1093" y="253"/>
                    </a:lnTo>
                    <a:lnTo>
                      <a:pt x="1092" y="246"/>
                    </a:lnTo>
                    <a:lnTo>
                      <a:pt x="1090" y="239"/>
                    </a:lnTo>
                    <a:lnTo>
                      <a:pt x="1089" y="232"/>
                    </a:lnTo>
                    <a:lnTo>
                      <a:pt x="1087" y="226"/>
                    </a:lnTo>
                    <a:lnTo>
                      <a:pt x="1085" y="219"/>
                    </a:lnTo>
                    <a:lnTo>
                      <a:pt x="1083" y="212"/>
                    </a:lnTo>
                    <a:lnTo>
                      <a:pt x="1081" y="206"/>
                    </a:lnTo>
                    <a:lnTo>
                      <a:pt x="1079" y="199"/>
                    </a:lnTo>
                    <a:lnTo>
                      <a:pt x="1076" y="193"/>
                    </a:lnTo>
                    <a:lnTo>
                      <a:pt x="1074" y="186"/>
                    </a:lnTo>
                    <a:lnTo>
                      <a:pt x="1071" y="180"/>
                    </a:lnTo>
                    <a:lnTo>
                      <a:pt x="1068" y="173"/>
                    </a:lnTo>
                    <a:lnTo>
                      <a:pt x="1065" y="167"/>
                    </a:lnTo>
                    <a:lnTo>
                      <a:pt x="1063" y="161"/>
                    </a:lnTo>
                    <a:lnTo>
                      <a:pt x="1059" y="155"/>
                    </a:lnTo>
                    <a:lnTo>
                      <a:pt x="1056" y="149"/>
                    </a:lnTo>
                    <a:lnTo>
                      <a:pt x="1053" y="144"/>
                    </a:lnTo>
                    <a:lnTo>
                      <a:pt x="1049" y="138"/>
                    </a:lnTo>
                    <a:lnTo>
                      <a:pt x="1046" y="133"/>
                    </a:lnTo>
                    <a:lnTo>
                      <a:pt x="1042" y="127"/>
                    </a:lnTo>
                    <a:lnTo>
                      <a:pt x="1038" y="121"/>
                    </a:lnTo>
                    <a:lnTo>
                      <a:pt x="1034" y="116"/>
                    </a:lnTo>
                    <a:lnTo>
                      <a:pt x="1030" y="111"/>
                    </a:lnTo>
                    <a:lnTo>
                      <a:pt x="1026" y="105"/>
                    </a:lnTo>
                    <a:lnTo>
                      <a:pt x="1022" y="100"/>
                    </a:lnTo>
                    <a:lnTo>
                      <a:pt x="1018" y="95"/>
                    </a:lnTo>
                    <a:lnTo>
                      <a:pt x="1013" y="90"/>
                    </a:lnTo>
                    <a:lnTo>
                      <a:pt x="1009" y="85"/>
                    </a:lnTo>
                    <a:lnTo>
                      <a:pt x="1004" y="81"/>
                    </a:lnTo>
                    <a:lnTo>
                      <a:pt x="999" y="76"/>
                    </a:lnTo>
                    <a:lnTo>
                      <a:pt x="994" y="72"/>
                    </a:lnTo>
                    <a:lnTo>
                      <a:pt x="989" y="67"/>
                    </a:lnTo>
                    <a:lnTo>
                      <a:pt x="984" y="63"/>
                    </a:lnTo>
                    <a:lnTo>
                      <a:pt x="979" y="59"/>
                    </a:lnTo>
                    <a:lnTo>
                      <a:pt x="974" y="55"/>
                    </a:lnTo>
                    <a:lnTo>
                      <a:pt x="968" y="51"/>
                    </a:lnTo>
                    <a:lnTo>
                      <a:pt x="963" y="47"/>
                    </a:lnTo>
                    <a:lnTo>
                      <a:pt x="957" y="44"/>
                    </a:lnTo>
                    <a:lnTo>
                      <a:pt x="951" y="40"/>
                    </a:lnTo>
                    <a:lnTo>
                      <a:pt x="945" y="37"/>
                    </a:lnTo>
                    <a:lnTo>
                      <a:pt x="939" y="34"/>
                    </a:lnTo>
                    <a:lnTo>
                      <a:pt x="934" y="31"/>
                    </a:lnTo>
                    <a:lnTo>
                      <a:pt x="929" y="29"/>
                    </a:lnTo>
                    <a:lnTo>
                      <a:pt x="923" y="26"/>
                    </a:lnTo>
                    <a:lnTo>
                      <a:pt x="918" y="24"/>
                    </a:lnTo>
                    <a:lnTo>
                      <a:pt x="912" y="22"/>
                    </a:lnTo>
                    <a:lnTo>
                      <a:pt x="907" y="20"/>
                    </a:lnTo>
                    <a:lnTo>
                      <a:pt x="901" y="18"/>
                    </a:lnTo>
                    <a:lnTo>
                      <a:pt x="895" y="16"/>
                    </a:lnTo>
                    <a:lnTo>
                      <a:pt x="889" y="14"/>
                    </a:lnTo>
                    <a:lnTo>
                      <a:pt x="883" y="13"/>
                    </a:lnTo>
                    <a:lnTo>
                      <a:pt x="877" y="11"/>
                    </a:lnTo>
                    <a:lnTo>
                      <a:pt x="871" y="10"/>
                    </a:lnTo>
                    <a:lnTo>
                      <a:pt x="865" y="8"/>
                    </a:lnTo>
                    <a:lnTo>
                      <a:pt x="859" y="7"/>
                    </a:lnTo>
                    <a:lnTo>
                      <a:pt x="853" y="6"/>
                    </a:lnTo>
                    <a:lnTo>
                      <a:pt x="846" y="5"/>
                    </a:lnTo>
                    <a:lnTo>
                      <a:pt x="840" y="4"/>
                    </a:lnTo>
                    <a:lnTo>
                      <a:pt x="833" y="3"/>
                    </a:lnTo>
                    <a:lnTo>
                      <a:pt x="827" y="3"/>
                    </a:lnTo>
                    <a:lnTo>
                      <a:pt x="820" y="2"/>
                    </a:lnTo>
                    <a:lnTo>
                      <a:pt x="813" y="1"/>
                    </a:lnTo>
                    <a:lnTo>
                      <a:pt x="807" y="1"/>
                    </a:lnTo>
                    <a:lnTo>
                      <a:pt x="800" y="1"/>
                    </a:lnTo>
                    <a:lnTo>
                      <a:pt x="793" y="0"/>
                    </a:lnTo>
                    <a:lnTo>
                      <a:pt x="786" y="0"/>
                    </a:lnTo>
                    <a:lnTo>
                      <a:pt x="779" y="0"/>
                    </a:lnTo>
                    <a:lnTo>
                      <a:pt x="772" y="0"/>
                    </a:lnTo>
                    <a:lnTo>
                      <a:pt x="765" y="0"/>
                    </a:lnTo>
                    <a:lnTo>
                      <a:pt x="757" y="0"/>
                    </a:lnTo>
                    <a:lnTo>
                      <a:pt x="750" y="0"/>
                    </a:lnTo>
                    <a:lnTo>
                      <a:pt x="743" y="1"/>
                    </a:lnTo>
                    <a:lnTo>
                      <a:pt x="736" y="1"/>
                    </a:lnTo>
                    <a:lnTo>
                      <a:pt x="728" y="1"/>
                    </a:lnTo>
                    <a:lnTo>
                      <a:pt x="721" y="2"/>
                    </a:lnTo>
                    <a:lnTo>
                      <a:pt x="713" y="2"/>
                    </a:lnTo>
                    <a:lnTo>
                      <a:pt x="706" y="3"/>
                    </a:lnTo>
                    <a:lnTo>
                      <a:pt x="698" y="4"/>
                    </a:lnTo>
                    <a:lnTo>
                      <a:pt x="691" y="4"/>
                    </a:lnTo>
                    <a:lnTo>
                      <a:pt x="683" y="5"/>
                    </a:lnTo>
                    <a:lnTo>
                      <a:pt x="675" y="6"/>
                    </a:lnTo>
                    <a:lnTo>
                      <a:pt x="668" y="7"/>
                    </a:lnTo>
                    <a:lnTo>
                      <a:pt x="660" y="8"/>
                    </a:lnTo>
                    <a:lnTo>
                      <a:pt x="652" y="9"/>
                    </a:lnTo>
                    <a:lnTo>
                      <a:pt x="644" y="10"/>
                    </a:lnTo>
                    <a:lnTo>
                      <a:pt x="636" y="11"/>
                    </a:lnTo>
                    <a:lnTo>
                      <a:pt x="628" y="12"/>
                    </a:lnTo>
                    <a:lnTo>
                      <a:pt x="621" y="13"/>
                    </a:lnTo>
                    <a:lnTo>
                      <a:pt x="613" y="14"/>
                    </a:lnTo>
                    <a:lnTo>
                      <a:pt x="605" y="16"/>
                    </a:lnTo>
                    <a:lnTo>
                      <a:pt x="597" y="17"/>
                    </a:lnTo>
                    <a:lnTo>
                      <a:pt x="588" y="18"/>
                    </a:lnTo>
                    <a:lnTo>
                      <a:pt x="580" y="20"/>
                    </a:lnTo>
                    <a:lnTo>
                      <a:pt x="572" y="21"/>
                    </a:lnTo>
                    <a:lnTo>
                      <a:pt x="564" y="23"/>
                    </a:lnTo>
                    <a:lnTo>
                      <a:pt x="556" y="24"/>
                    </a:lnTo>
                    <a:lnTo>
                      <a:pt x="548" y="23"/>
                    </a:lnTo>
                    <a:lnTo>
                      <a:pt x="540" y="21"/>
                    </a:lnTo>
                    <a:lnTo>
                      <a:pt x="532" y="20"/>
                    </a:lnTo>
                    <a:lnTo>
                      <a:pt x="524" y="19"/>
                    </a:lnTo>
                    <a:lnTo>
                      <a:pt x="516" y="17"/>
                    </a:lnTo>
                    <a:lnTo>
                      <a:pt x="508" y="16"/>
                    </a:lnTo>
                    <a:lnTo>
                      <a:pt x="500" y="15"/>
                    </a:lnTo>
                    <a:lnTo>
                      <a:pt x="492" y="14"/>
                    </a:lnTo>
                    <a:lnTo>
                      <a:pt x="484" y="12"/>
                    </a:lnTo>
                    <a:lnTo>
                      <a:pt x="476" y="11"/>
                    </a:lnTo>
                    <a:lnTo>
                      <a:pt x="469" y="10"/>
                    </a:lnTo>
                    <a:lnTo>
                      <a:pt x="461" y="9"/>
                    </a:lnTo>
                    <a:lnTo>
                      <a:pt x="453" y="8"/>
                    </a:lnTo>
                    <a:lnTo>
                      <a:pt x="445" y="7"/>
                    </a:lnTo>
                    <a:lnTo>
                      <a:pt x="438" y="6"/>
                    </a:lnTo>
                    <a:lnTo>
                      <a:pt x="430" y="5"/>
                    </a:lnTo>
                    <a:lnTo>
                      <a:pt x="423" y="5"/>
                    </a:lnTo>
                    <a:lnTo>
                      <a:pt x="415" y="4"/>
                    </a:lnTo>
                    <a:lnTo>
                      <a:pt x="408" y="3"/>
                    </a:lnTo>
                    <a:lnTo>
                      <a:pt x="400" y="3"/>
                    </a:lnTo>
                    <a:lnTo>
                      <a:pt x="393" y="2"/>
                    </a:lnTo>
                    <a:lnTo>
                      <a:pt x="385" y="2"/>
                    </a:lnTo>
                    <a:lnTo>
                      <a:pt x="378" y="1"/>
                    </a:lnTo>
                    <a:lnTo>
                      <a:pt x="371" y="1"/>
                    </a:lnTo>
                    <a:lnTo>
                      <a:pt x="363" y="0"/>
                    </a:lnTo>
                    <a:lnTo>
                      <a:pt x="356" y="0"/>
                    </a:lnTo>
                    <a:lnTo>
                      <a:pt x="349" y="0"/>
                    </a:lnTo>
                    <a:lnTo>
                      <a:pt x="342" y="0"/>
                    </a:lnTo>
                    <a:lnTo>
                      <a:pt x="335" y="0"/>
                    </a:lnTo>
                    <a:lnTo>
                      <a:pt x="328" y="0"/>
                    </a:lnTo>
                    <a:lnTo>
                      <a:pt x="321" y="0"/>
                    </a:lnTo>
                    <a:lnTo>
                      <a:pt x="314" y="0"/>
                    </a:lnTo>
                    <a:lnTo>
                      <a:pt x="307" y="0"/>
                    </a:lnTo>
                    <a:lnTo>
                      <a:pt x="300" y="1"/>
                    </a:lnTo>
                    <a:lnTo>
                      <a:pt x="294" y="1"/>
                    </a:lnTo>
                    <a:lnTo>
                      <a:pt x="287" y="2"/>
                    </a:lnTo>
                    <a:lnTo>
                      <a:pt x="280" y="2"/>
                    </a:lnTo>
                    <a:lnTo>
                      <a:pt x="274" y="3"/>
                    </a:lnTo>
                    <a:lnTo>
                      <a:pt x="267" y="4"/>
                    </a:lnTo>
                    <a:lnTo>
                      <a:pt x="261" y="4"/>
                    </a:lnTo>
                    <a:lnTo>
                      <a:pt x="255" y="5"/>
                    </a:lnTo>
                    <a:lnTo>
                      <a:pt x="248" y="6"/>
                    </a:lnTo>
                    <a:lnTo>
                      <a:pt x="242" y="7"/>
                    </a:lnTo>
                    <a:lnTo>
                      <a:pt x="236" y="9"/>
                    </a:lnTo>
                    <a:lnTo>
                      <a:pt x="230" y="10"/>
                    </a:lnTo>
                    <a:lnTo>
                      <a:pt x="224" y="11"/>
                    </a:lnTo>
                    <a:lnTo>
                      <a:pt x="218" y="13"/>
                    </a:lnTo>
                    <a:lnTo>
                      <a:pt x="212" y="14"/>
                    </a:lnTo>
                    <a:lnTo>
                      <a:pt x="206" y="16"/>
                    </a:lnTo>
                    <a:lnTo>
                      <a:pt x="200" y="18"/>
                    </a:lnTo>
                    <a:lnTo>
                      <a:pt x="195" y="20"/>
                    </a:lnTo>
                    <a:lnTo>
                      <a:pt x="189" y="22"/>
                    </a:lnTo>
                    <a:lnTo>
                      <a:pt x="184" y="24"/>
                    </a:lnTo>
                    <a:lnTo>
                      <a:pt x="178" y="26"/>
                    </a:lnTo>
                    <a:lnTo>
                      <a:pt x="173" y="28"/>
                    </a:lnTo>
                    <a:lnTo>
                      <a:pt x="168" y="31"/>
                    </a:lnTo>
                    <a:lnTo>
                      <a:pt x="163" y="33"/>
                    </a:lnTo>
                    <a:lnTo>
                      <a:pt x="156" y="36"/>
                    </a:lnTo>
                    <a:lnTo>
                      <a:pt x="151" y="40"/>
                    </a:lnTo>
                    <a:lnTo>
                      <a:pt x="145" y="43"/>
                    </a:lnTo>
                    <a:lnTo>
                      <a:pt x="139" y="47"/>
                    </a:lnTo>
                    <a:lnTo>
                      <a:pt x="133" y="51"/>
                    </a:lnTo>
                    <a:lnTo>
                      <a:pt x="128" y="54"/>
                    </a:lnTo>
                    <a:lnTo>
                      <a:pt x="122" y="58"/>
                    </a:lnTo>
                    <a:lnTo>
                      <a:pt x="117" y="63"/>
                    </a:lnTo>
                    <a:lnTo>
                      <a:pt x="112" y="67"/>
                    </a:lnTo>
                    <a:lnTo>
                      <a:pt x="107" y="71"/>
                    </a:lnTo>
                    <a:lnTo>
                      <a:pt x="102" y="76"/>
                    </a:lnTo>
                    <a:lnTo>
                      <a:pt x="97" y="80"/>
                    </a:lnTo>
                    <a:lnTo>
                      <a:pt x="92" y="85"/>
                    </a:lnTo>
                    <a:lnTo>
                      <a:pt x="87" y="90"/>
                    </a:lnTo>
                    <a:lnTo>
                      <a:pt x="83" y="95"/>
                    </a:lnTo>
                    <a:lnTo>
                      <a:pt x="78" y="100"/>
                    </a:lnTo>
                    <a:lnTo>
                      <a:pt x="74" y="105"/>
                    </a:lnTo>
                    <a:lnTo>
                      <a:pt x="70" y="110"/>
                    </a:lnTo>
                    <a:lnTo>
                      <a:pt x="66" y="116"/>
                    </a:lnTo>
                    <a:lnTo>
                      <a:pt x="62" y="121"/>
                    </a:lnTo>
                    <a:lnTo>
                      <a:pt x="58" y="127"/>
                    </a:lnTo>
                    <a:lnTo>
                      <a:pt x="54" y="132"/>
                    </a:lnTo>
                    <a:lnTo>
                      <a:pt x="51" y="138"/>
                    </a:lnTo>
                    <a:lnTo>
                      <a:pt x="47" y="144"/>
                    </a:lnTo>
                    <a:lnTo>
                      <a:pt x="44" y="149"/>
                    </a:lnTo>
                    <a:lnTo>
                      <a:pt x="41" y="155"/>
                    </a:lnTo>
                    <a:lnTo>
                      <a:pt x="37" y="161"/>
                    </a:lnTo>
                    <a:lnTo>
                      <a:pt x="34" y="167"/>
                    </a:lnTo>
                    <a:lnTo>
                      <a:pt x="32" y="173"/>
                    </a:lnTo>
                    <a:lnTo>
                      <a:pt x="29" y="180"/>
                    </a:lnTo>
                    <a:lnTo>
                      <a:pt x="26" y="186"/>
                    </a:lnTo>
                    <a:lnTo>
                      <a:pt x="24" y="192"/>
                    </a:lnTo>
                    <a:lnTo>
                      <a:pt x="21" y="199"/>
                    </a:lnTo>
                    <a:lnTo>
                      <a:pt x="19" y="205"/>
                    </a:lnTo>
                    <a:lnTo>
                      <a:pt x="17" y="212"/>
                    </a:lnTo>
                    <a:lnTo>
                      <a:pt x="15" y="219"/>
                    </a:lnTo>
                    <a:lnTo>
                      <a:pt x="13" y="226"/>
                    </a:lnTo>
                    <a:lnTo>
                      <a:pt x="11" y="232"/>
                    </a:lnTo>
                    <a:lnTo>
                      <a:pt x="10" y="239"/>
                    </a:lnTo>
                    <a:lnTo>
                      <a:pt x="8" y="246"/>
                    </a:lnTo>
                    <a:lnTo>
                      <a:pt x="7" y="253"/>
                    </a:lnTo>
                    <a:lnTo>
                      <a:pt x="5" y="260"/>
                    </a:lnTo>
                    <a:lnTo>
                      <a:pt x="4" y="267"/>
                    </a:lnTo>
                    <a:lnTo>
                      <a:pt x="3" y="274"/>
                    </a:lnTo>
                    <a:lnTo>
                      <a:pt x="2" y="281"/>
                    </a:lnTo>
                    <a:lnTo>
                      <a:pt x="2" y="288"/>
                    </a:lnTo>
                    <a:lnTo>
                      <a:pt x="1" y="296"/>
                    </a:lnTo>
                    <a:lnTo>
                      <a:pt x="1" y="303"/>
                    </a:lnTo>
                    <a:lnTo>
                      <a:pt x="0" y="310"/>
                    </a:lnTo>
                    <a:lnTo>
                      <a:pt x="0" y="317"/>
                    </a:lnTo>
                    <a:lnTo>
                      <a:pt x="0" y="325"/>
                    </a:lnTo>
                    <a:lnTo>
                      <a:pt x="0" y="332"/>
                    </a:lnTo>
                    <a:lnTo>
                      <a:pt x="0" y="339"/>
                    </a:lnTo>
                    <a:lnTo>
                      <a:pt x="1" y="346"/>
                    </a:lnTo>
                    <a:lnTo>
                      <a:pt x="1" y="353"/>
                    </a:lnTo>
                    <a:lnTo>
                      <a:pt x="2" y="360"/>
                    </a:lnTo>
                    <a:lnTo>
                      <a:pt x="2" y="366"/>
                    </a:lnTo>
                    <a:lnTo>
                      <a:pt x="3" y="373"/>
                    </a:lnTo>
                    <a:lnTo>
                      <a:pt x="4" y="380"/>
                    </a:lnTo>
                    <a:lnTo>
                      <a:pt x="5" y="387"/>
                    </a:lnTo>
                    <a:lnTo>
                      <a:pt x="6" y="394"/>
                    </a:lnTo>
                    <a:lnTo>
                      <a:pt x="8" y="401"/>
                    </a:lnTo>
                    <a:lnTo>
                      <a:pt x="9" y="407"/>
                    </a:lnTo>
                    <a:lnTo>
                      <a:pt x="11" y="414"/>
                    </a:lnTo>
                    <a:lnTo>
                      <a:pt x="12" y="421"/>
                    </a:lnTo>
                    <a:lnTo>
                      <a:pt x="14" y="428"/>
                    </a:lnTo>
                    <a:lnTo>
                      <a:pt x="16" y="434"/>
                    </a:lnTo>
                    <a:lnTo>
                      <a:pt x="18" y="441"/>
                    </a:lnTo>
                    <a:lnTo>
                      <a:pt x="20" y="447"/>
                    </a:lnTo>
                    <a:lnTo>
                      <a:pt x="22" y="454"/>
                    </a:lnTo>
                    <a:lnTo>
                      <a:pt x="25" y="460"/>
                    </a:lnTo>
                    <a:lnTo>
                      <a:pt x="27" y="467"/>
                    </a:lnTo>
                    <a:lnTo>
                      <a:pt x="30" y="473"/>
                    </a:lnTo>
                    <a:lnTo>
                      <a:pt x="33" y="480"/>
                    </a:lnTo>
                    <a:lnTo>
                      <a:pt x="35" y="486"/>
                    </a:lnTo>
                    <a:lnTo>
                      <a:pt x="38" y="492"/>
                    </a:lnTo>
                    <a:lnTo>
                      <a:pt x="41" y="498"/>
                    </a:lnTo>
                    <a:lnTo>
                      <a:pt x="44" y="505"/>
                    </a:lnTo>
                    <a:lnTo>
                      <a:pt x="48" y="511"/>
                    </a:lnTo>
                    <a:lnTo>
                      <a:pt x="51" y="517"/>
                    </a:lnTo>
                    <a:lnTo>
                      <a:pt x="55" y="523"/>
                    </a:lnTo>
                    <a:lnTo>
                      <a:pt x="58" y="529"/>
                    </a:lnTo>
                    <a:lnTo>
                      <a:pt x="62" y="535"/>
                    </a:lnTo>
                    <a:lnTo>
                      <a:pt x="66" y="541"/>
                    </a:lnTo>
                    <a:lnTo>
                      <a:pt x="69" y="547"/>
                    </a:lnTo>
                    <a:lnTo>
                      <a:pt x="73" y="553"/>
                    </a:lnTo>
                    <a:lnTo>
                      <a:pt x="77" y="559"/>
                    </a:lnTo>
                    <a:lnTo>
                      <a:pt x="82" y="564"/>
                    </a:lnTo>
                    <a:lnTo>
                      <a:pt x="86" y="570"/>
                    </a:lnTo>
                    <a:lnTo>
                      <a:pt x="90" y="576"/>
                    </a:lnTo>
                    <a:lnTo>
                      <a:pt x="95" y="581"/>
                    </a:lnTo>
                    <a:lnTo>
                      <a:pt x="99" y="587"/>
                    </a:lnTo>
                    <a:lnTo>
                      <a:pt x="104" y="592"/>
                    </a:lnTo>
                    <a:lnTo>
                      <a:pt x="109" y="598"/>
                    </a:lnTo>
                    <a:lnTo>
                      <a:pt x="114" y="603"/>
                    </a:lnTo>
                    <a:lnTo>
                      <a:pt x="118" y="608"/>
                    </a:lnTo>
                    <a:lnTo>
                      <a:pt x="124" y="613"/>
                    </a:lnTo>
                    <a:lnTo>
                      <a:pt x="129" y="619"/>
                    </a:lnTo>
                    <a:lnTo>
                      <a:pt x="134" y="624"/>
                    </a:lnTo>
                    <a:lnTo>
                      <a:pt x="139" y="629"/>
                    </a:lnTo>
                    <a:lnTo>
                      <a:pt x="145" y="634"/>
                    </a:lnTo>
                    <a:lnTo>
                      <a:pt x="150" y="639"/>
                    </a:lnTo>
                    <a:lnTo>
                      <a:pt x="156" y="644"/>
                    </a:lnTo>
                    <a:lnTo>
                      <a:pt x="161" y="648"/>
                    </a:lnTo>
                    <a:lnTo>
                      <a:pt x="166" y="653"/>
                    </a:lnTo>
                    <a:lnTo>
                      <a:pt x="171" y="657"/>
                    </a:lnTo>
                    <a:lnTo>
                      <a:pt x="177" y="661"/>
                    </a:lnTo>
                    <a:lnTo>
                      <a:pt x="182" y="665"/>
                    </a:lnTo>
                    <a:lnTo>
                      <a:pt x="187" y="669"/>
                    </a:lnTo>
                    <a:lnTo>
                      <a:pt x="193" y="672"/>
                    </a:lnTo>
                    <a:lnTo>
                      <a:pt x="198" y="676"/>
                    </a:lnTo>
                    <a:lnTo>
                      <a:pt x="204" y="680"/>
                    </a:lnTo>
                    <a:lnTo>
                      <a:pt x="209" y="684"/>
                    </a:lnTo>
                    <a:lnTo>
                      <a:pt x="215" y="687"/>
                    </a:lnTo>
                    <a:lnTo>
                      <a:pt x="220" y="691"/>
                    </a:lnTo>
                    <a:lnTo>
                      <a:pt x="226" y="694"/>
                    </a:lnTo>
                    <a:lnTo>
                      <a:pt x="232" y="697"/>
                    </a:lnTo>
                    <a:lnTo>
                      <a:pt x="238" y="701"/>
                    </a:lnTo>
                    <a:lnTo>
                      <a:pt x="244" y="704"/>
                    </a:lnTo>
                    <a:lnTo>
                      <a:pt x="250" y="707"/>
                    </a:lnTo>
                    <a:lnTo>
                      <a:pt x="256" y="710"/>
                    </a:lnTo>
                    <a:lnTo>
                      <a:pt x="262" y="713"/>
                    </a:lnTo>
                    <a:lnTo>
                      <a:pt x="268" y="716"/>
                    </a:lnTo>
                    <a:lnTo>
                      <a:pt x="274" y="719"/>
                    </a:lnTo>
                    <a:lnTo>
                      <a:pt x="281" y="722"/>
                    </a:lnTo>
                    <a:lnTo>
                      <a:pt x="287" y="725"/>
                    </a:lnTo>
                    <a:lnTo>
                      <a:pt x="293" y="727"/>
                    </a:lnTo>
                    <a:lnTo>
                      <a:pt x="300" y="730"/>
                    </a:lnTo>
                    <a:lnTo>
                      <a:pt x="306" y="733"/>
                    </a:lnTo>
                    <a:lnTo>
                      <a:pt x="313" y="735"/>
                    </a:lnTo>
                    <a:lnTo>
                      <a:pt x="319" y="738"/>
                    </a:lnTo>
                    <a:lnTo>
                      <a:pt x="326" y="740"/>
                    </a:lnTo>
                    <a:lnTo>
                      <a:pt x="332" y="742"/>
                    </a:lnTo>
                    <a:lnTo>
                      <a:pt x="339" y="744"/>
                    </a:lnTo>
                    <a:lnTo>
                      <a:pt x="346" y="747"/>
                    </a:lnTo>
                    <a:lnTo>
                      <a:pt x="353" y="749"/>
                    </a:lnTo>
                    <a:lnTo>
                      <a:pt x="359" y="751"/>
                    </a:lnTo>
                    <a:lnTo>
                      <a:pt x="366" y="753"/>
                    </a:lnTo>
                    <a:lnTo>
                      <a:pt x="373" y="754"/>
                    </a:lnTo>
                    <a:lnTo>
                      <a:pt x="380" y="756"/>
                    </a:lnTo>
                    <a:lnTo>
                      <a:pt x="387" y="758"/>
                    </a:lnTo>
                    <a:lnTo>
                      <a:pt x="394" y="759"/>
                    </a:lnTo>
                    <a:lnTo>
                      <a:pt x="401" y="761"/>
                    </a:lnTo>
                    <a:lnTo>
                      <a:pt x="408" y="762"/>
                    </a:lnTo>
                    <a:lnTo>
                      <a:pt x="416" y="764"/>
                    </a:lnTo>
                    <a:lnTo>
                      <a:pt x="423" y="765"/>
                    </a:lnTo>
                    <a:lnTo>
                      <a:pt x="430" y="766"/>
                    </a:lnTo>
                    <a:lnTo>
                      <a:pt x="437" y="768"/>
                    </a:lnTo>
                    <a:lnTo>
                      <a:pt x="444" y="769"/>
                    </a:lnTo>
                    <a:lnTo>
                      <a:pt x="452" y="770"/>
                    </a:lnTo>
                    <a:lnTo>
                      <a:pt x="459" y="771"/>
                    </a:lnTo>
                    <a:lnTo>
                      <a:pt x="467" y="772"/>
                    </a:lnTo>
                    <a:lnTo>
                      <a:pt x="474" y="772"/>
                    </a:lnTo>
                    <a:lnTo>
                      <a:pt x="481" y="773"/>
                    </a:lnTo>
                    <a:lnTo>
                      <a:pt x="489" y="774"/>
                    </a:lnTo>
                    <a:lnTo>
                      <a:pt x="496" y="774"/>
                    </a:lnTo>
                    <a:lnTo>
                      <a:pt x="504" y="775"/>
                    </a:lnTo>
                    <a:lnTo>
                      <a:pt x="511" y="775"/>
                    </a:lnTo>
                    <a:lnTo>
                      <a:pt x="519" y="776"/>
                    </a:lnTo>
                    <a:lnTo>
                      <a:pt x="527" y="776"/>
                    </a:lnTo>
                    <a:lnTo>
                      <a:pt x="534" y="776"/>
                    </a:lnTo>
                    <a:lnTo>
                      <a:pt x="542" y="776"/>
                    </a:lnTo>
                    <a:lnTo>
                      <a:pt x="550" y="77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68" name="Freeform 422"/>
              <p:cNvSpPr>
                <a:spLocks/>
              </p:cNvSpPr>
              <p:nvPr/>
            </p:nvSpPr>
            <p:spPr bwMode="auto">
              <a:xfrm rot="5400000">
                <a:off x="789219" y="2159325"/>
                <a:ext cx="659788" cy="462953"/>
              </a:xfrm>
              <a:custGeom>
                <a:avLst/>
                <a:gdLst>
                  <a:gd name="T0" fmla="*/ 2147483647 w 997"/>
                  <a:gd name="T1" fmla="*/ 2147483647 h 704"/>
                  <a:gd name="T2" fmla="*/ 2147483647 w 997"/>
                  <a:gd name="T3" fmla="*/ 2147483647 h 704"/>
                  <a:gd name="T4" fmla="*/ 2147483647 w 997"/>
                  <a:gd name="T5" fmla="*/ 2147483647 h 704"/>
                  <a:gd name="T6" fmla="*/ 2147483647 w 997"/>
                  <a:gd name="T7" fmla="*/ 2147483647 h 704"/>
                  <a:gd name="T8" fmla="*/ 2147483647 w 997"/>
                  <a:gd name="T9" fmla="*/ 2147483647 h 704"/>
                  <a:gd name="T10" fmla="*/ 2147483647 w 997"/>
                  <a:gd name="T11" fmla="*/ 2147483647 h 704"/>
                  <a:gd name="T12" fmla="*/ 2147483647 w 997"/>
                  <a:gd name="T13" fmla="*/ 2147483647 h 704"/>
                  <a:gd name="T14" fmla="*/ 2147483647 w 997"/>
                  <a:gd name="T15" fmla="*/ 2147483647 h 704"/>
                  <a:gd name="T16" fmla="*/ 2147483647 w 997"/>
                  <a:gd name="T17" fmla="*/ 2147483647 h 704"/>
                  <a:gd name="T18" fmla="*/ 2147483647 w 997"/>
                  <a:gd name="T19" fmla="*/ 2147483647 h 704"/>
                  <a:gd name="T20" fmla="*/ 2147483647 w 997"/>
                  <a:gd name="T21" fmla="*/ 2147483647 h 704"/>
                  <a:gd name="T22" fmla="*/ 2147483647 w 997"/>
                  <a:gd name="T23" fmla="*/ 2147483647 h 704"/>
                  <a:gd name="T24" fmla="*/ 2147483647 w 997"/>
                  <a:gd name="T25" fmla="*/ 2147483647 h 704"/>
                  <a:gd name="T26" fmla="*/ 2147483647 w 997"/>
                  <a:gd name="T27" fmla="*/ 2147483647 h 704"/>
                  <a:gd name="T28" fmla="*/ 2147483647 w 997"/>
                  <a:gd name="T29" fmla="*/ 2147483647 h 704"/>
                  <a:gd name="T30" fmla="*/ 2147483647 w 997"/>
                  <a:gd name="T31" fmla="*/ 2147483647 h 704"/>
                  <a:gd name="T32" fmla="*/ 2147483647 w 997"/>
                  <a:gd name="T33" fmla="*/ 2147483647 h 704"/>
                  <a:gd name="T34" fmla="*/ 2147483647 w 997"/>
                  <a:gd name="T35" fmla="*/ 2147483647 h 704"/>
                  <a:gd name="T36" fmla="*/ 2147483647 w 997"/>
                  <a:gd name="T37" fmla="*/ 2147483647 h 704"/>
                  <a:gd name="T38" fmla="*/ 2147483647 w 997"/>
                  <a:gd name="T39" fmla="*/ 2147483647 h 704"/>
                  <a:gd name="T40" fmla="*/ 2147483647 w 997"/>
                  <a:gd name="T41" fmla="*/ 2147483647 h 704"/>
                  <a:gd name="T42" fmla="*/ 2147483647 w 997"/>
                  <a:gd name="T43" fmla="*/ 2147483647 h 704"/>
                  <a:gd name="T44" fmla="*/ 2147483647 w 997"/>
                  <a:gd name="T45" fmla="*/ 2147483647 h 704"/>
                  <a:gd name="T46" fmla="*/ 2147483647 w 997"/>
                  <a:gd name="T47" fmla="*/ 2147483647 h 704"/>
                  <a:gd name="T48" fmla="*/ 2147483647 w 997"/>
                  <a:gd name="T49" fmla="*/ 0 h 704"/>
                  <a:gd name="T50" fmla="*/ 2147483647 w 997"/>
                  <a:gd name="T51" fmla="*/ 2147483647 h 704"/>
                  <a:gd name="T52" fmla="*/ 2147483647 w 997"/>
                  <a:gd name="T53" fmla="*/ 2147483647 h 704"/>
                  <a:gd name="T54" fmla="*/ 2147483647 w 997"/>
                  <a:gd name="T55" fmla="*/ 2147483647 h 704"/>
                  <a:gd name="T56" fmla="*/ 2147483647 w 997"/>
                  <a:gd name="T57" fmla="*/ 2147483647 h 704"/>
                  <a:gd name="T58" fmla="*/ 2147483647 w 997"/>
                  <a:gd name="T59" fmla="*/ 2147483647 h 704"/>
                  <a:gd name="T60" fmla="*/ 2147483647 w 997"/>
                  <a:gd name="T61" fmla="*/ 2147483647 h 704"/>
                  <a:gd name="T62" fmla="*/ 2147483647 w 997"/>
                  <a:gd name="T63" fmla="*/ 2147483647 h 704"/>
                  <a:gd name="T64" fmla="*/ 2147483647 w 997"/>
                  <a:gd name="T65" fmla="*/ 2147483647 h 704"/>
                  <a:gd name="T66" fmla="*/ 2147483647 w 997"/>
                  <a:gd name="T67" fmla="*/ 2147483647 h 704"/>
                  <a:gd name="T68" fmla="*/ 2147483647 w 997"/>
                  <a:gd name="T69" fmla="*/ 2147483647 h 704"/>
                  <a:gd name="T70" fmla="*/ 2147483647 w 997"/>
                  <a:gd name="T71" fmla="*/ 2147483647 h 704"/>
                  <a:gd name="T72" fmla="*/ 2147483647 w 997"/>
                  <a:gd name="T73" fmla="*/ 2147483647 h 704"/>
                  <a:gd name="T74" fmla="*/ 2147483647 w 997"/>
                  <a:gd name="T75" fmla="*/ 2147483647 h 704"/>
                  <a:gd name="T76" fmla="*/ 2147483647 w 997"/>
                  <a:gd name="T77" fmla="*/ 2147483647 h 704"/>
                  <a:gd name="T78" fmla="*/ 2147483647 w 997"/>
                  <a:gd name="T79" fmla="*/ 2147483647 h 704"/>
                  <a:gd name="T80" fmla="*/ 2147483647 w 997"/>
                  <a:gd name="T81" fmla="*/ 2147483647 h 704"/>
                  <a:gd name="T82" fmla="*/ 2147483647 w 997"/>
                  <a:gd name="T83" fmla="*/ 2147483647 h 704"/>
                  <a:gd name="T84" fmla="*/ 0 w 997"/>
                  <a:gd name="T85" fmla="*/ 2147483647 h 704"/>
                  <a:gd name="T86" fmla="*/ 2147483647 w 997"/>
                  <a:gd name="T87" fmla="*/ 2147483647 h 704"/>
                  <a:gd name="T88" fmla="*/ 2147483647 w 997"/>
                  <a:gd name="T89" fmla="*/ 2147483647 h 704"/>
                  <a:gd name="T90" fmla="*/ 2147483647 w 997"/>
                  <a:gd name="T91" fmla="*/ 2147483647 h 704"/>
                  <a:gd name="T92" fmla="*/ 2147483647 w 997"/>
                  <a:gd name="T93" fmla="*/ 2147483647 h 704"/>
                  <a:gd name="T94" fmla="*/ 2147483647 w 997"/>
                  <a:gd name="T95" fmla="*/ 2147483647 h 704"/>
                  <a:gd name="T96" fmla="*/ 2147483647 w 997"/>
                  <a:gd name="T97" fmla="*/ 2147483647 h 704"/>
                  <a:gd name="T98" fmla="*/ 2147483647 w 997"/>
                  <a:gd name="T99" fmla="*/ 2147483647 h 704"/>
                  <a:gd name="T100" fmla="*/ 2147483647 w 997"/>
                  <a:gd name="T101" fmla="*/ 2147483647 h 704"/>
                  <a:gd name="T102" fmla="*/ 2147483647 w 997"/>
                  <a:gd name="T103" fmla="*/ 2147483647 h 704"/>
                  <a:gd name="T104" fmla="*/ 2147483647 w 997"/>
                  <a:gd name="T105" fmla="*/ 2147483647 h 704"/>
                  <a:gd name="T106" fmla="*/ 2147483647 w 997"/>
                  <a:gd name="T107" fmla="*/ 2147483647 h 704"/>
                  <a:gd name="T108" fmla="*/ 2147483647 w 997"/>
                  <a:gd name="T109" fmla="*/ 2147483647 h 704"/>
                  <a:gd name="T110" fmla="*/ 2147483647 w 997"/>
                  <a:gd name="T111" fmla="*/ 2147483647 h 704"/>
                  <a:gd name="T112" fmla="*/ 2147483647 w 997"/>
                  <a:gd name="T113" fmla="*/ 2147483647 h 7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7"/>
                  <a:gd name="T172" fmla="*/ 0 h 704"/>
                  <a:gd name="T173" fmla="*/ 997 w 997"/>
                  <a:gd name="T174" fmla="*/ 704 h 7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7" h="704">
                    <a:moveTo>
                      <a:pt x="498" y="703"/>
                    </a:moveTo>
                    <a:lnTo>
                      <a:pt x="506" y="703"/>
                    </a:lnTo>
                    <a:lnTo>
                      <a:pt x="514" y="703"/>
                    </a:lnTo>
                    <a:lnTo>
                      <a:pt x="521" y="703"/>
                    </a:lnTo>
                    <a:lnTo>
                      <a:pt x="529" y="703"/>
                    </a:lnTo>
                    <a:lnTo>
                      <a:pt x="537" y="702"/>
                    </a:lnTo>
                    <a:lnTo>
                      <a:pt x="544" y="702"/>
                    </a:lnTo>
                    <a:lnTo>
                      <a:pt x="552" y="701"/>
                    </a:lnTo>
                    <a:lnTo>
                      <a:pt x="559" y="701"/>
                    </a:lnTo>
                    <a:lnTo>
                      <a:pt x="567" y="700"/>
                    </a:lnTo>
                    <a:lnTo>
                      <a:pt x="574" y="699"/>
                    </a:lnTo>
                    <a:lnTo>
                      <a:pt x="582" y="698"/>
                    </a:lnTo>
                    <a:lnTo>
                      <a:pt x="589" y="697"/>
                    </a:lnTo>
                    <a:lnTo>
                      <a:pt x="597" y="696"/>
                    </a:lnTo>
                    <a:lnTo>
                      <a:pt x="604" y="695"/>
                    </a:lnTo>
                    <a:lnTo>
                      <a:pt x="611" y="694"/>
                    </a:lnTo>
                    <a:lnTo>
                      <a:pt x="618" y="692"/>
                    </a:lnTo>
                    <a:lnTo>
                      <a:pt x="626" y="691"/>
                    </a:lnTo>
                    <a:lnTo>
                      <a:pt x="633" y="689"/>
                    </a:lnTo>
                    <a:lnTo>
                      <a:pt x="640" y="688"/>
                    </a:lnTo>
                    <a:lnTo>
                      <a:pt x="647" y="686"/>
                    </a:lnTo>
                    <a:lnTo>
                      <a:pt x="654" y="684"/>
                    </a:lnTo>
                    <a:lnTo>
                      <a:pt x="661" y="683"/>
                    </a:lnTo>
                    <a:lnTo>
                      <a:pt x="668" y="681"/>
                    </a:lnTo>
                    <a:lnTo>
                      <a:pt x="675" y="679"/>
                    </a:lnTo>
                    <a:lnTo>
                      <a:pt x="682" y="677"/>
                    </a:lnTo>
                    <a:lnTo>
                      <a:pt x="688" y="674"/>
                    </a:lnTo>
                    <a:lnTo>
                      <a:pt x="695" y="672"/>
                    </a:lnTo>
                    <a:lnTo>
                      <a:pt x="702" y="670"/>
                    </a:lnTo>
                    <a:lnTo>
                      <a:pt x="709" y="668"/>
                    </a:lnTo>
                    <a:lnTo>
                      <a:pt x="715" y="665"/>
                    </a:lnTo>
                    <a:lnTo>
                      <a:pt x="722" y="663"/>
                    </a:lnTo>
                    <a:lnTo>
                      <a:pt x="728" y="660"/>
                    </a:lnTo>
                    <a:lnTo>
                      <a:pt x="735" y="657"/>
                    </a:lnTo>
                    <a:lnTo>
                      <a:pt x="741" y="654"/>
                    </a:lnTo>
                    <a:lnTo>
                      <a:pt x="747" y="652"/>
                    </a:lnTo>
                    <a:lnTo>
                      <a:pt x="754" y="649"/>
                    </a:lnTo>
                    <a:lnTo>
                      <a:pt x="760" y="646"/>
                    </a:lnTo>
                    <a:lnTo>
                      <a:pt x="766" y="643"/>
                    </a:lnTo>
                    <a:lnTo>
                      <a:pt x="772" y="639"/>
                    </a:lnTo>
                    <a:lnTo>
                      <a:pt x="778" y="636"/>
                    </a:lnTo>
                    <a:lnTo>
                      <a:pt x="784" y="633"/>
                    </a:lnTo>
                    <a:lnTo>
                      <a:pt x="790" y="630"/>
                    </a:lnTo>
                    <a:lnTo>
                      <a:pt x="796" y="626"/>
                    </a:lnTo>
                    <a:lnTo>
                      <a:pt x="801" y="623"/>
                    </a:lnTo>
                    <a:lnTo>
                      <a:pt x="807" y="619"/>
                    </a:lnTo>
                    <a:lnTo>
                      <a:pt x="813" y="615"/>
                    </a:lnTo>
                    <a:lnTo>
                      <a:pt x="818" y="612"/>
                    </a:lnTo>
                    <a:lnTo>
                      <a:pt x="824" y="608"/>
                    </a:lnTo>
                    <a:lnTo>
                      <a:pt x="829" y="604"/>
                    </a:lnTo>
                    <a:lnTo>
                      <a:pt x="834" y="600"/>
                    </a:lnTo>
                    <a:lnTo>
                      <a:pt x="840" y="596"/>
                    </a:lnTo>
                    <a:lnTo>
                      <a:pt x="845" y="592"/>
                    </a:lnTo>
                    <a:lnTo>
                      <a:pt x="850" y="587"/>
                    </a:lnTo>
                    <a:lnTo>
                      <a:pt x="855" y="583"/>
                    </a:lnTo>
                    <a:lnTo>
                      <a:pt x="861" y="578"/>
                    </a:lnTo>
                    <a:lnTo>
                      <a:pt x="866" y="573"/>
                    </a:lnTo>
                    <a:lnTo>
                      <a:pt x="872" y="568"/>
                    </a:lnTo>
                    <a:lnTo>
                      <a:pt x="877" y="563"/>
                    </a:lnTo>
                    <a:lnTo>
                      <a:pt x="882" y="558"/>
                    </a:lnTo>
                    <a:lnTo>
                      <a:pt x="887" y="553"/>
                    </a:lnTo>
                    <a:lnTo>
                      <a:pt x="892" y="547"/>
                    </a:lnTo>
                    <a:lnTo>
                      <a:pt x="897" y="542"/>
                    </a:lnTo>
                    <a:lnTo>
                      <a:pt x="902" y="537"/>
                    </a:lnTo>
                    <a:lnTo>
                      <a:pt x="907" y="531"/>
                    </a:lnTo>
                    <a:lnTo>
                      <a:pt x="911" y="526"/>
                    </a:lnTo>
                    <a:lnTo>
                      <a:pt x="916" y="520"/>
                    </a:lnTo>
                    <a:lnTo>
                      <a:pt x="920" y="514"/>
                    </a:lnTo>
                    <a:lnTo>
                      <a:pt x="924" y="509"/>
                    </a:lnTo>
                    <a:lnTo>
                      <a:pt x="928" y="503"/>
                    </a:lnTo>
                    <a:lnTo>
                      <a:pt x="932" y="497"/>
                    </a:lnTo>
                    <a:lnTo>
                      <a:pt x="936" y="491"/>
                    </a:lnTo>
                    <a:lnTo>
                      <a:pt x="940" y="485"/>
                    </a:lnTo>
                    <a:lnTo>
                      <a:pt x="944" y="479"/>
                    </a:lnTo>
                    <a:lnTo>
                      <a:pt x="947" y="473"/>
                    </a:lnTo>
                    <a:lnTo>
                      <a:pt x="951" y="467"/>
                    </a:lnTo>
                    <a:lnTo>
                      <a:pt x="954" y="461"/>
                    </a:lnTo>
                    <a:lnTo>
                      <a:pt x="957" y="455"/>
                    </a:lnTo>
                    <a:lnTo>
                      <a:pt x="960" y="448"/>
                    </a:lnTo>
                    <a:lnTo>
                      <a:pt x="963" y="442"/>
                    </a:lnTo>
                    <a:lnTo>
                      <a:pt x="966" y="436"/>
                    </a:lnTo>
                    <a:lnTo>
                      <a:pt x="969" y="429"/>
                    </a:lnTo>
                    <a:lnTo>
                      <a:pt x="971" y="423"/>
                    </a:lnTo>
                    <a:lnTo>
                      <a:pt x="974" y="417"/>
                    </a:lnTo>
                    <a:lnTo>
                      <a:pt x="976" y="410"/>
                    </a:lnTo>
                    <a:lnTo>
                      <a:pt x="979" y="404"/>
                    </a:lnTo>
                    <a:lnTo>
                      <a:pt x="981" y="397"/>
                    </a:lnTo>
                    <a:lnTo>
                      <a:pt x="983" y="390"/>
                    </a:lnTo>
                    <a:lnTo>
                      <a:pt x="984" y="384"/>
                    </a:lnTo>
                    <a:lnTo>
                      <a:pt x="986" y="377"/>
                    </a:lnTo>
                    <a:lnTo>
                      <a:pt x="988" y="370"/>
                    </a:lnTo>
                    <a:lnTo>
                      <a:pt x="989" y="363"/>
                    </a:lnTo>
                    <a:lnTo>
                      <a:pt x="991" y="357"/>
                    </a:lnTo>
                    <a:lnTo>
                      <a:pt x="992" y="350"/>
                    </a:lnTo>
                    <a:lnTo>
                      <a:pt x="993" y="343"/>
                    </a:lnTo>
                    <a:lnTo>
                      <a:pt x="994" y="336"/>
                    </a:lnTo>
                    <a:lnTo>
                      <a:pt x="994" y="329"/>
                    </a:lnTo>
                    <a:lnTo>
                      <a:pt x="995" y="322"/>
                    </a:lnTo>
                    <a:lnTo>
                      <a:pt x="996" y="315"/>
                    </a:lnTo>
                    <a:lnTo>
                      <a:pt x="996" y="308"/>
                    </a:lnTo>
                    <a:lnTo>
                      <a:pt x="996" y="301"/>
                    </a:lnTo>
                    <a:lnTo>
                      <a:pt x="996" y="294"/>
                    </a:lnTo>
                    <a:lnTo>
                      <a:pt x="996" y="287"/>
                    </a:lnTo>
                    <a:lnTo>
                      <a:pt x="996" y="280"/>
                    </a:lnTo>
                    <a:lnTo>
                      <a:pt x="996" y="272"/>
                    </a:lnTo>
                    <a:lnTo>
                      <a:pt x="995" y="265"/>
                    </a:lnTo>
                    <a:lnTo>
                      <a:pt x="994" y="258"/>
                    </a:lnTo>
                    <a:lnTo>
                      <a:pt x="994" y="251"/>
                    </a:lnTo>
                    <a:lnTo>
                      <a:pt x="993" y="244"/>
                    </a:lnTo>
                    <a:lnTo>
                      <a:pt x="991" y="236"/>
                    </a:lnTo>
                    <a:lnTo>
                      <a:pt x="990" y="229"/>
                    </a:lnTo>
                    <a:lnTo>
                      <a:pt x="989" y="222"/>
                    </a:lnTo>
                    <a:lnTo>
                      <a:pt x="987" y="216"/>
                    </a:lnTo>
                    <a:lnTo>
                      <a:pt x="986" y="209"/>
                    </a:lnTo>
                    <a:lnTo>
                      <a:pt x="984" y="202"/>
                    </a:lnTo>
                    <a:lnTo>
                      <a:pt x="982" y="195"/>
                    </a:lnTo>
                    <a:lnTo>
                      <a:pt x="980" y="188"/>
                    </a:lnTo>
                    <a:lnTo>
                      <a:pt x="977" y="182"/>
                    </a:lnTo>
                    <a:lnTo>
                      <a:pt x="975" y="175"/>
                    </a:lnTo>
                    <a:lnTo>
                      <a:pt x="973" y="169"/>
                    </a:lnTo>
                    <a:lnTo>
                      <a:pt x="970" y="162"/>
                    </a:lnTo>
                    <a:lnTo>
                      <a:pt x="967" y="156"/>
                    </a:lnTo>
                    <a:lnTo>
                      <a:pt x="964" y="150"/>
                    </a:lnTo>
                    <a:lnTo>
                      <a:pt x="961" y="144"/>
                    </a:lnTo>
                    <a:lnTo>
                      <a:pt x="958" y="138"/>
                    </a:lnTo>
                    <a:lnTo>
                      <a:pt x="955" y="132"/>
                    </a:lnTo>
                    <a:lnTo>
                      <a:pt x="951" y="126"/>
                    </a:lnTo>
                    <a:lnTo>
                      <a:pt x="948" y="120"/>
                    </a:lnTo>
                    <a:lnTo>
                      <a:pt x="944" y="114"/>
                    </a:lnTo>
                    <a:lnTo>
                      <a:pt x="940" y="110"/>
                    </a:lnTo>
                    <a:lnTo>
                      <a:pt x="936" y="104"/>
                    </a:lnTo>
                    <a:lnTo>
                      <a:pt x="932" y="99"/>
                    </a:lnTo>
                    <a:lnTo>
                      <a:pt x="928" y="94"/>
                    </a:lnTo>
                    <a:lnTo>
                      <a:pt x="924" y="89"/>
                    </a:lnTo>
                    <a:lnTo>
                      <a:pt x="919" y="84"/>
                    </a:lnTo>
                    <a:lnTo>
                      <a:pt x="915" y="79"/>
                    </a:lnTo>
                    <a:lnTo>
                      <a:pt x="910" y="74"/>
                    </a:lnTo>
                    <a:lnTo>
                      <a:pt x="905" y="69"/>
                    </a:lnTo>
                    <a:lnTo>
                      <a:pt x="900" y="65"/>
                    </a:lnTo>
                    <a:lnTo>
                      <a:pt x="895" y="60"/>
                    </a:lnTo>
                    <a:lnTo>
                      <a:pt x="890" y="56"/>
                    </a:lnTo>
                    <a:lnTo>
                      <a:pt x="885" y="52"/>
                    </a:lnTo>
                    <a:lnTo>
                      <a:pt x="879" y="48"/>
                    </a:lnTo>
                    <a:lnTo>
                      <a:pt x="874" y="44"/>
                    </a:lnTo>
                    <a:lnTo>
                      <a:pt x="868" y="41"/>
                    </a:lnTo>
                    <a:lnTo>
                      <a:pt x="862" y="37"/>
                    </a:lnTo>
                    <a:lnTo>
                      <a:pt x="857" y="34"/>
                    </a:lnTo>
                    <a:lnTo>
                      <a:pt x="851" y="31"/>
                    </a:lnTo>
                    <a:lnTo>
                      <a:pt x="845" y="28"/>
                    </a:lnTo>
                    <a:lnTo>
                      <a:pt x="840" y="26"/>
                    </a:lnTo>
                    <a:lnTo>
                      <a:pt x="835" y="23"/>
                    </a:lnTo>
                    <a:lnTo>
                      <a:pt x="829" y="21"/>
                    </a:lnTo>
                    <a:lnTo>
                      <a:pt x="824" y="19"/>
                    </a:lnTo>
                    <a:lnTo>
                      <a:pt x="818" y="17"/>
                    </a:lnTo>
                    <a:lnTo>
                      <a:pt x="812" y="15"/>
                    </a:lnTo>
                    <a:lnTo>
                      <a:pt x="806" y="13"/>
                    </a:lnTo>
                    <a:lnTo>
                      <a:pt x="801" y="12"/>
                    </a:lnTo>
                    <a:lnTo>
                      <a:pt x="795" y="10"/>
                    </a:lnTo>
                    <a:lnTo>
                      <a:pt x="788" y="9"/>
                    </a:lnTo>
                    <a:lnTo>
                      <a:pt x="782" y="8"/>
                    </a:lnTo>
                    <a:lnTo>
                      <a:pt x="776" y="6"/>
                    </a:lnTo>
                    <a:lnTo>
                      <a:pt x="770" y="5"/>
                    </a:lnTo>
                    <a:lnTo>
                      <a:pt x="763" y="4"/>
                    </a:lnTo>
                    <a:lnTo>
                      <a:pt x="757" y="4"/>
                    </a:lnTo>
                    <a:lnTo>
                      <a:pt x="750" y="3"/>
                    </a:lnTo>
                    <a:lnTo>
                      <a:pt x="744" y="2"/>
                    </a:lnTo>
                    <a:lnTo>
                      <a:pt x="737" y="2"/>
                    </a:lnTo>
                    <a:lnTo>
                      <a:pt x="730" y="1"/>
                    </a:lnTo>
                    <a:lnTo>
                      <a:pt x="723" y="1"/>
                    </a:lnTo>
                    <a:lnTo>
                      <a:pt x="717" y="1"/>
                    </a:lnTo>
                    <a:lnTo>
                      <a:pt x="710" y="1"/>
                    </a:lnTo>
                    <a:lnTo>
                      <a:pt x="703" y="0"/>
                    </a:lnTo>
                    <a:lnTo>
                      <a:pt x="696" y="0"/>
                    </a:lnTo>
                    <a:lnTo>
                      <a:pt x="688" y="1"/>
                    </a:lnTo>
                    <a:lnTo>
                      <a:pt x="681" y="1"/>
                    </a:lnTo>
                    <a:lnTo>
                      <a:pt x="674" y="1"/>
                    </a:lnTo>
                    <a:lnTo>
                      <a:pt x="667" y="1"/>
                    </a:lnTo>
                    <a:lnTo>
                      <a:pt x="659" y="2"/>
                    </a:lnTo>
                    <a:lnTo>
                      <a:pt x="652" y="2"/>
                    </a:lnTo>
                    <a:lnTo>
                      <a:pt x="645" y="3"/>
                    </a:lnTo>
                    <a:lnTo>
                      <a:pt x="637" y="3"/>
                    </a:lnTo>
                    <a:lnTo>
                      <a:pt x="630" y="4"/>
                    </a:lnTo>
                    <a:lnTo>
                      <a:pt x="622" y="5"/>
                    </a:lnTo>
                    <a:lnTo>
                      <a:pt x="614" y="6"/>
                    </a:lnTo>
                    <a:lnTo>
                      <a:pt x="607" y="7"/>
                    </a:lnTo>
                    <a:lnTo>
                      <a:pt x="599" y="8"/>
                    </a:lnTo>
                    <a:lnTo>
                      <a:pt x="591" y="9"/>
                    </a:lnTo>
                    <a:lnTo>
                      <a:pt x="583" y="10"/>
                    </a:lnTo>
                    <a:lnTo>
                      <a:pt x="575" y="11"/>
                    </a:lnTo>
                    <a:lnTo>
                      <a:pt x="568" y="12"/>
                    </a:lnTo>
                    <a:lnTo>
                      <a:pt x="560" y="13"/>
                    </a:lnTo>
                    <a:lnTo>
                      <a:pt x="552" y="14"/>
                    </a:lnTo>
                    <a:lnTo>
                      <a:pt x="544" y="16"/>
                    </a:lnTo>
                    <a:lnTo>
                      <a:pt x="536" y="17"/>
                    </a:lnTo>
                    <a:lnTo>
                      <a:pt x="528" y="18"/>
                    </a:lnTo>
                    <a:lnTo>
                      <a:pt x="519" y="20"/>
                    </a:lnTo>
                    <a:lnTo>
                      <a:pt x="511" y="21"/>
                    </a:lnTo>
                    <a:lnTo>
                      <a:pt x="503" y="23"/>
                    </a:lnTo>
                    <a:lnTo>
                      <a:pt x="495" y="21"/>
                    </a:lnTo>
                    <a:lnTo>
                      <a:pt x="487" y="20"/>
                    </a:lnTo>
                    <a:lnTo>
                      <a:pt x="479" y="18"/>
                    </a:lnTo>
                    <a:lnTo>
                      <a:pt x="471" y="17"/>
                    </a:lnTo>
                    <a:lnTo>
                      <a:pt x="463" y="16"/>
                    </a:lnTo>
                    <a:lnTo>
                      <a:pt x="455" y="14"/>
                    </a:lnTo>
                    <a:lnTo>
                      <a:pt x="447" y="13"/>
                    </a:lnTo>
                    <a:lnTo>
                      <a:pt x="439" y="12"/>
                    </a:lnTo>
                    <a:lnTo>
                      <a:pt x="431" y="11"/>
                    </a:lnTo>
                    <a:lnTo>
                      <a:pt x="423" y="10"/>
                    </a:lnTo>
                    <a:lnTo>
                      <a:pt x="415" y="9"/>
                    </a:lnTo>
                    <a:lnTo>
                      <a:pt x="407" y="8"/>
                    </a:lnTo>
                    <a:lnTo>
                      <a:pt x="400" y="7"/>
                    </a:lnTo>
                    <a:lnTo>
                      <a:pt x="392" y="6"/>
                    </a:lnTo>
                    <a:lnTo>
                      <a:pt x="384" y="5"/>
                    </a:lnTo>
                    <a:lnTo>
                      <a:pt x="377" y="4"/>
                    </a:lnTo>
                    <a:lnTo>
                      <a:pt x="369" y="4"/>
                    </a:lnTo>
                    <a:lnTo>
                      <a:pt x="361" y="3"/>
                    </a:lnTo>
                    <a:lnTo>
                      <a:pt x="354" y="2"/>
                    </a:lnTo>
                    <a:lnTo>
                      <a:pt x="346" y="2"/>
                    </a:lnTo>
                    <a:lnTo>
                      <a:pt x="339" y="1"/>
                    </a:lnTo>
                    <a:lnTo>
                      <a:pt x="332" y="1"/>
                    </a:lnTo>
                    <a:lnTo>
                      <a:pt x="324" y="1"/>
                    </a:lnTo>
                    <a:lnTo>
                      <a:pt x="317" y="1"/>
                    </a:lnTo>
                    <a:lnTo>
                      <a:pt x="310" y="0"/>
                    </a:lnTo>
                    <a:lnTo>
                      <a:pt x="303" y="0"/>
                    </a:lnTo>
                    <a:lnTo>
                      <a:pt x="296" y="0"/>
                    </a:lnTo>
                    <a:lnTo>
                      <a:pt x="289" y="1"/>
                    </a:lnTo>
                    <a:lnTo>
                      <a:pt x="282" y="1"/>
                    </a:lnTo>
                    <a:lnTo>
                      <a:pt x="275" y="1"/>
                    </a:lnTo>
                    <a:lnTo>
                      <a:pt x="268" y="1"/>
                    </a:lnTo>
                    <a:lnTo>
                      <a:pt x="261" y="2"/>
                    </a:lnTo>
                    <a:lnTo>
                      <a:pt x="254" y="2"/>
                    </a:lnTo>
                    <a:lnTo>
                      <a:pt x="248" y="3"/>
                    </a:lnTo>
                    <a:lnTo>
                      <a:pt x="241" y="4"/>
                    </a:lnTo>
                    <a:lnTo>
                      <a:pt x="235" y="5"/>
                    </a:lnTo>
                    <a:lnTo>
                      <a:pt x="228" y="6"/>
                    </a:lnTo>
                    <a:lnTo>
                      <a:pt x="222" y="7"/>
                    </a:lnTo>
                    <a:lnTo>
                      <a:pt x="216" y="8"/>
                    </a:lnTo>
                    <a:lnTo>
                      <a:pt x="209" y="9"/>
                    </a:lnTo>
                    <a:lnTo>
                      <a:pt x="203" y="11"/>
                    </a:lnTo>
                    <a:lnTo>
                      <a:pt x="197" y="12"/>
                    </a:lnTo>
                    <a:lnTo>
                      <a:pt x="191" y="14"/>
                    </a:lnTo>
                    <a:lnTo>
                      <a:pt x="185" y="15"/>
                    </a:lnTo>
                    <a:lnTo>
                      <a:pt x="180" y="17"/>
                    </a:lnTo>
                    <a:lnTo>
                      <a:pt x="174" y="19"/>
                    </a:lnTo>
                    <a:lnTo>
                      <a:pt x="168" y="21"/>
                    </a:lnTo>
                    <a:lnTo>
                      <a:pt x="163" y="23"/>
                    </a:lnTo>
                    <a:lnTo>
                      <a:pt x="157" y="26"/>
                    </a:lnTo>
                    <a:lnTo>
                      <a:pt x="152" y="28"/>
                    </a:lnTo>
                    <a:lnTo>
                      <a:pt x="147" y="31"/>
                    </a:lnTo>
                    <a:lnTo>
                      <a:pt x="141" y="34"/>
                    </a:lnTo>
                    <a:lnTo>
                      <a:pt x="135" y="37"/>
                    </a:lnTo>
                    <a:lnTo>
                      <a:pt x="129" y="41"/>
                    </a:lnTo>
                    <a:lnTo>
                      <a:pt x="123" y="44"/>
                    </a:lnTo>
                    <a:lnTo>
                      <a:pt x="118" y="48"/>
                    </a:lnTo>
                    <a:lnTo>
                      <a:pt x="112" y="52"/>
                    </a:lnTo>
                    <a:lnTo>
                      <a:pt x="107" y="56"/>
                    </a:lnTo>
                    <a:lnTo>
                      <a:pt x="102" y="60"/>
                    </a:lnTo>
                    <a:lnTo>
                      <a:pt x="97" y="65"/>
                    </a:lnTo>
                    <a:lnTo>
                      <a:pt x="92" y="69"/>
                    </a:lnTo>
                    <a:lnTo>
                      <a:pt x="87" y="74"/>
                    </a:lnTo>
                    <a:lnTo>
                      <a:pt x="82" y="79"/>
                    </a:lnTo>
                    <a:lnTo>
                      <a:pt x="77" y="84"/>
                    </a:lnTo>
                    <a:lnTo>
                      <a:pt x="73" y="89"/>
                    </a:lnTo>
                    <a:lnTo>
                      <a:pt x="69" y="94"/>
                    </a:lnTo>
                    <a:lnTo>
                      <a:pt x="64" y="99"/>
                    </a:lnTo>
                    <a:lnTo>
                      <a:pt x="60" y="104"/>
                    </a:lnTo>
                    <a:lnTo>
                      <a:pt x="56" y="110"/>
                    </a:lnTo>
                    <a:lnTo>
                      <a:pt x="52" y="114"/>
                    </a:lnTo>
                    <a:lnTo>
                      <a:pt x="49" y="120"/>
                    </a:lnTo>
                    <a:lnTo>
                      <a:pt x="45" y="126"/>
                    </a:lnTo>
                    <a:lnTo>
                      <a:pt x="42" y="132"/>
                    </a:lnTo>
                    <a:lnTo>
                      <a:pt x="38" y="138"/>
                    </a:lnTo>
                    <a:lnTo>
                      <a:pt x="35" y="144"/>
                    </a:lnTo>
                    <a:lnTo>
                      <a:pt x="32" y="150"/>
                    </a:lnTo>
                    <a:lnTo>
                      <a:pt x="29" y="156"/>
                    </a:lnTo>
                    <a:lnTo>
                      <a:pt x="26" y="162"/>
                    </a:lnTo>
                    <a:lnTo>
                      <a:pt x="24" y="169"/>
                    </a:lnTo>
                    <a:lnTo>
                      <a:pt x="21" y="175"/>
                    </a:lnTo>
                    <a:lnTo>
                      <a:pt x="19" y="182"/>
                    </a:lnTo>
                    <a:lnTo>
                      <a:pt x="17" y="188"/>
                    </a:lnTo>
                    <a:lnTo>
                      <a:pt x="15" y="195"/>
                    </a:lnTo>
                    <a:lnTo>
                      <a:pt x="13" y="202"/>
                    </a:lnTo>
                    <a:lnTo>
                      <a:pt x="11" y="209"/>
                    </a:lnTo>
                    <a:lnTo>
                      <a:pt x="9" y="216"/>
                    </a:lnTo>
                    <a:lnTo>
                      <a:pt x="8" y="222"/>
                    </a:lnTo>
                    <a:lnTo>
                      <a:pt x="6" y="229"/>
                    </a:lnTo>
                    <a:lnTo>
                      <a:pt x="5" y="236"/>
                    </a:lnTo>
                    <a:lnTo>
                      <a:pt x="4" y="244"/>
                    </a:lnTo>
                    <a:lnTo>
                      <a:pt x="3" y="251"/>
                    </a:lnTo>
                    <a:lnTo>
                      <a:pt x="2" y="258"/>
                    </a:lnTo>
                    <a:lnTo>
                      <a:pt x="1" y="265"/>
                    </a:lnTo>
                    <a:lnTo>
                      <a:pt x="1" y="272"/>
                    </a:lnTo>
                    <a:lnTo>
                      <a:pt x="1" y="280"/>
                    </a:lnTo>
                    <a:lnTo>
                      <a:pt x="0" y="287"/>
                    </a:lnTo>
                    <a:lnTo>
                      <a:pt x="0" y="294"/>
                    </a:lnTo>
                    <a:lnTo>
                      <a:pt x="0" y="301"/>
                    </a:lnTo>
                    <a:lnTo>
                      <a:pt x="0" y="308"/>
                    </a:lnTo>
                    <a:lnTo>
                      <a:pt x="1" y="315"/>
                    </a:lnTo>
                    <a:lnTo>
                      <a:pt x="1" y="322"/>
                    </a:lnTo>
                    <a:lnTo>
                      <a:pt x="2" y="329"/>
                    </a:lnTo>
                    <a:lnTo>
                      <a:pt x="3" y="336"/>
                    </a:lnTo>
                    <a:lnTo>
                      <a:pt x="4" y="343"/>
                    </a:lnTo>
                    <a:lnTo>
                      <a:pt x="5" y="350"/>
                    </a:lnTo>
                    <a:lnTo>
                      <a:pt x="6" y="357"/>
                    </a:lnTo>
                    <a:lnTo>
                      <a:pt x="7" y="363"/>
                    </a:lnTo>
                    <a:lnTo>
                      <a:pt x="9" y="370"/>
                    </a:lnTo>
                    <a:lnTo>
                      <a:pt x="10" y="377"/>
                    </a:lnTo>
                    <a:lnTo>
                      <a:pt x="12" y="384"/>
                    </a:lnTo>
                    <a:lnTo>
                      <a:pt x="14" y="390"/>
                    </a:lnTo>
                    <a:lnTo>
                      <a:pt x="16" y="397"/>
                    </a:lnTo>
                    <a:lnTo>
                      <a:pt x="18" y="404"/>
                    </a:lnTo>
                    <a:lnTo>
                      <a:pt x="20" y="410"/>
                    </a:lnTo>
                    <a:lnTo>
                      <a:pt x="22" y="417"/>
                    </a:lnTo>
                    <a:lnTo>
                      <a:pt x="25" y="423"/>
                    </a:lnTo>
                    <a:lnTo>
                      <a:pt x="27" y="429"/>
                    </a:lnTo>
                    <a:lnTo>
                      <a:pt x="30" y="436"/>
                    </a:lnTo>
                    <a:lnTo>
                      <a:pt x="33" y="442"/>
                    </a:lnTo>
                    <a:lnTo>
                      <a:pt x="36" y="448"/>
                    </a:lnTo>
                    <a:lnTo>
                      <a:pt x="39" y="455"/>
                    </a:lnTo>
                    <a:lnTo>
                      <a:pt x="42" y="461"/>
                    </a:lnTo>
                    <a:lnTo>
                      <a:pt x="45" y="467"/>
                    </a:lnTo>
                    <a:lnTo>
                      <a:pt x="49" y="473"/>
                    </a:lnTo>
                    <a:lnTo>
                      <a:pt x="52" y="479"/>
                    </a:lnTo>
                    <a:lnTo>
                      <a:pt x="56" y="485"/>
                    </a:lnTo>
                    <a:lnTo>
                      <a:pt x="60" y="491"/>
                    </a:lnTo>
                    <a:lnTo>
                      <a:pt x="64" y="497"/>
                    </a:lnTo>
                    <a:lnTo>
                      <a:pt x="68" y="503"/>
                    </a:lnTo>
                    <a:lnTo>
                      <a:pt x="72" y="508"/>
                    </a:lnTo>
                    <a:lnTo>
                      <a:pt x="76" y="514"/>
                    </a:lnTo>
                    <a:lnTo>
                      <a:pt x="80" y="520"/>
                    </a:lnTo>
                    <a:lnTo>
                      <a:pt x="85" y="525"/>
                    </a:lnTo>
                    <a:lnTo>
                      <a:pt x="89" y="531"/>
                    </a:lnTo>
                    <a:lnTo>
                      <a:pt x="94" y="536"/>
                    </a:lnTo>
                    <a:lnTo>
                      <a:pt x="99" y="542"/>
                    </a:lnTo>
                    <a:lnTo>
                      <a:pt x="104" y="547"/>
                    </a:lnTo>
                    <a:lnTo>
                      <a:pt x="109" y="552"/>
                    </a:lnTo>
                    <a:lnTo>
                      <a:pt x="114" y="557"/>
                    </a:lnTo>
                    <a:lnTo>
                      <a:pt x="119" y="563"/>
                    </a:lnTo>
                    <a:lnTo>
                      <a:pt x="124" y="568"/>
                    </a:lnTo>
                    <a:lnTo>
                      <a:pt x="129" y="573"/>
                    </a:lnTo>
                    <a:lnTo>
                      <a:pt x="135" y="577"/>
                    </a:lnTo>
                    <a:lnTo>
                      <a:pt x="140" y="582"/>
                    </a:lnTo>
                    <a:lnTo>
                      <a:pt x="146" y="587"/>
                    </a:lnTo>
                    <a:lnTo>
                      <a:pt x="151" y="591"/>
                    </a:lnTo>
                    <a:lnTo>
                      <a:pt x="156" y="595"/>
                    </a:lnTo>
                    <a:lnTo>
                      <a:pt x="162" y="599"/>
                    </a:lnTo>
                    <a:lnTo>
                      <a:pt x="167" y="603"/>
                    </a:lnTo>
                    <a:lnTo>
                      <a:pt x="172" y="607"/>
                    </a:lnTo>
                    <a:lnTo>
                      <a:pt x="178" y="611"/>
                    </a:lnTo>
                    <a:lnTo>
                      <a:pt x="183" y="615"/>
                    </a:lnTo>
                    <a:lnTo>
                      <a:pt x="189" y="619"/>
                    </a:lnTo>
                    <a:lnTo>
                      <a:pt x="195" y="622"/>
                    </a:lnTo>
                    <a:lnTo>
                      <a:pt x="200" y="626"/>
                    </a:lnTo>
                    <a:lnTo>
                      <a:pt x="206" y="629"/>
                    </a:lnTo>
                    <a:lnTo>
                      <a:pt x="212" y="633"/>
                    </a:lnTo>
                    <a:lnTo>
                      <a:pt x="218" y="636"/>
                    </a:lnTo>
                    <a:lnTo>
                      <a:pt x="224" y="639"/>
                    </a:lnTo>
                    <a:lnTo>
                      <a:pt x="230" y="642"/>
                    </a:lnTo>
                    <a:lnTo>
                      <a:pt x="236" y="646"/>
                    </a:lnTo>
                    <a:lnTo>
                      <a:pt x="242" y="649"/>
                    </a:lnTo>
                    <a:lnTo>
                      <a:pt x="249" y="652"/>
                    </a:lnTo>
                    <a:lnTo>
                      <a:pt x="255" y="654"/>
                    </a:lnTo>
                    <a:lnTo>
                      <a:pt x="261" y="657"/>
                    </a:lnTo>
                    <a:lnTo>
                      <a:pt x="268" y="660"/>
                    </a:lnTo>
                    <a:lnTo>
                      <a:pt x="274" y="662"/>
                    </a:lnTo>
                    <a:lnTo>
                      <a:pt x="281" y="665"/>
                    </a:lnTo>
                    <a:lnTo>
                      <a:pt x="287" y="667"/>
                    </a:lnTo>
                    <a:lnTo>
                      <a:pt x="294" y="670"/>
                    </a:lnTo>
                    <a:lnTo>
                      <a:pt x="301" y="672"/>
                    </a:lnTo>
                    <a:lnTo>
                      <a:pt x="308" y="674"/>
                    </a:lnTo>
                    <a:lnTo>
                      <a:pt x="314" y="677"/>
                    </a:lnTo>
                    <a:lnTo>
                      <a:pt x="321" y="679"/>
                    </a:lnTo>
                    <a:lnTo>
                      <a:pt x="328" y="681"/>
                    </a:lnTo>
                    <a:lnTo>
                      <a:pt x="335" y="683"/>
                    </a:lnTo>
                    <a:lnTo>
                      <a:pt x="342" y="684"/>
                    </a:lnTo>
                    <a:lnTo>
                      <a:pt x="349" y="686"/>
                    </a:lnTo>
                    <a:lnTo>
                      <a:pt x="356" y="688"/>
                    </a:lnTo>
                    <a:lnTo>
                      <a:pt x="363" y="689"/>
                    </a:lnTo>
                    <a:lnTo>
                      <a:pt x="371" y="691"/>
                    </a:lnTo>
                    <a:lnTo>
                      <a:pt x="378" y="692"/>
                    </a:lnTo>
                    <a:lnTo>
                      <a:pt x="385" y="694"/>
                    </a:lnTo>
                    <a:lnTo>
                      <a:pt x="392" y="695"/>
                    </a:lnTo>
                    <a:lnTo>
                      <a:pt x="400" y="696"/>
                    </a:lnTo>
                    <a:lnTo>
                      <a:pt x="407" y="697"/>
                    </a:lnTo>
                    <a:lnTo>
                      <a:pt x="414" y="698"/>
                    </a:lnTo>
                    <a:lnTo>
                      <a:pt x="422" y="699"/>
                    </a:lnTo>
                    <a:lnTo>
                      <a:pt x="429" y="700"/>
                    </a:lnTo>
                    <a:lnTo>
                      <a:pt x="437" y="701"/>
                    </a:lnTo>
                    <a:lnTo>
                      <a:pt x="444" y="701"/>
                    </a:lnTo>
                    <a:lnTo>
                      <a:pt x="452" y="702"/>
                    </a:lnTo>
                    <a:lnTo>
                      <a:pt x="460" y="702"/>
                    </a:lnTo>
                    <a:lnTo>
                      <a:pt x="467" y="703"/>
                    </a:lnTo>
                    <a:lnTo>
                      <a:pt x="475" y="703"/>
                    </a:lnTo>
                    <a:lnTo>
                      <a:pt x="483" y="703"/>
                    </a:lnTo>
                    <a:lnTo>
                      <a:pt x="490" y="703"/>
                    </a:lnTo>
                    <a:lnTo>
                      <a:pt x="498" y="703"/>
                    </a:lnTo>
                  </a:path>
                </a:pathLst>
              </a:custGeom>
              <a:solidFill>
                <a:srgbClr val="999999"/>
              </a:solidFill>
              <a:ln w="12700" cap="rnd">
                <a:solidFill>
                  <a:schemeClr val="tx1"/>
                </a:solidFill>
                <a:round/>
                <a:headEnd/>
                <a:tailEnd/>
              </a:ln>
            </p:spPr>
            <p:txBody>
              <a:bodyPr rot="10800000" vert="eaVert"/>
              <a:lstStyle/>
              <a:p>
                <a:endParaRPr lang="da-DK"/>
              </a:p>
            </p:txBody>
          </p:sp>
          <p:sp>
            <p:nvSpPr>
              <p:cNvPr id="27669" name="Freeform 423"/>
              <p:cNvSpPr>
                <a:spLocks/>
              </p:cNvSpPr>
              <p:nvPr/>
            </p:nvSpPr>
            <p:spPr bwMode="auto">
              <a:xfrm rot="5400000">
                <a:off x="789219" y="2159325"/>
                <a:ext cx="659788" cy="462953"/>
              </a:xfrm>
              <a:custGeom>
                <a:avLst/>
                <a:gdLst>
                  <a:gd name="T0" fmla="*/ 2147483647 w 997"/>
                  <a:gd name="T1" fmla="*/ 2147483647 h 704"/>
                  <a:gd name="T2" fmla="*/ 2147483647 w 997"/>
                  <a:gd name="T3" fmla="*/ 2147483647 h 704"/>
                  <a:gd name="T4" fmla="*/ 2147483647 w 997"/>
                  <a:gd name="T5" fmla="*/ 2147483647 h 704"/>
                  <a:gd name="T6" fmla="*/ 2147483647 w 997"/>
                  <a:gd name="T7" fmla="*/ 2147483647 h 704"/>
                  <a:gd name="T8" fmla="*/ 2147483647 w 997"/>
                  <a:gd name="T9" fmla="*/ 2147483647 h 704"/>
                  <a:gd name="T10" fmla="*/ 2147483647 w 997"/>
                  <a:gd name="T11" fmla="*/ 2147483647 h 704"/>
                  <a:gd name="T12" fmla="*/ 2147483647 w 997"/>
                  <a:gd name="T13" fmla="*/ 2147483647 h 704"/>
                  <a:gd name="T14" fmla="*/ 2147483647 w 997"/>
                  <a:gd name="T15" fmla="*/ 2147483647 h 704"/>
                  <a:gd name="T16" fmla="*/ 2147483647 w 997"/>
                  <a:gd name="T17" fmla="*/ 2147483647 h 704"/>
                  <a:gd name="T18" fmla="*/ 2147483647 w 997"/>
                  <a:gd name="T19" fmla="*/ 2147483647 h 704"/>
                  <a:gd name="T20" fmla="*/ 2147483647 w 997"/>
                  <a:gd name="T21" fmla="*/ 2147483647 h 704"/>
                  <a:gd name="T22" fmla="*/ 2147483647 w 997"/>
                  <a:gd name="T23" fmla="*/ 2147483647 h 704"/>
                  <a:gd name="T24" fmla="*/ 2147483647 w 997"/>
                  <a:gd name="T25" fmla="*/ 2147483647 h 704"/>
                  <a:gd name="T26" fmla="*/ 2147483647 w 997"/>
                  <a:gd name="T27" fmla="*/ 2147483647 h 704"/>
                  <a:gd name="T28" fmla="*/ 2147483647 w 997"/>
                  <a:gd name="T29" fmla="*/ 2147483647 h 704"/>
                  <a:gd name="T30" fmla="*/ 2147483647 w 997"/>
                  <a:gd name="T31" fmla="*/ 2147483647 h 704"/>
                  <a:gd name="T32" fmla="*/ 2147483647 w 997"/>
                  <a:gd name="T33" fmla="*/ 2147483647 h 704"/>
                  <a:gd name="T34" fmla="*/ 2147483647 w 997"/>
                  <a:gd name="T35" fmla="*/ 2147483647 h 704"/>
                  <a:gd name="T36" fmla="*/ 2147483647 w 997"/>
                  <a:gd name="T37" fmla="*/ 2147483647 h 704"/>
                  <a:gd name="T38" fmla="*/ 2147483647 w 997"/>
                  <a:gd name="T39" fmla="*/ 2147483647 h 704"/>
                  <a:gd name="T40" fmla="*/ 2147483647 w 997"/>
                  <a:gd name="T41" fmla="*/ 2147483647 h 704"/>
                  <a:gd name="T42" fmla="*/ 2147483647 w 997"/>
                  <a:gd name="T43" fmla="*/ 2147483647 h 704"/>
                  <a:gd name="T44" fmla="*/ 2147483647 w 997"/>
                  <a:gd name="T45" fmla="*/ 2147483647 h 704"/>
                  <a:gd name="T46" fmla="*/ 2147483647 w 997"/>
                  <a:gd name="T47" fmla="*/ 2147483647 h 704"/>
                  <a:gd name="T48" fmla="*/ 2147483647 w 997"/>
                  <a:gd name="T49" fmla="*/ 0 h 704"/>
                  <a:gd name="T50" fmla="*/ 2147483647 w 997"/>
                  <a:gd name="T51" fmla="*/ 2147483647 h 704"/>
                  <a:gd name="T52" fmla="*/ 2147483647 w 997"/>
                  <a:gd name="T53" fmla="*/ 2147483647 h 704"/>
                  <a:gd name="T54" fmla="*/ 2147483647 w 997"/>
                  <a:gd name="T55" fmla="*/ 2147483647 h 704"/>
                  <a:gd name="T56" fmla="*/ 2147483647 w 997"/>
                  <a:gd name="T57" fmla="*/ 2147483647 h 704"/>
                  <a:gd name="T58" fmla="*/ 2147483647 w 997"/>
                  <a:gd name="T59" fmla="*/ 2147483647 h 704"/>
                  <a:gd name="T60" fmla="*/ 2147483647 w 997"/>
                  <a:gd name="T61" fmla="*/ 2147483647 h 704"/>
                  <a:gd name="T62" fmla="*/ 2147483647 w 997"/>
                  <a:gd name="T63" fmla="*/ 2147483647 h 704"/>
                  <a:gd name="T64" fmla="*/ 2147483647 w 997"/>
                  <a:gd name="T65" fmla="*/ 2147483647 h 704"/>
                  <a:gd name="T66" fmla="*/ 2147483647 w 997"/>
                  <a:gd name="T67" fmla="*/ 2147483647 h 704"/>
                  <a:gd name="T68" fmla="*/ 2147483647 w 997"/>
                  <a:gd name="T69" fmla="*/ 2147483647 h 704"/>
                  <a:gd name="T70" fmla="*/ 2147483647 w 997"/>
                  <a:gd name="T71" fmla="*/ 2147483647 h 704"/>
                  <a:gd name="T72" fmla="*/ 2147483647 w 997"/>
                  <a:gd name="T73" fmla="*/ 2147483647 h 704"/>
                  <a:gd name="T74" fmla="*/ 2147483647 w 997"/>
                  <a:gd name="T75" fmla="*/ 2147483647 h 704"/>
                  <a:gd name="T76" fmla="*/ 2147483647 w 997"/>
                  <a:gd name="T77" fmla="*/ 2147483647 h 704"/>
                  <a:gd name="T78" fmla="*/ 2147483647 w 997"/>
                  <a:gd name="T79" fmla="*/ 2147483647 h 704"/>
                  <a:gd name="T80" fmla="*/ 2147483647 w 997"/>
                  <a:gd name="T81" fmla="*/ 2147483647 h 704"/>
                  <a:gd name="T82" fmla="*/ 2147483647 w 997"/>
                  <a:gd name="T83" fmla="*/ 2147483647 h 704"/>
                  <a:gd name="T84" fmla="*/ 0 w 997"/>
                  <a:gd name="T85" fmla="*/ 2147483647 h 704"/>
                  <a:gd name="T86" fmla="*/ 2147483647 w 997"/>
                  <a:gd name="T87" fmla="*/ 2147483647 h 704"/>
                  <a:gd name="T88" fmla="*/ 2147483647 w 997"/>
                  <a:gd name="T89" fmla="*/ 2147483647 h 704"/>
                  <a:gd name="T90" fmla="*/ 2147483647 w 997"/>
                  <a:gd name="T91" fmla="*/ 2147483647 h 704"/>
                  <a:gd name="T92" fmla="*/ 2147483647 w 997"/>
                  <a:gd name="T93" fmla="*/ 2147483647 h 704"/>
                  <a:gd name="T94" fmla="*/ 2147483647 w 997"/>
                  <a:gd name="T95" fmla="*/ 2147483647 h 704"/>
                  <a:gd name="T96" fmla="*/ 2147483647 w 997"/>
                  <a:gd name="T97" fmla="*/ 2147483647 h 704"/>
                  <a:gd name="T98" fmla="*/ 2147483647 w 997"/>
                  <a:gd name="T99" fmla="*/ 2147483647 h 704"/>
                  <a:gd name="T100" fmla="*/ 2147483647 w 997"/>
                  <a:gd name="T101" fmla="*/ 2147483647 h 704"/>
                  <a:gd name="T102" fmla="*/ 2147483647 w 997"/>
                  <a:gd name="T103" fmla="*/ 2147483647 h 704"/>
                  <a:gd name="T104" fmla="*/ 2147483647 w 997"/>
                  <a:gd name="T105" fmla="*/ 2147483647 h 704"/>
                  <a:gd name="T106" fmla="*/ 2147483647 w 997"/>
                  <a:gd name="T107" fmla="*/ 2147483647 h 704"/>
                  <a:gd name="T108" fmla="*/ 2147483647 w 997"/>
                  <a:gd name="T109" fmla="*/ 2147483647 h 704"/>
                  <a:gd name="T110" fmla="*/ 2147483647 w 997"/>
                  <a:gd name="T111" fmla="*/ 2147483647 h 704"/>
                  <a:gd name="T112" fmla="*/ 2147483647 w 997"/>
                  <a:gd name="T113" fmla="*/ 2147483647 h 7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7"/>
                  <a:gd name="T172" fmla="*/ 0 h 704"/>
                  <a:gd name="T173" fmla="*/ 997 w 997"/>
                  <a:gd name="T174" fmla="*/ 704 h 7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7" h="704">
                    <a:moveTo>
                      <a:pt x="498" y="703"/>
                    </a:moveTo>
                    <a:lnTo>
                      <a:pt x="506" y="703"/>
                    </a:lnTo>
                    <a:lnTo>
                      <a:pt x="514" y="703"/>
                    </a:lnTo>
                    <a:lnTo>
                      <a:pt x="521" y="703"/>
                    </a:lnTo>
                    <a:lnTo>
                      <a:pt x="529" y="703"/>
                    </a:lnTo>
                    <a:lnTo>
                      <a:pt x="537" y="702"/>
                    </a:lnTo>
                    <a:lnTo>
                      <a:pt x="544" y="702"/>
                    </a:lnTo>
                    <a:lnTo>
                      <a:pt x="552" y="701"/>
                    </a:lnTo>
                    <a:lnTo>
                      <a:pt x="559" y="701"/>
                    </a:lnTo>
                    <a:lnTo>
                      <a:pt x="567" y="700"/>
                    </a:lnTo>
                    <a:lnTo>
                      <a:pt x="574" y="699"/>
                    </a:lnTo>
                    <a:lnTo>
                      <a:pt x="582" y="698"/>
                    </a:lnTo>
                    <a:lnTo>
                      <a:pt x="589" y="697"/>
                    </a:lnTo>
                    <a:lnTo>
                      <a:pt x="597" y="696"/>
                    </a:lnTo>
                    <a:lnTo>
                      <a:pt x="604" y="695"/>
                    </a:lnTo>
                    <a:lnTo>
                      <a:pt x="611" y="694"/>
                    </a:lnTo>
                    <a:lnTo>
                      <a:pt x="618" y="692"/>
                    </a:lnTo>
                    <a:lnTo>
                      <a:pt x="626" y="691"/>
                    </a:lnTo>
                    <a:lnTo>
                      <a:pt x="633" y="689"/>
                    </a:lnTo>
                    <a:lnTo>
                      <a:pt x="640" y="688"/>
                    </a:lnTo>
                    <a:lnTo>
                      <a:pt x="647" y="686"/>
                    </a:lnTo>
                    <a:lnTo>
                      <a:pt x="654" y="684"/>
                    </a:lnTo>
                    <a:lnTo>
                      <a:pt x="661" y="683"/>
                    </a:lnTo>
                    <a:lnTo>
                      <a:pt x="668" y="681"/>
                    </a:lnTo>
                    <a:lnTo>
                      <a:pt x="675" y="679"/>
                    </a:lnTo>
                    <a:lnTo>
                      <a:pt x="682" y="677"/>
                    </a:lnTo>
                    <a:lnTo>
                      <a:pt x="688" y="674"/>
                    </a:lnTo>
                    <a:lnTo>
                      <a:pt x="695" y="672"/>
                    </a:lnTo>
                    <a:lnTo>
                      <a:pt x="702" y="670"/>
                    </a:lnTo>
                    <a:lnTo>
                      <a:pt x="709" y="668"/>
                    </a:lnTo>
                    <a:lnTo>
                      <a:pt x="715" y="665"/>
                    </a:lnTo>
                    <a:lnTo>
                      <a:pt x="722" y="663"/>
                    </a:lnTo>
                    <a:lnTo>
                      <a:pt x="728" y="660"/>
                    </a:lnTo>
                    <a:lnTo>
                      <a:pt x="735" y="657"/>
                    </a:lnTo>
                    <a:lnTo>
                      <a:pt x="741" y="654"/>
                    </a:lnTo>
                    <a:lnTo>
                      <a:pt x="747" y="652"/>
                    </a:lnTo>
                    <a:lnTo>
                      <a:pt x="754" y="649"/>
                    </a:lnTo>
                    <a:lnTo>
                      <a:pt x="760" y="646"/>
                    </a:lnTo>
                    <a:lnTo>
                      <a:pt x="766" y="643"/>
                    </a:lnTo>
                    <a:lnTo>
                      <a:pt x="772" y="639"/>
                    </a:lnTo>
                    <a:lnTo>
                      <a:pt x="778" y="636"/>
                    </a:lnTo>
                    <a:lnTo>
                      <a:pt x="784" y="633"/>
                    </a:lnTo>
                    <a:lnTo>
                      <a:pt x="790" y="630"/>
                    </a:lnTo>
                    <a:lnTo>
                      <a:pt x="796" y="626"/>
                    </a:lnTo>
                    <a:lnTo>
                      <a:pt x="801" y="623"/>
                    </a:lnTo>
                    <a:lnTo>
                      <a:pt x="807" y="619"/>
                    </a:lnTo>
                    <a:lnTo>
                      <a:pt x="813" y="615"/>
                    </a:lnTo>
                    <a:lnTo>
                      <a:pt x="818" y="612"/>
                    </a:lnTo>
                    <a:lnTo>
                      <a:pt x="824" y="608"/>
                    </a:lnTo>
                    <a:lnTo>
                      <a:pt x="829" y="604"/>
                    </a:lnTo>
                    <a:lnTo>
                      <a:pt x="834" y="600"/>
                    </a:lnTo>
                    <a:lnTo>
                      <a:pt x="840" y="596"/>
                    </a:lnTo>
                    <a:lnTo>
                      <a:pt x="845" y="592"/>
                    </a:lnTo>
                    <a:lnTo>
                      <a:pt x="850" y="587"/>
                    </a:lnTo>
                    <a:lnTo>
                      <a:pt x="855" y="583"/>
                    </a:lnTo>
                    <a:lnTo>
                      <a:pt x="861" y="578"/>
                    </a:lnTo>
                    <a:lnTo>
                      <a:pt x="866" y="573"/>
                    </a:lnTo>
                    <a:lnTo>
                      <a:pt x="872" y="568"/>
                    </a:lnTo>
                    <a:lnTo>
                      <a:pt x="877" y="563"/>
                    </a:lnTo>
                    <a:lnTo>
                      <a:pt x="882" y="558"/>
                    </a:lnTo>
                    <a:lnTo>
                      <a:pt x="887" y="553"/>
                    </a:lnTo>
                    <a:lnTo>
                      <a:pt x="892" y="547"/>
                    </a:lnTo>
                    <a:lnTo>
                      <a:pt x="897" y="542"/>
                    </a:lnTo>
                    <a:lnTo>
                      <a:pt x="902" y="537"/>
                    </a:lnTo>
                    <a:lnTo>
                      <a:pt x="907" y="531"/>
                    </a:lnTo>
                    <a:lnTo>
                      <a:pt x="911" y="526"/>
                    </a:lnTo>
                    <a:lnTo>
                      <a:pt x="916" y="520"/>
                    </a:lnTo>
                    <a:lnTo>
                      <a:pt x="920" y="514"/>
                    </a:lnTo>
                    <a:lnTo>
                      <a:pt x="924" y="509"/>
                    </a:lnTo>
                    <a:lnTo>
                      <a:pt x="928" y="503"/>
                    </a:lnTo>
                    <a:lnTo>
                      <a:pt x="932" y="497"/>
                    </a:lnTo>
                    <a:lnTo>
                      <a:pt x="936" y="491"/>
                    </a:lnTo>
                    <a:lnTo>
                      <a:pt x="940" y="485"/>
                    </a:lnTo>
                    <a:lnTo>
                      <a:pt x="944" y="479"/>
                    </a:lnTo>
                    <a:lnTo>
                      <a:pt x="947" y="473"/>
                    </a:lnTo>
                    <a:lnTo>
                      <a:pt x="951" y="467"/>
                    </a:lnTo>
                    <a:lnTo>
                      <a:pt x="954" y="461"/>
                    </a:lnTo>
                    <a:lnTo>
                      <a:pt x="957" y="455"/>
                    </a:lnTo>
                    <a:lnTo>
                      <a:pt x="960" y="448"/>
                    </a:lnTo>
                    <a:lnTo>
                      <a:pt x="963" y="442"/>
                    </a:lnTo>
                    <a:lnTo>
                      <a:pt x="966" y="436"/>
                    </a:lnTo>
                    <a:lnTo>
                      <a:pt x="969" y="429"/>
                    </a:lnTo>
                    <a:lnTo>
                      <a:pt x="971" y="423"/>
                    </a:lnTo>
                    <a:lnTo>
                      <a:pt x="974" y="417"/>
                    </a:lnTo>
                    <a:lnTo>
                      <a:pt x="976" y="410"/>
                    </a:lnTo>
                    <a:lnTo>
                      <a:pt x="979" y="404"/>
                    </a:lnTo>
                    <a:lnTo>
                      <a:pt x="981" y="397"/>
                    </a:lnTo>
                    <a:lnTo>
                      <a:pt x="983" y="390"/>
                    </a:lnTo>
                    <a:lnTo>
                      <a:pt x="984" y="384"/>
                    </a:lnTo>
                    <a:lnTo>
                      <a:pt x="986" y="377"/>
                    </a:lnTo>
                    <a:lnTo>
                      <a:pt x="988" y="370"/>
                    </a:lnTo>
                    <a:lnTo>
                      <a:pt x="989" y="363"/>
                    </a:lnTo>
                    <a:lnTo>
                      <a:pt x="991" y="357"/>
                    </a:lnTo>
                    <a:lnTo>
                      <a:pt x="992" y="350"/>
                    </a:lnTo>
                    <a:lnTo>
                      <a:pt x="993" y="343"/>
                    </a:lnTo>
                    <a:lnTo>
                      <a:pt x="994" y="336"/>
                    </a:lnTo>
                    <a:lnTo>
                      <a:pt x="994" y="329"/>
                    </a:lnTo>
                    <a:lnTo>
                      <a:pt x="995" y="322"/>
                    </a:lnTo>
                    <a:lnTo>
                      <a:pt x="996" y="315"/>
                    </a:lnTo>
                    <a:lnTo>
                      <a:pt x="996" y="308"/>
                    </a:lnTo>
                    <a:lnTo>
                      <a:pt x="996" y="301"/>
                    </a:lnTo>
                    <a:lnTo>
                      <a:pt x="996" y="294"/>
                    </a:lnTo>
                    <a:lnTo>
                      <a:pt x="996" y="287"/>
                    </a:lnTo>
                    <a:lnTo>
                      <a:pt x="996" y="280"/>
                    </a:lnTo>
                    <a:lnTo>
                      <a:pt x="996" y="272"/>
                    </a:lnTo>
                    <a:lnTo>
                      <a:pt x="995" y="265"/>
                    </a:lnTo>
                    <a:lnTo>
                      <a:pt x="994" y="258"/>
                    </a:lnTo>
                    <a:lnTo>
                      <a:pt x="994" y="251"/>
                    </a:lnTo>
                    <a:lnTo>
                      <a:pt x="993" y="244"/>
                    </a:lnTo>
                    <a:lnTo>
                      <a:pt x="991" y="236"/>
                    </a:lnTo>
                    <a:lnTo>
                      <a:pt x="990" y="229"/>
                    </a:lnTo>
                    <a:lnTo>
                      <a:pt x="989" y="222"/>
                    </a:lnTo>
                    <a:lnTo>
                      <a:pt x="987" y="216"/>
                    </a:lnTo>
                    <a:lnTo>
                      <a:pt x="986" y="209"/>
                    </a:lnTo>
                    <a:lnTo>
                      <a:pt x="984" y="202"/>
                    </a:lnTo>
                    <a:lnTo>
                      <a:pt x="982" y="195"/>
                    </a:lnTo>
                    <a:lnTo>
                      <a:pt x="980" y="188"/>
                    </a:lnTo>
                    <a:lnTo>
                      <a:pt x="977" y="182"/>
                    </a:lnTo>
                    <a:lnTo>
                      <a:pt x="975" y="175"/>
                    </a:lnTo>
                    <a:lnTo>
                      <a:pt x="973" y="169"/>
                    </a:lnTo>
                    <a:lnTo>
                      <a:pt x="970" y="162"/>
                    </a:lnTo>
                    <a:lnTo>
                      <a:pt x="967" y="156"/>
                    </a:lnTo>
                    <a:lnTo>
                      <a:pt x="964" y="150"/>
                    </a:lnTo>
                    <a:lnTo>
                      <a:pt x="961" y="144"/>
                    </a:lnTo>
                    <a:lnTo>
                      <a:pt x="958" y="138"/>
                    </a:lnTo>
                    <a:lnTo>
                      <a:pt x="955" y="132"/>
                    </a:lnTo>
                    <a:lnTo>
                      <a:pt x="951" y="126"/>
                    </a:lnTo>
                    <a:lnTo>
                      <a:pt x="948" y="120"/>
                    </a:lnTo>
                    <a:lnTo>
                      <a:pt x="944" y="114"/>
                    </a:lnTo>
                    <a:lnTo>
                      <a:pt x="940" y="110"/>
                    </a:lnTo>
                    <a:lnTo>
                      <a:pt x="936" y="104"/>
                    </a:lnTo>
                    <a:lnTo>
                      <a:pt x="932" y="99"/>
                    </a:lnTo>
                    <a:lnTo>
                      <a:pt x="928" y="94"/>
                    </a:lnTo>
                    <a:lnTo>
                      <a:pt x="924" y="89"/>
                    </a:lnTo>
                    <a:lnTo>
                      <a:pt x="919" y="84"/>
                    </a:lnTo>
                    <a:lnTo>
                      <a:pt x="915" y="79"/>
                    </a:lnTo>
                    <a:lnTo>
                      <a:pt x="910" y="74"/>
                    </a:lnTo>
                    <a:lnTo>
                      <a:pt x="905" y="69"/>
                    </a:lnTo>
                    <a:lnTo>
                      <a:pt x="900" y="65"/>
                    </a:lnTo>
                    <a:lnTo>
                      <a:pt x="895" y="60"/>
                    </a:lnTo>
                    <a:lnTo>
                      <a:pt x="890" y="56"/>
                    </a:lnTo>
                    <a:lnTo>
                      <a:pt x="885" y="52"/>
                    </a:lnTo>
                    <a:lnTo>
                      <a:pt x="879" y="48"/>
                    </a:lnTo>
                    <a:lnTo>
                      <a:pt x="874" y="44"/>
                    </a:lnTo>
                    <a:lnTo>
                      <a:pt x="868" y="41"/>
                    </a:lnTo>
                    <a:lnTo>
                      <a:pt x="862" y="37"/>
                    </a:lnTo>
                    <a:lnTo>
                      <a:pt x="857" y="34"/>
                    </a:lnTo>
                    <a:lnTo>
                      <a:pt x="851" y="31"/>
                    </a:lnTo>
                    <a:lnTo>
                      <a:pt x="845" y="28"/>
                    </a:lnTo>
                    <a:lnTo>
                      <a:pt x="840" y="26"/>
                    </a:lnTo>
                    <a:lnTo>
                      <a:pt x="835" y="23"/>
                    </a:lnTo>
                    <a:lnTo>
                      <a:pt x="829" y="21"/>
                    </a:lnTo>
                    <a:lnTo>
                      <a:pt x="824" y="19"/>
                    </a:lnTo>
                    <a:lnTo>
                      <a:pt x="818" y="17"/>
                    </a:lnTo>
                    <a:lnTo>
                      <a:pt x="812" y="15"/>
                    </a:lnTo>
                    <a:lnTo>
                      <a:pt x="806" y="13"/>
                    </a:lnTo>
                    <a:lnTo>
                      <a:pt x="801" y="12"/>
                    </a:lnTo>
                    <a:lnTo>
                      <a:pt x="795" y="10"/>
                    </a:lnTo>
                    <a:lnTo>
                      <a:pt x="788" y="9"/>
                    </a:lnTo>
                    <a:lnTo>
                      <a:pt x="782" y="8"/>
                    </a:lnTo>
                    <a:lnTo>
                      <a:pt x="776" y="6"/>
                    </a:lnTo>
                    <a:lnTo>
                      <a:pt x="770" y="5"/>
                    </a:lnTo>
                    <a:lnTo>
                      <a:pt x="763" y="4"/>
                    </a:lnTo>
                    <a:lnTo>
                      <a:pt x="757" y="4"/>
                    </a:lnTo>
                    <a:lnTo>
                      <a:pt x="750" y="3"/>
                    </a:lnTo>
                    <a:lnTo>
                      <a:pt x="744" y="2"/>
                    </a:lnTo>
                    <a:lnTo>
                      <a:pt x="737" y="2"/>
                    </a:lnTo>
                    <a:lnTo>
                      <a:pt x="730" y="1"/>
                    </a:lnTo>
                    <a:lnTo>
                      <a:pt x="723" y="1"/>
                    </a:lnTo>
                    <a:lnTo>
                      <a:pt x="717" y="1"/>
                    </a:lnTo>
                    <a:lnTo>
                      <a:pt x="710" y="1"/>
                    </a:lnTo>
                    <a:lnTo>
                      <a:pt x="703" y="0"/>
                    </a:lnTo>
                    <a:lnTo>
                      <a:pt x="696" y="0"/>
                    </a:lnTo>
                    <a:lnTo>
                      <a:pt x="688" y="1"/>
                    </a:lnTo>
                    <a:lnTo>
                      <a:pt x="681" y="1"/>
                    </a:lnTo>
                    <a:lnTo>
                      <a:pt x="674" y="1"/>
                    </a:lnTo>
                    <a:lnTo>
                      <a:pt x="667" y="1"/>
                    </a:lnTo>
                    <a:lnTo>
                      <a:pt x="659" y="2"/>
                    </a:lnTo>
                    <a:lnTo>
                      <a:pt x="652" y="2"/>
                    </a:lnTo>
                    <a:lnTo>
                      <a:pt x="645" y="3"/>
                    </a:lnTo>
                    <a:lnTo>
                      <a:pt x="637" y="3"/>
                    </a:lnTo>
                    <a:lnTo>
                      <a:pt x="630" y="4"/>
                    </a:lnTo>
                    <a:lnTo>
                      <a:pt x="622" y="5"/>
                    </a:lnTo>
                    <a:lnTo>
                      <a:pt x="614" y="6"/>
                    </a:lnTo>
                    <a:lnTo>
                      <a:pt x="607" y="7"/>
                    </a:lnTo>
                    <a:lnTo>
                      <a:pt x="599" y="8"/>
                    </a:lnTo>
                    <a:lnTo>
                      <a:pt x="591" y="9"/>
                    </a:lnTo>
                    <a:lnTo>
                      <a:pt x="583" y="10"/>
                    </a:lnTo>
                    <a:lnTo>
                      <a:pt x="575" y="11"/>
                    </a:lnTo>
                    <a:lnTo>
                      <a:pt x="568" y="12"/>
                    </a:lnTo>
                    <a:lnTo>
                      <a:pt x="560" y="13"/>
                    </a:lnTo>
                    <a:lnTo>
                      <a:pt x="552" y="14"/>
                    </a:lnTo>
                    <a:lnTo>
                      <a:pt x="544" y="16"/>
                    </a:lnTo>
                    <a:lnTo>
                      <a:pt x="536" y="17"/>
                    </a:lnTo>
                    <a:lnTo>
                      <a:pt x="528" y="18"/>
                    </a:lnTo>
                    <a:lnTo>
                      <a:pt x="519" y="20"/>
                    </a:lnTo>
                    <a:lnTo>
                      <a:pt x="511" y="21"/>
                    </a:lnTo>
                    <a:lnTo>
                      <a:pt x="503" y="23"/>
                    </a:lnTo>
                    <a:lnTo>
                      <a:pt x="495" y="21"/>
                    </a:lnTo>
                    <a:lnTo>
                      <a:pt x="487" y="20"/>
                    </a:lnTo>
                    <a:lnTo>
                      <a:pt x="479" y="18"/>
                    </a:lnTo>
                    <a:lnTo>
                      <a:pt x="471" y="17"/>
                    </a:lnTo>
                    <a:lnTo>
                      <a:pt x="463" y="16"/>
                    </a:lnTo>
                    <a:lnTo>
                      <a:pt x="455" y="14"/>
                    </a:lnTo>
                    <a:lnTo>
                      <a:pt x="447" y="13"/>
                    </a:lnTo>
                    <a:lnTo>
                      <a:pt x="439" y="12"/>
                    </a:lnTo>
                    <a:lnTo>
                      <a:pt x="431" y="11"/>
                    </a:lnTo>
                    <a:lnTo>
                      <a:pt x="423" y="10"/>
                    </a:lnTo>
                    <a:lnTo>
                      <a:pt x="415" y="9"/>
                    </a:lnTo>
                    <a:lnTo>
                      <a:pt x="407" y="8"/>
                    </a:lnTo>
                    <a:lnTo>
                      <a:pt x="400" y="7"/>
                    </a:lnTo>
                    <a:lnTo>
                      <a:pt x="392" y="6"/>
                    </a:lnTo>
                    <a:lnTo>
                      <a:pt x="384" y="5"/>
                    </a:lnTo>
                    <a:lnTo>
                      <a:pt x="377" y="4"/>
                    </a:lnTo>
                    <a:lnTo>
                      <a:pt x="369" y="4"/>
                    </a:lnTo>
                    <a:lnTo>
                      <a:pt x="361" y="3"/>
                    </a:lnTo>
                    <a:lnTo>
                      <a:pt x="354" y="2"/>
                    </a:lnTo>
                    <a:lnTo>
                      <a:pt x="346" y="2"/>
                    </a:lnTo>
                    <a:lnTo>
                      <a:pt x="339" y="1"/>
                    </a:lnTo>
                    <a:lnTo>
                      <a:pt x="332" y="1"/>
                    </a:lnTo>
                    <a:lnTo>
                      <a:pt x="324" y="1"/>
                    </a:lnTo>
                    <a:lnTo>
                      <a:pt x="317" y="1"/>
                    </a:lnTo>
                    <a:lnTo>
                      <a:pt x="310" y="0"/>
                    </a:lnTo>
                    <a:lnTo>
                      <a:pt x="303" y="0"/>
                    </a:lnTo>
                    <a:lnTo>
                      <a:pt x="296" y="0"/>
                    </a:lnTo>
                    <a:lnTo>
                      <a:pt x="289" y="1"/>
                    </a:lnTo>
                    <a:lnTo>
                      <a:pt x="282" y="1"/>
                    </a:lnTo>
                    <a:lnTo>
                      <a:pt x="275" y="1"/>
                    </a:lnTo>
                    <a:lnTo>
                      <a:pt x="268" y="1"/>
                    </a:lnTo>
                    <a:lnTo>
                      <a:pt x="261" y="2"/>
                    </a:lnTo>
                    <a:lnTo>
                      <a:pt x="254" y="2"/>
                    </a:lnTo>
                    <a:lnTo>
                      <a:pt x="248" y="3"/>
                    </a:lnTo>
                    <a:lnTo>
                      <a:pt x="241" y="4"/>
                    </a:lnTo>
                    <a:lnTo>
                      <a:pt x="235" y="5"/>
                    </a:lnTo>
                    <a:lnTo>
                      <a:pt x="228" y="6"/>
                    </a:lnTo>
                    <a:lnTo>
                      <a:pt x="222" y="7"/>
                    </a:lnTo>
                    <a:lnTo>
                      <a:pt x="216" y="8"/>
                    </a:lnTo>
                    <a:lnTo>
                      <a:pt x="209" y="9"/>
                    </a:lnTo>
                    <a:lnTo>
                      <a:pt x="203" y="11"/>
                    </a:lnTo>
                    <a:lnTo>
                      <a:pt x="197" y="12"/>
                    </a:lnTo>
                    <a:lnTo>
                      <a:pt x="191" y="14"/>
                    </a:lnTo>
                    <a:lnTo>
                      <a:pt x="185" y="15"/>
                    </a:lnTo>
                    <a:lnTo>
                      <a:pt x="180" y="17"/>
                    </a:lnTo>
                    <a:lnTo>
                      <a:pt x="174" y="19"/>
                    </a:lnTo>
                    <a:lnTo>
                      <a:pt x="168" y="21"/>
                    </a:lnTo>
                    <a:lnTo>
                      <a:pt x="163" y="23"/>
                    </a:lnTo>
                    <a:lnTo>
                      <a:pt x="157" y="26"/>
                    </a:lnTo>
                    <a:lnTo>
                      <a:pt x="152" y="28"/>
                    </a:lnTo>
                    <a:lnTo>
                      <a:pt x="147" y="31"/>
                    </a:lnTo>
                    <a:lnTo>
                      <a:pt x="141" y="34"/>
                    </a:lnTo>
                    <a:lnTo>
                      <a:pt x="135" y="37"/>
                    </a:lnTo>
                    <a:lnTo>
                      <a:pt x="129" y="41"/>
                    </a:lnTo>
                    <a:lnTo>
                      <a:pt x="123" y="44"/>
                    </a:lnTo>
                    <a:lnTo>
                      <a:pt x="118" y="48"/>
                    </a:lnTo>
                    <a:lnTo>
                      <a:pt x="112" y="52"/>
                    </a:lnTo>
                    <a:lnTo>
                      <a:pt x="107" y="56"/>
                    </a:lnTo>
                    <a:lnTo>
                      <a:pt x="102" y="60"/>
                    </a:lnTo>
                    <a:lnTo>
                      <a:pt x="97" y="65"/>
                    </a:lnTo>
                    <a:lnTo>
                      <a:pt x="92" y="69"/>
                    </a:lnTo>
                    <a:lnTo>
                      <a:pt x="87" y="74"/>
                    </a:lnTo>
                    <a:lnTo>
                      <a:pt x="82" y="79"/>
                    </a:lnTo>
                    <a:lnTo>
                      <a:pt x="77" y="84"/>
                    </a:lnTo>
                    <a:lnTo>
                      <a:pt x="73" y="89"/>
                    </a:lnTo>
                    <a:lnTo>
                      <a:pt x="69" y="94"/>
                    </a:lnTo>
                    <a:lnTo>
                      <a:pt x="64" y="99"/>
                    </a:lnTo>
                    <a:lnTo>
                      <a:pt x="60" y="104"/>
                    </a:lnTo>
                    <a:lnTo>
                      <a:pt x="56" y="110"/>
                    </a:lnTo>
                    <a:lnTo>
                      <a:pt x="52" y="114"/>
                    </a:lnTo>
                    <a:lnTo>
                      <a:pt x="49" y="120"/>
                    </a:lnTo>
                    <a:lnTo>
                      <a:pt x="45" y="126"/>
                    </a:lnTo>
                    <a:lnTo>
                      <a:pt x="42" y="132"/>
                    </a:lnTo>
                    <a:lnTo>
                      <a:pt x="38" y="138"/>
                    </a:lnTo>
                    <a:lnTo>
                      <a:pt x="35" y="144"/>
                    </a:lnTo>
                    <a:lnTo>
                      <a:pt x="32" y="150"/>
                    </a:lnTo>
                    <a:lnTo>
                      <a:pt x="29" y="156"/>
                    </a:lnTo>
                    <a:lnTo>
                      <a:pt x="26" y="162"/>
                    </a:lnTo>
                    <a:lnTo>
                      <a:pt x="24" y="169"/>
                    </a:lnTo>
                    <a:lnTo>
                      <a:pt x="21" y="175"/>
                    </a:lnTo>
                    <a:lnTo>
                      <a:pt x="19" y="182"/>
                    </a:lnTo>
                    <a:lnTo>
                      <a:pt x="17" y="188"/>
                    </a:lnTo>
                    <a:lnTo>
                      <a:pt x="15" y="195"/>
                    </a:lnTo>
                    <a:lnTo>
                      <a:pt x="13" y="202"/>
                    </a:lnTo>
                    <a:lnTo>
                      <a:pt x="11" y="209"/>
                    </a:lnTo>
                    <a:lnTo>
                      <a:pt x="9" y="216"/>
                    </a:lnTo>
                    <a:lnTo>
                      <a:pt x="8" y="222"/>
                    </a:lnTo>
                    <a:lnTo>
                      <a:pt x="6" y="229"/>
                    </a:lnTo>
                    <a:lnTo>
                      <a:pt x="5" y="236"/>
                    </a:lnTo>
                    <a:lnTo>
                      <a:pt x="4" y="244"/>
                    </a:lnTo>
                    <a:lnTo>
                      <a:pt x="3" y="251"/>
                    </a:lnTo>
                    <a:lnTo>
                      <a:pt x="2" y="258"/>
                    </a:lnTo>
                    <a:lnTo>
                      <a:pt x="1" y="265"/>
                    </a:lnTo>
                    <a:lnTo>
                      <a:pt x="1" y="272"/>
                    </a:lnTo>
                    <a:lnTo>
                      <a:pt x="1" y="280"/>
                    </a:lnTo>
                    <a:lnTo>
                      <a:pt x="0" y="287"/>
                    </a:lnTo>
                    <a:lnTo>
                      <a:pt x="0" y="294"/>
                    </a:lnTo>
                    <a:lnTo>
                      <a:pt x="0" y="301"/>
                    </a:lnTo>
                    <a:lnTo>
                      <a:pt x="0" y="308"/>
                    </a:lnTo>
                    <a:lnTo>
                      <a:pt x="1" y="315"/>
                    </a:lnTo>
                    <a:lnTo>
                      <a:pt x="1" y="322"/>
                    </a:lnTo>
                    <a:lnTo>
                      <a:pt x="2" y="329"/>
                    </a:lnTo>
                    <a:lnTo>
                      <a:pt x="3" y="336"/>
                    </a:lnTo>
                    <a:lnTo>
                      <a:pt x="4" y="343"/>
                    </a:lnTo>
                    <a:lnTo>
                      <a:pt x="5" y="350"/>
                    </a:lnTo>
                    <a:lnTo>
                      <a:pt x="6" y="357"/>
                    </a:lnTo>
                    <a:lnTo>
                      <a:pt x="7" y="363"/>
                    </a:lnTo>
                    <a:lnTo>
                      <a:pt x="9" y="370"/>
                    </a:lnTo>
                    <a:lnTo>
                      <a:pt x="10" y="377"/>
                    </a:lnTo>
                    <a:lnTo>
                      <a:pt x="12" y="384"/>
                    </a:lnTo>
                    <a:lnTo>
                      <a:pt x="14" y="390"/>
                    </a:lnTo>
                    <a:lnTo>
                      <a:pt x="16" y="397"/>
                    </a:lnTo>
                    <a:lnTo>
                      <a:pt x="18" y="404"/>
                    </a:lnTo>
                    <a:lnTo>
                      <a:pt x="20" y="410"/>
                    </a:lnTo>
                    <a:lnTo>
                      <a:pt x="22" y="417"/>
                    </a:lnTo>
                    <a:lnTo>
                      <a:pt x="25" y="423"/>
                    </a:lnTo>
                    <a:lnTo>
                      <a:pt x="27" y="429"/>
                    </a:lnTo>
                    <a:lnTo>
                      <a:pt x="30" y="436"/>
                    </a:lnTo>
                    <a:lnTo>
                      <a:pt x="33" y="442"/>
                    </a:lnTo>
                    <a:lnTo>
                      <a:pt x="36" y="448"/>
                    </a:lnTo>
                    <a:lnTo>
                      <a:pt x="39" y="455"/>
                    </a:lnTo>
                    <a:lnTo>
                      <a:pt x="42" y="461"/>
                    </a:lnTo>
                    <a:lnTo>
                      <a:pt x="45" y="467"/>
                    </a:lnTo>
                    <a:lnTo>
                      <a:pt x="49" y="473"/>
                    </a:lnTo>
                    <a:lnTo>
                      <a:pt x="52" y="479"/>
                    </a:lnTo>
                    <a:lnTo>
                      <a:pt x="56" y="485"/>
                    </a:lnTo>
                    <a:lnTo>
                      <a:pt x="60" y="491"/>
                    </a:lnTo>
                    <a:lnTo>
                      <a:pt x="64" y="497"/>
                    </a:lnTo>
                    <a:lnTo>
                      <a:pt x="68" y="503"/>
                    </a:lnTo>
                    <a:lnTo>
                      <a:pt x="72" y="508"/>
                    </a:lnTo>
                    <a:lnTo>
                      <a:pt x="76" y="514"/>
                    </a:lnTo>
                    <a:lnTo>
                      <a:pt x="80" y="520"/>
                    </a:lnTo>
                    <a:lnTo>
                      <a:pt x="85" y="525"/>
                    </a:lnTo>
                    <a:lnTo>
                      <a:pt x="89" y="531"/>
                    </a:lnTo>
                    <a:lnTo>
                      <a:pt x="94" y="536"/>
                    </a:lnTo>
                    <a:lnTo>
                      <a:pt x="99" y="542"/>
                    </a:lnTo>
                    <a:lnTo>
                      <a:pt x="104" y="547"/>
                    </a:lnTo>
                    <a:lnTo>
                      <a:pt x="109" y="552"/>
                    </a:lnTo>
                    <a:lnTo>
                      <a:pt x="114" y="557"/>
                    </a:lnTo>
                    <a:lnTo>
                      <a:pt x="119" y="563"/>
                    </a:lnTo>
                    <a:lnTo>
                      <a:pt x="124" y="568"/>
                    </a:lnTo>
                    <a:lnTo>
                      <a:pt x="129" y="573"/>
                    </a:lnTo>
                    <a:lnTo>
                      <a:pt x="135" y="577"/>
                    </a:lnTo>
                    <a:lnTo>
                      <a:pt x="140" y="582"/>
                    </a:lnTo>
                    <a:lnTo>
                      <a:pt x="146" y="587"/>
                    </a:lnTo>
                    <a:lnTo>
                      <a:pt x="151" y="591"/>
                    </a:lnTo>
                    <a:lnTo>
                      <a:pt x="156" y="595"/>
                    </a:lnTo>
                    <a:lnTo>
                      <a:pt x="162" y="599"/>
                    </a:lnTo>
                    <a:lnTo>
                      <a:pt x="167" y="603"/>
                    </a:lnTo>
                    <a:lnTo>
                      <a:pt x="172" y="607"/>
                    </a:lnTo>
                    <a:lnTo>
                      <a:pt x="178" y="611"/>
                    </a:lnTo>
                    <a:lnTo>
                      <a:pt x="183" y="615"/>
                    </a:lnTo>
                    <a:lnTo>
                      <a:pt x="189" y="619"/>
                    </a:lnTo>
                    <a:lnTo>
                      <a:pt x="195" y="622"/>
                    </a:lnTo>
                    <a:lnTo>
                      <a:pt x="200" y="626"/>
                    </a:lnTo>
                    <a:lnTo>
                      <a:pt x="206" y="629"/>
                    </a:lnTo>
                    <a:lnTo>
                      <a:pt x="212" y="633"/>
                    </a:lnTo>
                    <a:lnTo>
                      <a:pt x="218" y="636"/>
                    </a:lnTo>
                    <a:lnTo>
                      <a:pt x="224" y="639"/>
                    </a:lnTo>
                    <a:lnTo>
                      <a:pt x="230" y="642"/>
                    </a:lnTo>
                    <a:lnTo>
                      <a:pt x="236" y="646"/>
                    </a:lnTo>
                    <a:lnTo>
                      <a:pt x="242" y="649"/>
                    </a:lnTo>
                    <a:lnTo>
                      <a:pt x="249" y="652"/>
                    </a:lnTo>
                    <a:lnTo>
                      <a:pt x="255" y="654"/>
                    </a:lnTo>
                    <a:lnTo>
                      <a:pt x="261" y="657"/>
                    </a:lnTo>
                    <a:lnTo>
                      <a:pt x="268" y="660"/>
                    </a:lnTo>
                    <a:lnTo>
                      <a:pt x="274" y="662"/>
                    </a:lnTo>
                    <a:lnTo>
                      <a:pt x="281" y="665"/>
                    </a:lnTo>
                    <a:lnTo>
                      <a:pt x="287" y="667"/>
                    </a:lnTo>
                    <a:lnTo>
                      <a:pt x="294" y="670"/>
                    </a:lnTo>
                    <a:lnTo>
                      <a:pt x="301" y="672"/>
                    </a:lnTo>
                    <a:lnTo>
                      <a:pt x="308" y="674"/>
                    </a:lnTo>
                    <a:lnTo>
                      <a:pt x="314" y="677"/>
                    </a:lnTo>
                    <a:lnTo>
                      <a:pt x="321" y="679"/>
                    </a:lnTo>
                    <a:lnTo>
                      <a:pt x="328" y="681"/>
                    </a:lnTo>
                    <a:lnTo>
                      <a:pt x="335" y="683"/>
                    </a:lnTo>
                    <a:lnTo>
                      <a:pt x="342" y="684"/>
                    </a:lnTo>
                    <a:lnTo>
                      <a:pt x="349" y="686"/>
                    </a:lnTo>
                    <a:lnTo>
                      <a:pt x="356" y="688"/>
                    </a:lnTo>
                    <a:lnTo>
                      <a:pt x="363" y="689"/>
                    </a:lnTo>
                    <a:lnTo>
                      <a:pt x="371" y="691"/>
                    </a:lnTo>
                    <a:lnTo>
                      <a:pt x="378" y="692"/>
                    </a:lnTo>
                    <a:lnTo>
                      <a:pt x="385" y="694"/>
                    </a:lnTo>
                    <a:lnTo>
                      <a:pt x="392" y="695"/>
                    </a:lnTo>
                    <a:lnTo>
                      <a:pt x="400" y="696"/>
                    </a:lnTo>
                    <a:lnTo>
                      <a:pt x="407" y="697"/>
                    </a:lnTo>
                    <a:lnTo>
                      <a:pt x="414" y="698"/>
                    </a:lnTo>
                    <a:lnTo>
                      <a:pt x="422" y="699"/>
                    </a:lnTo>
                    <a:lnTo>
                      <a:pt x="429" y="700"/>
                    </a:lnTo>
                    <a:lnTo>
                      <a:pt x="437" y="701"/>
                    </a:lnTo>
                    <a:lnTo>
                      <a:pt x="444" y="701"/>
                    </a:lnTo>
                    <a:lnTo>
                      <a:pt x="452" y="702"/>
                    </a:lnTo>
                    <a:lnTo>
                      <a:pt x="460" y="702"/>
                    </a:lnTo>
                    <a:lnTo>
                      <a:pt x="467" y="703"/>
                    </a:lnTo>
                    <a:lnTo>
                      <a:pt x="475" y="703"/>
                    </a:lnTo>
                    <a:lnTo>
                      <a:pt x="483" y="703"/>
                    </a:lnTo>
                    <a:lnTo>
                      <a:pt x="490" y="703"/>
                    </a:lnTo>
                    <a:lnTo>
                      <a:pt x="498" y="70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70" name="Freeform 424"/>
              <p:cNvSpPr>
                <a:spLocks/>
              </p:cNvSpPr>
              <p:nvPr/>
            </p:nvSpPr>
            <p:spPr bwMode="auto">
              <a:xfrm rot="5400000">
                <a:off x="825021" y="2182943"/>
                <a:ext cx="590808" cy="414138"/>
              </a:xfrm>
              <a:custGeom>
                <a:avLst/>
                <a:gdLst>
                  <a:gd name="T0" fmla="*/ 2147483647 w 893"/>
                  <a:gd name="T1" fmla="*/ 2147483647 h 630"/>
                  <a:gd name="T2" fmla="*/ 2147483647 w 893"/>
                  <a:gd name="T3" fmla="*/ 2147483647 h 630"/>
                  <a:gd name="T4" fmla="*/ 2147483647 w 893"/>
                  <a:gd name="T5" fmla="*/ 2147483647 h 630"/>
                  <a:gd name="T6" fmla="*/ 2147483647 w 893"/>
                  <a:gd name="T7" fmla="*/ 2147483647 h 630"/>
                  <a:gd name="T8" fmla="*/ 2147483647 w 893"/>
                  <a:gd name="T9" fmla="*/ 2147483647 h 630"/>
                  <a:gd name="T10" fmla="*/ 2147483647 w 893"/>
                  <a:gd name="T11" fmla="*/ 2147483647 h 630"/>
                  <a:gd name="T12" fmla="*/ 2147483647 w 893"/>
                  <a:gd name="T13" fmla="*/ 2147483647 h 630"/>
                  <a:gd name="T14" fmla="*/ 2147483647 w 893"/>
                  <a:gd name="T15" fmla="*/ 2147483647 h 630"/>
                  <a:gd name="T16" fmla="*/ 2147483647 w 893"/>
                  <a:gd name="T17" fmla="*/ 2147483647 h 630"/>
                  <a:gd name="T18" fmla="*/ 2147483647 w 893"/>
                  <a:gd name="T19" fmla="*/ 2147483647 h 630"/>
                  <a:gd name="T20" fmla="*/ 2147483647 w 893"/>
                  <a:gd name="T21" fmla="*/ 2147483647 h 630"/>
                  <a:gd name="T22" fmla="*/ 2147483647 w 893"/>
                  <a:gd name="T23" fmla="*/ 2147483647 h 630"/>
                  <a:gd name="T24" fmla="*/ 2147483647 w 893"/>
                  <a:gd name="T25" fmla="*/ 2147483647 h 630"/>
                  <a:gd name="T26" fmla="*/ 2147483647 w 893"/>
                  <a:gd name="T27" fmla="*/ 2147483647 h 630"/>
                  <a:gd name="T28" fmla="*/ 2147483647 w 893"/>
                  <a:gd name="T29" fmla="*/ 2147483647 h 630"/>
                  <a:gd name="T30" fmla="*/ 2147483647 w 893"/>
                  <a:gd name="T31" fmla="*/ 2147483647 h 630"/>
                  <a:gd name="T32" fmla="*/ 2147483647 w 893"/>
                  <a:gd name="T33" fmla="*/ 2147483647 h 630"/>
                  <a:gd name="T34" fmla="*/ 2147483647 w 893"/>
                  <a:gd name="T35" fmla="*/ 2147483647 h 630"/>
                  <a:gd name="T36" fmla="*/ 2147483647 w 893"/>
                  <a:gd name="T37" fmla="*/ 2147483647 h 630"/>
                  <a:gd name="T38" fmla="*/ 2147483647 w 893"/>
                  <a:gd name="T39" fmla="*/ 2147483647 h 630"/>
                  <a:gd name="T40" fmla="*/ 2147483647 w 893"/>
                  <a:gd name="T41" fmla="*/ 2147483647 h 630"/>
                  <a:gd name="T42" fmla="*/ 2147483647 w 893"/>
                  <a:gd name="T43" fmla="*/ 2147483647 h 630"/>
                  <a:gd name="T44" fmla="*/ 2147483647 w 893"/>
                  <a:gd name="T45" fmla="*/ 2147483647 h 630"/>
                  <a:gd name="T46" fmla="*/ 2147483647 w 893"/>
                  <a:gd name="T47" fmla="*/ 2147483647 h 630"/>
                  <a:gd name="T48" fmla="*/ 2147483647 w 893"/>
                  <a:gd name="T49" fmla="*/ 2147483647 h 630"/>
                  <a:gd name="T50" fmla="*/ 2147483647 w 893"/>
                  <a:gd name="T51" fmla="*/ 0 h 630"/>
                  <a:gd name="T52" fmla="*/ 2147483647 w 893"/>
                  <a:gd name="T53" fmla="*/ 2147483647 h 630"/>
                  <a:gd name="T54" fmla="*/ 2147483647 w 893"/>
                  <a:gd name="T55" fmla="*/ 2147483647 h 630"/>
                  <a:gd name="T56" fmla="*/ 2147483647 w 893"/>
                  <a:gd name="T57" fmla="*/ 2147483647 h 630"/>
                  <a:gd name="T58" fmla="*/ 2147483647 w 893"/>
                  <a:gd name="T59" fmla="*/ 2147483647 h 630"/>
                  <a:gd name="T60" fmla="*/ 2147483647 w 893"/>
                  <a:gd name="T61" fmla="*/ 2147483647 h 630"/>
                  <a:gd name="T62" fmla="*/ 2147483647 w 893"/>
                  <a:gd name="T63" fmla="*/ 2147483647 h 630"/>
                  <a:gd name="T64" fmla="*/ 2147483647 w 893"/>
                  <a:gd name="T65" fmla="*/ 2147483647 h 630"/>
                  <a:gd name="T66" fmla="*/ 2147483647 w 893"/>
                  <a:gd name="T67" fmla="*/ 0 h 630"/>
                  <a:gd name="T68" fmla="*/ 2147483647 w 893"/>
                  <a:gd name="T69" fmla="*/ 2147483647 h 630"/>
                  <a:gd name="T70" fmla="*/ 2147483647 w 893"/>
                  <a:gd name="T71" fmla="*/ 2147483647 h 630"/>
                  <a:gd name="T72" fmla="*/ 2147483647 w 893"/>
                  <a:gd name="T73" fmla="*/ 2147483647 h 630"/>
                  <a:gd name="T74" fmla="*/ 2147483647 w 893"/>
                  <a:gd name="T75" fmla="*/ 2147483647 h 630"/>
                  <a:gd name="T76" fmla="*/ 2147483647 w 893"/>
                  <a:gd name="T77" fmla="*/ 2147483647 h 630"/>
                  <a:gd name="T78" fmla="*/ 2147483647 w 893"/>
                  <a:gd name="T79" fmla="*/ 2147483647 h 630"/>
                  <a:gd name="T80" fmla="*/ 2147483647 w 893"/>
                  <a:gd name="T81" fmla="*/ 2147483647 h 630"/>
                  <a:gd name="T82" fmla="*/ 2147483647 w 893"/>
                  <a:gd name="T83" fmla="*/ 2147483647 h 630"/>
                  <a:gd name="T84" fmla="*/ 2147483647 w 893"/>
                  <a:gd name="T85" fmla="*/ 2147483647 h 630"/>
                  <a:gd name="T86" fmla="*/ 2147483647 w 893"/>
                  <a:gd name="T87" fmla="*/ 2147483647 h 630"/>
                  <a:gd name="T88" fmla="*/ 0 w 893"/>
                  <a:gd name="T89" fmla="*/ 2147483647 h 630"/>
                  <a:gd name="T90" fmla="*/ 2147483647 w 893"/>
                  <a:gd name="T91" fmla="*/ 2147483647 h 630"/>
                  <a:gd name="T92" fmla="*/ 2147483647 w 893"/>
                  <a:gd name="T93" fmla="*/ 2147483647 h 630"/>
                  <a:gd name="T94" fmla="*/ 2147483647 w 893"/>
                  <a:gd name="T95" fmla="*/ 2147483647 h 630"/>
                  <a:gd name="T96" fmla="*/ 2147483647 w 893"/>
                  <a:gd name="T97" fmla="*/ 2147483647 h 630"/>
                  <a:gd name="T98" fmla="*/ 2147483647 w 893"/>
                  <a:gd name="T99" fmla="*/ 2147483647 h 630"/>
                  <a:gd name="T100" fmla="*/ 2147483647 w 893"/>
                  <a:gd name="T101" fmla="*/ 2147483647 h 630"/>
                  <a:gd name="T102" fmla="*/ 2147483647 w 893"/>
                  <a:gd name="T103" fmla="*/ 2147483647 h 630"/>
                  <a:gd name="T104" fmla="*/ 2147483647 w 893"/>
                  <a:gd name="T105" fmla="*/ 2147483647 h 630"/>
                  <a:gd name="T106" fmla="*/ 2147483647 w 893"/>
                  <a:gd name="T107" fmla="*/ 2147483647 h 630"/>
                  <a:gd name="T108" fmla="*/ 2147483647 w 893"/>
                  <a:gd name="T109" fmla="*/ 2147483647 h 630"/>
                  <a:gd name="T110" fmla="*/ 2147483647 w 893"/>
                  <a:gd name="T111" fmla="*/ 2147483647 h 630"/>
                  <a:gd name="T112" fmla="*/ 2147483647 w 893"/>
                  <a:gd name="T113" fmla="*/ 2147483647 h 630"/>
                  <a:gd name="T114" fmla="*/ 2147483647 w 893"/>
                  <a:gd name="T115" fmla="*/ 2147483647 h 630"/>
                  <a:gd name="T116" fmla="*/ 2147483647 w 893"/>
                  <a:gd name="T117" fmla="*/ 2147483647 h 630"/>
                  <a:gd name="T118" fmla="*/ 2147483647 w 893"/>
                  <a:gd name="T119" fmla="*/ 2147483647 h 6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3"/>
                  <a:gd name="T181" fmla="*/ 0 h 630"/>
                  <a:gd name="T182" fmla="*/ 893 w 893"/>
                  <a:gd name="T183" fmla="*/ 630 h 6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3" h="630">
                    <a:moveTo>
                      <a:pt x="446" y="629"/>
                    </a:moveTo>
                    <a:lnTo>
                      <a:pt x="454" y="629"/>
                    </a:lnTo>
                    <a:lnTo>
                      <a:pt x="462" y="629"/>
                    </a:lnTo>
                    <a:lnTo>
                      <a:pt x="469" y="629"/>
                    </a:lnTo>
                    <a:lnTo>
                      <a:pt x="477" y="629"/>
                    </a:lnTo>
                    <a:lnTo>
                      <a:pt x="484" y="628"/>
                    </a:lnTo>
                    <a:lnTo>
                      <a:pt x="492" y="628"/>
                    </a:lnTo>
                    <a:lnTo>
                      <a:pt x="499" y="627"/>
                    </a:lnTo>
                    <a:lnTo>
                      <a:pt x="507" y="626"/>
                    </a:lnTo>
                    <a:lnTo>
                      <a:pt x="514" y="626"/>
                    </a:lnTo>
                    <a:lnTo>
                      <a:pt x="522" y="625"/>
                    </a:lnTo>
                    <a:lnTo>
                      <a:pt x="529" y="624"/>
                    </a:lnTo>
                    <a:lnTo>
                      <a:pt x="536" y="623"/>
                    </a:lnTo>
                    <a:lnTo>
                      <a:pt x="543" y="621"/>
                    </a:lnTo>
                    <a:lnTo>
                      <a:pt x="551" y="620"/>
                    </a:lnTo>
                    <a:lnTo>
                      <a:pt x="558" y="619"/>
                    </a:lnTo>
                    <a:lnTo>
                      <a:pt x="565" y="617"/>
                    </a:lnTo>
                    <a:lnTo>
                      <a:pt x="572" y="616"/>
                    </a:lnTo>
                    <a:lnTo>
                      <a:pt x="579" y="614"/>
                    </a:lnTo>
                    <a:lnTo>
                      <a:pt x="586" y="612"/>
                    </a:lnTo>
                    <a:lnTo>
                      <a:pt x="593" y="611"/>
                    </a:lnTo>
                    <a:lnTo>
                      <a:pt x="600" y="609"/>
                    </a:lnTo>
                    <a:lnTo>
                      <a:pt x="606" y="607"/>
                    </a:lnTo>
                    <a:lnTo>
                      <a:pt x="613" y="605"/>
                    </a:lnTo>
                    <a:lnTo>
                      <a:pt x="620" y="603"/>
                    </a:lnTo>
                    <a:lnTo>
                      <a:pt x="627" y="600"/>
                    </a:lnTo>
                    <a:lnTo>
                      <a:pt x="633" y="598"/>
                    </a:lnTo>
                    <a:lnTo>
                      <a:pt x="640" y="596"/>
                    </a:lnTo>
                    <a:lnTo>
                      <a:pt x="646" y="593"/>
                    </a:lnTo>
                    <a:lnTo>
                      <a:pt x="652" y="590"/>
                    </a:lnTo>
                    <a:lnTo>
                      <a:pt x="659" y="588"/>
                    </a:lnTo>
                    <a:lnTo>
                      <a:pt x="665" y="585"/>
                    </a:lnTo>
                    <a:lnTo>
                      <a:pt x="671" y="582"/>
                    </a:lnTo>
                    <a:lnTo>
                      <a:pt x="677" y="579"/>
                    </a:lnTo>
                    <a:lnTo>
                      <a:pt x="684" y="576"/>
                    </a:lnTo>
                    <a:lnTo>
                      <a:pt x="690" y="573"/>
                    </a:lnTo>
                    <a:lnTo>
                      <a:pt x="695" y="570"/>
                    </a:lnTo>
                    <a:lnTo>
                      <a:pt x="701" y="567"/>
                    </a:lnTo>
                    <a:lnTo>
                      <a:pt x="707" y="563"/>
                    </a:lnTo>
                    <a:lnTo>
                      <a:pt x="713" y="560"/>
                    </a:lnTo>
                    <a:lnTo>
                      <a:pt x="719" y="556"/>
                    </a:lnTo>
                    <a:lnTo>
                      <a:pt x="724" y="553"/>
                    </a:lnTo>
                    <a:lnTo>
                      <a:pt x="730" y="549"/>
                    </a:lnTo>
                    <a:lnTo>
                      <a:pt x="735" y="545"/>
                    </a:lnTo>
                    <a:lnTo>
                      <a:pt x="740" y="541"/>
                    </a:lnTo>
                    <a:lnTo>
                      <a:pt x="746" y="537"/>
                    </a:lnTo>
                    <a:lnTo>
                      <a:pt x="751" y="533"/>
                    </a:lnTo>
                    <a:lnTo>
                      <a:pt x="756" y="529"/>
                    </a:lnTo>
                    <a:lnTo>
                      <a:pt x="761" y="525"/>
                    </a:lnTo>
                    <a:lnTo>
                      <a:pt x="767" y="520"/>
                    </a:lnTo>
                    <a:lnTo>
                      <a:pt x="772" y="516"/>
                    </a:lnTo>
                    <a:lnTo>
                      <a:pt x="778" y="511"/>
                    </a:lnTo>
                    <a:lnTo>
                      <a:pt x="783" y="506"/>
                    </a:lnTo>
                    <a:lnTo>
                      <a:pt x="788" y="501"/>
                    </a:lnTo>
                    <a:lnTo>
                      <a:pt x="793" y="495"/>
                    </a:lnTo>
                    <a:lnTo>
                      <a:pt x="798" y="490"/>
                    </a:lnTo>
                    <a:lnTo>
                      <a:pt x="803" y="485"/>
                    </a:lnTo>
                    <a:lnTo>
                      <a:pt x="808" y="479"/>
                    </a:lnTo>
                    <a:lnTo>
                      <a:pt x="813" y="474"/>
                    </a:lnTo>
                    <a:lnTo>
                      <a:pt x="817" y="468"/>
                    </a:lnTo>
                    <a:lnTo>
                      <a:pt x="822" y="463"/>
                    </a:lnTo>
                    <a:lnTo>
                      <a:pt x="826" y="457"/>
                    </a:lnTo>
                    <a:lnTo>
                      <a:pt x="830" y="451"/>
                    </a:lnTo>
                    <a:lnTo>
                      <a:pt x="834" y="446"/>
                    </a:lnTo>
                    <a:lnTo>
                      <a:pt x="838" y="440"/>
                    </a:lnTo>
                    <a:lnTo>
                      <a:pt x="842" y="434"/>
                    </a:lnTo>
                    <a:lnTo>
                      <a:pt x="845" y="428"/>
                    </a:lnTo>
                    <a:lnTo>
                      <a:pt x="849" y="422"/>
                    </a:lnTo>
                    <a:lnTo>
                      <a:pt x="852" y="416"/>
                    </a:lnTo>
                    <a:lnTo>
                      <a:pt x="856" y="410"/>
                    </a:lnTo>
                    <a:lnTo>
                      <a:pt x="859" y="403"/>
                    </a:lnTo>
                    <a:lnTo>
                      <a:pt x="862" y="397"/>
                    </a:lnTo>
                    <a:lnTo>
                      <a:pt x="865" y="391"/>
                    </a:lnTo>
                    <a:lnTo>
                      <a:pt x="867" y="385"/>
                    </a:lnTo>
                    <a:lnTo>
                      <a:pt x="870" y="378"/>
                    </a:lnTo>
                    <a:lnTo>
                      <a:pt x="873" y="372"/>
                    </a:lnTo>
                    <a:lnTo>
                      <a:pt x="875" y="365"/>
                    </a:lnTo>
                    <a:lnTo>
                      <a:pt x="877" y="359"/>
                    </a:lnTo>
                    <a:lnTo>
                      <a:pt x="879" y="352"/>
                    </a:lnTo>
                    <a:lnTo>
                      <a:pt x="881" y="345"/>
                    </a:lnTo>
                    <a:lnTo>
                      <a:pt x="883" y="339"/>
                    </a:lnTo>
                    <a:lnTo>
                      <a:pt x="884" y="332"/>
                    </a:lnTo>
                    <a:lnTo>
                      <a:pt x="886" y="325"/>
                    </a:lnTo>
                    <a:lnTo>
                      <a:pt x="887" y="318"/>
                    </a:lnTo>
                    <a:lnTo>
                      <a:pt x="888" y="312"/>
                    </a:lnTo>
                    <a:lnTo>
                      <a:pt x="889" y="305"/>
                    </a:lnTo>
                    <a:lnTo>
                      <a:pt x="890" y="298"/>
                    </a:lnTo>
                    <a:lnTo>
                      <a:pt x="891" y="291"/>
                    </a:lnTo>
                    <a:lnTo>
                      <a:pt x="891" y="284"/>
                    </a:lnTo>
                    <a:lnTo>
                      <a:pt x="892" y="277"/>
                    </a:lnTo>
                    <a:lnTo>
                      <a:pt x="892" y="270"/>
                    </a:lnTo>
                    <a:lnTo>
                      <a:pt x="892" y="263"/>
                    </a:lnTo>
                    <a:lnTo>
                      <a:pt x="892" y="256"/>
                    </a:lnTo>
                    <a:lnTo>
                      <a:pt x="892" y="248"/>
                    </a:lnTo>
                    <a:lnTo>
                      <a:pt x="891" y="241"/>
                    </a:lnTo>
                    <a:lnTo>
                      <a:pt x="891" y="234"/>
                    </a:lnTo>
                    <a:lnTo>
                      <a:pt x="890" y="227"/>
                    </a:lnTo>
                    <a:lnTo>
                      <a:pt x="889" y="219"/>
                    </a:lnTo>
                    <a:lnTo>
                      <a:pt x="888" y="212"/>
                    </a:lnTo>
                    <a:lnTo>
                      <a:pt x="887" y="205"/>
                    </a:lnTo>
                    <a:lnTo>
                      <a:pt x="885" y="198"/>
                    </a:lnTo>
                    <a:lnTo>
                      <a:pt x="884" y="191"/>
                    </a:lnTo>
                    <a:lnTo>
                      <a:pt x="882" y="184"/>
                    </a:lnTo>
                    <a:lnTo>
                      <a:pt x="880" y="178"/>
                    </a:lnTo>
                    <a:lnTo>
                      <a:pt x="878" y="171"/>
                    </a:lnTo>
                    <a:lnTo>
                      <a:pt x="876" y="164"/>
                    </a:lnTo>
                    <a:lnTo>
                      <a:pt x="874" y="158"/>
                    </a:lnTo>
                    <a:lnTo>
                      <a:pt x="871" y="151"/>
                    </a:lnTo>
                    <a:lnTo>
                      <a:pt x="869" y="145"/>
                    </a:lnTo>
                    <a:lnTo>
                      <a:pt x="866" y="138"/>
                    </a:lnTo>
                    <a:lnTo>
                      <a:pt x="863" y="132"/>
                    </a:lnTo>
                    <a:lnTo>
                      <a:pt x="860" y="126"/>
                    </a:lnTo>
                    <a:lnTo>
                      <a:pt x="856" y="120"/>
                    </a:lnTo>
                    <a:lnTo>
                      <a:pt x="853" y="114"/>
                    </a:lnTo>
                    <a:lnTo>
                      <a:pt x="849" y="108"/>
                    </a:lnTo>
                    <a:lnTo>
                      <a:pt x="846" y="102"/>
                    </a:lnTo>
                    <a:lnTo>
                      <a:pt x="842" y="97"/>
                    </a:lnTo>
                    <a:lnTo>
                      <a:pt x="838" y="91"/>
                    </a:lnTo>
                    <a:lnTo>
                      <a:pt x="834" y="86"/>
                    </a:lnTo>
                    <a:lnTo>
                      <a:pt x="830" y="81"/>
                    </a:lnTo>
                    <a:lnTo>
                      <a:pt x="825" y="77"/>
                    </a:lnTo>
                    <a:lnTo>
                      <a:pt x="821" y="72"/>
                    </a:lnTo>
                    <a:lnTo>
                      <a:pt x="816" y="67"/>
                    </a:lnTo>
                    <a:lnTo>
                      <a:pt x="811" y="62"/>
                    </a:lnTo>
                    <a:lnTo>
                      <a:pt x="806" y="58"/>
                    </a:lnTo>
                    <a:lnTo>
                      <a:pt x="801" y="53"/>
                    </a:lnTo>
                    <a:lnTo>
                      <a:pt x="796" y="49"/>
                    </a:lnTo>
                    <a:lnTo>
                      <a:pt x="791" y="45"/>
                    </a:lnTo>
                    <a:lnTo>
                      <a:pt x="785" y="41"/>
                    </a:lnTo>
                    <a:lnTo>
                      <a:pt x="780" y="37"/>
                    </a:lnTo>
                    <a:lnTo>
                      <a:pt x="774" y="34"/>
                    </a:lnTo>
                    <a:lnTo>
                      <a:pt x="768" y="30"/>
                    </a:lnTo>
                    <a:lnTo>
                      <a:pt x="762" y="27"/>
                    </a:lnTo>
                    <a:lnTo>
                      <a:pt x="757" y="24"/>
                    </a:lnTo>
                    <a:lnTo>
                      <a:pt x="751" y="22"/>
                    </a:lnTo>
                    <a:lnTo>
                      <a:pt x="746" y="19"/>
                    </a:lnTo>
                    <a:lnTo>
                      <a:pt x="740" y="17"/>
                    </a:lnTo>
                    <a:lnTo>
                      <a:pt x="734" y="15"/>
                    </a:lnTo>
                    <a:lnTo>
                      <a:pt x="729" y="13"/>
                    </a:lnTo>
                    <a:lnTo>
                      <a:pt x="723" y="11"/>
                    </a:lnTo>
                    <a:lnTo>
                      <a:pt x="717" y="10"/>
                    </a:lnTo>
                    <a:lnTo>
                      <a:pt x="710" y="8"/>
                    </a:lnTo>
                    <a:lnTo>
                      <a:pt x="704" y="7"/>
                    </a:lnTo>
                    <a:lnTo>
                      <a:pt x="698" y="6"/>
                    </a:lnTo>
                    <a:lnTo>
                      <a:pt x="691" y="5"/>
                    </a:lnTo>
                    <a:lnTo>
                      <a:pt x="685" y="4"/>
                    </a:lnTo>
                    <a:lnTo>
                      <a:pt x="678" y="3"/>
                    </a:lnTo>
                    <a:lnTo>
                      <a:pt x="672" y="2"/>
                    </a:lnTo>
                    <a:lnTo>
                      <a:pt x="665" y="1"/>
                    </a:lnTo>
                    <a:lnTo>
                      <a:pt x="658" y="1"/>
                    </a:lnTo>
                    <a:lnTo>
                      <a:pt x="651" y="0"/>
                    </a:lnTo>
                    <a:lnTo>
                      <a:pt x="644" y="0"/>
                    </a:lnTo>
                    <a:lnTo>
                      <a:pt x="637" y="0"/>
                    </a:lnTo>
                    <a:lnTo>
                      <a:pt x="630" y="0"/>
                    </a:lnTo>
                    <a:lnTo>
                      <a:pt x="623" y="0"/>
                    </a:lnTo>
                    <a:lnTo>
                      <a:pt x="616" y="0"/>
                    </a:lnTo>
                    <a:lnTo>
                      <a:pt x="608" y="0"/>
                    </a:lnTo>
                    <a:lnTo>
                      <a:pt x="601" y="0"/>
                    </a:lnTo>
                    <a:lnTo>
                      <a:pt x="594" y="1"/>
                    </a:lnTo>
                    <a:lnTo>
                      <a:pt x="586" y="1"/>
                    </a:lnTo>
                    <a:lnTo>
                      <a:pt x="579" y="2"/>
                    </a:lnTo>
                    <a:lnTo>
                      <a:pt x="571" y="2"/>
                    </a:lnTo>
                    <a:lnTo>
                      <a:pt x="563" y="3"/>
                    </a:lnTo>
                    <a:lnTo>
                      <a:pt x="556" y="4"/>
                    </a:lnTo>
                    <a:lnTo>
                      <a:pt x="548" y="5"/>
                    </a:lnTo>
                    <a:lnTo>
                      <a:pt x="540" y="6"/>
                    </a:lnTo>
                    <a:lnTo>
                      <a:pt x="532" y="7"/>
                    </a:lnTo>
                    <a:lnTo>
                      <a:pt x="524" y="8"/>
                    </a:lnTo>
                    <a:lnTo>
                      <a:pt x="516" y="9"/>
                    </a:lnTo>
                    <a:lnTo>
                      <a:pt x="508" y="10"/>
                    </a:lnTo>
                    <a:lnTo>
                      <a:pt x="500" y="11"/>
                    </a:lnTo>
                    <a:lnTo>
                      <a:pt x="492" y="12"/>
                    </a:lnTo>
                    <a:lnTo>
                      <a:pt x="484" y="14"/>
                    </a:lnTo>
                    <a:lnTo>
                      <a:pt x="476" y="15"/>
                    </a:lnTo>
                    <a:lnTo>
                      <a:pt x="467" y="17"/>
                    </a:lnTo>
                    <a:lnTo>
                      <a:pt x="459" y="18"/>
                    </a:lnTo>
                    <a:lnTo>
                      <a:pt x="451" y="20"/>
                    </a:lnTo>
                    <a:lnTo>
                      <a:pt x="443" y="18"/>
                    </a:lnTo>
                    <a:lnTo>
                      <a:pt x="435" y="17"/>
                    </a:lnTo>
                    <a:lnTo>
                      <a:pt x="427" y="15"/>
                    </a:lnTo>
                    <a:lnTo>
                      <a:pt x="419" y="14"/>
                    </a:lnTo>
                    <a:lnTo>
                      <a:pt x="411" y="13"/>
                    </a:lnTo>
                    <a:lnTo>
                      <a:pt x="403" y="11"/>
                    </a:lnTo>
                    <a:lnTo>
                      <a:pt x="395" y="10"/>
                    </a:lnTo>
                    <a:lnTo>
                      <a:pt x="387" y="9"/>
                    </a:lnTo>
                    <a:lnTo>
                      <a:pt x="379" y="8"/>
                    </a:lnTo>
                    <a:lnTo>
                      <a:pt x="371" y="7"/>
                    </a:lnTo>
                    <a:lnTo>
                      <a:pt x="364" y="6"/>
                    </a:lnTo>
                    <a:lnTo>
                      <a:pt x="356" y="5"/>
                    </a:lnTo>
                    <a:lnTo>
                      <a:pt x="348" y="4"/>
                    </a:lnTo>
                    <a:lnTo>
                      <a:pt x="341" y="3"/>
                    </a:lnTo>
                    <a:lnTo>
                      <a:pt x="333" y="3"/>
                    </a:lnTo>
                    <a:lnTo>
                      <a:pt x="326" y="2"/>
                    </a:lnTo>
                    <a:lnTo>
                      <a:pt x="318" y="1"/>
                    </a:lnTo>
                    <a:lnTo>
                      <a:pt x="311" y="1"/>
                    </a:lnTo>
                    <a:lnTo>
                      <a:pt x="303" y="1"/>
                    </a:lnTo>
                    <a:lnTo>
                      <a:pt x="296" y="0"/>
                    </a:lnTo>
                    <a:lnTo>
                      <a:pt x="289" y="0"/>
                    </a:lnTo>
                    <a:lnTo>
                      <a:pt x="282" y="0"/>
                    </a:lnTo>
                    <a:lnTo>
                      <a:pt x="274" y="0"/>
                    </a:lnTo>
                    <a:lnTo>
                      <a:pt x="267" y="0"/>
                    </a:lnTo>
                    <a:lnTo>
                      <a:pt x="260" y="0"/>
                    </a:lnTo>
                    <a:lnTo>
                      <a:pt x="253" y="0"/>
                    </a:lnTo>
                    <a:lnTo>
                      <a:pt x="247" y="0"/>
                    </a:lnTo>
                    <a:lnTo>
                      <a:pt x="240" y="1"/>
                    </a:lnTo>
                    <a:lnTo>
                      <a:pt x="233" y="1"/>
                    </a:lnTo>
                    <a:lnTo>
                      <a:pt x="226" y="2"/>
                    </a:lnTo>
                    <a:lnTo>
                      <a:pt x="220" y="2"/>
                    </a:lnTo>
                    <a:lnTo>
                      <a:pt x="213" y="3"/>
                    </a:lnTo>
                    <a:lnTo>
                      <a:pt x="207" y="4"/>
                    </a:lnTo>
                    <a:lnTo>
                      <a:pt x="201" y="5"/>
                    </a:lnTo>
                    <a:lnTo>
                      <a:pt x="194" y="6"/>
                    </a:lnTo>
                    <a:lnTo>
                      <a:pt x="188" y="7"/>
                    </a:lnTo>
                    <a:lnTo>
                      <a:pt x="182" y="9"/>
                    </a:lnTo>
                    <a:lnTo>
                      <a:pt x="176" y="10"/>
                    </a:lnTo>
                    <a:lnTo>
                      <a:pt x="170" y="12"/>
                    </a:lnTo>
                    <a:lnTo>
                      <a:pt x="164" y="14"/>
                    </a:lnTo>
                    <a:lnTo>
                      <a:pt x="159" y="16"/>
                    </a:lnTo>
                    <a:lnTo>
                      <a:pt x="153" y="18"/>
                    </a:lnTo>
                    <a:lnTo>
                      <a:pt x="148" y="20"/>
                    </a:lnTo>
                    <a:lnTo>
                      <a:pt x="142" y="22"/>
                    </a:lnTo>
                    <a:lnTo>
                      <a:pt x="137" y="24"/>
                    </a:lnTo>
                    <a:lnTo>
                      <a:pt x="132" y="27"/>
                    </a:lnTo>
                    <a:lnTo>
                      <a:pt x="125" y="30"/>
                    </a:lnTo>
                    <a:lnTo>
                      <a:pt x="119" y="34"/>
                    </a:lnTo>
                    <a:lnTo>
                      <a:pt x="114" y="37"/>
                    </a:lnTo>
                    <a:lnTo>
                      <a:pt x="108" y="41"/>
                    </a:lnTo>
                    <a:lnTo>
                      <a:pt x="102" y="45"/>
                    </a:lnTo>
                    <a:lnTo>
                      <a:pt x="97" y="49"/>
                    </a:lnTo>
                    <a:lnTo>
                      <a:pt x="92" y="53"/>
                    </a:lnTo>
                    <a:lnTo>
                      <a:pt x="86" y="58"/>
                    </a:lnTo>
                    <a:lnTo>
                      <a:pt x="81" y="62"/>
                    </a:lnTo>
                    <a:lnTo>
                      <a:pt x="77" y="67"/>
                    </a:lnTo>
                    <a:lnTo>
                      <a:pt x="72" y="72"/>
                    </a:lnTo>
                    <a:lnTo>
                      <a:pt x="67" y="77"/>
                    </a:lnTo>
                    <a:lnTo>
                      <a:pt x="63" y="81"/>
                    </a:lnTo>
                    <a:lnTo>
                      <a:pt x="59" y="86"/>
                    </a:lnTo>
                    <a:lnTo>
                      <a:pt x="54" y="91"/>
                    </a:lnTo>
                    <a:lnTo>
                      <a:pt x="50" y="97"/>
                    </a:lnTo>
                    <a:lnTo>
                      <a:pt x="47" y="102"/>
                    </a:lnTo>
                    <a:lnTo>
                      <a:pt x="43" y="108"/>
                    </a:lnTo>
                    <a:lnTo>
                      <a:pt x="39" y="114"/>
                    </a:lnTo>
                    <a:lnTo>
                      <a:pt x="36" y="120"/>
                    </a:lnTo>
                    <a:lnTo>
                      <a:pt x="33" y="126"/>
                    </a:lnTo>
                    <a:lnTo>
                      <a:pt x="30" y="132"/>
                    </a:lnTo>
                    <a:lnTo>
                      <a:pt x="27" y="138"/>
                    </a:lnTo>
                    <a:lnTo>
                      <a:pt x="24" y="145"/>
                    </a:lnTo>
                    <a:lnTo>
                      <a:pt x="21" y="151"/>
                    </a:lnTo>
                    <a:lnTo>
                      <a:pt x="19" y="158"/>
                    </a:lnTo>
                    <a:lnTo>
                      <a:pt x="16" y="164"/>
                    </a:lnTo>
                    <a:lnTo>
                      <a:pt x="14" y="171"/>
                    </a:lnTo>
                    <a:lnTo>
                      <a:pt x="12" y="178"/>
                    </a:lnTo>
                    <a:lnTo>
                      <a:pt x="10" y="184"/>
                    </a:lnTo>
                    <a:lnTo>
                      <a:pt x="9" y="191"/>
                    </a:lnTo>
                    <a:lnTo>
                      <a:pt x="7" y="198"/>
                    </a:lnTo>
                    <a:lnTo>
                      <a:pt x="6" y="205"/>
                    </a:lnTo>
                    <a:lnTo>
                      <a:pt x="4" y="212"/>
                    </a:lnTo>
                    <a:lnTo>
                      <a:pt x="3" y="219"/>
                    </a:lnTo>
                    <a:lnTo>
                      <a:pt x="2" y="227"/>
                    </a:lnTo>
                    <a:lnTo>
                      <a:pt x="2" y="234"/>
                    </a:lnTo>
                    <a:lnTo>
                      <a:pt x="1" y="241"/>
                    </a:lnTo>
                    <a:lnTo>
                      <a:pt x="1" y="248"/>
                    </a:lnTo>
                    <a:lnTo>
                      <a:pt x="0" y="256"/>
                    </a:lnTo>
                    <a:lnTo>
                      <a:pt x="0" y="263"/>
                    </a:lnTo>
                    <a:lnTo>
                      <a:pt x="0" y="270"/>
                    </a:lnTo>
                    <a:lnTo>
                      <a:pt x="1" y="277"/>
                    </a:lnTo>
                    <a:lnTo>
                      <a:pt x="1" y="284"/>
                    </a:lnTo>
                    <a:lnTo>
                      <a:pt x="2" y="291"/>
                    </a:lnTo>
                    <a:lnTo>
                      <a:pt x="2" y="298"/>
                    </a:lnTo>
                    <a:lnTo>
                      <a:pt x="3" y="305"/>
                    </a:lnTo>
                    <a:lnTo>
                      <a:pt x="4" y="312"/>
                    </a:lnTo>
                    <a:lnTo>
                      <a:pt x="5" y="318"/>
                    </a:lnTo>
                    <a:lnTo>
                      <a:pt x="7" y="325"/>
                    </a:lnTo>
                    <a:lnTo>
                      <a:pt x="8" y="332"/>
                    </a:lnTo>
                    <a:lnTo>
                      <a:pt x="10" y="339"/>
                    </a:lnTo>
                    <a:lnTo>
                      <a:pt x="11" y="345"/>
                    </a:lnTo>
                    <a:lnTo>
                      <a:pt x="13" y="352"/>
                    </a:lnTo>
                    <a:lnTo>
                      <a:pt x="15" y="359"/>
                    </a:lnTo>
                    <a:lnTo>
                      <a:pt x="18" y="365"/>
                    </a:lnTo>
                    <a:lnTo>
                      <a:pt x="20" y="372"/>
                    </a:lnTo>
                    <a:lnTo>
                      <a:pt x="22" y="378"/>
                    </a:lnTo>
                    <a:lnTo>
                      <a:pt x="25" y="385"/>
                    </a:lnTo>
                    <a:lnTo>
                      <a:pt x="28" y="391"/>
                    </a:lnTo>
                    <a:lnTo>
                      <a:pt x="30" y="397"/>
                    </a:lnTo>
                    <a:lnTo>
                      <a:pt x="33" y="403"/>
                    </a:lnTo>
                    <a:lnTo>
                      <a:pt x="37" y="410"/>
                    </a:lnTo>
                    <a:lnTo>
                      <a:pt x="40" y="416"/>
                    </a:lnTo>
                    <a:lnTo>
                      <a:pt x="43" y="422"/>
                    </a:lnTo>
                    <a:lnTo>
                      <a:pt x="47" y="428"/>
                    </a:lnTo>
                    <a:lnTo>
                      <a:pt x="50" y="434"/>
                    </a:lnTo>
                    <a:lnTo>
                      <a:pt x="54" y="440"/>
                    </a:lnTo>
                    <a:lnTo>
                      <a:pt x="58" y="446"/>
                    </a:lnTo>
                    <a:lnTo>
                      <a:pt x="62" y="451"/>
                    </a:lnTo>
                    <a:lnTo>
                      <a:pt x="66" y="457"/>
                    </a:lnTo>
                    <a:lnTo>
                      <a:pt x="70" y="463"/>
                    </a:lnTo>
                    <a:lnTo>
                      <a:pt x="75" y="468"/>
                    </a:lnTo>
                    <a:lnTo>
                      <a:pt x="79" y="474"/>
                    </a:lnTo>
                    <a:lnTo>
                      <a:pt x="84" y="479"/>
                    </a:lnTo>
                    <a:lnTo>
                      <a:pt x="89" y="485"/>
                    </a:lnTo>
                    <a:lnTo>
                      <a:pt x="94" y="490"/>
                    </a:lnTo>
                    <a:lnTo>
                      <a:pt x="99" y="495"/>
                    </a:lnTo>
                    <a:lnTo>
                      <a:pt x="104" y="501"/>
                    </a:lnTo>
                    <a:lnTo>
                      <a:pt x="109" y="506"/>
                    </a:lnTo>
                    <a:lnTo>
                      <a:pt x="114" y="511"/>
                    </a:lnTo>
                    <a:lnTo>
                      <a:pt x="119" y="516"/>
                    </a:lnTo>
                    <a:lnTo>
                      <a:pt x="125" y="520"/>
                    </a:lnTo>
                    <a:lnTo>
                      <a:pt x="131" y="525"/>
                    </a:lnTo>
                    <a:lnTo>
                      <a:pt x="136" y="529"/>
                    </a:lnTo>
                    <a:lnTo>
                      <a:pt x="141" y="533"/>
                    </a:lnTo>
                    <a:lnTo>
                      <a:pt x="146" y="537"/>
                    </a:lnTo>
                    <a:lnTo>
                      <a:pt x="151" y="541"/>
                    </a:lnTo>
                    <a:lnTo>
                      <a:pt x="157" y="545"/>
                    </a:lnTo>
                    <a:lnTo>
                      <a:pt x="162" y="549"/>
                    </a:lnTo>
                    <a:lnTo>
                      <a:pt x="168" y="553"/>
                    </a:lnTo>
                    <a:lnTo>
                      <a:pt x="173" y="556"/>
                    </a:lnTo>
                    <a:lnTo>
                      <a:pt x="179" y="560"/>
                    </a:lnTo>
                    <a:lnTo>
                      <a:pt x="185" y="563"/>
                    </a:lnTo>
                    <a:lnTo>
                      <a:pt x="191" y="567"/>
                    </a:lnTo>
                    <a:lnTo>
                      <a:pt x="197" y="570"/>
                    </a:lnTo>
                    <a:lnTo>
                      <a:pt x="203" y="573"/>
                    </a:lnTo>
                    <a:lnTo>
                      <a:pt x="209" y="576"/>
                    </a:lnTo>
                    <a:lnTo>
                      <a:pt x="215" y="579"/>
                    </a:lnTo>
                    <a:lnTo>
                      <a:pt x="221" y="582"/>
                    </a:lnTo>
                    <a:lnTo>
                      <a:pt x="227" y="585"/>
                    </a:lnTo>
                    <a:lnTo>
                      <a:pt x="233" y="588"/>
                    </a:lnTo>
                    <a:lnTo>
                      <a:pt x="240" y="590"/>
                    </a:lnTo>
                    <a:lnTo>
                      <a:pt x="246" y="593"/>
                    </a:lnTo>
                    <a:lnTo>
                      <a:pt x="253" y="596"/>
                    </a:lnTo>
                    <a:lnTo>
                      <a:pt x="259" y="598"/>
                    </a:lnTo>
                    <a:lnTo>
                      <a:pt x="266" y="600"/>
                    </a:lnTo>
                    <a:lnTo>
                      <a:pt x="272" y="603"/>
                    </a:lnTo>
                    <a:lnTo>
                      <a:pt x="279" y="605"/>
                    </a:lnTo>
                    <a:lnTo>
                      <a:pt x="286" y="607"/>
                    </a:lnTo>
                    <a:lnTo>
                      <a:pt x="293" y="609"/>
                    </a:lnTo>
                    <a:lnTo>
                      <a:pt x="300" y="611"/>
                    </a:lnTo>
                    <a:lnTo>
                      <a:pt x="307" y="612"/>
                    </a:lnTo>
                    <a:lnTo>
                      <a:pt x="314" y="614"/>
                    </a:lnTo>
                    <a:lnTo>
                      <a:pt x="321" y="616"/>
                    </a:lnTo>
                    <a:lnTo>
                      <a:pt x="328" y="617"/>
                    </a:lnTo>
                    <a:lnTo>
                      <a:pt x="335" y="619"/>
                    </a:lnTo>
                    <a:lnTo>
                      <a:pt x="342" y="620"/>
                    </a:lnTo>
                    <a:lnTo>
                      <a:pt x="349" y="621"/>
                    </a:lnTo>
                    <a:lnTo>
                      <a:pt x="356" y="623"/>
                    </a:lnTo>
                    <a:lnTo>
                      <a:pt x="364" y="624"/>
                    </a:lnTo>
                    <a:lnTo>
                      <a:pt x="371" y="625"/>
                    </a:lnTo>
                    <a:lnTo>
                      <a:pt x="378" y="626"/>
                    </a:lnTo>
                    <a:lnTo>
                      <a:pt x="386" y="626"/>
                    </a:lnTo>
                    <a:lnTo>
                      <a:pt x="393" y="627"/>
                    </a:lnTo>
                    <a:lnTo>
                      <a:pt x="401" y="628"/>
                    </a:lnTo>
                    <a:lnTo>
                      <a:pt x="408" y="628"/>
                    </a:lnTo>
                    <a:lnTo>
                      <a:pt x="416" y="629"/>
                    </a:lnTo>
                    <a:lnTo>
                      <a:pt x="423" y="629"/>
                    </a:lnTo>
                    <a:lnTo>
                      <a:pt x="431" y="629"/>
                    </a:lnTo>
                    <a:lnTo>
                      <a:pt x="439" y="629"/>
                    </a:lnTo>
                    <a:lnTo>
                      <a:pt x="446" y="629"/>
                    </a:lnTo>
                  </a:path>
                </a:pathLst>
              </a:custGeom>
              <a:solidFill>
                <a:srgbClr val="999999"/>
              </a:solidFill>
              <a:ln w="12700" cap="rnd">
                <a:solidFill>
                  <a:schemeClr val="tx1"/>
                </a:solidFill>
                <a:round/>
                <a:headEnd/>
                <a:tailEnd/>
              </a:ln>
            </p:spPr>
            <p:txBody>
              <a:bodyPr rot="10800000" vert="eaVert"/>
              <a:lstStyle/>
              <a:p>
                <a:endParaRPr lang="da-DK"/>
              </a:p>
            </p:txBody>
          </p:sp>
          <p:sp>
            <p:nvSpPr>
              <p:cNvPr id="27671" name="Freeform 425"/>
              <p:cNvSpPr>
                <a:spLocks/>
              </p:cNvSpPr>
              <p:nvPr/>
            </p:nvSpPr>
            <p:spPr bwMode="auto">
              <a:xfrm rot="5400000">
                <a:off x="825021" y="2182943"/>
                <a:ext cx="590808" cy="414138"/>
              </a:xfrm>
              <a:custGeom>
                <a:avLst/>
                <a:gdLst>
                  <a:gd name="T0" fmla="*/ 2147483647 w 893"/>
                  <a:gd name="T1" fmla="*/ 2147483647 h 630"/>
                  <a:gd name="T2" fmla="*/ 2147483647 w 893"/>
                  <a:gd name="T3" fmla="*/ 2147483647 h 630"/>
                  <a:gd name="T4" fmla="*/ 2147483647 w 893"/>
                  <a:gd name="T5" fmla="*/ 2147483647 h 630"/>
                  <a:gd name="T6" fmla="*/ 2147483647 w 893"/>
                  <a:gd name="T7" fmla="*/ 2147483647 h 630"/>
                  <a:gd name="T8" fmla="*/ 2147483647 w 893"/>
                  <a:gd name="T9" fmla="*/ 2147483647 h 630"/>
                  <a:gd name="T10" fmla="*/ 2147483647 w 893"/>
                  <a:gd name="T11" fmla="*/ 2147483647 h 630"/>
                  <a:gd name="T12" fmla="*/ 2147483647 w 893"/>
                  <a:gd name="T13" fmla="*/ 2147483647 h 630"/>
                  <a:gd name="T14" fmla="*/ 2147483647 w 893"/>
                  <a:gd name="T15" fmla="*/ 2147483647 h 630"/>
                  <a:gd name="T16" fmla="*/ 2147483647 w 893"/>
                  <a:gd name="T17" fmla="*/ 2147483647 h 630"/>
                  <a:gd name="T18" fmla="*/ 2147483647 w 893"/>
                  <a:gd name="T19" fmla="*/ 2147483647 h 630"/>
                  <a:gd name="T20" fmla="*/ 2147483647 w 893"/>
                  <a:gd name="T21" fmla="*/ 2147483647 h 630"/>
                  <a:gd name="T22" fmla="*/ 2147483647 w 893"/>
                  <a:gd name="T23" fmla="*/ 2147483647 h 630"/>
                  <a:gd name="T24" fmla="*/ 2147483647 w 893"/>
                  <a:gd name="T25" fmla="*/ 2147483647 h 630"/>
                  <a:gd name="T26" fmla="*/ 2147483647 w 893"/>
                  <a:gd name="T27" fmla="*/ 2147483647 h 630"/>
                  <a:gd name="T28" fmla="*/ 2147483647 w 893"/>
                  <a:gd name="T29" fmla="*/ 2147483647 h 630"/>
                  <a:gd name="T30" fmla="*/ 2147483647 w 893"/>
                  <a:gd name="T31" fmla="*/ 2147483647 h 630"/>
                  <a:gd name="T32" fmla="*/ 2147483647 w 893"/>
                  <a:gd name="T33" fmla="*/ 2147483647 h 630"/>
                  <a:gd name="T34" fmla="*/ 2147483647 w 893"/>
                  <a:gd name="T35" fmla="*/ 2147483647 h 630"/>
                  <a:gd name="T36" fmla="*/ 2147483647 w 893"/>
                  <a:gd name="T37" fmla="*/ 2147483647 h 630"/>
                  <a:gd name="T38" fmla="*/ 2147483647 w 893"/>
                  <a:gd name="T39" fmla="*/ 2147483647 h 630"/>
                  <a:gd name="T40" fmla="*/ 2147483647 w 893"/>
                  <a:gd name="T41" fmla="*/ 2147483647 h 630"/>
                  <a:gd name="T42" fmla="*/ 2147483647 w 893"/>
                  <a:gd name="T43" fmla="*/ 2147483647 h 630"/>
                  <a:gd name="T44" fmla="*/ 2147483647 w 893"/>
                  <a:gd name="T45" fmla="*/ 2147483647 h 630"/>
                  <a:gd name="T46" fmla="*/ 2147483647 w 893"/>
                  <a:gd name="T47" fmla="*/ 2147483647 h 630"/>
                  <a:gd name="T48" fmla="*/ 2147483647 w 893"/>
                  <a:gd name="T49" fmla="*/ 2147483647 h 630"/>
                  <a:gd name="T50" fmla="*/ 2147483647 w 893"/>
                  <a:gd name="T51" fmla="*/ 0 h 630"/>
                  <a:gd name="T52" fmla="*/ 2147483647 w 893"/>
                  <a:gd name="T53" fmla="*/ 2147483647 h 630"/>
                  <a:gd name="T54" fmla="*/ 2147483647 w 893"/>
                  <a:gd name="T55" fmla="*/ 2147483647 h 630"/>
                  <a:gd name="T56" fmla="*/ 2147483647 w 893"/>
                  <a:gd name="T57" fmla="*/ 2147483647 h 630"/>
                  <a:gd name="T58" fmla="*/ 2147483647 w 893"/>
                  <a:gd name="T59" fmla="*/ 2147483647 h 630"/>
                  <a:gd name="T60" fmla="*/ 2147483647 w 893"/>
                  <a:gd name="T61" fmla="*/ 2147483647 h 630"/>
                  <a:gd name="T62" fmla="*/ 2147483647 w 893"/>
                  <a:gd name="T63" fmla="*/ 2147483647 h 630"/>
                  <a:gd name="T64" fmla="*/ 2147483647 w 893"/>
                  <a:gd name="T65" fmla="*/ 2147483647 h 630"/>
                  <a:gd name="T66" fmla="*/ 2147483647 w 893"/>
                  <a:gd name="T67" fmla="*/ 0 h 630"/>
                  <a:gd name="T68" fmla="*/ 2147483647 w 893"/>
                  <a:gd name="T69" fmla="*/ 2147483647 h 630"/>
                  <a:gd name="T70" fmla="*/ 2147483647 w 893"/>
                  <a:gd name="T71" fmla="*/ 2147483647 h 630"/>
                  <a:gd name="T72" fmla="*/ 2147483647 w 893"/>
                  <a:gd name="T73" fmla="*/ 2147483647 h 630"/>
                  <a:gd name="T74" fmla="*/ 2147483647 w 893"/>
                  <a:gd name="T75" fmla="*/ 2147483647 h 630"/>
                  <a:gd name="T76" fmla="*/ 2147483647 w 893"/>
                  <a:gd name="T77" fmla="*/ 2147483647 h 630"/>
                  <a:gd name="T78" fmla="*/ 2147483647 w 893"/>
                  <a:gd name="T79" fmla="*/ 2147483647 h 630"/>
                  <a:gd name="T80" fmla="*/ 2147483647 w 893"/>
                  <a:gd name="T81" fmla="*/ 2147483647 h 630"/>
                  <a:gd name="T82" fmla="*/ 2147483647 w 893"/>
                  <a:gd name="T83" fmla="*/ 2147483647 h 630"/>
                  <a:gd name="T84" fmla="*/ 2147483647 w 893"/>
                  <a:gd name="T85" fmla="*/ 2147483647 h 630"/>
                  <a:gd name="T86" fmla="*/ 2147483647 w 893"/>
                  <a:gd name="T87" fmla="*/ 2147483647 h 630"/>
                  <a:gd name="T88" fmla="*/ 0 w 893"/>
                  <a:gd name="T89" fmla="*/ 2147483647 h 630"/>
                  <a:gd name="T90" fmla="*/ 2147483647 w 893"/>
                  <a:gd name="T91" fmla="*/ 2147483647 h 630"/>
                  <a:gd name="T92" fmla="*/ 2147483647 w 893"/>
                  <a:gd name="T93" fmla="*/ 2147483647 h 630"/>
                  <a:gd name="T94" fmla="*/ 2147483647 w 893"/>
                  <a:gd name="T95" fmla="*/ 2147483647 h 630"/>
                  <a:gd name="T96" fmla="*/ 2147483647 w 893"/>
                  <a:gd name="T97" fmla="*/ 2147483647 h 630"/>
                  <a:gd name="T98" fmla="*/ 2147483647 w 893"/>
                  <a:gd name="T99" fmla="*/ 2147483647 h 630"/>
                  <a:gd name="T100" fmla="*/ 2147483647 w 893"/>
                  <a:gd name="T101" fmla="*/ 2147483647 h 630"/>
                  <a:gd name="T102" fmla="*/ 2147483647 w 893"/>
                  <a:gd name="T103" fmla="*/ 2147483647 h 630"/>
                  <a:gd name="T104" fmla="*/ 2147483647 w 893"/>
                  <a:gd name="T105" fmla="*/ 2147483647 h 630"/>
                  <a:gd name="T106" fmla="*/ 2147483647 w 893"/>
                  <a:gd name="T107" fmla="*/ 2147483647 h 630"/>
                  <a:gd name="T108" fmla="*/ 2147483647 w 893"/>
                  <a:gd name="T109" fmla="*/ 2147483647 h 630"/>
                  <a:gd name="T110" fmla="*/ 2147483647 w 893"/>
                  <a:gd name="T111" fmla="*/ 2147483647 h 630"/>
                  <a:gd name="T112" fmla="*/ 2147483647 w 893"/>
                  <a:gd name="T113" fmla="*/ 2147483647 h 630"/>
                  <a:gd name="T114" fmla="*/ 2147483647 w 893"/>
                  <a:gd name="T115" fmla="*/ 2147483647 h 630"/>
                  <a:gd name="T116" fmla="*/ 2147483647 w 893"/>
                  <a:gd name="T117" fmla="*/ 2147483647 h 630"/>
                  <a:gd name="T118" fmla="*/ 2147483647 w 893"/>
                  <a:gd name="T119" fmla="*/ 2147483647 h 6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3"/>
                  <a:gd name="T181" fmla="*/ 0 h 630"/>
                  <a:gd name="T182" fmla="*/ 893 w 893"/>
                  <a:gd name="T183" fmla="*/ 630 h 6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3" h="630">
                    <a:moveTo>
                      <a:pt x="446" y="629"/>
                    </a:moveTo>
                    <a:lnTo>
                      <a:pt x="454" y="629"/>
                    </a:lnTo>
                    <a:lnTo>
                      <a:pt x="462" y="629"/>
                    </a:lnTo>
                    <a:lnTo>
                      <a:pt x="469" y="629"/>
                    </a:lnTo>
                    <a:lnTo>
                      <a:pt x="477" y="629"/>
                    </a:lnTo>
                    <a:lnTo>
                      <a:pt x="484" y="628"/>
                    </a:lnTo>
                    <a:lnTo>
                      <a:pt x="492" y="628"/>
                    </a:lnTo>
                    <a:lnTo>
                      <a:pt x="499" y="627"/>
                    </a:lnTo>
                    <a:lnTo>
                      <a:pt x="507" y="626"/>
                    </a:lnTo>
                    <a:lnTo>
                      <a:pt x="514" y="626"/>
                    </a:lnTo>
                    <a:lnTo>
                      <a:pt x="522" y="625"/>
                    </a:lnTo>
                    <a:lnTo>
                      <a:pt x="529" y="624"/>
                    </a:lnTo>
                    <a:lnTo>
                      <a:pt x="536" y="623"/>
                    </a:lnTo>
                    <a:lnTo>
                      <a:pt x="543" y="621"/>
                    </a:lnTo>
                    <a:lnTo>
                      <a:pt x="551" y="620"/>
                    </a:lnTo>
                    <a:lnTo>
                      <a:pt x="558" y="619"/>
                    </a:lnTo>
                    <a:lnTo>
                      <a:pt x="565" y="617"/>
                    </a:lnTo>
                    <a:lnTo>
                      <a:pt x="572" y="616"/>
                    </a:lnTo>
                    <a:lnTo>
                      <a:pt x="579" y="614"/>
                    </a:lnTo>
                    <a:lnTo>
                      <a:pt x="586" y="612"/>
                    </a:lnTo>
                    <a:lnTo>
                      <a:pt x="593" y="611"/>
                    </a:lnTo>
                    <a:lnTo>
                      <a:pt x="600" y="609"/>
                    </a:lnTo>
                    <a:lnTo>
                      <a:pt x="606" y="607"/>
                    </a:lnTo>
                    <a:lnTo>
                      <a:pt x="613" y="605"/>
                    </a:lnTo>
                    <a:lnTo>
                      <a:pt x="620" y="603"/>
                    </a:lnTo>
                    <a:lnTo>
                      <a:pt x="627" y="600"/>
                    </a:lnTo>
                    <a:lnTo>
                      <a:pt x="633" y="598"/>
                    </a:lnTo>
                    <a:lnTo>
                      <a:pt x="640" y="596"/>
                    </a:lnTo>
                    <a:lnTo>
                      <a:pt x="646" y="593"/>
                    </a:lnTo>
                    <a:lnTo>
                      <a:pt x="652" y="590"/>
                    </a:lnTo>
                    <a:lnTo>
                      <a:pt x="659" y="588"/>
                    </a:lnTo>
                    <a:lnTo>
                      <a:pt x="665" y="585"/>
                    </a:lnTo>
                    <a:lnTo>
                      <a:pt x="671" y="582"/>
                    </a:lnTo>
                    <a:lnTo>
                      <a:pt x="677" y="579"/>
                    </a:lnTo>
                    <a:lnTo>
                      <a:pt x="684" y="576"/>
                    </a:lnTo>
                    <a:lnTo>
                      <a:pt x="690" y="573"/>
                    </a:lnTo>
                    <a:lnTo>
                      <a:pt x="695" y="570"/>
                    </a:lnTo>
                    <a:lnTo>
                      <a:pt x="701" y="567"/>
                    </a:lnTo>
                    <a:lnTo>
                      <a:pt x="707" y="563"/>
                    </a:lnTo>
                    <a:lnTo>
                      <a:pt x="713" y="560"/>
                    </a:lnTo>
                    <a:lnTo>
                      <a:pt x="719" y="556"/>
                    </a:lnTo>
                    <a:lnTo>
                      <a:pt x="724" y="553"/>
                    </a:lnTo>
                    <a:lnTo>
                      <a:pt x="730" y="549"/>
                    </a:lnTo>
                    <a:lnTo>
                      <a:pt x="735" y="545"/>
                    </a:lnTo>
                    <a:lnTo>
                      <a:pt x="740" y="541"/>
                    </a:lnTo>
                    <a:lnTo>
                      <a:pt x="746" y="537"/>
                    </a:lnTo>
                    <a:lnTo>
                      <a:pt x="751" y="533"/>
                    </a:lnTo>
                    <a:lnTo>
                      <a:pt x="756" y="529"/>
                    </a:lnTo>
                    <a:lnTo>
                      <a:pt x="761" y="525"/>
                    </a:lnTo>
                    <a:lnTo>
                      <a:pt x="767" y="520"/>
                    </a:lnTo>
                    <a:lnTo>
                      <a:pt x="772" y="516"/>
                    </a:lnTo>
                    <a:lnTo>
                      <a:pt x="778" y="511"/>
                    </a:lnTo>
                    <a:lnTo>
                      <a:pt x="783" y="506"/>
                    </a:lnTo>
                    <a:lnTo>
                      <a:pt x="788" y="501"/>
                    </a:lnTo>
                    <a:lnTo>
                      <a:pt x="793" y="495"/>
                    </a:lnTo>
                    <a:lnTo>
                      <a:pt x="798" y="490"/>
                    </a:lnTo>
                    <a:lnTo>
                      <a:pt x="803" y="485"/>
                    </a:lnTo>
                    <a:lnTo>
                      <a:pt x="808" y="479"/>
                    </a:lnTo>
                    <a:lnTo>
                      <a:pt x="813" y="474"/>
                    </a:lnTo>
                    <a:lnTo>
                      <a:pt x="817" y="468"/>
                    </a:lnTo>
                    <a:lnTo>
                      <a:pt x="822" y="463"/>
                    </a:lnTo>
                    <a:lnTo>
                      <a:pt x="826" y="457"/>
                    </a:lnTo>
                    <a:lnTo>
                      <a:pt x="830" y="451"/>
                    </a:lnTo>
                    <a:lnTo>
                      <a:pt x="834" y="446"/>
                    </a:lnTo>
                    <a:lnTo>
                      <a:pt x="838" y="440"/>
                    </a:lnTo>
                    <a:lnTo>
                      <a:pt x="842" y="434"/>
                    </a:lnTo>
                    <a:lnTo>
                      <a:pt x="845" y="428"/>
                    </a:lnTo>
                    <a:lnTo>
                      <a:pt x="849" y="422"/>
                    </a:lnTo>
                    <a:lnTo>
                      <a:pt x="852" y="416"/>
                    </a:lnTo>
                    <a:lnTo>
                      <a:pt x="856" y="410"/>
                    </a:lnTo>
                    <a:lnTo>
                      <a:pt x="859" y="403"/>
                    </a:lnTo>
                    <a:lnTo>
                      <a:pt x="862" y="397"/>
                    </a:lnTo>
                    <a:lnTo>
                      <a:pt x="865" y="391"/>
                    </a:lnTo>
                    <a:lnTo>
                      <a:pt x="867" y="385"/>
                    </a:lnTo>
                    <a:lnTo>
                      <a:pt x="870" y="378"/>
                    </a:lnTo>
                    <a:lnTo>
                      <a:pt x="873" y="372"/>
                    </a:lnTo>
                    <a:lnTo>
                      <a:pt x="875" y="365"/>
                    </a:lnTo>
                    <a:lnTo>
                      <a:pt x="877" y="359"/>
                    </a:lnTo>
                    <a:lnTo>
                      <a:pt x="879" y="352"/>
                    </a:lnTo>
                    <a:lnTo>
                      <a:pt x="881" y="345"/>
                    </a:lnTo>
                    <a:lnTo>
                      <a:pt x="883" y="339"/>
                    </a:lnTo>
                    <a:lnTo>
                      <a:pt x="884" y="332"/>
                    </a:lnTo>
                    <a:lnTo>
                      <a:pt x="886" y="325"/>
                    </a:lnTo>
                    <a:lnTo>
                      <a:pt x="887" y="318"/>
                    </a:lnTo>
                    <a:lnTo>
                      <a:pt x="888" y="312"/>
                    </a:lnTo>
                    <a:lnTo>
                      <a:pt x="889" y="305"/>
                    </a:lnTo>
                    <a:lnTo>
                      <a:pt x="890" y="298"/>
                    </a:lnTo>
                    <a:lnTo>
                      <a:pt x="891" y="291"/>
                    </a:lnTo>
                    <a:lnTo>
                      <a:pt x="891" y="284"/>
                    </a:lnTo>
                    <a:lnTo>
                      <a:pt x="892" y="277"/>
                    </a:lnTo>
                    <a:lnTo>
                      <a:pt x="892" y="270"/>
                    </a:lnTo>
                    <a:lnTo>
                      <a:pt x="892" y="263"/>
                    </a:lnTo>
                    <a:lnTo>
                      <a:pt x="892" y="256"/>
                    </a:lnTo>
                    <a:lnTo>
                      <a:pt x="892" y="248"/>
                    </a:lnTo>
                    <a:lnTo>
                      <a:pt x="891" y="241"/>
                    </a:lnTo>
                    <a:lnTo>
                      <a:pt x="891" y="234"/>
                    </a:lnTo>
                    <a:lnTo>
                      <a:pt x="890" y="227"/>
                    </a:lnTo>
                    <a:lnTo>
                      <a:pt x="889" y="219"/>
                    </a:lnTo>
                    <a:lnTo>
                      <a:pt x="888" y="212"/>
                    </a:lnTo>
                    <a:lnTo>
                      <a:pt x="887" y="205"/>
                    </a:lnTo>
                    <a:lnTo>
                      <a:pt x="885" y="198"/>
                    </a:lnTo>
                    <a:lnTo>
                      <a:pt x="884" y="191"/>
                    </a:lnTo>
                    <a:lnTo>
                      <a:pt x="882" y="184"/>
                    </a:lnTo>
                    <a:lnTo>
                      <a:pt x="880" y="178"/>
                    </a:lnTo>
                    <a:lnTo>
                      <a:pt x="878" y="171"/>
                    </a:lnTo>
                    <a:lnTo>
                      <a:pt x="876" y="164"/>
                    </a:lnTo>
                    <a:lnTo>
                      <a:pt x="874" y="158"/>
                    </a:lnTo>
                    <a:lnTo>
                      <a:pt x="871" y="151"/>
                    </a:lnTo>
                    <a:lnTo>
                      <a:pt x="869" y="145"/>
                    </a:lnTo>
                    <a:lnTo>
                      <a:pt x="866" y="138"/>
                    </a:lnTo>
                    <a:lnTo>
                      <a:pt x="863" y="132"/>
                    </a:lnTo>
                    <a:lnTo>
                      <a:pt x="860" y="126"/>
                    </a:lnTo>
                    <a:lnTo>
                      <a:pt x="856" y="120"/>
                    </a:lnTo>
                    <a:lnTo>
                      <a:pt x="853" y="114"/>
                    </a:lnTo>
                    <a:lnTo>
                      <a:pt x="849" y="108"/>
                    </a:lnTo>
                    <a:lnTo>
                      <a:pt x="846" y="102"/>
                    </a:lnTo>
                    <a:lnTo>
                      <a:pt x="842" y="97"/>
                    </a:lnTo>
                    <a:lnTo>
                      <a:pt x="838" y="91"/>
                    </a:lnTo>
                    <a:lnTo>
                      <a:pt x="834" y="86"/>
                    </a:lnTo>
                    <a:lnTo>
                      <a:pt x="830" y="81"/>
                    </a:lnTo>
                    <a:lnTo>
                      <a:pt x="825" y="77"/>
                    </a:lnTo>
                    <a:lnTo>
                      <a:pt x="821" y="72"/>
                    </a:lnTo>
                    <a:lnTo>
                      <a:pt x="816" y="67"/>
                    </a:lnTo>
                    <a:lnTo>
                      <a:pt x="811" y="62"/>
                    </a:lnTo>
                    <a:lnTo>
                      <a:pt x="806" y="58"/>
                    </a:lnTo>
                    <a:lnTo>
                      <a:pt x="801" y="53"/>
                    </a:lnTo>
                    <a:lnTo>
                      <a:pt x="796" y="49"/>
                    </a:lnTo>
                    <a:lnTo>
                      <a:pt x="791" y="45"/>
                    </a:lnTo>
                    <a:lnTo>
                      <a:pt x="785" y="41"/>
                    </a:lnTo>
                    <a:lnTo>
                      <a:pt x="780" y="37"/>
                    </a:lnTo>
                    <a:lnTo>
                      <a:pt x="774" y="34"/>
                    </a:lnTo>
                    <a:lnTo>
                      <a:pt x="768" y="30"/>
                    </a:lnTo>
                    <a:lnTo>
                      <a:pt x="762" y="27"/>
                    </a:lnTo>
                    <a:lnTo>
                      <a:pt x="757" y="24"/>
                    </a:lnTo>
                    <a:lnTo>
                      <a:pt x="751" y="22"/>
                    </a:lnTo>
                    <a:lnTo>
                      <a:pt x="746" y="19"/>
                    </a:lnTo>
                    <a:lnTo>
                      <a:pt x="740" y="17"/>
                    </a:lnTo>
                    <a:lnTo>
                      <a:pt x="734" y="15"/>
                    </a:lnTo>
                    <a:lnTo>
                      <a:pt x="729" y="13"/>
                    </a:lnTo>
                    <a:lnTo>
                      <a:pt x="723" y="11"/>
                    </a:lnTo>
                    <a:lnTo>
                      <a:pt x="717" y="10"/>
                    </a:lnTo>
                    <a:lnTo>
                      <a:pt x="710" y="8"/>
                    </a:lnTo>
                    <a:lnTo>
                      <a:pt x="704" y="7"/>
                    </a:lnTo>
                    <a:lnTo>
                      <a:pt x="698" y="6"/>
                    </a:lnTo>
                    <a:lnTo>
                      <a:pt x="691" y="5"/>
                    </a:lnTo>
                    <a:lnTo>
                      <a:pt x="685" y="4"/>
                    </a:lnTo>
                    <a:lnTo>
                      <a:pt x="678" y="3"/>
                    </a:lnTo>
                    <a:lnTo>
                      <a:pt x="672" y="2"/>
                    </a:lnTo>
                    <a:lnTo>
                      <a:pt x="665" y="1"/>
                    </a:lnTo>
                    <a:lnTo>
                      <a:pt x="658" y="1"/>
                    </a:lnTo>
                    <a:lnTo>
                      <a:pt x="651" y="0"/>
                    </a:lnTo>
                    <a:lnTo>
                      <a:pt x="644" y="0"/>
                    </a:lnTo>
                    <a:lnTo>
                      <a:pt x="637" y="0"/>
                    </a:lnTo>
                    <a:lnTo>
                      <a:pt x="630" y="0"/>
                    </a:lnTo>
                    <a:lnTo>
                      <a:pt x="623" y="0"/>
                    </a:lnTo>
                    <a:lnTo>
                      <a:pt x="616" y="0"/>
                    </a:lnTo>
                    <a:lnTo>
                      <a:pt x="608" y="0"/>
                    </a:lnTo>
                    <a:lnTo>
                      <a:pt x="601" y="0"/>
                    </a:lnTo>
                    <a:lnTo>
                      <a:pt x="594" y="1"/>
                    </a:lnTo>
                    <a:lnTo>
                      <a:pt x="586" y="1"/>
                    </a:lnTo>
                    <a:lnTo>
                      <a:pt x="579" y="2"/>
                    </a:lnTo>
                    <a:lnTo>
                      <a:pt x="571" y="2"/>
                    </a:lnTo>
                    <a:lnTo>
                      <a:pt x="563" y="3"/>
                    </a:lnTo>
                    <a:lnTo>
                      <a:pt x="556" y="4"/>
                    </a:lnTo>
                    <a:lnTo>
                      <a:pt x="548" y="5"/>
                    </a:lnTo>
                    <a:lnTo>
                      <a:pt x="540" y="6"/>
                    </a:lnTo>
                    <a:lnTo>
                      <a:pt x="532" y="7"/>
                    </a:lnTo>
                    <a:lnTo>
                      <a:pt x="524" y="8"/>
                    </a:lnTo>
                    <a:lnTo>
                      <a:pt x="516" y="9"/>
                    </a:lnTo>
                    <a:lnTo>
                      <a:pt x="508" y="10"/>
                    </a:lnTo>
                    <a:lnTo>
                      <a:pt x="500" y="11"/>
                    </a:lnTo>
                    <a:lnTo>
                      <a:pt x="492" y="12"/>
                    </a:lnTo>
                    <a:lnTo>
                      <a:pt x="484" y="14"/>
                    </a:lnTo>
                    <a:lnTo>
                      <a:pt x="476" y="15"/>
                    </a:lnTo>
                    <a:lnTo>
                      <a:pt x="467" y="17"/>
                    </a:lnTo>
                    <a:lnTo>
                      <a:pt x="459" y="18"/>
                    </a:lnTo>
                    <a:lnTo>
                      <a:pt x="451" y="20"/>
                    </a:lnTo>
                    <a:lnTo>
                      <a:pt x="443" y="18"/>
                    </a:lnTo>
                    <a:lnTo>
                      <a:pt x="435" y="17"/>
                    </a:lnTo>
                    <a:lnTo>
                      <a:pt x="427" y="15"/>
                    </a:lnTo>
                    <a:lnTo>
                      <a:pt x="419" y="14"/>
                    </a:lnTo>
                    <a:lnTo>
                      <a:pt x="411" y="13"/>
                    </a:lnTo>
                    <a:lnTo>
                      <a:pt x="403" y="11"/>
                    </a:lnTo>
                    <a:lnTo>
                      <a:pt x="395" y="10"/>
                    </a:lnTo>
                    <a:lnTo>
                      <a:pt x="387" y="9"/>
                    </a:lnTo>
                    <a:lnTo>
                      <a:pt x="379" y="8"/>
                    </a:lnTo>
                    <a:lnTo>
                      <a:pt x="371" y="7"/>
                    </a:lnTo>
                    <a:lnTo>
                      <a:pt x="364" y="6"/>
                    </a:lnTo>
                    <a:lnTo>
                      <a:pt x="356" y="5"/>
                    </a:lnTo>
                    <a:lnTo>
                      <a:pt x="348" y="4"/>
                    </a:lnTo>
                    <a:lnTo>
                      <a:pt x="341" y="3"/>
                    </a:lnTo>
                    <a:lnTo>
                      <a:pt x="333" y="3"/>
                    </a:lnTo>
                    <a:lnTo>
                      <a:pt x="326" y="2"/>
                    </a:lnTo>
                    <a:lnTo>
                      <a:pt x="318" y="1"/>
                    </a:lnTo>
                    <a:lnTo>
                      <a:pt x="311" y="1"/>
                    </a:lnTo>
                    <a:lnTo>
                      <a:pt x="303" y="1"/>
                    </a:lnTo>
                    <a:lnTo>
                      <a:pt x="296" y="0"/>
                    </a:lnTo>
                    <a:lnTo>
                      <a:pt x="289" y="0"/>
                    </a:lnTo>
                    <a:lnTo>
                      <a:pt x="282" y="0"/>
                    </a:lnTo>
                    <a:lnTo>
                      <a:pt x="274" y="0"/>
                    </a:lnTo>
                    <a:lnTo>
                      <a:pt x="267" y="0"/>
                    </a:lnTo>
                    <a:lnTo>
                      <a:pt x="260" y="0"/>
                    </a:lnTo>
                    <a:lnTo>
                      <a:pt x="253" y="0"/>
                    </a:lnTo>
                    <a:lnTo>
                      <a:pt x="247" y="0"/>
                    </a:lnTo>
                    <a:lnTo>
                      <a:pt x="240" y="1"/>
                    </a:lnTo>
                    <a:lnTo>
                      <a:pt x="233" y="1"/>
                    </a:lnTo>
                    <a:lnTo>
                      <a:pt x="226" y="2"/>
                    </a:lnTo>
                    <a:lnTo>
                      <a:pt x="220" y="2"/>
                    </a:lnTo>
                    <a:lnTo>
                      <a:pt x="213" y="3"/>
                    </a:lnTo>
                    <a:lnTo>
                      <a:pt x="207" y="4"/>
                    </a:lnTo>
                    <a:lnTo>
                      <a:pt x="201" y="5"/>
                    </a:lnTo>
                    <a:lnTo>
                      <a:pt x="194" y="6"/>
                    </a:lnTo>
                    <a:lnTo>
                      <a:pt x="188" y="7"/>
                    </a:lnTo>
                    <a:lnTo>
                      <a:pt x="182" y="9"/>
                    </a:lnTo>
                    <a:lnTo>
                      <a:pt x="176" y="10"/>
                    </a:lnTo>
                    <a:lnTo>
                      <a:pt x="170" y="12"/>
                    </a:lnTo>
                    <a:lnTo>
                      <a:pt x="164" y="14"/>
                    </a:lnTo>
                    <a:lnTo>
                      <a:pt x="159" y="16"/>
                    </a:lnTo>
                    <a:lnTo>
                      <a:pt x="153" y="18"/>
                    </a:lnTo>
                    <a:lnTo>
                      <a:pt x="148" y="20"/>
                    </a:lnTo>
                    <a:lnTo>
                      <a:pt x="142" y="22"/>
                    </a:lnTo>
                    <a:lnTo>
                      <a:pt x="137" y="24"/>
                    </a:lnTo>
                    <a:lnTo>
                      <a:pt x="132" y="27"/>
                    </a:lnTo>
                    <a:lnTo>
                      <a:pt x="125" y="30"/>
                    </a:lnTo>
                    <a:lnTo>
                      <a:pt x="119" y="34"/>
                    </a:lnTo>
                    <a:lnTo>
                      <a:pt x="114" y="37"/>
                    </a:lnTo>
                    <a:lnTo>
                      <a:pt x="108" y="41"/>
                    </a:lnTo>
                    <a:lnTo>
                      <a:pt x="102" y="45"/>
                    </a:lnTo>
                    <a:lnTo>
                      <a:pt x="97" y="49"/>
                    </a:lnTo>
                    <a:lnTo>
                      <a:pt x="92" y="53"/>
                    </a:lnTo>
                    <a:lnTo>
                      <a:pt x="86" y="58"/>
                    </a:lnTo>
                    <a:lnTo>
                      <a:pt x="81" y="62"/>
                    </a:lnTo>
                    <a:lnTo>
                      <a:pt x="77" y="67"/>
                    </a:lnTo>
                    <a:lnTo>
                      <a:pt x="72" y="72"/>
                    </a:lnTo>
                    <a:lnTo>
                      <a:pt x="67" y="77"/>
                    </a:lnTo>
                    <a:lnTo>
                      <a:pt x="63" y="81"/>
                    </a:lnTo>
                    <a:lnTo>
                      <a:pt x="59" y="86"/>
                    </a:lnTo>
                    <a:lnTo>
                      <a:pt x="54" y="91"/>
                    </a:lnTo>
                    <a:lnTo>
                      <a:pt x="50" y="97"/>
                    </a:lnTo>
                    <a:lnTo>
                      <a:pt x="47" y="102"/>
                    </a:lnTo>
                    <a:lnTo>
                      <a:pt x="43" y="108"/>
                    </a:lnTo>
                    <a:lnTo>
                      <a:pt x="39" y="114"/>
                    </a:lnTo>
                    <a:lnTo>
                      <a:pt x="36" y="120"/>
                    </a:lnTo>
                    <a:lnTo>
                      <a:pt x="33" y="126"/>
                    </a:lnTo>
                    <a:lnTo>
                      <a:pt x="30" y="132"/>
                    </a:lnTo>
                    <a:lnTo>
                      <a:pt x="27" y="138"/>
                    </a:lnTo>
                    <a:lnTo>
                      <a:pt x="24" y="145"/>
                    </a:lnTo>
                    <a:lnTo>
                      <a:pt x="21" y="151"/>
                    </a:lnTo>
                    <a:lnTo>
                      <a:pt x="19" y="158"/>
                    </a:lnTo>
                    <a:lnTo>
                      <a:pt x="16" y="164"/>
                    </a:lnTo>
                    <a:lnTo>
                      <a:pt x="14" y="171"/>
                    </a:lnTo>
                    <a:lnTo>
                      <a:pt x="12" y="178"/>
                    </a:lnTo>
                    <a:lnTo>
                      <a:pt x="10" y="184"/>
                    </a:lnTo>
                    <a:lnTo>
                      <a:pt x="9" y="191"/>
                    </a:lnTo>
                    <a:lnTo>
                      <a:pt x="7" y="198"/>
                    </a:lnTo>
                    <a:lnTo>
                      <a:pt x="6" y="205"/>
                    </a:lnTo>
                    <a:lnTo>
                      <a:pt x="4" y="212"/>
                    </a:lnTo>
                    <a:lnTo>
                      <a:pt x="3" y="219"/>
                    </a:lnTo>
                    <a:lnTo>
                      <a:pt x="2" y="227"/>
                    </a:lnTo>
                    <a:lnTo>
                      <a:pt x="2" y="234"/>
                    </a:lnTo>
                    <a:lnTo>
                      <a:pt x="1" y="241"/>
                    </a:lnTo>
                    <a:lnTo>
                      <a:pt x="1" y="248"/>
                    </a:lnTo>
                    <a:lnTo>
                      <a:pt x="0" y="256"/>
                    </a:lnTo>
                    <a:lnTo>
                      <a:pt x="0" y="263"/>
                    </a:lnTo>
                    <a:lnTo>
                      <a:pt x="0" y="270"/>
                    </a:lnTo>
                    <a:lnTo>
                      <a:pt x="1" y="277"/>
                    </a:lnTo>
                    <a:lnTo>
                      <a:pt x="1" y="284"/>
                    </a:lnTo>
                    <a:lnTo>
                      <a:pt x="2" y="291"/>
                    </a:lnTo>
                    <a:lnTo>
                      <a:pt x="2" y="298"/>
                    </a:lnTo>
                    <a:lnTo>
                      <a:pt x="3" y="305"/>
                    </a:lnTo>
                    <a:lnTo>
                      <a:pt x="4" y="312"/>
                    </a:lnTo>
                    <a:lnTo>
                      <a:pt x="5" y="318"/>
                    </a:lnTo>
                    <a:lnTo>
                      <a:pt x="7" y="325"/>
                    </a:lnTo>
                    <a:lnTo>
                      <a:pt x="8" y="332"/>
                    </a:lnTo>
                    <a:lnTo>
                      <a:pt x="10" y="339"/>
                    </a:lnTo>
                    <a:lnTo>
                      <a:pt x="11" y="345"/>
                    </a:lnTo>
                    <a:lnTo>
                      <a:pt x="13" y="352"/>
                    </a:lnTo>
                    <a:lnTo>
                      <a:pt x="15" y="359"/>
                    </a:lnTo>
                    <a:lnTo>
                      <a:pt x="18" y="365"/>
                    </a:lnTo>
                    <a:lnTo>
                      <a:pt x="20" y="372"/>
                    </a:lnTo>
                    <a:lnTo>
                      <a:pt x="22" y="378"/>
                    </a:lnTo>
                    <a:lnTo>
                      <a:pt x="25" y="385"/>
                    </a:lnTo>
                    <a:lnTo>
                      <a:pt x="28" y="391"/>
                    </a:lnTo>
                    <a:lnTo>
                      <a:pt x="30" y="397"/>
                    </a:lnTo>
                    <a:lnTo>
                      <a:pt x="33" y="403"/>
                    </a:lnTo>
                    <a:lnTo>
                      <a:pt x="37" y="410"/>
                    </a:lnTo>
                    <a:lnTo>
                      <a:pt x="40" y="416"/>
                    </a:lnTo>
                    <a:lnTo>
                      <a:pt x="43" y="422"/>
                    </a:lnTo>
                    <a:lnTo>
                      <a:pt x="47" y="428"/>
                    </a:lnTo>
                    <a:lnTo>
                      <a:pt x="50" y="434"/>
                    </a:lnTo>
                    <a:lnTo>
                      <a:pt x="54" y="440"/>
                    </a:lnTo>
                    <a:lnTo>
                      <a:pt x="58" y="446"/>
                    </a:lnTo>
                    <a:lnTo>
                      <a:pt x="62" y="451"/>
                    </a:lnTo>
                    <a:lnTo>
                      <a:pt x="66" y="457"/>
                    </a:lnTo>
                    <a:lnTo>
                      <a:pt x="70" y="463"/>
                    </a:lnTo>
                    <a:lnTo>
                      <a:pt x="75" y="468"/>
                    </a:lnTo>
                    <a:lnTo>
                      <a:pt x="79" y="474"/>
                    </a:lnTo>
                    <a:lnTo>
                      <a:pt x="84" y="479"/>
                    </a:lnTo>
                    <a:lnTo>
                      <a:pt x="89" y="485"/>
                    </a:lnTo>
                    <a:lnTo>
                      <a:pt x="94" y="490"/>
                    </a:lnTo>
                    <a:lnTo>
                      <a:pt x="99" y="495"/>
                    </a:lnTo>
                    <a:lnTo>
                      <a:pt x="104" y="501"/>
                    </a:lnTo>
                    <a:lnTo>
                      <a:pt x="109" y="506"/>
                    </a:lnTo>
                    <a:lnTo>
                      <a:pt x="114" y="511"/>
                    </a:lnTo>
                    <a:lnTo>
                      <a:pt x="119" y="516"/>
                    </a:lnTo>
                    <a:lnTo>
                      <a:pt x="125" y="520"/>
                    </a:lnTo>
                    <a:lnTo>
                      <a:pt x="131" y="525"/>
                    </a:lnTo>
                    <a:lnTo>
                      <a:pt x="136" y="529"/>
                    </a:lnTo>
                    <a:lnTo>
                      <a:pt x="141" y="533"/>
                    </a:lnTo>
                    <a:lnTo>
                      <a:pt x="146" y="537"/>
                    </a:lnTo>
                    <a:lnTo>
                      <a:pt x="151" y="541"/>
                    </a:lnTo>
                    <a:lnTo>
                      <a:pt x="157" y="545"/>
                    </a:lnTo>
                    <a:lnTo>
                      <a:pt x="162" y="549"/>
                    </a:lnTo>
                    <a:lnTo>
                      <a:pt x="168" y="553"/>
                    </a:lnTo>
                    <a:lnTo>
                      <a:pt x="173" y="556"/>
                    </a:lnTo>
                    <a:lnTo>
                      <a:pt x="179" y="560"/>
                    </a:lnTo>
                    <a:lnTo>
                      <a:pt x="185" y="563"/>
                    </a:lnTo>
                    <a:lnTo>
                      <a:pt x="191" y="567"/>
                    </a:lnTo>
                    <a:lnTo>
                      <a:pt x="197" y="570"/>
                    </a:lnTo>
                    <a:lnTo>
                      <a:pt x="203" y="573"/>
                    </a:lnTo>
                    <a:lnTo>
                      <a:pt x="209" y="576"/>
                    </a:lnTo>
                    <a:lnTo>
                      <a:pt x="215" y="579"/>
                    </a:lnTo>
                    <a:lnTo>
                      <a:pt x="221" y="582"/>
                    </a:lnTo>
                    <a:lnTo>
                      <a:pt x="227" y="585"/>
                    </a:lnTo>
                    <a:lnTo>
                      <a:pt x="233" y="588"/>
                    </a:lnTo>
                    <a:lnTo>
                      <a:pt x="240" y="590"/>
                    </a:lnTo>
                    <a:lnTo>
                      <a:pt x="246" y="593"/>
                    </a:lnTo>
                    <a:lnTo>
                      <a:pt x="253" y="596"/>
                    </a:lnTo>
                    <a:lnTo>
                      <a:pt x="259" y="598"/>
                    </a:lnTo>
                    <a:lnTo>
                      <a:pt x="266" y="600"/>
                    </a:lnTo>
                    <a:lnTo>
                      <a:pt x="272" y="603"/>
                    </a:lnTo>
                    <a:lnTo>
                      <a:pt x="279" y="605"/>
                    </a:lnTo>
                    <a:lnTo>
                      <a:pt x="286" y="607"/>
                    </a:lnTo>
                    <a:lnTo>
                      <a:pt x="293" y="609"/>
                    </a:lnTo>
                    <a:lnTo>
                      <a:pt x="300" y="611"/>
                    </a:lnTo>
                    <a:lnTo>
                      <a:pt x="307" y="612"/>
                    </a:lnTo>
                    <a:lnTo>
                      <a:pt x="314" y="614"/>
                    </a:lnTo>
                    <a:lnTo>
                      <a:pt x="321" y="616"/>
                    </a:lnTo>
                    <a:lnTo>
                      <a:pt x="328" y="617"/>
                    </a:lnTo>
                    <a:lnTo>
                      <a:pt x="335" y="619"/>
                    </a:lnTo>
                    <a:lnTo>
                      <a:pt x="342" y="620"/>
                    </a:lnTo>
                    <a:lnTo>
                      <a:pt x="349" y="621"/>
                    </a:lnTo>
                    <a:lnTo>
                      <a:pt x="356" y="623"/>
                    </a:lnTo>
                    <a:lnTo>
                      <a:pt x="364" y="624"/>
                    </a:lnTo>
                    <a:lnTo>
                      <a:pt x="371" y="625"/>
                    </a:lnTo>
                    <a:lnTo>
                      <a:pt x="378" y="626"/>
                    </a:lnTo>
                    <a:lnTo>
                      <a:pt x="386" y="626"/>
                    </a:lnTo>
                    <a:lnTo>
                      <a:pt x="393" y="627"/>
                    </a:lnTo>
                    <a:lnTo>
                      <a:pt x="401" y="628"/>
                    </a:lnTo>
                    <a:lnTo>
                      <a:pt x="408" y="628"/>
                    </a:lnTo>
                    <a:lnTo>
                      <a:pt x="416" y="629"/>
                    </a:lnTo>
                    <a:lnTo>
                      <a:pt x="423" y="629"/>
                    </a:lnTo>
                    <a:lnTo>
                      <a:pt x="431" y="629"/>
                    </a:lnTo>
                    <a:lnTo>
                      <a:pt x="439" y="629"/>
                    </a:lnTo>
                    <a:lnTo>
                      <a:pt x="446" y="6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72" name="Freeform 426"/>
              <p:cNvSpPr>
                <a:spLocks/>
              </p:cNvSpPr>
              <p:nvPr/>
            </p:nvSpPr>
            <p:spPr bwMode="auto">
              <a:xfrm rot="5400000">
                <a:off x="861872" y="2206562"/>
                <a:ext cx="522881" cy="366373"/>
              </a:xfrm>
              <a:custGeom>
                <a:avLst/>
                <a:gdLst>
                  <a:gd name="T0" fmla="*/ 2147483647 w 790"/>
                  <a:gd name="T1" fmla="*/ 2147483647 h 557"/>
                  <a:gd name="T2" fmla="*/ 2147483647 w 790"/>
                  <a:gd name="T3" fmla="*/ 2147483647 h 557"/>
                  <a:gd name="T4" fmla="*/ 2147483647 w 790"/>
                  <a:gd name="T5" fmla="*/ 2147483647 h 557"/>
                  <a:gd name="T6" fmla="*/ 2147483647 w 790"/>
                  <a:gd name="T7" fmla="*/ 2147483647 h 557"/>
                  <a:gd name="T8" fmla="*/ 2147483647 w 790"/>
                  <a:gd name="T9" fmla="*/ 2147483647 h 557"/>
                  <a:gd name="T10" fmla="*/ 2147483647 w 790"/>
                  <a:gd name="T11" fmla="*/ 2147483647 h 557"/>
                  <a:gd name="T12" fmla="*/ 2147483647 w 790"/>
                  <a:gd name="T13" fmla="*/ 2147483647 h 557"/>
                  <a:gd name="T14" fmla="*/ 2147483647 w 790"/>
                  <a:gd name="T15" fmla="*/ 2147483647 h 557"/>
                  <a:gd name="T16" fmla="*/ 2147483647 w 790"/>
                  <a:gd name="T17" fmla="*/ 2147483647 h 557"/>
                  <a:gd name="T18" fmla="*/ 2147483647 w 790"/>
                  <a:gd name="T19" fmla="*/ 2147483647 h 557"/>
                  <a:gd name="T20" fmla="*/ 2147483647 w 790"/>
                  <a:gd name="T21" fmla="*/ 2147483647 h 557"/>
                  <a:gd name="T22" fmla="*/ 2147483647 w 790"/>
                  <a:gd name="T23" fmla="*/ 2147483647 h 557"/>
                  <a:gd name="T24" fmla="*/ 2147483647 w 790"/>
                  <a:gd name="T25" fmla="*/ 2147483647 h 557"/>
                  <a:gd name="T26" fmla="*/ 2147483647 w 790"/>
                  <a:gd name="T27" fmla="*/ 2147483647 h 557"/>
                  <a:gd name="T28" fmla="*/ 2147483647 w 790"/>
                  <a:gd name="T29" fmla="*/ 2147483647 h 557"/>
                  <a:gd name="T30" fmla="*/ 2147483647 w 790"/>
                  <a:gd name="T31" fmla="*/ 2147483647 h 557"/>
                  <a:gd name="T32" fmla="*/ 2147483647 w 790"/>
                  <a:gd name="T33" fmla="*/ 2147483647 h 557"/>
                  <a:gd name="T34" fmla="*/ 2147483647 w 790"/>
                  <a:gd name="T35" fmla="*/ 2147483647 h 557"/>
                  <a:gd name="T36" fmla="*/ 2147483647 w 790"/>
                  <a:gd name="T37" fmla="*/ 2147483647 h 557"/>
                  <a:gd name="T38" fmla="*/ 2147483647 w 790"/>
                  <a:gd name="T39" fmla="*/ 2147483647 h 557"/>
                  <a:gd name="T40" fmla="*/ 2147483647 w 790"/>
                  <a:gd name="T41" fmla="*/ 2147483647 h 557"/>
                  <a:gd name="T42" fmla="*/ 2147483647 w 790"/>
                  <a:gd name="T43" fmla="*/ 2147483647 h 557"/>
                  <a:gd name="T44" fmla="*/ 2147483647 w 790"/>
                  <a:gd name="T45" fmla="*/ 0 h 557"/>
                  <a:gd name="T46" fmla="*/ 2147483647 w 790"/>
                  <a:gd name="T47" fmla="*/ 2147483647 h 557"/>
                  <a:gd name="T48" fmla="*/ 2147483647 w 790"/>
                  <a:gd name="T49" fmla="*/ 2147483647 h 557"/>
                  <a:gd name="T50" fmla="*/ 2147483647 w 790"/>
                  <a:gd name="T51" fmla="*/ 2147483647 h 557"/>
                  <a:gd name="T52" fmla="*/ 2147483647 w 790"/>
                  <a:gd name="T53" fmla="*/ 2147483647 h 557"/>
                  <a:gd name="T54" fmla="*/ 2147483647 w 790"/>
                  <a:gd name="T55" fmla="*/ 2147483647 h 557"/>
                  <a:gd name="T56" fmla="*/ 2147483647 w 790"/>
                  <a:gd name="T57" fmla="*/ 2147483647 h 557"/>
                  <a:gd name="T58" fmla="*/ 2147483647 w 790"/>
                  <a:gd name="T59" fmla="*/ 0 h 557"/>
                  <a:gd name="T60" fmla="*/ 2147483647 w 790"/>
                  <a:gd name="T61" fmla="*/ 2147483647 h 557"/>
                  <a:gd name="T62" fmla="*/ 2147483647 w 790"/>
                  <a:gd name="T63" fmla="*/ 2147483647 h 557"/>
                  <a:gd name="T64" fmla="*/ 2147483647 w 790"/>
                  <a:gd name="T65" fmla="*/ 2147483647 h 557"/>
                  <a:gd name="T66" fmla="*/ 2147483647 w 790"/>
                  <a:gd name="T67" fmla="*/ 2147483647 h 557"/>
                  <a:gd name="T68" fmla="*/ 2147483647 w 790"/>
                  <a:gd name="T69" fmla="*/ 2147483647 h 557"/>
                  <a:gd name="T70" fmla="*/ 2147483647 w 790"/>
                  <a:gd name="T71" fmla="*/ 2147483647 h 557"/>
                  <a:gd name="T72" fmla="*/ 2147483647 w 790"/>
                  <a:gd name="T73" fmla="*/ 2147483647 h 557"/>
                  <a:gd name="T74" fmla="*/ 2147483647 w 790"/>
                  <a:gd name="T75" fmla="*/ 2147483647 h 557"/>
                  <a:gd name="T76" fmla="*/ 2147483647 w 790"/>
                  <a:gd name="T77" fmla="*/ 2147483647 h 557"/>
                  <a:gd name="T78" fmla="*/ 0 w 790"/>
                  <a:gd name="T79" fmla="*/ 2147483647 h 557"/>
                  <a:gd name="T80" fmla="*/ 2147483647 w 790"/>
                  <a:gd name="T81" fmla="*/ 2147483647 h 557"/>
                  <a:gd name="T82" fmla="*/ 2147483647 w 790"/>
                  <a:gd name="T83" fmla="*/ 2147483647 h 557"/>
                  <a:gd name="T84" fmla="*/ 2147483647 w 790"/>
                  <a:gd name="T85" fmla="*/ 2147483647 h 557"/>
                  <a:gd name="T86" fmla="*/ 2147483647 w 790"/>
                  <a:gd name="T87" fmla="*/ 2147483647 h 557"/>
                  <a:gd name="T88" fmla="*/ 2147483647 w 790"/>
                  <a:gd name="T89" fmla="*/ 2147483647 h 557"/>
                  <a:gd name="T90" fmla="*/ 2147483647 w 790"/>
                  <a:gd name="T91" fmla="*/ 2147483647 h 557"/>
                  <a:gd name="T92" fmla="*/ 2147483647 w 790"/>
                  <a:gd name="T93" fmla="*/ 2147483647 h 557"/>
                  <a:gd name="T94" fmla="*/ 2147483647 w 790"/>
                  <a:gd name="T95" fmla="*/ 2147483647 h 557"/>
                  <a:gd name="T96" fmla="*/ 2147483647 w 790"/>
                  <a:gd name="T97" fmla="*/ 2147483647 h 557"/>
                  <a:gd name="T98" fmla="*/ 2147483647 w 790"/>
                  <a:gd name="T99" fmla="*/ 2147483647 h 557"/>
                  <a:gd name="T100" fmla="*/ 2147483647 w 790"/>
                  <a:gd name="T101" fmla="*/ 2147483647 h 557"/>
                  <a:gd name="T102" fmla="*/ 2147483647 w 790"/>
                  <a:gd name="T103" fmla="*/ 2147483647 h 557"/>
                  <a:gd name="T104" fmla="*/ 2147483647 w 790"/>
                  <a:gd name="T105" fmla="*/ 2147483647 h 5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0"/>
                  <a:gd name="T160" fmla="*/ 0 h 557"/>
                  <a:gd name="T161" fmla="*/ 790 w 790"/>
                  <a:gd name="T162" fmla="*/ 557 h 5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0" h="557">
                    <a:moveTo>
                      <a:pt x="394" y="556"/>
                    </a:moveTo>
                    <a:lnTo>
                      <a:pt x="402" y="556"/>
                    </a:lnTo>
                    <a:lnTo>
                      <a:pt x="410" y="556"/>
                    </a:lnTo>
                    <a:lnTo>
                      <a:pt x="417" y="556"/>
                    </a:lnTo>
                    <a:lnTo>
                      <a:pt x="425" y="556"/>
                    </a:lnTo>
                    <a:lnTo>
                      <a:pt x="433" y="555"/>
                    </a:lnTo>
                    <a:lnTo>
                      <a:pt x="440" y="554"/>
                    </a:lnTo>
                    <a:lnTo>
                      <a:pt x="448" y="554"/>
                    </a:lnTo>
                    <a:lnTo>
                      <a:pt x="455" y="553"/>
                    </a:lnTo>
                    <a:lnTo>
                      <a:pt x="463" y="552"/>
                    </a:lnTo>
                    <a:lnTo>
                      <a:pt x="470" y="551"/>
                    </a:lnTo>
                    <a:lnTo>
                      <a:pt x="477" y="550"/>
                    </a:lnTo>
                    <a:lnTo>
                      <a:pt x="485" y="549"/>
                    </a:lnTo>
                    <a:lnTo>
                      <a:pt x="492" y="547"/>
                    </a:lnTo>
                    <a:lnTo>
                      <a:pt x="499" y="546"/>
                    </a:lnTo>
                    <a:lnTo>
                      <a:pt x="506" y="544"/>
                    </a:lnTo>
                    <a:lnTo>
                      <a:pt x="513" y="542"/>
                    </a:lnTo>
                    <a:lnTo>
                      <a:pt x="520" y="541"/>
                    </a:lnTo>
                    <a:lnTo>
                      <a:pt x="527" y="539"/>
                    </a:lnTo>
                    <a:lnTo>
                      <a:pt x="534" y="537"/>
                    </a:lnTo>
                    <a:lnTo>
                      <a:pt x="541" y="535"/>
                    </a:lnTo>
                    <a:lnTo>
                      <a:pt x="548" y="533"/>
                    </a:lnTo>
                    <a:lnTo>
                      <a:pt x="554" y="530"/>
                    </a:lnTo>
                    <a:lnTo>
                      <a:pt x="561" y="528"/>
                    </a:lnTo>
                    <a:lnTo>
                      <a:pt x="568" y="525"/>
                    </a:lnTo>
                    <a:lnTo>
                      <a:pt x="574" y="523"/>
                    </a:lnTo>
                    <a:lnTo>
                      <a:pt x="580" y="520"/>
                    </a:lnTo>
                    <a:lnTo>
                      <a:pt x="587" y="517"/>
                    </a:lnTo>
                    <a:lnTo>
                      <a:pt x="593" y="515"/>
                    </a:lnTo>
                    <a:lnTo>
                      <a:pt x="599" y="512"/>
                    </a:lnTo>
                    <a:lnTo>
                      <a:pt x="606" y="509"/>
                    </a:lnTo>
                    <a:lnTo>
                      <a:pt x="612" y="505"/>
                    </a:lnTo>
                    <a:lnTo>
                      <a:pt x="618" y="502"/>
                    </a:lnTo>
                    <a:lnTo>
                      <a:pt x="624" y="499"/>
                    </a:lnTo>
                    <a:lnTo>
                      <a:pt x="629" y="495"/>
                    </a:lnTo>
                    <a:lnTo>
                      <a:pt x="635" y="492"/>
                    </a:lnTo>
                    <a:lnTo>
                      <a:pt x="641" y="488"/>
                    </a:lnTo>
                    <a:lnTo>
                      <a:pt x="646" y="484"/>
                    </a:lnTo>
                    <a:lnTo>
                      <a:pt x="652" y="481"/>
                    </a:lnTo>
                    <a:lnTo>
                      <a:pt x="657" y="477"/>
                    </a:lnTo>
                    <a:lnTo>
                      <a:pt x="662" y="473"/>
                    </a:lnTo>
                    <a:lnTo>
                      <a:pt x="668" y="469"/>
                    </a:lnTo>
                    <a:lnTo>
                      <a:pt x="673" y="464"/>
                    </a:lnTo>
                    <a:lnTo>
                      <a:pt x="678" y="460"/>
                    </a:lnTo>
                    <a:lnTo>
                      <a:pt x="684" y="455"/>
                    </a:lnTo>
                    <a:lnTo>
                      <a:pt x="689" y="450"/>
                    </a:lnTo>
                    <a:lnTo>
                      <a:pt x="695" y="445"/>
                    </a:lnTo>
                    <a:lnTo>
                      <a:pt x="700" y="440"/>
                    </a:lnTo>
                    <a:lnTo>
                      <a:pt x="705" y="434"/>
                    </a:lnTo>
                    <a:lnTo>
                      <a:pt x="710" y="429"/>
                    </a:lnTo>
                    <a:lnTo>
                      <a:pt x="714" y="424"/>
                    </a:lnTo>
                    <a:lnTo>
                      <a:pt x="719" y="418"/>
                    </a:lnTo>
                    <a:lnTo>
                      <a:pt x="723" y="413"/>
                    </a:lnTo>
                    <a:lnTo>
                      <a:pt x="728" y="407"/>
                    </a:lnTo>
                    <a:lnTo>
                      <a:pt x="732" y="401"/>
                    </a:lnTo>
                    <a:lnTo>
                      <a:pt x="736" y="396"/>
                    </a:lnTo>
                    <a:lnTo>
                      <a:pt x="740" y="390"/>
                    </a:lnTo>
                    <a:lnTo>
                      <a:pt x="744" y="384"/>
                    </a:lnTo>
                    <a:lnTo>
                      <a:pt x="748" y="378"/>
                    </a:lnTo>
                    <a:lnTo>
                      <a:pt x="751" y="372"/>
                    </a:lnTo>
                    <a:lnTo>
                      <a:pt x="754" y="366"/>
                    </a:lnTo>
                    <a:lnTo>
                      <a:pt x="758" y="360"/>
                    </a:lnTo>
                    <a:lnTo>
                      <a:pt x="761" y="353"/>
                    </a:lnTo>
                    <a:lnTo>
                      <a:pt x="764" y="347"/>
                    </a:lnTo>
                    <a:lnTo>
                      <a:pt x="766" y="341"/>
                    </a:lnTo>
                    <a:lnTo>
                      <a:pt x="769" y="334"/>
                    </a:lnTo>
                    <a:lnTo>
                      <a:pt x="772" y="328"/>
                    </a:lnTo>
                    <a:lnTo>
                      <a:pt x="774" y="321"/>
                    </a:lnTo>
                    <a:lnTo>
                      <a:pt x="776" y="315"/>
                    </a:lnTo>
                    <a:lnTo>
                      <a:pt x="778" y="308"/>
                    </a:lnTo>
                    <a:lnTo>
                      <a:pt x="780" y="302"/>
                    </a:lnTo>
                    <a:lnTo>
                      <a:pt x="781" y="295"/>
                    </a:lnTo>
                    <a:lnTo>
                      <a:pt x="783" y="288"/>
                    </a:lnTo>
                    <a:lnTo>
                      <a:pt x="784" y="281"/>
                    </a:lnTo>
                    <a:lnTo>
                      <a:pt x="785" y="274"/>
                    </a:lnTo>
                    <a:lnTo>
                      <a:pt x="786" y="268"/>
                    </a:lnTo>
                    <a:lnTo>
                      <a:pt x="787" y="261"/>
                    </a:lnTo>
                    <a:lnTo>
                      <a:pt x="788" y="254"/>
                    </a:lnTo>
                    <a:lnTo>
                      <a:pt x="788" y="247"/>
                    </a:lnTo>
                    <a:lnTo>
                      <a:pt x="789" y="240"/>
                    </a:lnTo>
                    <a:lnTo>
                      <a:pt x="789" y="233"/>
                    </a:lnTo>
                    <a:lnTo>
                      <a:pt x="789" y="225"/>
                    </a:lnTo>
                    <a:lnTo>
                      <a:pt x="788" y="218"/>
                    </a:lnTo>
                    <a:lnTo>
                      <a:pt x="788" y="211"/>
                    </a:lnTo>
                    <a:lnTo>
                      <a:pt x="787" y="203"/>
                    </a:lnTo>
                    <a:lnTo>
                      <a:pt x="786" y="196"/>
                    </a:lnTo>
                    <a:lnTo>
                      <a:pt x="785" y="189"/>
                    </a:lnTo>
                    <a:lnTo>
                      <a:pt x="784" y="182"/>
                    </a:lnTo>
                    <a:lnTo>
                      <a:pt x="783" y="175"/>
                    </a:lnTo>
                    <a:lnTo>
                      <a:pt x="781" y="168"/>
                    </a:lnTo>
                    <a:lnTo>
                      <a:pt x="779" y="161"/>
                    </a:lnTo>
                    <a:lnTo>
                      <a:pt x="777" y="154"/>
                    </a:lnTo>
                    <a:lnTo>
                      <a:pt x="775" y="147"/>
                    </a:lnTo>
                    <a:lnTo>
                      <a:pt x="773" y="141"/>
                    </a:lnTo>
                    <a:lnTo>
                      <a:pt x="770" y="134"/>
                    </a:lnTo>
                    <a:lnTo>
                      <a:pt x="768" y="128"/>
                    </a:lnTo>
                    <a:lnTo>
                      <a:pt x="765" y="121"/>
                    </a:lnTo>
                    <a:lnTo>
                      <a:pt x="762" y="115"/>
                    </a:lnTo>
                    <a:lnTo>
                      <a:pt x="758" y="109"/>
                    </a:lnTo>
                    <a:lnTo>
                      <a:pt x="755" y="103"/>
                    </a:lnTo>
                    <a:lnTo>
                      <a:pt x="752" y="97"/>
                    </a:lnTo>
                    <a:lnTo>
                      <a:pt x="748" y="91"/>
                    </a:lnTo>
                    <a:lnTo>
                      <a:pt x="744" y="86"/>
                    </a:lnTo>
                    <a:lnTo>
                      <a:pt x="740" y="80"/>
                    </a:lnTo>
                    <a:lnTo>
                      <a:pt x="736" y="75"/>
                    </a:lnTo>
                    <a:lnTo>
                      <a:pt x="731" y="69"/>
                    </a:lnTo>
                    <a:lnTo>
                      <a:pt x="727" y="64"/>
                    </a:lnTo>
                    <a:lnTo>
                      <a:pt x="722" y="60"/>
                    </a:lnTo>
                    <a:lnTo>
                      <a:pt x="717" y="55"/>
                    </a:lnTo>
                    <a:lnTo>
                      <a:pt x="712" y="50"/>
                    </a:lnTo>
                    <a:lnTo>
                      <a:pt x="707" y="46"/>
                    </a:lnTo>
                    <a:lnTo>
                      <a:pt x="702" y="43"/>
                    </a:lnTo>
                    <a:lnTo>
                      <a:pt x="697" y="39"/>
                    </a:lnTo>
                    <a:lnTo>
                      <a:pt x="691" y="35"/>
                    </a:lnTo>
                    <a:lnTo>
                      <a:pt x="685" y="31"/>
                    </a:lnTo>
                    <a:lnTo>
                      <a:pt x="679" y="28"/>
                    </a:lnTo>
                    <a:lnTo>
                      <a:pt x="673" y="24"/>
                    </a:lnTo>
                    <a:lnTo>
                      <a:pt x="668" y="22"/>
                    </a:lnTo>
                    <a:lnTo>
                      <a:pt x="663" y="19"/>
                    </a:lnTo>
                    <a:lnTo>
                      <a:pt x="657" y="17"/>
                    </a:lnTo>
                    <a:lnTo>
                      <a:pt x="651" y="15"/>
                    </a:lnTo>
                    <a:lnTo>
                      <a:pt x="646" y="13"/>
                    </a:lnTo>
                    <a:lnTo>
                      <a:pt x="640" y="11"/>
                    </a:lnTo>
                    <a:lnTo>
                      <a:pt x="634" y="9"/>
                    </a:lnTo>
                    <a:lnTo>
                      <a:pt x="628" y="8"/>
                    </a:lnTo>
                    <a:lnTo>
                      <a:pt x="621" y="6"/>
                    </a:lnTo>
                    <a:lnTo>
                      <a:pt x="615" y="5"/>
                    </a:lnTo>
                    <a:lnTo>
                      <a:pt x="609" y="4"/>
                    </a:lnTo>
                    <a:lnTo>
                      <a:pt x="602" y="3"/>
                    </a:lnTo>
                    <a:lnTo>
                      <a:pt x="596" y="2"/>
                    </a:lnTo>
                    <a:lnTo>
                      <a:pt x="589" y="2"/>
                    </a:lnTo>
                    <a:lnTo>
                      <a:pt x="582" y="1"/>
                    </a:lnTo>
                    <a:lnTo>
                      <a:pt x="575" y="1"/>
                    </a:lnTo>
                    <a:lnTo>
                      <a:pt x="568" y="0"/>
                    </a:lnTo>
                    <a:lnTo>
                      <a:pt x="561" y="0"/>
                    </a:lnTo>
                    <a:lnTo>
                      <a:pt x="554" y="0"/>
                    </a:lnTo>
                    <a:lnTo>
                      <a:pt x="547" y="0"/>
                    </a:lnTo>
                    <a:lnTo>
                      <a:pt x="540" y="0"/>
                    </a:lnTo>
                    <a:lnTo>
                      <a:pt x="532" y="1"/>
                    </a:lnTo>
                    <a:lnTo>
                      <a:pt x="525" y="1"/>
                    </a:lnTo>
                    <a:lnTo>
                      <a:pt x="518" y="1"/>
                    </a:lnTo>
                    <a:lnTo>
                      <a:pt x="510" y="2"/>
                    </a:lnTo>
                    <a:lnTo>
                      <a:pt x="502" y="3"/>
                    </a:lnTo>
                    <a:lnTo>
                      <a:pt x="495" y="3"/>
                    </a:lnTo>
                    <a:lnTo>
                      <a:pt x="487" y="4"/>
                    </a:lnTo>
                    <a:lnTo>
                      <a:pt x="479" y="5"/>
                    </a:lnTo>
                    <a:lnTo>
                      <a:pt x="471" y="6"/>
                    </a:lnTo>
                    <a:lnTo>
                      <a:pt x="463" y="7"/>
                    </a:lnTo>
                    <a:lnTo>
                      <a:pt x="455" y="8"/>
                    </a:lnTo>
                    <a:lnTo>
                      <a:pt x="447" y="10"/>
                    </a:lnTo>
                    <a:lnTo>
                      <a:pt x="439" y="11"/>
                    </a:lnTo>
                    <a:lnTo>
                      <a:pt x="431" y="12"/>
                    </a:lnTo>
                    <a:lnTo>
                      <a:pt x="423" y="14"/>
                    </a:lnTo>
                    <a:lnTo>
                      <a:pt x="415" y="15"/>
                    </a:lnTo>
                    <a:lnTo>
                      <a:pt x="407" y="17"/>
                    </a:lnTo>
                    <a:lnTo>
                      <a:pt x="398" y="18"/>
                    </a:lnTo>
                    <a:lnTo>
                      <a:pt x="390" y="17"/>
                    </a:lnTo>
                    <a:lnTo>
                      <a:pt x="382" y="15"/>
                    </a:lnTo>
                    <a:lnTo>
                      <a:pt x="374" y="14"/>
                    </a:lnTo>
                    <a:lnTo>
                      <a:pt x="366" y="12"/>
                    </a:lnTo>
                    <a:lnTo>
                      <a:pt x="358" y="11"/>
                    </a:lnTo>
                    <a:lnTo>
                      <a:pt x="350" y="10"/>
                    </a:lnTo>
                    <a:lnTo>
                      <a:pt x="342" y="9"/>
                    </a:lnTo>
                    <a:lnTo>
                      <a:pt x="334" y="7"/>
                    </a:lnTo>
                    <a:lnTo>
                      <a:pt x="326" y="6"/>
                    </a:lnTo>
                    <a:lnTo>
                      <a:pt x="318" y="5"/>
                    </a:lnTo>
                    <a:lnTo>
                      <a:pt x="310" y="4"/>
                    </a:lnTo>
                    <a:lnTo>
                      <a:pt x="303" y="4"/>
                    </a:lnTo>
                    <a:lnTo>
                      <a:pt x="295" y="3"/>
                    </a:lnTo>
                    <a:lnTo>
                      <a:pt x="287" y="2"/>
                    </a:lnTo>
                    <a:lnTo>
                      <a:pt x="280" y="2"/>
                    </a:lnTo>
                    <a:lnTo>
                      <a:pt x="272" y="1"/>
                    </a:lnTo>
                    <a:lnTo>
                      <a:pt x="265" y="1"/>
                    </a:lnTo>
                    <a:lnTo>
                      <a:pt x="257" y="0"/>
                    </a:lnTo>
                    <a:lnTo>
                      <a:pt x="250" y="0"/>
                    </a:lnTo>
                    <a:lnTo>
                      <a:pt x="243" y="0"/>
                    </a:lnTo>
                    <a:lnTo>
                      <a:pt x="236" y="0"/>
                    </a:lnTo>
                    <a:lnTo>
                      <a:pt x="229" y="0"/>
                    </a:lnTo>
                    <a:lnTo>
                      <a:pt x="222" y="0"/>
                    </a:lnTo>
                    <a:lnTo>
                      <a:pt x="215" y="1"/>
                    </a:lnTo>
                    <a:lnTo>
                      <a:pt x="208" y="1"/>
                    </a:lnTo>
                    <a:lnTo>
                      <a:pt x="201" y="2"/>
                    </a:lnTo>
                    <a:lnTo>
                      <a:pt x="194" y="2"/>
                    </a:lnTo>
                    <a:lnTo>
                      <a:pt x="188" y="3"/>
                    </a:lnTo>
                    <a:lnTo>
                      <a:pt x="181" y="4"/>
                    </a:lnTo>
                    <a:lnTo>
                      <a:pt x="175" y="5"/>
                    </a:lnTo>
                    <a:lnTo>
                      <a:pt x="169" y="7"/>
                    </a:lnTo>
                    <a:lnTo>
                      <a:pt x="162" y="8"/>
                    </a:lnTo>
                    <a:lnTo>
                      <a:pt x="156" y="9"/>
                    </a:lnTo>
                    <a:lnTo>
                      <a:pt x="150" y="11"/>
                    </a:lnTo>
                    <a:lnTo>
                      <a:pt x="144" y="13"/>
                    </a:lnTo>
                    <a:lnTo>
                      <a:pt x="139" y="15"/>
                    </a:lnTo>
                    <a:lnTo>
                      <a:pt x="133" y="17"/>
                    </a:lnTo>
                    <a:lnTo>
                      <a:pt x="127" y="19"/>
                    </a:lnTo>
                    <a:lnTo>
                      <a:pt x="122" y="22"/>
                    </a:lnTo>
                    <a:lnTo>
                      <a:pt x="116" y="24"/>
                    </a:lnTo>
                    <a:lnTo>
                      <a:pt x="110" y="28"/>
                    </a:lnTo>
                    <a:lnTo>
                      <a:pt x="104" y="31"/>
                    </a:lnTo>
                    <a:lnTo>
                      <a:pt x="99" y="35"/>
                    </a:lnTo>
                    <a:lnTo>
                      <a:pt x="93" y="39"/>
                    </a:lnTo>
                    <a:lnTo>
                      <a:pt x="87" y="43"/>
                    </a:lnTo>
                    <a:lnTo>
                      <a:pt x="82" y="46"/>
                    </a:lnTo>
                    <a:lnTo>
                      <a:pt x="77" y="50"/>
                    </a:lnTo>
                    <a:lnTo>
                      <a:pt x="72" y="55"/>
                    </a:lnTo>
                    <a:lnTo>
                      <a:pt x="67" y="60"/>
                    </a:lnTo>
                    <a:lnTo>
                      <a:pt x="62" y="64"/>
                    </a:lnTo>
                    <a:lnTo>
                      <a:pt x="58" y="69"/>
                    </a:lnTo>
                    <a:lnTo>
                      <a:pt x="53" y="75"/>
                    </a:lnTo>
                    <a:lnTo>
                      <a:pt x="49" y="80"/>
                    </a:lnTo>
                    <a:lnTo>
                      <a:pt x="45" y="86"/>
                    </a:lnTo>
                    <a:lnTo>
                      <a:pt x="41" y="91"/>
                    </a:lnTo>
                    <a:lnTo>
                      <a:pt x="37" y="97"/>
                    </a:lnTo>
                    <a:lnTo>
                      <a:pt x="34" y="103"/>
                    </a:lnTo>
                    <a:lnTo>
                      <a:pt x="31" y="109"/>
                    </a:lnTo>
                    <a:lnTo>
                      <a:pt x="27" y="115"/>
                    </a:lnTo>
                    <a:lnTo>
                      <a:pt x="24" y="121"/>
                    </a:lnTo>
                    <a:lnTo>
                      <a:pt x="21" y="128"/>
                    </a:lnTo>
                    <a:lnTo>
                      <a:pt x="19" y="134"/>
                    </a:lnTo>
                    <a:lnTo>
                      <a:pt x="16" y="141"/>
                    </a:lnTo>
                    <a:lnTo>
                      <a:pt x="14" y="147"/>
                    </a:lnTo>
                    <a:lnTo>
                      <a:pt x="12" y="154"/>
                    </a:lnTo>
                    <a:lnTo>
                      <a:pt x="10" y="161"/>
                    </a:lnTo>
                    <a:lnTo>
                      <a:pt x="8" y="168"/>
                    </a:lnTo>
                    <a:lnTo>
                      <a:pt x="6" y="175"/>
                    </a:lnTo>
                    <a:lnTo>
                      <a:pt x="5" y="182"/>
                    </a:lnTo>
                    <a:lnTo>
                      <a:pt x="4" y="189"/>
                    </a:lnTo>
                    <a:lnTo>
                      <a:pt x="3" y="196"/>
                    </a:lnTo>
                    <a:lnTo>
                      <a:pt x="2" y="203"/>
                    </a:lnTo>
                    <a:lnTo>
                      <a:pt x="1" y="211"/>
                    </a:lnTo>
                    <a:lnTo>
                      <a:pt x="1" y="218"/>
                    </a:lnTo>
                    <a:lnTo>
                      <a:pt x="0" y="225"/>
                    </a:lnTo>
                    <a:lnTo>
                      <a:pt x="0" y="233"/>
                    </a:lnTo>
                    <a:lnTo>
                      <a:pt x="0" y="240"/>
                    </a:lnTo>
                    <a:lnTo>
                      <a:pt x="0" y="247"/>
                    </a:lnTo>
                    <a:lnTo>
                      <a:pt x="1" y="254"/>
                    </a:lnTo>
                    <a:lnTo>
                      <a:pt x="2" y="261"/>
                    </a:lnTo>
                    <a:lnTo>
                      <a:pt x="2" y="268"/>
                    </a:lnTo>
                    <a:lnTo>
                      <a:pt x="3" y="274"/>
                    </a:lnTo>
                    <a:lnTo>
                      <a:pt x="4" y="281"/>
                    </a:lnTo>
                    <a:lnTo>
                      <a:pt x="6" y="288"/>
                    </a:lnTo>
                    <a:lnTo>
                      <a:pt x="7" y="295"/>
                    </a:lnTo>
                    <a:lnTo>
                      <a:pt x="9" y="302"/>
                    </a:lnTo>
                    <a:lnTo>
                      <a:pt x="11" y="308"/>
                    </a:lnTo>
                    <a:lnTo>
                      <a:pt x="13" y="315"/>
                    </a:lnTo>
                    <a:lnTo>
                      <a:pt x="15" y="321"/>
                    </a:lnTo>
                    <a:lnTo>
                      <a:pt x="17" y="328"/>
                    </a:lnTo>
                    <a:lnTo>
                      <a:pt x="20" y="334"/>
                    </a:lnTo>
                    <a:lnTo>
                      <a:pt x="22" y="341"/>
                    </a:lnTo>
                    <a:lnTo>
                      <a:pt x="25" y="347"/>
                    </a:lnTo>
                    <a:lnTo>
                      <a:pt x="28" y="353"/>
                    </a:lnTo>
                    <a:lnTo>
                      <a:pt x="31" y="360"/>
                    </a:lnTo>
                    <a:lnTo>
                      <a:pt x="34" y="366"/>
                    </a:lnTo>
                    <a:lnTo>
                      <a:pt x="38" y="372"/>
                    </a:lnTo>
                    <a:lnTo>
                      <a:pt x="41" y="378"/>
                    </a:lnTo>
                    <a:lnTo>
                      <a:pt x="45" y="384"/>
                    </a:lnTo>
                    <a:lnTo>
                      <a:pt x="49" y="390"/>
                    </a:lnTo>
                    <a:lnTo>
                      <a:pt x="52" y="396"/>
                    </a:lnTo>
                    <a:lnTo>
                      <a:pt x="57" y="401"/>
                    </a:lnTo>
                    <a:lnTo>
                      <a:pt x="61" y="407"/>
                    </a:lnTo>
                    <a:lnTo>
                      <a:pt x="65" y="413"/>
                    </a:lnTo>
                    <a:lnTo>
                      <a:pt x="70" y="418"/>
                    </a:lnTo>
                    <a:lnTo>
                      <a:pt x="74" y="424"/>
                    </a:lnTo>
                    <a:lnTo>
                      <a:pt x="79" y="429"/>
                    </a:lnTo>
                    <a:lnTo>
                      <a:pt x="84" y="434"/>
                    </a:lnTo>
                    <a:lnTo>
                      <a:pt x="89" y="440"/>
                    </a:lnTo>
                    <a:lnTo>
                      <a:pt x="94" y="445"/>
                    </a:lnTo>
                    <a:lnTo>
                      <a:pt x="99" y="450"/>
                    </a:lnTo>
                    <a:lnTo>
                      <a:pt x="105" y="455"/>
                    </a:lnTo>
                    <a:lnTo>
                      <a:pt x="110" y="460"/>
                    </a:lnTo>
                    <a:lnTo>
                      <a:pt x="116" y="464"/>
                    </a:lnTo>
                    <a:lnTo>
                      <a:pt x="121" y="469"/>
                    </a:lnTo>
                    <a:lnTo>
                      <a:pt x="126" y="473"/>
                    </a:lnTo>
                    <a:lnTo>
                      <a:pt x="132" y="477"/>
                    </a:lnTo>
                    <a:lnTo>
                      <a:pt x="137" y="481"/>
                    </a:lnTo>
                    <a:lnTo>
                      <a:pt x="142" y="484"/>
                    </a:lnTo>
                    <a:lnTo>
                      <a:pt x="148" y="488"/>
                    </a:lnTo>
                    <a:lnTo>
                      <a:pt x="154" y="492"/>
                    </a:lnTo>
                    <a:lnTo>
                      <a:pt x="159" y="495"/>
                    </a:lnTo>
                    <a:lnTo>
                      <a:pt x="165" y="499"/>
                    </a:lnTo>
                    <a:lnTo>
                      <a:pt x="171" y="502"/>
                    </a:lnTo>
                    <a:lnTo>
                      <a:pt x="177" y="505"/>
                    </a:lnTo>
                    <a:lnTo>
                      <a:pt x="183" y="509"/>
                    </a:lnTo>
                    <a:lnTo>
                      <a:pt x="189" y="512"/>
                    </a:lnTo>
                    <a:lnTo>
                      <a:pt x="195" y="515"/>
                    </a:lnTo>
                    <a:lnTo>
                      <a:pt x="202" y="517"/>
                    </a:lnTo>
                    <a:lnTo>
                      <a:pt x="208" y="520"/>
                    </a:lnTo>
                    <a:lnTo>
                      <a:pt x="215" y="523"/>
                    </a:lnTo>
                    <a:lnTo>
                      <a:pt x="221" y="525"/>
                    </a:lnTo>
                    <a:lnTo>
                      <a:pt x="228" y="528"/>
                    </a:lnTo>
                    <a:lnTo>
                      <a:pt x="234" y="530"/>
                    </a:lnTo>
                    <a:lnTo>
                      <a:pt x="241" y="533"/>
                    </a:lnTo>
                    <a:lnTo>
                      <a:pt x="248" y="535"/>
                    </a:lnTo>
                    <a:lnTo>
                      <a:pt x="255" y="537"/>
                    </a:lnTo>
                    <a:lnTo>
                      <a:pt x="262" y="539"/>
                    </a:lnTo>
                    <a:lnTo>
                      <a:pt x="269" y="541"/>
                    </a:lnTo>
                    <a:lnTo>
                      <a:pt x="276" y="542"/>
                    </a:lnTo>
                    <a:lnTo>
                      <a:pt x="283" y="544"/>
                    </a:lnTo>
                    <a:lnTo>
                      <a:pt x="290" y="546"/>
                    </a:lnTo>
                    <a:lnTo>
                      <a:pt x="297" y="547"/>
                    </a:lnTo>
                    <a:lnTo>
                      <a:pt x="304" y="549"/>
                    </a:lnTo>
                    <a:lnTo>
                      <a:pt x="312" y="550"/>
                    </a:lnTo>
                    <a:lnTo>
                      <a:pt x="319" y="551"/>
                    </a:lnTo>
                    <a:lnTo>
                      <a:pt x="326" y="552"/>
                    </a:lnTo>
                    <a:lnTo>
                      <a:pt x="334" y="553"/>
                    </a:lnTo>
                    <a:lnTo>
                      <a:pt x="341" y="554"/>
                    </a:lnTo>
                    <a:lnTo>
                      <a:pt x="349" y="554"/>
                    </a:lnTo>
                    <a:lnTo>
                      <a:pt x="356" y="555"/>
                    </a:lnTo>
                    <a:lnTo>
                      <a:pt x="364" y="556"/>
                    </a:lnTo>
                    <a:lnTo>
                      <a:pt x="371" y="556"/>
                    </a:lnTo>
                    <a:lnTo>
                      <a:pt x="379" y="556"/>
                    </a:lnTo>
                    <a:lnTo>
                      <a:pt x="387" y="556"/>
                    </a:lnTo>
                    <a:lnTo>
                      <a:pt x="394" y="556"/>
                    </a:lnTo>
                  </a:path>
                </a:pathLst>
              </a:custGeom>
              <a:solidFill>
                <a:srgbClr val="999999"/>
              </a:solidFill>
              <a:ln w="12700" cap="rnd">
                <a:solidFill>
                  <a:schemeClr val="tx1"/>
                </a:solidFill>
                <a:round/>
                <a:headEnd/>
                <a:tailEnd/>
              </a:ln>
            </p:spPr>
            <p:txBody>
              <a:bodyPr rot="10800000" vert="eaVert"/>
              <a:lstStyle/>
              <a:p>
                <a:endParaRPr lang="da-DK"/>
              </a:p>
            </p:txBody>
          </p:sp>
          <p:sp>
            <p:nvSpPr>
              <p:cNvPr id="27673" name="Freeform 427"/>
              <p:cNvSpPr>
                <a:spLocks/>
              </p:cNvSpPr>
              <p:nvPr/>
            </p:nvSpPr>
            <p:spPr bwMode="auto">
              <a:xfrm rot="5400000">
                <a:off x="861872" y="2206562"/>
                <a:ext cx="522881" cy="366373"/>
              </a:xfrm>
              <a:custGeom>
                <a:avLst/>
                <a:gdLst>
                  <a:gd name="T0" fmla="*/ 2147483647 w 790"/>
                  <a:gd name="T1" fmla="*/ 2147483647 h 557"/>
                  <a:gd name="T2" fmla="*/ 2147483647 w 790"/>
                  <a:gd name="T3" fmla="*/ 2147483647 h 557"/>
                  <a:gd name="T4" fmla="*/ 2147483647 w 790"/>
                  <a:gd name="T5" fmla="*/ 2147483647 h 557"/>
                  <a:gd name="T6" fmla="*/ 2147483647 w 790"/>
                  <a:gd name="T7" fmla="*/ 2147483647 h 557"/>
                  <a:gd name="T8" fmla="*/ 2147483647 w 790"/>
                  <a:gd name="T9" fmla="*/ 2147483647 h 557"/>
                  <a:gd name="T10" fmla="*/ 2147483647 w 790"/>
                  <a:gd name="T11" fmla="*/ 2147483647 h 557"/>
                  <a:gd name="T12" fmla="*/ 2147483647 w 790"/>
                  <a:gd name="T13" fmla="*/ 2147483647 h 557"/>
                  <a:gd name="T14" fmla="*/ 2147483647 w 790"/>
                  <a:gd name="T15" fmla="*/ 2147483647 h 557"/>
                  <a:gd name="T16" fmla="*/ 2147483647 w 790"/>
                  <a:gd name="T17" fmla="*/ 2147483647 h 557"/>
                  <a:gd name="T18" fmla="*/ 2147483647 w 790"/>
                  <a:gd name="T19" fmla="*/ 2147483647 h 557"/>
                  <a:gd name="T20" fmla="*/ 2147483647 w 790"/>
                  <a:gd name="T21" fmla="*/ 2147483647 h 557"/>
                  <a:gd name="T22" fmla="*/ 2147483647 w 790"/>
                  <a:gd name="T23" fmla="*/ 2147483647 h 557"/>
                  <a:gd name="T24" fmla="*/ 2147483647 w 790"/>
                  <a:gd name="T25" fmla="*/ 2147483647 h 557"/>
                  <a:gd name="T26" fmla="*/ 2147483647 w 790"/>
                  <a:gd name="T27" fmla="*/ 2147483647 h 557"/>
                  <a:gd name="T28" fmla="*/ 2147483647 w 790"/>
                  <a:gd name="T29" fmla="*/ 2147483647 h 557"/>
                  <a:gd name="T30" fmla="*/ 2147483647 w 790"/>
                  <a:gd name="T31" fmla="*/ 2147483647 h 557"/>
                  <a:gd name="T32" fmla="*/ 2147483647 w 790"/>
                  <a:gd name="T33" fmla="*/ 2147483647 h 557"/>
                  <a:gd name="T34" fmla="*/ 2147483647 w 790"/>
                  <a:gd name="T35" fmla="*/ 2147483647 h 557"/>
                  <a:gd name="T36" fmla="*/ 2147483647 w 790"/>
                  <a:gd name="T37" fmla="*/ 2147483647 h 557"/>
                  <a:gd name="T38" fmla="*/ 2147483647 w 790"/>
                  <a:gd name="T39" fmla="*/ 2147483647 h 557"/>
                  <a:gd name="T40" fmla="*/ 2147483647 w 790"/>
                  <a:gd name="T41" fmla="*/ 2147483647 h 557"/>
                  <a:gd name="T42" fmla="*/ 2147483647 w 790"/>
                  <a:gd name="T43" fmla="*/ 2147483647 h 557"/>
                  <a:gd name="T44" fmla="*/ 2147483647 w 790"/>
                  <a:gd name="T45" fmla="*/ 0 h 557"/>
                  <a:gd name="T46" fmla="*/ 2147483647 w 790"/>
                  <a:gd name="T47" fmla="*/ 2147483647 h 557"/>
                  <a:gd name="T48" fmla="*/ 2147483647 w 790"/>
                  <a:gd name="T49" fmla="*/ 2147483647 h 557"/>
                  <a:gd name="T50" fmla="*/ 2147483647 w 790"/>
                  <a:gd name="T51" fmla="*/ 2147483647 h 557"/>
                  <a:gd name="T52" fmla="*/ 2147483647 w 790"/>
                  <a:gd name="T53" fmla="*/ 2147483647 h 557"/>
                  <a:gd name="T54" fmla="*/ 2147483647 w 790"/>
                  <a:gd name="T55" fmla="*/ 2147483647 h 557"/>
                  <a:gd name="T56" fmla="*/ 2147483647 w 790"/>
                  <a:gd name="T57" fmla="*/ 2147483647 h 557"/>
                  <a:gd name="T58" fmla="*/ 2147483647 w 790"/>
                  <a:gd name="T59" fmla="*/ 0 h 557"/>
                  <a:gd name="T60" fmla="*/ 2147483647 w 790"/>
                  <a:gd name="T61" fmla="*/ 2147483647 h 557"/>
                  <a:gd name="T62" fmla="*/ 2147483647 w 790"/>
                  <a:gd name="T63" fmla="*/ 2147483647 h 557"/>
                  <a:gd name="T64" fmla="*/ 2147483647 w 790"/>
                  <a:gd name="T65" fmla="*/ 2147483647 h 557"/>
                  <a:gd name="T66" fmla="*/ 2147483647 w 790"/>
                  <a:gd name="T67" fmla="*/ 2147483647 h 557"/>
                  <a:gd name="T68" fmla="*/ 2147483647 w 790"/>
                  <a:gd name="T69" fmla="*/ 2147483647 h 557"/>
                  <a:gd name="T70" fmla="*/ 2147483647 w 790"/>
                  <a:gd name="T71" fmla="*/ 2147483647 h 557"/>
                  <a:gd name="T72" fmla="*/ 2147483647 w 790"/>
                  <a:gd name="T73" fmla="*/ 2147483647 h 557"/>
                  <a:gd name="T74" fmla="*/ 2147483647 w 790"/>
                  <a:gd name="T75" fmla="*/ 2147483647 h 557"/>
                  <a:gd name="T76" fmla="*/ 2147483647 w 790"/>
                  <a:gd name="T77" fmla="*/ 2147483647 h 557"/>
                  <a:gd name="T78" fmla="*/ 0 w 790"/>
                  <a:gd name="T79" fmla="*/ 2147483647 h 557"/>
                  <a:gd name="T80" fmla="*/ 2147483647 w 790"/>
                  <a:gd name="T81" fmla="*/ 2147483647 h 557"/>
                  <a:gd name="T82" fmla="*/ 2147483647 w 790"/>
                  <a:gd name="T83" fmla="*/ 2147483647 h 557"/>
                  <a:gd name="T84" fmla="*/ 2147483647 w 790"/>
                  <a:gd name="T85" fmla="*/ 2147483647 h 557"/>
                  <a:gd name="T86" fmla="*/ 2147483647 w 790"/>
                  <a:gd name="T87" fmla="*/ 2147483647 h 557"/>
                  <a:gd name="T88" fmla="*/ 2147483647 w 790"/>
                  <a:gd name="T89" fmla="*/ 2147483647 h 557"/>
                  <a:gd name="T90" fmla="*/ 2147483647 w 790"/>
                  <a:gd name="T91" fmla="*/ 2147483647 h 557"/>
                  <a:gd name="T92" fmla="*/ 2147483647 w 790"/>
                  <a:gd name="T93" fmla="*/ 2147483647 h 557"/>
                  <a:gd name="T94" fmla="*/ 2147483647 w 790"/>
                  <a:gd name="T95" fmla="*/ 2147483647 h 557"/>
                  <a:gd name="T96" fmla="*/ 2147483647 w 790"/>
                  <a:gd name="T97" fmla="*/ 2147483647 h 557"/>
                  <a:gd name="T98" fmla="*/ 2147483647 w 790"/>
                  <a:gd name="T99" fmla="*/ 2147483647 h 557"/>
                  <a:gd name="T100" fmla="*/ 2147483647 w 790"/>
                  <a:gd name="T101" fmla="*/ 2147483647 h 557"/>
                  <a:gd name="T102" fmla="*/ 2147483647 w 790"/>
                  <a:gd name="T103" fmla="*/ 2147483647 h 557"/>
                  <a:gd name="T104" fmla="*/ 2147483647 w 790"/>
                  <a:gd name="T105" fmla="*/ 2147483647 h 5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0"/>
                  <a:gd name="T160" fmla="*/ 0 h 557"/>
                  <a:gd name="T161" fmla="*/ 790 w 790"/>
                  <a:gd name="T162" fmla="*/ 557 h 5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0" h="557">
                    <a:moveTo>
                      <a:pt x="394" y="556"/>
                    </a:moveTo>
                    <a:lnTo>
                      <a:pt x="402" y="556"/>
                    </a:lnTo>
                    <a:lnTo>
                      <a:pt x="410" y="556"/>
                    </a:lnTo>
                    <a:lnTo>
                      <a:pt x="417" y="556"/>
                    </a:lnTo>
                    <a:lnTo>
                      <a:pt x="425" y="556"/>
                    </a:lnTo>
                    <a:lnTo>
                      <a:pt x="433" y="555"/>
                    </a:lnTo>
                    <a:lnTo>
                      <a:pt x="440" y="554"/>
                    </a:lnTo>
                    <a:lnTo>
                      <a:pt x="448" y="554"/>
                    </a:lnTo>
                    <a:lnTo>
                      <a:pt x="455" y="553"/>
                    </a:lnTo>
                    <a:lnTo>
                      <a:pt x="463" y="552"/>
                    </a:lnTo>
                    <a:lnTo>
                      <a:pt x="470" y="551"/>
                    </a:lnTo>
                    <a:lnTo>
                      <a:pt x="477" y="550"/>
                    </a:lnTo>
                    <a:lnTo>
                      <a:pt x="485" y="549"/>
                    </a:lnTo>
                    <a:lnTo>
                      <a:pt x="492" y="547"/>
                    </a:lnTo>
                    <a:lnTo>
                      <a:pt x="499" y="546"/>
                    </a:lnTo>
                    <a:lnTo>
                      <a:pt x="506" y="544"/>
                    </a:lnTo>
                    <a:lnTo>
                      <a:pt x="513" y="542"/>
                    </a:lnTo>
                    <a:lnTo>
                      <a:pt x="520" y="541"/>
                    </a:lnTo>
                    <a:lnTo>
                      <a:pt x="527" y="539"/>
                    </a:lnTo>
                    <a:lnTo>
                      <a:pt x="534" y="537"/>
                    </a:lnTo>
                    <a:lnTo>
                      <a:pt x="541" y="535"/>
                    </a:lnTo>
                    <a:lnTo>
                      <a:pt x="548" y="533"/>
                    </a:lnTo>
                    <a:lnTo>
                      <a:pt x="554" y="530"/>
                    </a:lnTo>
                    <a:lnTo>
                      <a:pt x="561" y="528"/>
                    </a:lnTo>
                    <a:lnTo>
                      <a:pt x="568" y="525"/>
                    </a:lnTo>
                    <a:lnTo>
                      <a:pt x="574" y="523"/>
                    </a:lnTo>
                    <a:lnTo>
                      <a:pt x="580" y="520"/>
                    </a:lnTo>
                    <a:lnTo>
                      <a:pt x="587" y="517"/>
                    </a:lnTo>
                    <a:lnTo>
                      <a:pt x="593" y="515"/>
                    </a:lnTo>
                    <a:lnTo>
                      <a:pt x="599" y="512"/>
                    </a:lnTo>
                    <a:lnTo>
                      <a:pt x="606" y="509"/>
                    </a:lnTo>
                    <a:lnTo>
                      <a:pt x="612" y="505"/>
                    </a:lnTo>
                    <a:lnTo>
                      <a:pt x="618" y="502"/>
                    </a:lnTo>
                    <a:lnTo>
                      <a:pt x="624" y="499"/>
                    </a:lnTo>
                    <a:lnTo>
                      <a:pt x="629" y="495"/>
                    </a:lnTo>
                    <a:lnTo>
                      <a:pt x="635" y="492"/>
                    </a:lnTo>
                    <a:lnTo>
                      <a:pt x="641" y="488"/>
                    </a:lnTo>
                    <a:lnTo>
                      <a:pt x="646" y="484"/>
                    </a:lnTo>
                    <a:lnTo>
                      <a:pt x="652" y="481"/>
                    </a:lnTo>
                    <a:lnTo>
                      <a:pt x="657" y="477"/>
                    </a:lnTo>
                    <a:lnTo>
                      <a:pt x="662" y="473"/>
                    </a:lnTo>
                    <a:lnTo>
                      <a:pt x="668" y="469"/>
                    </a:lnTo>
                    <a:lnTo>
                      <a:pt x="673" y="464"/>
                    </a:lnTo>
                    <a:lnTo>
                      <a:pt x="678" y="460"/>
                    </a:lnTo>
                    <a:lnTo>
                      <a:pt x="684" y="455"/>
                    </a:lnTo>
                    <a:lnTo>
                      <a:pt x="689" y="450"/>
                    </a:lnTo>
                    <a:lnTo>
                      <a:pt x="695" y="445"/>
                    </a:lnTo>
                    <a:lnTo>
                      <a:pt x="700" y="440"/>
                    </a:lnTo>
                    <a:lnTo>
                      <a:pt x="705" y="434"/>
                    </a:lnTo>
                    <a:lnTo>
                      <a:pt x="710" y="429"/>
                    </a:lnTo>
                    <a:lnTo>
                      <a:pt x="714" y="424"/>
                    </a:lnTo>
                    <a:lnTo>
                      <a:pt x="719" y="418"/>
                    </a:lnTo>
                    <a:lnTo>
                      <a:pt x="723" y="413"/>
                    </a:lnTo>
                    <a:lnTo>
                      <a:pt x="728" y="407"/>
                    </a:lnTo>
                    <a:lnTo>
                      <a:pt x="732" y="401"/>
                    </a:lnTo>
                    <a:lnTo>
                      <a:pt x="736" y="396"/>
                    </a:lnTo>
                    <a:lnTo>
                      <a:pt x="740" y="390"/>
                    </a:lnTo>
                    <a:lnTo>
                      <a:pt x="744" y="384"/>
                    </a:lnTo>
                    <a:lnTo>
                      <a:pt x="748" y="378"/>
                    </a:lnTo>
                    <a:lnTo>
                      <a:pt x="751" y="372"/>
                    </a:lnTo>
                    <a:lnTo>
                      <a:pt x="754" y="366"/>
                    </a:lnTo>
                    <a:lnTo>
                      <a:pt x="758" y="360"/>
                    </a:lnTo>
                    <a:lnTo>
                      <a:pt x="761" y="353"/>
                    </a:lnTo>
                    <a:lnTo>
                      <a:pt x="764" y="347"/>
                    </a:lnTo>
                    <a:lnTo>
                      <a:pt x="766" y="341"/>
                    </a:lnTo>
                    <a:lnTo>
                      <a:pt x="769" y="334"/>
                    </a:lnTo>
                    <a:lnTo>
                      <a:pt x="772" y="328"/>
                    </a:lnTo>
                    <a:lnTo>
                      <a:pt x="774" y="321"/>
                    </a:lnTo>
                    <a:lnTo>
                      <a:pt x="776" y="315"/>
                    </a:lnTo>
                    <a:lnTo>
                      <a:pt x="778" y="308"/>
                    </a:lnTo>
                    <a:lnTo>
                      <a:pt x="780" y="302"/>
                    </a:lnTo>
                    <a:lnTo>
                      <a:pt x="781" y="295"/>
                    </a:lnTo>
                    <a:lnTo>
                      <a:pt x="783" y="288"/>
                    </a:lnTo>
                    <a:lnTo>
                      <a:pt x="784" y="281"/>
                    </a:lnTo>
                    <a:lnTo>
                      <a:pt x="785" y="274"/>
                    </a:lnTo>
                    <a:lnTo>
                      <a:pt x="786" y="268"/>
                    </a:lnTo>
                    <a:lnTo>
                      <a:pt x="787" y="261"/>
                    </a:lnTo>
                    <a:lnTo>
                      <a:pt x="788" y="254"/>
                    </a:lnTo>
                    <a:lnTo>
                      <a:pt x="788" y="247"/>
                    </a:lnTo>
                    <a:lnTo>
                      <a:pt x="789" y="240"/>
                    </a:lnTo>
                    <a:lnTo>
                      <a:pt x="789" y="233"/>
                    </a:lnTo>
                    <a:lnTo>
                      <a:pt x="789" y="225"/>
                    </a:lnTo>
                    <a:lnTo>
                      <a:pt x="788" y="218"/>
                    </a:lnTo>
                    <a:lnTo>
                      <a:pt x="788" y="211"/>
                    </a:lnTo>
                    <a:lnTo>
                      <a:pt x="787" y="203"/>
                    </a:lnTo>
                    <a:lnTo>
                      <a:pt x="786" y="196"/>
                    </a:lnTo>
                    <a:lnTo>
                      <a:pt x="785" y="189"/>
                    </a:lnTo>
                    <a:lnTo>
                      <a:pt x="784" y="182"/>
                    </a:lnTo>
                    <a:lnTo>
                      <a:pt x="783" y="175"/>
                    </a:lnTo>
                    <a:lnTo>
                      <a:pt x="781" y="168"/>
                    </a:lnTo>
                    <a:lnTo>
                      <a:pt x="779" y="161"/>
                    </a:lnTo>
                    <a:lnTo>
                      <a:pt x="777" y="154"/>
                    </a:lnTo>
                    <a:lnTo>
                      <a:pt x="775" y="147"/>
                    </a:lnTo>
                    <a:lnTo>
                      <a:pt x="773" y="141"/>
                    </a:lnTo>
                    <a:lnTo>
                      <a:pt x="770" y="134"/>
                    </a:lnTo>
                    <a:lnTo>
                      <a:pt x="768" y="128"/>
                    </a:lnTo>
                    <a:lnTo>
                      <a:pt x="765" y="121"/>
                    </a:lnTo>
                    <a:lnTo>
                      <a:pt x="762" y="115"/>
                    </a:lnTo>
                    <a:lnTo>
                      <a:pt x="758" y="109"/>
                    </a:lnTo>
                    <a:lnTo>
                      <a:pt x="755" y="103"/>
                    </a:lnTo>
                    <a:lnTo>
                      <a:pt x="752" y="97"/>
                    </a:lnTo>
                    <a:lnTo>
                      <a:pt x="748" y="91"/>
                    </a:lnTo>
                    <a:lnTo>
                      <a:pt x="744" y="86"/>
                    </a:lnTo>
                    <a:lnTo>
                      <a:pt x="740" y="80"/>
                    </a:lnTo>
                    <a:lnTo>
                      <a:pt x="736" y="75"/>
                    </a:lnTo>
                    <a:lnTo>
                      <a:pt x="731" y="69"/>
                    </a:lnTo>
                    <a:lnTo>
                      <a:pt x="727" y="64"/>
                    </a:lnTo>
                    <a:lnTo>
                      <a:pt x="722" y="60"/>
                    </a:lnTo>
                    <a:lnTo>
                      <a:pt x="717" y="55"/>
                    </a:lnTo>
                    <a:lnTo>
                      <a:pt x="712" y="50"/>
                    </a:lnTo>
                    <a:lnTo>
                      <a:pt x="707" y="46"/>
                    </a:lnTo>
                    <a:lnTo>
                      <a:pt x="702" y="43"/>
                    </a:lnTo>
                    <a:lnTo>
                      <a:pt x="697" y="39"/>
                    </a:lnTo>
                    <a:lnTo>
                      <a:pt x="691" y="35"/>
                    </a:lnTo>
                    <a:lnTo>
                      <a:pt x="685" y="31"/>
                    </a:lnTo>
                    <a:lnTo>
                      <a:pt x="679" y="28"/>
                    </a:lnTo>
                    <a:lnTo>
                      <a:pt x="673" y="24"/>
                    </a:lnTo>
                    <a:lnTo>
                      <a:pt x="668" y="22"/>
                    </a:lnTo>
                    <a:lnTo>
                      <a:pt x="663" y="19"/>
                    </a:lnTo>
                    <a:lnTo>
                      <a:pt x="657" y="17"/>
                    </a:lnTo>
                    <a:lnTo>
                      <a:pt x="651" y="15"/>
                    </a:lnTo>
                    <a:lnTo>
                      <a:pt x="646" y="13"/>
                    </a:lnTo>
                    <a:lnTo>
                      <a:pt x="640" y="11"/>
                    </a:lnTo>
                    <a:lnTo>
                      <a:pt x="634" y="9"/>
                    </a:lnTo>
                    <a:lnTo>
                      <a:pt x="628" y="8"/>
                    </a:lnTo>
                    <a:lnTo>
                      <a:pt x="621" y="6"/>
                    </a:lnTo>
                    <a:lnTo>
                      <a:pt x="615" y="5"/>
                    </a:lnTo>
                    <a:lnTo>
                      <a:pt x="609" y="4"/>
                    </a:lnTo>
                    <a:lnTo>
                      <a:pt x="602" y="3"/>
                    </a:lnTo>
                    <a:lnTo>
                      <a:pt x="596" y="2"/>
                    </a:lnTo>
                    <a:lnTo>
                      <a:pt x="589" y="2"/>
                    </a:lnTo>
                    <a:lnTo>
                      <a:pt x="582" y="1"/>
                    </a:lnTo>
                    <a:lnTo>
                      <a:pt x="575" y="1"/>
                    </a:lnTo>
                    <a:lnTo>
                      <a:pt x="568" y="0"/>
                    </a:lnTo>
                    <a:lnTo>
                      <a:pt x="561" y="0"/>
                    </a:lnTo>
                    <a:lnTo>
                      <a:pt x="554" y="0"/>
                    </a:lnTo>
                    <a:lnTo>
                      <a:pt x="547" y="0"/>
                    </a:lnTo>
                    <a:lnTo>
                      <a:pt x="540" y="0"/>
                    </a:lnTo>
                    <a:lnTo>
                      <a:pt x="532" y="1"/>
                    </a:lnTo>
                    <a:lnTo>
                      <a:pt x="525" y="1"/>
                    </a:lnTo>
                    <a:lnTo>
                      <a:pt x="518" y="1"/>
                    </a:lnTo>
                    <a:lnTo>
                      <a:pt x="510" y="2"/>
                    </a:lnTo>
                    <a:lnTo>
                      <a:pt x="502" y="3"/>
                    </a:lnTo>
                    <a:lnTo>
                      <a:pt x="495" y="3"/>
                    </a:lnTo>
                    <a:lnTo>
                      <a:pt x="487" y="4"/>
                    </a:lnTo>
                    <a:lnTo>
                      <a:pt x="479" y="5"/>
                    </a:lnTo>
                    <a:lnTo>
                      <a:pt x="471" y="6"/>
                    </a:lnTo>
                    <a:lnTo>
                      <a:pt x="463" y="7"/>
                    </a:lnTo>
                    <a:lnTo>
                      <a:pt x="455" y="8"/>
                    </a:lnTo>
                    <a:lnTo>
                      <a:pt x="447" y="10"/>
                    </a:lnTo>
                    <a:lnTo>
                      <a:pt x="439" y="11"/>
                    </a:lnTo>
                    <a:lnTo>
                      <a:pt x="431" y="12"/>
                    </a:lnTo>
                    <a:lnTo>
                      <a:pt x="423" y="14"/>
                    </a:lnTo>
                    <a:lnTo>
                      <a:pt x="415" y="15"/>
                    </a:lnTo>
                    <a:lnTo>
                      <a:pt x="407" y="17"/>
                    </a:lnTo>
                    <a:lnTo>
                      <a:pt x="398" y="18"/>
                    </a:lnTo>
                    <a:lnTo>
                      <a:pt x="390" y="17"/>
                    </a:lnTo>
                    <a:lnTo>
                      <a:pt x="382" y="15"/>
                    </a:lnTo>
                    <a:lnTo>
                      <a:pt x="374" y="14"/>
                    </a:lnTo>
                    <a:lnTo>
                      <a:pt x="366" y="12"/>
                    </a:lnTo>
                    <a:lnTo>
                      <a:pt x="358" y="11"/>
                    </a:lnTo>
                    <a:lnTo>
                      <a:pt x="350" y="10"/>
                    </a:lnTo>
                    <a:lnTo>
                      <a:pt x="342" y="9"/>
                    </a:lnTo>
                    <a:lnTo>
                      <a:pt x="334" y="7"/>
                    </a:lnTo>
                    <a:lnTo>
                      <a:pt x="326" y="6"/>
                    </a:lnTo>
                    <a:lnTo>
                      <a:pt x="318" y="5"/>
                    </a:lnTo>
                    <a:lnTo>
                      <a:pt x="310" y="4"/>
                    </a:lnTo>
                    <a:lnTo>
                      <a:pt x="303" y="4"/>
                    </a:lnTo>
                    <a:lnTo>
                      <a:pt x="295" y="3"/>
                    </a:lnTo>
                    <a:lnTo>
                      <a:pt x="287" y="2"/>
                    </a:lnTo>
                    <a:lnTo>
                      <a:pt x="280" y="2"/>
                    </a:lnTo>
                    <a:lnTo>
                      <a:pt x="272" y="1"/>
                    </a:lnTo>
                    <a:lnTo>
                      <a:pt x="265" y="1"/>
                    </a:lnTo>
                    <a:lnTo>
                      <a:pt x="257" y="0"/>
                    </a:lnTo>
                    <a:lnTo>
                      <a:pt x="250" y="0"/>
                    </a:lnTo>
                    <a:lnTo>
                      <a:pt x="243" y="0"/>
                    </a:lnTo>
                    <a:lnTo>
                      <a:pt x="236" y="0"/>
                    </a:lnTo>
                    <a:lnTo>
                      <a:pt x="229" y="0"/>
                    </a:lnTo>
                    <a:lnTo>
                      <a:pt x="222" y="0"/>
                    </a:lnTo>
                    <a:lnTo>
                      <a:pt x="215" y="1"/>
                    </a:lnTo>
                    <a:lnTo>
                      <a:pt x="208" y="1"/>
                    </a:lnTo>
                    <a:lnTo>
                      <a:pt x="201" y="2"/>
                    </a:lnTo>
                    <a:lnTo>
                      <a:pt x="194" y="2"/>
                    </a:lnTo>
                    <a:lnTo>
                      <a:pt x="188" y="3"/>
                    </a:lnTo>
                    <a:lnTo>
                      <a:pt x="181" y="4"/>
                    </a:lnTo>
                    <a:lnTo>
                      <a:pt x="175" y="5"/>
                    </a:lnTo>
                    <a:lnTo>
                      <a:pt x="169" y="7"/>
                    </a:lnTo>
                    <a:lnTo>
                      <a:pt x="162" y="8"/>
                    </a:lnTo>
                    <a:lnTo>
                      <a:pt x="156" y="9"/>
                    </a:lnTo>
                    <a:lnTo>
                      <a:pt x="150" y="11"/>
                    </a:lnTo>
                    <a:lnTo>
                      <a:pt x="144" y="13"/>
                    </a:lnTo>
                    <a:lnTo>
                      <a:pt x="139" y="15"/>
                    </a:lnTo>
                    <a:lnTo>
                      <a:pt x="133" y="17"/>
                    </a:lnTo>
                    <a:lnTo>
                      <a:pt x="127" y="19"/>
                    </a:lnTo>
                    <a:lnTo>
                      <a:pt x="122" y="22"/>
                    </a:lnTo>
                    <a:lnTo>
                      <a:pt x="116" y="24"/>
                    </a:lnTo>
                    <a:lnTo>
                      <a:pt x="110" y="28"/>
                    </a:lnTo>
                    <a:lnTo>
                      <a:pt x="104" y="31"/>
                    </a:lnTo>
                    <a:lnTo>
                      <a:pt x="99" y="35"/>
                    </a:lnTo>
                    <a:lnTo>
                      <a:pt x="93" y="39"/>
                    </a:lnTo>
                    <a:lnTo>
                      <a:pt x="87" y="43"/>
                    </a:lnTo>
                    <a:lnTo>
                      <a:pt x="82" y="46"/>
                    </a:lnTo>
                    <a:lnTo>
                      <a:pt x="77" y="50"/>
                    </a:lnTo>
                    <a:lnTo>
                      <a:pt x="72" y="55"/>
                    </a:lnTo>
                    <a:lnTo>
                      <a:pt x="67" y="60"/>
                    </a:lnTo>
                    <a:lnTo>
                      <a:pt x="62" y="64"/>
                    </a:lnTo>
                    <a:lnTo>
                      <a:pt x="58" y="69"/>
                    </a:lnTo>
                    <a:lnTo>
                      <a:pt x="53" y="75"/>
                    </a:lnTo>
                    <a:lnTo>
                      <a:pt x="49" y="80"/>
                    </a:lnTo>
                    <a:lnTo>
                      <a:pt x="45" y="86"/>
                    </a:lnTo>
                    <a:lnTo>
                      <a:pt x="41" y="91"/>
                    </a:lnTo>
                    <a:lnTo>
                      <a:pt x="37" y="97"/>
                    </a:lnTo>
                    <a:lnTo>
                      <a:pt x="34" y="103"/>
                    </a:lnTo>
                    <a:lnTo>
                      <a:pt x="31" y="109"/>
                    </a:lnTo>
                    <a:lnTo>
                      <a:pt x="27" y="115"/>
                    </a:lnTo>
                    <a:lnTo>
                      <a:pt x="24" y="121"/>
                    </a:lnTo>
                    <a:lnTo>
                      <a:pt x="21" y="128"/>
                    </a:lnTo>
                    <a:lnTo>
                      <a:pt x="19" y="134"/>
                    </a:lnTo>
                    <a:lnTo>
                      <a:pt x="16" y="141"/>
                    </a:lnTo>
                    <a:lnTo>
                      <a:pt x="14" y="147"/>
                    </a:lnTo>
                    <a:lnTo>
                      <a:pt x="12" y="154"/>
                    </a:lnTo>
                    <a:lnTo>
                      <a:pt x="10" y="161"/>
                    </a:lnTo>
                    <a:lnTo>
                      <a:pt x="8" y="168"/>
                    </a:lnTo>
                    <a:lnTo>
                      <a:pt x="6" y="175"/>
                    </a:lnTo>
                    <a:lnTo>
                      <a:pt x="5" y="182"/>
                    </a:lnTo>
                    <a:lnTo>
                      <a:pt x="4" y="189"/>
                    </a:lnTo>
                    <a:lnTo>
                      <a:pt x="3" y="196"/>
                    </a:lnTo>
                    <a:lnTo>
                      <a:pt x="2" y="203"/>
                    </a:lnTo>
                    <a:lnTo>
                      <a:pt x="1" y="211"/>
                    </a:lnTo>
                    <a:lnTo>
                      <a:pt x="1" y="218"/>
                    </a:lnTo>
                    <a:lnTo>
                      <a:pt x="0" y="225"/>
                    </a:lnTo>
                    <a:lnTo>
                      <a:pt x="0" y="233"/>
                    </a:lnTo>
                    <a:lnTo>
                      <a:pt x="0" y="240"/>
                    </a:lnTo>
                    <a:lnTo>
                      <a:pt x="0" y="247"/>
                    </a:lnTo>
                    <a:lnTo>
                      <a:pt x="1" y="254"/>
                    </a:lnTo>
                    <a:lnTo>
                      <a:pt x="2" y="261"/>
                    </a:lnTo>
                    <a:lnTo>
                      <a:pt x="2" y="268"/>
                    </a:lnTo>
                    <a:lnTo>
                      <a:pt x="3" y="274"/>
                    </a:lnTo>
                    <a:lnTo>
                      <a:pt x="4" y="281"/>
                    </a:lnTo>
                    <a:lnTo>
                      <a:pt x="6" y="288"/>
                    </a:lnTo>
                    <a:lnTo>
                      <a:pt x="7" y="295"/>
                    </a:lnTo>
                    <a:lnTo>
                      <a:pt x="9" y="302"/>
                    </a:lnTo>
                    <a:lnTo>
                      <a:pt x="11" y="308"/>
                    </a:lnTo>
                    <a:lnTo>
                      <a:pt x="13" y="315"/>
                    </a:lnTo>
                    <a:lnTo>
                      <a:pt x="15" y="321"/>
                    </a:lnTo>
                    <a:lnTo>
                      <a:pt x="17" y="328"/>
                    </a:lnTo>
                    <a:lnTo>
                      <a:pt x="20" y="334"/>
                    </a:lnTo>
                    <a:lnTo>
                      <a:pt x="22" y="341"/>
                    </a:lnTo>
                    <a:lnTo>
                      <a:pt x="25" y="347"/>
                    </a:lnTo>
                    <a:lnTo>
                      <a:pt x="28" y="353"/>
                    </a:lnTo>
                    <a:lnTo>
                      <a:pt x="31" y="360"/>
                    </a:lnTo>
                    <a:lnTo>
                      <a:pt x="34" y="366"/>
                    </a:lnTo>
                    <a:lnTo>
                      <a:pt x="38" y="372"/>
                    </a:lnTo>
                    <a:lnTo>
                      <a:pt x="41" y="378"/>
                    </a:lnTo>
                    <a:lnTo>
                      <a:pt x="45" y="384"/>
                    </a:lnTo>
                    <a:lnTo>
                      <a:pt x="49" y="390"/>
                    </a:lnTo>
                    <a:lnTo>
                      <a:pt x="52" y="396"/>
                    </a:lnTo>
                    <a:lnTo>
                      <a:pt x="57" y="401"/>
                    </a:lnTo>
                    <a:lnTo>
                      <a:pt x="61" y="407"/>
                    </a:lnTo>
                    <a:lnTo>
                      <a:pt x="65" y="413"/>
                    </a:lnTo>
                    <a:lnTo>
                      <a:pt x="70" y="418"/>
                    </a:lnTo>
                    <a:lnTo>
                      <a:pt x="74" y="424"/>
                    </a:lnTo>
                    <a:lnTo>
                      <a:pt x="79" y="429"/>
                    </a:lnTo>
                    <a:lnTo>
                      <a:pt x="84" y="434"/>
                    </a:lnTo>
                    <a:lnTo>
                      <a:pt x="89" y="440"/>
                    </a:lnTo>
                    <a:lnTo>
                      <a:pt x="94" y="445"/>
                    </a:lnTo>
                    <a:lnTo>
                      <a:pt x="99" y="450"/>
                    </a:lnTo>
                    <a:lnTo>
                      <a:pt x="105" y="455"/>
                    </a:lnTo>
                    <a:lnTo>
                      <a:pt x="110" y="460"/>
                    </a:lnTo>
                    <a:lnTo>
                      <a:pt x="116" y="464"/>
                    </a:lnTo>
                    <a:lnTo>
                      <a:pt x="121" y="469"/>
                    </a:lnTo>
                    <a:lnTo>
                      <a:pt x="126" y="473"/>
                    </a:lnTo>
                    <a:lnTo>
                      <a:pt x="132" y="477"/>
                    </a:lnTo>
                    <a:lnTo>
                      <a:pt x="137" y="481"/>
                    </a:lnTo>
                    <a:lnTo>
                      <a:pt x="142" y="484"/>
                    </a:lnTo>
                    <a:lnTo>
                      <a:pt x="148" y="488"/>
                    </a:lnTo>
                    <a:lnTo>
                      <a:pt x="154" y="492"/>
                    </a:lnTo>
                    <a:lnTo>
                      <a:pt x="159" y="495"/>
                    </a:lnTo>
                    <a:lnTo>
                      <a:pt x="165" y="499"/>
                    </a:lnTo>
                    <a:lnTo>
                      <a:pt x="171" y="502"/>
                    </a:lnTo>
                    <a:lnTo>
                      <a:pt x="177" y="505"/>
                    </a:lnTo>
                    <a:lnTo>
                      <a:pt x="183" y="509"/>
                    </a:lnTo>
                    <a:lnTo>
                      <a:pt x="189" y="512"/>
                    </a:lnTo>
                    <a:lnTo>
                      <a:pt x="195" y="515"/>
                    </a:lnTo>
                    <a:lnTo>
                      <a:pt x="202" y="517"/>
                    </a:lnTo>
                    <a:lnTo>
                      <a:pt x="208" y="520"/>
                    </a:lnTo>
                    <a:lnTo>
                      <a:pt x="215" y="523"/>
                    </a:lnTo>
                    <a:lnTo>
                      <a:pt x="221" y="525"/>
                    </a:lnTo>
                    <a:lnTo>
                      <a:pt x="228" y="528"/>
                    </a:lnTo>
                    <a:lnTo>
                      <a:pt x="234" y="530"/>
                    </a:lnTo>
                    <a:lnTo>
                      <a:pt x="241" y="533"/>
                    </a:lnTo>
                    <a:lnTo>
                      <a:pt x="248" y="535"/>
                    </a:lnTo>
                    <a:lnTo>
                      <a:pt x="255" y="537"/>
                    </a:lnTo>
                    <a:lnTo>
                      <a:pt x="262" y="539"/>
                    </a:lnTo>
                    <a:lnTo>
                      <a:pt x="269" y="541"/>
                    </a:lnTo>
                    <a:lnTo>
                      <a:pt x="276" y="542"/>
                    </a:lnTo>
                    <a:lnTo>
                      <a:pt x="283" y="544"/>
                    </a:lnTo>
                    <a:lnTo>
                      <a:pt x="290" y="546"/>
                    </a:lnTo>
                    <a:lnTo>
                      <a:pt x="297" y="547"/>
                    </a:lnTo>
                    <a:lnTo>
                      <a:pt x="304" y="549"/>
                    </a:lnTo>
                    <a:lnTo>
                      <a:pt x="312" y="550"/>
                    </a:lnTo>
                    <a:lnTo>
                      <a:pt x="319" y="551"/>
                    </a:lnTo>
                    <a:lnTo>
                      <a:pt x="326" y="552"/>
                    </a:lnTo>
                    <a:lnTo>
                      <a:pt x="334" y="553"/>
                    </a:lnTo>
                    <a:lnTo>
                      <a:pt x="341" y="554"/>
                    </a:lnTo>
                    <a:lnTo>
                      <a:pt x="349" y="554"/>
                    </a:lnTo>
                    <a:lnTo>
                      <a:pt x="356" y="555"/>
                    </a:lnTo>
                    <a:lnTo>
                      <a:pt x="364" y="556"/>
                    </a:lnTo>
                    <a:lnTo>
                      <a:pt x="371" y="556"/>
                    </a:lnTo>
                    <a:lnTo>
                      <a:pt x="379" y="556"/>
                    </a:lnTo>
                    <a:lnTo>
                      <a:pt x="387" y="556"/>
                    </a:lnTo>
                    <a:lnTo>
                      <a:pt x="394" y="55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74" name="Freeform 428"/>
              <p:cNvSpPr>
                <a:spLocks/>
              </p:cNvSpPr>
              <p:nvPr/>
            </p:nvSpPr>
            <p:spPr bwMode="auto">
              <a:xfrm rot="5400000">
                <a:off x="897674" y="2230180"/>
                <a:ext cx="453900" cy="317558"/>
              </a:xfrm>
              <a:custGeom>
                <a:avLst/>
                <a:gdLst>
                  <a:gd name="T0" fmla="*/ 2147483647 w 686"/>
                  <a:gd name="T1" fmla="*/ 2147483647 h 483"/>
                  <a:gd name="T2" fmla="*/ 2147483647 w 686"/>
                  <a:gd name="T3" fmla="*/ 2147483647 h 483"/>
                  <a:gd name="T4" fmla="*/ 2147483647 w 686"/>
                  <a:gd name="T5" fmla="*/ 2147483647 h 483"/>
                  <a:gd name="T6" fmla="*/ 2147483647 w 686"/>
                  <a:gd name="T7" fmla="*/ 2147483647 h 483"/>
                  <a:gd name="T8" fmla="*/ 2147483647 w 686"/>
                  <a:gd name="T9" fmla="*/ 2147483647 h 483"/>
                  <a:gd name="T10" fmla="*/ 2147483647 w 686"/>
                  <a:gd name="T11" fmla="*/ 2147483647 h 483"/>
                  <a:gd name="T12" fmla="*/ 2147483647 w 686"/>
                  <a:gd name="T13" fmla="*/ 2147483647 h 483"/>
                  <a:gd name="T14" fmla="*/ 2147483647 w 686"/>
                  <a:gd name="T15" fmla="*/ 2147483647 h 483"/>
                  <a:gd name="T16" fmla="*/ 2147483647 w 686"/>
                  <a:gd name="T17" fmla="*/ 2147483647 h 483"/>
                  <a:gd name="T18" fmla="*/ 2147483647 w 686"/>
                  <a:gd name="T19" fmla="*/ 2147483647 h 483"/>
                  <a:gd name="T20" fmla="*/ 2147483647 w 686"/>
                  <a:gd name="T21" fmla="*/ 2147483647 h 483"/>
                  <a:gd name="T22" fmla="*/ 2147483647 w 686"/>
                  <a:gd name="T23" fmla="*/ 2147483647 h 483"/>
                  <a:gd name="T24" fmla="*/ 2147483647 w 686"/>
                  <a:gd name="T25" fmla="*/ 2147483647 h 483"/>
                  <a:gd name="T26" fmla="*/ 2147483647 w 686"/>
                  <a:gd name="T27" fmla="*/ 2147483647 h 483"/>
                  <a:gd name="T28" fmla="*/ 2147483647 w 686"/>
                  <a:gd name="T29" fmla="*/ 2147483647 h 483"/>
                  <a:gd name="T30" fmla="*/ 2147483647 w 686"/>
                  <a:gd name="T31" fmla="*/ 2147483647 h 483"/>
                  <a:gd name="T32" fmla="*/ 2147483647 w 686"/>
                  <a:gd name="T33" fmla="*/ 2147483647 h 483"/>
                  <a:gd name="T34" fmla="*/ 2147483647 w 686"/>
                  <a:gd name="T35" fmla="*/ 2147483647 h 483"/>
                  <a:gd name="T36" fmla="*/ 2147483647 w 686"/>
                  <a:gd name="T37" fmla="*/ 2147483647 h 483"/>
                  <a:gd name="T38" fmla="*/ 2147483647 w 686"/>
                  <a:gd name="T39" fmla="*/ 2147483647 h 483"/>
                  <a:gd name="T40" fmla="*/ 2147483647 w 686"/>
                  <a:gd name="T41" fmla="*/ 2147483647 h 483"/>
                  <a:gd name="T42" fmla="*/ 2147483647 w 686"/>
                  <a:gd name="T43" fmla="*/ 2147483647 h 483"/>
                  <a:gd name="T44" fmla="*/ 2147483647 w 686"/>
                  <a:gd name="T45" fmla="*/ 2147483647 h 483"/>
                  <a:gd name="T46" fmla="*/ 2147483647 w 686"/>
                  <a:gd name="T47" fmla="*/ 0 h 483"/>
                  <a:gd name="T48" fmla="*/ 2147483647 w 686"/>
                  <a:gd name="T49" fmla="*/ 2147483647 h 483"/>
                  <a:gd name="T50" fmla="*/ 2147483647 w 686"/>
                  <a:gd name="T51" fmla="*/ 2147483647 h 483"/>
                  <a:gd name="T52" fmla="*/ 2147483647 w 686"/>
                  <a:gd name="T53" fmla="*/ 2147483647 h 483"/>
                  <a:gd name="T54" fmla="*/ 2147483647 w 686"/>
                  <a:gd name="T55" fmla="*/ 2147483647 h 483"/>
                  <a:gd name="T56" fmla="*/ 2147483647 w 686"/>
                  <a:gd name="T57" fmla="*/ 2147483647 h 483"/>
                  <a:gd name="T58" fmla="*/ 2147483647 w 686"/>
                  <a:gd name="T59" fmla="*/ 2147483647 h 483"/>
                  <a:gd name="T60" fmla="*/ 2147483647 w 686"/>
                  <a:gd name="T61" fmla="*/ 0 h 483"/>
                  <a:gd name="T62" fmla="*/ 2147483647 w 686"/>
                  <a:gd name="T63" fmla="*/ 0 h 483"/>
                  <a:gd name="T64" fmla="*/ 2147483647 w 686"/>
                  <a:gd name="T65" fmla="*/ 2147483647 h 483"/>
                  <a:gd name="T66" fmla="*/ 2147483647 w 686"/>
                  <a:gd name="T67" fmla="*/ 2147483647 h 483"/>
                  <a:gd name="T68" fmla="*/ 2147483647 w 686"/>
                  <a:gd name="T69" fmla="*/ 2147483647 h 483"/>
                  <a:gd name="T70" fmla="*/ 2147483647 w 686"/>
                  <a:gd name="T71" fmla="*/ 2147483647 h 483"/>
                  <a:gd name="T72" fmla="*/ 2147483647 w 686"/>
                  <a:gd name="T73" fmla="*/ 2147483647 h 483"/>
                  <a:gd name="T74" fmla="*/ 2147483647 w 686"/>
                  <a:gd name="T75" fmla="*/ 2147483647 h 483"/>
                  <a:gd name="T76" fmla="*/ 2147483647 w 686"/>
                  <a:gd name="T77" fmla="*/ 2147483647 h 483"/>
                  <a:gd name="T78" fmla="*/ 2147483647 w 686"/>
                  <a:gd name="T79" fmla="*/ 2147483647 h 483"/>
                  <a:gd name="T80" fmla="*/ 0 w 686"/>
                  <a:gd name="T81" fmla="*/ 2147483647 h 483"/>
                  <a:gd name="T82" fmla="*/ 2147483647 w 686"/>
                  <a:gd name="T83" fmla="*/ 2147483647 h 483"/>
                  <a:gd name="T84" fmla="*/ 2147483647 w 686"/>
                  <a:gd name="T85" fmla="*/ 2147483647 h 483"/>
                  <a:gd name="T86" fmla="*/ 2147483647 w 686"/>
                  <a:gd name="T87" fmla="*/ 2147483647 h 483"/>
                  <a:gd name="T88" fmla="*/ 2147483647 w 686"/>
                  <a:gd name="T89" fmla="*/ 2147483647 h 483"/>
                  <a:gd name="T90" fmla="*/ 2147483647 w 686"/>
                  <a:gd name="T91" fmla="*/ 2147483647 h 483"/>
                  <a:gd name="T92" fmla="*/ 2147483647 w 686"/>
                  <a:gd name="T93" fmla="*/ 2147483647 h 483"/>
                  <a:gd name="T94" fmla="*/ 2147483647 w 686"/>
                  <a:gd name="T95" fmla="*/ 2147483647 h 483"/>
                  <a:gd name="T96" fmla="*/ 2147483647 w 686"/>
                  <a:gd name="T97" fmla="*/ 2147483647 h 483"/>
                  <a:gd name="T98" fmla="*/ 2147483647 w 686"/>
                  <a:gd name="T99" fmla="*/ 2147483647 h 483"/>
                  <a:gd name="T100" fmla="*/ 2147483647 w 686"/>
                  <a:gd name="T101" fmla="*/ 2147483647 h 483"/>
                  <a:gd name="T102" fmla="*/ 2147483647 w 686"/>
                  <a:gd name="T103" fmla="*/ 2147483647 h 483"/>
                  <a:gd name="T104" fmla="*/ 2147483647 w 686"/>
                  <a:gd name="T105" fmla="*/ 2147483647 h 483"/>
                  <a:gd name="T106" fmla="*/ 2147483647 w 686"/>
                  <a:gd name="T107" fmla="*/ 2147483647 h 483"/>
                  <a:gd name="T108" fmla="*/ 2147483647 w 686"/>
                  <a:gd name="T109" fmla="*/ 2147483647 h 4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6"/>
                  <a:gd name="T166" fmla="*/ 0 h 483"/>
                  <a:gd name="T167" fmla="*/ 686 w 686"/>
                  <a:gd name="T168" fmla="*/ 483 h 4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6" h="483">
                    <a:moveTo>
                      <a:pt x="343" y="482"/>
                    </a:moveTo>
                    <a:lnTo>
                      <a:pt x="350" y="482"/>
                    </a:lnTo>
                    <a:lnTo>
                      <a:pt x="358" y="482"/>
                    </a:lnTo>
                    <a:lnTo>
                      <a:pt x="366" y="481"/>
                    </a:lnTo>
                    <a:lnTo>
                      <a:pt x="374" y="481"/>
                    </a:lnTo>
                    <a:lnTo>
                      <a:pt x="381" y="480"/>
                    </a:lnTo>
                    <a:lnTo>
                      <a:pt x="389" y="480"/>
                    </a:lnTo>
                    <a:lnTo>
                      <a:pt x="396" y="479"/>
                    </a:lnTo>
                    <a:lnTo>
                      <a:pt x="404" y="478"/>
                    </a:lnTo>
                    <a:lnTo>
                      <a:pt x="411" y="477"/>
                    </a:lnTo>
                    <a:lnTo>
                      <a:pt x="419" y="476"/>
                    </a:lnTo>
                    <a:lnTo>
                      <a:pt x="426" y="474"/>
                    </a:lnTo>
                    <a:lnTo>
                      <a:pt x="433" y="473"/>
                    </a:lnTo>
                    <a:lnTo>
                      <a:pt x="441" y="471"/>
                    </a:lnTo>
                    <a:lnTo>
                      <a:pt x="448" y="470"/>
                    </a:lnTo>
                    <a:lnTo>
                      <a:pt x="455" y="468"/>
                    </a:lnTo>
                    <a:lnTo>
                      <a:pt x="462" y="466"/>
                    </a:lnTo>
                    <a:lnTo>
                      <a:pt x="469" y="464"/>
                    </a:lnTo>
                    <a:lnTo>
                      <a:pt x="476" y="462"/>
                    </a:lnTo>
                    <a:lnTo>
                      <a:pt x="483" y="459"/>
                    </a:lnTo>
                    <a:lnTo>
                      <a:pt x="489" y="457"/>
                    </a:lnTo>
                    <a:lnTo>
                      <a:pt x="496" y="454"/>
                    </a:lnTo>
                    <a:lnTo>
                      <a:pt x="502" y="452"/>
                    </a:lnTo>
                    <a:lnTo>
                      <a:pt x="509" y="449"/>
                    </a:lnTo>
                    <a:lnTo>
                      <a:pt x="515" y="446"/>
                    </a:lnTo>
                    <a:lnTo>
                      <a:pt x="522" y="443"/>
                    </a:lnTo>
                    <a:lnTo>
                      <a:pt x="528" y="440"/>
                    </a:lnTo>
                    <a:lnTo>
                      <a:pt x="534" y="437"/>
                    </a:lnTo>
                    <a:lnTo>
                      <a:pt x="540" y="433"/>
                    </a:lnTo>
                    <a:lnTo>
                      <a:pt x="546" y="430"/>
                    </a:lnTo>
                    <a:lnTo>
                      <a:pt x="552" y="426"/>
                    </a:lnTo>
                    <a:lnTo>
                      <a:pt x="557" y="423"/>
                    </a:lnTo>
                    <a:lnTo>
                      <a:pt x="563" y="419"/>
                    </a:lnTo>
                    <a:lnTo>
                      <a:pt x="568" y="415"/>
                    </a:lnTo>
                    <a:lnTo>
                      <a:pt x="574" y="411"/>
                    </a:lnTo>
                    <a:lnTo>
                      <a:pt x="579" y="407"/>
                    </a:lnTo>
                    <a:lnTo>
                      <a:pt x="584" y="403"/>
                    </a:lnTo>
                    <a:lnTo>
                      <a:pt x="590" y="398"/>
                    </a:lnTo>
                    <a:lnTo>
                      <a:pt x="595" y="393"/>
                    </a:lnTo>
                    <a:lnTo>
                      <a:pt x="601" y="388"/>
                    </a:lnTo>
                    <a:lnTo>
                      <a:pt x="606" y="383"/>
                    </a:lnTo>
                    <a:lnTo>
                      <a:pt x="611" y="378"/>
                    </a:lnTo>
                    <a:lnTo>
                      <a:pt x="616" y="372"/>
                    </a:lnTo>
                    <a:lnTo>
                      <a:pt x="621" y="367"/>
                    </a:lnTo>
                    <a:lnTo>
                      <a:pt x="625" y="361"/>
                    </a:lnTo>
                    <a:lnTo>
                      <a:pt x="630" y="356"/>
                    </a:lnTo>
                    <a:lnTo>
                      <a:pt x="634" y="350"/>
                    </a:lnTo>
                    <a:lnTo>
                      <a:pt x="638" y="344"/>
                    </a:lnTo>
                    <a:lnTo>
                      <a:pt x="642" y="339"/>
                    </a:lnTo>
                    <a:lnTo>
                      <a:pt x="646" y="333"/>
                    </a:lnTo>
                    <a:lnTo>
                      <a:pt x="650" y="327"/>
                    </a:lnTo>
                    <a:lnTo>
                      <a:pt x="653" y="321"/>
                    </a:lnTo>
                    <a:lnTo>
                      <a:pt x="656" y="315"/>
                    </a:lnTo>
                    <a:lnTo>
                      <a:pt x="660" y="308"/>
                    </a:lnTo>
                    <a:lnTo>
                      <a:pt x="662" y="302"/>
                    </a:lnTo>
                    <a:lnTo>
                      <a:pt x="665" y="296"/>
                    </a:lnTo>
                    <a:lnTo>
                      <a:pt x="668" y="289"/>
                    </a:lnTo>
                    <a:lnTo>
                      <a:pt x="670" y="283"/>
                    </a:lnTo>
                    <a:lnTo>
                      <a:pt x="673" y="276"/>
                    </a:lnTo>
                    <a:lnTo>
                      <a:pt x="675" y="270"/>
                    </a:lnTo>
                    <a:lnTo>
                      <a:pt x="677" y="263"/>
                    </a:lnTo>
                    <a:lnTo>
                      <a:pt x="678" y="256"/>
                    </a:lnTo>
                    <a:lnTo>
                      <a:pt x="680" y="250"/>
                    </a:lnTo>
                    <a:lnTo>
                      <a:pt x="681" y="243"/>
                    </a:lnTo>
                    <a:lnTo>
                      <a:pt x="682" y="236"/>
                    </a:lnTo>
                    <a:lnTo>
                      <a:pt x="683" y="229"/>
                    </a:lnTo>
                    <a:lnTo>
                      <a:pt x="684" y="222"/>
                    </a:lnTo>
                    <a:lnTo>
                      <a:pt x="684" y="215"/>
                    </a:lnTo>
                    <a:lnTo>
                      <a:pt x="685" y="208"/>
                    </a:lnTo>
                    <a:lnTo>
                      <a:pt x="685" y="201"/>
                    </a:lnTo>
                    <a:lnTo>
                      <a:pt x="685" y="193"/>
                    </a:lnTo>
                    <a:lnTo>
                      <a:pt x="684" y="186"/>
                    </a:lnTo>
                    <a:lnTo>
                      <a:pt x="684" y="179"/>
                    </a:lnTo>
                    <a:lnTo>
                      <a:pt x="683" y="172"/>
                    </a:lnTo>
                    <a:lnTo>
                      <a:pt x="682" y="164"/>
                    </a:lnTo>
                    <a:lnTo>
                      <a:pt x="681" y="157"/>
                    </a:lnTo>
                    <a:lnTo>
                      <a:pt x="679" y="150"/>
                    </a:lnTo>
                    <a:lnTo>
                      <a:pt x="678" y="143"/>
                    </a:lnTo>
                    <a:lnTo>
                      <a:pt x="676" y="136"/>
                    </a:lnTo>
                    <a:lnTo>
                      <a:pt x="674" y="129"/>
                    </a:lnTo>
                    <a:lnTo>
                      <a:pt x="671" y="123"/>
                    </a:lnTo>
                    <a:lnTo>
                      <a:pt x="669" y="116"/>
                    </a:lnTo>
                    <a:lnTo>
                      <a:pt x="666" y="110"/>
                    </a:lnTo>
                    <a:lnTo>
                      <a:pt x="663" y="103"/>
                    </a:lnTo>
                    <a:lnTo>
                      <a:pt x="660" y="97"/>
                    </a:lnTo>
                    <a:lnTo>
                      <a:pt x="657" y="91"/>
                    </a:lnTo>
                    <a:lnTo>
                      <a:pt x="653" y="85"/>
                    </a:lnTo>
                    <a:lnTo>
                      <a:pt x="650" y="79"/>
                    </a:lnTo>
                    <a:lnTo>
                      <a:pt x="646" y="73"/>
                    </a:lnTo>
                    <a:lnTo>
                      <a:pt x="642" y="68"/>
                    </a:lnTo>
                    <a:lnTo>
                      <a:pt x="638" y="62"/>
                    </a:lnTo>
                    <a:lnTo>
                      <a:pt x="633" y="57"/>
                    </a:lnTo>
                    <a:lnTo>
                      <a:pt x="628" y="52"/>
                    </a:lnTo>
                    <a:lnTo>
                      <a:pt x="624" y="47"/>
                    </a:lnTo>
                    <a:lnTo>
                      <a:pt x="619" y="43"/>
                    </a:lnTo>
                    <a:lnTo>
                      <a:pt x="613" y="38"/>
                    </a:lnTo>
                    <a:lnTo>
                      <a:pt x="608" y="34"/>
                    </a:lnTo>
                    <a:lnTo>
                      <a:pt x="603" y="30"/>
                    </a:lnTo>
                    <a:lnTo>
                      <a:pt x="597" y="26"/>
                    </a:lnTo>
                    <a:lnTo>
                      <a:pt x="591" y="23"/>
                    </a:lnTo>
                    <a:lnTo>
                      <a:pt x="585" y="19"/>
                    </a:lnTo>
                    <a:lnTo>
                      <a:pt x="580" y="17"/>
                    </a:lnTo>
                    <a:lnTo>
                      <a:pt x="574" y="14"/>
                    </a:lnTo>
                    <a:lnTo>
                      <a:pt x="569" y="12"/>
                    </a:lnTo>
                    <a:lnTo>
                      <a:pt x="563" y="11"/>
                    </a:lnTo>
                    <a:lnTo>
                      <a:pt x="557" y="9"/>
                    </a:lnTo>
                    <a:lnTo>
                      <a:pt x="551" y="8"/>
                    </a:lnTo>
                    <a:lnTo>
                      <a:pt x="545" y="6"/>
                    </a:lnTo>
                    <a:lnTo>
                      <a:pt x="539" y="5"/>
                    </a:lnTo>
                    <a:lnTo>
                      <a:pt x="533" y="4"/>
                    </a:lnTo>
                    <a:lnTo>
                      <a:pt x="526" y="3"/>
                    </a:lnTo>
                    <a:lnTo>
                      <a:pt x="520" y="2"/>
                    </a:lnTo>
                    <a:lnTo>
                      <a:pt x="513" y="1"/>
                    </a:lnTo>
                    <a:lnTo>
                      <a:pt x="506" y="1"/>
                    </a:lnTo>
                    <a:lnTo>
                      <a:pt x="499" y="0"/>
                    </a:lnTo>
                    <a:lnTo>
                      <a:pt x="493" y="0"/>
                    </a:lnTo>
                    <a:lnTo>
                      <a:pt x="485" y="0"/>
                    </a:lnTo>
                    <a:lnTo>
                      <a:pt x="478" y="0"/>
                    </a:lnTo>
                    <a:lnTo>
                      <a:pt x="471" y="0"/>
                    </a:lnTo>
                    <a:lnTo>
                      <a:pt x="464" y="0"/>
                    </a:lnTo>
                    <a:lnTo>
                      <a:pt x="456" y="0"/>
                    </a:lnTo>
                    <a:lnTo>
                      <a:pt x="449" y="1"/>
                    </a:lnTo>
                    <a:lnTo>
                      <a:pt x="441" y="1"/>
                    </a:lnTo>
                    <a:lnTo>
                      <a:pt x="434" y="2"/>
                    </a:lnTo>
                    <a:lnTo>
                      <a:pt x="426" y="3"/>
                    </a:lnTo>
                    <a:lnTo>
                      <a:pt x="418" y="4"/>
                    </a:lnTo>
                    <a:lnTo>
                      <a:pt x="411" y="5"/>
                    </a:lnTo>
                    <a:lnTo>
                      <a:pt x="403" y="6"/>
                    </a:lnTo>
                    <a:lnTo>
                      <a:pt x="395" y="7"/>
                    </a:lnTo>
                    <a:lnTo>
                      <a:pt x="387" y="8"/>
                    </a:lnTo>
                    <a:lnTo>
                      <a:pt x="379" y="9"/>
                    </a:lnTo>
                    <a:lnTo>
                      <a:pt x="371" y="11"/>
                    </a:lnTo>
                    <a:lnTo>
                      <a:pt x="363" y="11"/>
                    </a:lnTo>
                    <a:lnTo>
                      <a:pt x="354" y="13"/>
                    </a:lnTo>
                    <a:lnTo>
                      <a:pt x="346" y="14"/>
                    </a:lnTo>
                    <a:lnTo>
                      <a:pt x="338" y="13"/>
                    </a:lnTo>
                    <a:lnTo>
                      <a:pt x="330" y="11"/>
                    </a:lnTo>
                    <a:lnTo>
                      <a:pt x="322" y="11"/>
                    </a:lnTo>
                    <a:lnTo>
                      <a:pt x="314" y="10"/>
                    </a:lnTo>
                    <a:lnTo>
                      <a:pt x="306" y="8"/>
                    </a:lnTo>
                    <a:lnTo>
                      <a:pt x="298" y="7"/>
                    </a:lnTo>
                    <a:lnTo>
                      <a:pt x="290" y="6"/>
                    </a:lnTo>
                    <a:lnTo>
                      <a:pt x="282" y="5"/>
                    </a:lnTo>
                    <a:lnTo>
                      <a:pt x="275" y="4"/>
                    </a:lnTo>
                    <a:lnTo>
                      <a:pt x="267" y="3"/>
                    </a:lnTo>
                    <a:lnTo>
                      <a:pt x="259" y="2"/>
                    </a:lnTo>
                    <a:lnTo>
                      <a:pt x="252" y="2"/>
                    </a:lnTo>
                    <a:lnTo>
                      <a:pt x="244" y="1"/>
                    </a:lnTo>
                    <a:lnTo>
                      <a:pt x="237" y="1"/>
                    </a:lnTo>
                    <a:lnTo>
                      <a:pt x="229" y="0"/>
                    </a:lnTo>
                    <a:lnTo>
                      <a:pt x="222" y="0"/>
                    </a:lnTo>
                    <a:lnTo>
                      <a:pt x="215" y="0"/>
                    </a:lnTo>
                    <a:lnTo>
                      <a:pt x="208" y="0"/>
                    </a:lnTo>
                    <a:lnTo>
                      <a:pt x="200" y="0"/>
                    </a:lnTo>
                    <a:lnTo>
                      <a:pt x="193" y="0"/>
                    </a:lnTo>
                    <a:lnTo>
                      <a:pt x="187" y="0"/>
                    </a:lnTo>
                    <a:lnTo>
                      <a:pt x="180" y="1"/>
                    </a:lnTo>
                    <a:lnTo>
                      <a:pt x="173" y="1"/>
                    </a:lnTo>
                    <a:lnTo>
                      <a:pt x="167" y="2"/>
                    </a:lnTo>
                    <a:lnTo>
                      <a:pt x="160" y="3"/>
                    </a:lnTo>
                    <a:lnTo>
                      <a:pt x="154" y="4"/>
                    </a:lnTo>
                    <a:lnTo>
                      <a:pt x="147" y="5"/>
                    </a:lnTo>
                    <a:lnTo>
                      <a:pt x="141" y="6"/>
                    </a:lnTo>
                    <a:lnTo>
                      <a:pt x="135" y="8"/>
                    </a:lnTo>
                    <a:lnTo>
                      <a:pt x="129" y="10"/>
                    </a:lnTo>
                    <a:lnTo>
                      <a:pt x="123" y="11"/>
                    </a:lnTo>
                    <a:lnTo>
                      <a:pt x="118" y="12"/>
                    </a:lnTo>
                    <a:lnTo>
                      <a:pt x="112" y="15"/>
                    </a:lnTo>
                    <a:lnTo>
                      <a:pt x="107" y="17"/>
                    </a:lnTo>
                    <a:lnTo>
                      <a:pt x="101" y="19"/>
                    </a:lnTo>
                    <a:lnTo>
                      <a:pt x="95" y="23"/>
                    </a:lnTo>
                    <a:lnTo>
                      <a:pt x="89" y="26"/>
                    </a:lnTo>
                    <a:lnTo>
                      <a:pt x="84" y="30"/>
                    </a:lnTo>
                    <a:lnTo>
                      <a:pt x="78" y="34"/>
                    </a:lnTo>
                    <a:lnTo>
                      <a:pt x="72" y="38"/>
                    </a:lnTo>
                    <a:lnTo>
                      <a:pt x="67" y="43"/>
                    </a:lnTo>
                    <a:lnTo>
                      <a:pt x="62" y="47"/>
                    </a:lnTo>
                    <a:lnTo>
                      <a:pt x="57" y="52"/>
                    </a:lnTo>
                    <a:lnTo>
                      <a:pt x="53" y="57"/>
                    </a:lnTo>
                    <a:lnTo>
                      <a:pt x="48" y="62"/>
                    </a:lnTo>
                    <a:lnTo>
                      <a:pt x="44" y="68"/>
                    </a:lnTo>
                    <a:lnTo>
                      <a:pt x="40" y="73"/>
                    </a:lnTo>
                    <a:lnTo>
                      <a:pt x="36" y="79"/>
                    </a:lnTo>
                    <a:lnTo>
                      <a:pt x="32" y="85"/>
                    </a:lnTo>
                    <a:lnTo>
                      <a:pt x="28" y="91"/>
                    </a:lnTo>
                    <a:lnTo>
                      <a:pt x="25" y="97"/>
                    </a:lnTo>
                    <a:lnTo>
                      <a:pt x="22" y="103"/>
                    </a:lnTo>
                    <a:lnTo>
                      <a:pt x="19" y="109"/>
                    </a:lnTo>
                    <a:lnTo>
                      <a:pt x="16" y="116"/>
                    </a:lnTo>
                    <a:lnTo>
                      <a:pt x="14" y="123"/>
                    </a:lnTo>
                    <a:lnTo>
                      <a:pt x="12" y="129"/>
                    </a:lnTo>
                    <a:lnTo>
                      <a:pt x="9" y="136"/>
                    </a:lnTo>
                    <a:lnTo>
                      <a:pt x="8" y="143"/>
                    </a:lnTo>
                    <a:lnTo>
                      <a:pt x="6" y="150"/>
                    </a:lnTo>
                    <a:lnTo>
                      <a:pt x="4" y="157"/>
                    </a:lnTo>
                    <a:lnTo>
                      <a:pt x="3" y="164"/>
                    </a:lnTo>
                    <a:lnTo>
                      <a:pt x="2" y="171"/>
                    </a:lnTo>
                    <a:lnTo>
                      <a:pt x="1" y="179"/>
                    </a:lnTo>
                    <a:lnTo>
                      <a:pt x="1" y="186"/>
                    </a:lnTo>
                    <a:lnTo>
                      <a:pt x="0" y="193"/>
                    </a:lnTo>
                    <a:lnTo>
                      <a:pt x="0" y="201"/>
                    </a:lnTo>
                    <a:lnTo>
                      <a:pt x="0" y="208"/>
                    </a:lnTo>
                    <a:lnTo>
                      <a:pt x="1" y="215"/>
                    </a:lnTo>
                    <a:lnTo>
                      <a:pt x="1" y="222"/>
                    </a:lnTo>
                    <a:lnTo>
                      <a:pt x="2" y="229"/>
                    </a:lnTo>
                    <a:lnTo>
                      <a:pt x="3" y="236"/>
                    </a:lnTo>
                    <a:lnTo>
                      <a:pt x="4" y="243"/>
                    </a:lnTo>
                    <a:lnTo>
                      <a:pt x="5" y="250"/>
                    </a:lnTo>
                    <a:lnTo>
                      <a:pt x="7" y="256"/>
                    </a:lnTo>
                    <a:lnTo>
                      <a:pt x="9" y="263"/>
                    </a:lnTo>
                    <a:lnTo>
                      <a:pt x="10" y="270"/>
                    </a:lnTo>
                    <a:lnTo>
                      <a:pt x="13" y="276"/>
                    </a:lnTo>
                    <a:lnTo>
                      <a:pt x="15" y="283"/>
                    </a:lnTo>
                    <a:lnTo>
                      <a:pt x="17" y="289"/>
                    </a:lnTo>
                    <a:lnTo>
                      <a:pt x="20" y="296"/>
                    </a:lnTo>
                    <a:lnTo>
                      <a:pt x="23" y="302"/>
                    </a:lnTo>
                    <a:lnTo>
                      <a:pt x="26" y="308"/>
                    </a:lnTo>
                    <a:lnTo>
                      <a:pt x="29" y="315"/>
                    </a:lnTo>
                    <a:lnTo>
                      <a:pt x="32" y="321"/>
                    </a:lnTo>
                    <a:lnTo>
                      <a:pt x="36" y="327"/>
                    </a:lnTo>
                    <a:lnTo>
                      <a:pt x="39" y="333"/>
                    </a:lnTo>
                    <a:lnTo>
                      <a:pt x="43" y="339"/>
                    </a:lnTo>
                    <a:lnTo>
                      <a:pt x="47" y="344"/>
                    </a:lnTo>
                    <a:lnTo>
                      <a:pt x="51" y="350"/>
                    </a:lnTo>
                    <a:lnTo>
                      <a:pt x="56" y="356"/>
                    </a:lnTo>
                    <a:lnTo>
                      <a:pt x="60" y="361"/>
                    </a:lnTo>
                    <a:lnTo>
                      <a:pt x="65" y="367"/>
                    </a:lnTo>
                    <a:lnTo>
                      <a:pt x="69" y="372"/>
                    </a:lnTo>
                    <a:lnTo>
                      <a:pt x="74" y="378"/>
                    </a:lnTo>
                    <a:lnTo>
                      <a:pt x="79" y="383"/>
                    </a:lnTo>
                    <a:lnTo>
                      <a:pt x="85" y="388"/>
                    </a:lnTo>
                    <a:lnTo>
                      <a:pt x="90" y="393"/>
                    </a:lnTo>
                    <a:lnTo>
                      <a:pt x="95" y="398"/>
                    </a:lnTo>
                    <a:lnTo>
                      <a:pt x="101" y="403"/>
                    </a:lnTo>
                    <a:lnTo>
                      <a:pt x="106" y="407"/>
                    </a:lnTo>
                    <a:lnTo>
                      <a:pt x="111" y="411"/>
                    </a:lnTo>
                    <a:lnTo>
                      <a:pt x="117" y="415"/>
                    </a:lnTo>
                    <a:lnTo>
                      <a:pt x="122" y="419"/>
                    </a:lnTo>
                    <a:lnTo>
                      <a:pt x="128" y="422"/>
                    </a:lnTo>
                    <a:lnTo>
                      <a:pt x="134" y="426"/>
                    </a:lnTo>
                    <a:lnTo>
                      <a:pt x="139" y="430"/>
                    </a:lnTo>
                    <a:lnTo>
                      <a:pt x="145" y="433"/>
                    </a:lnTo>
                    <a:lnTo>
                      <a:pt x="151" y="436"/>
                    </a:lnTo>
                    <a:lnTo>
                      <a:pt x="158" y="440"/>
                    </a:lnTo>
                    <a:lnTo>
                      <a:pt x="164" y="443"/>
                    </a:lnTo>
                    <a:lnTo>
                      <a:pt x="170" y="446"/>
                    </a:lnTo>
                    <a:lnTo>
                      <a:pt x="176" y="449"/>
                    </a:lnTo>
                    <a:lnTo>
                      <a:pt x="183" y="451"/>
                    </a:lnTo>
                    <a:lnTo>
                      <a:pt x="189" y="454"/>
                    </a:lnTo>
                    <a:lnTo>
                      <a:pt x="196" y="457"/>
                    </a:lnTo>
                    <a:lnTo>
                      <a:pt x="203" y="459"/>
                    </a:lnTo>
                    <a:lnTo>
                      <a:pt x="210" y="461"/>
                    </a:lnTo>
                    <a:lnTo>
                      <a:pt x="216" y="463"/>
                    </a:lnTo>
                    <a:lnTo>
                      <a:pt x="223" y="466"/>
                    </a:lnTo>
                    <a:lnTo>
                      <a:pt x="230" y="468"/>
                    </a:lnTo>
                    <a:lnTo>
                      <a:pt x="237" y="469"/>
                    </a:lnTo>
                    <a:lnTo>
                      <a:pt x="245" y="471"/>
                    </a:lnTo>
                    <a:lnTo>
                      <a:pt x="252" y="473"/>
                    </a:lnTo>
                    <a:lnTo>
                      <a:pt x="259" y="474"/>
                    </a:lnTo>
                    <a:lnTo>
                      <a:pt x="266" y="475"/>
                    </a:lnTo>
                    <a:lnTo>
                      <a:pt x="274" y="477"/>
                    </a:lnTo>
                    <a:lnTo>
                      <a:pt x="281" y="478"/>
                    </a:lnTo>
                    <a:lnTo>
                      <a:pt x="289" y="479"/>
                    </a:lnTo>
                    <a:lnTo>
                      <a:pt x="296" y="480"/>
                    </a:lnTo>
                    <a:lnTo>
                      <a:pt x="304" y="480"/>
                    </a:lnTo>
                    <a:lnTo>
                      <a:pt x="312" y="481"/>
                    </a:lnTo>
                    <a:lnTo>
                      <a:pt x="319" y="481"/>
                    </a:lnTo>
                    <a:lnTo>
                      <a:pt x="327" y="482"/>
                    </a:lnTo>
                    <a:lnTo>
                      <a:pt x="335" y="482"/>
                    </a:lnTo>
                    <a:lnTo>
                      <a:pt x="343" y="482"/>
                    </a:lnTo>
                  </a:path>
                </a:pathLst>
              </a:custGeom>
              <a:solidFill>
                <a:srgbClr val="999999"/>
              </a:solidFill>
              <a:ln w="12700" cap="rnd">
                <a:solidFill>
                  <a:schemeClr val="tx1"/>
                </a:solidFill>
                <a:round/>
                <a:headEnd/>
                <a:tailEnd/>
              </a:ln>
            </p:spPr>
            <p:txBody>
              <a:bodyPr rot="10800000" vert="eaVert"/>
              <a:lstStyle/>
              <a:p>
                <a:endParaRPr lang="da-DK"/>
              </a:p>
            </p:txBody>
          </p:sp>
          <p:sp>
            <p:nvSpPr>
              <p:cNvPr id="27675" name="Freeform 429"/>
              <p:cNvSpPr>
                <a:spLocks/>
              </p:cNvSpPr>
              <p:nvPr/>
            </p:nvSpPr>
            <p:spPr bwMode="auto">
              <a:xfrm rot="5400000">
                <a:off x="897674" y="2230180"/>
                <a:ext cx="453900" cy="317558"/>
              </a:xfrm>
              <a:custGeom>
                <a:avLst/>
                <a:gdLst>
                  <a:gd name="T0" fmla="*/ 2147483647 w 686"/>
                  <a:gd name="T1" fmla="*/ 2147483647 h 483"/>
                  <a:gd name="T2" fmla="*/ 2147483647 w 686"/>
                  <a:gd name="T3" fmla="*/ 2147483647 h 483"/>
                  <a:gd name="T4" fmla="*/ 2147483647 w 686"/>
                  <a:gd name="T5" fmla="*/ 2147483647 h 483"/>
                  <a:gd name="T6" fmla="*/ 2147483647 w 686"/>
                  <a:gd name="T7" fmla="*/ 2147483647 h 483"/>
                  <a:gd name="T8" fmla="*/ 2147483647 w 686"/>
                  <a:gd name="T9" fmla="*/ 2147483647 h 483"/>
                  <a:gd name="T10" fmla="*/ 2147483647 w 686"/>
                  <a:gd name="T11" fmla="*/ 2147483647 h 483"/>
                  <a:gd name="T12" fmla="*/ 2147483647 w 686"/>
                  <a:gd name="T13" fmla="*/ 2147483647 h 483"/>
                  <a:gd name="T14" fmla="*/ 2147483647 w 686"/>
                  <a:gd name="T15" fmla="*/ 2147483647 h 483"/>
                  <a:gd name="T16" fmla="*/ 2147483647 w 686"/>
                  <a:gd name="T17" fmla="*/ 2147483647 h 483"/>
                  <a:gd name="T18" fmla="*/ 2147483647 w 686"/>
                  <a:gd name="T19" fmla="*/ 2147483647 h 483"/>
                  <a:gd name="T20" fmla="*/ 2147483647 w 686"/>
                  <a:gd name="T21" fmla="*/ 2147483647 h 483"/>
                  <a:gd name="T22" fmla="*/ 2147483647 w 686"/>
                  <a:gd name="T23" fmla="*/ 2147483647 h 483"/>
                  <a:gd name="T24" fmla="*/ 2147483647 w 686"/>
                  <a:gd name="T25" fmla="*/ 2147483647 h 483"/>
                  <a:gd name="T26" fmla="*/ 2147483647 w 686"/>
                  <a:gd name="T27" fmla="*/ 2147483647 h 483"/>
                  <a:gd name="T28" fmla="*/ 2147483647 w 686"/>
                  <a:gd name="T29" fmla="*/ 2147483647 h 483"/>
                  <a:gd name="T30" fmla="*/ 2147483647 w 686"/>
                  <a:gd name="T31" fmla="*/ 2147483647 h 483"/>
                  <a:gd name="T32" fmla="*/ 2147483647 w 686"/>
                  <a:gd name="T33" fmla="*/ 2147483647 h 483"/>
                  <a:gd name="T34" fmla="*/ 2147483647 w 686"/>
                  <a:gd name="T35" fmla="*/ 2147483647 h 483"/>
                  <a:gd name="T36" fmla="*/ 2147483647 w 686"/>
                  <a:gd name="T37" fmla="*/ 2147483647 h 483"/>
                  <a:gd name="T38" fmla="*/ 2147483647 w 686"/>
                  <a:gd name="T39" fmla="*/ 2147483647 h 483"/>
                  <a:gd name="T40" fmla="*/ 2147483647 w 686"/>
                  <a:gd name="T41" fmla="*/ 2147483647 h 483"/>
                  <a:gd name="T42" fmla="*/ 2147483647 w 686"/>
                  <a:gd name="T43" fmla="*/ 2147483647 h 483"/>
                  <a:gd name="T44" fmla="*/ 2147483647 w 686"/>
                  <a:gd name="T45" fmla="*/ 2147483647 h 483"/>
                  <a:gd name="T46" fmla="*/ 2147483647 w 686"/>
                  <a:gd name="T47" fmla="*/ 0 h 483"/>
                  <a:gd name="T48" fmla="*/ 2147483647 w 686"/>
                  <a:gd name="T49" fmla="*/ 2147483647 h 483"/>
                  <a:gd name="T50" fmla="*/ 2147483647 w 686"/>
                  <a:gd name="T51" fmla="*/ 2147483647 h 483"/>
                  <a:gd name="T52" fmla="*/ 2147483647 w 686"/>
                  <a:gd name="T53" fmla="*/ 2147483647 h 483"/>
                  <a:gd name="T54" fmla="*/ 2147483647 w 686"/>
                  <a:gd name="T55" fmla="*/ 2147483647 h 483"/>
                  <a:gd name="T56" fmla="*/ 2147483647 w 686"/>
                  <a:gd name="T57" fmla="*/ 2147483647 h 483"/>
                  <a:gd name="T58" fmla="*/ 2147483647 w 686"/>
                  <a:gd name="T59" fmla="*/ 2147483647 h 483"/>
                  <a:gd name="T60" fmla="*/ 2147483647 w 686"/>
                  <a:gd name="T61" fmla="*/ 0 h 483"/>
                  <a:gd name="T62" fmla="*/ 2147483647 w 686"/>
                  <a:gd name="T63" fmla="*/ 0 h 483"/>
                  <a:gd name="T64" fmla="*/ 2147483647 w 686"/>
                  <a:gd name="T65" fmla="*/ 2147483647 h 483"/>
                  <a:gd name="T66" fmla="*/ 2147483647 w 686"/>
                  <a:gd name="T67" fmla="*/ 2147483647 h 483"/>
                  <a:gd name="T68" fmla="*/ 2147483647 w 686"/>
                  <a:gd name="T69" fmla="*/ 2147483647 h 483"/>
                  <a:gd name="T70" fmla="*/ 2147483647 w 686"/>
                  <a:gd name="T71" fmla="*/ 2147483647 h 483"/>
                  <a:gd name="T72" fmla="*/ 2147483647 w 686"/>
                  <a:gd name="T73" fmla="*/ 2147483647 h 483"/>
                  <a:gd name="T74" fmla="*/ 2147483647 w 686"/>
                  <a:gd name="T75" fmla="*/ 2147483647 h 483"/>
                  <a:gd name="T76" fmla="*/ 2147483647 w 686"/>
                  <a:gd name="T77" fmla="*/ 2147483647 h 483"/>
                  <a:gd name="T78" fmla="*/ 2147483647 w 686"/>
                  <a:gd name="T79" fmla="*/ 2147483647 h 483"/>
                  <a:gd name="T80" fmla="*/ 0 w 686"/>
                  <a:gd name="T81" fmla="*/ 2147483647 h 483"/>
                  <a:gd name="T82" fmla="*/ 2147483647 w 686"/>
                  <a:gd name="T83" fmla="*/ 2147483647 h 483"/>
                  <a:gd name="T84" fmla="*/ 2147483647 w 686"/>
                  <a:gd name="T85" fmla="*/ 2147483647 h 483"/>
                  <a:gd name="T86" fmla="*/ 2147483647 w 686"/>
                  <a:gd name="T87" fmla="*/ 2147483647 h 483"/>
                  <a:gd name="T88" fmla="*/ 2147483647 w 686"/>
                  <a:gd name="T89" fmla="*/ 2147483647 h 483"/>
                  <a:gd name="T90" fmla="*/ 2147483647 w 686"/>
                  <a:gd name="T91" fmla="*/ 2147483647 h 483"/>
                  <a:gd name="T92" fmla="*/ 2147483647 w 686"/>
                  <a:gd name="T93" fmla="*/ 2147483647 h 483"/>
                  <a:gd name="T94" fmla="*/ 2147483647 w 686"/>
                  <a:gd name="T95" fmla="*/ 2147483647 h 483"/>
                  <a:gd name="T96" fmla="*/ 2147483647 w 686"/>
                  <a:gd name="T97" fmla="*/ 2147483647 h 483"/>
                  <a:gd name="T98" fmla="*/ 2147483647 w 686"/>
                  <a:gd name="T99" fmla="*/ 2147483647 h 483"/>
                  <a:gd name="T100" fmla="*/ 2147483647 w 686"/>
                  <a:gd name="T101" fmla="*/ 2147483647 h 483"/>
                  <a:gd name="T102" fmla="*/ 2147483647 w 686"/>
                  <a:gd name="T103" fmla="*/ 2147483647 h 483"/>
                  <a:gd name="T104" fmla="*/ 2147483647 w 686"/>
                  <a:gd name="T105" fmla="*/ 2147483647 h 483"/>
                  <a:gd name="T106" fmla="*/ 2147483647 w 686"/>
                  <a:gd name="T107" fmla="*/ 2147483647 h 483"/>
                  <a:gd name="T108" fmla="*/ 2147483647 w 686"/>
                  <a:gd name="T109" fmla="*/ 2147483647 h 4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6"/>
                  <a:gd name="T166" fmla="*/ 0 h 483"/>
                  <a:gd name="T167" fmla="*/ 686 w 686"/>
                  <a:gd name="T168" fmla="*/ 483 h 4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6" h="483">
                    <a:moveTo>
                      <a:pt x="343" y="482"/>
                    </a:moveTo>
                    <a:lnTo>
                      <a:pt x="350" y="482"/>
                    </a:lnTo>
                    <a:lnTo>
                      <a:pt x="358" y="482"/>
                    </a:lnTo>
                    <a:lnTo>
                      <a:pt x="366" y="481"/>
                    </a:lnTo>
                    <a:lnTo>
                      <a:pt x="374" y="481"/>
                    </a:lnTo>
                    <a:lnTo>
                      <a:pt x="381" y="480"/>
                    </a:lnTo>
                    <a:lnTo>
                      <a:pt x="389" y="480"/>
                    </a:lnTo>
                    <a:lnTo>
                      <a:pt x="396" y="479"/>
                    </a:lnTo>
                    <a:lnTo>
                      <a:pt x="404" y="478"/>
                    </a:lnTo>
                    <a:lnTo>
                      <a:pt x="411" y="477"/>
                    </a:lnTo>
                    <a:lnTo>
                      <a:pt x="419" y="476"/>
                    </a:lnTo>
                    <a:lnTo>
                      <a:pt x="426" y="474"/>
                    </a:lnTo>
                    <a:lnTo>
                      <a:pt x="433" y="473"/>
                    </a:lnTo>
                    <a:lnTo>
                      <a:pt x="441" y="471"/>
                    </a:lnTo>
                    <a:lnTo>
                      <a:pt x="448" y="470"/>
                    </a:lnTo>
                    <a:lnTo>
                      <a:pt x="455" y="468"/>
                    </a:lnTo>
                    <a:lnTo>
                      <a:pt x="462" y="466"/>
                    </a:lnTo>
                    <a:lnTo>
                      <a:pt x="469" y="464"/>
                    </a:lnTo>
                    <a:lnTo>
                      <a:pt x="476" y="462"/>
                    </a:lnTo>
                    <a:lnTo>
                      <a:pt x="483" y="459"/>
                    </a:lnTo>
                    <a:lnTo>
                      <a:pt x="489" y="457"/>
                    </a:lnTo>
                    <a:lnTo>
                      <a:pt x="496" y="454"/>
                    </a:lnTo>
                    <a:lnTo>
                      <a:pt x="502" y="452"/>
                    </a:lnTo>
                    <a:lnTo>
                      <a:pt x="509" y="449"/>
                    </a:lnTo>
                    <a:lnTo>
                      <a:pt x="515" y="446"/>
                    </a:lnTo>
                    <a:lnTo>
                      <a:pt x="522" y="443"/>
                    </a:lnTo>
                    <a:lnTo>
                      <a:pt x="528" y="440"/>
                    </a:lnTo>
                    <a:lnTo>
                      <a:pt x="534" y="437"/>
                    </a:lnTo>
                    <a:lnTo>
                      <a:pt x="540" y="433"/>
                    </a:lnTo>
                    <a:lnTo>
                      <a:pt x="546" y="430"/>
                    </a:lnTo>
                    <a:lnTo>
                      <a:pt x="552" y="426"/>
                    </a:lnTo>
                    <a:lnTo>
                      <a:pt x="557" y="423"/>
                    </a:lnTo>
                    <a:lnTo>
                      <a:pt x="563" y="419"/>
                    </a:lnTo>
                    <a:lnTo>
                      <a:pt x="568" y="415"/>
                    </a:lnTo>
                    <a:lnTo>
                      <a:pt x="574" y="411"/>
                    </a:lnTo>
                    <a:lnTo>
                      <a:pt x="579" y="407"/>
                    </a:lnTo>
                    <a:lnTo>
                      <a:pt x="584" y="403"/>
                    </a:lnTo>
                    <a:lnTo>
                      <a:pt x="590" y="398"/>
                    </a:lnTo>
                    <a:lnTo>
                      <a:pt x="595" y="393"/>
                    </a:lnTo>
                    <a:lnTo>
                      <a:pt x="601" y="388"/>
                    </a:lnTo>
                    <a:lnTo>
                      <a:pt x="606" y="383"/>
                    </a:lnTo>
                    <a:lnTo>
                      <a:pt x="611" y="378"/>
                    </a:lnTo>
                    <a:lnTo>
                      <a:pt x="616" y="372"/>
                    </a:lnTo>
                    <a:lnTo>
                      <a:pt x="621" y="367"/>
                    </a:lnTo>
                    <a:lnTo>
                      <a:pt x="625" y="361"/>
                    </a:lnTo>
                    <a:lnTo>
                      <a:pt x="630" y="356"/>
                    </a:lnTo>
                    <a:lnTo>
                      <a:pt x="634" y="350"/>
                    </a:lnTo>
                    <a:lnTo>
                      <a:pt x="638" y="344"/>
                    </a:lnTo>
                    <a:lnTo>
                      <a:pt x="642" y="339"/>
                    </a:lnTo>
                    <a:lnTo>
                      <a:pt x="646" y="333"/>
                    </a:lnTo>
                    <a:lnTo>
                      <a:pt x="650" y="327"/>
                    </a:lnTo>
                    <a:lnTo>
                      <a:pt x="653" y="321"/>
                    </a:lnTo>
                    <a:lnTo>
                      <a:pt x="656" y="315"/>
                    </a:lnTo>
                    <a:lnTo>
                      <a:pt x="660" y="308"/>
                    </a:lnTo>
                    <a:lnTo>
                      <a:pt x="662" y="302"/>
                    </a:lnTo>
                    <a:lnTo>
                      <a:pt x="665" y="296"/>
                    </a:lnTo>
                    <a:lnTo>
                      <a:pt x="668" y="289"/>
                    </a:lnTo>
                    <a:lnTo>
                      <a:pt x="670" y="283"/>
                    </a:lnTo>
                    <a:lnTo>
                      <a:pt x="673" y="276"/>
                    </a:lnTo>
                    <a:lnTo>
                      <a:pt x="675" y="270"/>
                    </a:lnTo>
                    <a:lnTo>
                      <a:pt x="677" y="263"/>
                    </a:lnTo>
                    <a:lnTo>
                      <a:pt x="678" y="256"/>
                    </a:lnTo>
                    <a:lnTo>
                      <a:pt x="680" y="250"/>
                    </a:lnTo>
                    <a:lnTo>
                      <a:pt x="681" y="243"/>
                    </a:lnTo>
                    <a:lnTo>
                      <a:pt x="682" y="236"/>
                    </a:lnTo>
                    <a:lnTo>
                      <a:pt x="683" y="229"/>
                    </a:lnTo>
                    <a:lnTo>
                      <a:pt x="684" y="222"/>
                    </a:lnTo>
                    <a:lnTo>
                      <a:pt x="684" y="215"/>
                    </a:lnTo>
                    <a:lnTo>
                      <a:pt x="685" y="208"/>
                    </a:lnTo>
                    <a:lnTo>
                      <a:pt x="685" y="201"/>
                    </a:lnTo>
                    <a:lnTo>
                      <a:pt x="685" y="193"/>
                    </a:lnTo>
                    <a:lnTo>
                      <a:pt x="684" y="186"/>
                    </a:lnTo>
                    <a:lnTo>
                      <a:pt x="684" y="179"/>
                    </a:lnTo>
                    <a:lnTo>
                      <a:pt x="683" y="172"/>
                    </a:lnTo>
                    <a:lnTo>
                      <a:pt x="682" y="164"/>
                    </a:lnTo>
                    <a:lnTo>
                      <a:pt x="681" y="157"/>
                    </a:lnTo>
                    <a:lnTo>
                      <a:pt x="679" y="150"/>
                    </a:lnTo>
                    <a:lnTo>
                      <a:pt x="678" y="143"/>
                    </a:lnTo>
                    <a:lnTo>
                      <a:pt x="676" y="136"/>
                    </a:lnTo>
                    <a:lnTo>
                      <a:pt x="674" y="129"/>
                    </a:lnTo>
                    <a:lnTo>
                      <a:pt x="671" y="123"/>
                    </a:lnTo>
                    <a:lnTo>
                      <a:pt x="669" y="116"/>
                    </a:lnTo>
                    <a:lnTo>
                      <a:pt x="666" y="110"/>
                    </a:lnTo>
                    <a:lnTo>
                      <a:pt x="663" y="103"/>
                    </a:lnTo>
                    <a:lnTo>
                      <a:pt x="660" y="97"/>
                    </a:lnTo>
                    <a:lnTo>
                      <a:pt x="657" y="91"/>
                    </a:lnTo>
                    <a:lnTo>
                      <a:pt x="653" y="85"/>
                    </a:lnTo>
                    <a:lnTo>
                      <a:pt x="650" y="79"/>
                    </a:lnTo>
                    <a:lnTo>
                      <a:pt x="646" y="73"/>
                    </a:lnTo>
                    <a:lnTo>
                      <a:pt x="642" y="68"/>
                    </a:lnTo>
                    <a:lnTo>
                      <a:pt x="638" y="62"/>
                    </a:lnTo>
                    <a:lnTo>
                      <a:pt x="633" y="57"/>
                    </a:lnTo>
                    <a:lnTo>
                      <a:pt x="628" y="52"/>
                    </a:lnTo>
                    <a:lnTo>
                      <a:pt x="624" y="47"/>
                    </a:lnTo>
                    <a:lnTo>
                      <a:pt x="619" y="43"/>
                    </a:lnTo>
                    <a:lnTo>
                      <a:pt x="613" y="38"/>
                    </a:lnTo>
                    <a:lnTo>
                      <a:pt x="608" y="34"/>
                    </a:lnTo>
                    <a:lnTo>
                      <a:pt x="603" y="30"/>
                    </a:lnTo>
                    <a:lnTo>
                      <a:pt x="597" y="26"/>
                    </a:lnTo>
                    <a:lnTo>
                      <a:pt x="591" y="23"/>
                    </a:lnTo>
                    <a:lnTo>
                      <a:pt x="585" y="19"/>
                    </a:lnTo>
                    <a:lnTo>
                      <a:pt x="580" y="17"/>
                    </a:lnTo>
                    <a:lnTo>
                      <a:pt x="574" y="14"/>
                    </a:lnTo>
                    <a:lnTo>
                      <a:pt x="569" y="12"/>
                    </a:lnTo>
                    <a:lnTo>
                      <a:pt x="563" y="11"/>
                    </a:lnTo>
                    <a:lnTo>
                      <a:pt x="557" y="9"/>
                    </a:lnTo>
                    <a:lnTo>
                      <a:pt x="551" y="8"/>
                    </a:lnTo>
                    <a:lnTo>
                      <a:pt x="545" y="6"/>
                    </a:lnTo>
                    <a:lnTo>
                      <a:pt x="539" y="5"/>
                    </a:lnTo>
                    <a:lnTo>
                      <a:pt x="533" y="4"/>
                    </a:lnTo>
                    <a:lnTo>
                      <a:pt x="526" y="3"/>
                    </a:lnTo>
                    <a:lnTo>
                      <a:pt x="520" y="2"/>
                    </a:lnTo>
                    <a:lnTo>
                      <a:pt x="513" y="1"/>
                    </a:lnTo>
                    <a:lnTo>
                      <a:pt x="506" y="1"/>
                    </a:lnTo>
                    <a:lnTo>
                      <a:pt x="499" y="0"/>
                    </a:lnTo>
                    <a:lnTo>
                      <a:pt x="493" y="0"/>
                    </a:lnTo>
                    <a:lnTo>
                      <a:pt x="485" y="0"/>
                    </a:lnTo>
                    <a:lnTo>
                      <a:pt x="478" y="0"/>
                    </a:lnTo>
                    <a:lnTo>
                      <a:pt x="471" y="0"/>
                    </a:lnTo>
                    <a:lnTo>
                      <a:pt x="464" y="0"/>
                    </a:lnTo>
                    <a:lnTo>
                      <a:pt x="456" y="0"/>
                    </a:lnTo>
                    <a:lnTo>
                      <a:pt x="449" y="1"/>
                    </a:lnTo>
                    <a:lnTo>
                      <a:pt x="441" y="1"/>
                    </a:lnTo>
                    <a:lnTo>
                      <a:pt x="434" y="2"/>
                    </a:lnTo>
                    <a:lnTo>
                      <a:pt x="426" y="3"/>
                    </a:lnTo>
                    <a:lnTo>
                      <a:pt x="418" y="4"/>
                    </a:lnTo>
                    <a:lnTo>
                      <a:pt x="411" y="5"/>
                    </a:lnTo>
                    <a:lnTo>
                      <a:pt x="403" y="6"/>
                    </a:lnTo>
                    <a:lnTo>
                      <a:pt x="395" y="7"/>
                    </a:lnTo>
                    <a:lnTo>
                      <a:pt x="387" y="8"/>
                    </a:lnTo>
                    <a:lnTo>
                      <a:pt x="379" y="9"/>
                    </a:lnTo>
                    <a:lnTo>
                      <a:pt x="371" y="11"/>
                    </a:lnTo>
                    <a:lnTo>
                      <a:pt x="363" y="11"/>
                    </a:lnTo>
                    <a:lnTo>
                      <a:pt x="354" y="13"/>
                    </a:lnTo>
                    <a:lnTo>
                      <a:pt x="346" y="14"/>
                    </a:lnTo>
                    <a:lnTo>
                      <a:pt x="338" y="13"/>
                    </a:lnTo>
                    <a:lnTo>
                      <a:pt x="330" y="11"/>
                    </a:lnTo>
                    <a:lnTo>
                      <a:pt x="322" y="11"/>
                    </a:lnTo>
                    <a:lnTo>
                      <a:pt x="314" y="10"/>
                    </a:lnTo>
                    <a:lnTo>
                      <a:pt x="306" y="8"/>
                    </a:lnTo>
                    <a:lnTo>
                      <a:pt x="298" y="7"/>
                    </a:lnTo>
                    <a:lnTo>
                      <a:pt x="290" y="6"/>
                    </a:lnTo>
                    <a:lnTo>
                      <a:pt x="282" y="5"/>
                    </a:lnTo>
                    <a:lnTo>
                      <a:pt x="275" y="4"/>
                    </a:lnTo>
                    <a:lnTo>
                      <a:pt x="267" y="3"/>
                    </a:lnTo>
                    <a:lnTo>
                      <a:pt x="259" y="2"/>
                    </a:lnTo>
                    <a:lnTo>
                      <a:pt x="252" y="2"/>
                    </a:lnTo>
                    <a:lnTo>
                      <a:pt x="244" y="1"/>
                    </a:lnTo>
                    <a:lnTo>
                      <a:pt x="237" y="1"/>
                    </a:lnTo>
                    <a:lnTo>
                      <a:pt x="229" y="0"/>
                    </a:lnTo>
                    <a:lnTo>
                      <a:pt x="222" y="0"/>
                    </a:lnTo>
                    <a:lnTo>
                      <a:pt x="215" y="0"/>
                    </a:lnTo>
                    <a:lnTo>
                      <a:pt x="208" y="0"/>
                    </a:lnTo>
                    <a:lnTo>
                      <a:pt x="200" y="0"/>
                    </a:lnTo>
                    <a:lnTo>
                      <a:pt x="193" y="0"/>
                    </a:lnTo>
                    <a:lnTo>
                      <a:pt x="187" y="0"/>
                    </a:lnTo>
                    <a:lnTo>
                      <a:pt x="180" y="1"/>
                    </a:lnTo>
                    <a:lnTo>
                      <a:pt x="173" y="1"/>
                    </a:lnTo>
                    <a:lnTo>
                      <a:pt x="167" y="2"/>
                    </a:lnTo>
                    <a:lnTo>
                      <a:pt x="160" y="3"/>
                    </a:lnTo>
                    <a:lnTo>
                      <a:pt x="154" y="4"/>
                    </a:lnTo>
                    <a:lnTo>
                      <a:pt x="147" y="5"/>
                    </a:lnTo>
                    <a:lnTo>
                      <a:pt x="141" y="6"/>
                    </a:lnTo>
                    <a:lnTo>
                      <a:pt x="135" y="8"/>
                    </a:lnTo>
                    <a:lnTo>
                      <a:pt x="129" y="10"/>
                    </a:lnTo>
                    <a:lnTo>
                      <a:pt x="123" y="11"/>
                    </a:lnTo>
                    <a:lnTo>
                      <a:pt x="118" y="12"/>
                    </a:lnTo>
                    <a:lnTo>
                      <a:pt x="112" y="15"/>
                    </a:lnTo>
                    <a:lnTo>
                      <a:pt x="107" y="17"/>
                    </a:lnTo>
                    <a:lnTo>
                      <a:pt x="101" y="19"/>
                    </a:lnTo>
                    <a:lnTo>
                      <a:pt x="95" y="23"/>
                    </a:lnTo>
                    <a:lnTo>
                      <a:pt x="89" y="26"/>
                    </a:lnTo>
                    <a:lnTo>
                      <a:pt x="84" y="30"/>
                    </a:lnTo>
                    <a:lnTo>
                      <a:pt x="78" y="34"/>
                    </a:lnTo>
                    <a:lnTo>
                      <a:pt x="72" y="38"/>
                    </a:lnTo>
                    <a:lnTo>
                      <a:pt x="67" y="43"/>
                    </a:lnTo>
                    <a:lnTo>
                      <a:pt x="62" y="47"/>
                    </a:lnTo>
                    <a:lnTo>
                      <a:pt x="57" y="52"/>
                    </a:lnTo>
                    <a:lnTo>
                      <a:pt x="53" y="57"/>
                    </a:lnTo>
                    <a:lnTo>
                      <a:pt x="48" y="62"/>
                    </a:lnTo>
                    <a:lnTo>
                      <a:pt x="44" y="68"/>
                    </a:lnTo>
                    <a:lnTo>
                      <a:pt x="40" y="73"/>
                    </a:lnTo>
                    <a:lnTo>
                      <a:pt x="36" y="79"/>
                    </a:lnTo>
                    <a:lnTo>
                      <a:pt x="32" y="85"/>
                    </a:lnTo>
                    <a:lnTo>
                      <a:pt x="28" y="91"/>
                    </a:lnTo>
                    <a:lnTo>
                      <a:pt x="25" y="97"/>
                    </a:lnTo>
                    <a:lnTo>
                      <a:pt x="22" y="103"/>
                    </a:lnTo>
                    <a:lnTo>
                      <a:pt x="19" y="109"/>
                    </a:lnTo>
                    <a:lnTo>
                      <a:pt x="16" y="116"/>
                    </a:lnTo>
                    <a:lnTo>
                      <a:pt x="14" y="123"/>
                    </a:lnTo>
                    <a:lnTo>
                      <a:pt x="12" y="129"/>
                    </a:lnTo>
                    <a:lnTo>
                      <a:pt x="9" y="136"/>
                    </a:lnTo>
                    <a:lnTo>
                      <a:pt x="8" y="143"/>
                    </a:lnTo>
                    <a:lnTo>
                      <a:pt x="6" y="150"/>
                    </a:lnTo>
                    <a:lnTo>
                      <a:pt x="4" y="157"/>
                    </a:lnTo>
                    <a:lnTo>
                      <a:pt x="3" y="164"/>
                    </a:lnTo>
                    <a:lnTo>
                      <a:pt x="2" y="171"/>
                    </a:lnTo>
                    <a:lnTo>
                      <a:pt x="1" y="179"/>
                    </a:lnTo>
                    <a:lnTo>
                      <a:pt x="1" y="186"/>
                    </a:lnTo>
                    <a:lnTo>
                      <a:pt x="0" y="193"/>
                    </a:lnTo>
                    <a:lnTo>
                      <a:pt x="0" y="201"/>
                    </a:lnTo>
                    <a:lnTo>
                      <a:pt x="0" y="208"/>
                    </a:lnTo>
                    <a:lnTo>
                      <a:pt x="1" y="215"/>
                    </a:lnTo>
                    <a:lnTo>
                      <a:pt x="1" y="222"/>
                    </a:lnTo>
                    <a:lnTo>
                      <a:pt x="2" y="229"/>
                    </a:lnTo>
                    <a:lnTo>
                      <a:pt x="3" y="236"/>
                    </a:lnTo>
                    <a:lnTo>
                      <a:pt x="4" y="243"/>
                    </a:lnTo>
                    <a:lnTo>
                      <a:pt x="5" y="250"/>
                    </a:lnTo>
                    <a:lnTo>
                      <a:pt x="7" y="256"/>
                    </a:lnTo>
                    <a:lnTo>
                      <a:pt x="9" y="263"/>
                    </a:lnTo>
                    <a:lnTo>
                      <a:pt x="10" y="270"/>
                    </a:lnTo>
                    <a:lnTo>
                      <a:pt x="13" y="276"/>
                    </a:lnTo>
                    <a:lnTo>
                      <a:pt x="15" y="283"/>
                    </a:lnTo>
                    <a:lnTo>
                      <a:pt x="17" y="289"/>
                    </a:lnTo>
                    <a:lnTo>
                      <a:pt x="20" y="296"/>
                    </a:lnTo>
                    <a:lnTo>
                      <a:pt x="23" y="302"/>
                    </a:lnTo>
                    <a:lnTo>
                      <a:pt x="26" y="308"/>
                    </a:lnTo>
                    <a:lnTo>
                      <a:pt x="29" y="315"/>
                    </a:lnTo>
                    <a:lnTo>
                      <a:pt x="32" y="321"/>
                    </a:lnTo>
                    <a:lnTo>
                      <a:pt x="36" y="327"/>
                    </a:lnTo>
                    <a:lnTo>
                      <a:pt x="39" y="333"/>
                    </a:lnTo>
                    <a:lnTo>
                      <a:pt x="43" y="339"/>
                    </a:lnTo>
                    <a:lnTo>
                      <a:pt x="47" y="344"/>
                    </a:lnTo>
                    <a:lnTo>
                      <a:pt x="51" y="350"/>
                    </a:lnTo>
                    <a:lnTo>
                      <a:pt x="56" y="356"/>
                    </a:lnTo>
                    <a:lnTo>
                      <a:pt x="60" y="361"/>
                    </a:lnTo>
                    <a:lnTo>
                      <a:pt x="65" y="367"/>
                    </a:lnTo>
                    <a:lnTo>
                      <a:pt x="69" y="372"/>
                    </a:lnTo>
                    <a:lnTo>
                      <a:pt x="74" y="378"/>
                    </a:lnTo>
                    <a:lnTo>
                      <a:pt x="79" y="383"/>
                    </a:lnTo>
                    <a:lnTo>
                      <a:pt x="85" y="388"/>
                    </a:lnTo>
                    <a:lnTo>
                      <a:pt x="90" y="393"/>
                    </a:lnTo>
                    <a:lnTo>
                      <a:pt x="95" y="398"/>
                    </a:lnTo>
                    <a:lnTo>
                      <a:pt x="101" y="403"/>
                    </a:lnTo>
                    <a:lnTo>
                      <a:pt x="106" y="407"/>
                    </a:lnTo>
                    <a:lnTo>
                      <a:pt x="111" y="411"/>
                    </a:lnTo>
                    <a:lnTo>
                      <a:pt x="117" y="415"/>
                    </a:lnTo>
                    <a:lnTo>
                      <a:pt x="122" y="419"/>
                    </a:lnTo>
                    <a:lnTo>
                      <a:pt x="128" y="422"/>
                    </a:lnTo>
                    <a:lnTo>
                      <a:pt x="134" y="426"/>
                    </a:lnTo>
                    <a:lnTo>
                      <a:pt x="139" y="430"/>
                    </a:lnTo>
                    <a:lnTo>
                      <a:pt x="145" y="433"/>
                    </a:lnTo>
                    <a:lnTo>
                      <a:pt x="151" y="436"/>
                    </a:lnTo>
                    <a:lnTo>
                      <a:pt x="158" y="440"/>
                    </a:lnTo>
                    <a:lnTo>
                      <a:pt x="164" y="443"/>
                    </a:lnTo>
                    <a:lnTo>
                      <a:pt x="170" y="446"/>
                    </a:lnTo>
                    <a:lnTo>
                      <a:pt x="176" y="449"/>
                    </a:lnTo>
                    <a:lnTo>
                      <a:pt x="183" y="451"/>
                    </a:lnTo>
                    <a:lnTo>
                      <a:pt x="189" y="454"/>
                    </a:lnTo>
                    <a:lnTo>
                      <a:pt x="196" y="457"/>
                    </a:lnTo>
                    <a:lnTo>
                      <a:pt x="203" y="459"/>
                    </a:lnTo>
                    <a:lnTo>
                      <a:pt x="210" y="461"/>
                    </a:lnTo>
                    <a:lnTo>
                      <a:pt x="216" y="463"/>
                    </a:lnTo>
                    <a:lnTo>
                      <a:pt x="223" y="466"/>
                    </a:lnTo>
                    <a:lnTo>
                      <a:pt x="230" y="468"/>
                    </a:lnTo>
                    <a:lnTo>
                      <a:pt x="237" y="469"/>
                    </a:lnTo>
                    <a:lnTo>
                      <a:pt x="245" y="471"/>
                    </a:lnTo>
                    <a:lnTo>
                      <a:pt x="252" y="473"/>
                    </a:lnTo>
                    <a:lnTo>
                      <a:pt x="259" y="474"/>
                    </a:lnTo>
                    <a:lnTo>
                      <a:pt x="266" y="475"/>
                    </a:lnTo>
                    <a:lnTo>
                      <a:pt x="274" y="477"/>
                    </a:lnTo>
                    <a:lnTo>
                      <a:pt x="281" y="478"/>
                    </a:lnTo>
                    <a:lnTo>
                      <a:pt x="289" y="479"/>
                    </a:lnTo>
                    <a:lnTo>
                      <a:pt x="296" y="480"/>
                    </a:lnTo>
                    <a:lnTo>
                      <a:pt x="304" y="480"/>
                    </a:lnTo>
                    <a:lnTo>
                      <a:pt x="312" y="481"/>
                    </a:lnTo>
                    <a:lnTo>
                      <a:pt x="319" y="481"/>
                    </a:lnTo>
                    <a:lnTo>
                      <a:pt x="327" y="482"/>
                    </a:lnTo>
                    <a:lnTo>
                      <a:pt x="335" y="482"/>
                    </a:lnTo>
                    <a:lnTo>
                      <a:pt x="343" y="48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76" name="Freeform 430"/>
              <p:cNvSpPr>
                <a:spLocks/>
              </p:cNvSpPr>
              <p:nvPr/>
            </p:nvSpPr>
            <p:spPr bwMode="auto">
              <a:xfrm rot="5400000">
                <a:off x="935576" y="2253799"/>
                <a:ext cx="384920" cy="269793"/>
              </a:xfrm>
              <a:custGeom>
                <a:avLst/>
                <a:gdLst>
                  <a:gd name="T0" fmla="*/ 2147483647 w 581"/>
                  <a:gd name="T1" fmla="*/ 2147483647 h 411"/>
                  <a:gd name="T2" fmla="*/ 2147483647 w 581"/>
                  <a:gd name="T3" fmla="*/ 2147483647 h 411"/>
                  <a:gd name="T4" fmla="*/ 2147483647 w 581"/>
                  <a:gd name="T5" fmla="*/ 2147483647 h 411"/>
                  <a:gd name="T6" fmla="*/ 2147483647 w 581"/>
                  <a:gd name="T7" fmla="*/ 2147483647 h 411"/>
                  <a:gd name="T8" fmla="*/ 2147483647 w 581"/>
                  <a:gd name="T9" fmla="*/ 2147483647 h 411"/>
                  <a:gd name="T10" fmla="*/ 2147483647 w 581"/>
                  <a:gd name="T11" fmla="*/ 2147483647 h 411"/>
                  <a:gd name="T12" fmla="*/ 2147483647 w 581"/>
                  <a:gd name="T13" fmla="*/ 2147483647 h 411"/>
                  <a:gd name="T14" fmla="*/ 2147483647 w 581"/>
                  <a:gd name="T15" fmla="*/ 2147483647 h 411"/>
                  <a:gd name="T16" fmla="*/ 2147483647 w 581"/>
                  <a:gd name="T17" fmla="*/ 2147483647 h 411"/>
                  <a:gd name="T18" fmla="*/ 2147483647 w 581"/>
                  <a:gd name="T19" fmla="*/ 2147483647 h 411"/>
                  <a:gd name="T20" fmla="*/ 2147483647 w 581"/>
                  <a:gd name="T21" fmla="*/ 2147483647 h 411"/>
                  <a:gd name="T22" fmla="*/ 2147483647 w 581"/>
                  <a:gd name="T23" fmla="*/ 2147483647 h 411"/>
                  <a:gd name="T24" fmla="*/ 2147483647 w 581"/>
                  <a:gd name="T25" fmla="*/ 2147483647 h 411"/>
                  <a:gd name="T26" fmla="*/ 2147483647 w 581"/>
                  <a:gd name="T27" fmla="*/ 2147483647 h 411"/>
                  <a:gd name="T28" fmla="*/ 2147483647 w 581"/>
                  <a:gd name="T29" fmla="*/ 2147483647 h 411"/>
                  <a:gd name="T30" fmla="*/ 2147483647 w 581"/>
                  <a:gd name="T31" fmla="*/ 2147483647 h 411"/>
                  <a:gd name="T32" fmla="*/ 2147483647 w 581"/>
                  <a:gd name="T33" fmla="*/ 2147483647 h 411"/>
                  <a:gd name="T34" fmla="*/ 2147483647 w 581"/>
                  <a:gd name="T35" fmla="*/ 2147483647 h 411"/>
                  <a:gd name="T36" fmla="*/ 2147483647 w 581"/>
                  <a:gd name="T37" fmla="*/ 2147483647 h 411"/>
                  <a:gd name="T38" fmla="*/ 2147483647 w 581"/>
                  <a:gd name="T39" fmla="*/ 2147483647 h 411"/>
                  <a:gd name="T40" fmla="*/ 2147483647 w 581"/>
                  <a:gd name="T41" fmla="*/ 2147483647 h 411"/>
                  <a:gd name="T42" fmla="*/ 2147483647 w 581"/>
                  <a:gd name="T43" fmla="*/ 2147483647 h 411"/>
                  <a:gd name="T44" fmla="*/ 2147483647 w 581"/>
                  <a:gd name="T45" fmla="*/ 2147483647 h 411"/>
                  <a:gd name="T46" fmla="*/ 2147483647 w 581"/>
                  <a:gd name="T47" fmla="*/ 2147483647 h 411"/>
                  <a:gd name="T48" fmla="*/ 2147483647 w 581"/>
                  <a:gd name="T49" fmla="*/ 0 h 411"/>
                  <a:gd name="T50" fmla="*/ 2147483647 w 581"/>
                  <a:gd name="T51" fmla="*/ 2147483647 h 411"/>
                  <a:gd name="T52" fmla="*/ 2147483647 w 581"/>
                  <a:gd name="T53" fmla="*/ 2147483647 h 411"/>
                  <a:gd name="T54" fmla="*/ 2147483647 w 581"/>
                  <a:gd name="T55" fmla="*/ 2147483647 h 411"/>
                  <a:gd name="T56" fmla="*/ 2147483647 w 581"/>
                  <a:gd name="T57" fmla="*/ 2147483647 h 411"/>
                  <a:gd name="T58" fmla="*/ 2147483647 w 581"/>
                  <a:gd name="T59" fmla="*/ 2147483647 h 411"/>
                  <a:gd name="T60" fmla="*/ 2147483647 w 581"/>
                  <a:gd name="T61" fmla="*/ 2147483647 h 411"/>
                  <a:gd name="T62" fmla="*/ 2147483647 w 581"/>
                  <a:gd name="T63" fmla="*/ 2147483647 h 411"/>
                  <a:gd name="T64" fmla="*/ 2147483647 w 581"/>
                  <a:gd name="T65" fmla="*/ 0 h 411"/>
                  <a:gd name="T66" fmla="*/ 2147483647 w 581"/>
                  <a:gd name="T67" fmla="*/ 2147483647 h 411"/>
                  <a:gd name="T68" fmla="*/ 2147483647 w 581"/>
                  <a:gd name="T69" fmla="*/ 2147483647 h 411"/>
                  <a:gd name="T70" fmla="*/ 2147483647 w 581"/>
                  <a:gd name="T71" fmla="*/ 2147483647 h 411"/>
                  <a:gd name="T72" fmla="*/ 2147483647 w 581"/>
                  <a:gd name="T73" fmla="*/ 2147483647 h 411"/>
                  <a:gd name="T74" fmla="*/ 2147483647 w 581"/>
                  <a:gd name="T75" fmla="*/ 2147483647 h 411"/>
                  <a:gd name="T76" fmla="*/ 2147483647 w 581"/>
                  <a:gd name="T77" fmla="*/ 2147483647 h 411"/>
                  <a:gd name="T78" fmla="*/ 2147483647 w 581"/>
                  <a:gd name="T79" fmla="*/ 2147483647 h 411"/>
                  <a:gd name="T80" fmla="*/ 2147483647 w 581"/>
                  <a:gd name="T81" fmla="*/ 2147483647 h 411"/>
                  <a:gd name="T82" fmla="*/ 2147483647 w 581"/>
                  <a:gd name="T83" fmla="*/ 2147483647 h 411"/>
                  <a:gd name="T84" fmla="*/ 0 w 581"/>
                  <a:gd name="T85" fmla="*/ 2147483647 h 411"/>
                  <a:gd name="T86" fmla="*/ 2147483647 w 581"/>
                  <a:gd name="T87" fmla="*/ 2147483647 h 411"/>
                  <a:gd name="T88" fmla="*/ 2147483647 w 581"/>
                  <a:gd name="T89" fmla="*/ 2147483647 h 411"/>
                  <a:gd name="T90" fmla="*/ 2147483647 w 581"/>
                  <a:gd name="T91" fmla="*/ 2147483647 h 411"/>
                  <a:gd name="T92" fmla="*/ 2147483647 w 581"/>
                  <a:gd name="T93" fmla="*/ 2147483647 h 411"/>
                  <a:gd name="T94" fmla="*/ 2147483647 w 581"/>
                  <a:gd name="T95" fmla="*/ 2147483647 h 411"/>
                  <a:gd name="T96" fmla="*/ 2147483647 w 581"/>
                  <a:gd name="T97" fmla="*/ 2147483647 h 411"/>
                  <a:gd name="T98" fmla="*/ 2147483647 w 581"/>
                  <a:gd name="T99" fmla="*/ 2147483647 h 411"/>
                  <a:gd name="T100" fmla="*/ 2147483647 w 581"/>
                  <a:gd name="T101" fmla="*/ 2147483647 h 411"/>
                  <a:gd name="T102" fmla="*/ 2147483647 w 581"/>
                  <a:gd name="T103" fmla="*/ 2147483647 h 411"/>
                  <a:gd name="T104" fmla="*/ 2147483647 w 581"/>
                  <a:gd name="T105" fmla="*/ 2147483647 h 411"/>
                  <a:gd name="T106" fmla="*/ 2147483647 w 581"/>
                  <a:gd name="T107" fmla="*/ 2147483647 h 411"/>
                  <a:gd name="T108" fmla="*/ 2147483647 w 581"/>
                  <a:gd name="T109" fmla="*/ 2147483647 h 411"/>
                  <a:gd name="T110" fmla="*/ 2147483647 w 581"/>
                  <a:gd name="T111" fmla="*/ 2147483647 h 411"/>
                  <a:gd name="T112" fmla="*/ 2147483647 w 581"/>
                  <a:gd name="T113" fmla="*/ 2147483647 h 411"/>
                  <a:gd name="T114" fmla="*/ 2147483647 w 581"/>
                  <a:gd name="T115" fmla="*/ 2147483647 h 4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1"/>
                  <a:gd name="T175" fmla="*/ 0 h 411"/>
                  <a:gd name="T176" fmla="*/ 581 w 581"/>
                  <a:gd name="T177" fmla="*/ 411 h 4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1" h="411">
                    <a:moveTo>
                      <a:pt x="290" y="410"/>
                    </a:moveTo>
                    <a:lnTo>
                      <a:pt x="298" y="410"/>
                    </a:lnTo>
                    <a:lnTo>
                      <a:pt x="306" y="410"/>
                    </a:lnTo>
                    <a:lnTo>
                      <a:pt x="314" y="409"/>
                    </a:lnTo>
                    <a:lnTo>
                      <a:pt x="321" y="409"/>
                    </a:lnTo>
                    <a:lnTo>
                      <a:pt x="329" y="408"/>
                    </a:lnTo>
                    <a:lnTo>
                      <a:pt x="337" y="407"/>
                    </a:lnTo>
                    <a:lnTo>
                      <a:pt x="344" y="406"/>
                    </a:lnTo>
                    <a:lnTo>
                      <a:pt x="352" y="405"/>
                    </a:lnTo>
                    <a:lnTo>
                      <a:pt x="359" y="404"/>
                    </a:lnTo>
                    <a:lnTo>
                      <a:pt x="367" y="402"/>
                    </a:lnTo>
                    <a:lnTo>
                      <a:pt x="374" y="401"/>
                    </a:lnTo>
                    <a:lnTo>
                      <a:pt x="381" y="399"/>
                    </a:lnTo>
                    <a:lnTo>
                      <a:pt x="389" y="397"/>
                    </a:lnTo>
                    <a:lnTo>
                      <a:pt x="396" y="395"/>
                    </a:lnTo>
                    <a:lnTo>
                      <a:pt x="403" y="393"/>
                    </a:lnTo>
                    <a:lnTo>
                      <a:pt x="410" y="390"/>
                    </a:lnTo>
                    <a:lnTo>
                      <a:pt x="416" y="388"/>
                    </a:lnTo>
                    <a:lnTo>
                      <a:pt x="423" y="385"/>
                    </a:lnTo>
                    <a:lnTo>
                      <a:pt x="430" y="382"/>
                    </a:lnTo>
                    <a:lnTo>
                      <a:pt x="436" y="380"/>
                    </a:lnTo>
                    <a:lnTo>
                      <a:pt x="443" y="376"/>
                    </a:lnTo>
                    <a:lnTo>
                      <a:pt x="449" y="373"/>
                    </a:lnTo>
                    <a:lnTo>
                      <a:pt x="455" y="370"/>
                    </a:lnTo>
                    <a:lnTo>
                      <a:pt x="461" y="366"/>
                    </a:lnTo>
                    <a:lnTo>
                      <a:pt x="467" y="363"/>
                    </a:lnTo>
                    <a:lnTo>
                      <a:pt x="473" y="359"/>
                    </a:lnTo>
                    <a:lnTo>
                      <a:pt x="479" y="355"/>
                    </a:lnTo>
                    <a:lnTo>
                      <a:pt x="484" y="351"/>
                    </a:lnTo>
                    <a:lnTo>
                      <a:pt x="490" y="347"/>
                    </a:lnTo>
                    <a:lnTo>
                      <a:pt x="495" y="343"/>
                    </a:lnTo>
                    <a:lnTo>
                      <a:pt x="501" y="338"/>
                    </a:lnTo>
                    <a:lnTo>
                      <a:pt x="506" y="333"/>
                    </a:lnTo>
                    <a:lnTo>
                      <a:pt x="512" y="327"/>
                    </a:lnTo>
                    <a:lnTo>
                      <a:pt x="517" y="322"/>
                    </a:lnTo>
                    <a:lnTo>
                      <a:pt x="522" y="317"/>
                    </a:lnTo>
                    <a:lnTo>
                      <a:pt x="527" y="311"/>
                    </a:lnTo>
                    <a:lnTo>
                      <a:pt x="532" y="305"/>
                    </a:lnTo>
                    <a:lnTo>
                      <a:pt x="536" y="299"/>
                    </a:lnTo>
                    <a:lnTo>
                      <a:pt x="540" y="293"/>
                    </a:lnTo>
                    <a:lnTo>
                      <a:pt x="545" y="287"/>
                    </a:lnTo>
                    <a:lnTo>
                      <a:pt x="549" y="281"/>
                    </a:lnTo>
                    <a:lnTo>
                      <a:pt x="552" y="275"/>
                    </a:lnTo>
                    <a:lnTo>
                      <a:pt x="556" y="269"/>
                    </a:lnTo>
                    <a:lnTo>
                      <a:pt x="559" y="262"/>
                    </a:lnTo>
                    <a:lnTo>
                      <a:pt x="562" y="256"/>
                    </a:lnTo>
                    <a:lnTo>
                      <a:pt x="565" y="249"/>
                    </a:lnTo>
                    <a:lnTo>
                      <a:pt x="567" y="242"/>
                    </a:lnTo>
                    <a:lnTo>
                      <a:pt x="570" y="236"/>
                    </a:lnTo>
                    <a:lnTo>
                      <a:pt x="572" y="229"/>
                    </a:lnTo>
                    <a:lnTo>
                      <a:pt x="574" y="222"/>
                    </a:lnTo>
                    <a:lnTo>
                      <a:pt x="575" y="215"/>
                    </a:lnTo>
                    <a:lnTo>
                      <a:pt x="577" y="208"/>
                    </a:lnTo>
                    <a:lnTo>
                      <a:pt x="578" y="201"/>
                    </a:lnTo>
                    <a:lnTo>
                      <a:pt x="579" y="194"/>
                    </a:lnTo>
                    <a:lnTo>
                      <a:pt x="580" y="187"/>
                    </a:lnTo>
                    <a:lnTo>
                      <a:pt x="580" y="179"/>
                    </a:lnTo>
                    <a:lnTo>
                      <a:pt x="580" y="172"/>
                    </a:lnTo>
                    <a:lnTo>
                      <a:pt x="580" y="165"/>
                    </a:lnTo>
                    <a:lnTo>
                      <a:pt x="580" y="157"/>
                    </a:lnTo>
                    <a:lnTo>
                      <a:pt x="579" y="150"/>
                    </a:lnTo>
                    <a:lnTo>
                      <a:pt x="578" y="142"/>
                    </a:lnTo>
                    <a:lnTo>
                      <a:pt x="577" y="135"/>
                    </a:lnTo>
                    <a:lnTo>
                      <a:pt x="575" y="128"/>
                    </a:lnTo>
                    <a:lnTo>
                      <a:pt x="574" y="121"/>
                    </a:lnTo>
                    <a:lnTo>
                      <a:pt x="572" y="114"/>
                    </a:lnTo>
                    <a:lnTo>
                      <a:pt x="569" y="107"/>
                    </a:lnTo>
                    <a:lnTo>
                      <a:pt x="567" y="100"/>
                    </a:lnTo>
                    <a:lnTo>
                      <a:pt x="564" y="94"/>
                    </a:lnTo>
                    <a:lnTo>
                      <a:pt x="561" y="87"/>
                    </a:lnTo>
                    <a:lnTo>
                      <a:pt x="558" y="81"/>
                    </a:lnTo>
                    <a:lnTo>
                      <a:pt x="554" y="75"/>
                    </a:lnTo>
                    <a:lnTo>
                      <a:pt x="551" y="69"/>
                    </a:lnTo>
                    <a:lnTo>
                      <a:pt x="547" y="63"/>
                    </a:lnTo>
                    <a:lnTo>
                      <a:pt x="543" y="58"/>
                    </a:lnTo>
                    <a:lnTo>
                      <a:pt x="538" y="52"/>
                    </a:lnTo>
                    <a:lnTo>
                      <a:pt x="534" y="47"/>
                    </a:lnTo>
                    <a:lnTo>
                      <a:pt x="529" y="42"/>
                    </a:lnTo>
                    <a:lnTo>
                      <a:pt x="524" y="37"/>
                    </a:lnTo>
                    <a:lnTo>
                      <a:pt x="518" y="33"/>
                    </a:lnTo>
                    <a:lnTo>
                      <a:pt x="513" y="29"/>
                    </a:lnTo>
                    <a:lnTo>
                      <a:pt x="507" y="25"/>
                    </a:lnTo>
                    <a:lnTo>
                      <a:pt x="501" y="21"/>
                    </a:lnTo>
                    <a:lnTo>
                      <a:pt x="495" y="18"/>
                    </a:lnTo>
                    <a:lnTo>
                      <a:pt x="490" y="15"/>
                    </a:lnTo>
                    <a:lnTo>
                      <a:pt x="484" y="12"/>
                    </a:lnTo>
                    <a:lnTo>
                      <a:pt x="478" y="10"/>
                    </a:lnTo>
                    <a:lnTo>
                      <a:pt x="472" y="8"/>
                    </a:lnTo>
                    <a:lnTo>
                      <a:pt x="466" y="7"/>
                    </a:lnTo>
                    <a:lnTo>
                      <a:pt x="460" y="5"/>
                    </a:lnTo>
                    <a:lnTo>
                      <a:pt x="454" y="4"/>
                    </a:lnTo>
                    <a:lnTo>
                      <a:pt x="447" y="3"/>
                    </a:lnTo>
                    <a:lnTo>
                      <a:pt x="440" y="2"/>
                    </a:lnTo>
                    <a:lnTo>
                      <a:pt x="433" y="1"/>
                    </a:lnTo>
                    <a:lnTo>
                      <a:pt x="426" y="1"/>
                    </a:lnTo>
                    <a:lnTo>
                      <a:pt x="419" y="0"/>
                    </a:lnTo>
                    <a:lnTo>
                      <a:pt x="412" y="0"/>
                    </a:lnTo>
                    <a:lnTo>
                      <a:pt x="405" y="0"/>
                    </a:lnTo>
                    <a:lnTo>
                      <a:pt x="397" y="0"/>
                    </a:lnTo>
                    <a:lnTo>
                      <a:pt x="390" y="0"/>
                    </a:lnTo>
                    <a:lnTo>
                      <a:pt x="382" y="1"/>
                    </a:lnTo>
                    <a:lnTo>
                      <a:pt x="375" y="1"/>
                    </a:lnTo>
                    <a:lnTo>
                      <a:pt x="367" y="2"/>
                    </a:lnTo>
                    <a:lnTo>
                      <a:pt x="359" y="3"/>
                    </a:lnTo>
                    <a:lnTo>
                      <a:pt x="351" y="4"/>
                    </a:lnTo>
                    <a:lnTo>
                      <a:pt x="343" y="5"/>
                    </a:lnTo>
                    <a:lnTo>
                      <a:pt x="335" y="6"/>
                    </a:lnTo>
                    <a:lnTo>
                      <a:pt x="327" y="7"/>
                    </a:lnTo>
                    <a:lnTo>
                      <a:pt x="318" y="9"/>
                    </a:lnTo>
                    <a:lnTo>
                      <a:pt x="310" y="10"/>
                    </a:lnTo>
                    <a:lnTo>
                      <a:pt x="302" y="12"/>
                    </a:lnTo>
                    <a:lnTo>
                      <a:pt x="293" y="13"/>
                    </a:lnTo>
                    <a:lnTo>
                      <a:pt x="285" y="12"/>
                    </a:lnTo>
                    <a:lnTo>
                      <a:pt x="276" y="10"/>
                    </a:lnTo>
                    <a:lnTo>
                      <a:pt x="268" y="9"/>
                    </a:lnTo>
                    <a:lnTo>
                      <a:pt x="260" y="7"/>
                    </a:lnTo>
                    <a:lnTo>
                      <a:pt x="252" y="6"/>
                    </a:lnTo>
                    <a:lnTo>
                      <a:pt x="244" y="5"/>
                    </a:lnTo>
                    <a:lnTo>
                      <a:pt x="236" y="4"/>
                    </a:lnTo>
                    <a:lnTo>
                      <a:pt x="228" y="3"/>
                    </a:lnTo>
                    <a:lnTo>
                      <a:pt x="220" y="2"/>
                    </a:lnTo>
                    <a:lnTo>
                      <a:pt x="212" y="2"/>
                    </a:lnTo>
                    <a:lnTo>
                      <a:pt x="204" y="1"/>
                    </a:lnTo>
                    <a:lnTo>
                      <a:pt x="197" y="1"/>
                    </a:lnTo>
                    <a:lnTo>
                      <a:pt x="189" y="0"/>
                    </a:lnTo>
                    <a:lnTo>
                      <a:pt x="182" y="0"/>
                    </a:lnTo>
                    <a:lnTo>
                      <a:pt x="174" y="0"/>
                    </a:lnTo>
                    <a:lnTo>
                      <a:pt x="167" y="0"/>
                    </a:lnTo>
                    <a:lnTo>
                      <a:pt x="160" y="0"/>
                    </a:lnTo>
                    <a:lnTo>
                      <a:pt x="153" y="1"/>
                    </a:lnTo>
                    <a:lnTo>
                      <a:pt x="146" y="1"/>
                    </a:lnTo>
                    <a:lnTo>
                      <a:pt x="139" y="2"/>
                    </a:lnTo>
                    <a:lnTo>
                      <a:pt x="133" y="3"/>
                    </a:lnTo>
                    <a:lnTo>
                      <a:pt x="126" y="4"/>
                    </a:lnTo>
                    <a:lnTo>
                      <a:pt x="120" y="5"/>
                    </a:lnTo>
                    <a:lnTo>
                      <a:pt x="114" y="7"/>
                    </a:lnTo>
                    <a:lnTo>
                      <a:pt x="108" y="9"/>
                    </a:lnTo>
                    <a:lnTo>
                      <a:pt x="102" y="11"/>
                    </a:lnTo>
                    <a:lnTo>
                      <a:pt x="96" y="13"/>
                    </a:lnTo>
                    <a:lnTo>
                      <a:pt x="90" y="15"/>
                    </a:lnTo>
                    <a:lnTo>
                      <a:pt x="85" y="18"/>
                    </a:lnTo>
                    <a:lnTo>
                      <a:pt x="79" y="21"/>
                    </a:lnTo>
                    <a:lnTo>
                      <a:pt x="73" y="25"/>
                    </a:lnTo>
                    <a:lnTo>
                      <a:pt x="67" y="28"/>
                    </a:lnTo>
                    <a:lnTo>
                      <a:pt x="61" y="33"/>
                    </a:lnTo>
                    <a:lnTo>
                      <a:pt x="56" y="37"/>
                    </a:lnTo>
                    <a:lnTo>
                      <a:pt x="51" y="42"/>
                    </a:lnTo>
                    <a:lnTo>
                      <a:pt x="46" y="47"/>
                    </a:lnTo>
                    <a:lnTo>
                      <a:pt x="42" y="52"/>
                    </a:lnTo>
                    <a:lnTo>
                      <a:pt x="37" y="57"/>
                    </a:lnTo>
                    <a:lnTo>
                      <a:pt x="33" y="63"/>
                    </a:lnTo>
                    <a:lnTo>
                      <a:pt x="29" y="69"/>
                    </a:lnTo>
                    <a:lnTo>
                      <a:pt x="25" y="75"/>
                    </a:lnTo>
                    <a:lnTo>
                      <a:pt x="22" y="81"/>
                    </a:lnTo>
                    <a:lnTo>
                      <a:pt x="19" y="87"/>
                    </a:lnTo>
                    <a:lnTo>
                      <a:pt x="16" y="93"/>
                    </a:lnTo>
                    <a:lnTo>
                      <a:pt x="13" y="100"/>
                    </a:lnTo>
                    <a:lnTo>
                      <a:pt x="10" y="107"/>
                    </a:lnTo>
                    <a:lnTo>
                      <a:pt x="8" y="114"/>
                    </a:lnTo>
                    <a:lnTo>
                      <a:pt x="6" y="121"/>
                    </a:lnTo>
                    <a:lnTo>
                      <a:pt x="4" y="128"/>
                    </a:lnTo>
                    <a:lnTo>
                      <a:pt x="3" y="135"/>
                    </a:lnTo>
                    <a:lnTo>
                      <a:pt x="2" y="142"/>
                    </a:lnTo>
                    <a:lnTo>
                      <a:pt x="1" y="150"/>
                    </a:lnTo>
                    <a:lnTo>
                      <a:pt x="0" y="157"/>
                    </a:lnTo>
                    <a:lnTo>
                      <a:pt x="0" y="164"/>
                    </a:lnTo>
                    <a:lnTo>
                      <a:pt x="0" y="172"/>
                    </a:lnTo>
                    <a:lnTo>
                      <a:pt x="0" y="179"/>
                    </a:lnTo>
                    <a:lnTo>
                      <a:pt x="0" y="187"/>
                    </a:lnTo>
                    <a:lnTo>
                      <a:pt x="1" y="194"/>
                    </a:lnTo>
                    <a:lnTo>
                      <a:pt x="2" y="201"/>
                    </a:lnTo>
                    <a:lnTo>
                      <a:pt x="3" y="208"/>
                    </a:lnTo>
                    <a:lnTo>
                      <a:pt x="4" y="215"/>
                    </a:lnTo>
                    <a:lnTo>
                      <a:pt x="6" y="222"/>
                    </a:lnTo>
                    <a:lnTo>
                      <a:pt x="8" y="229"/>
                    </a:lnTo>
                    <a:lnTo>
                      <a:pt x="10" y="236"/>
                    </a:lnTo>
                    <a:lnTo>
                      <a:pt x="12" y="242"/>
                    </a:lnTo>
                    <a:lnTo>
                      <a:pt x="15" y="249"/>
                    </a:lnTo>
                    <a:lnTo>
                      <a:pt x="18" y="256"/>
                    </a:lnTo>
                    <a:lnTo>
                      <a:pt x="21" y="262"/>
                    </a:lnTo>
                    <a:lnTo>
                      <a:pt x="24" y="269"/>
                    </a:lnTo>
                    <a:lnTo>
                      <a:pt x="27" y="275"/>
                    </a:lnTo>
                    <a:lnTo>
                      <a:pt x="31" y="281"/>
                    </a:lnTo>
                    <a:lnTo>
                      <a:pt x="35" y="287"/>
                    </a:lnTo>
                    <a:lnTo>
                      <a:pt x="39" y="293"/>
                    </a:lnTo>
                    <a:lnTo>
                      <a:pt x="43" y="299"/>
                    </a:lnTo>
                    <a:lnTo>
                      <a:pt x="48" y="305"/>
                    </a:lnTo>
                    <a:lnTo>
                      <a:pt x="53" y="311"/>
                    </a:lnTo>
                    <a:lnTo>
                      <a:pt x="58" y="317"/>
                    </a:lnTo>
                    <a:lnTo>
                      <a:pt x="63" y="322"/>
                    </a:lnTo>
                    <a:lnTo>
                      <a:pt x="68" y="327"/>
                    </a:lnTo>
                    <a:lnTo>
                      <a:pt x="73" y="333"/>
                    </a:lnTo>
                    <a:lnTo>
                      <a:pt x="79" y="338"/>
                    </a:lnTo>
                    <a:lnTo>
                      <a:pt x="85" y="343"/>
                    </a:lnTo>
                    <a:lnTo>
                      <a:pt x="90" y="347"/>
                    </a:lnTo>
                    <a:lnTo>
                      <a:pt x="95" y="351"/>
                    </a:lnTo>
                    <a:lnTo>
                      <a:pt x="101" y="355"/>
                    </a:lnTo>
                    <a:lnTo>
                      <a:pt x="107" y="359"/>
                    </a:lnTo>
                    <a:lnTo>
                      <a:pt x="112" y="363"/>
                    </a:lnTo>
                    <a:lnTo>
                      <a:pt x="118" y="366"/>
                    </a:lnTo>
                    <a:lnTo>
                      <a:pt x="124" y="370"/>
                    </a:lnTo>
                    <a:lnTo>
                      <a:pt x="130" y="373"/>
                    </a:lnTo>
                    <a:lnTo>
                      <a:pt x="137" y="376"/>
                    </a:lnTo>
                    <a:lnTo>
                      <a:pt x="143" y="380"/>
                    </a:lnTo>
                    <a:lnTo>
                      <a:pt x="150" y="382"/>
                    </a:lnTo>
                    <a:lnTo>
                      <a:pt x="156" y="385"/>
                    </a:lnTo>
                    <a:lnTo>
                      <a:pt x="163" y="388"/>
                    </a:lnTo>
                    <a:lnTo>
                      <a:pt x="170" y="390"/>
                    </a:lnTo>
                    <a:lnTo>
                      <a:pt x="177" y="393"/>
                    </a:lnTo>
                    <a:lnTo>
                      <a:pt x="184" y="395"/>
                    </a:lnTo>
                    <a:lnTo>
                      <a:pt x="191" y="397"/>
                    </a:lnTo>
                    <a:lnTo>
                      <a:pt x="198" y="399"/>
                    </a:lnTo>
                    <a:lnTo>
                      <a:pt x="205" y="401"/>
                    </a:lnTo>
                    <a:lnTo>
                      <a:pt x="213" y="402"/>
                    </a:lnTo>
                    <a:lnTo>
                      <a:pt x="220" y="404"/>
                    </a:lnTo>
                    <a:lnTo>
                      <a:pt x="228" y="405"/>
                    </a:lnTo>
                    <a:lnTo>
                      <a:pt x="235" y="406"/>
                    </a:lnTo>
                    <a:lnTo>
                      <a:pt x="243" y="407"/>
                    </a:lnTo>
                    <a:lnTo>
                      <a:pt x="251" y="408"/>
                    </a:lnTo>
                    <a:lnTo>
                      <a:pt x="258" y="409"/>
                    </a:lnTo>
                    <a:lnTo>
                      <a:pt x="266" y="409"/>
                    </a:lnTo>
                    <a:lnTo>
                      <a:pt x="274" y="410"/>
                    </a:lnTo>
                    <a:lnTo>
                      <a:pt x="282" y="410"/>
                    </a:lnTo>
                    <a:lnTo>
                      <a:pt x="290" y="410"/>
                    </a:lnTo>
                  </a:path>
                </a:pathLst>
              </a:custGeom>
              <a:solidFill>
                <a:srgbClr val="999999"/>
              </a:solidFill>
              <a:ln w="12700" cap="rnd">
                <a:solidFill>
                  <a:schemeClr val="tx1"/>
                </a:solidFill>
                <a:round/>
                <a:headEnd/>
                <a:tailEnd/>
              </a:ln>
            </p:spPr>
            <p:txBody>
              <a:bodyPr rot="10800000" vert="eaVert"/>
              <a:lstStyle/>
              <a:p>
                <a:endParaRPr lang="da-DK"/>
              </a:p>
            </p:txBody>
          </p:sp>
          <p:sp>
            <p:nvSpPr>
              <p:cNvPr id="27677" name="Freeform 431"/>
              <p:cNvSpPr>
                <a:spLocks/>
              </p:cNvSpPr>
              <p:nvPr/>
            </p:nvSpPr>
            <p:spPr bwMode="auto">
              <a:xfrm rot="5400000">
                <a:off x="935576" y="2253799"/>
                <a:ext cx="384920" cy="269793"/>
              </a:xfrm>
              <a:custGeom>
                <a:avLst/>
                <a:gdLst>
                  <a:gd name="T0" fmla="*/ 2147483647 w 581"/>
                  <a:gd name="T1" fmla="*/ 2147483647 h 411"/>
                  <a:gd name="T2" fmla="*/ 2147483647 w 581"/>
                  <a:gd name="T3" fmla="*/ 2147483647 h 411"/>
                  <a:gd name="T4" fmla="*/ 2147483647 w 581"/>
                  <a:gd name="T5" fmla="*/ 2147483647 h 411"/>
                  <a:gd name="T6" fmla="*/ 2147483647 w 581"/>
                  <a:gd name="T7" fmla="*/ 2147483647 h 411"/>
                  <a:gd name="T8" fmla="*/ 2147483647 w 581"/>
                  <a:gd name="T9" fmla="*/ 2147483647 h 411"/>
                  <a:gd name="T10" fmla="*/ 2147483647 w 581"/>
                  <a:gd name="T11" fmla="*/ 2147483647 h 411"/>
                  <a:gd name="T12" fmla="*/ 2147483647 w 581"/>
                  <a:gd name="T13" fmla="*/ 2147483647 h 411"/>
                  <a:gd name="T14" fmla="*/ 2147483647 w 581"/>
                  <a:gd name="T15" fmla="*/ 2147483647 h 411"/>
                  <a:gd name="T16" fmla="*/ 2147483647 w 581"/>
                  <a:gd name="T17" fmla="*/ 2147483647 h 411"/>
                  <a:gd name="T18" fmla="*/ 2147483647 w 581"/>
                  <a:gd name="T19" fmla="*/ 2147483647 h 411"/>
                  <a:gd name="T20" fmla="*/ 2147483647 w 581"/>
                  <a:gd name="T21" fmla="*/ 2147483647 h 411"/>
                  <a:gd name="T22" fmla="*/ 2147483647 w 581"/>
                  <a:gd name="T23" fmla="*/ 2147483647 h 411"/>
                  <a:gd name="T24" fmla="*/ 2147483647 w 581"/>
                  <a:gd name="T25" fmla="*/ 2147483647 h 411"/>
                  <a:gd name="T26" fmla="*/ 2147483647 w 581"/>
                  <a:gd name="T27" fmla="*/ 2147483647 h 411"/>
                  <a:gd name="T28" fmla="*/ 2147483647 w 581"/>
                  <a:gd name="T29" fmla="*/ 2147483647 h 411"/>
                  <a:gd name="T30" fmla="*/ 2147483647 w 581"/>
                  <a:gd name="T31" fmla="*/ 2147483647 h 411"/>
                  <a:gd name="T32" fmla="*/ 2147483647 w 581"/>
                  <a:gd name="T33" fmla="*/ 2147483647 h 411"/>
                  <a:gd name="T34" fmla="*/ 2147483647 w 581"/>
                  <a:gd name="T35" fmla="*/ 2147483647 h 411"/>
                  <a:gd name="T36" fmla="*/ 2147483647 w 581"/>
                  <a:gd name="T37" fmla="*/ 2147483647 h 411"/>
                  <a:gd name="T38" fmla="*/ 2147483647 w 581"/>
                  <a:gd name="T39" fmla="*/ 2147483647 h 411"/>
                  <a:gd name="T40" fmla="*/ 2147483647 w 581"/>
                  <a:gd name="T41" fmla="*/ 2147483647 h 411"/>
                  <a:gd name="T42" fmla="*/ 2147483647 w 581"/>
                  <a:gd name="T43" fmla="*/ 2147483647 h 411"/>
                  <a:gd name="T44" fmla="*/ 2147483647 w 581"/>
                  <a:gd name="T45" fmla="*/ 2147483647 h 411"/>
                  <a:gd name="T46" fmla="*/ 2147483647 w 581"/>
                  <a:gd name="T47" fmla="*/ 2147483647 h 411"/>
                  <a:gd name="T48" fmla="*/ 2147483647 w 581"/>
                  <a:gd name="T49" fmla="*/ 0 h 411"/>
                  <a:gd name="T50" fmla="*/ 2147483647 w 581"/>
                  <a:gd name="T51" fmla="*/ 2147483647 h 411"/>
                  <a:gd name="T52" fmla="*/ 2147483647 w 581"/>
                  <a:gd name="T53" fmla="*/ 2147483647 h 411"/>
                  <a:gd name="T54" fmla="*/ 2147483647 w 581"/>
                  <a:gd name="T55" fmla="*/ 2147483647 h 411"/>
                  <a:gd name="T56" fmla="*/ 2147483647 w 581"/>
                  <a:gd name="T57" fmla="*/ 2147483647 h 411"/>
                  <a:gd name="T58" fmla="*/ 2147483647 w 581"/>
                  <a:gd name="T59" fmla="*/ 2147483647 h 411"/>
                  <a:gd name="T60" fmla="*/ 2147483647 w 581"/>
                  <a:gd name="T61" fmla="*/ 2147483647 h 411"/>
                  <a:gd name="T62" fmla="*/ 2147483647 w 581"/>
                  <a:gd name="T63" fmla="*/ 2147483647 h 411"/>
                  <a:gd name="T64" fmla="*/ 2147483647 w 581"/>
                  <a:gd name="T65" fmla="*/ 0 h 411"/>
                  <a:gd name="T66" fmla="*/ 2147483647 w 581"/>
                  <a:gd name="T67" fmla="*/ 2147483647 h 411"/>
                  <a:gd name="T68" fmla="*/ 2147483647 w 581"/>
                  <a:gd name="T69" fmla="*/ 2147483647 h 411"/>
                  <a:gd name="T70" fmla="*/ 2147483647 w 581"/>
                  <a:gd name="T71" fmla="*/ 2147483647 h 411"/>
                  <a:gd name="T72" fmla="*/ 2147483647 w 581"/>
                  <a:gd name="T73" fmla="*/ 2147483647 h 411"/>
                  <a:gd name="T74" fmla="*/ 2147483647 w 581"/>
                  <a:gd name="T75" fmla="*/ 2147483647 h 411"/>
                  <a:gd name="T76" fmla="*/ 2147483647 w 581"/>
                  <a:gd name="T77" fmla="*/ 2147483647 h 411"/>
                  <a:gd name="T78" fmla="*/ 2147483647 w 581"/>
                  <a:gd name="T79" fmla="*/ 2147483647 h 411"/>
                  <a:gd name="T80" fmla="*/ 2147483647 w 581"/>
                  <a:gd name="T81" fmla="*/ 2147483647 h 411"/>
                  <a:gd name="T82" fmla="*/ 2147483647 w 581"/>
                  <a:gd name="T83" fmla="*/ 2147483647 h 411"/>
                  <a:gd name="T84" fmla="*/ 0 w 581"/>
                  <a:gd name="T85" fmla="*/ 2147483647 h 411"/>
                  <a:gd name="T86" fmla="*/ 2147483647 w 581"/>
                  <a:gd name="T87" fmla="*/ 2147483647 h 411"/>
                  <a:gd name="T88" fmla="*/ 2147483647 w 581"/>
                  <a:gd name="T89" fmla="*/ 2147483647 h 411"/>
                  <a:gd name="T90" fmla="*/ 2147483647 w 581"/>
                  <a:gd name="T91" fmla="*/ 2147483647 h 411"/>
                  <a:gd name="T92" fmla="*/ 2147483647 w 581"/>
                  <a:gd name="T93" fmla="*/ 2147483647 h 411"/>
                  <a:gd name="T94" fmla="*/ 2147483647 w 581"/>
                  <a:gd name="T95" fmla="*/ 2147483647 h 411"/>
                  <a:gd name="T96" fmla="*/ 2147483647 w 581"/>
                  <a:gd name="T97" fmla="*/ 2147483647 h 411"/>
                  <a:gd name="T98" fmla="*/ 2147483647 w 581"/>
                  <a:gd name="T99" fmla="*/ 2147483647 h 411"/>
                  <a:gd name="T100" fmla="*/ 2147483647 w 581"/>
                  <a:gd name="T101" fmla="*/ 2147483647 h 411"/>
                  <a:gd name="T102" fmla="*/ 2147483647 w 581"/>
                  <a:gd name="T103" fmla="*/ 2147483647 h 411"/>
                  <a:gd name="T104" fmla="*/ 2147483647 w 581"/>
                  <a:gd name="T105" fmla="*/ 2147483647 h 411"/>
                  <a:gd name="T106" fmla="*/ 2147483647 w 581"/>
                  <a:gd name="T107" fmla="*/ 2147483647 h 411"/>
                  <a:gd name="T108" fmla="*/ 2147483647 w 581"/>
                  <a:gd name="T109" fmla="*/ 2147483647 h 411"/>
                  <a:gd name="T110" fmla="*/ 2147483647 w 581"/>
                  <a:gd name="T111" fmla="*/ 2147483647 h 411"/>
                  <a:gd name="T112" fmla="*/ 2147483647 w 581"/>
                  <a:gd name="T113" fmla="*/ 2147483647 h 411"/>
                  <a:gd name="T114" fmla="*/ 2147483647 w 581"/>
                  <a:gd name="T115" fmla="*/ 2147483647 h 4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1"/>
                  <a:gd name="T175" fmla="*/ 0 h 411"/>
                  <a:gd name="T176" fmla="*/ 581 w 581"/>
                  <a:gd name="T177" fmla="*/ 411 h 4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1" h="411">
                    <a:moveTo>
                      <a:pt x="290" y="410"/>
                    </a:moveTo>
                    <a:lnTo>
                      <a:pt x="298" y="410"/>
                    </a:lnTo>
                    <a:lnTo>
                      <a:pt x="306" y="410"/>
                    </a:lnTo>
                    <a:lnTo>
                      <a:pt x="314" y="409"/>
                    </a:lnTo>
                    <a:lnTo>
                      <a:pt x="321" y="409"/>
                    </a:lnTo>
                    <a:lnTo>
                      <a:pt x="329" y="408"/>
                    </a:lnTo>
                    <a:lnTo>
                      <a:pt x="337" y="407"/>
                    </a:lnTo>
                    <a:lnTo>
                      <a:pt x="344" y="406"/>
                    </a:lnTo>
                    <a:lnTo>
                      <a:pt x="352" y="405"/>
                    </a:lnTo>
                    <a:lnTo>
                      <a:pt x="359" y="404"/>
                    </a:lnTo>
                    <a:lnTo>
                      <a:pt x="367" y="402"/>
                    </a:lnTo>
                    <a:lnTo>
                      <a:pt x="374" y="401"/>
                    </a:lnTo>
                    <a:lnTo>
                      <a:pt x="381" y="399"/>
                    </a:lnTo>
                    <a:lnTo>
                      <a:pt x="389" y="397"/>
                    </a:lnTo>
                    <a:lnTo>
                      <a:pt x="396" y="395"/>
                    </a:lnTo>
                    <a:lnTo>
                      <a:pt x="403" y="393"/>
                    </a:lnTo>
                    <a:lnTo>
                      <a:pt x="410" y="390"/>
                    </a:lnTo>
                    <a:lnTo>
                      <a:pt x="416" y="388"/>
                    </a:lnTo>
                    <a:lnTo>
                      <a:pt x="423" y="385"/>
                    </a:lnTo>
                    <a:lnTo>
                      <a:pt x="430" y="382"/>
                    </a:lnTo>
                    <a:lnTo>
                      <a:pt x="436" y="380"/>
                    </a:lnTo>
                    <a:lnTo>
                      <a:pt x="443" y="376"/>
                    </a:lnTo>
                    <a:lnTo>
                      <a:pt x="449" y="373"/>
                    </a:lnTo>
                    <a:lnTo>
                      <a:pt x="455" y="370"/>
                    </a:lnTo>
                    <a:lnTo>
                      <a:pt x="461" y="366"/>
                    </a:lnTo>
                    <a:lnTo>
                      <a:pt x="467" y="363"/>
                    </a:lnTo>
                    <a:lnTo>
                      <a:pt x="473" y="359"/>
                    </a:lnTo>
                    <a:lnTo>
                      <a:pt x="479" y="355"/>
                    </a:lnTo>
                    <a:lnTo>
                      <a:pt x="484" y="351"/>
                    </a:lnTo>
                    <a:lnTo>
                      <a:pt x="490" y="347"/>
                    </a:lnTo>
                    <a:lnTo>
                      <a:pt x="495" y="343"/>
                    </a:lnTo>
                    <a:lnTo>
                      <a:pt x="501" y="338"/>
                    </a:lnTo>
                    <a:lnTo>
                      <a:pt x="506" y="333"/>
                    </a:lnTo>
                    <a:lnTo>
                      <a:pt x="512" y="327"/>
                    </a:lnTo>
                    <a:lnTo>
                      <a:pt x="517" y="322"/>
                    </a:lnTo>
                    <a:lnTo>
                      <a:pt x="522" y="317"/>
                    </a:lnTo>
                    <a:lnTo>
                      <a:pt x="527" y="311"/>
                    </a:lnTo>
                    <a:lnTo>
                      <a:pt x="532" y="305"/>
                    </a:lnTo>
                    <a:lnTo>
                      <a:pt x="536" y="299"/>
                    </a:lnTo>
                    <a:lnTo>
                      <a:pt x="540" y="293"/>
                    </a:lnTo>
                    <a:lnTo>
                      <a:pt x="545" y="287"/>
                    </a:lnTo>
                    <a:lnTo>
                      <a:pt x="549" y="281"/>
                    </a:lnTo>
                    <a:lnTo>
                      <a:pt x="552" y="275"/>
                    </a:lnTo>
                    <a:lnTo>
                      <a:pt x="556" y="269"/>
                    </a:lnTo>
                    <a:lnTo>
                      <a:pt x="559" y="262"/>
                    </a:lnTo>
                    <a:lnTo>
                      <a:pt x="562" y="256"/>
                    </a:lnTo>
                    <a:lnTo>
                      <a:pt x="565" y="249"/>
                    </a:lnTo>
                    <a:lnTo>
                      <a:pt x="567" y="242"/>
                    </a:lnTo>
                    <a:lnTo>
                      <a:pt x="570" y="236"/>
                    </a:lnTo>
                    <a:lnTo>
                      <a:pt x="572" y="229"/>
                    </a:lnTo>
                    <a:lnTo>
                      <a:pt x="574" y="222"/>
                    </a:lnTo>
                    <a:lnTo>
                      <a:pt x="575" y="215"/>
                    </a:lnTo>
                    <a:lnTo>
                      <a:pt x="577" y="208"/>
                    </a:lnTo>
                    <a:lnTo>
                      <a:pt x="578" y="201"/>
                    </a:lnTo>
                    <a:lnTo>
                      <a:pt x="579" y="194"/>
                    </a:lnTo>
                    <a:lnTo>
                      <a:pt x="580" y="187"/>
                    </a:lnTo>
                    <a:lnTo>
                      <a:pt x="580" y="179"/>
                    </a:lnTo>
                    <a:lnTo>
                      <a:pt x="580" y="172"/>
                    </a:lnTo>
                    <a:lnTo>
                      <a:pt x="580" y="165"/>
                    </a:lnTo>
                    <a:lnTo>
                      <a:pt x="580" y="157"/>
                    </a:lnTo>
                    <a:lnTo>
                      <a:pt x="579" y="150"/>
                    </a:lnTo>
                    <a:lnTo>
                      <a:pt x="578" y="142"/>
                    </a:lnTo>
                    <a:lnTo>
                      <a:pt x="577" y="135"/>
                    </a:lnTo>
                    <a:lnTo>
                      <a:pt x="575" y="128"/>
                    </a:lnTo>
                    <a:lnTo>
                      <a:pt x="574" y="121"/>
                    </a:lnTo>
                    <a:lnTo>
                      <a:pt x="572" y="114"/>
                    </a:lnTo>
                    <a:lnTo>
                      <a:pt x="569" y="107"/>
                    </a:lnTo>
                    <a:lnTo>
                      <a:pt x="567" y="100"/>
                    </a:lnTo>
                    <a:lnTo>
                      <a:pt x="564" y="94"/>
                    </a:lnTo>
                    <a:lnTo>
                      <a:pt x="561" y="87"/>
                    </a:lnTo>
                    <a:lnTo>
                      <a:pt x="558" y="81"/>
                    </a:lnTo>
                    <a:lnTo>
                      <a:pt x="554" y="75"/>
                    </a:lnTo>
                    <a:lnTo>
                      <a:pt x="551" y="69"/>
                    </a:lnTo>
                    <a:lnTo>
                      <a:pt x="547" y="63"/>
                    </a:lnTo>
                    <a:lnTo>
                      <a:pt x="543" y="58"/>
                    </a:lnTo>
                    <a:lnTo>
                      <a:pt x="538" y="52"/>
                    </a:lnTo>
                    <a:lnTo>
                      <a:pt x="534" y="47"/>
                    </a:lnTo>
                    <a:lnTo>
                      <a:pt x="529" y="42"/>
                    </a:lnTo>
                    <a:lnTo>
                      <a:pt x="524" y="37"/>
                    </a:lnTo>
                    <a:lnTo>
                      <a:pt x="518" y="33"/>
                    </a:lnTo>
                    <a:lnTo>
                      <a:pt x="513" y="29"/>
                    </a:lnTo>
                    <a:lnTo>
                      <a:pt x="507" y="25"/>
                    </a:lnTo>
                    <a:lnTo>
                      <a:pt x="501" y="21"/>
                    </a:lnTo>
                    <a:lnTo>
                      <a:pt x="495" y="18"/>
                    </a:lnTo>
                    <a:lnTo>
                      <a:pt x="490" y="15"/>
                    </a:lnTo>
                    <a:lnTo>
                      <a:pt x="484" y="12"/>
                    </a:lnTo>
                    <a:lnTo>
                      <a:pt x="478" y="10"/>
                    </a:lnTo>
                    <a:lnTo>
                      <a:pt x="472" y="8"/>
                    </a:lnTo>
                    <a:lnTo>
                      <a:pt x="466" y="7"/>
                    </a:lnTo>
                    <a:lnTo>
                      <a:pt x="460" y="5"/>
                    </a:lnTo>
                    <a:lnTo>
                      <a:pt x="454" y="4"/>
                    </a:lnTo>
                    <a:lnTo>
                      <a:pt x="447" y="3"/>
                    </a:lnTo>
                    <a:lnTo>
                      <a:pt x="440" y="2"/>
                    </a:lnTo>
                    <a:lnTo>
                      <a:pt x="433" y="1"/>
                    </a:lnTo>
                    <a:lnTo>
                      <a:pt x="426" y="1"/>
                    </a:lnTo>
                    <a:lnTo>
                      <a:pt x="419" y="0"/>
                    </a:lnTo>
                    <a:lnTo>
                      <a:pt x="412" y="0"/>
                    </a:lnTo>
                    <a:lnTo>
                      <a:pt x="405" y="0"/>
                    </a:lnTo>
                    <a:lnTo>
                      <a:pt x="397" y="0"/>
                    </a:lnTo>
                    <a:lnTo>
                      <a:pt x="390" y="0"/>
                    </a:lnTo>
                    <a:lnTo>
                      <a:pt x="382" y="1"/>
                    </a:lnTo>
                    <a:lnTo>
                      <a:pt x="375" y="1"/>
                    </a:lnTo>
                    <a:lnTo>
                      <a:pt x="367" y="2"/>
                    </a:lnTo>
                    <a:lnTo>
                      <a:pt x="359" y="3"/>
                    </a:lnTo>
                    <a:lnTo>
                      <a:pt x="351" y="4"/>
                    </a:lnTo>
                    <a:lnTo>
                      <a:pt x="343" y="5"/>
                    </a:lnTo>
                    <a:lnTo>
                      <a:pt x="335" y="6"/>
                    </a:lnTo>
                    <a:lnTo>
                      <a:pt x="327" y="7"/>
                    </a:lnTo>
                    <a:lnTo>
                      <a:pt x="318" y="9"/>
                    </a:lnTo>
                    <a:lnTo>
                      <a:pt x="310" y="10"/>
                    </a:lnTo>
                    <a:lnTo>
                      <a:pt x="302" y="12"/>
                    </a:lnTo>
                    <a:lnTo>
                      <a:pt x="293" y="13"/>
                    </a:lnTo>
                    <a:lnTo>
                      <a:pt x="285" y="12"/>
                    </a:lnTo>
                    <a:lnTo>
                      <a:pt x="276" y="10"/>
                    </a:lnTo>
                    <a:lnTo>
                      <a:pt x="268" y="9"/>
                    </a:lnTo>
                    <a:lnTo>
                      <a:pt x="260" y="7"/>
                    </a:lnTo>
                    <a:lnTo>
                      <a:pt x="252" y="6"/>
                    </a:lnTo>
                    <a:lnTo>
                      <a:pt x="244" y="5"/>
                    </a:lnTo>
                    <a:lnTo>
                      <a:pt x="236" y="4"/>
                    </a:lnTo>
                    <a:lnTo>
                      <a:pt x="228" y="3"/>
                    </a:lnTo>
                    <a:lnTo>
                      <a:pt x="220" y="2"/>
                    </a:lnTo>
                    <a:lnTo>
                      <a:pt x="212" y="2"/>
                    </a:lnTo>
                    <a:lnTo>
                      <a:pt x="204" y="1"/>
                    </a:lnTo>
                    <a:lnTo>
                      <a:pt x="197" y="1"/>
                    </a:lnTo>
                    <a:lnTo>
                      <a:pt x="189" y="0"/>
                    </a:lnTo>
                    <a:lnTo>
                      <a:pt x="182" y="0"/>
                    </a:lnTo>
                    <a:lnTo>
                      <a:pt x="174" y="0"/>
                    </a:lnTo>
                    <a:lnTo>
                      <a:pt x="167" y="0"/>
                    </a:lnTo>
                    <a:lnTo>
                      <a:pt x="160" y="0"/>
                    </a:lnTo>
                    <a:lnTo>
                      <a:pt x="153" y="1"/>
                    </a:lnTo>
                    <a:lnTo>
                      <a:pt x="146" y="1"/>
                    </a:lnTo>
                    <a:lnTo>
                      <a:pt x="139" y="2"/>
                    </a:lnTo>
                    <a:lnTo>
                      <a:pt x="133" y="3"/>
                    </a:lnTo>
                    <a:lnTo>
                      <a:pt x="126" y="4"/>
                    </a:lnTo>
                    <a:lnTo>
                      <a:pt x="120" y="5"/>
                    </a:lnTo>
                    <a:lnTo>
                      <a:pt x="114" y="7"/>
                    </a:lnTo>
                    <a:lnTo>
                      <a:pt x="108" y="9"/>
                    </a:lnTo>
                    <a:lnTo>
                      <a:pt x="102" y="11"/>
                    </a:lnTo>
                    <a:lnTo>
                      <a:pt x="96" y="13"/>
                    </a:lnTo>
                    <a:lnTo>
                      <a:pt x="90" y="15"/>
                    </a:lnTo>
                    <a:lnTo>
                      <a:pt x="85" y="18"/>
                    </a:lnTo>
                    <a:lnTo>
                      <a:pt x="79" y="21"/>
                    </a:lnTo>
                    <a:lnTo>
                      <a:pt x="73" y="25"/>
                    </a:lnTo>
                    <a:lnTo>
                      <a:pt x="67" y="28"/>
                    </a:lnTo>
                    <a:lnTo>
                      <a:pt x="61" y="33"/>
                    </a:lnTo>
                    <a:lnTo>
                      <a:pt x="56" y="37"/>
                    </a:lnTo>
                    <a:lnTo>
                      <a:pt x="51" y="42"/>
                    </a:lnTo>
                    <a:lnTo>
                      <a:pt x="46" y="47"/>
                    </a:lnTo>
                    <a:lnTo>
                      <a:pt x="42" y="52"/>
                    </a:lnTo>
                    <a:lnTo>
                      <a:pt x="37" y="57"/>
                    </a:lnTo>
                    <a:lnTo>
                      <a:pt x="33" y="63"/>
                    </a:lnTo>
                    <a:lnTo>
                      <a:pt x="29" y="69"/>
                    </a:lnTo>
                    <a:lnTo>
                      <a:pt x="25" y="75"/>
                    </a:lnTo>
                    <a:lnTo>
                      <a:pt x="22" y="81"/>
                    </a:lnTo>
                    <a:lnTo>
                      <a:pt x="19" y="87"/>
                    </a:lnTo>
                    <a:lnTo>
                      <a:pt x="16" y="93"/>
                    </a:lnTo>
                    <a:lnTo>
                      <a:pt x="13" y="100"/>
                    </a:lnTo>
                    <a:lnTo>
                      <a:pt x="10" y="107"/>
                    </a:lnTo>
                    <a:lnTo>
                      <a:pt x="8" y="114"/>
                    </a:lnTo>
                    <a:lnTo>
                      <a:pt x="6" y="121"/>
                    </a:lnTo>
                    <a:lnTo>
                      <a:pt x="4" y="128"/>
                    </a:lnTo>
                    <a:lnTo>
                      <a:pt x="3" y="135"/>
                    </a:lnTo>
                    <a:lnTo>
                      <a:pt x="2" y="142"/>
                    </a:lnTo>
                    <a:lnTo>
                      <a:pt x="1" y="150"/>
                    </a:lnTo>
                    <a:lnTo>
                      <a:pt x="0" y="157"/>
                    </a:lnTo>
                    <a:lnTo>
                      <a:pt x="0" y="164"/>
                    </a:lnTo>
                    <a:lnTo>
                      <a:pt x="0" y="172"/>
                    </a:lnTo>
                    <a:lnTo>
                      <a:pt x="0" y="179"/>
                    </a:lnTo>
                    <a:lnTo>
                      <a:pt x="0" y="187"/>
                    </a:lnTo>
                    <a:lnTo>
                      <a:pt x="1" y="194"/>
                    </a:lnTo>
                    <a:lnTo>
                      <a:pt x="2" y="201"/>
                    </a:lnTo>
                    <a:lnTo>
                      <a:pt x="3" y="208"/>
                    </a:lnTo>
                    <a:lnTo>
                      <a:pt x="4" y="215"/>
                    </a:lnTo>
                    <a:lnTo>
                      <a:pt x="6" y="222"/>
                    </a:lnTo>
                    <a:lnTo>
                      <a:pt x="8" y="229"/>
                    </a:lnTo>
                    <a:lnTo>
                      <a:pt x="10" y="236"/>
                    </a:lnTo>
                    <a:lnTo>
                      <a:pt x="12" y="242"/>
                    </a:lnTo>
                    <a:lnTo>
                      <a:pt x="15" y="249"/>
                    </a:lnTo>
                    <a:lnTo>
                      <a:pt x="18" y="256"/>
                    </a:lnTo>
                    <a:lnTo>
                      <a:pt x="21" y="262"/>
                    </a:lnTo>
                    <a:lnTo>
                      <a:pt x="24" y="269"/>
                    </a:lnTo>
                    <a:lnTo>
                      <a:pt x="27" y="275"/>
                    </a:lnTo>
                    <a:lnTo>
                      <a:pt x="31" y="281"/>
                    </a:lnTo>
                    <a:lnTo>
                      <a:pt x="35" y="287"/>
                    </a:lnTo>
                    <a:lnTo>
                      <a:pt x="39" y="293"/>
                    </a:lnTo>
                    <a:lnTo>
                      <a:pt x="43" y="299"/>
                    </a:lnTo>
                    <a:lnTo>
                      <a:pt x="48" y="305"/>
                    </a:lnTo>
                    <a:lnTo>
                      <a:pt x="53" y="311"/>
                    </a:lnTo>
                    <a:lnTo>
                      <a:pt x="58" y="317"/>
                    </a:lnTo>
                    <a:lnTo>
                      <a:pt x="63" y="322"/>
                    </a:lnTo>
                    <a:lnTo>
                      <a:pt x="68" y="327"/>
                    </a:lnTo>
                    <a:lnTo>
                      <a:pt x="73" y="333"/>
                    </a:lnTo>
                    <a:lnTo>
                      <a:pt x="79" y="338"/>
                    </a:lnTo>
                    <a:lnTo>
                      <a:pt x="85" y="343"/>
                    </a:lnTo>
                    <a:lnTo>
                      <a:pt x="90" y="347"/>
                    </a:lnTo>
                    <a:lnTo>
                      <a:pt x="95" y="351"/>
                    </a:lnTo>
                    <a:lnTo>
                      <a:pt x="101" y="355"/>
                    </a:lnTo>
                    <a:lnTo>
                      <a:pt x="107" y="359"/>
                    </a:lnTo>
                    <a:lnTo>
                      <a:pt x="112" y="363"/>
                    </a:lnTo>
                    <a:lnTo>
                      <a:pt x="118" y="366"/>
                    </a:lnTo>
                    <a:lnTo>
                      <a:pt x="124" y="370"/>
                    </a:lnTo>
                    <a:lnTo>
                      <a:pt x="130" y="373"/>
                    </a:lnTo>
                    <a:lnTo>
                      <a:pt x="137" y="376"/>
                    </a:lnTo>
                    <a:lnTo>
                      <a:pt x="143" y="380"/>
                    </a:lnTo>
                    <a:lnTo>
                      <a:pt x="150" y="382"/>
                    </a:lnTo>
                    <a:lnTo>
                      <a:pt x="156" y="385"/>
                    </a:lnTo>
                    <a:lnTo>
                      <a:pt x="163" y="388"/>
                    </a:lnTo>
                    <a:lnTo>
                      <a:pt x="170" y="390"/>
                    </a:lnTo>
                    <a:lnTo>
                      <a:pt x="177" y="393"/>
                    </a:lnTo>
                    <a:lnTo>
                      <a:pt x="184" y="395"/>
                    </a:lnTo>
                    <a:lnTo>
                      <a:pt x="191" y="397"/>
                    </a:lnTo>
                    <a:lnTo>
                      <a:pt x="198" y="399"/>
                    </a:lnTo>
                    <a:lnTo>
                      <a:pt x="205" y="401"/>
                    </a:lnTo>
                    <a:lnTo>
                      <a:pt x="213" y="402"/>
                    </a:lnTo>
                    <a:lnTo>
                      <a:pt x="220" y="404"/>
                    </a:lnTo>
                    <a:lnTo>
                      <a:pt x="228" y="405"/>
                    </a:lnTo>
                    <a:lnTo>
                      <a:pt x="235" y="406"/>
                    </a:lnTo>
                    <a:lnTo>
                      <a:pt x="243" y="407"/>
                    </a:lnTo>
                    <a:lnTo>
                      <a:pt x="251" y="408"/>
                    </a:lnTo>
                    <a:lnTo>
                      <a:pt x="258" y="409"/>
                    </a:lnTo>
                    <a:lnTo>
                      <a:pt x="266" y="409"/>
                    </a:lnTo>
                    <a:lnTo>
                      <a:pt x="274" y="410"/>
                    </a:lnTo>
                    <a:lnTo>
                      <a:pt x="282" y="410"/>
                    </a:lnTo>
                    <a:lnTo>
                      <a:pt x="290" y="41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78" name="Freeform 432"/>
              <p:cNvSpPr>
                <a:spLocks/>
              </p:cNvSpPr>
              <p:nvPr/>
            </p:nvSpPr>
            <p:spPr bwMode="auto">
              <a:xfrm rot="5400000">
                <a:off x="1227561" y="1801616"/>
                <a:ext cx="293297" cy="26244"/>
              </a:xfrm>
              <a:custGeom>
                <a:avLst/>
                <a:gdLst>
                  <a:gd name="T0" fmla="*/ 2147483647 w 443"/>
                  <a:gd name="T1" fmla="*/ 2147483647 h 40"/>
                  <a:gd name="T2" fmla="*/ 2147483647 w 443"/>
                  <a:gd name="T3" fmla="*/ 2147483647 h 40"/>
                  <a:gd name="T4" fmla="*/ 2147483647 w 443"/>
                  <a:gd name="T5" fmla="*/ 2147483647 h 40"/>
                  <a:gd name="T6" fmla="*/ 2147483647 w 443"/>
                  <a:gd name="T7" fmla="*/ 2147483647 h 40"/>
                  <a:gd name="T8" fmla="*/ 2147483647 w 443"/>
                  <a:gd name="T9" fmla="*/ 2147483647 h 40"/>
                  <a:gd name="T10" fmla="*/ 2147483647 w 443"/>
                  <a:gd name="T11" fmla="*/ 2147483647 h 40"/>
                  <a:gd name="T12" fmla="*/ 2147483647 w 443"/>
                  <a:gd name="T13" fmla="*/ 2147483647 h 40"/>
                  <a:gd name="T14" fmla="*/ 2147483647 w 443"/>
                  <a:gd name="T15" fmla="*/ 2147483647 h 40"/>
                  <a:gd name="T16" fmla="*/ 2147483647 w 443"/>
                  <a:gd name="T17" fmla="*/ 2147483647 h 40"/>
                  <a:gd name="T18" fmla="*/ 2147483647 w 443"/>
                  <a:gd name="T19" fmla="*/ 2147483647 h 40"/>
                  <a:gd name="T20" fmla="*/ 2147483647 w 443"/>
                  <a:gd name="T21" fmla="*/ 2147483647 h 40"/>
                  <a:gd name="T22" fmla="*/ 2147483647 w 443"/>
                  <a:gd name="T23" fmla="*/ 2147483647 h 40"/>
                  <a:gd name="T24" fmla="*/ 2147483647 w 443"/>
                  <a:gd name="T25" fmla="*/ 2147483647 h 40"/>
                  <a:gd name="T26" fmla="*/ 2147483647 w 443"/>
                  <a:gd name="T27" fmla="*/ 2147483647 h 40"/>
                  <a:gd name="T28" fmla="*/ 2147483647 w 443"/>
                  <a:gd name="T29" fmla="*/ 2147483647 h 40"/>
                  <a:gd name="T30" fmla="*/ 2147483647 w 443"/>
                  <a:gd name="T31" fmla="*/ 2147483647 h 40"/>
                  <a:gd name="T32" fmla="*/ 2147483647 w 443"/>
                  <a:gd name="T33" fmla="*/ 2147483647 h 40"/>
                  <a:gd name="T34" fmla="*/ 2147483647 w 443"/>
                  <a:gd name="T35" fmla="*/ 2147483647 h 40"/>
                  <a:gd name="T36" fmla="*/ 2147483647 w 443"/>
                  <a:gd name="T37" fmla="*/ 2147483647 h 40"/>
                  <a:gd name="T38" fmla="*/ 2147483647 w 443"/>
                  <a:gd name="T39" fmla="*/ 2147483647 h 40"/>
                  <a:gd name="T40" fmla="*/ 2147483647 w 443"/>
                  <a:gd name="T41" fmla="*/ 2147483647 h 40"/>
                  <a:gd name="T42" fmla="*/ 2147483647 w 443"/>
                  <a:gd name="T43" fmla="*/ 2147483647 h 40"/>
                  <a:gd name="T44" fmla="*/ 2147483647 w 443"/>
                  <a:gd name="T45" fmla="*/ 2147483647 h 40"/>
                  <a:gd name="T46" fmla="*/ 2147483647 w 443"/>
                  <a:gd name="T47" fmla="*/ 2147483647 h 40"/>
                  <a:gd name="T48" fmla="*/ 2147483647 w 443"/>
                  <a:gd name="T49" fmla="*/ 2147483647 h 40"/>
                  <a:gd name="T50" fmla="*/ 2147483647 w 443"/>
                  <a:gd name="T51" fmla="*/ 2147483647 h 40"/>
                  <a:gd name="T52" fmla="*/ 2147483647 w 443"/>
                  <a:gd name="T53" fmla="*/ 2147483647 h 40"/>
                  <a:gd name="T54" fmla="*/ 2147483647 w 443"/>
                  <a:gd name="T55" fmla="*/ 2147483647 h 40"/>
                  <a:gd name="T56" fmla="*/ 2147483647 w 443"/>
                  <a:gd name="T57" fmla="*/ 2147483647 h 40"/>
                  <a:gd name="T58" fmla="*/ 2147483647 w 443"/>
                  <a:gd name="T59" fmla="*/ 2147483647 h 40"/>
                  <a:gd name="T60" fmla="*/ 2147483647 w 443"/>
                  <a:gd name="T61" fmla="*/ 2147483647 h 40"/>
                  <a:gd name="T62" fmla="*/ 2147483647 w 443"/>
                  <a:gd name="T63" fmla="*/ 2147483647 h 40"/>
                  <a:gd name="T64" fmla="*/ 2147483647 w 443"/>
                  <a:gd name="T65" fmla="*/ 2147483647 h 40"/>
                  <a:gd name="T66" fmla="*/ 2147483647 w 443"/>
                  <a:gd name="T67" fmla="*/ 2147483647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3"/>
                  <a:gd name="T103" fmla="*/ 0 h 40"/>
                  <a:gd name="T104" fmla="*/ 443 w 443"/>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3" h="40">
                    <a:moveTo>
                      <a:pt x="442" y="39"/>
                    </a:moveTo>
                    <a:lnTo>
                      <a:pt x="435" y="37"/>
                    </a:lnTo>
                    <a:lnTo>
                      <a:pt x="429" y="36"/>
                    </a:lnTo>
                    <a:lnTo>
                      <a:pt x="422" y="35"/>
                    </a:lnTo>
                    <a:lnTo>
                      <a:pt x="415" y="33"/>
                    </a:lnTo>
                    <a:lnTo>
                      <a:pt x="408" y="32"/>
                    </a:lnTo>
                    <a:lnTo>
                      <a:pt x="401" y="31"/>
                    </a:lnTo>
                    <a:lnTo>
                      <a:pt x="393" y="30"/>
                    </a:lnTo>
                    <a:lnTo>
                      <a:pt x="386" y="29"/>
                    </a:lnTo>
                    <a:lnTo>
                      <a:pt x="378" y="28"/>
                    </a:lnTo>
                    <a:lnTo>
                      <a:pt x="371" y="27"/>
                    </a:lnTo>
                    <a:lnTo>
                      <a:pt x="363" y="27"/>
                    </a:lnTo>
                    <a:lnTo>
                      <a:pt x="355" y="26"/>
                    </a:lnTo>
                    <a:lnTo>
                      <a:pt x="348" y="26"/>
                    </a:lnTo>
                    <a:lnTo>
                      <a:pt x="340" y="25"/>
                    </a:lnTo>
                    <a:lnTo>
                      <a:pt x="332" y="25"/>
                    </a:lnTo>
                    <a:lnTo>
                      <a:pt x="324" y="25"/>
                    </a:lnTo>
                    <a:lnTo>
                      <a:pt x="316" y="25"/>
                    </a:lnTo>
                    <a:lnTo>
                      <a:pt x="308" y="25"/>
                    </a:lnTo>
                    <a:lnTo>
                      <a:pt x="300" y="24"/>
                    </a:lnTo>
                    <a:lnTo>
                      <a:pt x="292" y="24"/>
                    </a:lnTo>
                    <a:lnTo>
                      <a:pt x="283" y="24"/>
                    </a:lnTo>
                    <a:lnTo>
                      <a:pt x="275" y="24"/>
                    </a:lnTo>
                    <a:lnTo>
                      <a:pt x="267" y="25"/>
                    </a:lnTo>
                    <a:lnTo>
                      <a:pt x="259" y="25"/>
                    </a:lnTo>
                    <a:lnTo>
                      <a:pt x="251" y="25"/>
                    </a:lnTo>
                    <a:lnTo>
                      <a:pt x="243" y="25"/>
                    </a:lnTo>
                    <a:lnTo>
                      <a:pt x="235" y="25"/>
                    </a:lnTo>
                    <a:lnTo>
                      <a:pt x="227" y="25"/>
                    </a:lnTo>
                    <a:lnTo>
                      <a:pt x="219" y="26"/>
                    </a:lnTo>
                    <a:lnTo>
                      <a:pt x="211" y="26"/>
                    </a:lnTo>
                    <a:lnTo>
                      <a:pt x="203" y="26"/>
                    </a:lnTo>
                    <a:lnTo>
                      <a:pt x="195" y="26"/>
                    </a:lnTo>
                    <a:lnTo>
                      <a:pt x="187" y="27"/>
                    </a:lnTo>
                    <a:lnTo>
                      <a:pt x="179" y="27"/>
                    </a:lnTo>
                    <a:lnTo>
                      <a:pt x="172" y="27"/>
                    </a:lnTo>
                    <a:lnTo>
                      <a:pt x="164" y="27"/>
                    </a:lnTo>
                    <a:lnTo>
                      <a:pt x="156" y="27"/>
                    </a:lnTo>
                    <a:lnTo>
                      <a:pt x="149" y="28"/>
                    </a:lnTo>
                    <a:lnTo>
                      <a:pt x="142" y="28"/>
                    </a:lnTo>
                    <a:lnTo>
                      <a:pt x="134" y="28"/>
                    </a:lnTo>
                    <a:lnTo>
                      <a:pt x="127" y="28"/>
                    </a:lnTo>
                    <a:lnTo>
                      <a:pt x="120" y="28"/>
                    </a:lnTo>
                    <a:lnTo>
                      <a:pt x="113" y="28"/>
                    </a:lnTo>
                    <a:lnTo>
                      <a:pt x="107" y="28"/>
                    </a:lnTo>
                    <a:lnTo>
                      <a:pt x="100" y="28"/>
                    </a:lnTo>
                    <a:lnTo>
                      <a:pt x="94" y="27"/>
                    </a:lnTo>
                    <a:lnTo>
                      <a:pt x="87" y="27"/>
                    </a:lnTo>
                    <a:lnTo>
                      <a:pt x="81" y="27"/>
                    </a:lnTo>
                    <a:lnTo>
                      <a:pt x="75" y="26"/>
                    </a:lnTo>
                    <a:lnTo>
                      <a:pt x="69" y="26"/>
                    </a:lnTo>
                    <a:lnTo>
                      <a:pt x="63" y="25"/>
                    </a:lnTo>
                    <a:lnTo>
                      <a:pt x="58" y="25"/>
                    </a:lnTo>
                    <a:lnTo>
                      <a:pt x="53" y="24"/>
                    </a:lnTo>
                    <a:lnTo>
                      <a:pt x="48" y="23"/>
                    </a:lnTo>
                    <a:lnTo>
                      <a:pt x="43" y="22"/>
                    </a:lnTo>
                    <a:lnTo>
                      <a:pt x="38" y="21"/>
                    </a:lnTo>
                    <a:lnTo>
                      <a:pt x="33" y="20"/>
                    </a:lnTo>
                    <a:lnTo>
                      <a:pt x="29" y="19"/>
                    </a:lnTo>
                    <a:lnTo>
                      <a:pt x="25" y="17"/>
                    </a:lnTo>
                    <a:lnTo>
                      <a:pt x="21" y="16"/>
                    </a:lnTo>
                    <a:lnTo>
                      <a:pt x="18" y="14"/>
                    </a:lnTo>
                    <a:lnTo>
                      <a:pt x="14" y="13"/>
                    </a:lnTo>
                    <a:lnTo>
                      <a:pt x="11" y="11"/>
                    </a:lnTo>
                    <a:lnTo>
                      <a:pt x="8" y="9"/>
                    </a:lnTo>
                    <a:lnTo>
                      <a:pt x="6" y="7"/>
                    </a:lnTo>
                    <a:lnTo>
                      <a:pt x="3" y="5"/>
                    </a:lnTo>
                    <a:lnTo>
                      <a:pt x="1" y="2"/>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79" name="Freeform 433"/>
              <p:cNvSpPr>
                <a:spLocks/>
              </p:cNvSpPr>
              <p:nvPr/>
            </p:nvSpPr>
            <p:spPr bwMode="auto">
              <a:xfrm rot="5400000">
                <a:off x="1345731" y="1708638"/>
                <a:ext cx="249066" cy="166915"/>
              </a:xfrm>
              <a:custGeom>
                <a:avLst/>
                <a:gdLst>
                  <a:gd name="T0" fmla="*/ 0 w 376"/>
                  <a:gd name="T1" fmla="*/ 2147483647 h 254"/>
                  <a:gd name="T2" fmla="*/ 2147483647 w 376"/>
                  <a:gd name="T3" fmla="*/ 2147483647 h 254"/>
                  <a:gd name="T4" fmla="*/ 2147483647 w 376"/>
                  <a:gd name="T5" fmla="*/ 2147483647 h 254"/>
                  <a:gd name="T6" fmla="*/ 2147483647 w 376"/>
                  <a:gd name="T7" fmla="*/ 2147483647 h 254"/>
                  <a:gd name="T8" fmla="*/ 2147483647 w 376"/>
                  <a:gd name="T9" fmla="*/ 2147483647 h 254"/>
                  <a:gd name="T10" fmla="*/ 2147483647 w 376"/>
                  <a:gd name="T11" fmla="*/ 2147483647 h 254"/>
                  <a:gd name="T12" fmla="*/ 2147483647 w 376"/>
                  <a:gd name="T13" fmla="*/ 2147483647 h 254"/>
                  <a:gd name="T14" fmla="*/ 2147483647 w 376"/>
                  <a:gd name="T15" fmla="*/ 2147483647 h 254"/>
                  <a:gd name="T16" fmla="*/ 2147483647 w 376"/>
                  <a:gd name="T17" fmla="*/ 2147483647 h 254"/>
                  <a:gd name="T18" fmla="*/ 2147483647 w 376"/>
                  <a:gd name="T19" fmla="*/ 2147483647 h 254"/>
                  <a:gd name="T20" fmla="*/ 2147483647 w 376"/>
                  <a:gd name="T21" fmla="*/ 2147483647 h 254"/>
                  <a:gd name="T22" fmla="*/ 2147483647 w 376"/>
                  <a:gd name="T23" fmla="*/ 2147483647 h 254"/>
                  <a:gd name="T24" fmla="*/ 2147483647 w 376"/>
                  <a:gd name="T25" fmla="*/ 2147483647 h 254"/>
                  <a:gd name="T26" fmla="*/ 2147483647 w 376"/>
                  <a:gd name="T27" fmla="*/ 2147483647 h 254"/>
                  <a:gd name="T28" fmla="*/ 2147483647 w 376"/>
                  <a:gd name="T29" fmla="*/ 2147483647 h 254"/>
                  <a:gd name="T30" fmla="*/ 2147483647 w 376"/>
                  <a:gd name="T31" fmla="*/ 2147483647 h 254"/>
                  <a:gd name="T32" fmla="*/ 2147483647 w 376"/>
                  <a:gd name="T33" fmla="*/ 2147483647 h 254"/>
                  <a:gd name="T34" fmla="*/ 2147483647 w 376"/>
                  <a:gd name="T35" fmla="*/ 2147483647 h 254"/>
                  <a:gd name="T36" fmla="*/ 2147483647 w 376"/>
                  <a:gd name="T37" fmla="*/ 2147483647 h 254"/>
                  <a:gd name="T38" fmla="*/ 2147483647 w 376"/>
                  <a:gd name="T39" fmla="*/ 2147483647 h 254"/>
                  <a:gd name="T40" fmla="*/ 2147483647 w 376"/>
                  <a:gd name="T41" fmla="*/ 2147483647 h 254"/>
                  <a:gd name="T42" fmla="*/ 2147483647 w 376"/>
                  <a:gd name="T43" fmla="*/ 2147483647 h 254"/>
                  <a:gd name="T44" fmla="*/ 2147483647 w 376"/>
                  <a:gd name="T45" fmla="*/ 2147483647 h 254"/>
                  <a:gd name="T46" fmla="*/ 2147483647 w 376"/>
                  <a:gd name="T47" fmla="*/ 2147483647 h 254"/>
                  <a:gd name="T48" fmla="*/ 2147483647 w 376"/>
                  <a:gd name="T49" fmla="*/ 2147483647 h 254"/>
                  <a:gd name="T50" fmla="*/ 2147483647 w 376"/>
                  <a:gd name="T51" fmla="*/ 2147483647 h 254"/>
                  <a:gd name="T52" fmla="*/ 2147483647 w 376"/>
                  <a:gd name="T53" fmla="*/ 2147483647 h 254"/>
                  <a:gd name="T54" fmla="*/ 2147483647 w 376"/>
                  <a:gd name="T55" fmla="*/ 2147483647 h 254"/>
                  <a:gd name="T56" fmla="*/ 2147483647 w 376"/>
                  <a:gd name="T57" fmla="*/ 2147483647 h 254"/>
                  <a:gd name="T58" fmla="*/ 2147483647 w 376"/>
                  <a:gd name="T59" fmla="*/ 2147483647 h 254"/>
                  <a:gd name="T60" fmla="*/ 2147483647 w 376"/>
                  <a:gd name="T61" fmla="*/ 2147483647 h 254"/>
                  <a:gd name="T62" fmla="*/ 2147483647 w 376"/>
                  <a:gd name="T63" fmla="*/ 2147483647 h 254"/>
                  <a:gd name="T64" fmla="*/ 2147483647 w 376"/>
                  <a:gd name="T65" fmla="*/ 2147483647 h 254"/>
                  <a:gd name="T66" fmla="*/ 2147483647 w 376"/>
                  <a:gd name="T67" fmla="*/ 2147483647 h 254"/>
                  <a:gd name="T68" fmla="*/ 2147483647 w 376"/>
                  <a:gd name="T69" fmla="*/ 2147483647 h 254"/>
                  <a:gd name="T70" fmla="*/ 2147483647 w 376"/>
                  <a:gd name="T71" fmla="*/ 2147483647 h 254"/>
                  <a:gd name="T72" fmla="*/ 2147483647 w 376"/>
                  <a:gd name="T73" fmla="*/ 2147483647 h 254"/>
                  <a:gd name="T74" fmla="*/ 2147483647 w 376"/>
                  <a:gd name="T75" fmla="*/ 2147483647 h 254"/>
                  <a:gd name="T76" fmla="*/ 2147483647 w 376"/>
                  <a:gd name="T77" fmla="*/ 2147483647 h 254"/>
                  <a:gd name="T78" fmla="*/ 2147483647 w 376"/>
                  <a:gd name="T79" fmla="*/ 2147483647 h 254"/>
                  <a:gd name="T80" fmla="*/ 2147483647 w 376"/>
                  <a:gd name="T81" fmla="*/ 2147483647 h 254"/>
                  <a:gd name="T82" fmla="*/ 2147483647 w 376"/>
                  <a:gd name="T83" fmla="*/ 2147483647 h 254"/>
                  <a:gd name="T84" fmla="*/ 2147483647 w 376"/>
                  <a:gd name="T85" fmla="*/ 2147483647 h 254"/>
                  <a:gd name="T86" fmla="*/ 2147483647 w 376"/>
                  <a:gd name="T87" fmla="*/ 2147483647 h 254"/>
                  <a:gd name="T88" fmla="*/ 2147483647 w 376"/>
                  <a:gd name="T89" fmla="*/ 2147483647 h 254"/>
                  <a:gd name="T90" fmla="*/ 2147483647 w 376"/>
                  <a:gd name="T91" fmla="*/ 2147483647 h 254"/>
                  <a:gd name="T92" fmla="*/ 2147483647 w 376"/>
                  <a:gd name="T93" fmla="*/ 2147483647 h 254"/>
                  <a:gd name="T94" fmla="*/ 2147483647 w 376"/>
                  <a:gd name="T95" fmla="*/ 2147483647 h 2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6"/>
                  <a:gd name="T145" fmla="*/ 0 h 254"/>
                  <a:gd name="T146" fmla="*/ 376 w 376"/>
                  <a:gd name="T147" fmla="*/ 254 h 2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6" h="254">
                    <a:moveTo>
                      <a:pt x="1" y="253"/>
                    </a:moveTo>
                    <a:lnTo>
                      <a:pt x="0" y="244"/>
                    </a:lnTo>
                    <a:lnTo>
                      <a:pt x="1" y="236"/>
                    </a:lnTo>
                    <a:lnTo>
                      <a:pt x="1" y="228"/>
                    </a:lnTo>
                    <a:lnTo>
                      <a:pt x="1" y="220"/>
                    </a:lnTo>
                    <a:lnTo>
                      <a:pt x="2" y="213"/>
                    </a:lnTo>
                    <a:lnTo>
                      <a:pt x="3" y="206"/>
                    </a:lnTo>
                    <a:lnTo>
                      <a:pt x="4" y="199"/>
                    </a:lnTo>
                    <a:lnTo>
                      <a:pt x="5" y="192"/>
                    </a:lnTo>
                    <a:lnTo>
                      <a:pt x="6" y="185"/>
                    </a:lnTo>
                    <a:lnTo>
                      <a:pt x="7" y="179"/>
                    </a:lnTo>
                    <a:lnTo>
                      <a:pt x="9" y="172"/>
                    </a:lnTo>
                    <a:lnTo>
                      <a:pt x="11" y="166"/>
                    </a:lnTo>
                    <a:lnTo>
                      <a:pt x="13" y="160"/>
                    </a:lnTo>
                    <a:lnTo>
                      <a:pt x="15" y="155"/>
                    </a:lnTo>
                    <a:lnTo>
                      <a:pt x="17" y="149"/>
                    </a:lnTo>
                    <a:lnTo>
                      <a:pt x="19" y="144"/>
                    </a:lnTo>
                    <a:lnTo>
                      <a:pt x="22" y="139"/>
                    </a:lnTo>
                    <a:lnTo>
                      <a:pt x="24" y="134"/>
                    </a:lnTo>
                    <a:lnTo>
                      <a:pt x="27" y="129"/>
                    </a:lnTo>
                    <a:lnTo>
                      <a:pt x="30" y="125"/>
                    </a:lnTo>
                    <a:lnTo>
                      <a:pt x="33" y="120"/>
                    </a:lnTo>
                    <a:lnTo>
                      <a:pt x="36" y="116"/>
                    </a:lnTo>
                    <a:lnTo>
                      <a:pt x="39" y="112"/>
                    </a:lnTo>
                    <a:lnTo>
                      <a:pt x="43" y="108"/>
                    </a:lnTo>
                    <a:lnTo>
                      <a:pt x="46" y="104"/>
                    </a:lnTo>
                    <a:lnTo>
                      <a:pt x="50" y="100"/>
                    </a:lnTo>
                    <a:lnTo>
                      <a:pt x="53" y="97"/>
                    </a:lnTo>
                    <a:lnTo>
                      <a:pt x="57" y="93"/>
                    </a:lnTo>
                    <a:lnTo>
                      <a:pt x="61" y="90"/>
                    </a:lnTo>
                    <a:lnTo>
                      <a:pt x="65" y="87"/>
                    </a:lnTo>
                    <a:lnTo>
                      <a:pt x="69" y="84"/>
                    </a:lnTo>
                    <a:lnTo>
                      <a:pt x="73" y="81"/>
                    </a:lnTo>
                    <a:lnTo>
                      <a:pt x="77" y="79"/>
                    </a:lnTo>
                    <a:lnTo>
                      <a:pt x="82" y="76"/>
                    </a:lnTo>
                    <a:lnTo>
                      <a:pt x="86" y="73"/>
                    </a:lnTo>
                    <a:lnTo>
                      <a:pt x="90" y="71"/>
                    </a:lnTo>
                    <a:lnTo>
                      <a:pt x="95" y="69"/>
                    </a:lnTo>
                    <a:lnTo>
                      <a:pt x="100" y="67"/>
                    </a:lnTo>
                    <a:lnTo>
                      <a:pt x="104" y="64"/>
                    </a:lnTo>
                    <a:lnTo>
                      <a:pt x="109" y="63"/>
                    </a:lnTo>
                    <a:lnTo>
                      <a:pt x="114" y="61"/>
                    </a:lnTo>
                    <a:lnTo>
                      <a:pt x="119" y="59"/>
                    </a:lnTo>
                    <a:lnTo>
                      <a:pt x="124" y="57"/>
                    </a:lnTo>
                    <a:lnTo>
                      <a:pt x="129" y="56"/>
                    </a:lnTo>
                    <a:lnTo>
                      <a:pt x="134" y="54"/>
                    </a:lnTo>
                    <a:lnTo>
                      <a:pt x="139" y="53"/>
                    </a:lnTo>
                    <a:lnTo>
                      <a:pt x="144" y="51"/>
                    </a:lnTo>
                    <a:lnTo>
                      <a:pt x="149" y="50"/>
                    </a:lnTo>
                    <a:lnTo>
                      <a:pt x="154" y="49"/>
                    </a:lnTo>
                    <a:lnTo>
                      <a:pt x="159" y="47"/>
                    </a:lnTo>
                    <a:lnTo>
                      <a:pt x="164" y="46"/>
                    </a:lnTo>
                    <a:lnTo>
                      <a:pt x="170" y="45"/>
                    </a:lnTo>
                    <a:lnTo>
                      <a:pt x="175" y="44"/>
                    </a:lnTo>
                    <a:lnTo>
                      <a:pt x="180" y="43"/>
                    </a:lnTo>
                    <a:lnTo>
                      <a:pt x="185" y="42"/>
                    </a:lnTo>
                    <a:lnTo>
                      <a:pt x="191" y="41"/>
                    </a:lnTo>
                    <a:lnTo>
                      <a:pt x="196" y="41"/>
                    </a:lnTo>
                    <a:lnTo>
                      <a:pt x="201" y="40"/>
                    </a:lnTo>
                    <a:lnTo>
                      <a:pt x="207" y="39"/>
                    </a:lnTo>
                    <a:lnTo>
                      <a:pt x="212" y="38"/>
                    </a:lnTo>
                    <a:lnTo>
                      <a:pt x="217" y="38"/>
                    </a:lnTo>
                    <a:lnTo>
                      <a:pt x="223" y="37"/>
                    </a:lnTo>
                    <a:lnTo>
                      <a:pt x="228" y="36"/>
                    </a:lnTo>
                    <a:lnTo>
                      <a:pt x="233" y="35"/>
                    </a:lnTo>
                    <a:lnTo>
                      <a:pt x="238" y="35"/>
                    </a:lnTo>
                    <a:lnTo>
                      <a:pt x="244" y="34"/>
                    </a:lnTo>
                    <a:lnTo>
                      <a:pt x="249" y="34"/>
                    </a:lnTo>
                    <a:lnTo>
                      <a:pt x="254" y="33"/>
                    </a:lnTo>
                    <a:lnTo>
                      <a:pt x="259" y="32"/>
                    </a:lnTo>
                    <a:lnTo>
                      <a:pt x="264" y="32"/>
                    </a:lnTo>
                    <a:lnTo>
                      <a:pt x="269" y="31"/>
                    </a:lnTo>
                    <a:lnTo>
                      <a:pt x="274" y="30"/>
                    </a:lnTo>
                    <a:lnTo>
                      <a:pt x="279" y="29"/>
                    </a:lnTo>
                    <a:lnTo>
                      <a:pt x="284" y="29"/>
                    </a:lnTo>
                    <a:lnTo>
                      <a:pt x="289" y="28"/>
                    </a:lnTo>
                    <a:lnTo>
                      <a:pt x="294" y="27"/>
                    </a:lnTo>
                    <a:lnTo>
                      <a:pt x="299" y="26"/>
                    </a:lnTo>
                    <a:lnTo>
                      <a:pt x="304" y="26"/>
                    </a:lnTo>
                    <a:lnTo>
                      <a:pt x="308" y="25"/>
                    </a:lnTo>
                    <a:lnTo>
                      <a:pt x="313" y="24"/>
                    </a:lnTo>
                    <a:lnTo>
                      <a:pt x="317" y="23"/>
                    </a:lnTo>
                    <a:lnTo>
                      <a:pt x="322" y="22"/>
                    </a:lnTo>
                    <a:lnTo>
                      <a:pt x="326" y="21"/>
                    </a:lnTo>
                    <a:lnTo>
                      <a:pt x="331" y="20"/>
                    </a:lnTo>
                    <a:lnTo>
                      <a:pt x="335" y="18"/>
                    </a:lnTo>
                    <a:lnTo>
                      <a:pt x="339" y="17"/>
                    </a:lnTo>
                    <a:lnTo>
                      <a:pt x="343" y="16"/>
                    </a:lnTo>
                    <a:lnTo>
                      <a:pt x="347" y="14"/>
                    </a:lnTo>
                    <a:lnTo>
                      <a:pt x="351" y="13"/>
                    </a:lnTo>
                    <a:lnTo>
                      <a:pt x="355" y="11"/>
                    </a:lnTo>
                    <a:lnTo>
                      <a:pt x="358" y="10"/>
                    </a:lnTo>
                    <a:lnTo>
                      <a:pt x="362" y="8"/>
                    </a:lnTo>
                    <a:lnTo>
                      <a:pt x="365" y="6"/>
                    </a:lnTo>
                    <a:lnTo>
                      <a:pt x="369" y="4"/>
                    </a:lnTo>
                    <a:lnTo>
                      <a:pt x="372" y="2"/>
                    </a:lnTo>
                    <a:lnTo>
                      <a:pt x="375"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80" name="Freeform 434"/>
              <p:cNvSpPr>
                <a:spLocks/>
              </p:cNvSpPr>
              <p:nvPr/>
            </p:nvSpPr>
            <p:spPr bwMode="auto">
              <a:xfrm rot="5400000">
                <a:off x="1444374" y="1952029"/>
                <a:ext cx="106893" cy="75059"/>
              </a:xfrm>
              <a:custGeom>
                <a:avLst/>
                <a:gdLst>
                  <a:gd name="T0" fmla="*/ 2147483647 w 161"/>
                  <a:gd name="T1" fmla="*/ 2147483647 h 114"/>
                  <a:gd name="T2" fmla="*/ 2147483647 w 161"/>
                  <a:gd name="T3" fmla="*/ 2147483647 h 114"/>
                  <a:gd name="T4" fmla="*/ 2147483647 w 161"/>
                  <a:gd name="T5" fmla="*/ 2147483647 h 114"/>
                  <a:gd name="T6" fmla="*/ 2147483647 w 161"/>
                  <a:gd name="T7" fmla="*/ 2147483647 h 114"/>
                  <a:gd name="T8" fmla="*/ 2147483647 w 161"/>
                  <a:gd name="T9" fmla="*/ 2147483647 h 114"/>
                  <a:gd name="T10" fmla="*/ 2147483647 w 161"/>
                  <a:gd name="T11" fmla="*/ 2147483647 h 114"/>
                  <a:gd name="T12" fmla="*/ 2147483647 w 161"/>
                  <a:gd name="T13" fmla="*/ 2147483647 h 114"/>
                  <a:gd name="T14" fmla="*/ 2147483647 w 161"/>
                  <a:gd name="T15" fmla="*/ 2147483647 h 114"/>
                  <a:gd name="T16" fmla="*/ 2147483647 w 161"/>
                  <a:gd name="T17" fmla="*/ 2147483647 h 114"/>
                  <a:gd name="T18" fmla="*/ 2147483647 w 161"/>
                  <a:gd name="T19" fmla="*/ 2147483647 h 114"/>
                  <a:gd name="T20" fmla="*/ 2147483647 w 161"/>
                  <a:gd name="T21" fmla="*/ 2147483647 h 114"/>
                  <a:gd name="T22" fmla="*/ 2147483647 w 161"/>
                  <a:gd name="T23" fmla="*/ 2147483647 h 114"/>
                  <a:gd name="T24" fmla="*/ 2147483647 w 161"/>
                  <a:gd name="T25" fmla="*/ 2147483647 h 114"/>
                  <a:gd name="T26" fmla="*/ 2147483647 w 161"/>
                  <a:gd name="T27" fmla="*/ 2147483647 h 114"/>
                  <a:gd name="T28" fmla="*/ 2147483647 w 161"/>
                  <a:gd name="T29" fmla="*/ 2147483647 h 114"/>
                  <a:gd name="T30" fmla="*/ 2147483647 w 161"/>
                  <a:gd name="T31" fmla="*/ 2147483647 h 114"/>
                  <a:gd name="T32" fmla="*/ 2147483647 w 161"/>
                  <a:gd name="T33" fmla="*/ 2147483647 h 114"/>
                  <a:gd name="T34" fmla="*/ 2147483647 w 161"/>
                  <a:gd name="T35" fmla="*/ 2147483647 h 114"/>
                  <a:gd name="T36" fmla="*/ 2147483647 w 161"/>
                  <a:gd name="T37" fmla="*/ 2147483647 h 114"/>
                  <a:gd name="T38" fmla="*/ 2147483647 w 161"/>
                  <a:gd name="T39" fmla="*/ 2147483647 h 114"/>
                  <a:gd name="T40" fmla="*/ 2147483647 w 161"/>
                  <a:gd name="T41" fmla="*/ 2147483647 h 114"/>
                  <a:gd name="T42" fmla="*/ 2147483647 w 161"/>
                  <a:gd name="T43" fmla="*/ 2147483647 h 114"/>
                  <a:gd name="T44" fmla="*/ 2147483647 w 161"/>
                  <a:gd name="T45" fmla="*/ 2147483647 h 114"/>
                  <a:gd name="T46" fmla="*/ 2147483647 w 161"/>
                  <a:gd name="T47" fmla="*/ 2147483647 h 114"/>
                  <a:gd name="T48" fmla="*/ 2147483647 w 161"/>
                  <a:gd name="T49" fmla="*/ 2147483647 h 114"/>
                  <a:gd name="T50" fmla="*/ 2147483647 w 161"/>
                  <a:gd name="T51" fmla="*/ 2147483647 h 114"/>
                  <a:gd name="T52" fmla="*/ 2147483647 w 161"/>
                  <a:gd name="T53" fmla="*/ 2147483647 h 114"/>
                  <a:gd name="T54" fmla="*/ 2147483647 w 161"/>
                  <a:gd name="T55" fmla="*/ 2147483647 h 114"/>
                  <a:gd name="T56" fmla="*/ 2147483647 w 161"/>
                  <a:gd name="T57" fmla="*/ 2147483647 h 114"/>
                  <a:gd name="T58" fmla="*/ 0 w 161"/>
                  <a:gd name="T59" fmla="*/ 0 h 1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1"/>
                  <a:gd name="T91" fmla="*/ 0 h 114"/>
                  <a:gd name="T92" fmla="*/ 161 w 161"/>
                  <a:gd name="T93" fmla="*/ 114 h 1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1" h="114">
                    <a:moveTo>
                      <a:pt x="160" y="113"/>
                    </a:moveTo>
                    <a:lnTo>
                      <a:pt x="153" y="109"/>
                    </a:lnTo>
                    <a:lnTo>
                      <a:pt x="147" y="106"/>
                    </a:lnTo>
                    <a:lnTo>
                      <a:pt x="141" y="102"/>
                    </a:lnTo>
                    <a:lnTo>
                      <a:pt x="135" y="98"/>
                    </a:lnTo>
                    <a:lnTo>
                      <a:pt x="129" y="94"/>
                    </a:lnTo>
                    <a:lnTo>
                      <a:pt x="124" y="90"/>
                    </a:lnTo>
                    <a:lnTo>
                      <a:pt x="119" y="86"/>
                    </a:lnTo>
                    <a:lnTo>
                      <a:pt x="114" y="82"/>
                    </a:lnTo>
                    <a:lnTo>
                      <a:pt x="109" y="77"/>
                    </a:lnTo>
                    <a:lnTo>
                      <a:pt x="105" y="73"/>
                    </a:lnTo>
                    <a:lnTo>
                      <a:pt x="100" y="69"/>
                    </a:lnTo>
                    <a:lnTo>
                      <a:pt x="96" y="64"/>
                    </a:lnTo>
                    <a:lnTo>
                      <a:pt x="91" y="60"/>
                    </a:lnTo>
                    <a:lnTo>
                      <a:pt x="87" y="56"/>
                    </a:lnTo>
                    <a:lnTo>
                      <a:pt x="82" y="52"/>
                    </a:lnTo>
                    <a:lnTo>
                      <a:pt x="78" y="47"/>
                    </a:lnTo>
                    <a:lnTo>
                      <a:pt x="73" y="43"/>
                    </a:lnTo>
                    <a:lnTo>
                      <a:pt x="68" y="39"/>
                    </a:lnTo>
                    <a:lnTo>
                      <a:pt x="64" y="35"/>
                    </a:lnTo>
                    <a:lnTo>
                      <a:pt x="59" y="31"/>
                    </a:lnTo>
                    <a:lnTo>
                      <a:pt x="53" y="27"/>
                    </a:lnTo>
                    <a:lnTo>
                      <a:pt x="48" y="23"/>
                    </a:lnTo>
                    <a:lnTo>
                      <a:pt x="42" y="19"/>
                    </a:lnTo>
                    <a:lnTo>
                      <a:pt x="36" y="16"/>
                    </a:lnTo>
                    <a:lnTo>
                      <a:pt x="30" y="12"/>
                    </a:lnTo>
                    <a:lnTo>
                      <a:pt x="23" y="9"/>
                    </a:lnTo>
                    <a:lnTo>
                      <a:pt x="16" y="6"/>
                    </a:lnTo>
                    <a:lnTo>
                      <a:pt x="8" y="3"/>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81" name="Freeform 435"/>
              <p:cNvSpPr>
                <a:spLocks/>
              </p:cNvSpPr>
              <p:nvPr/>
            </p:nvSpPr>
            <p:spPr bwMode="auto">
              <a:xfrm rot="5400000">
                <a:off x="1603726" y="1811922"/>
                <a:ext cx="76879" cy="214680"/>
              </a:xfrm>
              <a:custGeom>
                <a:avLst/>
                <a:gdLst>
                  <a:gd name="T0" fmla="*/ 2147483647 w 116"/>
                  <a:gd name="T1" fmla="*/ 2147483647 h 327"/>
                  <a:gd name="T2" fmla="*/ 2147483647 w 116"/>
                  <a:gd name="T3" fmla="*/ 2147483647 h 327"/>
                  <a:gd name="T4" fmla="*/ 2147483647 w 116"/>
                  <a:gd name="T5" fmla="*/ 2147483647 h 327"/>
                  <a:gd name="T6" fmla="*/ 2147483647 w 116"/>
                  <a:gd name="T7" fmla="*/ 2147483647 h 327"/>
                  <a:gd name="T8" fmla="*/ 2147483647 w 116"/>
                  <a:gd name="T9" fmla="*/ 2147483647 h 327"/>
                  <a:gd name="T10" fmla="*/ 2147483647 w 116"/>
                  <a:gd name="T11" fmla="*/ 2147483647 h 327"/>
                  <a:gd name="T12" fmla="*/ 2147483647 w 116"/>
                  <a:gd name="T13" fmla="*/ 2147483647 h 327"/>
                  <a:gd name="T14" fmla="*/ 2147483647 w 116"/>
                  <a:gd name="T15" fmla="*/ 2147483647 h 327"/>
                  <a:gd name="T16" fmla="*/ 2147483647 w 116"/>
                  <a:gd name="T17" fmla="*/ 2147483647 h 327"/>
                  <a:gd name="T18" fmla="*/ 2147483647 w 116"/>
                  <a:gd name="T19" fmla="*/ 2147483647 h 327"/>
                  <a:gd name="T20" fmla="*/ 2147483647 w 116"/>
                  <a:gd name="T21" fmla="*/ 2147483647 h 327"/>
                  <a:gd name="T22" fmla="*/ 2147483647 w 116"/>
                  <a:gd name="T23" fmla="*/ 2147483647 h 327"/>
                  <a:gd name="T24" fmla="*/ 2147483647 w 116"/>
                  <a:gd name="T25" fmla="*/ 2147483647 h 327"/>
                  <a:gd name="T26" fmla="*/ 2147483647 w 116"/>
                  <a:gd name="T27" fmla="*/ 2147483647 h 327"/>
                  <a:gd name="T28" fmla="*/ 2147483647 w 116"/>
                  <a:gd name="T29" fmla="*/ 2147483647 h 327"/>
                  <a:gd name="T30" fmla="*/ 2147483647 w 116"/>
                  <a:gd name="T31" fmla="*/ 2147483647 h 327"/>
                  <a:gd name="T32" fmla="*/ 2147483647 w 116"/>
                  <a:gd name="T33" fmla="*/ 2147483647 h 327"/>
                  <a:gd name="T34" fmla="*/ 2147483647 w 116"/>
                  <a:gd name="T35" fmla="*/ 2147483647 h 327"/>
                  <a:gd name="T36" fmla="*/ 0 w 116"/>
                  <a:gd name="T37" fmla="*/ 2147483647 h 327"/>
                  <a:gd name="T38" fmla="*/ 2147483647 w 116"/>
                  <a:gd name="T39" fmla="*/ 2147483647 h 327"/>
                  <a:gd name="T40" fmla="*/ 2147483647 w 116"/>
                  <a:gd name="T41" fmla="*/ 2147483647 h 327"/>
                  <a:gd name="T42" fmla="*/ 2147483647 w 116"/>
                  <a:gd name="T43" fmla="*/ 2147483647 h 327"/>
                  <a:gd name="T44" fmla="*/ 2147483647 w 116"/>
                  <a:gd name="T45" fmla="*/ 2147483647 h 327"/>
                  <a:gd name="T46" fmla="*/ 2147483647 w 116"/>
                  <a:gd name="T47" fmla="*/ 2147483647 h 327"/>
                  <a:gd name="T48" fmla="*/ 2147483647 w 116"/>
                  <a:gd name="T49" fmla="*/ 2147483647 h 327"/>
                  <a:gd name="T50" fmla="*/ 2147483647 w 116"/>
                  <a:gd name="T51" fmla="*/ 2147483647 h 327"/>
                  <a:gd name="T52" fmla="*/ 2147483647 w 116"/>
                  <a:gd name="T53" fmla="*/ 2147483647 h 327"/>
                  <a:gd name="T54" fmla="*/ 2147483647 w 116"/>
                  <a:gd name="T55" fmla="*/ 2147483647 h 327"/>
                  <a:gd name="T56" fmla="*/ 2147483647 w 116"/>
                  <a:gd name="T57" fmla="*/ 2147483647 h 327"/>
                  <a:gd name="T58" fmla="*/ 2147483647 w 116"/>
                  <a:gd name="T59" fmla="*/ 2147483647 h 327"/>
                  <a:gd name="T60" fmla="*/ 2147483647 w 116"/>
                  <a:gd name="T61" fmla="*/ 2147483647 h 327"/>
                  <a:gd name="T62" fmla="*/ 2147483647 w 116"/>
                  <a:gd name="T63" fmla="*/ 2147483647 h 327"/>
                  <a:gd name="T64" fmla="*/ 2147483647 w 116"/>
                  <a:gd name="T65" fmla="*/ 2147483647 h 327"/>
                  <a:gd name="T66" fmla="*/ 2147483647 w 116"/>
                  <a:gd name="T67" fmla="*/ 2147483647 h 327"/>
                  <a:gd name="T68" fmla="*/ 2147483647 w 116"/>
                  <a:gd name="T69" fmla="*/ 2147483647 h 327"/>
                  <a:gd name="T70" fmla="*/ 2147483647 w 116"/>
                  <a:gd name="T71" fmla="*/ 0 h 3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7"/>
                  <a:gd name="T110" fmla="*/ 116 w 116"/>
                  <a:gd name="T111" fmla="*/ 327 h 3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7">
                    <a:moveTo>
                      <a:pt x="84" y="326"/>
                    </a:moveTo>
                    <a:lnTo>
                      <a:pt x="80" y="324"/>
                    </a:lnTo>
                    <a:lnTo>
                      <a:pt x="76" y="321"/>
                    </a:lnTo>
                    <a:lnTo>
                      <a:pt x="73" y="319"/>
                    </a:lnTo>
                    <a:lnTo>
                      <a:pt x="69" y="316"/>
                    </a:lnTo>
                    <a:lnTo>
                      <a:pt x="65" y="313"/>
                    </a:lnTo>
                    <a:lnTo>
                      <a:pt x="62" y="310"/>
                    </a:lnTo>
                    <a:lnTo>
                      <a:pt x="58" y="307"/>
                    </a:lnTo>
                    <a:lnTo>
                      <a:pt x="55" y="304"/>
                    </a:lnTo>
                    <a:lnTo>
                      <a:pt x="51" y="300"/>
                    </a:lnTo>
                    <a:lnTo>
                      <a:pt x="48" y="297"/>
                    </a:lnTo>
                    <a:lnTo>
                      <a:pt x="45" y="293"/>
                    </a:lnTo>
                    <a:lnTo>
                      <a:pt x="42" y="289"/>
                    </a:lnTo>
                    <a:lnTo>
                      <a:pt x="39" y="285"/>
                    </a:lnTo>
                    <a:lnTo>
                      <a:pt x="36" y="281"/>
                    </a:lnTo>
                    <a:lnTo>
                      <a:pt x="33" y="276"/>
                    </a:lnTo>
                    <a:lnTo>
                      <a:pt x="30" y="272"/>
                    </a:lnTo>
                    <a:lnTo>
                      <a:pt x="28" y="267"/>
                    </a:lnTo>
                    <a:lnTo>
                      <a:pt x="25" y="262"/>
                    </a:lnTo>
                    <a:lnTo>
                      <a:pt x="23" y="258"/>
                    </a:lnTo>
                    <a:lnTo>
                      <a:pt x="20" y="253"/>
                    </a:lnTo>
                    <a:lnTo>
                      <a:pt x="18" y="248"/>
                    </a:lnTo>
                    <a:lnTo>
                      <a:pt x="16" y="242"/>
                    </a:lnTo>
                    <a:lnTo>
                      <a:pt x="14" y="237"/>
                    </a:lnTo>
                    <a:lnTo>
                      <a:pt x="12" y="232"/>
                    </a:lnTo>
                    <a:lnTo>
                      <a:pt x="11" y="227"/>
                    </a:lnTo>
                    <a:lnTo>
                      <a:pt x="9" y="221"/>
                    </a:lnTo>
                    <a:lnTo>
                      <a:pt x="7" y="216"/>
                    </a:lnTo>
                    <a:lnTo>
                      <a:pt x="6" y="210"/>
                    </a:lnTo>
                    <a:lnTo>
                      <a:pt x="5" y="205"/>
                    </a:lnTo>
                    <a:lnTo>
                      <a:pt x="4" y="199"/>
                    </a:lnTo>
                    <a:lnTo>
                      <a:pt x="3" y="193"/>
                    </a:lnTo>
                    <a:lnTo>
                      <a:pt x="2" y="188"/>
                    </a:lnTo>
                    <a:lnTo>
                      <a:pt x="1" y="182"/>
                    </a:lnTo>
                    <a:lnTo>
                      <a:pt x="1" y="176"/>
                    </a:lnTo>
                    <a:lnTo>
                      <a:pt x="1" y="171"/>
                    </a:lnTo>
                    <a:lnTo>
                      <a:pt x="0" y="165"/>
                    </a:lnTo>
                    <a:lnTo>
                      <a:pt x="0" y="159"/>
                    </a:lnTo>
                    <a:lnTo>
                      <a:pt x="0" y="153"/>
                    </a:lnTo>
                    <a:lnTo>
                      <a:pt x="1" y="147"/>
                    </a:lnTo>
                    <a:lnTo>
                      <a:pt x="1" y="142"/>
                    </a:lnTo>
                    <a:lnTo>
                      <a:pt x="2" y="136"/>
                    </a:lnTo>
                    <a:lnTo>
                      <a:pt x="3" y="130"/>
                    </a:lnTo>
                    <a:lnTo>
                      <a:pt x="4" y="125"/>
                    </a:lnTo>
                    <a:lnTo>
                      <a:pt x="5" y="119"/>
                    </a:lnTo>
                    <a:lnTo>
                      <a:pt x="6" y="113"/>
                    </a:lnTo>
                    <a:lnTo>
                      <a:pt x="8" y="108"/>
                    </a:lnTo>
                    <a:lnTo>
                      <a:pt x="9" y="102"/>
                    </a:lnTo>
                    <a:lnTo>
                      <a:pt x="11" y="97"/>
                    </a:lnTo>
                    <a:lnTo>
                      <a:pt x="13" y="91"/>
                    </a:lnTo>
                    <a:lnTo>
                      <a:pt x="16" y="86"/>
                    </a:lnTo>
                    <a:lnTo>
                      <a:pt x="18" y="81"/>
                    </a:lnTo>
                    <a:lnTo>
                      <a:pt x="21" y="76"/>
                    </a:lnTo>
                    <a:lnTo>
                      <a:pt x="24" y="71"/>
                    </a:lnTo>
                    <a:lnTo>
                      <a:pt x="27" y="66"/>
                    </a:lnTo>
                    <a:lnTo>
                      <a:pt x="30" y="61"/>
                    </a:lnTo>
                    <a:lnTo>
                      <a:pt x="34" y="56"/>
                    </a:lnTo>
                    <a:lnTo>
                      <a:pt x="37" y="51"/>
                    </a:lnTo>
                    <a:lnTo>
                      <a:pt x="41" y="47"/>
                    </a:lnTo>
                    <a:lnTo>
                      <a:pt x="46" y="42"/>
                    </a:lnTo>
                    <a:lnTo>
                      <a:pt x="50" y="38"/>
                    </a:lnTo>
                    <a:lnTo>
                      <a:pt x="55" y="34"/>
                    </a:lnTo>
                    <a:lnTo>
                      <a:pt x="60" y="30"/>
                    </a:lnTo>
                    <a:lnTo>
                      <a:pt x="65" y="26"/>
                    </a:lnTo>
                    <a:lnTo>
                      <a:pt x="70" y="22"/>
                    </a:lnTo>
                    <a:lnTo>
                      <a:pt x="76" y="18"/>
                    </a:lnTo>
                    <a:lnTo>
                      <a:pt x="82" y="15"/>
                    </a:lnTo>
                    <a:lnTo>
                      <a:pt x="88" y="11"/>
                    </a:lnTo>
                    <a:lnTo>
                      <a:pt x="94" y="8"/>
                    </a:lnTo>
                    <a:lnTo>
                      <a:pt x="101" y="5"/>
                    </a:lnTo>
                    <a:lnTo>
                      <a:pt x="107" y="2"/>
                    </a:lnTo>
                    <a:lnTo>
                      <a:pt x="115"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82" name="Freeform 436"/>
              <p:cNvSpPr>
                <a:spLocks/>
              </p:cNvSpPr>
              <p:nvPr/>
            </p:nvSpPr>
            <p:spPr bwMode="auto">
              <a:xfrm rot="5400000">
                <a:off x="1566553" y="1956414"/>
                <a:ext cx="183245" cy="183711"/>
              </a:xfrm>
              <a:custGeom>
                <a:avLst/>
                <a:gdLst>
                  <a:gd name="T0" fmla="*/ 2147483647 w 277"/>
                  <a:gd name="T1" fmla="*/ 2147483647 h 280"/>
                  <a:gd name="T2" fmla="*/ 2147483647 w 277"/>
                  <a:gd name="T3" fmla="*/ 2147483647 h 280"/>
                  <a:gd name="T4" fmla="*/ 2147483647 w 277"/>
                  <a:gd name="T5" fmla="*/ 2147483647 h 280"/>
                  <a:gd name="T6" fmla="*/ 2147483647 w 277"/>
                  <a:gd name="T7" fmla="*/ 2147483647 h 280"/>
                  <a:gd name="T8" fmla="*/ 2147483647 w 277"/>
                  <a:gd name="T9" fmla="*/ 2147483647 h 280"/>
                  <a:gd name="T10" fmla="*/ 2147483647 w 277"/>
                  <a:gd name="T11" fmla="*/ 2147483647 h 280"/>
                  <a:gd name="T12" fmla="*/ 2147483647 w 277"/>
                  <a:gd name="T13" fmla="*/ 2147483647 h 280"/>
                  <a:gd name="T14" fmla="*/ 2147483647 w 277"/>
                  <a:gd name="T15" fmla="*/ 2147483647 h 280"/>
                  <a:gd name="T16" fmla="*/ 2147483647 w 277"/>
                  <a:gd name="T17" fmla="*/ 2147483647 h 280"/>
                  <a:gd name="T18" fmla="*/ 2147483647 w 277"/>
                  <a:gd name="T19" fmla="*/ 2147483647 h 280"/>
                  <a:gd name="T20" fmla="*/ 2147483647 w 277"/>
                  <a:gd name="T21" fmla="*/ 2147483647 h 280"/>
                  <a:gd name="T22" fmla="*/ 2147483647 w 277"/>
                  <a:gd name="T23" fmla="*/ 2147483647 h 280"/>
                  <a:gd name="T24" fmla="*/ 2147483647 w 277"/>
                  <a:gd name="T25" fmla="*/ 2147483647 h 280"/>
                  <a:gd name="T26" fmla="*/ 2147483647 w 277"/>
                  <a:gd name="T27" fmla="*/ 2147483647 h 280"/>
                  <a:gd name="T28" fmla="*/ 2147483647 w 277"/>
                  <a:gd name="T29" fmla="*/ 2147483647 h 280"/>
                  <a:gd name="T30" fmla="*/ 2147483647 w 277"/>
                  <a:gd name="T31" fmla="*/ 2147483647 h 280"/>
                  <a:gd name="T32" fmla="*/ 2147483647 w 277"/>
                  <a:gd name="T33" fmla="*/ 2147483647 h 280"/>
                  <a:gd name="T34" fmla="*/ 2147483647 w 277"/>
                  <a:gd name="T35" fmla="*/ 2147483647 h 280"/>
                  <a:gd name="T36" fmla="*/ 2147483647 w 277"/>
                  <a:gd name="T37" fmla="*/ 2147483647 h 280"/>
                  <a:gd name="T38" fmla="*/ 2147483647 w 277"/>
                  <a:gd name="T39" fmla="*/ 2147483647 h 280"/>
                  <a:gd name="T40" fmla="*/ 2147483647 w 277"/>
                  <a:gd name="T41" fmla="*/ 2147483647 h 280"/>
                  <a:gd name="T42" fmla="*/ 2147483647 w 277"/>
                  <a:gd name="T43" fmla="*/ 2147483647 h 280"/>
                  <a:gd name="T44" fmla="*/ 2147483647 w 277"/>
                  <a:gd name="T45" fmla="*/ 2147483647 h 280"/>
                  <a:gd name="T46" fmla="*/ 2147483647 w 277"/>
                  <a:gd name="T47" fmla="*/ 2147483647 h 280"/>
                  <a:gd name="T48" fmla="*/ 2147483647 w 277"/>
                  <a:gd name="T49" fmla="*/ 2147483647 h 280"/>
                  <a:gd name="T50" fmla="*/ 2147483647 w 277"/>
                  <a:gd name="T51" fmla="*/ 2147483647 h 280"/>
                  <a:gd name="T52" fmla="*/ 2147483647 w 277"/>
                  <a:gd name="T53" fmla="*/ 2147483647 h 280"/>
                  <a:gd name="T54" fmla="*/ 2147483647 w 277"/>
                  <a:gd name="T55" fmla="*/ 2147483647 h 280"/>
                  <a:gd name="T56" fmla="*/ 2147483647 w 277"/>
                  <a:gd name="T57" fmla="*/ 2147483647 h 280"/>
                  <a:gd name="T58" fmla="*/ 2147483647 w 277"/>
                  <a:gd name="T59" fmla="*/ 2147483647 h 280"/>
                  <a:gd name="T60" fmla="*/ 2147483647 w 277"/>
                  <a:gd name="T61" fmla="*/ 2147483647 h 280"/>
                  <a:gd name="T62" fmla="*/ 2147483647 w 277"/>
                  <a:gd name="T63" fmla="*/ 2147483647 h 280"/>
                  <a:gd name="T64" fmla="*/ 2147483647 w 277"/>
                  <a:gd name="T65" fmla="*/ 2147483647 h 280"/>
                  <a:gd name="T66" fmla="*/ 2147483647 w 277"/>
                  <a:gd name="T67" fmla="*/ 2147483647 h 280"/>
                  <a:gd name="T68" fmla="*/ 2147483647 w 277"/>
                  <a:gd name="T69" fmla="*/ 2147483647 h 280"/>
                  <a:gd name="T70" fmla="*/ 2147483647 w 277"/>
                  <a:gd name="T71" fmla="*/ 2147483647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7"/>
                  <a:gd name="T109" fmla="*/ 0 h 280"/>
                  <a:gd name="T110" fmla="*/ 277 w 277"/>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7" h="280">
                    <a:moveTo>
                      <a:pt x="0" y="0"/>
                    </a:moveTo>
                    <a:lnTo>
                      <a:pt x="3" y="2"/>
                    </a:lnTo>
                    <a:lnTo>
                      <a:pt x="7" y="4"/>
                    </a:lnTo>
                    <a:lnTo>
                      <a:pt x="10" y="6"/>
                    </a:lnTo>
                    <a:lnTo>
                      <a:pt x="13" y="8"/>
                    </a:lnTo>
                    <a:lnTo>
                      <a:pt x="17" y="11"/>
                    </a:lnTo>
                    <a:lnTo>
                      <a:pt x="20" y="14"/>
                    </a:lnTo>
                    <a:lnTo>
                      <a:pt x="23" y="17"/>
                    </a:lnTo>
                    <a:lnTo>
                      <a:pt x="26" y="20"/>
                    </a:lnTo>
                    <a:lnTo>
                      <a:pt x="29" y="23"/>
                    </a:lnTo>
                    <a:lnTo>
                      <a:pt x="32" y="27"/>
                    </a:lnTo>
                    <a:lnTo>
                      <a:pt x="34" y="30"/>
                    </a:lnTo>
                    <a:lnTo>
                      <a:pt x="37" y="34"/>
                    </a:lnTo>
                    <a:lnTo>
                      <a:pt x="40" y="38"/>
                    </a:lnTo>
                    <a:lnTo>
                      <a:pt x="43" y="42"/>
                    </a:lnTo>
                    <a:lnTo>
                      <a:pt x="45" y="46"/>
                    </a:lnTo>
                    <a:lnTo>
                      <a:pt x="48" y="51"/>
                    </a:lnTo>
                    <a:lnTo>
                      <a:pt x="50" y="55"/>
                    </a:lnTo>
                    <a:lnTo>
                      <a:pt x="53" y="60"/>
                    </a:lnTo>
                    <a:lnTo>
                      <a:pt x="56" y="64"/>
                    </a:lnTo>
                    <a:lnTo>
                      <a:pt x="58" y="69"/>
                    </a:lnTo>
                    <a:lnTo>
                      <a:pt x="61" y="74"/>
                    </a:lnTo>
                    <a:lnTo>
                      <a:pt x="63" y="79"/>
                    </a:lnTo>
                    <a:lnTo>
                      <a:pt x="66" y="84"/>
                    </a:lnTo>
                    <a:lnTo>
                      <a:pt x="68" y="89"/>
                    </a:lnTo>
                    <a:lnTo>
                      <a:pt x="71" y="94"/>
                    </a:lnTo>
                    <a:lnTo>
                      <a:pt x="73" y="99"/>
                    </a:lnTo>
                    <a:lnTo>
                      <a:pt x="76" y="104"/>
                    </a:lnTo>
                    <a:lnTo>
                      <a:pt x="78" y="109"/>
                    </a:lnTo>
                    <a:lnTo>
                      <a:pt x="81" y="115"/>
                    </a:lnTo>
                    <a:lnTo>
                      <a:pt x="84" y="120"/>
                    </a:lnTo>
                    <a:lnTo>
                      <a:pt x="86" y="125"/>
                    </a:lnTo>
                    <a:lnTo>
                      <a:pt x="89" y="131"/>
                    </a:lnTo>
                    <a:lnTo>
                      <a:pt x="92" y="136"/>
                    </a:lnTo>
                    <a:lnTo>
                      <a:pt x="95" y="142"/>
                    </a:lnTo>
                    <a:lnTo>
                      <a:pt x="97" y="147"/>
                    </a:lnTo>
                    <a:lnTo>
                      <a:pt x="100" y="152"/>
                    </a:lnTo>
                    <a:lnTo>
                      <a:pt x="103" y="158"/>
                    </a:lnTo>
                    <a:lnTo>
                      <a:pt x="106" y="163"/>
                    </a:lnTo>
                    <a:lnTo>
                      <a:pt x="109" y="168"/>
                    </a:lnTo>
                    <a:lnTo>
                      <a:pt x="113" y="173"/>
                    </a:lnTo>
                    <a:lnTo>
                      <a:pt x="116" y="178"/>
                    </a:lnTo>
                    <a:lnTo>
                      <a:pt x="119" y="184"/>
                    </a:lnTo>
                    <a:lnTo>
                      <a:pt x="123" y="189"/>
                    </a:lnTo>
                    <a:lnTo>
                      <a:pt x="126" y="194"/>
                    </a:lnTo>
                    <a:lnTo>
                      <a:pt x="130" y="199"/>
                    </a:lnTo>
                    <a:lnTo>
                      <a:pt x="134" y="203"/>
                    </a:lnTo>
                    <a:lnTo>
                      <a:pt x="138" y="208"/>
                    </a:lnTo>
                    <a:lnTo>
                      <a:pt x="142" y="213"/>
                    </a:lnTo>
                    <a:lnTo>
                      <a:pt x="146" y="217"/>
                    </a:lnTo>
                    <a:lnTo>
                      <a:pt x="150" y="222"/>
                    </a:lnTo>
                    <a:lnTo>
                      <a:pt x="154" y="226"/>
                    </a:lnTo>
                    <a:lnTo>
                      <a:pt x="159" y="230"/>
                    </a:lnTo>
                    <a:lnTo>
                      <a:pt x="164" y="235"/>
                    </a:lnTo>
                    <a:lnTo>
                      <a:pt x="168" y="239"/>
                    </a:lnTo>
                    <a:lnTo>
                      <a:pt x="173" y="242"/>
                    </a:lnTo>
                    <a:lnTo>
                      <a:pt x="178" y="246"/>
                    </a:lnTo>
                    <a:lnTo>
                      <a:pt x="184" y="250"/>
                    </a:lnTo>
                    <a:lnTo>
                      <a:pt x="189" y="253"/>
                    </a:lnTo>
                    <a:lnTo>
                      <a:pt x="195" y="256"/>
                    </a:lnTo>
                    <a:lnTo>
                      <a:pt x="200" y="259"/>
                    </a:lnTo>
                    <a:lnTo>
                      <a:pt x="206" y="262"/>
                    </a:lnTo>
                    <a:lnTo>
                      <a:pt x="212" y="265"/>
                    </a:lnTo>
                    <a:lnTo>
                      <a:pt x="219" y="267"/>
                    </a:lnTo>
                    <a:lnTo>
                      <a:pt x="225" y="269"/>
                    </a:lnTo>
                    <a:lnTo>
                      <a:pt x="232" y="271"/>
                    </a:lnTo>
                    <a:lnTo>
                      <a:pt x="239" y="273"/>
                    </a:lnTo>
                    <a:lnTo>
                      <a:pt x="246" y="275"/>
                    </a:lnTo>
                    <a:lnTo>
                      <a:pt x="253" y="276"/>
                    </a:lnTo>
                    <a:lnTo>
                      <a:pt x="261" y="277"/>
                    </a:lnTo>
                    <a:lnTo>
                      <a:pt x="268" y="278"/>
                    </a:lnTo>
                    <a:lnTo>
                      <a:pt x="276" y="279"/>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83" name="Freeform 437"/>
              <p:cNvSpPr>
                <a:spLocks/>
              </p:cNvSpPr>
              <p:nvPr/>
            </p:nvSpPr>
            <p:spPr bwMode="auto">
              <a:xfrm rot="5400000">
                <a:off x="1722294" y="1952060"/>
                <a:ext cx="277501" cy="424636"/>
              </a:xfrm>
              <a:custGeom>
                <a:avLst/>
                <a:gdLst>
                  <a:gd name="T0" fmla="*/ 2147483647 w 419"/>
                  <a:gd name="T1" fmla="*/ 2147483647 h 646"/>
                  <a:gd name="T2" fmla="*/ 2147483647 w 419"/>
                  <a:gd name="T3" fmla="*/ 2147483647 h 646"/>
                  <a:gd name="T4" fmla="*/ 2147483647 w 419"/>
                  <a:gd name="T5" fmla="*/ 2147483647 h 646"/>
                  <a:gd name="T6" fmla="*/ 2147483647 w 419"/>
                  <a:gd name="T7" fmla="*/ 2147483647 h 646"/>
                  <a:gd name="T8" fmla="*/ 2147483647 w 419"/>
                  <a:gd name="T9" fmla="*/ 2147483647 h 646"/>
                  <a:gd name="T10" fmla="*/ 2147483647 w 419"/>
                  <a:gd name="T11" fmla="*/ 2147483647 h 646"/>
                  <a:gd name="T12" fmla="*/ 2147483647 w 419"/>
                  <a:gd name="T13" fmla="*/ 2147483647 h 646"/>
                  <a:gd name="T14" fmla="*/ 2147483647 w 419"/>
                  <a:gd name="T15" fmla="*/ 2147483647 h 646"/>
                  <a:gd name="T16" fmla="*/ 2147483647 w 419"/>
                  <a:gd name="T17" fmla="*/ 2147483647 h 646"/>
                  <a:gd name="T18" fmla="*/ 2147483647 w 419"/>
                  <a:gd name="T19" fmla="*/ 2147483647 h 646"/>
                  <a:gd name="T20" fmla="*/ 2147483647 w 419"/>
                  <a:gd name="T21" fmla="*/ 2147483647 h 646"/>
                  <a:gd name="T22" fmla="*/ 2147483647 w 419"/>
                  <a:gd name="T23" fmla="*/ 2147483647 h 646"/>
                  <a:gd name="T24" fmla="*/ 2147483647 w 419"/>
                  <a:gd name="T25" fmla="*/ 2147483647 h 646"/>
                  <a:gd name="T26" fmla="*/ 2147483647 w 419"/>
                  <a:gd name="T27" fmla="*/ 2147483647 h 646"/>
                  <a:gd name="T28" fmla="*/ 2147483647 w 419"/>
                  <a:gd name="T29" fmla="*/ 2147483647 h 646"/>
                  <a:gd name="T30" fmla="*/ 2147483647 w 419"/>
                  <a:gd name="T31" fmla="*/ 2147483647 h 646"/>
                  <a:gd name="T32" fmla="*/ 2147483647 w 419"/>
                  <a:gd name="T33" fmla="*/ 2147483647 h 646"/>
                  <a:gd name="T34" fmla="*/ 2147483647 w 419"/>
                  <a:gd name="T35" fmla="*/ 2147483647 h 646"/>
                  <a:gd name="T36" fmla="*/ 2147483647 w 419"/>
                  <a:gd name="T37" fmla="*/ 2147483647 h 646"/>
                  <a:gd name="T38" fmla="*/ 2147483647 w 419"/>
                  <a:gd name="T39" fmla="*/ 2147483647 h 646"/>
                  <a:gd name="T40" fmla="*/ 2147483647 w 419"/>
                  <a:gd name="T41" fmla="*/ 2147483647 h 646"/>
                  <a:gd name="T42" fmla="*/ 2147483647 w 419"/>
                  <a:gd name="T43" fmla="*/ 2147483647 h 646"/>
                  <a:gd name="T44" fmla="*/ 2147483647 w 419"/>
                  <a:gd name="T45" fmla="*/ 2147483647 h 646"/>
                  <a:gd name="T46" fmla="*/ 2147483647 w 419"/>
                  <a:gd name="T47" fmla="*/ 2147483647 h 646"/>
                  <a:gd name="T48" fmla="*/ 2147483647 w 419"/>
                  <a:gd name="T49" fmla="*/ 2147483647 h 646"/>
                  <a:gd name="T50" fmla="*/ 2147483647 w 419"/>
                  <a:gd name="T51" fmla="*/ 2147483647 h 646"/>
                  <a:gd name="T52" fmla="*/ 2147483647 w 419"/>
                  <a:gd name="T53" fmla="*/ 2147483647 h 646"/>
                  <a:gd name="T54" fmla="*/ 2147483647 w 419"/>
                  <a:gd name="T55" fmla="*/ 2147483647 h 646"/>
                  <a:gd name="T56" fmla="*/ 2147483647 w 419"/>
                  <a:gd name="T57" fmla="*/ 2147483647 h 646"/>
                  <a:gd name="T58" fmla="*/ 2147483647 w 419"/>
                  <a:gd name="T59" fmla="*/ 2147483647 h 646"/>
                  <a:gd name="T60" fmla="*/ 2147483647 w 419"/>
                  <a:gd name="T61" fmla="*/ 2147483647 h 646"/>
                  <a:gd name="T62" fmla="*/ 2147483647 w 419"/>
                  <a:gd name="T63" fmla="*/ 2147483647 h 646"/>
                  <a:gd name="T64" fmla="*/ 2147483647 w 419"/>
                  <a:gd name="T65" fmla="*/ 2147483647 h 646"/>
                  <a:gd name="T66" fmla="*/ 2147483647 w 419"/>
                  <a:gd name="T67" fmla="*/ 2147483647 h 646"/>
                  <a:gd name="T68" fmla="*/ 2147483647 w 419"/>
                  <a:gd name="T69" fmla="*/ 2147483647 h 646"/>
                  <a:gd name="T70" fmla="*/ 2147483647 w 419"/>
                  <a:gd name="T71" fmla="*/ 2147483647 h 646"/>
                  <a:gd name="T72" fmla="*/ 2147483647 w 419"/>
                  <a:gd name="T73" fmla="*/ 2147483647 h 646"/>
                  <a:gd name="T74" fmla="*/ 2147483647 w 419"/>
                  <a:gd name="T75" fmla="*/ 2147483647 h 646"/>
                  <a:gd name="T76" fmla="*/ 2147483647 w 419"/>
                  <a:gd name="T77" fmla="*/ 2147483647 h 646"/>
                  <a:gd name="T78" fmla="*/ 2147483647 w 419"/>
                  <a:gd name="T79" fmla="*/ 2147483647 h 646"/>
                  <a:gd name="T80" fmla="*/ 2147483647 w 419"/>
                  <a:gd name="T81" fmla="*/ 2147483647 h 646"/>
                  <a:gd name="T82" fmla="*/ 2147483647 w 419"/>
                  <a:gd name="T83" fmla="*/ 2147483647 h 646"/>
                  <a:gd name="T84" fmla="*/ 2147483647 w 419"/>
                  <a:gd name="T85" fmla="*/ 2147483647 h 646"/>
                  <a:gd name="T86" fmla="*/ 2147483647 w 419"/>
                  <a:gd name="T87" fmla="*/ 2147483647 h 646"/>
                  <a:gd name="T88" fmla="*/ 2147483647 w 419"/>
                  <a:gd name="T89" fmla="*/ 2147483647 h 646"/>
                  <a:gd name="T90" fmla="*/ 2147483647 w 419"/>
                  <a:gd name="T91" fmla="*/ 2147483647 h 646"/>
                  <a:gd name="T92" fmla="*/ 2147483647 w 419"/>
                  <a:gd name="T93" fmla="*/ 2147483647 h 646"/>
                  <a:gd name="T94" fmla="*/ 2147483647 w 419"/>
                  <a:gd name="T95" fmla="*/ 2147483647 h 646"/>
                  <a:gd name="T96" fmla="*/ 2147483647 w 419"/>
                  <a:gd name="T97" fmla="*/ 2147483647 h 646"/>
                  <a:gd name="T98" fmla="*/ 2147483647 w 419"/>
                  <a:gd name="T99" fmla="*/ 2147483647 h 646"/>
                  <a:gd name="T100" fmla="*/ 2147483647 w 419"/>
                  <a:gd name="T101" fmla="*/ 2147483647 h 646"/>
                  <a:gd name="T102" fmla="*/ 2147483647 w 419"/>
                  <a:gd name="T103" fmla="*/ 2147483647 h 646"/>
                  <a:gd name="T104" fmla="*/ 2147483647 w 419"/>
                  <a:gd name="T105" fmla="*/ 2147483647 h 646"/>
                  <a:gd name="T106" fmla="*/ 2147483647 w 419"/>
                  <a:gd name="T107" fmla="*/ 2147483647 h 646"/>
                  <a:gd name="T108" fmla="*/ 2147483647 w 419"/>
                  <a:gd name="T109" fmla="*/ 2147483647 h 646"/>
                  <a:gd name="T110" fmla="*/ 2147483647 w 419"/>
                  <a:gd name="T111" fmla="*/ 2147483647 h 646"/>
                  <a:gd name="T112" fmla="*/ 2147483647 w 419"/>
                  <a:gd name="T113" fmla="*/ 2147483647 h 646"/>
                  <a:gd name="T114" fmla="*/ 2147483647 w 419"/>
                  <a:gd name="T115" fmla="*/ 2147483647 h 646"/>
                  <a:gd name="T116" fmla="*/ 2147483647 w 419"/>
                  <a:gd name="T117" fmla="*/ 2147483647 h 646"/>
                  <a:gd name="T118" fmla="*/ 2147483647 w 419"/>
                  <a:gd name="T119" fmla="*/ 2147483647 h 646"/>
                  <a:gd name="T120" fmla="*/ 2147483647 w 419"/>
                  <a:gd name="T121" fmla="*/ 2147483647 h 646"/>
                  <a:gd name="T122" fmla="*/ 2147483647 w 419"/>
                  <a:gd name="T123" fmla="*/ 2147483647 h 646"/>
                  <a:gd name="T124" fmla="*/ 2147483647 w 419"/>
                  <a:gd name="T125" fmla="*/ 0 h 6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9"/>
                  <a:gd name="T190" fmla="*/ 0 h 646"/>
                  <a:gd name="T191" fmla="*/ 419 w 419"/>
                  <a:gd name="T192" fmla="*/ 646 h 6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9" h="646">
                    <a:moveTo>
                      <a:pt x="0" y="645"/>
                    </a:moveTo>
                    <a:lnTo>
                      <a:pt x="9" y="640"/>
                    </a:lnTo>
                    <a:lnTo>
                      <a:pt x="18" y="636"/>
                    </a:lnTo>
                    <a:lnTo>
                      <a:pt x="27" y="631"/>
                    </a:lnTo>
                    <a:lnTo>
                      <a:pt x="36" y="626"/>
                    </a:lnTo>
                    <a:lnTo>
                      <a:pt x="45" y="622"/>
                    </a:lnTo>
                    <a:lnTo>
                      <a:pt x="53" y="617"/>
                    </a:lnTo>
                    <a:lnTo>
                      <a:pt x="61" y="612"/>
                    </a:lnTo>
                    <a:lnTo>
                      <a:pt x="70" y="608"/>
                    </a:lnTo>
                    <a:lnTo>
                      <a:pt x="78" y="603"/>
                    </a:lnTo>
                    <a:lnTo>
                      <a:pt x="85" y="598"/>
                    </a:lnTo>
                    <a:lnTo>
                      <a:pt x="93" y="594"/>
                    </a:lnTo>
                    <a:lnTo>
                      <a:pt x="101" y="589"/>
                    </a:lnTo>
                    <a:lnTo>
                      <a:pt x="108" y="584"/>
                    </a:lnTo>
                    <a:lnTo>
                      <a:pt x="115" y="579"/>
                    </a:lnTo>
                    <a:lnTo>
                      <a:pt x="123" y="575"/>
                    </a:lnTo>
                    <a:lnTo>
                      <a:pt x="130" y="570"/>
                    </a:lnTo>
                    <a:lnTo>
                      <a:pt x="137" y="565"/>
                    </a:lnTo>
                    <a:lnTo>
                      <a:pt x="143" y="561"/>
                    </a:lnTo>
                    <a:lnTo>
                      <a:pt x="150" y="556"/>
                    </a:lnTo>
                    <a:lnTo>
                      <a:pt x="156" y="551"/>
                    </a:lnTo>
                    <a:lnTo>
                      <a:pt x="163" y="546"/>
                    </a:lnTo>
                    <a:lnTo>
                      <a:pt x="169" y="542"/>
                    </a:lnTo>
                    <a:lnTo>
                      <a:pt x="175" y="537"/>
                    </a:lnTo>
                    <a:lnTo>
                      <a:pt x="181" y="532"/>
                    </a:lnTo>
                    <a:lnTo>
                      <a:pt x="187" y="527"/>
                    </a:lnTo>
                    <a:lnTo>
                      <a:pt x="193" y="522"/>
                    </a:lnTo>
                    <a:lnTo>
                      <a:pt x="198" y="518"/>
                    </a:lnTo>
                    <a:lnTo>
                      <a:pt x="204" y="513"/>
                    </a:lnTo>
                    <a:lnTo>
                      <a:pt x="209" y="508"/>
                    </a:lnTo>
                    <a:lnTo>
                      <a:pt x="215" y="503"/>
                    </a:lnTo>
                    <a:lnTo>
                      <a:pt x="220" y="498"/>
                    </a:lnTo>
                    <a:lnTo>
                      <a:pt x="225" y="494"/>
                    </a:lnTo>
                    <a:lnTo>
                      <a:pt x="230" y="489"/>
                    </a:lnTo>
                    <a:lnTo>
                      <a:pt x="235" y="484"/>
                    </a:lnTo>
                    <a:lnTo>
                      <a:pt x="239" y="479"/>
                    </a:lnTo>
                    <a:lnTo>
                      <a:pt x="244" y="474"/>
                    </a:lnTo>
                    <a:lnTo>
                      <a:pt x="248" y="469"/>
                    </a:lnTo>
                    <a:lnTo>
                      <a:pt x="253" y="464"/>
                    </a:lnTo>
                    <a:lnTo>
                      <a:pt x="257" y="460"/>
                    </a:lnTo>
                    <a:lnTo>
                      <a:pt x="261" y="455"/>
                    </a:lnTo>
                    <a:lnTo>
                      <a:pt x="266" y="450"/>
                    </a:lnTo>
                    <a:lnTo>
                      <a:pt x="270" y="445"/>
                    </a:lnTo>
                    <a:lnTo>
                      <a:pt x="274" y="440"/>
                    </a:lnTo>
                    <a:lnTo>
                      <a:pt x="277" y="435"/>
                    </a:lnTo>
                    <a:lnTo>
                      <a:pt x="281" y="430"/>
                    </a:lnTo>
                    <a:lnTo>
                      <a:pt x="285" y="425"/>
                    </a:lnTo>
                    <a:lnTo>
                      <a:pt x="288" y="420"/>
                    </a:lnTo>
                    <a:lnTo>
                      <a:pt x="292" y="415"/>
                    </a:lnTo>
                    <a:lnTo>
                      <a:pt x="295" y="410"/>
                    </a:lnTo>
                    <a:lnTo>
                      <a:pt x="299" y="405"/>
                    </a:lnTo>
                    <a:lnTo>
                      <a:pt x="302" y="400"/>
                    </a:lnTo>
                    <a:lnTo>
                      <a:pt x="305" y="395"/>
                    </a:lnTo>
                    <a:lnTo>
                      <a:pt x="308" y="390"/>
                    </a:lnTo>
                    <a:lnTo>
                      <a:pt x="311" y="385"/>
                    </a:lnTo>
                    <a:lnTo>
                      <a:pt x="314" y="380"/>
                    </a:lnTo>
                    <a:lnTo>
                      <a:pt x="317" y="375"/>
                    </a:lnTo>
                    <a:lnTo>
                      <a:pt x="319" y="370"/>
                    </a:lnTo>
                    <a:lnTo>
                      <a:pt x="322" y="365"/>
                    </a:lnTo>
                    <a:lnTo>
                      <a:pt x="325" y="360"/>
                    </a:lnTo>
                    <a:lnTo>
                      <a:pt x="327" y="355"/>
                    </a:lnTo>
                    <a:lnTo>
                      <a:pt x="330" y="350"/>
                    </a:lnTo>
                    <a:lnTo>
                      <a:pt x="332" y="345"/>
                    </a:lnTo>
                    <a:lnTo>
                      <a:pt x="335" y="340"/>
                    </a:lnTo>
                    <a:lnTo>
                      <a:pt x="337" y="334"/>
                    </a:lnTo>
                    <a:lnTo>
                      <a:pt x="339" y="329"/>
                    </a:lnTo>
                    <a:lnTo>
                      <a:pt x="341" y="324"/>
                    </a:lnTo>
                    <a:lnTo>
                      <a:pt x="343" y="319"/>
                    </a:lnTo>
                    <a:lnTo>
                      <a:pt x="346" y="314"/>
                    </a:lnTo>
                    <a:lnTo>
                      <a:pt x="348" y="309"/>
                    </a:lnTo>
                    <a:lnTo>
                      <a:pt x="349" y="304"/>
                    </a:lnTo>
                    <a:lnTo>
                      <a:pt x="351" y="298"/>
                    </a:lnTo>
                    <a:lnTo>
                      <a:pt x="353" y="293"/>
                    </a:lnTo>
                    <a:lnTo>
                      <a:pt x="355" y="288"/>
                    </a:lnTo>
                    <a:lnTo>
                      <a:pt x="357" y="283"/>
                    </a:lnTo>
                    <a:lnTo>
                      <a:pt x="358" y="277"/>
                    </a:lnTo>
                    <a:lnTo>
                      <a:pt x="360" y="272"/>
                    </a:lnTo>
                    <a:lnTo>
                      <a:pt x="362" y="267"/>
                    </a:lnTo>
                    <a:lnTo>
                      <a:pt x="363" y="262"/>
                    </a:lnTo>
                    <a:lnTo>
                      <a:pt x="365" y="256"/>
                    </a:lnTo>
                    <a:lnTo>
                      <a:pt x="366" y="251"/>
                    </a:lnTo>
                    <a:lnTo>
                      <a:pt x="368" y="246"/>
                    </a:lnTo>
                    <a:lnTo>
                      <a:pt x="369" y="240"/>
                    </a:lnTo>
                    <a:lnTo>
                      <a:pt x="371" y="235"/>
                    </a:lnTo>
                    <a:lnTo>
                      <a:pt x="372" y="230"/>
                    </a:lnTo>
                    <a:lnTo>
                      <a:pt x="373" y="224"/>
                    </a:lnTo>
                    <a:lnTo>
                      <a:pt x="375" y="219"/>
                    </a:lnTo>
                    <a:lnTo>
                      <a:pt x="376" y="214"/>
                    </a:lnTo>
                    <a:lnTo>
                      <a:pt x="377" y="208"/>
                    </a:lnTo>
                    <a:lnTo>
                      <a:pt x="378" y="203"/>
                    </a:lnTo>
                    <a:lnTo>
                      <a:pt x="379" y="198"/>
                    </a:lnTo>
                    <a:lnTo>
                      <a:pt x="381" y="192"/>
                    </a:lnTo>
                    <a:lnTo>
                      <a:pt x="382" y="187"/>
                    </a:lnTo>
                    <a:lnTo>
                      <a:pt x="383" y="181"/>
                    </a:lnTo>
                    <a:lnTo>
                      <a:pt x="384" y="176"/>
                    </a:lnTo>
                    <a:lnTo>
                      <a:pt x="385" y="170"/>
                    </a:lnTo>
                    <a:lnTo>
                      <a:pt x="386" y="165"/>
                    </a:lnTo>
                    <a:lnTo>
                      <a:pt x="387" y="159"/>
                    </a:lnTo>
                    <a:lnTo>
                      <a:pt x="388" y="154"/>
                    </a:lnTo>
                    <a:lnTo>
                      <a:pt x="389" y="148"/>
                    </a:lnTo>
                    <a:lnTo>
                      <a:pt x="390" y="143"/>
                    </a:lnTo>
                    <a:lnTo>
                      <a:pt x="391" y="137"/>
                    </a:lnTo>
                    <a:lnTo>
                      <a:pt x="392" y="132"/>
                    </a:lnTo>
                    <a:lnTo>
                      <a:pt x="393" y="126"/>
                    </a:lnTo>
                    <a:lnTo>
                      <a:pt x="394" y="120"/>
                    </a:lnTo>
                    <a:lnTo>
                      <a:pt x="395" y="115"/>
                    </a:lnTo>
                    <a:lnTo>
                      <a:pt x="396" y="109"/>
                    </a:lnTo>
                    <a:lnTo>
                      <a:pt x="397" y="104"/>
                    </a:lnTo>
                    <a:lnTo>
                      <a:pt x="398" y="98"/>
                    </a:lnTo>
                    <a:lnTo>
                      <a:pt x="400" y="92"/>
                    </a:lnTo>
                    <a:lnTo>
                      <a:pt x="401" y="87"/>
                    </a:lnTo>
                    <a:lnTo>
                      <a:pt x="402" y="81"/>
                    </a:lnTo>
                    <a:lnTo>
                      <a:pt x="403" y="75"/>
                    </a:lnTo>
                    <a:lnTo>
                      <a:pt x="404" y="69"/>
                    </a:lnTo>
                    <a:lnTo>
                      <a:pt x="405" y="64"/>
                    </a:lnTo>
                    <a:lnTo>
                      <a:pt x="406" y="58"/>
                    </a:lnTo>
                    <a:lnTo>
                      <a:pt x="407" y="52"/>
                    </a:lnTo>
                    <a:lnTo>
                      <a:pt x="408" y="46"/>
                    </a:lnTo>
                    <a:lnTo>
                      <a:pt x="409" y="41"/>
                    </a:lnTo>
                    <a:lnTo>
                      <a:pt x="410" y="35"/>
                    </a:lnTo>
                    <a:lnTo>
                      <a:pt x="412" y="29"/>
                    </a:lnTo>
                    <a:lnTo>
                      <a:pt x="413" y="23"/>
                    </a:lnTo>
                    <a:lnTo>
                      <a:pt x="414" y="17"/>
                    </a:lnTo>
                    <a:lnTo>
                      <a:pt x="415" y="11"/>
                    </a:lnTo>
                    <a:lnTo>
                      <a:pt x="417" y="6"/>
                    </a:lnTo>
                    <a:lnTo>
                      <a:pt x="418"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84" name="Freeform 438"/>
              <p:cNvSpPr>
                <a:spLocks/>
              </p:cNvSpPr>
              <p:nvPr/>
            </p:nvSpPr>
            <p:spPr bwMode="auto">
              <a:xfrm rot="5400000">
                <a:off x="2070863" y="2303525"/>
                <a:ext cx="86357" cy="83457"/>
              </a:xfrm>
              <a:custGeom>
                <a:avLst/>
                <a:gdLst>
                  <a:gd name="T0" fmla="*/ 0 w 130"/>
                  <a:gd name="T1" fmla="*/ 2147483647 h 127"/>
                  <a:gd name="T2" fmla="*/ 2147483647 w 130"/>
                  <a:gd name="T3" fmla="*/ 2147483647 h 127"/>
                  <a:gd name="T4" fmla="*/ 2147483647 w 130"/>
                  <a:gd name="T5" fmla="*/ 2147483647 h 127"/>
                  <a:gd name="T6" fmla="*/ 2147483647 w 130"/>
                  <a:gd name="T7" fmla="*/ 2147483647 h 127"/>
                  <a:gd name="T8" fmla="*/ 2147483647 w 130"/>
                  <a:gd name="T9" fmla="*/ 2147483647 h 127"/>
                  <a:gd name="T10" fmla="*/ 2147483647 w 130"/>
                  <a:gd name="T11" fmla="*/ 2147483647 h 127"/>
                  <a:gd name="T12" fmla="*/ 2147483647 w 130"/>
                  <a:gd name="T13" fmla="*/ 2147483647 h 127"/>
                  <a:gd name="T14" fmla="*/ 2147483647 w 130"/>
                  <a:gd name="T15" fmla="*/ 2147483647 h 127"/>
                  <a:gd name="T16" fmla="*/ 2147483647 w 130"/>
                  <a:gd name="T17" fmla="*/ 2147483647 h 127"/>
                  <a:gd name="T18" fmla="*/ 2147483647 w 130"/>
                  <a:gd name="T19" fmla="*/ 2147483647 h 127"/>
                  <a:gd name="T20" fmla="*/ 2147483647 w 130"/>
                  <a:gd name="T21" fmla="*/ 2147483647 h 127"/>
                  <a:gd name="T22" fmla="*/ 2147483647 w 130"/>
                  <a:gd name="T23" fmla="*/ 2147483647 h 127"/>
                  <a:gd name="T24" fmla="*/ 2147483647 w 130"/>
                  <a:gd name="T25" fmla="*/ 2147483647 h 127"/>
                  <a:gd name="T26" fmla="*/ 2147483647 w 130"/>
                  <a:gd name="T27" fmla="*/ 2147483647 h 127"/>
                  <a:gd name="T28" fmla="*/ 2147483647 w 130"/>
                  <a:gd name="T29" fmla="*/ 2147483647 h 127"/>
                  <a:gd name="T30" fmla="*/ 2147483647 w 130"/>
                  <a:gd name="T31" fmla="*/ 2147483647 h 127"/>
                  <a:gd name="T32" fmla="*/ 2147483647 w 130"/>
                  <a:gd name="T33" fmla="*/ 2147483647 h 127"/>
                  <a:gd name="T34" fmla="*/ 2147483647 w 130"/>
                  <a:gd name="T35" fmla="*/ 2147483647 h 127"/>
                  <a:gd name="T36" fmla="*/ 2147483647 w 130"/>
                  <a:gd name="T37" fmla="*/ 2147483647 h 127"/>
                  <a:gd name="T38" fmla="*/ 2147483647 w 130"/>
                  <a:gd name="T39" fmla="*/ 2147483647 h 127"/>
                  <a:gd name="T40" fmla="*/ 2147483647 w 130"/>
                  <a:gd name="T41" fmla="*/ 2147483647 h 127"/>
                  <a:gd name="T42" fmla="*/ 2147483647 w 130"/>
                  <a:gd name="T43" fmla="*/ 2147483647 h 127"/>
                  <a:gd name="T44" fmla="*/ 2147483647 w 130"/>
                  <a:gd name="T45" fmla="*/ 2147483647 h 127"/>
                  <a:gd name="T46" fmla="*/ 2147483647 w 130"/>
                  <a:gd name="T47" fmla="*/ 2147483647 h 127"/>
                  <a:gd name="T48" fmla="*/ 2147483647 w 130"/>
                  <a:gd name="T49" fmla="*/ 2147483647 h 127"/>
                  <a:gd name="T50" fmla="*/ 2147483647 w 130"/>
                  <a:gd name="T51" fmla="*/ 2147483647 h 127"/>
                  <a:gd name="T52" fmla="*/ 2147483647 w 130"/>
                  <a:gd name="T53" fmla="*/ 2147483647 h 127"/>
                  <a:gd name="T54" fmla="*/ 2147483647 w 130"/>
                  <a:gd name="T55" fmla="*/ 2147483647 h 127"/>
                  <a:gd name="T56" fmla="*/ 2147483647 w 130"/>
                  <a:gd name="T57" fmla="*/ 2147483647 h 127"/>
                  <a:gd name="T58" fmla="*/ 2147483647 w 130"/>
                  <a:gd name="T59" fmla="*/ 2147483647 h 127"/>
                  <a:gd name="T60" fmla="*/ 2147483647 w 130"/>
                  <a:gd name="T61" fmla="*/ 2147483647 h 127"/>
                  <a:gd name="T62" fmla="*/ 2147483647 w 130"/>
                  <a:gd name="T63" fmla="*/ 2147483647 h 127"/>
                  <a:gd name="T64" fmla="*/ 2147483647 w 130"/>
                  <a:gd name="T65" fmla="*/ 0 h 127"/>
                  <a:gd name="T66" fmla="*/ 2147483647 w 130"/>
                  <a:gd name="T67" fmla="*/ 0 h 127"/>
                  <a:gd name="T68" fmla="*/ 2147483647 w 130"/>
                  <a:gd name="T69" fmla="*/ 0 h 127"/>
                  <a:gd name="T70" fmla="*/ 2147483647 w 130"/>
                  <a:gd name="T71" fmla="*/ 0 h 1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0"/>
                  <a:gd name="T109" fmla="*/ 0 h 127"/>
                  <a:gd name="T110" fmla="*/ 130 w 130"/>
                  <a:gd name="T111" fmla="*/ 127 h 1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0" h="127">
                    <a:moveTo>
                      <a:pt x="0" y="126"/>
                    </a:moveTo>
                    <a:lnTo>
                      <a:pt x="1" y="122"/>
                    </a:lnTo>
                    <a:lnTo>
                      <a:pt x="2" y="117"/>
                    </a:lnTo>
                    <a:lnTo>
                      <a:pt x="3" y="113"/>
                    </a:lnTo>
                    <a:lnTo>
                      <a:pt x="4" y="108"/>
                    </a:lnTo>
                    <a:lnTo>
                      <a:pt x="4" y="104"/>
                    </a:lnTo>
                    <a:lnTo>
                      <a:pt x="5" y="99"/>
                    </a:lnTo>
                    <a:lnTo>
                      <a:pt x="6" y="94"/>
                    </a:lnTo>
                    <a:lnTo>
                      <a:pt x="7" y="89"/>
                    </a:lnTo>
                    <a:lnTo>
                      <a:pt x="8" y="84"/>
                    </a:lnTo>
                    <a:lnTo>
                      <a:pt x="9" y="79"/>
                    </a:lnTo>
                    <a:lnTo>
                      <a:pt x="10" y="74"/>
                    </a:lnTo>
                    <a:lnTo>
                      <a:pt x="12" y="69"/>
                    </a:lnTo>
                    <a:lnTo>
                      <a:pt x="13" y="64"/>
                    </a:lnTo>
                    <a:lnTo>
                      <a:pt x="15" y="59"/>
                    </a:lnTo>
                    <a:lnTo>
                      <a:pt x="17" y="55"/>
                    </a:lnTo>
                    <a:lnTo>
                      <a:pt x="19" y="50"/>
                    </a:lnTo>
                    <a:lnTo>
                      <a:pt x="22" y="45"/>
                    </a:lnTo>
                    <a:lnTo>
                      <a:pt x="24" y="41"/>
                    </a:lnTo>
                    <a:lnTo>
                      <a:pt x="27" y="36"/>
                    </a:lnTo>
                    <a:lnTo>
                      <a:pt x="30" y="32"/>
                    </a:lnTo>
                    <a:lnTo>
                      <a:pt x="34" y="28"/>
                    </a:lnTo>
                    <a:lnTo>
                      <a:pt x="38" y="24"/>
                    </a:lnTo>
                    <a:lnTo>
                      <a:pt x="42" y="20"/>
                    </a:lnTo>
                    <a:lnTo>
                      <a:pt x="47" y="17"/>
                    </a:lnTo>
                    <a:lnTo>
                      <a:pt x="52" y="14"/>
                    </a:lnTo>
                    <a:lnTo>
                      <a:pt x="57" y="11"/>
                    </a:lnTo>
                    <a:lnTo>
                      <a:pt x="63" y="8"/>
                    </a:lnTo>
                    <a:lnTo>
                      <a:pt x="69" y="6"/>
                    </a:lnTo>
                    <a:lnTo>
                      <a:pt x="76" y="4"/>
                    </a:lnTo>
                    <a:lnTo>
                      <a:pt x="84" y="2"/>
                    </a:lnTo>
                    <a:lnTo>
                      <a:pt x="91" y="1"/>
                    </a:lnTo>
                    <a:lnTo>
                      <a:pt x="100" y="0"/>
                    </a:lnTo>
                    <a:lnTo>
                      <a:pt x="109" y="0"/>
                    </a:lnTo>
                    <a:lnTo>
                      <a:pt x="119" y="0"/>
                    </a:lnTo>
                    <a:lnTo>
                      <a:pt x="129"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85" name="Freeform 439"/>
              <p:cNvSpPr>
                <a:spLocks/>
              </p:cNvSpPr>
              <p:nvPr/>
            </p:nvSpPr>
            <p:spPr bwMode="auto">
              <a:xfrm rot="5400000">
                <a:off x="1535832" y="2221999"/>
                <a:ext cx="192197" cy="140670"/>
              </a:xfrm>
              <a:custGeom>
                <a:avLst/>
                <a:gdLst>
                  <a:gd name="T0" fmla="*/ 0 w 290"/>
                  <a:gd name="T1" fmla="*/ 2147483647 h 214"/>
                  <a:gd name="T2" fmla="*/ 2147483647 w 290"/>
                  <a:gd name="T3" fmla="*/ 2147483647 h 214"/>
                  <a:gd name="T4" fmla="*/ 2147483647 w 290"/>
                  <a:gd name="T5" fmla="*/ 2147483647 h 214"/>
                  <a:gd name="T6" fmla="*/ 2147483647 w 290"/>
                  <a:gd name="T7" fmla="*/ 2147483647 h 214"/>
                  <a:gd name="T8" fmla="*/ 2147483647 w 290"/>
                  <a:gd name="T9" fmla="*/ 2147483647 h 214"/>
                  <a:gd name="T10" fmla="*/ 2147483647 w 290"/>
                  <a:gd name="T11" fmla="*/ 2147483647 h 214"/>
                  <a:gd name="T12" fmla="*/ 2147483647 w 290"/>
                  <a:gd name="T13" fmla="*/ 2147483647 h 214"/>
                  <a:gd name="T14" fmla="*/ 2147483647 w 290"/>
                  <a:gd name="T15" fmla="*/ 2147483647 h 214"/>
                  <a:gd name="T16" fmla="*/ 2147483647 w 290"/>
                  <a:gd name="T17" fmla="*/ 2147483647 h 214"/>
                  <a:gd name="T18" fmla="*/ 2147483647 w 290"/>
                  <a:gd name="T19" fmla="*/ 2147483647 h 214"/>
                  <a:gd name="T20" fmla="*/ 2147483647 w 290"/>
                  <a:gd name="T21" fmla="*/ 2147483647 h 214"/>
                  <a:gd name="T22" fmla="*/ 2147483647 w 290"/>
                  <a:gd name="T23" fmla="*/ 2147483647 h 214"/>
                  <a:gd name="T24" fmla="*/ 2147483647 w 290"/>
                  <a:gd name="T25" fmla="*/ 2147483647 h 214"/>
                  <a:gd name="T26" fmla="*/ 2147483647 w 290"/>
                  <a:gd name="T27" fmla="*/ 2147483647 h 214"/>
                  <a:gd name="T28" fmla="*/ 2147483647 w 290"/>
                  <a:gd name="T29" fmla="*/ 2147483647 h 214"/>
                  <a:gd name="T30" fmla="*/ 2147483647 w 290"/>
                  <a:gd name="T31" fmla="*/ 2147483647 h 214"/>
                  <a:gd name="T32" fmla="*/ 2147483647 w 290"/>
                  <a:gd name="T33" fmla="*/ 2147483647 h 214"/>
                  <a:gd name="T34" fmla="*/ 2147483647 w 290"/>
                  <a:gd name="T35" fmla="*/ 2147483647 h 214"/>
                  <a:gd name="T36" fmla="*/ 2147483647 w 290"/>
                  <a:gd name="T37" fmla="*/ 2147483647 h 214"/>
                  <a:gd name="T38" fmla="*/ 2147483647 w 290"/>
                  <a:gd name="T39" fmla="*/ 2147483647 h 214"/>
                  <a:gd name="T40" fmla="*/ 2147483647 w 290"/>
                  <a:gd name="T41" fmla="*/ 2147483647 h 214"/>
                  <a:gd name="T42" fmla="*/ 2147483647 w 290"/>
                  <a:gd name="T43" fmla="*/ 2147483647 h 214"/>
                  <a:gd name="T44" fmla="*/ 2147483647 w 290"/>
                  <a:gd name="T45" fmla="*/ 2147483647 h 214"/>
                  <a:gd name="T46" fmla="*/ 2147483647 w 290"/>
                  <a:gd name="T47" fmla="*/ 2147483647 h 214"/>
                  <a:gd name="T48" fmla="*/ 2147483647 w 290"/>
                  <a:gd name="T49" fmla="*/ 2147483647 h 214"/>
                  <a:gd name="T50" fmla="*/ 2147483647 w 290"/>
                  <a:gd name="T51" fmla="*/ 2147483647 h 214"/>
                  <a:gd name="T52" fmla="*/ 2147483647 w 290"/>
                  <a:gd name="T53" fmla="*/ 2147483647 h 214"/>
                  <a:gd name="T54" fmla="*/ 2147483647 w 290"/>
                  <a:gd name="T55" fmla="*/ 2147483647 h 214"/>
                  <a:gd name="T56" fmla="*/ 2147483647 w 290"/>
                  <a:gd name="T57" fmla="*/ 2147483647 h 214"/>
                  <a:gd name="T58" fmla="*/ 2147483647 w 290"/>
                  <a:gd name="T59" fmla="*/ 2147483647 h 214"/>
                  <a:gd name="T60" fmla="*/ 2147483647 w 290"/>
                  <a:gd name="T61" fmla="*/ 2147483647 h 214"/>
                  <a:gd name="T62" fmla="*/ 2147483647 w 290"/>
                  <a:gd name="T63" fmla="*/ 2147483647 h 214"/>
                  <a:gd name="T64" fmla="*/ 2147483647 w 290"/>
                  <a:gd name="T65" fmla="*/ 2147483647 h 214"/>
                  <a:gd name="T66" fmla="*/ 2147483647 w 290"/>
                  <a:gd name="T67" fmla="*/ 2147483647 h 214"/>
                  <a:gd name="T68" fmla="*/ 2147483647 w 290"/>
                  <a:gd name="T69" fmla="*/ 2147483647 h 214"/>
                  <a:gd name="T70" fmla="*/ 2147483647 w 290"/>
                  <a:gd name="T71" fmla="*/ 2147483647 h 214"/>
                  <a:gd name="T72" fmla="*/ 2147483647 w 290"/>
                  <a:gd name="T73" fmla="*/ 2147483647 h 214"/>
                  <a:gd name="T74" fmla="*/ 2147483647 w 290"/>
                  <a:gd name="T75" fmla="*/ 2147483647 h 214"/>
                  <a:gd name="T76" fmla="*/ 2147483647 w 290"/>
                  <a:gd name="T77" fmla="*/ 2147483647 h 214"/>
                  <a:gd name="T78" fmla="*/ 2147483647 w 290"/>
                  <a:gd name="T79" fmla="*/ 2147483647 h 214"/>
                  <a:gd name="T80" fmla="*/ 2147483647 w 290"/>
                  <a:gd name="T81" fmla="*/ 2147483647 h 214"/>
                  <a:gd name="T82" fmla="*/ 2147483647 w 290"/>
                  <a:gd name="T83" fmla="*/ 2147483647 h 214"/>
                  <a:gd name="T84" fmla="*/ 2147483647 w 290"/>
                  <a:gd name="T85" fmla="*/ 2147483647 h 214"/>
                  <a:gd name="T86" fmla="*/ 2147483647 w 290"/>
                  <a:gd name="T87" fmla="*/ 2147483647 h 214"/>
                  <a:gd name="T88" fmla="*/ 2147483647 w 290"/>
                  <a:gd name="T89" fmla="*/ 2147483647 h 214"/>
                  <a:gd name="T90" fmla="*/ 2147483647 w 290"/>
                  <a:gd name="T91" fmla="*/ 2147483647 h 214"/>
                  <a:gd name="T92" fmla="*/ 2147483647 w 290"/>
                  <a:gd name="T93" fmla="*/ 2147483647 h 214"/>
                  <a:gd name="T94" fmla="*/ 2147483647 w 290"/>
                  <a:gd name="T95" fmla="*/ 2147483647 h 214"/>
                  <a:gd name="T96" fmla="*/ 2147483647 w 290"/>
                  <a:gd name="T97" fmla="*/ 2147483647 h 214"/>
                  <a:gd name="T98" fmla="*/ 2147483647 w 290"/>
                  <a:gd name="T99" fmla="*/ 2147483647 h 214"/>
                  <a:gd name="T100" fmla="*/ 2147483647 w 290"/>
                  <a:gd name="T101" fmla="*/ 2147483647 h 214"/>
                  <a:gd name="T102" fmla="*/ 2147483647 w 290"/>
                  <a:gd name="T103" fmla="*/ 2147483647 h 214"/>
                  <a:gd name="T104" fmla="*/ 2147483647 w 290"/>
                  <a:gd name="T105" fmla="*/ 0 h 214"/>
                  <a:gd name="T106" fmla="*/ 2147483647 w 290"/>
                  <a:gd name="T107" fmla="*/ 0 h 2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0"/>
                  <a:gd name="T163" fmla="*/ 0 h 214"/>
                  <a:gd name="T164" fmla="*/ 290 w 290"/>
                  <a:gd name="T165" fmla="*/ 214 h 2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0" h="214">
                    <a:moveTo>
                      <a:pt x="0" y="213"/>
                    </a:moveTo>
                    <a:lnTo>
                      <a:pt x="5" y="206"/>
                    </a:lnTo>
                    <a:lnTo>
                      <a:pt x="10" y="200"/>
                    </a:lnTo>
                    <a:lnTo>
                      <a:pt x="15" y="193"/>
                    </a:lnTo>
                    <a:lnTo>
                      <a:pt x="19" y="187"/>
                    </a:lnTo>
                    <a:lnTo>
                      <a:pt x="24" y="181"/>
                    </a:lnTo>
                    <a:lnTo>
                      <a:pt x="29" y="175"/>
                    </a:lnTo>
                    <a:lnTo>
                      <a:pt x="34" y="169"/>
                    </a:lnTo>
                    <a:lnTo>
                      <a:pt x="39" y="162"/>
                    </a:lnTo>
                    <a:lnTo>
                      <a:pt x="43" y="156"/>
                    </a:lnTo>
                    <a:lnTo>
                      <a:pt x="48" y="151"/>
                    </a:lnTo>
                    <a:lnTo>
                      <a:pt x="53" y="145"/>
                    </a:lnTo>
                    <a:lnTo>
                      <a:pt x="58" y="139"/>
                    </a:lnTo>
                    <a:lnTo>
                      <a:pt x="63" y="133"/>
                    </a:lnTo>
                    <a:lnTo>
                      <a:pt x="68" y="128"/>
                    </a:lnTo>
                    <a:lnTo>
                      <a:pt x="73" y="122"/>
                    </a:lnTo>
                    <a:lnTo>
                      <a:pt x="79" y="117"/>
                    </a:lnTo>
                    <a:lnTo>
                      <a:pt x="84" y="111"/>
                    </a:lnTo>
                    <a:lnTo>
                      <a:pt x="89" y="106"/>
                    </a:lnTo>
                    <a:lnTo>
                      <a:pt x="94" y="101"/>
                    </a:lnTo>
                    <a:lnTo>
                      <a:pt x="99" y="96"/>
                    </a:lnTo>
                    <a:lnTo>
                      <a:pt x="105" y="91"/>
                    </a:lnTo>
                    <a:lnTo>
                      <a:pt x="110" y="86"/>
                    </a:lnTo>
                    <a:lnTo>
                      <a:pt x="115" y="81"/>
                    </a:lnTo>
                    <a:lnTo>
                      <a:pt x="120" y="77"/>
                    </a:lnTo>
                    <a:lnTo>
                      <a:pt x="126" y="72"/>
                    </a:lnTo>
                    <a:lnTo>
                      <a:pt x="131" y="68"/>
                    </a:lnTo>
                    <a:lnTo>
                      <a:pt x="137" y="64"/>
                    </a:lnTo>
                    <a:lnTo>
                      <a:pt x="142" y="59"/>
                    </a:lnTo>
                    <a:lnTo>
                      <a:pt x="148" y="55"/>
                    </a:lnTo>
                    <a:lnTo>
                      <a:pt x="153" y="51"/>
                    </a:lnTo>
                    <a:lnTo>
                      <a:pt x="159" y="48"/>
                    </a:lnTo>
                    <a:lnTo>
                      <a:pt x="164" y="44"/>
                    </a:lnTo>
                    <a:lnTo>
                      <a:pt x="170" y="40"/>
                    </a:lnTo>
                    <a:lnTo>
                      <a:pt x="176" y="37"/>
                    </a:lnTo>
                    <a:lnTo>
                      <a:pt x="181" y="34"/>
                    </a:lnTo>
                    <a:lnTo>
                      <a:pt x="187" y="30"/>
                    </a:lnTo>
                    <a:lnTo>
                      <a:pt x="193" y="27"/>
                    </a:lnTo>
                    <a:lnTo>
                      <a:pt x="198" y="25"/>
                    </a:lnTo>
                    <a:lnTo>
                      <a:pt x="204" y="22"/>
                    </a:lnTo>
                    <a:lnTo>
                      <a:pt x="210" y="19"/>
                    </a:lnTo>
                    <a:lnTo>
                      <a:pt x="216" y="17"/>
                    </a:lnTo>
                    <a:lnTo>
                      <a:pt x="222" y="14"/>
                    </a:lnTo>
                    <a:lnTo>
                      <a:pt x="228" y="12"/>
                    </a:lnTo>
                    <a:lnTo>
                      <a:pt x="234" y="10"/>
                    </a:lnTo>
                    <a:lnTo>
                      <a:pt x="240" y="9"/>
                    </a:lnTo>
                    <a:lnTo>
                      <a:pt x="246" y="7"/>
                    </a:lnTo>
                    <a:lnTo>
                      <a:pt x="252" y="5"/>
                    </a:lnTo>
                    <a:lnTo>
                      <a:pt x="258" y="4"/>
                    </a:lnTo>
                    <a:lnTo>
                      <a:pt x="264" y="3"/>
                    </a:lnTo>
                    <a:lnTo>
                      <a:pt x="270" y="2"/>
                    </a:lnTo>
                    <a:lnTo>
                      <a:pt x="276" y="1"/>
                    </a:lnTo>
                    <a:lnTo>
                      <a:pt x="282" y="0"/>
                    </a:lnTo>
                    <a:lnTo>
                      <a:pt x="289"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86" name="Freeform 442"/>
              <p:cNvSpPr>
                <a:spLocks/>
              </p:cNvSpPr>
              <p:nvPr/>
            </p:nvSpPr>
            <p:spPr bwMode="auto">
              <a:xfrm rot="5400000">
                <a:off x="934262" y="2253535"/>
                <a:ext cx="385974" cy="269269"/>
              </a:xfrm>
              <a:custGeom>
                <a:avLst/>
                <a:gdLst>
                  <a:gd name="T0" fmla="*/ 2147483647 w 583"/>
                  <a:gd name="T1" fmla="*/ 2147483647 h 410"/>
                  <a:gd name="T2" fmla="*/ 2147483647 w 583"/>
                  <a:gd name="T3" fmla="*/ 2147483647 h 410"/>
                  <a:gd name="T4" fmla="*/ 2147483647 w 583"/>
                  <a:gd name="T5" fmla="*/ 2147483647 h 410"/>
                  <a:gd name="T6" fmla="*/ 2147483647 w 583"/>
                  <a:gd name="T7" fmla="*/ 2147483647 h 410"/>
                  <a:gd name="T8" fmla="*/ 2147483647 w 583"/>
                  <a:gd name="T9" fmla="*/ 2147483647 h 410"/>
                  <a:gd name="T10" fmla="*/ 2147483647 w 583"/>
                  <a:gd name="T11" fmla="*/ 2147483647 h 410"/>
                  <a:gd name="T12" fmla="*/ 2147483647 w 583"/>
                  <a:gd name="T13" fmla="*/ 2147483647 h 410"/>
                  <a:gd name="T14" fmla="*/ 2147483647 w 583"/>
                  <a:gd name="T15" fmla="*/ 2147483647 h 410"/>
                  <a:gd name="T16" fmla="*/ 2147483647 w 583"/>
                  <a:gd name="T17" fmla="*/ 2147483647 h 410"/>
                  <a:gd name="T18" fmla="*/ 2147483647 w 583"/>
                  <a:gd name="T19" fmla="*/ 2147483647 h 410"/>
                  <a:gd name="T20" fmla="*/ 2147483647 w 583"/>
                  <a:gd name="T21" fmla="*/ 2147483647 h 410"/>
                  <a:gd name="T22" fmla="*/ 2147483647 w 583"/>
                  <a:gd name="T23" fmla="*/ 2147483647 h 410"/>
                  <a:gd name="T24" fmla="*/ 2147483647 w 583"/>
                  <a:gd name="T25" fmla="*/ 2147483647 h 410"/>
                  <a:gd name="T26" fmla="*/ 2147483647 w 583"/>
                  <a:gd name="T27" fmla="*/ 2147483647 h 410"/>
                  <a:gd name="T28" fmla="*/ 2147483647 w 583"/>
                  <a:gd name="T29" fmla="*/ 2147483647 h 410"/>
                  <a:gd name="T30" fmla="*/ 2147483647 w 583"/>
                  <a:gd name="T31" fmla="*/ 2147483647 h 410"/>
                  <a:gd name="T32" fmla="*/ 2147483647 w 583"/>
                  <a:gd name="T33" fmla="*/ 2147483647 h 410"/>
                  <a:gd name="T34" fmla="*/ 2147483647 w 583"/>
                  <a:gd name="T35" fmla="*/ 2147483647 h 410"/>
                  <a:gd name="T36" fmla="*/ 2147483647 w 583"/>
                  <a:gd name="T37" fmla="*/ 2147483647 h 410"/>
                  <a:gd name="T38" fmla="*/ 2147483647 w 583"/>
                  <a:gd name="T39" fmla="*/ 2147483647 h 410"/>
                  <a:gd name="T40" fmla="*/ 2147483647 w 583"/>
                  <a:gd name="T41" fmla="*/ 2147483647 h 410"/>
                  <a:gd name="T42" fmla="*/ 2147483647 w 583"/>
                  <a:gd name="T43" fmla="*/ 2147483647 h 410"/>
                  <a:gd name="T44" fmla="*/ 2147483647 w 583"/>
                  <a:gd name="T45" fmla="*/ 2147483647 h 410"/>
                  <a:gd name="T46" fmla="*/ 2147483647 w 583"/>
                  <a:gd name="T47" fmla="*/ 2147483647 h 410"/>
                  <a:gd name="T48" fmla="*/ 2147483647 w 583"/>
                  <a:gd name="T49" fmla="*/ 2147483647 h 410"/>
                  <a:gd name="T50" fmla="*/ 2147483647 w 583"/>
                  <a:gd name="T51" fmla="*/ 2147483647 h 410"/>
                  <a:gd name="T52" fmla="*/ 2147483647 w 583"/>
                  <a:gd name="T53" fmla="*/ 2147483647 h 410"/>
                  <a:gd name="T54" fmla="*/ 2147483647 w 583"/>
                  <a:gd name="T55" fmla="*/ 2147483647 h 410"/>
                  <a:gd name="T56" fmla="*/ 2147483647 w 583"/>
                  <a:gd name="T57" fmla="*/ 2147483647 h 410"/>
                  <a:gd name="T58" fmla="*/ 2147483647 w 583"/>
                  <a:gd name="T59" fmla="*/ 2147483647 h 410"/>
                  <a:gd name="T60" fmla="*/ 2147483647 w 583"/>
                  <a:gd name="T61" fmla="*/ 2147483647 h 410"/>
                  <a:gd name="T62" fmla="*/ 2147483647 w 583"/>
                  <a:gd name="T63" fmla="*/ 2147483647 h 410"/>
                  <a:gd name="T64" fmla="*/ 2147483647 w 583"/>
                  <a:gd name="T65" fmla="*/ 0 h 410"/>
                  <a:gd name="T66" fmla="*/ 2147483647 w 583"/>
                  <a:gd name="T67" fmla="*/ 2147483647 h 410"/>
                  <a:gd name="T68" fmla="*/ 2147483647 w 583"/>
                  <a:gd name="T69" fmla="*/ 2147483647 h 410"/>
                  <a:gd name="T70" fmla="*/ 2147483647 w 583"/>
                  <a:gd name="T71" fmla="*/ 2147483647 h 410"/>
                  <a:gd name="T72" fmla="*/ 2147483647 w 583"/>
                  <a:gd name="T73" fmla="*/ 2147483647 h 410"/>
                  <a:gd name="T74" fmla="*/ 2147483647 w 583"/>
                  <a:gd name="T75" fmla="*/ 2147483647 h 410"/>
                  <a:gd name="T76" fmla="*/ 2147483647 w 583"/>
                  <a:gd name="T77" fmla="*/ 2147483647 h 410"/>
                  <a:gd name="T78" fmla="*/ 2147483647 w 583"/>
                  <a:gd name="T79" fmla="*/ 2147483647 h 410"/>
                  <a:gd name="T80" fmla="*/ 2147483647 w 583"/>
                  <a:gd name="T81" fmla="*/ 2147483647 h 410"/>
                  <a:gd name="T82" fmla="*/ 2147483647 w 583"/>
                  <a:gd name="T83" fmla="*/ 2147483647 h 410"/>
                  <a:gd name="T84" fmla="*/ 0 w 583"/>
                  <a:gd name="T85" fmla="*/ 2147483647 h 410"/>
                  <a:gd name="T86" fmla="*/ 0 w 583"/>
                  <a:gd name="T87" fmla="*/ 2147483647 h 410"/>
                  <a:gd name="T88" fmla="*/ 2147483647 w 583"/>
                  <a:gd name="T89" fmla="*/ 2147483647 h 410"/>
                  <a:gd name="T90" fmla="*/ 2147483647 w 583"/>
                  <a:gd name="T91" fmla="*/ 2147483647 h 410"/>
                  <a:gd name="T92" fmla="*/ 2147483647 w 583"/>
                  <a:gd name="T93" fmla="*/ 2147483647 h 410"/>
                  <a:gd name="T94" fmla="*/ 2147483647 w 583"/>
                  <a:gd name="T95" fmla="*/ 2147483647 h 410"/>
                  <a:gd name="T96" fmla="*/ 2147483647 w 583"/>
                  <a:gd name="T97" fmla="*/ 2147483647 h 410"/>
                  <a:gd name="T98" fmla="*/ 2147483647 w 583"/>
                  <a:gd name="T99" fmla="*/ 2147483647 h 410"/>
                  <a:gd name="T100" fmla="*/ 2147483647 w 583"/>
                  <a:gd name="T101" fmla="*/ 2147483647 h 410"/>
                  <a:gd name="T102" fmla="*/ 2147483647 w 583"/>
                  <a:gd name="T103" fmla="*/ 2147483647 h 410"/>
                  <a:gd name="T104" fmla="*/ 2147483647 w 583"/>
                  <a:gd name="T105" fmla="*/ 2147483647 h 410"/>
                  <a:gd name="T106" fmla="*/ 2147483647 w 583"/>
                  <a:gd name="T107" fmla="*/ 2147483647 h 410"/>
                  <a:gd name="T108" fmla="*/ 2147483647 w 583"/>
                  <a:gd name="T109" fmla="*/ 2147483647 h 410"/>
                  <a:gd name="T110" fmla="*/ 2147483647 w 583"/>
                  <a:gd name="T111" fmla="*/ 2147483647 h 410"/>
                  <a:gd name="T112" fmla="*/ 2147483647 w 583"/>
                  <a:gd name="T113" fmla="*/ 2147483647 h 410"/>
                  <a:gd name="T114" fmla="*/ 2147483647 w 583"/>
                  <a:gd name="T115" fmla="*/ 2147483647 h 410"/>
                  <a:gd name="T116" fmla="*/ 2147483647 w 583"/>
                  <a:gd name="T117" fmla="*/ 2147483647 h 4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3"/>
                  <a:gd name="T178" fmla="*/ 0 h 410"/>
                  <a:gd name="T179" fmla="*/ 583 w 583"/>
                  <a:gd name="T180" fmla="*/ 410 h 4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3" h="410">
                    <a:moveTo>
                      <a:pt x="291" y="409"/>
                    </a:moveTo>
                    <a:lnTo>
                      <a:pt x="298" y="409"/>
                    </a:lnTo>
                    <a:lnTo>
                      <a:pt x="306" y="409"/>
                    </a:lnTo>
                    <a:lnTo>
                      <a:pt x="314" y="409"/>
                    </a:lnTo>
                    <a:lnTo>
                      <a:pt x="321" y="408"/>
                    </a:lnTo>
                    <a:lnTo>
                      <a:pt x="329" y="408"/>
                    </a:lnTo>
                    <a:lnTo>
                      <a:pt x="336" y="407"/>
                    </a:lnTo>
                    <a:lnTo>
                      <a:pt x="344" y="406"/>
                    </a:lnTo>
                    <a:lnTo>
                      <a:pt x="351" y="405"/>
                    </a:lnTo>
                    <a:lnTo>
                      <a:pt x="358" y="404"/>
                    </a:lnTo>
                    <a:lnTo>
                      <a:pt x="366" y="402"/>
                    </a:lnTo>
                    <a:lnTo>
                      <a:pt x="373" y="401"/>
                    </a:lnTo>
                    <a:lnTo>
                      <a:pt x="380" y="399"/>
                    </a:lnTo>
                    <a:lnTo>
                      <a:pt x="387" y="397"/>
                    </a:lnTo>
                    <a:lnTo>
                      <a:pt x="394" y="395"/>
                    </a:lnTo>
                    <a:lnTo>
                      <a:pt x="400" y="393"/>
                    </a:lnTo>
                    <a:lnTo>
                      <a:pt x="407" y="391"/>
                    </a:lnTo>
                    <a:lnTo>
                      <a:pt x="414" y="389"/>
                    </a:lnTo>
                    <a:lnTo>
                      <a:pt x="420" y="386"/>
                    </a:lnTo>
                    <a:lnTo>
                      <a:pt x="427" y="384"/>
                    </a:lnTo>
                    <a:lnTo>
                      <a:pt x="433" y="381"/>
                    </a:lnTo>
                    <a:lnTo>
                      <a:pt x="440" y="378"/>
                    </a:lnTo>
                    <a:lnTo>
                      <a:pt x="446" y="375"/>
                    </a:lnTo>
                    <a:lnTo>
                      <a:pt x="452" y="372"/>
                    </a:lnTo>
                    <a:lnTo>
                      <a:pt x="458" y="369"/>
                    </a:lnTo>
                    <a:lnTo>
                      <a:pt x="464" y="365"/>
                    </a:lnTo>
                    <a:lnTo>
                      <a:pt x="470" y="362"/>
                    </a:lnTo>
                    <a:lnTo>
                      <a:pt x="475" y="358"/>
                    </a:lnTo>
                    <a:lnTo>
                      <a:pt x="481" y="354"/>
                    </a:lnTo>
                    <a:lnTo>
                      <a:pt x="486" y="350"/>
                    </a:lnTo>
                    <a:lnTo>
                      <a:pt x="492" y="346"/>
                    </a:lnTo>
                    <a:lnTo>
                      <a:pt x="497" y="342"/>
                    </a:lnTo>
                    <a:lnTo>
                      <a:pt x="503" y="337"/>
                    </a:lnTo>
                    <a:lnTo>
                      <a:pt x="508" y="332"/>
                    </a:lnTo>
                    <a:lnTo>
                      <a:pt x="514" y="327"/>
                    </a:lnTo>
                    <a:lnTo>
                      <a:pt x="519" y="322"/>
                    </a:lnTo>
                    <a:lnTo>
                      <a:pt x="524" y="316"/>
                    </a:lnTo>
                    <a:lnTo>
                      <a:pt x="529" y="310"/>
                    </a:lnTo>
                    <a:lnTo>
                      <a:pt x="533" y="305"/>
                    </a:lnTo>
                    <a:lnTo>
                      <a:pt x="538" y="299"/>
                    </a:lnTo>
                    <a:lnTo>
                      <a:pt x="542" y="293"/>
                    </a:lnTo>
                    <a:lnTo>
                      <a:pt x="546" y="287"/>
                    </a:lnTo>
                    <a:lnTo>
                      <a:pt x="550" y="281"/>
                    </a:lnTo>
                    <a:lnTo>
                      <a:pt x="554" y="275"/>
                    </a:lnTo>
                    <a:lnTo>
                      <a:pt x="558" y="268"/>
                    </a:lnTo>
                    <a:lnTo>
                      <a:pt x="561" y="262"/>
                    </a:lnTo>
                    <a:lnTo>
                      <a:pt x="564" y="255"/>
                    </a:lnTo>
                    <a:lnTo>
                      <a:pt x="567" y="249"/>
                    </a:lnTo>
                    <a:lnTo>
                      <a:pt x="569" y="242"/>
                    </a:lnTo>
                    <a:lnTo>
                      <a:pt x="572" y="235"/>
                    </a:lnTo>
                    <a:lnTo>
                      <a:pt x="574" y="228"/>
                    </a:lnTo>
                    <a:lnTo>
                      <a:pt x="576" y="222"/>
                    </a:lnTo>
                    <a:lnTo>
                      <a:pt x="577" y="215"/>
                    </a:lnTo>
                    <a:lnTo>
                      <a:pt x="579" y="208"/>
                    </a:lnTo>
                    <a:lnTo>
                      <a:pt x="580" y="200"/>
                    </a:lnTo>
                    <a:lnTo>
                      <a:pt x="581" y="193"/>
                    </a:lnTo>
                    <a:lnTo>
                      <a:pt x="582" y="186"/>
                    </a:lnTo>
                    <a:lnTo>
                      <a:pt x="582" y="179"/>
                    </a:lnTo>
                    <a:lnTo>
                      <a:pt x="582" y="171"/>
                    </a:lnTo>
                    <a:lnTo>
                      <a:pt x="582" y="164"/>
                    </a:lnTo>
                    <a:lnTo>
                      <a:pt x="582" y="157"/>
                    </a:lnTo>
                    <a:lnTo>
                      <a:pt x="581" y="149"/>
                    </a:lnTo>
                    <a:lnTo>
                      <a:pt x="580" y="142"/>
                    </a:lnTo>
                    <a:lnTo>
                      <a:pt x="579" y="135"/>
                    </a:lnTo>
                    <a:lnTo>
                      <a:pt x="577" y="127"/>
                    </a:lnTo>
                    <a:lnTo>
                      <a:pt x="575" y="120"/>
                    </a:lnTo>
                    <a:lnTo>
                      <a:pt x="573" y="113"/>
                    </a:lnTo>
                    <a:lnTo>
                      <a:pt x="571" y="107"/>
                    </a:lnTo>
                    <a:lnTo>
                      <a:pt x="569" y="100"/>
                    </a:lnTo>
                    <a:lnTo>
                      <a:pt x="566" y="93"/>
                    </a:lnTo>
                    <a:lnTo>
                      <a:pt x="563" y="87"/>
                    </a:lnTo>
                    <a:lnTo>
                      <a:pt x="560" y="81"/>
                    </a:lnTo>
                    <a:lnTo>
                      <a:pt x="556" y="75"/>
                    </a:lnTo>
                    <a:lnTo>
                      <a:pt x="552" y="69"/>
                    </a:lnTo>
                    <a:lnTo>
                      <a:pt x="549" y="63"/>
                    </a:lnTo>
                    <a:lnTo>
                      <a:pt x="544" y="57"/>
                    </a:lnTo>
                    <a:lnTo>
                      <a:pt x="540" y="52"/>
                    </a:lnTo>
                    <a:lnTo>
                      <a:pt x="535" y="47"/>
                    </a:lnTo>
                    <a:lnTo>
                      <a:pt x="530" y="42"/>
                    </a:lnTo>
                    <a:lnTo>
                      <a:pt x="525" y="37"/>
                    </a:lnTo>
                    <a:lnTo>
                      <a:pt x="520" y="33"/>
                    </a:lnTo>
                    <a:lnTo>
                      <a:pt x="515" y="29"/>
                    </a:lnTo>
                    <a:lnTo>
                      <a:pt x="509" y="25"/>
                    </a:lnTo>
                    <a:lnTo>
                      <a:pt x="503" y="22"/>
                    </a:lnTo>
                    <a:lnTo>
                      <a:pt x="497" y="18"/>
                    </a:lnTo>
                    <a:lnTo>
                      <a:pt x="491" y="16"/>
                    </a:lnTo>
                    <a:lnTo>
                      <a:pt x="486" y="14"/>
                    </a:lnTo>
                    <a:lnTo>
                      <a:pt x="480" y="12"/>
                    </a:lnTo>
                    <a:lnTo>
                      <a:pt x="474" y="10"/>
                    </a:lnTo>
                    <a:lnTo>
                      <a:pt x="468" y="8"/>
                    </a:lnTo>
                    <a:lnTo>
                      <a:pt x="462" y="7"/>
                    </a:lnTo>
                    <a:lnTo>
                      <a:pt x="456" y="6"/>
                    </a:lnTo>
                    <a:lnTo>
                      <a:pt x="449" y="5"/>
                    </a:lnTo>
                    <a:lnTo>
                      <a:pt x="443" y="4"/>
                    </a:lnTo>
                    <a:lnTo>
                      <a:pt x="436" y="3"/>
                    </a:lnTo>
                    <a:lnTo>
                      <a:pt x="429" y="2"/>
                    </a:lnTo>
                    <a:lnTo>
                      <a:pt x="423" y="2"/>
                    </a:lnTo>
                    <a:lnTo>
                      <a:pt x="416" y="2"/>
                    </a:lnTo>
                    <a:lnTo>
                      <a:pt x="408" y="2"/>
                    </a:lnTo>
                    <a:lnTo>
                      <a:pt x="401" y="2"/>
                    </a:lnTo>
                    <a:lnTo>
                      <a:pt x="394" y="2"/>
                    </a:lnTo>
                    <a:lnTo>
                      <a:pt x="387" y="2"/>
                    </a:lnTo>
                    <a:lnTo>
                      <a:pt x="379" y="2"/>
                    </a:lnTo>
                    <a:lnTo>
                      <a:pt x="372" y="3"/>
                    </a:lnTo>
                    <a:lnTo>
                      <a:pt x="364" y="4"/>
                    </a:lnTo>
                    <a:lnTo>
                      <a:pt x="356" y="4"/>
                    </a:lnTo>
                    <a:lnTo>
                      <a:pt x="348" y="5"/>
                    </a:lnTo>
                    <a:lnTo>
                      <a:pt x="341" y="6"/>
                    </a:lnTo>
                    <a:lnTo>
                      <a:pt x="333" y="7"/>
                    </a:lnTo>
                    <a:lnTo>
                      <a:pt x="325" y="8"/>
                    </a:lnTo>
                    <a:lnTo>
                      <a:pt x="317" y="9"/>
                    </a:lnTo>
                    <a:lnTo>
                      <a:pt x="308" y="10"/>
                    </a:lnTo>
                    <a:lnTo>
                      <a:pt x="300" y="11"/>
                    </a:lnTo>
                    <a:lnTo>
                      <a:pt x="292" y="13"/>
                    </a:lnTo>
                    <a:lnTo>
                      <a:pt x="284" y="11"/>
                    </a:lnTo>
                    <a:lnTo>
                      <a:pt x="275" y="9"/>
                    </a:lnTo>
                    <a:lnTo>
                      <a:pt x="267" y="8"/>
                    </a:lnTo>
                    <a:lnTo>
                      <a:pt x="259" y="7"/>
                    </a:lnTo>
                    <a:lnTo>
                      <a:pt x="250" y="5"/>
                    </a:lnTo>
                    <a:lnTo>
                      <a:pt x="242" y="4"/>
                    </a:lnTo>
                    <a:lnTo>
                      <a:pt x="234" y="3"/>
                    </a:lnTo>
                    <a:lnTo>
                      <a:pt x="226" y="3"/>
                    </a:lnTo>
                    <a:lnTo>
                      <a:pt x="218" y="2"/>
                    </a:lnTo>
                    <a:lnTo>
                      <a:pt x="211" y="1"/>
                    </a:lnTo>
                    <a:lnTo>
                      <a:pt x="203" y="1"/>
                    </a:lnTo>
                    <a:lnTo>
                      <a:pt x="195" y="1"/>
                    </a:lnTo>
                    <a:lnTo>
                      <a:pt x="188" y="0"/>
                    </a:lnTo>
                    <a:lnTo>
                      <a:pt x="180" y="0"/>
                    </a:lnTo>
                    <a:lnTo>
                      <a:pt x="173" y="1"/>
                    </a:lnTo>
                    <a:lnTo>
                      <a:pt x="166" y="1"/>
                    </a:lnTo>
                    <a:lnTo>
                      <a:pt x="159" y="1"/>
                    </a:lnTo>
                    <a:lnTo>
                      <a:pt x="152" y="2"/>
                    </a:lnTo>
                    <a:lnTo>
                      <a:pt x="145" y="3"/>
                    </a:lnTo>
                    <a:lnTo>
                      <a:pt x="138" y="4"/>
                    </a:lnTo>
                    <a:lnTo>
                      <a:pt x="132" y="5"/>
                    </a:lnTo>
                    <a:lnTo>
                      <a:pt x="125" y="6"/>
                    </a:lnTo>
                    <a:lnTo>
                      <a:pt x="119" y="8"/>
                    </a:lnTo>
                    <a:lnTo>
                      <a:pt x="113" y="9"/>
                    </a:lnTo>
                    <a:lnTo>
                      <a:pt x="107" y="11"/>
                    </a:lnTo>
                    <a:lnTo>
                      <a:pt x="101" y="14"/>
                    </a:lnTo>
                    <a:lnTo>
                      <a:pt x="96" y="16"/>
                    </a:lnTo>
                    <a:lnTo>
                      <a:pt x="90" y="18"/>
                    </a:lnTo>
                    <a:lnTo>
                      <a:pt x="85" y="21"/>
                    </a:lnTo>
                    <a:lnTo>
                      <a:pt x="79" y="25"/>
                    </a:lnTo>
                    <a:lnTo>
                      <a:pt x="73" y="28"/>
                    </a:lnTo>
                    <a:lnTo>
                      <a:pt x="67" y="32"/>
                    </a:lnTo>
                    <a:lnTo>
                      <a:pt x="62" y="36"/>
                    </a:lnTo>
                    <a:lnTo>
                      <a:pt x="56" y="41"/>
                    </a:lnTo>
                    <a:lnTo>
                      <a:pt x="51" y="45"/>
                    </a:lnTo>
                    <a:lnTo>
                      <a:pt x="46" y="50"/>
                    </a:lnTo>
                    <a:lnTo>
                      <a:pt x="42" y="55"/>
                    </a:lnTo>
                    <a:lnTo>
                      <a:pt x="37" y="60"/>
                    </a:lnTo>
                    <a:lnTo>
                      <a:pt x="33" y="66"/>
                    </a:lnTo>
                    <a:lnTo>
                      <a:pt x="29" y="71"/>
                    </a:lnTo>
                    <a:lnTo>
                      <a:pt x="26" y="77"/>
                    </a:lnTo>
                    <a:lnTo>
                      <a:pt x="22" y="83"/>
                    </a:lnTo>
                    <a:lnTo>
                      <a:pt x="19" y="89"/>
                    </a:lnTo>
                    <a:lnTo>
                      <a:pt x="16" y="95"/>
                    </a:lnTo>
                    <a:lnTo>
                      <a:pt x="13" y="102"/>
                    </a:lnTo>
                    <a:lnTo>
                      <a:pt x="11" y="108"/>
                    </a:lnTo>
                    <a:lnTo>
                      <a:pt x="8" y="115"/>
                    </a:lnTo>
                    <a:lnTo>
                      <a:pt x="6" y="122"/>
                    </a:lnTo>
                    <a:lnTo>
                      <a:pt x="5" y="129"/>
                    </a:lnTo>
                    <a:lnTo>
                      <a:pt x="3" y="136"/>
                    </a:lnTo>
                    <a:lnTo>
                      <a:pt x="2" y="143"/>
                    </a:lnTo>
                    <a:lnTo>
                      <a:pt x="1" y="150"/>
                    </a:lnTo>
                    <a:lnTo>
                      <a:pt x="0" y="157"/>
                    </a:lnTo>
                    <a:lnTo>
                      <a:pt x="0" y="164"/>
                    </a:lnTo>
                    <a:lnTo>
                      <a:pt x="0" y="171"/>
                    </a:lnTo>
                    <a:lnTo>
                      <a:pt x="0" y="179"/>
                    </a:lnTo>
                    <a:lnTo>
                      <a:pt x="0" y="186"/>
                    </a:lnTo>
                    <a:lnTo>
                      <a:pt x="1" y="193"/>
                    </a:lnTo>
                    <a:lnTo>
                      <a:pt x="2" y="200"/>
                    </a:lnTo>
                    <a:lnTo>
                      <a:pt x="3" y="208"/>
                    </a:lnTo>
                    <a:lnTo>
                      <a:pt x="4" y="215"/>
                    </a:lnTo>
                    <a:lnTo>
                      <a:pt x="6" y="222"/>
                    </a:lnTo>
                    <a:lnTo>
                      <a:pt x="8" y="228"/>
                    </a:lnTo>
                    <a:lnTo>
                      <a:pt x="10" y="235"/>
                    </a:lnTo>
                    <a:lnTo>
                      <a:pt x="12" y="242"/>
                    </a:lnTo>
                    <a:lnTo>
                      <a:pt x="15" y="249"/>
                    </a:lnTo>
                    <a:lnTo>
                      <a:pt x="18" y="255"/>
                    </a:lnTo>
                    <a:lnTo>
                      <a:pt x="21" y="262"/>
                    </a:lnTo>
                    <a:lnTo>
                      <a:pt x="24" y="268"/>
                    </a:lnTo>
                    <a:lnTo>
                      <a:pt x="28" y="275"/>
                    </a:lnTo>
                    <a:lnTo>
                      <a:pt x="31" y="281"/>
                    </a:lnTo>
                    <a:lnTo>
                      <a:pt x="35" y="287"/>
                    </a:lnTo>
                    <a:lnTo>
                      <a:pt x="39" y="293"/>
                    </a:lnTo>
                    <a:lnTo>
                      <a:pt x="44" y="299"/>
                    </a:lnTo>
                    <a:lnTo>
                      <a:pt x="48" y="305"/>
                    </a:lnTo>
                    <a:lnTo>
                      <a:pt x="53" y="310"/>
                    </a:lnTo>
                    <a:lnTo>
                      <a:pt x="58" y="316"/>
                    </a:lnTo>
                    <a:lnTo>
                      <a:pt x="63" y="321"/>
                    </a:lnTo>
                    <a:lnTo>
                      <a:pt x="68" y="327"/>
                    </a:lnTo>
                    <a:lnTo>
                      <a:pt x="74" y="332"/>
                    </a:lnTo>
                    <a:lnTo>
                      <a:pt x="79" y="337"/>
                    </a:lnTo>
                    <a:lnTo>
                      <a:pt x="85" y="342"/>
                    </a:lnTo>
                    <a:lnTo>
                      <a:pt x="90" y="346"/>
                    </a:lnTo>
                    <a:lnTo>
                      <a:pt x="95" y="350"/>
                    </a:lnTo>
                    <a:lnTo>
                      <a:pt x="101" y="354"/>
                    </a:lnTo>
                    <a:lnTo>
                      <a:pt x="106" y="358"/>
                    </a:lnTo>
                    <a:lnTo>
                      <a:pt x="112" y="361"/>
                    </a:lnTo>
                    <a:lnTo>
                      <a:pt x="118" y="365"/>
                    </a:lnTo>
                    <a:lnTo>
                      <a:pt x="123" y="368"/>
                    </a:lnTo>
                    <a:lnTo>
                      <a:pt x="129" y="371"/>
                    </a:lnTo>
                    <a:lnTo>
                      <a:pt x="135" y="375"/>
                    </a:lnTo>
                    <a:lnTo>
                      <a:pt x="142" y="378"/>
                    </a:lnTo>
                    <a:lnTo>
                      <a:pt x="148" y="381"/>
                    </a:lnTo>
                    <a:lnTo>
                      <a:pt x="154" y="383"/>
                    </a:lnTo>
                    <a:lnTo>
                      <a:pt x="161" y="386"/>
                    </a:lnTo>
                    <a:lnTo>
                      <a:pt x="167" y="388"/>
                    </a:lnTo>
                    <a:lnTo>
                      <a:pt x="174" y="391"/>
                    </a:lnTo>
                    <a:lnTo>
                      <a:pt x="181" y="393"/>
                    </a:lnTo>
                    <a:lnTo>
                      <a:pt x="188" y="395"/>
                    </a:lnTo>
                    <a:lnTo>
                      <a:pt x="195" y="397"/>
                    </a:lnTo>
                    <a:lnTo>
                      <a:pt x="202" y="399"/>
                    </a:lnTo>
                    <a:lnTo>
                      <a:pt x="209" y="401"/>
                    </a:lnTo>
                    <a:lnTo>
                      <a:pt x="216" y="402"/>
                    </a:lnTo>
                    <a:lnTo>
                      <a:pt x="223" y="403"/>
                    </a:lnTo>
                    <a:lnTo>
                      <a:pt x="230" y="405"/>
                    </a:lnTo>
                    <a:lnTo>
                      <a:pt x="238" y="406"/>
                    </a:lnTo>
                    <a:lnTo>
                      <a:pt x="245" y="407"/>
                    </a:lnTo>
                    <a:lnTo>
                      <a:pt x="253" y="408"/>
                    </a:lnTo>
                    <a:lnTo>
                      <a:pt x="260" y="408"/>
                    </a:lnTo>
                    <a:lnTo>
                      <a:pt x="268" y="409"/>
                    </a:lnTo>
                    <a:lnTo>
                      <a:pt x="275" y="409"/>
                    </a:lnTo>
                    <a:lnTo>
                      <a:pt x="283" y="409"/>
                    </a:lnTo>
                    <a:lnTo>
                      <a:pt x="291" y="409"/>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87" name="Freeform 443"/>
              <p:cNvSpPr>
                <a:spLocks/>
              </p:cNvSpPr>
              <p:nvPr/>
            </p:nvSpPr>
            <p:spPr bwMode="auto">
              <a:xfrm rot="5400000">
                <a:off x="1226771" y="2948741"/>
                <a:ext cx="294877" cy="26244"/>
              </a:xfrm>
              <a:custGeom>
                <a:avLst/>
                <a:gdLst>
                  <a:gd name="T0" fmla="*/ 2147483647 w 445"/>
                  <a:gd name="T1" fmla="*/ 2147483647 h 40"/>
                  <a:gd name="T2" fmla="*/ 2147483647 w 445"/>
                  <a:gd name="T3" fmla="*/ 2147483647 h 40"/>
                  <a:gd name="T4" fmla="*/ 2147483647 w 445"/>
                  <a:gd name="T5" fmla="*/ 2147483647 h 40"/>
                  <a:gd name="T6" fmla="*/ 2147483647 w 445"/>
                  <a:gd name="T7" fmla="*/ 2147483647 h 40"/>
                  <a:gd name="T8" fmla="*/ 2147483647 w 445"/>
                  <a:gd name="T9" fmla="*/ 2147483647 h 40"/>
                  <a:gd name="T10" fmla="*/ 2147483647 w 445"/>
                  <a:gd name="T11" fmla="*/ 2147483647 h 40"/>
                  <a:gd name="T12" fmla="*/ 2147483647 w 445"/>
                  <a:gd name="T13" fmla="*/ 2147483647 h 40"/>
                  <a:gd name="T14" fmla="*/ 2147483647 w 445"/>
                  <a:gd name="T15" fmla="*/ 2147483647 h 40"/>
                  <a:gd name="T16" fmla="*/ 2147483647 w 445"/>
                  <a:gd name="T17" fmla="*/ 2147483647 h 40"/>
                  <a:gd name="T18" fmla="*/ 2147483647 w 445"/>
                  <a:gd name="T19" fmla="*/ 2147483647 h 40"/>
                  <a:gd name="T20" fmla="*/ 2147483647 w 445"/>
                  <a:gd name="T21" fmla="*/ 2147483647 h 40"/>
                  <a:gd name="T22" fmla="*/ 2147483647 w 445"/>
                  <a:gd name="T23" fmla="*/ 2147483647 h 40"/>
                  <a:gd name="T24" fmla="*/ 2147483647 w 445"/>
                  <a:gd name="T25" fmla="*/ 2147483647 h 40"/>
                  <a:gd name="T26" fmla="*/ 2147483647 w 445"/>
                  <a:gd name="T27" fmla="*/ 2147483647 h 40"/>
                  <a:gd name="T28" fmla="*/ 2147483647 w 445"/>
                  <a:gd name="T29" fmla="*/ 2147483647 h 40"/>
                  <a:gd name="T30" fmla="*/ 2147483647 w 445"/>
                  <a:gd name="T31" fmla="*/ 2147483647 h 40"/>
                  <a:gd name="T32" fmla="*/ 2147483647 w 445"/>
                  <a:gd name="T33" fmla="*/ 2147483647 h 40"/>
                  <a:gd name="T34" fmla="*/ 2147483647 w 445"/>
                  <a:gd name="T35" fmla="*/ 2147483647 h 40"/>
                  <a:gd name="T36" fmla="*/ 2147483647 w 445"/>
                  <a:gd name="T37" fmla="*/ 2147483647 h 40"/>
                  <a:gd name="T38" fmla="*/ 2147483647 w 445"/>
                  <a:gd name="T39" fmla="*/ 2147483647 h 40"/>
                  <a:gd name="T40" fmla="*/ 2147483647 w 445"/>
                  <a:gd name="T41" fmla="*/ 2147483647 h 40"/>
                  <a:gd name="T42" fmla="*/ 2147483647 w 445"/>
                  <a:gd name="T43" fmla="*/ 2147483647 h 40"/>
                  <a:gd name="T44" fmla="*/ 2147483647 w 445"/>
                  <a:gd name="T45" fmla="*/ 2147483647 h 40"/>
                  <a:gd name="T46" fmla="*/ 2147483647 w 445"/>
                  <a:gd name="T47" fmla="*/ 2147483647 h 40"/>
                  <a:gd name="T48" fmla="*/ 2147483647 w 445"/>
                  <a:gd name="T49" fmla="*/ 2147483647 h 40"/>
                  <a:gd name="T50" fmla="*/ 2147483647 w 445"/>
                  <a:gd name="T51" fmla="*/ 2147483647 h 40"/>
                  <a:gd name="T52" fmla="*/ 2147483647 w 445"/>
                  <a:gd name="T53" fmla="*/ 2147483647 h 40"/>
                  <a:gd name="T54" fmla="*/ 2147483647 w 445"/>
                  <a:gd name="T55" fmla="*/ 2147483647 h 40"/>
                  <a:gd name="T56" fmla="*/ 2147483647 w 445"/>
                  <a:gd name="T57" fmla="*/ 2147483647 h 40"/>
                  <a:gd name="T58" fmla="*/ 2147483647 w 445"/>
                  <a:gd name="T59" fmla="*/ 2147483647 h 40"/>
                  <a:gd name="T60" fmla="*/ 2147483647 w 445"/>
                  <a:gd name="T61" fmla="*/ 2147483647 h 40"/>
                  <a:gd name="T62" fmla="*/ 2147483647 w 445"/>
                  <a:gd name="T63" fmla="*/ 2147483647 h 40"/>
                  <a:gd name="T64" fmla="*/ 2147483647 w 445"/>
                  <a:gd name="T65" fmla="*/ 2147483647 h 40"/>
                  <a:gd name="T66" fmla="*/ 2147483647 w 445"/>
                  <a:gd name="T67" fmla="*/ 2147483647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5"/>
                  <a:gd name="T103" fmla="*/ 0 h 40"/>
                  <a:gd name="T104" fmla="*/ 445 w 445"/>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5" h="40">
                    <a:moveTo>
                      <a:pt x="0" y="39"/>
                    </a:moveTo>
                    <a:lnTo>
                      <a:pt x="7" y="37"/>
                    </a:lnTo>
                    <a:lnTo>
                      <a:pt x="14" y="36"/>
                    </a:lnTo>
                    <a:lnTo>
                      <a:pt x="21" y="35"/>
                    </a:lnTo>
                    <a:lnTo>
                      <a:pt x="28" y="33"/>
                    </a:lnTo>
                    <a:lnTo>
                      <a:pt x="35" y="32"/>
                    </a:lnTo>
                    <a:lnTo>
                      <a:pt x="42" y="31"/>
                    </a:lnTo>
                    <a:lnTo>
                      <a:pt x="49" y="30"/>
                    </a:lnTo>
                    <a:lnTo>
                      <a:pt x="57" y="29"/>
                    </a:lnTo>
                    <a:lnTo>
                      <a:pt x="64" y="28"/>
                    </a:lnTo>
                    <a:lnTo>
                      <a:pt x="72" y="27"/>
                    </a:lnTo>
                    <a:lnTo>
                      <a:pt x="80" y="27"/>
                    </a:lnTo>
                    <a:lnTo>
                      <a:pt x="87" y="26"/>
                    </a:lnTo>
                    <a:lnTo>
                      <a:pt x="95" y="26"/>
                    </a:lnTo>
                    <a:lnTo>
                      <a:pt x="103" y="25"/>
                    </a:lnTo>
                    <a:lnTo>
                      <a:pt x="111" y="25"/>
                    </a:lnTo>
                    <a:lnTo>
                      <a:pt x="119" y="25"/>
                    </a:lnTo>
                    <a:lnTo>
                      <a:pt x="127" y="25"/>
                    </a:lnTo>
                    <a:lnTo>
                      <a:pt x="135" y="25"/>
                    </a:lnTo>
                    <a:lnTo>
                      <a:pt x="143" y="24"/>
                    </a:lnTo>
                    <a:lnTo>
                      <a:pt x="151" y="24"/>
                    </a:lnTo>
                    <a:lnTo>
                      <a:pt x="160" y="24"/>
                    </a:lnTo>
                    <a:lnTo>
                      <a:pt x="168" y="24"/>
                    </a:lnTo>
                    <a:lnTo>
                      <a:pt x="176" y="25"/>
                    </a:lnTo>
                    <a:lnTo>
                      <a:pt x="184" y="25"/>
                    </a:lnTo>
                    <a:lnTo>
                      <a:pt x="192" y="25"/>
                    </a:lnTo>
                    <a:lnTo>
                      <a:pt x="200" y="25"/>
                    </a:lnTo>
                    <a:lnTo>
                      <a:pt x="208" y="25"/>
                    </a:lnTo>
                    <a:lnTo>
                      <a:pt x="216" y="25"/>
                    </a:lnTo>
                    <a:lnTo>
                      <a:pt x="225" y="26"/>
                    </a:lnTo>
                    <a:lnTo>
                      <a:pt x="233" y="26"/>
                    </a:lnTo>
                    <a:lnTo>
                      <a:pt x="241" y="26"/>
                    </a:lnTo>
                    <a:lnTo>
                      <a:pt x="248" y="26"/>
                    </a:lnTo>
                    <a:lnTo>
                      <a:pt x="256" y="27"/>
                    </a:lnTo>
                    <a:lnTo>
                      <a:pt x="264" y="27"/>
                    </a:lnTo>
                    <a:lnTo>
                      <a:pt x="272" y="27"/>
                    </a:lnTo>
                    <a:lnTo>
                      <a:pt x="279" y="27"/>
                    </a:lnTo>
                    <a:lnTo>
                      <a:pt x="287" y="27"/>
                    </a:lnTo>
                    <a:lnTo>
                      <a:pt x="294" y="28"/>
                    </a:lnTo>
                    <a:lnTo>
                      <a:pt x="302" y="28"/>
                    </a:lnTo>
                    <a:lnTo>
                      <a:pt x="309" y="28"/>
                    </a:lnTo>
                    <a:lnTo>
                      <a:pt x="316" y="28"/>
                    </a:lnTo>
                    <a:lnTo>
                      <a:pt x="323" y="28"/>
                    </a:lnTo>
                    <a:lnTo>
                      <a:pt x="330" y="28"/>
                    </a:lnTo>
                    <a:lnTo>
                      <a:pt x="337" y="28"/>
                    </a:lnTo>
                    <a:lnTo>
                      <a:pt x="343" y="28"/>
                    </a:lnTo>
                    <a:lnTo>
                      <a:pt x="350" y="27"/>
                    </a:lnTo>
                    <a:lnTo>
                      <a:pt x="356" y="27"/>
                    </a:lnTo>
                    <a:lnTo>
                      <a:pt x="363" y="27"/>
                    </a:lnTo>
                    <a:lnTo>
                      <a:pt x="369" y="26"/>
                    </a:lnTo>
                    <a:lnTo>
                      <a:pt x="374" y="26"/>
                    </a:lnTo>
                    <a:lnTo>
                      <a:pt x="380" y="25"/>
                    </a:lnTo>
                    <a:lnTo>
                      <a:pt x="386" y="25"/>
                    </a:lnTo>
                    <a:lnTo>
                      <a:pt x="391" y="24"/>
                    </a:lnTo>
                    <a:lnTo>
                      <a:pt x="396" y="23"/>
                    </a:lnTo>
                    <a:lnTo>
                      <a:pt x="401" y="22"/>
                    </a:lnTo>
                    <a:lnTo>
                      <a:pt x="406" y="21"/>
                    </a:lnTo>
                    <a:lnTo>
                      <a:pt x="410" y="20"/>
                    </a:lnTo>
                    <a:lnTo>
                      <a:pt x="415" y="19"/>
                    </a:lnTo>
                    <a:lnTo>
                      <a:pt x="419" y="17"/>
                    </a:lnTo>
                    <a:lnTo>
                      <a:pt x="422" y="16"/>
                    </a:lnTo>
                    <a:lnTo>
                      <a:pt x="426" y="14"/>
                    </a:lnTo>
                    <a:lnTo>
                      <a:pt x="429" y="13"/>
                    </a:lnTo>
                    <a:lnTo>
                      <a:pt x="433" y="11"/>
                    </a:lnTo>
                    <a:lnTo>
                      <a:pt x="435" y="9"/>
                    </a:lnTo>
                    <a:lnTo>
                      <a:pt x="438" y="7"/>
                    </a:lnTo>
                    <a:lnTo>
                      <a:pt x="440" y="5"/>
                    </a:lnTo>
                    <a:lnTo>
                      <a:pt x="442" y="2"/>
                    </a:lnTo>
                    <a:lnTo>
                      <a:pt x="444"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88" name="Freeform 444"/>
              <p:cNvSpPr>
                <a:spLocks/>
              </p:cNvSpPr>
              <p:nvPr/>
            </p:nvSpPr>
            <p:spPr bwMode="auto">
              <a:xfrm rot="5400000">
                <a:off x="1345468" y="2901048"/>
                <a:ext cx="249593" cy="166915"/>
              </a:xfrm>
              <a:custGeom>
                <a:avLst/>
                <a:gdLst>
                  <a:gd name="T0" fmla="*/ 2147483647 w 377"/>
                  <a:gd name="T1" fmla="*/ 2147483647 h 254"/>
                  <a:gd name="T2" fmla="*/ 2147483647 w 377"/>
                  <a:gd name="T3" fmla="*/ 2147483647 h 254"/>
                  <a:gd name="T4" fmla="*/ 2147483647 w 377"/>
                  <a:gd name="T5" fmla="*/ 2147483647 h 254"/>
                  <a:gd name="T6" fmla="*/ 2147483647 w 377"/>
                  <a:gd name="T7" fmla="*/ 2147483647 h 254"/>
                  <a:gd name="T8" fmla="*/ 2147483647 w 377"/>
                  <a:gd name="T9" fmla="*/ 2147483647 h 254"/>
                  <a:gd name="T10" fmla="*/ 2147483647 w 377"/>
                  <a:gd name="T11" fmla="*/ 2147483647 h 254"/>
                  <a:gd name="T12" fmla="*/ 2147483647 w 377"/>
                  <a:gd name="T13" fmla="*/ 2147483647 h 254"/>
                  <a:gd name="T14" fmla="*/ 2147483647 w 377"/>
                  <a:gd name="T15" fmla="*/ 2147483647 h 254"/>
                  <a:gd name="T16" fmla="*/ 2147483647 w 377"/>
                  <a:gd name="T17" fmla="*/ 2147483647 h 254"/>
                  <a:gd name="T18" fmla="*/ 2147483647 w 377"/>
                  <a:gd name="T19" fmla="*/ 2147483647 h 254"/>
                  <a:gd name="T20" fmla="*/ 2147483647 w 377"/>
                  <a:gd name="T21" fmla="*/ 2147483647 h 254"/>
                  <a:gd name="T22" fmla="*/ 2147483647 w 377"/>
                  <a:gd name="T23" fmla="*/ 2147483647 h 254"/>
                  <a:gd name="T24" fmla="*/ 2147483647 w 377"/>
                  <a:gd name="T25" fmla="*/ 2147483647 h 254"/>
                  <a:gd name="T26" fmla="*/ 2147483647 w 377"/>
                  <a:gd name="T27" fmla="*/ 2147483647 h 254"/>
                  <a:gd name="T28" fmla="*/ 2147483647 w 377"/>
                  <a:gd name="T29" fmla="*/ 2147483647 h 254"/>
                  <a:gd name="T30" fmla="*/ 2147483647 w 377"/>
                  <a:gd name="T31" fmla="*/ 2147483647 h 254"/>
                  <a:gd name="T32" fmla="*/ 2147483647 w 377"/>
                  <a:gd name="T33" fmla="*/ 2147483647 h 254"/>
                  <a:gd name="T34" fmla="*/ 2147483647 w 377"/>
                  <a:gd name="T35" fmla="*/ 2147483647 h 254"/>
                  <a:gd name="T36" fmla="*/ 2147483647 w 377"/>
                  <a:gd name="T37" fmla="*/ 2147483647 h 254"/>
                  <a:gd name="T38" fmla="*/ 2147483647 w 377"/>
                  <a:gd name="T39" fmla="*/ 2147483647 h 254"/>
                  <a:gd name="T40" fmla="*/ 2147483647 w 377"/>
                  <a:gd name="T41" fmla="*/ 2147483647 h 254"/>
                  <a:gd name="T42" fmla="*/ 2147483647 w 377"/>
                  <a:gd name="T43" fmla="*/ 2147483647 h 254"/>
                  <a:gd name="T44" fmla="*/ 2147483647 w 377"/>
                  <a:gd name="T45" fmla="*/ 2147483647 h 254"/>
                  <a:gd name="T46" fmla="*/ 2147483647 w 377"/>
                  <a:gd name="T47" fmla="*/ 2147483647 h 254"/>
                  <a:gd name="T48" fmla="*/ 2147483647 w 377"/>
                  <a:gd name="T49" fmla="*/ 2147483647 h 254"/>
                  <a:gd name="T50" fmla="*/ 2147483647 w 377"/>
                  <a:gd name="T51" fmla="*/ 2147483647 h 254"/>
                  <a:gd name="T52" fmla="*/ 2147483647 w 377"/>
                  <a:gd name="T53" fmla="*/ 2147483647 h 254"/>
                  <a:gd name="T54" fmla="*/ 2147483647 w 377"/>
                  <a:gd name="T55" fmla="*/ 2147483647 h 254"/>
                  <a:gd name="T56" fmla="*/ 2147483647 w 377"/>
                  <a:gd name="T57" fmla="*/ 2147483647 h 254"/>
                  <a:gd name="T58" fmla="*/ 2147483647 w 377"/>
                  <a:gd name="T59" fmla="*/ 2147483647 h 254"/>
                  <a:gd name="T60" fmla="*/ 2147483647 w 377"/>
                  <a:gd name="T61" fmla="*/ 2147483647 h 254"/>
                  <a:gd name="T62" fmla="*/ 2147483647 w 377"/>
                  <a:gd name="T63" fmla="*/ 2147483647 h 254"/>
                  <a:gd name="T64" fmla="*/ 2147483647 w 377"/>
                  <a:gd name="T65" fmla="*/ 2147483647 h 254"/>
                  <a:gd name="T66" fmla="*/ 2147483647 w 377"/>
                  <a:gd name="T67" fmla="*/ 2147483647 h 254"/>
                  <a:gd name="T68" fmla="*/ 2147483647 w 377"/>
                  <a:gd name="T69" fmla="*/ 2147483647 h 254"/>
                  <a:gd name="T70" fmla="*/ 2147483647 w 377"/>
                  <a:gd name="T71" fmla="*/ 2147483647 h 254"/>
                  <a:gd name="T72" fmla="*/ 2147483647 w 377"/>
                  <a:gd name="T73" fmla="*/ 2147483647 h 254"/>
                  <a:gd name="T74" fmla="*/ 2147483647 w 377"/>
                  <a:gd name="T75" fmla="*/ 2147483647 h 254"/>
                  <a:gd name="T76" fmla="*/ 2147483647 w 377"/>
                  <a:gd name="T77" fmla="*/ 2147483647 h 254"/>
                  <a:gd name="T78" fmla="*/ 2147483647 w 377"/>
                  <a:gd name="T79" fmla="*/ 2147483647 h 254"/>
                  <a:gd name="T80" fmla="*/ 2147483647 w 377"/>
                  <a:gd name="T81" fmla="*/ 2147483647 h 254"/>
                  <a:gd name="T82" fmla="*/ 2147483647 w 377"/>
                  <a:gd name="T83" fmla="*/ 2147483647 h 254"/>
                  <a:gd name="T84" fmla="*/ 2147483647 w 377"/>
                  <a:gd name="T85" fmla="*/ 2147483647 h 254"/>
                  <a:gd name="T86" fmla="*/ 2147483647 w 377"/>
                  <a:gd name="T87" fmla="*/ 2147483647 h 254"/>
                  <a:gd name="T88" fmla="*/ 2147483647 w 377"/>
                  <a:gd name="T89" fmla="*/ 2147483647 h 254"/>
                  <a:gd name="T90" fmla="*/ 2147483647 w 377"/>
                  <a:gd name="T91" fmla="*/ 2147483647 h 254"/>
                  <a:gd name="T92" fmla="*/ 2147483647 w 377"/>
                  <a:gd name="T93" fmla="*/ 2147483647 h 254"/>
                  <a:gd name="T94" fmla="*/ 2147483647 w 377"/>
                  <a:gd name="T95" fmla="*/ 2147483647 h 2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7"/>
                  <a:gd name="T145" fmla="*/ 0 h 254"/>
                  <a:gd name="T146" fmla="*/ 377 w 377"/>
                  <a:gd name="T147" fmla="*/ 254 h 2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7" h="254">
                    <a:moveTo>
                      <a:pt x="376" y="253"/>
                    </a:moveTo>
                    <a:lnTo>
                      <a:pt x="376" y="244"/>
                    </a:lnTo>
                    <a:lnTo>
                      <a:pt x="376" y="236"/>
                    </a:lnTo>
                    <a:lnTo>
                      <a:pt x="376" y="228"/>
                    </a:lnTo>
                    <a:lnTo>
                      <a:pt x="375" y="220"/>
                    </a:lnTo>
                    <a:lnTo>
                      <a:pt x="375" y="213"/>
                    </a:lnTo>
                    <a:lnTo>
                      <a:pt x="374" y="206"/>
                    </a:lnTo>
                    <a:lnTo>
                      <a:pt x="373" y="199"/>
                    </a:lnTo>
                    <a:lnTo>
                      <a:pt x="372" y="192"/>
                    </a:lnTo>
                    <a:lnTo>
                      <a:pt x="371" y="185"/>
                    </a:lnTo>
                    <a:lnTo>
                      <a:pt x="369" y="179"/>
                    </a:lnTo>
                    <a:lnTo>
                      <a:pt x="368" y="172"/>
                    </a:lnTo>
                    <a:lnTo>
                      <a:pt x="366" y="166"/>
                    </a:lnTo>
                    <a:lnTo>
                      <a:pt x="364" y="160"/>
                    </a:lnTo>
                    <a:lnTo>
                      <a:pt x="362" y="155"/>
                    </a:lnTo>
                    <a:lnTo>
                      <a:pt x="360" y="149"/>
                    </a:lnTo>
                    <a:lnTo>
                      <a:pt x="357" y="144"/>
                    </a:lnTo>
                    <a:lnTo>
                      <a:pt x="355" y="139"/>
                    </a:lnTo>
                    <a:lnTo>
                      <a:pt x="352" y="134"/>
                    </a:lnTo>
                    <a:lnTo>
                      <a:pt x="349" y="129"/>
                    </a:lnTo>
                    <a:lnTo>
                      <a:pt x="347" y="125"/>
                    </a:lnTo>
                    <a:lnTo>
                      <a:pt x="344" y="120"/>
                    </a:lnTo>
                    <a:lnTo>
                      <a:pt x="341" y="116"/>
                    </a:lnTo>
                    <a:lnTo>
                      <a:pt x="337" y="112"/>
                    </a:lnTo>
                    <a:lnTo>
                      <a:pt x="334" y="108"/>
                    </a:lnTo>
                    <a:lnTo>
                      <a:pt x="330" y="104"/>
                    </a:lnTo>
                    <a:lnTo>
                      <a:pt x="327" y="100"/>
                    </a:lnTo>
                    <a:lnTo>
                      <a:pt x="323" y="97"/>
                    </a:lnTo>
                    <a:lnTo>
                      <a:pt x="319" y="93"/>
                    </a:lnTo>
                    <a:lnTo>
                      <a:pt x="316" y="90"/>
                    </a:lnTo>
                    <a:lnTo>
                      <a:pt x="312" y="87"/>
                    </a:lnTo>
                    <a:lnTo>
                      <a:pt x="308" y="84"/>
                    </a:lnTo>
                    <a:lnTo>
                      <a:pt x="303" y="81"/>
                    </a:lnTo>
                    <a:lnTo>
                      <a:pt x="299" y="79"/>
                    </a:lnTo>
                    <a:lnTo>
                      <a:pt x="295" y="76"/>
                    </a:lnTo>
                    <a:lnTo>
                      <a:pt x="290" y="73"/>
                    </a:lnTo>
                    <a:lnTo>
                      <a:pt x="286" y="71"/>
                    </a:lnTo>
                    <a:lnTo>
                      <a:pt x="281" y="69"/>
                    </a:lnTo>
                    <a:lnTo>
                      <a:pt x="277" y="67"/>
                    </a:lnTo>
                    <a:lnTo>
                      <a:pt x="272" y="64"/>
                    </a:lnTo>
                    <a:lnTo>
                      <a:pt x="267" y="63"/>
                    </a:lnTo>
                    <a:lnTo>
                      <a:pt x="263" y="61"/>
                    </a:lnTo>
                    <a:lnTo>
                      <a:pt x="258" y="59"/>
                    </a:lnTo>
                    <a:lnTo>
                      <a:pt x="253" y="57"/>
                    </a:lnTo>
                    <a:lnTo>
                      <a:pt x="248" y="56"/>
                    </a:lnTo>
                    <a:lnTo>
                      <a:pt x="243" y="54"/>
                    </a:lnTo>
                    <a:lnTo>
                      <a:pt x="238" y="53"/>
                    </a:lnTo>
                    <a:lnTo>
                      <a:pt x="233" y="51"/>
                    </a:lnTo>
                    <a:lnTo>
                      <a:pt x="228" y="50"/>
                    </a:lnTo>
                    <a:lnTo>
                      <a:pt x="222" y="49"/>
                    </a:lnTo>
                    <a:lnTo>
                      <a:pt x="217" y="47"/>
                    </a:lnTo>
                    <a:lnTo>
                      <a:pt x="212" y="46"/>
                    </a:lnTo>
                    <a:lnTo>
                      <a:pt x="207" y="45"/>
                    </a:lnTo>
                    <a:lnTo>
                      <a:pt x="201" y="44"/>
                    </a:lnTo>
                    <a:lnTo>
                      <a:pt x="196" y="43"/>
                    </a:lnTo>
                    <a:lnTo>
                      <a:pt x="191" y="42"/>
                    </a:lnTo>
                    <a:lnTo>
                      <a:pt x="186" y="41"/>
                    </a:lnTo>
                    <a:lnTo>
                      <a:pt x="180" y="41"/>
                    </a:lnTo>
                    <a:lnTo>
                      <a:pt x="175" y="40"/>
                    </a:lnTo>
                    <a:lnTo>
                      <a:pt x="170" y="39"/>
                    </a:lnTo>
                    <a:lnTo>
                      <a:pt x="164" y="38"/>
                    </a:lnTo>
                    <a:lnTo>
                      <a:pt x="159" y="38"/>
                    </a:lnTo>
                    <a:lnTo>
                      <a:pt x="154" y="37"/>
                    </a:lnTo>
                    <a:lnTo>
                      <a:pt x="148" y="36"/>
                    </a:lnTo>
                    <a:lnTo>
                      <a:pt x="143" y="35"/>
                    </a:lnTo>
                    <a:lnTo>
                      <a:pt x="138" y="35"/>
                    </a:lnTo>
                    <a:lnTo>
                      <a:pt x="132" y="34"/>
                    </a:lnTo>
                    <a:lnTo>
                      <a:pt x="127" y="34"/>
                    </a:lnTo>
                    <a:lnTo>
                      <a:pt x="122" y="33"/>
                    </a:lnTo>
                    <a:lnTo>
                      <a:pt x="117" y="32"/>
                    </a:lnTo>
                    <a:lnTo>
                      <a:pt x="112" y="32"/>
                    </a:lnTo>
                    <a:lnTo>
                      <a:pt x="107" y="31"/>
                    </a:lnTo>
                    <a:lnTo>
                      <a:pt x="102" y="30"/>
                    </a:lnTo>
                    <a:lnTo>
                      <a:pt x="97" y="29"/>
                    </a:lnTo>
                    <a:lnTo>
                      <a:pt x="92" y="29"/>
                    </a:lnTo>
                    <a:lnTo>
                      <a:pt x="87" y="28"/>
                    </a:lnTo>
                    <a:lnTo>
                      <a:pt x="82" y="27"/>
                    </a:lnTo>
                    <a:lnTo>
                      <a:pt x="77" y="26"/>
                    </a:lnTo>
                    <a:lnTo>
                      <a:pt x="72" y="26"/>
                    </a:lnTo>
                    <a:lnTo>
                      <a:pt x="67" y="25"/>
                    </a:lnTo>
                    <a:lnTo>
                      <a:pt x="63" y="24"/>
                    </a:lnTo>
                    <a:lnTo>
                      <a:pt x="58" y="23"/>
                    </a:lnTo>
                    <a:lnTo>
                      <a:pt x="54" y="22"/>
                    </a:lnTo>
                    <a:lnTo>
                      <a:pt x="49" y="21"/>
                    </a:lnTo>
                    <a:lnTo>
                      <a:pt x="45" y="20"/>
                    </a:lnTo>
                    <a:lnTo>
                      <a:pt x="41" y="18"/>
                    </a:lnTo>
                    <a:lnTo>
                      <a:pt x="37" y="17"/>
                    </a:lnTo>
                    <a:lnTo>
                      <a:pt x="33" y="16"/>
                    </a:lnTo>
                    <a:lnTo>
                      <a:pt x="29" y="14"/>
                    </a:lnTo>
                    <a:lnTo>
                      <a:pt x="25" y="13"/>
                    </a:lnTo>
                    <a:lnTo>
                      <a:pt x="21" y="11"/>
                    </a:lnTo>
                    <a:lnTo>
                      <a:pt x="17" y="10"/>
                    </a:lnTo>
                    <a:lnTo>
                      <a:pt x="14" y="8"/>
                    </a:lnTo>
                    <a:lnTo>
                      <a:pt x="10" y="6"/>
                    </a:lnTo>
                    <a:lnTo>
                      <a:pt x="7" y="4"/>
                    </a:lnTo>
                    <a:lnTo>
                      <a:pt x="3" y="2"/>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89" name="Freeform 445"/>
              <p:cNvSpPr>
                <a:spLocks/>
              </p:cNvSpPr>
              <p:nvPr/>
            </p:nvSpPr>
            <p:spPr bwMode="auto">
              <a:xfrm rot="5400000">
                <a:off x="1444638" y="2749514"/>
                <a:ext cx="106366" cy="75059"/>
              </a:xfrm>
              <a:custGeom>
                <a:avLst/>
                <a:gdLst>
                  <a:gd name="T0" fmla="*/ 0 w 161"/>
                  <a:gd name="T1" fmla="*/ 2147483647 h 114"/>
                  <a:gd name="T2" fmla="*/ 2147483647 w 161"/>
                  <a:gd name="T3" fmla="*/ 2147483647 h 114"/>
                  <a:gd name="T4" fmla="*/ 2147483647 w 161"/>
                  <a:gd name="T5" fmla="*/ 2147483647 h 114"/>
                  <a:gd name="T6" fmla="*/ 2147483647 w 161"/>
                  <a:gd name="T7" fmla="*/ 2147483647 h 114"/>
                  <a:gd name="T8" fmla="*/ 2147483647 w 161"/>
                  <a:gd name="T9" fmla="*/ 2147483647 h 114"/>
                  <a:gd name="T10" fmla="*/ 2147483647 w 161"/>
                  <a:gd name="T11" fmla="*/ 2147483647 h 114"/>
                  <a:gd name="T12" fmla="*/ 2147483647 w 161"/>
                  <a:gd name="T13" fmla="*/ 2147483647 h 114"/>
                  <a:gd name="T14" fmla="*/ 2147483647 w 161"/>
                  <a:gd name="T15" fmla="*/ 2147483647 h 114"/>
                  <a:gd name="T16" fmla="*/ 2147483647 w 161"/>
                  <a:gd name="T17" fmla="*/ 2147483647 h 114"/>
                  <a:gd name="T18" fmla="*/ 2147483647 w 161"/>
                  <a:gd name="T19" fmla="*/ 2147483647 h 114"/>
                  <a:gd name="T20" fmla="*/ 2147483647 w 161"/>
                  <a:gd name="T21" fmla="*/ 2147483647 h 114"/>
                  <a:gd name="T22" fmla="*/ 2147483647 w 161"/>
                  <a:gd name="T23" fmla="*/ 2147483647 h 114"/>
                  <a:gd name="T24" fmla="*/ 2147483647 w 161"/>
                  <a:gd name="T25" fmla="*/ 2147483647 h 114"/>
                  <a:gd name="T26" fmla="*/ 2147483647 w 161"/>
                  <a:gd name="T27" fmla="*/ 2147483647 h 114"/>
                  <a:gd name="T28" fmla="*/ 2147483647 w 161"/>
                  <a:gd name="T29" fmla="*/ 2147483647 h 114"/>
                  <a:gd name="T30" fmla="*/ 2147483647 w 161"/>
                  <a:gd name="T31" fmla="*/ 2147483647 h 114"/>
                  <a:gd name="T32" fmla="*/ 2147483647 w 161"/>
                  <a:gd name="T33" fmla="*/ 2147483647 h 114"/>
                  <a:gd name="T34" fmla="*/ 2147483647 w 161"/>
                  <a:gd name="T35" fmla="*/ 2147483647 h 114"/>
                  <a:gd name="T36" fmla="*/ 2147483647 w 161"/>
                  <a:gd name="T37" fmla="*/ 2147483647 h 114"/>
                  <a:gd name="T38" fmla="*/ 2147483647 w 161"/>
                  <a:gd name="T39" fmla="*/ 2147483647 h 114"/>
                  <a:gd name="T40" fmla="*/ 2147483647 w 161"/>
                  <a:gd name="T41" fmla="*/ 2147483647 h 114"/>
                  <a:gd name="T42" fmla="*/ 2147483647 w 161"/>
                  <a:gd name="T43" fmla="*/ 2147483647 h 114"/>
                  <a:gd name="T44" fmla="*/ 2147483647 w 161"/>
                  <a:gd name="T45" fmla="*/ 2147483647 h 114"/>
                  <a:gd name="T46" fmla="*/ 2147483647 w 161"/>
                  <a:gd name="T47" fmla="*/ 2147483647 h 114"/>
                  <a:gd name="T48" fmla="*/ 2147483647 w 161"/>
                  <a:gd name="T49" fmla="*/ 2147483647 h 114"/>
                  <a:gd name="T50" fmla="*/ 2147483647 w 161"/>
                  <a:gd name="T51" fmla="*/ 2147483647 h 114"/>
                  <a:gd name="T52" fmla="*/ 2147483647 w 161"/>
                  <a:gd name="T53" fmla="*/ 2147483647 h 114"/>
                  <a:gd name="T54" fmla="*/ 2147483647 w 161"/>
                  <a:gd name="T55" fmla="*/ 2147483647 h 114"/>
                  <a:gd name="T56" fmla="*/ 2147483647 w 161"/>
                  <a:gd name="T57" fmla="*/ 2147483647 h 114"/>
                  <a:gd name="T58" fmla="*/ 2147483647 w 161"/>
                  <a:gd name="T59" fmla="*/ 0 h 1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1"/>
                  <a:gd name="T91" fmla="*/ 0 h 114"/>
                  <a:gd name="T92" fmla="*/ 161 w 161"/>
                  <a:gd name="T93" fmla="*/ 114 h 1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1" h="114">
                    <a:moveTo>
                      <a:pt x="0" y="113"/>
                    </a:moveTo>
                    <a:lnTo>
                      <a:pt x="7" y="109"/>
                    </a:lnTo>
                    <a:lnTo>
                      <a:pt x="13" y="106"/>
                    </a:lnTo>
                    <a:lnTo>
                      <a:pt x="19" y="102"/>
                    </a:lnTo>
                    <a:lnTo>
                      <a:pt x="25" y="98"/>
                    </a:lnTo>
                    <a:lnTo>
                      <a:pt x="31" y="94"/>
                    </a:lnTo>
                    <a:lnTo>
                      <a:pt x="36" y="90"/>
                    </a:lnTo>
                    <a:lnTo>
                      <a:pt x="41" y="86"/>
                    </a:lnTo>
                    <a:lnTo>
                      <a:pt x="46" y="82"/>
                    </a:lnTo>
                    <a:lnTo>
                      <a:pt x="51" y="77"/>
                    </a:lnTo>
                    <a:lnTo>
                      <a:pt x="55" y="73"/>
                    </a:lnTo>
                    <a:lnTo>
                      <a:pt x="60" y="69"/>
                    </a:lnTo>
                    <a:lnTo>
                      <a:pt x="64" y="64"/>
                    </a:lnTo>
                    <a:lnTo>
                      <a:pt x="69" y="60"/>
                    </a:lnTo>
                    <a:lnTo>
                      <a:pt x="73" y="56"/>
                    </a:lnTo>
                    <a:lnTo>
                      <a:pt x="77" y="52"/>
                    </a:lnTo>
                    <a:lnTo>
                      <a:pt x="82" y="47"/>
                    </a:lnTo>
                    <a:lnTo>
                      <a:pt x="87" y="43"/>
                    </a:lnTo>
                    <a:lnTo>
                      <a:pt x="91" y="39"/>
                    </a:lnTo>
                    <a:lnTo>
                      <a:pt x="96" y="35"/>
                    </a:lnTo>
                    <a:lnTo>
                      <a:pt x="101" y="31"/>
                    </a:lnTo>
                    <a:lnTo>
                      <a:pt x="106" y="27"/>
                    </a:lnTo>
                    <a:lnTo>
                      <a:pt x="112" y="23"/>
                    </a:lnTo>
                    <a:lnTo>
                      <a:pt x="118" y="19"/>
                    </a:lnTo>
                    <a:lnTo>
                      <a:pt x="124" y="16"/>
                    </a:lnTo>
                    <a:lnTo>
                      <a:pt x="130" y="12"/>
                    </a:lnTo>
                    <a:lnTo>
                      <a:pt x="137" y="9"/>
                    </a:lnTo>
                    <a:lnTo>
                      <a:pt x="144" y="6"/>
                    </a:lnTo>
                    <a:lnTo>
                      <a:pt x="152" y="3"/>
                    </a:lnTo>
                    <a:lnTo>
                      <a:pt x="16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90" name="Freeform 446"/>
              <p:cNvSpPr>
                <a:spLocks/>
              </p:cNvSpPr>
              <p:nvPr/>
            </p:nvSpPr>
            <p:spPr bwMode="auto">
              <a:xfrm rot="5400000">
                <a:off x="934262" y="2253535"/>
                <a:ext cx="385974" cy="269269"/>
              </a:xfrm>
              <a:custGeom>
                <a:avLst/>
                <a:gdLst>
                  <a:gd name="T0" fmla="*/ 2147483647 w 583"/>
                  <a:gd name="T1" fmla="*/ 2147483647 h 410"/>
                  <a:gd name="T2" fmla="*/ 2147483647 w 583"/>
                  <a:gd name="T3" fmla="*/ 2147483647 h 410"/>
                  <a:gd name="T4" fmla="*/ 2147483647 w 583"/>
                  <a:gd name="T5" fmla="*/ 2147483647 h 410"/>
                  <a:gd name="T6" fmla="*/ 2147483647 w 583"/>
                  <a:gd name="T7" fmla="*/ 2147483647 h 410"/>
                  <a:gd name="T8" fmla="*/ 2147483647 w 583"/>
                  <a:gd name="T9" fmla="*/ 2147483647 h 410"/>
                  <a:gd name="T10" fmla="*/ 2147483647 w 583"/>
                  <a:gd name="T11" fmla="*/ 2147483647 h 410"/>
                  <a:gd name="T12" fmla="*/ 2147483647 w 583"/>
                  <a:gd name="T13" fmla="*/ 2147483647 h 410"/>
                  <a:gd name="T14" fmla="*/ 2147483647 w 583"/>
                  <a:gd name="T15" fmla="*/ 2147483647 h 410"/>
                  <a:gd name="T16" fmla="*/ 2147483647 w 583"/>
                  <a:gd name="T17" fmla="*/ 2147483647 h 410"/>
                  <a:gd name="T18" fmla="*/ 2147483647 w 583"/>
                  <a:gd name="T19" fmla="*/ 2147483647 h 410"/>
                  <a:gd name="T20" fmla="*/ 2147483647 w 583"/>
                  <a:gd name="T21" fmla="*/ 2147483647 h 410"/>
                  <a:gd name="T22" fmla="*/ 2147483647 w 583"/>
                  <a:gd name="T23" fmla="*/ 2147483647 h 410"/>
                  <a:gd name="T24" fmla="*/ 2147483647 w 583"/>
                  <a:gd name="T25" fmla="*/ 2147483647 h 410"/>
                  <a:gd name="T26" fmla="*/ 2147483647 w 583"/>
                  <a:gd name="T27" fmla="*/ 2147483647 h 410"/>
                  <a:gd name="T28" fmla="*/ 2147483647 w 583"/>
                  <a:gd name="T29" fmla="*/ 2147483647 h 410"/>
                  <a:gd name="T30" fmla="*/ 2147483647 w 583"/>
                  <a:gd name="T31" fmla="*/ 2147483647 h 410"/>
                  <a:gd name="T32" fmla="*/ 2147483647 w 583"/>
                  <a:gd name="T33" fmla="*/ 2147483647 h 410"/>
                  <a:gd name="T34" fmla="*/ 2147483647 w 583"/>
                  <a:gd name="T35" fmla="*/ 2147483647 h 410"/>
                  <a:gd name="T36" fmla="*/ 2147483647 w 583"/>
                  <a:gd name="T37" fmla="*/ 2147483647 h 410"/>
                  <a:gd name="T38" fmla="*/ 2147483647 w 583"/>
                  <a:gd name="T39" fmla="*/ 2147483647 h 410"/>
                  <a:gd name="T40" fmla="*/ 2147483647 w 583"/>
                  <a:gd name="T41" fmla="*/ 2147483647 h 410"/>
                  <a:gd name="T42" fmla="*/ 2147483647 w 583"/>
                  <a:gd name="T43" fmla="*/ 2147483647 h 410"/>
                  <a:gd name="T44" fmla="*/ 2147483647 w 583"/>
                  <a:gd name="T45" fmla="*/ 2147483647 h 410"/>
                  <a:gd name="T46" fmla="*/ 2147483647 w 583"/>
                  <a:gd name="T47" fmla="*/ 2147483647 h 410"/>
                  <a:gd name="T48" fmla="*/ 2147483647 w 583"/>
                  <a:gd name="T49" fmla="*/ 2147483647 h 410"/>
                  <a:gd name="T50" fmla="*/ 2147483647 w 583"/>
                  <a:gd name="T51" fmla="*/ 2147483647 h 410"/>
                  <a:gd name="T52" fmla="*/ 2147483647 w 583"/>
                  <a:gd name="T53" fmla="*/ 2147483647 h 410"/>
                  <a:gd name="T54" fmla="*/ 2147483647 w 583"/>
                  <a:gd name="T55" fmla="*/ 2147483647 h 410"/>
                  <a:gd name="T56" fmla="*/ 2147483647 w 583"/>
                  <a:gd name="T57" fmla="*/ 2147483647 h 410"/>
                  <a:gd name="T58" fmla="*/ 2147483647 w 583"/>
                  <a:gd name="T59" fmla="*/ 2147483647 h 410"/>
                  <a:gd name="T60" fmla="*/ 2147483647 w 583"/>
                  <a:gd name="T61" fmla="*/ 2147483647 h 410"/>
                  <a:gd name="T62" fmla="*/ 2147483647 w 583"/>
                  <a:gd name="T63" fmla="*/ 2147483647 h 410"/>
                  <a:gd name="T64" fmla="*/ 2147483647 w 583"/>
                  <a:gd name="T65" fmla="*/ 0 h 410"/>
                  <a:gd name="T66" fmla="*/ 2147483647 w 583"/>
                  <a:gd name="T67" fmla="*/ 2147483647 h 410"/>
                  <a:gd name="T68" fmla="*/ 2147483647 w 583"/>
                  <a:gd name="T69" fmla="*/ 2147483647 h 410"/>
                  <a:gd name="T70" fmla="*/ 2147483647 w 583"/>
                  <a:gd name="T71" fmla="*/ 2147483647 h 410"/>
                  <a:gd name="T72" fmla="*/ 2147483647 w 583"/>
                  <a:gd name="T73" fmla="*/ 2147483647 h 410"/>
                  <a:gd name="T74" fmla="*/ 2147483647 w 583"/>
                  <a:gd name="T75" fmla="*/ 2147483647 h 410"/>
                  <a:gd name="T76" fmla="*/ 2147483647 w 583"/>
                  <a:gd name="T77" fmla="*/ 2147483647 h 410"/>
                  <a:gd name="T78" fmla="*/ 2147483647 w 583"/>
                  <a:gd name="T79" fmla="*/ 2147483647 h 410"/>
                  <a:gd name="T80" fmla="*/ 2147483647 w 583"/>
                  <a:gd name="T81" fmla="*/ 2147483647 h 410"/>
                  <a:gd name="T82" fmla="*/ 2147483647 w 583"/>
                  <a:gd name="T83" fmla="*/ 2147483647 h 410"/>
                  <a:gd name="T84" fmla="*/ 0 w 583"/>
                  <a:gd name="T85" fmla="*/ 2147483647 h 410"/>
                  <a:gd name="T86" fmla="*/ 0 w 583"/>
                  <a:gd name="T87" fmla="*/ 2147483647 h 410"/>
                  <a:gd name="T88" fmla="*/ 2147483647 w 583"/>
                  <a:gd name="T89" fmla="*/ 2147483647 h 410"/>
                  <a:gd name="T90" fmla="*/ 2147483647 w 583"/>
                  <a:gd name="T91" fmla="*/ 2147483647 h 410"/>
                  <a:gd name="T92" fmla="*/ 2147483647 w 583"/>
                  <a:gd name="T93" fmla="*/ 2147483647 h 410"/>
                  <a:gd name="T94" fmla="*/ 2147483647 w 583"/>
                  <a:gd name="T95" fmla="*/ 2147483647 h 410"/>
                  <a:gd name="T96" fmla="*/ 2147483647 w 583"/>
                  <a:gd name="T97" fmla="*/ 2147483647 h 410"/>
                  <a:gd name="T98" fmla="*/ 2147483647 w 583"/>
                  <a:gd name="T99" fmla="*/ 2147483647 h 410"/>
                  <a:gd name="T100" fmla="*/ 2147483647 w 583"/>
                  <a:gd name="T101" fmla="*/ 2147483647 h 410"/>
                  <a:gd name="T102" fmla="*/ 2147483647 w 583"/>
                  <a:gd name="T103" fmla="*/ 2147483647 h 410"/>
                  <a:gd name="T104" fmla="*/ 2147483647 w 583"/>
                  <a:gd name="T105" fmla="*/ 2147483647 h 410"/>
                  <a:gd name="T106" fmla="*/ 2147483647 w 583"/>
                  <a:gd name="T107" fmla="*/ 2147483647 h 410"/>
                  <a:gd name="T108" fmla="*/ 2147483647 w 583"/>
                  <a:gd name="T109" fmla="*/ 2147483647 h 410"/>
                  <a:gd name="T110" fmla="*/ 2147483647 w 583"/>
                  <a:gd name="T111" fmla="*/ 2147483647 h 410"/>
                  <a:gd name="T112" fmla="*/ 2147483647 w 583"/>
                  <a:gd name="T113" fmla="*/ 2147483647 h 410"/>
                  <a:gd name="T114" fmla="*/ 2147483647 w 583"/>
                  <a:gd name="T115" fmla="*/ 2147483647 h 410"/>
                  <a:gd name="T116" fmla="*/ 2147483647 w 583"/>
                  <a:gd name="T117" fmla="*/ 2147483647 h 4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3"/>
                  <a:gd name="T178" fmla="*/ 0 h 410"/>
                  <a:gd name="T179" fmla="*/ 583 w 583"/>
                  <a:gd name="T180" fmla="*/ 410 h 4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3" h="410">
                    <a:moveTo>
                      <a:pt x="291" y="409"/>
                    </a:moveTo>
                    <a:lnTo>
                      <a:pt x="298" y="409"/>
                    </a:lnTo>
                    <a:lnTo>
                      <a:pt x="306" y="409"/>
                    </a:lnTo>
                    <a:lnTo>
                      <a:pt x="314" y="409"/>
                    </a:lnTo>
                    <a:lnTo>
                      <a:pt x="321" y="408"/>
                    </a:lnTo>
                    <a:lnTo>
                      <a:pt x="329" y="408"/>
                    </a:lnTo>
                    <a:lnTo>
                      <a:pt x="336" y="407"/>
                    </a:lnTo>
                    <a:lnTo>
                      <a:pt x="344" y="406"/>
                    </a:lnTo>
                    <a:lnTo>
                      <a:pt x="351" y="405"/>
                    </a:lnTo>
                    <a:lnTo>
                      <a:pt x="358" y="404"/>
                    </a:lnTo>
                    <a:lnTo>
                      <a:pt x="366" y="402"/>
                    </a:lnTo>
                    <a:lnTo>
                      <a:pt x="373" y="401"/>
                    </a:lnTo>
                    <a:lnTo>
                      <a:pt x="380" y="399"/>
                    </a:lnTo>
                    <a:lnTo>
                      <a:pt x="387" y="397"/>
                    </a:lnTo>
                    <a:lnTo>
                      <a:pt x="394" y="395"/>
                    </a:lnTo>
                    <a:lnTo>
                      <a:pt x="400" y="393"/>
                    </a:lnTo>
                    <a:lnTo>
                      <a:pt x="407" y="391"/>
                    </a:lnTo>
                    <a:lnTo>
                      <a:pt x="414" y="389"/>
                    </a:lnTo>
                    <a:lnTo>
                      <a:pt x="420" y="386"/>
                    </a:lnTo>
                    <a:lnTo>
                      <a:pt x="427" y="384"/>
                    </a:lnTo>
                    <a:lnTo>
                      <a:pt x="433" y="381"/>
                    </a:lnTo>
                    <a:lnTo>
                      <a:pt x="440" y="378"/>
                    </a:lnTo>
                    <a:lnTo>
                      <a:pt x="446" y="375"/>
                    </a:lnTo>
                    <a:lnTo>
                      <a:pt x="452" y="372"/>
                    </a:lnTo>
                    <a:lnTo>
                      <a:pt x="458" y="369"/>
                    </a:lnTo>
                    <a:lnTo>
                      <a:pt x="464" y="365"/>
                    </a:lnTo>
                    <a:lnTo>
                      <a:pt x="470" y="362"/>
                    </a:lnTo>
                    <a:lnTo>
                      <a:pt x="475" y="358"/>
                    </a:lnTo>
                    <a:lnTo>
                      <a:pt x="481" y="354"/>
                    </a:lnTo>
                    <a:lnTo>
                      <a:pt x="486" y="350"/>
                    </a:lnTo>
                    <a:lnTo>
                      <a:pt x="492" y="346"/>
                    </a:lnTo>
                    <a:lnTo>
                      <a:pt x="497" y="342"/>
                    </a:lnTo>
                    <a:lnTo>
                      <a:pt x="503" y="337"/>
                    </a:lnTo>
                    <a:lnTo>
                      <a:pt x="508" y="332"/>
                    </a:lnTo>
                    <a:lnTo>
                      <a:pt x="514" y="327"/>
                    </a:lnTo>
                    <a:lnTo>
                      <a:pt x="519" y="322"/>
                    </a:lnTo>
                    <a:lnTo>
                      <a:pt x="524" y="316"/>
                    </a:lnTo>
                    <a:lnTo>
                      <a:pt x="529" y="310"/>
                    </a:lnTo>
                    <a:lnTo>
                      <a:pt x="533" y="305"/>
                    </a:lnTo>
                    <a:lnTo>
                      <a:pt x="538" y="299"/>
                    </a:lnTo>
                    <a:lnTo>
                      <a:pt x="542" y="293"/>
                    </a:lnTo>
                    <a:lnTo>
                      <a:pt x="546" y="287"/>
                    </a:lnTo>
                    <a:lnTo>
                      <a:pt x="550" y="281"/>
                    </a:lnTo>
                    <a:lnTo>
                      <a:pt x="554" y="275"/>
                    </a:lnTo>
                    <a:lnTo>
                      <a:pt x="558" y="268"/>
                    </a:lnTo>
                    <a:lnTo>
                      <a:pt x="561" y="262"/>
                    </a:lnTo>
                    <a:lnTo>
                      <a:pt x="564" y="255"/>
                    </a:lnTo>
                    <a:lnTo>
                      <a:pt x="567" y="249"/>
                    </a:lnTo>
                    <a:lnTo>
                      <a:pt x="569" y="242"/>
                    </a:lnTo>
                    <a:lnTo>
                      <a:pt x="572" y="235"/>
                    </a:lnTo>
                    <a:lnTo>
                      <a:pt x="574" y="228"/>
                    </a:lnTo>
                    <a:lnTo>
                      <a:pt x="576" y="222"/>
                    </a:lnTo>
                    <a:lnTo>
                      <a:pt x="577" y="215"/>
                    </a:lnTo>
                    <a:lnTo>
                      <a:pt x="579" y="208"/>
                    </a:lnTo>
                    <a:lnTo>
                      <a:pt x="580" y="200"/>
                    </a:lnTo>
                    <a:lnTo>
                      <a:pt x="581" y="193"/>
                    </a:lnTo>
                    <a:lnTo>
                      <a:pt x="582" y="186"/>
                    </a:lnTo>
                    <a:lnTo>
                      <a:pt x="582" y="179"/>
                    </a:lnTo>
                    <a:lnTo>
                      <a:pt x="582" y="171"/>
                    </a:lnTo>
                    <a:lnTo>
                      <a:pt x="582" y="164"/>
                    </a:lnTo>
                    <a:lnTo>
                      <a:pt x="582" y="157"/>
                    </a:lnTo>
                    <a:lnTo>
                      <a:pt x="581" y="149"/>
                    </a:lnTo>
                    <a:lnTo>
                      <a:pt x="580" y="142"/>
                    </a:lnTo>
                    <a:lnTo>
                      <a:pt x="579" y="135"/>
                    </a:lnTo>
                    <a:lnTo>
                      <a:pt x="577" y="127"/>
                    </a:lnTo>
                    <a:lnTo>
                      <a:pt x="575" y="120"/>
                    </a:lnTo>
                    <a:lnTo>
                      <a:pt x="573" y="113"/>
                    </a:lnTo>
                    <a:lnTo>
                      <a:pt x="571" y="107"/>
                    </a:lnTo>
                    <a:lnTo>
                      <a:pt x="569" y="100"/>
                    </a:lnTo>
                    <a:lnTo>
                      <a:pt x="566" y="93"/>
                    </a:lnTo>
                    <a:lnTo>
                      <a:pt x="563" y="87"/>
                    </a:lnTo>
                    <a:lnTo>
                      <a:pt x="560" y="81"/>
                    </a:lnTo>
                    <a:lnTo>
                      <a:pt x="556" y="75"/>
                    </a:lnTo>
                    <a:lnTo>
                      <a:pt x="552" y="69"/>
                    </a:lnTo>
                    <a:lnTo>
                      <a:pt x="549" y="63"/>
                    </a:lnTo>
                    <a:lnTo>
                      <a:pt x="544" y="57"/>
                    </a:lnTo>
                    <a:lnTo>
                      <a:pt x="540" y="52"/>
                    </a:lnTo>
                    <a:lnTo>
                      <a:pt x="535" y="47"/>
                    </a:lnTo>
                    <a:lnTo>
                      <a:pt x="530" y="42"/>
                    </a:lnTo>
                    <a:lnTo>
                      <a:pt x="525" y="37"/>
                    </a:lnTo>
                    <a:lnTo>
                      <a:pt x="520" y="33"/>
                    </a:lnTo>
                    <a:lnTo>
                      <a:pt x="515" y="29"/>
                    </a:lnTo>
                    <a:lnTo>
                      <a:pt x="509" y="25"/>
                    </a:lnTo>
                    <a:lnTo>
                      <a:pt x="503" y="22"/>
                    </a:lnTo>
                    <a:lnTo>
                      <a:pt x="497" y="18"/>
                    </a:lnTo>
                    <a:lnTo>
                      <a:pt x="491" y="16"/>
                    </a:lnTo>
                    <a:lnTo>
                      <a:pt x="486" y="14"/>
                    </a:lnTo>
                    <a:lnTo>
                      <a:pt x="480" y="12"/>
                    </a:lnTo>
                    <a:lnTo>
                      <a:pt x="474" y="10"/>
                    </a:lnTo>
                    <a:lnTo>
                      <a:pt x="468" y="8"/>
                    </a:lnTo>
                    <a:lnTo>
                      <a:pt x="462" y="7"/>
                    </a:lnTo>
                    <a:lnTo>
                      <a:pt x="456" y="6"/>
                    </a:lnTo>
                    <a:lnTo>
                      <a:pt x="449" y="5"/>
                    </a:lnTo>
                    <a:lnTo>
                      <a:pt x="443" y="4"/>
                    </a:lnTo>
                    <a:lnTo>
                      <a:pt x="436" y="3"/>
                    </a:lnTo>
                    <a:lnTo>
                      <a:pt x="429" y="2"/>
                    </a:lnTo>
                    <a:lnTo>
                      <a:pt x="423" y="2"/>
                    </a:lnTo>
                    <a:lnTo>
                      <a:pt x="416" y="2"/>
                    </a:lnTo>
                    <a:lnTo>
                      <a:pt x="408" y="2"/>
                    </a:lnTo>
                    <a:lnTo>
                      <a:pt x="401" y="2"/>
                    </a:lnTo>
                    <a:lnTo>
                      <a:pt x="394" y="2"/>
                    </a:lnTo>
                    <a:lnTo>
                      <a:pt x="387" y="2"/>
                    </a:lnTo>
                    <a:lnTo>
                      <a:pt x="379" y="2"/>
                    </a:lnTo>
                    <a:lnTo>
                      <a:pt x="372" y="3"/>
                    </a:lnTo>
                    <a:lnTo>
                      <a:pt x="364" y="4"/>
                    </a:lnTo>
                    <a:lnTo>
                      <a:pt x="356" y="4"/>
                    </a:lnTo>
                    <a:lnTo>
                      <a:pt x="348" y="5"/>
                    </a:lnTo>
                    <a:lnTo>
                      <a:pt x="341" y="6"/>
                    </a:lnTo>
                    <a:lnTo>
                      <a:pt x="333" y="7"/>
                    </a:lnTo>
                    <a:lnTo>
                      <a:pt x="325" y="8"/>
                    </a:lnTo>
                    <a:lnTo>
                      <a:pt x="317" y="9"/>
                    </a:lnTo>
                    <a:lnTo>
                      <a:pt x="308" y="10"/>
                    </a:lnTo>
                    <a:lnTo>
                      <a:pt x="300" y="11"/>
                    </a:lnTo>
                    <a:lnTo>
                      <a:pt x="292" y="13"/>
                    </a:lnTo>
                    <a:lnTo>
                      <a:pt x="284" y="11"/>
                    </a:lnTo>
                    <a:lnTo>
                      <a:pt x="275" y="9"/>
                    </a:lnTo>
                    <a:lnTo>
                      <a:pt x="267" y="8"/>
                    </a:lnTo>
                    <a:lnTo>
                      <a:pt x="259" y="7"/>
                    </a:lnTo>
                    <a:lnTo>
                      <a:pt x="250" y="5"/>
                    </a:lnTo>
                    <a:lnTo>
                      <a:pt x="242" y="4"/>
                    </a:lnTo>
                    <a:lnTo>
                      <a:pt x="234" y="3"/>
                    </a:lnTo>
                    <a:lnTo>
                      <a:pt x="226" y="3"/>
                    </a:lnTo>
                    <a:lnTo>
                      <a:pt x="218" y="2"/>
                    </a:lnTo>
                    <a:lnTo>
                      <a:pt x="211" y="1"/>
                    </a:lnTo>
                    <a:lnTo>
                      <a:pt x="203" y="1"/>
                    </a:lnTo>
                    <a:lnTo>
                      <a:pt x="195" y="1"/>
                    </a:lnTo>
                    <a:lnTo>
                      <a:pt x="188" y="0"/>
                    </a:lnTo>
                    <a:lnTo>
                      <a:pt x="180" y="0"/>
                    </a:lnTo>
                    <a:lnTo>
                      <a:pt x="173" y="1"/>
                    </a:lnTo>
                    <a:lnTo>
                      <a:pt x="166" y="1"/>
                    </a:lnTo>
                    <a:lnTo>
                      <a:pt x="159" y="1"/>
                    </a:lnTo>
                    <a:lnTo>
                      <a:pt x="152" y="2"/>
                    </a:lnTo>
                    <a:lnTo>
                      <a:pt x="145" y="3"/>
                    </a:lnTo>
                    <a:lnTo>
                      <a:pt x="138" y="4"/>
                    </a:lnTo>
                    <a:lnTo>
                      <a:pt x="132" y="5"/>
                    </a:lnTo>
                    <a:lnTo>
                      <a:pt x="125" y="6"/>
                    </a:lnTo>
                    <a:lnTo>
                      <a:pt x="119" y="8"/>
                    </a:lnTo>
                    <a:lnTo>
                      <a:pt x="113" y="9"/>
                    </a:lnTo>
                    <a:lnTo>
                      <a:pt x="107" y="11"/>
                    </a:lnTo>
                    <a:lnTo>
                      <a:pt x="101" y="14"/>
                    </a:lnTo>
                    <a:lnTo>
                      <a:pt x="96" y="16"/>
                    </a:lnTo>
                    <a:lnTo>
                      <a:pt x="90" y="18"/>
                    </a:lnTo>
                    <a:lnTo>
                      <a:pt x="85" y="21"/>
                    </a:lnTo>
                    <a:lnTo>
                      <a:pt x="79" y="25"/>
                    </a:lnTo>
                    <a:lnTo>
                      <a:pt x="73" y="28"/>
                    </a:lnTo>
                    <a:lnTo>
                      <a:pt x="67" y="32"/>
                    </a:lnTo>
                    <a:lnTo>
                      <a:pt x="62" y="36"/>
                    </a:lnTo>
                    <a:lnTo>
                      <a:pt x="56" y="41"/>
                    </a:lnTo>
                    <a:lnTo>
                      <a:pt x="51" y="45"/>
                    </a:lnTo>
                    <a:lnTo>
                      <a:pt x="46" y="50"/>
                    </a:lnTo>
                    <a:lnTo>
                      <a:pt x="42" y="55"/>
                    </a:lnTo>
                    <a:lnTo>
                      <a:pt x="37" y="60"/>
                    </a:lnTo>
                    <a:lnTo>
                      <a:pt x="33" y="66"/>
                    </a:lnTo>
                    <a:lnTo>
                      <a:pt x="29" y="71"/>
                    </a:lnTo>
                    <a:lnTo>
                      <a:pt x="26" y="77"/>
                    </a:lnTo>
                    <a:lnTo>
                      <a:pt x="22" y="83"/>
                    </a:lnTo>
                    <a:lnTo>
                      <a:pt x="19" y="89"/>
                    </a:lnTo>
                    <a:lnTo>
                      <a:pt x="16" y="95"/>
                    </a:lnTo>
                    <a:lnTo>
                      <a:pt x="13" y="102"/>
                    </a:lnTo>
                    <a:lnTo>
                      <a:pt x="11" y="108"/>
                    </a:lnTo>
                    <a:lnTo>
                      <a:pt x="8" y="115"/>
                    </a:lnTo>
                    <a:lnTo>
                      <a:pt x="6" y="122"/>
                    </a:lnTo>
                    <a:lnTo>
                      <a:pt x="5" y="129"/>
                    </a:lnTo>
                    <a:lnTo>
                      <a:pt x="3" y="136"/>
                    </a:lnTo>
                    <a:lnTo>
                      <a:pt x="2" y="143"/>
                    </a:lnTo>
                    <a:lnTo>
                      <a:pt x="1" y="150"/>
                    </a:lnTo>
                    <a:lnTo>
                      <a:pt x="0" y="157"/>
                    </a:lnTo>
                    <a:lnTo>
                      <a:pt x="0" y="164"/>
                    </a:lnTo>
                    <a:lnTo>
                      <a:pt x="0" y="171"/>
                    </a:lnTo>
                    <a:lnTo>
                      <a:pt x="0" y="179"/>
                    </a:lnTo>
                    <a:lnTo>
                      <a:pt x="0" y="186"/>
                    </a:lnTo>
                    <a:lnTo>
                      <a:pt x="1" y="193"/>
                    </a:lnTo>
                    <a:lnTo>
                      <a:pt x="2" y="200"/>
                    </a:lnTo>
                    <a:lnTo>
                      <a:pt x="3" y="208"/>
                    </a:lnTo>
                    <a:lnTo>
                      <a:pt x="4" y="215"/>
                    </a:lnTo>
                    <a:lnTo>
                      <a:pt x="6" y="222"/>
                    </a:lnTo>
                    <a:lnTo>
                      <a:pt x="8" y="228"/>
                    </a:lnTo>
                    <a:lnTo>
                      <a:pt x="10" y="235"/>
                    </a:lnTo>
                    <a:lnTo>
                      <a:pt x="12" y="242"/>
                    </a:lnTo>
                    <a:lnTo>
                      <a:pt x="15" y="249"/>
                    </a:lnTo>
                    <a:lnTo>
                      <a:pt x="18" y="255"/>
                    </a:lnTo>
                    <a:lnTo>
                      <a:pt x="21" y="262"/>
                    </a:lnTo>
                    <a:lnTo>
                      <a:pt x="24" y="268"/>
                    </a:lnTo>
                    <a:lnTo>
                      <a:pt x="28" y="275"/>
                    </a:lnTo>
                    <a:lnTo>
                      <a:pt x="31" y="281"/>
                    </a:lnTo>
                    <a:lnTo>
                      <a:pt x="35" y="287"/>
                    </a:lnTo>
                    <a:lnTo>
                      <a:pt x="39" y="293"/>
                    </a:lnTo>
                    <a:lnTo>
                      <a:pt x="44" y="299"/>
                    </a:lnTo>
                    <a:lnTo>
                      <a:pt x="48" y="305"/>
                    </a:lnTo>
                    <a:lnTo>
                      <a:pt x="53" y="310"/>
                    </a:lnTo>
                    <a:lnTo>
                      <a:pt x="58" y="316"/>
                    </a:lnTo>
                    <a:lnTo>
                      <a:pt x="63" y="321"/>
                    </a:lnTo>
                    <a:lnTo>
                      <a:pt x="68" y="327"/>
                    </a:lnTo>
                    <a:lnTo>
                      <a:pt x="74" y="332"/>
                    </a:lnTo>
                    <a:lnTo>
                      <a:pt x="79" y="337"/>
                    </a:lnTo>
                    <a:lnTo>
                      <a:pt x="85" y="342"/>
                    </a:lnTo>
                    <a:lnTo>
                      <a:pt x="90" y="346"/>
                    </a:lnTo>
                    <a:lnTo>
                      <a:pt x="95" y="350"/>
                    </a:lnTo>
                    <a:lnTo>
                      <a:pt x="101" y="354"/>
                    </a:lnTo>
                    <a:lnTo>
                      <a:pt x="106" y="358"/>
                    </a:lnTo>
                    <a:lnTo>
                      <a:pt x="112" y="361"/>
                    </a:lnTo>
                    <a:lnTo>
                      <a:pt x="118" y="365"/>
                    </a:lnTo>
                    <a:lnTo>
                      <a:pt x="123" y="368"/>
                    </a:lnTo>
                    <a:lnTo>
                      <a:pt x="129" y="371"/>
                    </a:lnTo>
                    <a:lnTo>
                      <a:pt x="135" y="375"/>
                    </a:lnTo>
                    <a:lnTo>
                      <a:pt x="142" y="378"/>
                    </a:lnTo>
                    <a:lnTo>
                      <a:pt x="148" y="381"/>
                    </a:lnTo>
                    <a:lnTo>
                      <a:pt x="154" y="383"/>
                    </a:lnTo>
                    <a:lnTo>
                      <a:pt x="161" y="386"/>
                    </a:lnTo>
                    <a:lnTo>
                      <a:pt x="167" y="388"/>
                    </a:lnTo>
                    <a:lnTo>
                      <a:pt x="174" y="391"/>
                    </a:lnTo>
                    <a:lnTo>
                      <a:pt x="181" y="393"/>
                    </a:lnTo>
                    <a:lnTo>
                      <a:pt x="188" y="395"/>
                    </a:lnTo>
                    <a:lnTo>
                      <a:pt x="195" y="397"/>
                    </a:lnTo>
                    <a:lnTo>
                      <a:pt x="202" y="399"/>
                    </a:lnTo>
                    <a:lnTo>
                      <a:pt x="209" y="401"/>
                    </a:lnTo>
                    <a:lnTo>
                      <a:pt x="216" y="402"/>
                    </a:lnTo>
                    <a:lnTo>
                      <a:pt x="223" y="403"/>
                    </a:lnTo>
                    <a:lnTo>
                      <a:pt x="230" y="405"/>
                    </a:lnTo>
                    <a:lnTo>
                      <a:pt x="238" y="406"/>
                    </a:lnTo>
                    <a:lnTo>
                      <a:pt x="245" y="407"/>
                    </a:lnTo>
                    <a:lnTo>
                      <a:pt x="253" y="408"/>
                    </a:lnTo>
                    <a:lnTo>
                      <a:pt x="260" y="408"/>
                    </a:lnTo>
                    <a:lnTo>
                      <a:pt x="268" y="409"/>
                    </a:lnTo>
                    <a:lnTo>
                      <a:pt x="275" y="409"/>
                    </a:lnTo>
                    <a:lnTo>
                      <a:pt x="283" y="409"/>
                    </a:lnTo>
                    <a:lnTo>
                      <a:pt x="291" y="409"/>
                    </a:lnTo>
                  </a:path>
                </a:pathLst>
              </a:custGeom>
              <a:solidFill>
                <a:srgbClr val="FF0000"/>
              </a:solidFill>
              <a:ln w="12700" cap="rnd">
                <a:solidFill>
                  <a:srgbClr val="FF3300"/>
                </a:solidFill>
                <a:round/>
                <a:headEnd/>
                <a:tailEnd/>
              </a:ln>
            </p:spPr>
            <p:txBody>
              <a:bodyPr rot="10800000" vert="eaVert"/>
              <a:lstStyle/>
              <a:p>
                <a:endParaRPr lang="da-DK"/>
              </a:p>
            </p:txBody>
          </p:sp>
          <p:sp>
            <p:nvSpPr>
              <p:cNvPr id="27691" name="Freeform 447"/>
              <p:cNvSpPr>
                <a:spLocks/>
              </p:cNvSpPr>
              <p:nvPr/>
            </p:nvSpPr>
            <p:spPr bwMode="auto">
              <a:xfrm rot="5400000">
                <a:off x="1722031" y="2399905"/>
                <a:ext cx="278027" cy="424636"/>
              </a:xfrm>
              <a:custGeom>
                <a:avLst/>
                <a:gdLst>
                  <a:gd name="T0" fmla="*/ 2147483647 w 420"/>
                  <a:gd name="T1" fmla="*/ 2147483647 h 646"/>
                  <a:gd name="T2" fmla="*/ 2147483647 w 420"/>
                  <a:gd name="T3" fmla="*/ 2147483647 h 646"/>
                  <a:gd name="T4" fmla="*/ 2147483647 w 420"/>
                  <a:gd name="T5" fmla="*/ 2147483647 h 646"/>
                  <a:gd name="T6" fmla="*/ 2147483647 w 420"/>
                  <a:gd name="T7" fmla="*/ 2147483647 h 646"/>
                  <a:gd name="T8" fmla="*/ 2147483647 w 420"/>
                  <a:gd name="T9" fmla="*/ 2147483647 h 646"/>
                  <a:gd name="T10" fmla="*/ 2147483647 w 420"/>
                  <a:gd name="T11" fmla="*/ 2147483647 h 646"/>
                  <a:gd name="T12" fmla="*/ 2147483647 w 420"/>
                  <a:gd name="T13" fmla="*/ 2147483647 h 646"/>
                  <a:gd name="T14" fmla="*/ 2147483647 w 420"/>
                  <a:gd name="T15" fmla="*/ 2147483647 h 646"/>
                  <a:gd name="T16" fmla="*/ 2147483647 w 420"/>
                  <a:gd name="T17" fmla="*/ 2147483647 h 646"/>
                  <a:gd name="T18" fmla="*/ 2147483647 w 420"/>
                  <a:gd name="T19" fmla="*/ 2147483647 h 646"/>
                  <a:gd name="T20" fmla="*/ 2147483647 w 420"/>
                  <a:gd name="T21" fmla="*/ 2147483647 h 646"/>
                  <a:gd name="T22" fmla="*/ 2147483647 w 420"/>
                  <a:gd name="T23" fmla="*/ 2147483647 h 646"/>
                  <a:gd name="T24" fmla="*/ 2147483647 w 420"/>
                  <a:gd name="T25" fmla="*/ 2147483647 h 646"/>
                  <a:gd name="T26" fmla="*/ 2147483647 w 420"/>
                  <a:gd name="T27" fmla="*/ 2147483647 h 646"/>
                  <a:gd name="T28" fmla="*/ 2147483647 w 420"/>
                  <a:gd name="T29" fmla="*/ 2147483647 h 646"/>
                  <a:gd name="T30" fmla="*/ 2147483647 w 420"/>
                  <a:gd name="T31" fmla="*/ 2147483647 h 646"/>
                  <a:gd name="T32" fmla="*/ 2147483647 w 420"/>
                  <a:gd name="T33" fmla="*/ 2147483647 h 646"/>
                  <a:gd name="T34" fmla="*/ 2147483647 w 420"/>
                  <a:gd name="T35" fmla="*/ 2147483647 h 646"/>
                  <a:gd name="T36" fmla="*/ 2147483647 w 420"/>
                  <a:gd name="T37" fmla="*/ 2147483647 h 646"/>
                  <a:gd name="T38" fmla="*/ 2147483647 w 420"/>
                  <a:gd name="T39" fmla="*/ 2147483647 h 646"/>
                  <a:gd name="T40" fmla="*/ 2147483647 w 420"/>
                  <a:gd name="T41" fmla="*/ 2147483647 h 646"/>
                  <a:gd name="T42" fmla="*/ 2147483647 w 420"/>
                  <a:gd name="T43" fmla="*/ 2147483647 h 646"/>
                  <a:gd name="T44" fmla="*/ 2147483647 w 420"/>
                  <a:gd name="T45" fmla="*/ 2147483647 h 646"/>
                  <a:gd name="T46" fmla="*/ 2147483647 w 420"/>
                  <a:gd name="T47" fmla="*/ 2147483647 h 646"/>
                  <a:gd name="T48" fmla="*/ 2147483647 w 420"/>
                  <a:gd name="T49" fmla="*/ 2147483647 h 646"/>
                  <a:gd name="T50" fmla="*/ 2147483647 w 420"/>
                  <a:gd name="T51" fmla="*/ 2147483647 h 646"/>
                  <a:gd name="T52" fmla="*/ 2147483647 w 420"/>
                  <a:gd name="T53" fmla="*/ 2147483647 h 646"/>
                  <a:gd name="T54" fmla="*/ 2147483647 w 420"/>
                  <a:gd name="T55" fmla="*/ 2147483647 h 646"/>
                  <a:gd name="T56" fmla="*/ 2147483647 w 420"/>
                  <a:gd name="T57" fmla="*/ 2147483647 h 646"/>
                  <a:gd name="T58" fmla="*/ 2147483647 w 420"/>
                  <a:gd name="T59" fmla="*/ 2147483647 h 646"/>
                  <a:gd name="T60" fmla="*/ 2147483647 w 420"/>
                  <a:gd name="T61" fmla="*/ 2147483647 h 646"/>
                  <a:gd name="T62" fmla="*/ 2147483647 w 420"/>
                  <a:gd name="T63" fmla="*/ 2147483647 h 646"/>
                  <a:gd name="T64" fmla="*/ 2147483647 w 420"/>
                  <a:gd name="T65" fmla="*/ 2147483647 h 646"/>
                  <a:gd name="T66" fmla="*/ 2147483647 w 420"/>
                  <a:gd name="T67" fmla="*/ 2147483647 h 646"/>
                  <a:gd name="T68" fmla="*/ 2147483647 w 420"/>
                  <a:gd name="T69" fmla="*/ 2147483647 h 646"/>
                  <a:gd name="T70" fmla="*/ 2147483647 w 420"/>
                  <a:gd name="T71" fmla="*/ 2147483647 h 646"/>
                  <a:gd name="T72" fmla="*/ 2147483647 w 420"/>
                  <a:gd name="T73" fmla="*/ 2147483647 h 646"/>
                  <a:gd name="T74" fmla="*/ 2147483647 w 420"/>
                  <a:gd name="T75" fmla="*/ 2147483647 h 646"/>
                  <a:gd name="T76" fmla="*/ 2147483647 w 420"/>
                  <a:gd name="T77" fmla="*/ 2147483647 h 646"/>
                  <a:gd name="T78" fmla="*/ 2147483647 w 420"/>
                  <a:gd name="T79" fmla="*/ 2147483647 h 646"/>
                  <a:gd name="T80" fmla="*/ 2147483647 w 420"/>
                  <a:gd name="T81" fmla="*/ 2147483647 h 646"/>
                  <a:gd name="T82" fmla="*/ 2147483647 w 420"/>
                  <a:gd name="T83" fmla="*/ 2147483647 h 646"/>
                  <a:gd name="T84" fmla="*/ 2147483647 w 420"/>
                  <a:gd name="T85" fmla="*/ 2147483647 h 646"/>
                  <a:gd name="T86" fmla="*/ 2147483647 w 420"/>
                  <a:gd name="T87" fmla="*/ 2147483647 h 646"/>
                  <a:gd name="T88" fmla="*/ 2147483647 w 420"/>
                  <a:gd name="T89" fmla="*/ 2147483647 h 646"/>
                  <a:gd name="T90" fmla="*/ 2147483647 w 420"/>
                  <a:gd name="T91" fmla="*/ 2147483647 h 646"/>
                  <a:gd name="T92" fmla="*/ 2147483647 w 420"/>
                  <a:gd name="T93" fmla="*/ 2147483647 h 646"/>
                  <a:gd name="T94" fmla="*/ 2147483647 w 420"/>
                  <a:gd name="T95" fmla="*/ 2147483647 h 646"/>
                  <a:gd name="T96" fmla="*/ 2147483647 w 420"/>
                  <a:gd name="T97" fmla="*/ 2147483647 h 646"/>
                  <a:gd name="T98" fmla="*/ 2147483647 w 420"/>
                  <a:gd name="T99" fmla="*/ 2147483647 h 646"/>
                  <a:gd name="T100" fmla="*/ 2147483647 w 420"/>
                  <a:gd name="T101" fmla="*/ 2147483647 h 646"/>
                  <a:gd name="T102" fmla="*/ 2147483647 w 420"/>
                  <a:gd name="T103" fmla="*/ 2147483647 h 646"/>
                  <a:gd name="T104" fmla="*/ 2147483647 w 420"/>
                  <a:gd name="T105" fmla="*/ 2147483647 h 646"/>
                  <a:gd name="T106" fmla="*/ 2147483647 w 420"/>
                  <a:gd name="T107" fmla="*/ 2147483647 h 646"/>
                  <a:gd name="T108" fmla="*/ 2147483647 w 420"/>
                  <a:gd name="T109" fmla="*/ 2147483647 h 646"/>
                  <a:gd name="T110" fmla="*/ 2147483647 w 420"/>
                  <a:gd name="T111" fmla="*/ 2147483647 h 646"/>
                  <a:gd name="T112" fmla="*/ 2147483647 w 420"/>
                  <a:gd name="T113" fmla="*/ 2147483647 h 646"/>
                  <a:gd name="T114" fmla="*/ 2147483647 w 420"/>
                  <a:gd name="T115" fmla="*/ 2147483647 h 646"/>
                  <a:gd name="T116" fmla="*/ 2147483647 w 420"/>
                  <a:gd name="T117" fmla="*/ 2147483647 h 646"/>
                  <a:gd name="T118" fmla="*/ 2147483647 w 420"/>
                  <a:gd name="T119" fmla="*/ 2147483647 h 646"/>
                  <a:gd name="T120" fmla="*/ 2147483647 w 420"/>
                  <a:gd name="T121" fmla="*/ 2147483647 h 646"/>
                  <a:gd name="T122" fmla="*/ 2147483647 w 420"/>
                  <a:gd name="T123" fmla="*/ 2147483647 h 646"/>
                  <a:gd name="T124" fmla="*/ 0 w 420"/>
                  <a:gd name="T125" fmla="*/ 0 h 6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0"/>
                  <a:gd name="T190" fmla="*/ 0 h 646"/>
                  <a:gd name="T191" fmla="*/ 420 w 420"/>
                  <a:gd name="T192" fmla="*/ 646 h 6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0" h="646">
                    <a:moveTo>
                      <a:pt x="419" y="645"/>
                    </a:moveTo>
                    <a:lnTo>
                      <a:pt x="409" y="640"/>
                    </a:lnTo>
                    <a:lnTo>
                      <a:pt x="400" y="636"/>
                    </a:lnTo>
                    <a:lnTo>
                      <a:pt x="391" y="631"/>
                    </a:lnTo>
                    <a:lnTo>
                      <a:pt x="383" y="626"/>
                    </a:lnTo>
                    <a:lnTo>
                      <a:pt x="374" y="622"/>
                    </a:lnTo>
                    <a:lnTo>
                      <a:pt x="365" y="617"/>
                    </a:lnTo>
                    <a:lnTo>
                      <a:pt x="357" y="612"/>
                    </a:lnTo>
                    <a:lnTo>
                      <a:pt x="349" y="608"/>
                    </a:lnTo>
                    <a:lnTo>
                      <a:pt x="341" y="603"/>
                    </a:lnTo>
                    <a:lnTo>
                      <a:pt x="333" y="598"/>
                    </a:lnTo>
                    <a:lnTo>
                      <a:pt x="325" y="594"/>
                    </a:lnTo>
                    <a:lnTo>
                      <a:pt x="318" y="589"/>
                    </a:lnTo>
                    <a:lnTo>
                      <a:pt x="310" y="584"/>
                    </a:lnTo>
                    <a:lnTo>
                      <a:pt x="303" y="579"/>
                    </a:lnTo>
                    <a:lnTo>
                      <a:pt x="296" y="575"/>
                    </a:lnTo>
                    <a:lnTo>
                      <a:pt x="289" y="570"/>
                    </a:lnTo>
                    <a:lnTo>
                      <a:pt x="282" y="565"/>
                    </a:lnTo>
                    <a:lnTo>
                      <a:pt x="275" y="561"/>
                    </a:lnTo>
                    <a:lnTo>
                      <a:pt x="268" y="556"/>
                    </a:lnTo>
                    <a:lnTo>
                      <a:pt x="262" y="551"/>
                    </a:lnTo>
                    <a:lnTo>
                      <a:pt x="255" y="546"/>
                    </a:lnTo>
                    <a:lnTo>
                      <a:pt x="249" y="542"/>
                    </a:lnTo>
                    <a:lnTo>
                      <a:pt x="243" y="537"/>
                    </a:lnTo>
                    <a:lnTo>
                      <a:pt x="237" y="532"/>
                    </a:lnTo>
                    <a:lnTo>
                      <a:pt x="231" y="527"/>
                    </a:lnTo>
                    <a:lnTo>
                      <a:pt x="225" y="522"/>
                    </a:lnTo>
                    <a:lnTo>
                      <a:pt x="220" y="518"/>
                    </a:lnTo>
                    <a:lnTo>
                      <a:pt x="214" y="513"/>
                    </a:lnTo>
                    <a:lnTo>
                      <a:pt x="209" y="508"/>
                    </a:lnTo>
                    <a:lnTo>
                      <a:pt x="203" y="503"/>
                    </a:lnTo>
                    <a:lnTo>
                      <a:pt x="198" y="498"/>
                    </a:lnTo>
                    <a:lnTo>
                      <a:pt x="193" y="494"/>
                    </a:lnTo>
                    <a:lnTo>
                      <a:pt x="188" y="489"/>
                    </a:lnTo>
                    <a:lnTo>
                      <a:pt x="183" y="484"/>
                    </a:lnTo>
                    <a:lnTo>
                      <a:pt x="179" y="479"/>
                    </a:lnTo>
                    <a:lnTo>
                      <a:pt x="174" y="474"/>
                    </a:lnTo>
                    <a:lnTo>
                      <a:pt x="169" y="469"/>
                    </a:lnTo>
                    <a:lnTo>
                      <a:pt x="165" y="464"/>
                    </a:lnTo>
                    <a:lnTo>
                      <a:pt x="161" y="460"/>
                    </a:lnTo>
                    <a:lnTo>
                      <a:pt x="156" y="455"/>
                    </a:lnTo>
                    <a:lnTo>
                      <a:pt x="152" y="450"/>
                    </a:lnTo>
                    <a:lnTo>
                      <a:pt x="148" y="445"/>
                    </a:lnTo>
                    <a:lnTo>
                      <a:pt x="144" y="440"/>
                    </a:lnTo>
                    <a:lnTo>
                      <a:pt x="140" y="435"/>
                    </a:lnTo>
                    <a:lnTo>
                      <a:pt x="137" y="430"/>
                    </a:lnTo>
                    <a:lnTo>
                      <a:pt x="133" y="425"/>
                    </a:lnTo>
                    <a:lnTo>
                      <a:pt x="129" y="420"/>
                    </a:lnTo>
                    <a:lnTo>
                      <a:pt x="126" y="415"/>
                    </a:lnTo>
                    <a:lnTo>
                      <a:pt x="123" y="410"/>
                    </a:lnTo>
                    <a:lnTo>
                      <a:pt x="119" y="405"/>
                    </a:lnTo>
                    <a:lnTo>
                      <a:pt x="116" y="400"/>
                    </a:lnTo>
                    <a:lnTo>
                      <a:pt x="113" y="395"/>
                    </a:lnTo>
                    <a:lnTo>
                      <a:pt x="110" y="390"/>
                    </a:lnTo>
                    <a:lnTo>
                      <a:pt x="107" y="385"/>
                    </a:lnTo>
                    <a:lnTo>
                      <a:pt x="104" y="380"/>
                    </a:lnTo>
                    <a:lnTo>
                      <a:pt x="101" y="375"/>
                    </a:lnTo>
                    <a:lnTo>
                      <a:pt x="98" y="370"/>
                    </a:lnTo>
                    <a:lnTo>
                      <a:pt x="95" y="365"/>
                    </a:lnTo>
                    <a:lnTo>
                      <a:pt x="93" y="360"/>
                    </a:lnTo>
                    <a:lnTo>
                      <a:pt x="90" y="355"/>
                    </a:lnTo>
                    <a:lnTo>
                      <a:pt x="88" y="350"/>
                    </a:lnTo>
                    <a:lnTo>
                      <a:pt x="85" y="345"/>
                    </a:lnTo>
                    <a:lnTo>
                      <a:pt x="83" y="340"/>
                    </a:lnTo>
                    <a:lnTo>
                      <a:pt x="81" y="334"/>
                    </a:lnTo>
                    <a:lnTo>
                      <a:pt x="78" y="329"/>
                    </a:lnTo>
                    <a:lnTo>
                      <a:pt x="76" y="324"/>
                    </a:lnTo>
                    <a:lnTo>
                      <a:pt x="74" y="319"/>
                    </a:lnTo>
                    <a:lnTo>
                      <a:pt x="72" y="314"/>
                    </a:lnTo>
                    <a:lnTo>
                      <a:pt x="70" y="309"/>
                    </a:lnTo>
                    <a:lnTo>
                      <a:pt x="68" y="304"/>
                    </a:lnTo>
                    <a:lnTo>
                      <a:pt x="66" y="298"/>
                    </a:lnTo>
                    <a:lnTo>
                      <a:pt x="64" y="293"/>
                    </a:lnTo>
                    <a:lnTo>
                      <a:pt x="63" y="288"/>
                    </a:lnTo>
                    <a:lnTo>
                      <a:pt x="61" y="283"/>
                    </a:lnTo>
                    <a:lnTo>
                      <a:pt x="59" y="277"/>
                    </a:lnTo>
                    <a:lnTo>
                      <a:pt x="57" y="272"/>
                    </a:lnTo>
                    <a:lnTo>
                      <a:pt x="56" y="267"/>
                    </a:lnTo>
                    <a:lnTo>
                      <a:pt x="54" y="262"/>
                    </a:lnTo>
                    <a:lnTo>
                      <a:pt x="53" y="256"/>
                    </a:lnTo>
                    <a:lnTo>
                      <a:pt x="51" y="251"/>
                    </a:lnTo>
                    <a:lnTo>
                      <a:pt x="50" y="246"/>
                    </a:lnTo>
                    <a:lnTo>
                      <a:pt x="48" y="240"/>
                    </a:lnTo>
                    <a:lnTo>
                      <a:pt x="47" y="235"/>
                    </a:lnTo>
                    <a:lnTo>
                      <a:pt x="46" y="230"/>
                    </a:lnTo>
                    <a:lnTo>
                      <a:pt x="44" y="224"/>
                    </a:lnTo>
                    <a:lnTo>
                      <a:pt x="43" y="219"/>
                    </a:lnTo>
                    <a:lnTo>
                      <a:pt x="42" y="214"/>
                    </a:lnTo>
                    <a:lnTo>
                      <a:pt x="40" y="208"/>
                    </a:lnTo>
                    <a:lnTo>
                      <a:pt x="39" y="203"/>
                    </a:lnTo>
                    <a:lnTo>
                      <a:pt x="38" y="198"/>
                    </a:lnTo>
                    <a:lnTo>
                      <a:pt x="37" y="192"/>
                    </a:lnTo>
                    <a:lnTo>
                      <a:pt x="36" y="187"/>
                    </a:lnTo>
                    <a:lnTo>
                      <a:pt x="35" y="181"/>
                    </a:lnTo>
                    <a:lnTo>
                      <a:pt x="33" y="176"/>
                    </a:lnTo>
                    <a:lnTo>
                      <a:pt x="32" y="170"/>
                    </a:lnTo>
                    <a:lnTo>
                      <a:pt x="31" y="165"/>
                    </a:lnTo>
                    <a:lnTo>
                      <a:pt x="30" y="159"/>
                    </a:lnTo>
                    <a:lnTo>
                      <a:pt x="29" y="154"/>
                    </a:lnTo>
                    <a:lnTo>
                      <a:pt x="28" y="148"/>
                    </a:lnTo>
                    <a:lnTo>
                      <a:pt x="27" y="143"/>
                    </a:lnTo>
                    <a:lnTo>
                      <a:pt x="26" y="137"/>
                    </a:lnTo>
                    <a:lnTo>
                      <a:pt x="25" y="132"/>
                    </a:lnTo>
                    <a:lnTo>
                      <a:pt x="24" y="126"/>
                    </a:lnTo>
                    <a:lnTo>
                      <a:pt x="23" y="120"/>
                    </a:lnTo>
                    <a:lnTo>
                      <a:pt x="22" y="115"/>
                    </a:lnTo>
                    <a:lnTo>
                      <a:pt x="21" y="109"/>
                    </a:lnTo>
                    <a:lnTo>
                      <a:pt x="20" y="104"/>
                    </a:lnTo>
                    <a:lnTo>
                      <a:pt x="19" y="98"/>
                    </a:lnTo>
                    <a:lnTo>
                      <a:pt x="18" y="92"/>
                    </a:lnTo>
                    <a:lnTo>
                      <a:pt x="17" y="87"/>
                    </a:lnTo>
                    <a:lnTo>
                      <a:pt x="16" y="81"/>
                    </a:lnTo>
                    <a:lnTo>
                      <a:pt x="15" y="75"/>
                    </a:lnTo>
                    <a:lnTo>
                      <a:pt x="14" y="69"/>
                    </a:lnTo>
                    <a:lnTo>
                      <a:pt x="13" y="64"/>
                    </a:lnTo>
                    <a:lnTo>
                      <a:pt x="12" y="58"/>
                    </a:lnTo>
                    <a:lnTo>
                      <a:pt x="10" y="52"/>
                    </a:lnTo>
                    <a:lnTo>
                      <a:pt x="9" y="46"/>
                    </a:lnTo>
                    <a:lnTo>
                      <a:pt x="8" y="41"/>
                    </a:lnTo>
                    <a:lnTo>
                      <a:pt x="7" y="35"/>
                    </a:lnTo>
                    <a:lnTo>
                      <a:pt x="6" y="29"/>
                    </a:lnTo>
                    <a:lnTo>
                      <a:pt x="5" y="23"/>
                    </a:lnTo>
                    <a:lnTo>
                      <a:pt x="3" y="17"/>
                    </a:lnTo>
                    <a:lnTo>
                      <a:pt x="2" y="11"/>
                    </a:lnTo>
                    <a:lnTo>
                      <a:pt x="1" y="6"/>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92" name="Freeform 448"/>
              <p:cNvSpPr>
                <a:spLocks/>
              </p:cNvSpPr>
              <p:nvPr/>
            </p:nvSpPr>
            <p:spPr bwMode="auto">
              <a:xfrm rot="5400000">
                <a:off x="2070600" y="2388566"/>
                <a:ext cx="86884" cy="83457"/>
              </a:xfrm>
              <a:custGeom>
                <a:avLst/>
                <a:gdLst>
                  <a:gd name="T0" fmla="*/ 2147483647 w 131"/>
                  <a:gd name="T1" fmla="*/ 2147483647 h 127"/>
                  <a:gd name="T2" fmla="*/ 2147483647 w 131"/>
                  <a:gd name="T3" fmla="*/ 2147483647 h 127"/>
                  <a:gd name="T4" fmla="*/ 2147483647 w 131"/>
                  <a:gd name="T5" fmla="*/ 2147483647 h 127"/>
                  <a:gd name="T6" fmla="*/ 2147483647 w 131"/>
                  <a:gd name="T7" fmla="*/ 2147483647 h 127"/>
                  <a:gd name="T8" fmla="*/ 2147483647 w 131"/>
                  <a:gd name="T9" fmla="*/ 2147483647 h 127"/>
                  <a:gd name="T10" fmla="*/ 2147483647 w 131"/>
                  <a:gd name="T11" fmla="*/ 2147483647 h 127"/>
                  <a:gd name="T12" fmla="*/ 2147483647 w 131"/>
                  <a:gd name="T13" fmla="*/ 2147483647 h 127"/>
                  <a:gd name="T14" fmla="*/ 2147483647 w 131"/>
                  <a:gd name="T15" fmla="*/ 2147483647 h 127"/>
                  <a:gd name="T16" fmla="*/ 2147483647 w 131"/>
                  <a:gd name="T17" fmla="*/ 2147483647 h 127"/>
                  <a:gd name="T18" fmla="*/ 2147483647 w 131"/>
                  <a:gd name="T19" fmla="*/ 2147483647 h 127"/>
                  <a:gd name="T20" fmla="*/ 2147483647 w 131"/>
                  <a:gd name="T21" fmla="*/ 2147483647 h 127"/>
                  <a:gd name="T22" fmla="*/ 2147483647 w 131"/>
                  <a:gd name="T23" fmla="*/ 2147483647 h 127"/>
                  <a:gd name="T24" fmla="*/ 2147483647 w 131"/>
                  <a:gd name="T25" fmla="*/ 2147483647 h 127"/>
                  <a:gd name="T26" fmla="*/ 2147483647 w 131"/>
                  <a:gd name="T27" fmla="*/ 2147483647 h 127"/>
                  <a:gd name="T28" fmla="*/ 2147483647 w 131"/>
                  <a:gd name="T29" fmla="*/ 2147483647 h 127"/>
                  <a:gd name="T30" fmla="*/ 2147483647 w 131"/>
                  <a:gd name="T31" fmla="*/ 2147483647 h 127"/>
                  <a:gd name="T32" fmla="*/ 2147483647 w 131"/>
                  <a:gd name="T33" fmla="*/ 2147483647 h 127"/>
                  <a:gd name="T34" fmla="*/ 2147483647 w 131"/>
                  <a:gd name="T35" fmla="*/ 2147483647 h 127"/>
                  <a:gd name="T36" fmla="*/ 2147483647 w 131"/>
                  <a:gd name="T37" fmla="*/ 2147483647 h 127"/>
                  <a:gd name="T38" fmla="*/ 2147483647 w 131"/>
                  <a:gd name="T39" fmla="*/ 2147483647 h 127"/>
                  <a:gd name="T40" fmla="*/ 2147483647 w 131"/>
                  <a:gd name="T41" fmla="*/ 2147483647 h 127"/>
                  <a:gd name="T42" fmla="*/ 2147483647 w 131"/>
                  <a:gd name="T43" fmla="*/ 2147483647 h 127"/>
                  <a:gd name="T44" fmla="*/ 2147483647 w 131"/>
                  <a:gd name="T45" fmla="*/ 2147483647 h 127"/>
                  <a:gd name="T46" fmla="*/ 2147483647 w 131"/>
                  <a:gd name="T47" fmla="*/ 2147483647 h 127"/>
                  <a:gd name="T48" fmla="*/ 2147483647 w 131"/>
                  <a:gd name="T49" fmla="*/ 2147483647 h 127"/>
                  <a:gd name="T50" fmla="*/ 2147483647 w 131"/>
                  <a:gd name="T51" fmla="*/ 2147483647 h 127"/>
                  <a:gd name="T52" fmla="*/ 2147483647 w 131"/>
                  <a:gd name="T53" fmla="*/ 2147483647 h 127"/>
                  <a:gd name="T54" fmla="*/ 2147483647 w 131"/>
                  <a:gd name="T55" fmla="*/ 2147483647 h 127"/>
                  <a:gd name="T56" fmla="*/ 2147483647 w 131"/>
                  <a:gd name="T57" fmla="*/ 2147483647 h 127"/>
                  <a:gd name="T58" fmla="*/ 2147483647 w 131"/>
                  <a:gd name="T59" fmla="*/ 2147483647 h 127"/>
                  <a:gd name="T60" fmla="*/ 2147483647 w 131"/>
                  <a:gd name="T61" fmla="*/ 2147483647 h 127"/>
                  <a:gd name="T62" fmla="*/ 2147483647 w 131"/>
                  <a:gd name="T63" fmla="*/ 2147483647 h 127"/>
                  <a:gd name="T64" fmla="*/ 2147483647 w 131"/>
                  <a:gd name="T65" fmla="*/ 0 h 127"/>
                  <a:gd name="T66" fmla="*/ 2147483647 w 131"/>
                  <a:gd name="T67" fmla="*/ 0 h 127"/>
                  <a:gd name="T68" fmla="*/ 2147483647 w 131"/>
                  <a:gd name="T69" fmla="*/ 0 h 127"/>
                  <a:gd name="T70" fmla="*/ 0 w 131"/>
                  <a:gd name="T71" fmla="*/ 0 h 1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1"/>
                  <a:gd name="T109" fmla="*/ 0 h 127"/>
                  <a:gd name="T110" fmla="*/ 131 w 131"/>
                  <a:gd name="T111" fmla="*/ 127 h 1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1" h="127">
                    <a:moveTo>
                      <a:pt x="130" y="126"/>
                    </a:moveTo>
                    <a:lnTo>
                      <a:pt x="129" y="122"/>
                    </a:lnTo>
                    <a:lnTo>
                      <a:pt x="128" y="117"/>
                    </a:lnTo>
                    <a:lnTo>
                      <a:pt x="127" y="113"/>
                    </a:lnTo>
                    <a:lnTo>
                      <a:pt x="126" y="108"/>
                    </a:lnTo>
                    <a:lnTo>
                      <a:pt x="125" y="104"/>
                    </a:lnTo>
                    <a:lnTo>
                      <a:pt x="124" y="99"/>
                    </a:lnTo>
                    <a:lnTo>
                      <a:pt x="123" y="94"/>
                    </a:lnTo>
                    <a:lnTo>
                      <a:pt x="122" y="89"/>
                    </a:lnTo>
                    <a:lnTo>
                      <a:pt x="121" y="84"/>
                    </a:lnTo>
                    <a:lnTo>
                      <a:pt x="120" y="79"/>
                    </a:lnTo>
                    <a:lnTo>
                      <a:pt x="119" y="74"/>
                    </a:lnTo>
                    <a:lnTo>
                      <a:pt x="117" y="69"/>
                    </a:lnTo>
                    <a:lnTo>
                      <a:pt x="116" y="64"/>
                    </a:lnTo>
                    <a:lnTo>
                      <a:pt x="114" y="59"/>
                    </a:lnTo>
                    <a:lnTo>
                      <a:pt x="112" y="55"/>
                    </a:lnTo>
                    <a:lnTo>
                      <a:pt x="110" y="50"/>
                    </a:lnTo>
                    <a:lnTo>
                      <a:pt x="108" y="45"/>
                    </a:lnTo>
                    <a:lnTo>
                      <a:pt x="105" y="41"/>
                    </a:lnTo>
                    <a:lnTo>
                      <a:pt x="102" y="36"/>
                    </a:lnTo>
                    <a:lnTo>
                      <a:pt x="99" y="32"/>
                    </a:lnTo>
                    <a:lnTo>
                      <a:pt x="95" y="28"/>
                    </a:lnTo>
                    <a:lnTo>
                      <a:pt x="91" y="24"/>
                    </a:lnTo>
                    <a:lnTo>
                      <a:pt x="87" y="20"/>
                    </a:lnTo>
                    <a:lnTo>
                      <a:pt x="83" y="17"/>
                    </a:lnTo>
                    <a:lnTo>
                      <a:pt x="78" y="14"/>
                    </a:lnTo>
                    <a:lnTo>
                      <a:pt x="72" y="11"/>
                    </a:lnTo>
                    <a:lnTo>
                      <a:pt x="66" y="8"/>
                    </a:lnTo>
                    <a:lnTo>
                      <a:pt x="60" y="6"/>
                    </a:lnTo>
                    <a:lnTo>
                      <a:pt x="53" y="4"/>
                    </a:lnTo>
                    <a:lnTo>
                      <a:pt x="46" y="2"/>
                    </a:lnTo>
                    <a:lnTo>
                      <a:pt x="38" y="1"/>
                    </a:lnTo>
                    <a:lnTo>
                      <a:pt x="29" y="0"/>
                    </a:lnTo>
                    <a:lnTo>
                      <a:pt x="20" y="0"/>
                    </a:lnTo>
                    <a:lnTo>
                      <a:pt x="10" y="0"/>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93" name="Freeform 449"/>
              <p:cNvSpPr>
                <a:spLocks/>
              </p:cNvSpPr>
              <p:nvPr/>
            </p:nvSpPr>
            <p:spPr bwMode="auto">
              <a:xfrm rot="5400000">
                <a:off x="1535832" y="2412616"/>
                <a:ext cx="192197" cy="140670"/>
              </a:xfrm>
              <a:custGeom>
                <a:avLst/>
                <a:gdLst>
                  <a:gd name="T0" fmla="*/ 2147483647 w 290"/>
                  <a:gd name="T1" fmla="*/ 2147483647 h 214"/>
                  <a:gd name="T2" fmla="*/ 2147483647 w 290"/>
                  <a:gd name="T3" fmla="*/ 2147483647 h 214"/>
                  <a:gd name="T4" fmla="*/ 2147483647 w 290"/>
                  <a:gd name="T5" fmla="*/ 2147483647 h 214"/>
                  <a:gd name="T6" fmla="*/ 2147483647 w 290"/>
                  <a:gd name="T7" fmla="*/ 2147483647 h 214"/>
                  <a:gd name="T8" fmla="*/ 2147483647 w 290"/>
                  <a:gd name="T9" fmla="*/ 2147483647 h 214"/>
                  <a:gd name="T10" fmla="*/ 2147483647 w 290"/>
                  <a:gd name="T11" fmla="*/ 2147483647 h 214"/>
                  <a:gd name="T12" fmla="*/ 2147483647 w 290"/>
                  <a:gd name="T13" fmla="*/ 2147483647 h 214"/>
                  <a:gd name="T14" fmla="*/ 2147483647 w 290"/>
                  <a:gd name="T15" fmla="*/ 2147483647 h 214"/>
                  <a:gd name="T16" fmla="*/ 2147483647 w 290"/>
                  <a:gd name="T17" fmla="*/ 2147483647 h 214"/>
                  <a:gd name="T18" fmla="*/ 2147483647 w 290"/>
                  <a:gd name="T19" fmla="*/ 2147483647 h 214"/>
                  <a:gd name="T20" fmla="*/ 2147483647 w 290"/>
                  <a:gd name="T21" fmla="*/ 2147483647 h 214"/>
                  <a:gd name="T22" fmla="*/ 2147483647 w 290"/>
                  <a:gd name="T23" fmla="*/ 2147483647 h 214"/>
                  <a:gd name="T24" fmla="*/ 2147483647 w 290"/>
                  <a:gd name="T25" fmla="*/ 2147483647 h 214"/>
                  <a:gd name="T26" fmla="*/ 2147483647 w 290"/>
                  <a:gd name="T27" fmla="*/ 2147483647 h 214"/>
                  <a:gd name="T28" fmla="*/ 2147483647 w 290"/>
                  <a:gd name="T29" fmla="*/ 2147483647 h 214"/>
                  <a:gd name="T30" fmla="*/ 2147483647 w 290"/>
                  <a:gd name="T31" fmla="*/ 2147483647 h 214"/>
                  <a:gd name="T32" fmla="*/ 2147483647 w 290"/>
                  <a:gd name="T33" fmla="*/ 2147483647 h 214"/>
                  <a:gd name="T34" fmla="*/ 2147483647 w 290"/>
                  <a:gd name="T35" fmla="*/ 2147483647 h 214"/>
                  <a:gd name="T36" fmla="*/ 2147483647 w 290"/>
                  <a:gd name="T37" fmla="*/ 2147483647 h 214"/>
                  <a:gd name="T38" fmla="*/ 2147483647 w 290"/>
                  <a:gd name="T39" fmla="*/ 2147483647 h 214"/>
                  <a:gd name="T40" fmla="*/ 2147483647 w 290"/>
                  <a:gd name="T41" fmla="*/ 2147483647 h 214"/>
                  <a:gd name="T42" fmla="*/ 2147483647 w 290"/>
                  <a:gd name="T43" fmla="*/ 2147483647 h 214"/>
                  <a:gd name="T44" fmla="*/ 2147483647 w 290"/>
                  <a:gd name="T45" fmla="*/ 2147483647 h 214"/>
                  <a:gd name="T46" fmla="*/ 2147483647 w 290"/>
                  <a:gd name="T47" fmla="*/ 2147483647 h 214"/>
                  <a:gd name="T48" fmla="*/ 2147483647 w 290"/>
                  <a:gd name="T49" fmla="*/ 2147483647 h 214"/>
                  <a:gd name="T50" fmla="*/ 2147483647 w 290"/>
                  <a:gd name="T51" fmla="*/ 2147483647 h 214"/>
                  <a:gd name="T52" fmla="*/ 2147483647 w 290"/>
                  <a:gd name="T53" fmla="*/ 2147483647 h 214"/>
                  <a:gd name="T54" fmla="*/ 2147483647 w 290"/>
                  <a:gd name="T55" fmla="*/ 2147483647 h 214"/>
                  <a:gd name="T56" fmla="*/ 2147483647 w 290"/>
                  <a:gd name="T57" fmla="*/ 2147483647 h 214"/>
                  <a:gd name="T58" fmla="*/ 2147483647 w 290"/>
                  <a:gd name="T59" fmla="*/ 2147483647 h 214"/>
                  <a:gd name="T60" fmla="*/ 2147483647 w 290"/>
                  <a:gd name="T61" fmla="*/ 2147483647 h 214"/>
                  <a:gd name="T62" fmla="*/ 2147483647 w 290"/>
                  <a:gd name="T63" fmla="*/ 2147483647 h 214"/>
                  <a:gd name="T64" fmla="*/ 2147483647 w 290"/>
                  <a:gd name="T65" fmla="*/ 2147483647 h 214"/>
                  <a:gd name="T66" fmla="*/ 2147483647 w 290"/>
                  <a:gd name="T67" fmla="*/ 2147483647 h 214"/>
                  <a:gd name="T68" fmla="*/ 2147483647 w 290"/>
                  <a:gd name="T69" fmla="*/ 2147483647 h 214"/>
                  <a:gd name="T70" fmla="*/ 2147483647 w 290"/>
                  <a:gd name="T71" fmla="*/ 2147483647 h 214"/>
                  <a:gd name="T72" fmla="*/ 2147483647 w 290"/>
                  <a:gd name="T73" fmla="*/ 2147483647 h 214"/>
                  <a:gd name="T74" fmla="*/ 2147483647 w 290"/>
                  <a:gd name="T75" fmla="*/ 2147483647 h 214"/>
                  <a:gd name="T76" fmla="*/ 2147483647 w 290"/>
                  <a:gd name="T77" fmla="*/ 2147483647 h 214"/>
                  <a:gd name="T78" fmla="*/ 2147483647 w 290"/>
                  <a:gd name="T79" fmla="*/ 2147483647 h 214"/>
                  <a:gd name="T80" fmla="*/ 2147483647 w 290"/>
                  <a:gd name="T81" fmla="*/ 2147483647 h 214"/>
                  <a:gd name="T82" fmla="*/ 2147483647 w 290"/>
                  <a:gd name="T83" fmla="*/ 2147483647 h 214"/>
                  <a:gd name="T84" fmla="*/ 2147483647 w 290"/>
                  <a:gd name="T85" fmla="*/ 2147483647 h 214"/>
                  <a:gd name="T86" fmla="*/ 2147483647 w 290"/>
                  <a:gd name="T87" fmla="*/ 2147483647 h 214"/>
                  <a:gd name="T88" fmla="*/ 2147483647 w 290"/>
                  <a:gd name="T89" fmla="*/ 2147483647 h 214"/>
                  <a:gd name="T90" fmla="*/ 2147483647 w 290"/>
                  <a:gd name="T91" fmla="*/ 2147483647 h 214"/>
                  <a:gd name="T92" fmla="*/ 2147483647 w 290"/>
                  <a:gd name="T93" fmla="*/ 2147483647 h 214"/>
                  <a:gd name="T94" fmla="*/ 2147483647 w 290"/>
                  <a:gd name="T95" fmla="*/ 2147483647 h 214"/>
                  <a:gd name="T96" fmla="*/ 2147483647 w 290"/>
                  <a:gd name="T97" fmla="*/ 2147483647 h 214"/>
                  <a:gd name="T98" fmla="*/ 2147483647 w 290"/>
                  <a:gd name="T99" fmla="*/ 2147483647 h 214"/>
                  <a:gd name="T100" fmla="*/ 2147483647 w 290"/>
                  <a:gd name="T101" fmla="*/ 2147483647 h 214"/>
                  <a:gd name="T102" fmla="*/ 2147483647 w 290"/>
                  <a:gd name="T103" fmla="*/ 2147483647 h 214"/>
                  <a:gd name="T104" fmla="*/ 2147483647 w 290"/>
                  <a:gd name="T105" fmla="*/ 0 h 214"/>
                  <a:gd name="T106" fmla="*/ 0 w 290"/>
                  <a:gd name="T107" fmla="*/ 0 h 2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0"/>
                  <a:gd name="T163" fmla="*/ 0 h 214"/>
                  <a:gd name="T164" fmla="*/ 290 w 290"/>
                  <a:gd name="T165" fmla="*/ 214 h 2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0" h="214">
                    <a:moveTo>
                      <a:pt x="289" y="213"/>
                    </a:moveTo>
                    <a:lnTo>
                      <a:pt x="285" y="206"/>
                    </a:lnTo>
                    <a:lnTo>
                      <a:pt x="280" y="200"/>
                    </a:lnTo>
                    <a:lnTo>
                      <a:pt x="275" y="193"/>
                    </a:lnTo>
                    <a:lnTo>
                      <a:pt x="271" y="187"/>
                    </a:lnTo>
                    <a:lnTo>
                      <a:pt x="266" y="181"/>
                    </a:lnTo>
                    <a:lnTo>
                      <a:pt x="261" y="175"/>
                    </a:lnTo>
                    <a:lnTo>
                      <a:pt x="256" y="169"/>
                    </a:lnTo>
                    <a:lnTo>
                      <a:pt x="251" y="162"/>
                    </a:lnTo>
                    <a:lnTo>
                      <a:pt x="246" y="156"/>
                    </a:lnTo>
                    <a:lnTo>
                      <a:pt x="241" y="151"/>
                    </a:lnTo>
                    <a:lnTo>
                      <a:pt x="236" y="145"/>
                    </a:lnTo>
                    <a:lnTo>
                      <a:pt x="231" y="139"/>
                    </a:lnTo>
                    <a:lnTo>
                      <a:pt x="226" y="133"/>
                    </a:lnTo>
                    <a:lnTo>
                      <a:pt x="221" y="128"/>
                    </a:lnTo>
                    <a:lnTo>
                      <a:pt x="216" y="122"/>
                    </a:lnTo>
                    <a:lnTo>
                      <a:pt x="211" y="117"/>
                    </a:lnTo>
                    <a:lnTo>
                      <a:pt x="206" y="111"/>
                    </a:lnTo>
                    <a:lnTo>
                      <a:pt x="201" y="106"/>
                    </a:lnTo>
                    <a:lnTo>
                      <a:pt x="195" y="101"/>
                    </a:lnTo>
                    <a:lnTo>
                      <a:pt x="190" y="96"/>
                    </a:lnTo>
                    <a:lnTo>
                      <a:pt x="185" y="91"/>
                    </a:lnTo>
                    <a:lnTo>
                      <a:pt x="180" y="86"/>
                    </a:lnTo>
                    <a:lnTo>
                      <a:pt x="174" y="81"/>
                    </a:lnTo>
                    <a:lnTo>
                      <a:pt x="169" y="77"/>
                    </a:lnTo>
                    <a:lnTo>
                      <a:pt x="163" y="72"/>
                    </a:lnTo>
                    <a:lnTo>
                      <a:pt x="158" y="68"/>
                    </a:lnTo>
                    <a:lnTo>
                      <a:pt x="153" y="64"/>
                    </a:lnTo>
                    <a:lnTo>
                      <a:pt x="147" y="59"/>
                    </a:lnTo>
                    <a:lnTo>
                      <a:pt x="142" y="55"/>
                    </a:lnTo>
                    <a:lnTo>
                      <a:pt x="136" y="51"/>
                    </a:lnTo>
                    <a:lnTo>
                      <a:pt x="130" y="48"/>
                    </a:lnTo>
                    <a:lnTo>
                      <a:pt x="125" y="44"/>
                    </a:lnTo>
                    <a:lnTo>
                      <a:pt x="119" y="40"/>
                    </a:lnTo>
                    <a:lnTo>
                      <a:pt x="114" y="37"/>
                    </a:lnTo>
                    <a:lnTo>
                      <a:pt x="108" y="34"/>
                    </a:lnTo>
                    <a:lnTo>
                      <a:pt x="102" y="30"/>
                    </a:lnTo>
                    <a:lnTo>
                      <a:pt x="96" y="27"/>
                    </a:lnTo>
                    <a:lnTo>
                      <a:pt x="91" y="25"/>
                    </a:lnTo>
                    <a:lnTo>
                      <a:pt x="85" y="22"/>
                    </a:lnTo>
                    <a:lnTo>
                      <a:pt x="79" y="19"/>
                    </a:lnTo>
                    <a:lnTo>
                      <a:pt x="73" y="17"/>
                    </a:lnTo>
                    <a:lnTo>
                      <a:pt x="67" y="14"/>
                    </a:lnTo>
                    <a:lnTo>
                      <a:pt x="61" y="12"/>
                    </a:lnTo>
                    <a:lnTo>
                      <a:pt x="55" y="10"/>
                    </a:lnTo>
                    <a:lnTo>
                      <a:pt x="49" y="9"/>
                    </a:lnTo>
                    <a:lnTo>
                      <a:pt x="43" y="7"/>
                    </a:lnTo>
                    <a:lnTo>
                      <a:pt x="37" y="5"/>
                    </a:lnTo>
                    <a:lnTo>
                      <a:pt x="31" y="4"/>
                    </a:lnTo>
                    <a:lnTo>
                      <a:pt x="25" y="3"/>
                    </a:lnTo>
                    <a:lnTo>
                      <a:pt x="19" y="2"/>
                    </a:lnTo>
                    <a:lnTo>
                      <a:pt x="13" y="1"/>
                    </a:lnTo>
                    <a:lnTo>
                      <a:pt x="7" y="0"/>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94" name="Freeform 450"/>
              <p:cNvSpPr>
                <a:spLocks/>
              </p:cNvSpPr>
              <p:nvPr/>
            </p:nvSpPr>
            <p:spPr bwMode="auto">
              <a:xfrm rot="5400000">
                <a:off x="2155504" y="2386591"/>
                <a:ext cx="2633" cy="1050"/>
              </a:xfrm>
              <a:custGeom>
                <a:avLst/>
                <a:gdLst>
                  <a:gd name="T0" fmla="*/ 2147483647 w 4"/>
                  <a:gd name="T1" fmla="*/ 0 h 1"/>
                  <a:gd name="T2" fmla="*/ 2147483647 w 4"/>
                  <a:gd name="T3" fmla="*/ 0 h 1"/>
                  <a:gd name="T4" fmla="*/ 2147483647 w 4"/>
                  <a:gd name="T5" fmla="*/ 0 h 1"/>
                  <a:gd name="T6" fmla="*/ 0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3" y="0"/>
                    </a:moveTo>
                    <a:lnTo>
                      <a:pt x="2" y="0"/>
                    </a:lnTo>
                    <a:lnTo>
                      <a:pt x="1" y="0"/>
                    </a:lnTo>
                    <a:lnTo>
                      <a:pt x="0" y="0"/>
                    </a:lnTo>
                  </a:path>
                </a:pathLst>
              </a:custGeom>
              <a:noFill/>
              <a:ln w="571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95" name="Freeform 451"/>
              <p:cNvSpPr>
                <a:spLocks/>
              </p:cNvSpPr>
              <p:nvPr/>
            </p:nvSpPr>
            <p:spPr bwMode="auto">
              <a:xfrm rot="5400000">
                <a:off x="1947651" y="2283184"/>
                <a:ext cx="527" cy="205757"/>
              </a:xfrm>
              <a:custGeom>
                <a:avLst/>
                <a:gdLst>
                  <a:gd name="T0" fmla="*/ 0 w 1"/>
                  <a:gd name="T1" fmla="*/ 0 h 313"/>
                  <a:gd name="T2" fmla="*/ 0 w 1"/>
                  <a:gd name="T3" fmla="*/ 2147483647 h 313"/>
                  <a:gd name="T4" fmla="*/ 0 w 1"/>
                  <a:gd name="T5" fmla="*/ 2147483647 h 313"/>
                  <a:gd name="T6" fmla="*/ 0 w 1"/>
                  <a:gd name="T7" fmla="*/ 2147483647 h 313"/>
                  <a:gd name="T8" fmla="*/ 0 w 1"/>
                  <a:gd name="T9" fmla="*/ 2147483647 h 313"/>
                  <a:gd name="T10" fmla="*/ 0 w 1"/>
                  <a:gd name="T11" fmla="*/ 2147483647 h 313"/>
                  <a:gd name="T12" fmla="*/ 0 w 1"/>
                  <a:gd name="T13" fmla="*/ 2147483647 h 313"/>
                  <a:gd name="T14" fmla="*/ 0 w 1"/>
                  <a:gd name="T15" fmla="*/ 2147483647 h 313"/>
                  <a:gd name="T16" fmla="*/ 0 w 1"/>
                  <a:gd name="T17" fmla="*/ 2147483647 h 313"/>
                  <a:gd name="T18" fmla="*/ 0 w 1"/>
                  <a:gd name="T19" fmla="*/ 2147483647 h 313"/>
                  <a:gd name="T20" fmla="*/ 0 w 1"/>
                  <a:gd name="T21" fmla="*/ 2147483647 h 313"/>
                  <a:gd name="T22" fmla="*/ 0 w 1"/>
                  <a:gd name="T23" fmla="*/ 2147483647 h 313"/>
                  <a:gd name="T24" fmla="*/ 0 w 1"/>
                  <a:gd name="T25" fmla="*/ 2147483647 h 313"/>
                  <a:gd name="T26" fmla="*/ 0 w 1"/>
                  <a:gd name="T27" fmla="*/ 2147483647 h 313"/>
                  <a:gd name="T28" fmla="*/ 0 w 1"/>
                  <a:gd name="T29" fmla="*/ 2147483647 h 313"/>
                  <a:gd name="T30" fmla="*/ 0 w 1"/>
                  <a:gd name="T31" fmla="*/ 2147483647 h 313"/>
                  <a:gd name="T32" fmla="*/ 0 w 1"/>
                  <a:gd name="T33" fmla="*/ 2147483647 h 313"/>
                  <a:gd name="T34" fmla="*/ 0 w 1"/>
                  <a:gd name="T35" fmla="*/ 2147483647 h 313"/>
                  <a:gd name="T36" fmla="*/ 0 w 1"/>
                  <a:gd name="T37" fmla="*/ 2147483647 h 313"/>
                  <a:gd name="T38" fmla="*/ 0 w 1"/>
                  <a:gd name="T39" fmla="*/ 2147483647 h 313"/>
                  <a:gd name="T40" fmla="*/ 0 w 1"/>
                  <a:gd name="T41" fmla="*/ 2147483647 h 313"/>
                  <a:gd name="T42" fmla="*/ 0 w 1"/>
                  <a:gd name="T43" fmla="*/ 2147483647 h 313"/>
                  <a:gd name="T44" fmla="*/ 0 w 1"/>
                  <a:gd name="T45" fmla="*/ 2147483647 h 313"/>
                  <a:gd name="T46" fmla="*/ 0 w 1"/>
                  <a:gd name="T47" fmla="*/ 2147483647 h 313"/>
                  <a:gd name="T48" fmla="*/ 0 w 1"/>
                  <a:gd name="T49" fmla="*/ 2147483647 h 313"/>
                  <a:gd name="T50" fmla="*/ 0 w 1"/>
                  <a:gd name="T51" fmla="*/ 2147483647 h 313"/>
                  <a:gd name="T52" fmla="*/ 0 w 1"/>
                  <a:gd name="T53" fmla="*/ 2147483647 h 313"/>
                  <a:gd name="T54" fmla="*/ 0 w 1"/>
                  <a:gd name="T55" fmla="*/ 2147483647 h 313"/>
                  <a:gd name="T56" fmla="*/ 0 w 1"/>
                  <a:gd name="T57" fmla="*/ 2147483647 h 313"/>
                  <a:gd name="T58" fmla="*/ 0 w 1"/>
                  <a:gd name="T59" fmla="*/ 2147483647 h 313"/>
                  <a:gd name="T60" fmla="*/ 0 w 1"/>
                  <a:gd name="T61" fmla="*/ 2147483647 h 313"/>
                  <a:gd name="T62" fmla="*/ 0 w 1"/>
                  <a:gd name="T63" fmla="*/ 2147483647 h 313"/>
                  <a:gd name="T64" fmla="*/ 0 w 1"/>
                  <a:gd name="T65" fmla="*/ 2147483647 h 313"/>
                  <a:gd name="T66" fmla="*/ 0 w 1"/>
                  <a:gd name="T67" fmla="*/ 2147483647 h 313"/>
                  <a:gd name="T68" fmla="*/ 0 w 1"/>
                  <a:gd name="T69" fmla="*/ 2147483647 h 313"/>
                  <a:gd name="T70" fmla="*/ 0 w 1"/>
                  <a:gd name="T71" fmla="*/ 2147483647 h 313"/>
                  <a:gd name="T72" fmla="*/ 0 w 1"/>
                  <a:gd name="T73" fmla="*/ 2147483647 h 313"/>
                  <a:gd name="T74" fmla="*/ 0 w 1"/>
                  <a:gd name="T75" fmla="*/ 2147483647 h 313"/>
                  <a:gd name="T76" fmla="*/ 0 w 1"/>
                  <a:gd name="T77" fmla="*/ 2147483647 h 313"/>
                  <a:gd name="T78" fmla="*/ 0 w 1"/>
                  <a:gd name="T79" fmla="*/ 2147483647 h 313"/>
                  <a:gd name="T80" fmla="*/ 0 w 1"/>
                  <a:gd name="T81" fmla="*/ 2147483647 h 313"/>
                  <a:gd name="T82" fmla="*/ 0 w 1"/>
                  <a:gd name="T83" fmla="*/ 2147483647 h 313"/>
                  <a:gd name="T84" fmla="*/ 0 w 1"/>
                  <a:gd name="T85" fmla="*/ 2147483647 h 313"/>
                  <a:gd name="T86" fmla="*/ 0 w 1"/>
                  <a:gd name="T87" fmla="*/ 2147483647 h 3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
                  <a:gd name="T133" fmla="*/ 0 h 313"/>
                  <a:gd name="T134" fmla="*/ 1 w 1"/>
                  <a:gd name="T135" fmla="*/ 313 h 3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 h="313">
                    <a:moveTo>
                      <a:pt x="0" y="0"/>
                    </a:moveTo>
                    <a:lnTo>
                      <a:pt x="0" y="1"/>
                    </a:lnTo>
                    <a:lnTo>
                      <a:pt x="0" y="2"/>
                    </a:lnTo>
                    <a:lnTo>
                      <a:pt x="0" y="4"/>
                    </a:lnTo>
                    <a:lnTo>
                      <a:pt x="0" y="8"/>
                    </a:lnTo>
                    <a:lnTo>
                      <a:pt x="0" y="12"/>
                    </a:lnTo>
                    <a:lnTo>
                      <a:pt x="0" y="17"/>
                    </a:lnTo>
                    <a:lnTo>
                      <a:pt x="0" y="22"/>
                    </a:lnTo>
                    <a:lnTo>
                      <a:pt x="0" y="28"/>
                    </a:lnTo>
                    <a:lnTo>
                      <a:pt x="0" y="35"/>
                    </a:lnTo>
                    <a:lnTo>
                      <a:pt x="0" y="43"/>
                    </a:lnTo>
                    <a:lnTo>
                      <a:pt x="0" y="51"/>
                    </a:lnTo>
                    <a:lnTo>
                      <a:pt x="0" y="59"/>
                    </a:lnTo>
                    <a:lnTo>
                      <a:pt x="0" y="68"/>
                    </a:lnTo>
                    <a:lnTo>
                      <a:pt x="0" y="78"/>
                    </a:lnTo>
                    <a:lnTo>
                      <a:pt x="0" y="87"/>
                    </a:lnTo>
                    <a:lnTo>
                      <a:pt x="0" y="97"/>
                    </a:lnTo>
                    <a:lnTo>
                      <a:pt x="0" y="108"/>
                    </a:lnTo>
                    <a:lnTo>
                      <a:pt x="0" y="118"/>
                    </a:lnTo>
                    <a:lnTo>
                      <a:pt x="0" y="129"/>
                    </a:lnTo>
                    <a:lnTo>
                      <a:pt x="0" y="140"/>
                    </a:lnTo>
                    <a:lnTo>
                      <a:pt x="0" y="150"/>
                    </a:lnTo>
                    <a:lnTo>
                      <a:pt x="0" y="161"/>
                    </a:lnTo>
                    <a:lnTo>
                      <a:pt x="0" y="172"/>
                    </a:lnTo>
                    <a:lnTo>
                      <a:pt x="0" y="183"/>
                    </a:lnTo>
                    <a:lnTo>
                      <a:pt x="0" y="194"/>
                    </a:lnTo>
                    <a:lnTo>
                      <a:pt x="0" y="204"/>
                    </a:lnTo>
                    <a:lnTo>
                      <a:pt x="0" y="214"/>
                    </a:lnTo>
                    <a:lnTo>
                      <a:pt x="0" y="224"/>
                    </a:lnTo>
                    <a:lnTo>
                      <a:pt x="0" y="234"/>
                    </a:lnTo>
                    <a:lnTo>
                      <a:pt x="0" y="243"/>
                    </a:lnTo>
                    <a:lnTo>
                      <a:pt x="0" y="252"/>
                    </a:lnTo>
                    <a:lnTo>
                      <a:pt x="0" y="261"/>
                    </a:lnTo>
                    <a:lnTo>
                      <a:pt x="0" y="269"/>
                    </a:lnTo>
                    <a:lnTo>
                      <a:pt x="0" y="276"/>
                    </a:lnTo>
                    <a:lnTo>
                      <a:pt x="0" y="283"/>
                    </a:lnTo>
                    <a:lnTo>
                      <a:pt x="0" y="290"/>
                    </a:lnTo>
                    <a:lnTo>
                      <a:pt x="0" y="295"/>
                    </a:lnTo>
                    <a:lnTo>
                      <a:pt x="0" y="300"/>
                    </a:lnTo>
                    <a:lnTo>
                      <a:pt x="0" y="304"/>
                    </a:lnTo>
                    <a:lnTo>
                      <a:pt x="0" y="307"/>
                    </a:lnTo>
                    <a:lnTo>
                      <a:pt x="0" y="310"/>
                    </a:lnTo>
                    <a:lnTo>
                      <a:pt x="0" y="311"/>
                    </a:lnTo>
                    <a:lnTo>
                      <a:pt x="0" y="312"/>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96" name="Freeform 452"/>
              <p:cNvSpPr>
                <a:spLocks/>
              </p:cNvSpPr>
              <p:nvPr/>
            </p:nvSpPr>
            <p:spPr bwMode="auto">
              <a:xfrm rot="5400000">
                <a:off x="1603726" y="2744998"/>
                <a:ext cx="76879" cy="214680"/>
              </a:xfrm>
              <a:custGeom>
                <a:avLst/>
                <a:gdLst>
                  <a:gd name="T0" fmla="*/ 2147483647 w 116"/>
                  <a:gd name="T1" fmla="*/ 2147483647 h 327"/>
                  <a:gd name="T2" fmla="*/ 2147483647 w 116"/>
                  <a:gd name="T3" fmla="*/ 2147483647 h 327"/>
                  <a:gd name="T4" fmla="*/ 2147483647 w 116"/>
                  <a:gd name="T5" fmla="*/ 2147483647 h 327"/>
                  <a:gd name="T6" fmla="*/ 2147483647 w 116"/>
                  <a:gd name="T7" fmla="*/ 2147483647 h 327"/>
                  <a:gd name="T8" fmla="*/ 2147483647 w 116"/>
                  <a:gd name="T9" fmla="*/ 2147483647 h 327"/>
                  <a:gd name="T10" fmla="*/ 2147483647 w 116"/>
                  <a:gd name="T11" fmla="*/ 2147483647 h 327"/>
                  <a:gd name="T12" fmla="*/ 2147483647 w 116"/>
                  <a:gd name="T13" fmla="*/ 2147483647 h 327"/>
                  <a:gd name="T14" fmla="*/ 2147483647 w 116"/>
                  <a:gd name="T15" fmla="*/ 2147483647 h 327"/>
                  <a:gd name="T16" fmla="*/ 2147483647 w 116"/>
                  <a:gd name="T17" fmla="*/ 2147483647 h 327"/>
                  <a:gd name="T18" fmla="*/ 2147483647 w 116"/>
                  <a:gd name="T19" fmla="*/ 2147483647 h 327"/>
                  <a:gd name="T20" fmla="*/ 2147483647 w 116"/>
                  <a:gd name="T21" fmla="*/ 2147483647 h 327"/>
                  <a:gd name="T22" fmla="*/ 2147483647 w 116"/>
                  <a:gd name="T23" fmla="*/ 2147483647 h 327"/>
                  <a:gd name="T24" fmla="*/ 2147483647 w 116"/>
                  <a:gd name="T25" fmla="*/ 2147483647 h 327"/>
                  <a:gd name="T26" fmla="*/ 2147483647 w 116"/>
                  <a:gd name="T27" fmla="*/ 2147483647 h 327"/>
                  <a:gd name="T28" fmla="*/ 2147483647 w 116"/>
                  <a:gd name="T29" fmla="*/ 2147483647 h 327"/>
                  <a:gd name="T30" fmla="*/ 2147483647 w 116"/>
                  <a:gd name="T31" fmla="*/ 2147483647 h 327"/>
                  <a:gd name="T32" fmla="*/ 2147483647 w 116"/>
                  <a:gd name="T33" fmla="*/ 2147483647 h 327"/>
                  <a:gd name="T34" fmla="*/ 2147483647 w 116"/>
                  <a:gd name="T35" fmla="*/ 2147483647 h 327"/>
                  <a:gd name="T36" fmla="*/ 2147483647 w 116"/>
                  <a:gd name="T37" fmla="*/ 2147483647 h 327"/>
                  <a:gd name="T38" fmla="*/ 2147483647 w 116"/>
                  <a:gd name="T39" fmla="*/ 2147483647 h 327"/>
                  <a:gd name="T40" fmla="*/ 2147483647 w 116"/>
                  <a:gd name="T41" fmla="*/ 2147483647 h 327"/>
                  <a:gd name="T42" fmla="*/ 2147483647 w 116"/>
                  <a:gd name="T43" fmla="*/ 2147483647 h 327"/>
                  <a:gd name="T44" fmla="*/ 2147483647 w 116"/>
                  <a:gd name="T45" fmla="*/ 2147483647 h 327"/>
                  <a:gd name="T46" fmla="*/ 2147483647 w 116"/>
                  <a:gd name="T47" fmla="*/ 2147483647 h 327"/>
                  <a:gd name="T48" fmla="*/ 2147483647 w 116"/>
                  <a:gd name="T49" fmla="*/ 2147483647 h 327"/>
                  <a:gd name="T50" fmla="*/ 2147483647 w 116"/>
                  <a:gd name="T51" fmla="*/ 2147483647 h 327"/>
                  <a:gd name="T52" fmla="*/ 2147483647 w 116"/>
                  <a:gd name="T53" fmla="*/ 2147483647 h 327"/>
                  <a:gd name="T54" fmla="*/ 2147483647 w 116"/>
                  <a:gd name="T55" fmla="*/ 2147483647 h 327"/>
                  <a:gd name="T56" fmla="*/ 2147483647 w 116"/>
                  <a:gd name="T57" fmla="*/ 2147483647 h 327"/>
                  <a:gd name="T58" fmla="*/ 2147483647 w 116"/>
                  <a:gd name="T59" fmla="*/ 2147483647 h 327"/>
                  <a:gd name="T60" fmla="*/ 2147483647 w 116"/>
                  <a:gd name="T61" fmla="*/ 2147483647 h 327"/>
                  <a:gd name="T62" fmla="*/ 2147483647 w 116"/>
                  <a:gd name="T63" fmla="*/ 2147483647 h 327"/>
                  <a:gd name="T64" fmla="*/ 2147483647 w 116"/>
                  <a:gd name="T65" fmla="*/ 2147483647 h 327"/>
                  <a:gd name="T66" fmla="*/ 2147483647 w 116"/>
                  <a:gd name="T67" fmla="*/ 2147483647 h 327"/>
                  <a:gd name="T68" fmla="*/ 2147483647 w 116"/>
                  <a:gd name="T69" fmla="*/ 2147483647 h 327"/>
                  <a:gd name="T70" fmla="*/ 0 w 116"/>
                  <a:gd name="T71" fmla="*/ 0 h 3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7"/>
                  <a:gd name="T110" fmla="*/ 116 w 116"/>
                  <a:gd name="T111" fmla="*/ 327 h 3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7">
                    <a:moveTo>
                      <a:pt x="31" y="326"/>
                    </a:moveTo>
                    <a:lnTo>
                      <a:pt x="35" y="324"/>
                    </a:lnTo>
                    <a:lnTo>
                      <a:pt x="38" y="321"/>
                    </a:lnTo>
                    <a:lnTo>
                      <a:pt x="42" y="319"/>
                    </a:lnTo>
                    <a:lnTo>
                      <a:pt x="46" y="316"/>
                    </a:lnTo>
                    <a:lnTo>
                      <a:pt x="50" y="313"/>
                    </a:lnTo>
                    <a:lnTo>
                      <a:pt x="53" y="310"/>
                    </a:lnTo>
                    <a:lnTo>
                      <a:pt x="57" y="307"/>
                    </a:lnTo>
                    <a:lnTo>
                      <a:pt x="60" y="304"/>
                    </a:lnTo>
                    <a:lnTo>
                      <a:pt x="63" y="300"/>
                    </a:lnTo>
                    <a:lnTo>
                      <a:pt x="67" y="297"/>
                    </a:lnTo>
                    <a:lnTo>
                      <a:pt x="70" y="293"/>
                    </a:lnTo>
                    <a:lnTo>
                      <a:pt x="73" y="289"/>
                    </a:lnTo>
                    <a:lnTo>
                      <a:pt x="76" y="285"/>
                    </a:lnTo>
                    <a:lnTo>
                      <a:pt x="79" y="281"/>
                    </a:lnTo>
                    <a:lnTo>
                      <a:pt x="82" y="276"/>
                    </a:lnTo>
                    <a:lnTo>
                      <a:pt x="85" y="272"/>
                    </a:lnTo>
                    <a:lnTo>
                      <a:pt x="87" y="267"/>
                    </a:lnTo>
                    <a:lnTo>
                      <a:pt x="90" y="262"/>
                    </a:lnTo>
                    <a:lnTo>
                      <a:pt x="92" y="258"/>
                    </a:lnTo>
                    <a:lnTo>
                      <a:pt x="95" y="253"/>
                    </a:lnTo>
                    <a:lnTo>
                      <a:pt x="97" y="248"/>
                    </a:lnTo>
                    <a:lnTo>
                      <a:pt x="99" y="242"/>
                    </a:lnTo>
                    <a:lnTo>
                      <a:pt x="101" y="237"/>
                    </a:lnTo>
                    <a:lnTo>
                      <a:pt x="103" y="232"/>
                    </a:lnTo>
                    <a:lnTo>
                      <a:pt x="105" y="227"/>
                    </a:lnTo>
                    <a:lnTo>
                      <a:pt x="106" y="221"/>
                    </a:lnTo>
                    <a:lnTo>
                      <a:pt x="108" y="216"/>
                    </a:lnTo>
                    <a:lnTo>
                      <a:pt x="109" y="210"/>
                    </a:lnTo>
                    <a:lnTo>
                      <a:pt x="110" y="205"/>
                    </a:lnTo>
                    <a:lnTo>
                      <a:pt x="111" y="199"/>
                    </a:lnTo>
                    <a:lnTo>
                      <a:pt x="112" y="193"/>
                    </a:lnTo>
                    <a:lnTo>
                      <a:pt x="113" y="188"/>
                    </a:lnTo>
                    <a:lnTo>
                      <a:pt x="114" y="182"/>
                    </a:lnTo>
                    <a:lnTo>
                      <a:pt x="114" y="176"/>
                    </a:lnTo>
                    <a:lnTo>
                      <a:pt x="115" y="171"/>
                    </a:lnTo>
                    <a:lnTo>
                      <a:pt x="115" y="165"/>
                    </a:lnTo>
                    <a:lnTo>
                      <a:pt x="115" y="159"/>
                    </a:lnTo>
                    <a:lnTo>
                      <a:pt x="115" y="153"/>
                    </a:lnTo>
                    <a:lnTo>
                      <a:pt x="114" y="147"/>
                    </a:lnTo>
                    <a:lnTo>
                      <a:pt x="114" y="142"/>
                    </a:lnTo>
                    <a:lnTo>
                      <a:pt x="113" y="136"/>
                    </a:lnTo>
                    <a:lnTo>
                      <a:pt x="113" y="130"/>
                    </a:lnTo>
                    <a:lnTo>
                      <a:pt x="112" y="125"/>
                    </a:lnTo>
                    <a:lnTo>
                      <a:pt x="110" y="119"/>
                    </a:lnTo>
                    <a:lnTo>
                      <a:pt x="109" y="113"/>
                    </a:lnTo>
                    <a:lnTo>
                      <a:pt x="108" y="108"/>
                    </a:lnTo>
                    <a:lnTo>
                      <a:pt x="106" y="102"/>
                    </a:lnTo>
                    <a:lnTo>
                      <a:pt x="104" y="97"/>
                    </a:lnTo>
                    <a:lnTo>
                      <a:pt x="102" y="91"/>
                    </a:lnTo>
                    <a:lnTo>
                      <a:pt x="99" y="86"/>
                    </a:lnTo>
                    <a:lnTo>
                      <a:pt x="97" y="81"/>
                    </a:lnTo>
                    <a:lnTo>
                      <a:pt x="94" y="76"/>
                    </a:lnTo>
                    <a:lnTo>
                      <a:pt x="91" y="71"/>
                    </a:lnTo>
                    <a:lnTo>
                      <a:pt x="88" y="66"/>
                    </a:lnTo>
                    <a:lnTo>
                      <a:pt x="85" y="61"/>
                    </a:lnTo>
                    <a:lnTo>
                      <a:pt x="81" y="56"/>
                    </a:lnTo>
                    <a:lnTo>
                      <a:pt x="77" y="51"/>
                    </a:lnTo>
                    <a:lnTo>
                      <a:pt x="73" y="47"/>
                    </a:lnTo>
                    <a:lnTo>
                      <a:pt x="69" y="42"/>
                    </a:lnTo>
                    <a:lnTo>
                      <a:pt x="65" y="38"/>
                    </a:lnTo>
                    <a:lnTo>
                      <a:pt x="60" y="34"/>
                    </a:lnTo>
                    <a:lnTo>
                      <a:pt x="55" y="30"/>
                    </a:lnTo>
                    <a:lnTo>
                      <a:pt x="50" y="26"/>
                    </a:lnTo>
                    <a:lnTo>
                      <a:pt x="45" y="22"/>
                    </a:lnTo>
                    <a:lnTo>
                      <a:pt x="39" y="18"/>
                    </a:lnTo>
                    <a:lnTo>
                      <a:pt x="33" y="15"/>
                    </a:lnTo>
                    <a:lnTo>
                      <a:pt x="27" y="11"/>
                    </a:lnTo>
                    <a:lnTo>
                      <a:pt x="20" y="8"/>
                    </a:lnTo>
                    <a:lnTo>
                      <a:pt x="14" y="5"/>
                    </a:lnTo>
                    <a:lnTo>
                      <a:pt x="7" y="2"/>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697" name="Freeform 453"/>
              <p:cNvSpPr>
                <a:spLocks/>
              </p:cNvSpPr>
              <p:nvPr/>
            </p:nvSpPr>
            <p:spPr bwMode="auto">
              <a:xfrm rot="5400000">
                <a:off x="1566289" y="2630683"/>
                <a:ext cx="183772" cy="183711"/>
              </a:xfrm>
              <a:custGeom>
                <a:avLst/>
                <a:gdLst>
                  <a:gd name="T0" fmla="*/ 2147483647 w 278"/>
                  <a:gd name="T1" fmla="*/ 2147483647 h 280"/>
                  <a:gd name="T2" fmla="*/ 2147483647 w 278"/>
                  <a:gd name="T3" fmla="*/ 2147483647 h 280"/>
                  <a:gd name="T4" fmla="*/ 2147483647 w 278"/>
                  <a:gd name="T5" fmla="*/ 2147483647 h 280"/>
                  <a:gd name="T6" fmla="*/ 2147483647 w 278"/>
                  <a:gd name="T7" fmla="*/ 2147483647 h 280"/>
                  <a:gd name="T8" fmla="*/ 2147483647 w 278"/>
                  <a:gd name="T9" fmla="*/ 2147483647 h 280"/>
                  <a:gd name="T10" fmla="*/ 2147483647 w 278"/>
                  <a:gd name="T11" fmla="*/ 2147483647 h 280"/>
                  <a:gd name="T12" fmla="*/ 2147483647 w 278"/>
                  <a:gd name="T13" fmla="*/ 2147483647 h 280"/>
                  <a:gd name="T14" fmla="*/ 2147483647 w 278"/>
                  <a:gd name="T15" fmla="*/ 2147483647 h 280"/>
                  <a:gd name="T16" fmla="*/ 2147483647 w 278"/>
                  <a:gd name="T17" fmla="*/ 2147483647 h 280"/>
                  <a:gd name="T18" fmla="*/ 2147483647 w 278"/>
                  <a:gd name="T19" fmla="*/ 2147483647 h 280"/>
                  <a:gd name="T20" fmla="*/ 2147483647 w 278"/>
                  <a:gd name="T21" fmla="*/ 2147483647 h 280"/>
                  <a:gd name="T22" fmla="*/ 2147483647 w 278"/>
                  <a:gd name="T23" fmla="*/ 2147483647 h 280"/>
                  <a:gd name="T24" fmla="*/ 2147483647 w 278"/>
                  <a:gd name="T25" fmla="*/ 2147483647 h 280"/>
                  <a:gd name="T26" fmla="*/ 2147483647 w 278"/>
                  <a:gd name="T27" fmla="*/ 2147483647 h 280"/>
                  <a:gd name="T28" fmla="*/ 2147483647 w 278"/>
                  <a:gd name="T29" fmla="*/ 2147483647 h 280"/>
                  <a:gd name="T30" fmla="*/ 2147483647 w 278"/>
                  <a:gd name="T31" fmla="*/ 2147483647 h 280"/>
                  <a:gd name="T32" fmla="*/ 2147483647 w 278"/>
                  <a:gd name="T33" fmla="*/ 2147483647 h 280"/>
                  <a:gd name="T34" fmla="*/ 2147483647 w 278"/>
                  <a:gd name="T35" fmla="*/ 2147483647 h 280"/>
                  <a:gd name="T36" fmla="*/ 2147483647 w 278"/>
                  <a:gd name="T37" fmla="*/ 2147483647 h 280"/>
                  <a:gd name="T38" fmla="*/ 2147483647 w 278"/>
                  <a:gd name="T39" fmla="*/ 2147483647 h 280"/>
                  <a:gd name="T40" fmla="*/ 2147483647 w 278"/>
                  <a:gd name="T41" fmla="*/ 2147483647 h 280"/>
                  <a:gd name="T42" fmla="*/ 2147483647 w 278"/>
                  <a:gd name="T43" fmla="*/ 2147483647 h 280"/>
                  <a:gd name="T44" fmla="*/ 2147483647 w 278"/>
                  <a:gd name="T45" fmla="*/ 2147483647 h 280"/>
                  <a:gd name="T46" fmla="*/ 2147483647 w 278"/>
                  <a:gd name="T47" fmla="*/ 2147483647 h 280"/>
                  <a:gd name="T48" fmla="*/ 2147483647 w 278"/>
                  <a:gd name="T49" fmla="*/ 2147483647 h 280"/>
                  <a:gd name="T50" fmla="*/ 2147483647 w 278"/>
                  <a:gd name="T51" fmla="*/ 2147483647 h 280"/>
                  <a:gd name="T52" fmla="*/ 2147483647 w 278"/>
                  <a:gd name="T53" fmla="*/ 2147483647 h 280"/>
                  <a:gd name="T54" fmla="*/ 2147483647 w 278"/>
                  <a:gd name="T55" fmla="*/ 2147483647 h 280"/>
                  <a:gd name="T56" fmla="*/ 2147483647 w 278"/>
                  <a:gd name="T57" fmla="*/ 2147483647 h 280"/>
                  <a:gd name="T58" fmla="*/ 2147483647 w 278"/>
                  <a:gd name="T59" fmla="*/ 2147483647 h 280"/>
                  <a:gd name="T60" fmla="*/ 2147483647 w 278"/>
                  <a:gd name="T61" fmla="*/ 2147483647 h 280"/>
                  <a:gd name="T62" fmla="*/ 2147483647 w 278"/>
                  <a:gd name="T63" fmla="*/ 2147483647 h 280"/>
                  <a:gd name="T64" fmla="*/ 2147483647 w 278"/>
                  <a:gd name="T65" fmla="*/ 2147483647 h 280"/>
                  <a:gd name="T66" fmla="*/ 2147483647 w 278"/>
                  <a:gd name="T67" fmla="*/ 2147483647 h 280"/>
                  <a:gd name="T68" fmla="*/ 2147483647 w 278"/>
                  <a:gd name="T69" fmla="*/ 2147483647 h 280"/>
                  <a:gd name="T70" fmla="*/ 0 w 278"/>
                  <a:gd name="T71" fmla="*/ 2147483647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280"/>
                  <a:gd name="T110" fmla="*/ 278 w 278"/>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280">
                    <a:moveTo>
                      <a:pt x="277" y="0"/>
                    </a:moveTo>
                    <a:lnTo>
                      <a:pt x="273" y="2"/>
                    </a:lnTo>
                    <a:lnTo>
                      <a:pt x="270" y="4"/>
                    </a:lnTo>
                    <a:lnTo>
                      <a:pt x="266" y="6"/>
                    </a:lnTo>
                    <a:lnTo>
                      <a:pt x="263" y="8"/>
                    </a:lnTo>
                    <a:lnTo>
                      <a:pt x="260" y="11"/>
                    </a:lnTo>
                    <a:lnTo>
                      <a:pt x="257" y="14"/>
                    </a:lnTo>
                    <a:lnTo>
                      <a:pt x="254" y="17"/>
                    </a:lnTo>
                    <a:lnTo>
                      <a:pt x="251" y="20"/>
                    </a:lnTo>
                    <a:lnTo>
                      <a:pt x="248" y="23"/>
                    </a:lnTo>
                    <a:lnTo>
                      <a:pt x="245" y="27"/>
                    </a:lnTo>
                    <a:lnTo>
                      <a:pt x="242" y="30"/>
                    </a:lnTo>
                    <a:lnTo>
                      <a:pt x="239" y="34"/>
                    </a:lnTo>
                    <a:lnTo>
                      <a:pt x="237" y="38"/>
                    </a:lnTo>
                    <a:lnTo>
                      <a:pt x="234" y="42"/>
                    </a:lnTo>
                    <a:lnTo>
                      <a:pt x="231" y="46"/>
                    </a:lnTo>
                    <a:lnTo>
                      <a:pt x="229" y="51"/>
                    </a:lnTo>
                    <a:lnTo>
                      <a:pt x="226" y="55"/>
                    </a:lnTo>
                    <a:lnTo>
                      <a:pt x="224" y="60"/>
                    </a:lnTo>
                    <a:lnTo>
                      <a:pt x="221" y="64"/>
                    </a:lnTo>
                    <a:lnTo>
                      <a:pt x="218" y="69"/>
                    </a:lnTo>
                    <a:lnTo>
                      <a:pt x="216" y="74"/>
                    </a:lnTo>
                    <a:lnTo>
                      <a:pt x="213" y="79"/>
                    </a:lnTo>
                    <a:lnTo>
                      <a:pt x="211" y="84"/>
                    </a:lnTo>
                    <a:lnTo>
                      <a:pt x="208" y="89"/>
                    </a:lnTo>
                    <a:lnTo>
                      <a:pt x="206" y="94"/>
                    </a:lnTo>
                    <a:lnTo>
                      <a:pt x="203" y="99"/>
                    </a:lnTo>
                    <a:lnTo>
                      <a:pt x="201" y="104"/>
                    </a:lnTo>
                    <a:lnTo>
                      <a:pt x="198" y="109"/>
                    </a:lnTo>
                    <a:lnTo>
                      <a:pt x="196" y="115"/>
                    </a:lnTo>
                    <a:lnTo>
                      <a:pt x="193" y="120"/>
                    </a:lnTo>
                    <a:lnTo>
                      <a:pt x="190" y="125"/>
                    </a:lnTo>
                    <a:lnTo>
                      <a:pt x="188" y="131"/>
                    </a:lnTo>
                    <a:lnTo>
                      <a:pt x="185" y="136"/>
                    </a:lnTo>
                    <a:lnTo>
                      <a:pt x="182" y="142"/>
                    </a:lnTo>
                    <a:lnTo>
                      <a:pt x="179" y="147"/>
                    </a:lnTo>
                    <a:lnTo>
                      <a:pt x="176" y="152"/>
                    </a:lnTo>
                    <a:lnTo>
                      <a:pt x="173" y="158"/>
                    </a:lnTo>
                    <a:lnTo>
                      <a:pt x="170" y="163"/>
                    </a:lnTo>
                    <a:lnTo>
                      <a:pt x="167" y="168"/>
                    </a:lnTo>
                    <a:lnTo>
                      <a:pt x="164" y="173"/>
                    </a:lnTo>
                    <a:lnTo>
                      <a:pt x="161" y="178"/>
                    </a:lnTo>
                    <a:lnTo>
                      <a:pt x="157" y="184"/>
                    </a:lnTo>
                    <a:lnTo>
                      <a:pt x="154" y="189"/>
                    </a:lnTo>
                    <a:lnTo>
                      <a:pt x="150" y="194"/>
                    </a:lnTo>
                    <a:lnTo>
                      <a:pt x="146" y="199"/>
                    </a:lnTo>
                    <a:lnTo>
                      <a:pt x="143" y="203"/>
                    </a:lnTo>
                    <a:lnTo>
                      <a:pt x="139" y="208"/>
                    </a:lnTo>
                    <a:lnTo>
                      <a:pt x="135" y="213"/>
                    </a:lnTo>
                    <a:lnTo>
                      <a:pt x="131" y="217"/>
                    </a:lnTo>
                    <a:lnTo>
                      <a:pt x="126" y="222"/>
                    </a:lnTo>
                    <a:lnTo>
                      <a:pt x="122" y="226"/>
                    </a:lnTo>
                    <a:lnTo>
                      <a:pt x="117" y="230"/>
                    </a:lnTo>
                    <a:lnTo>
                      <a:pt x="113" y="235"/>
                    </a:lnTo>
                    <a:lnTo>
                      <a:pt x="108" y="239"/>
                    </a:lnTo>
                    <a:lnTo>
                      <a:pt x="103" y="242"/>
                    </a:lnTo>
                    <a:lnTo>
                      <a:pt x="98" y="246"/>
                    </a:lnTo>
                    <a:lnTo>
                      <a:pt x="93" y="250"/>
                    </a:lnTo>
                    <a:lnTo>
                      <a:pt x="87" y="253"/>
                    </a:lnTo>
                    <a:lnTo>
                      <a:pt x="82" y="256"/>
                    </a:lnTo>
                    <a:lnTo>
                      <a:pt x="76" y="259"/>
                    </a:lnTo>
                    <a:lnTo>
                      <a:pt x="70" y="262"/>
                    </a:lnTo>
                    <a:lnTo>
                      <a:pt x="64" y="265"/>
                    </a:lnTo>
                    <a:lnTo>
                      <a:pt x="57" y="267"/>
                    </a:lnTo>
                    <a:lnTo>
                      <a:pt x="51" y="269"/>
                    </a:lnTo>
                    <a:lnTo>
                      <a:pt x="44" y="271"/>
                    </a:lnTo>
                    <a:lnTo>
                      <a:pt x="37" y="273"/>
                    </a:lnTo>
                    <a:lnTo>
                      <a:pt x="30" y="275"/>
                    </a:lnTo>
                    <a:lnTo>
                      <a:pt x="23" y="276"/>
                    </a:lnTo>
                    <a:lnTo>
                      <a:pt x="15" y="277"/>
                    </a:lnTo>
                    <a:lnTo>
                      <a:pt x="8" y="278"/>
                    </a:lnTo>
                    <a:lnTo>
                      <a:pt x="0" y="279"/>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grpSp>
            <p:nvGrpSpPr>
              <p:cNvPr id="27698" name="Group 454"/>
              <p:cNvGrpSpPr>
                <a:grpSpLocks/>
              </p:cNvGrpSpPr>
              <p:nvPr/>
            </p:nvGrpSpPr>
            <p:grpSpPr bwMode="auto">
              <a:xfrm>
                <a:off x="1343241" y="2624334"/>
                <a:ext cx="636167" cy="357539"/>
                <a:chOff x="4104" y="2905"/>
                <a:chExt cx="966" cy="558"/>
              </a:xfrm>
            </p:grpSpPr>
            <p:grpSp>
              <p:nvGrpSpPr>
                <p:cNvPr id="27737" name="Group 455"/>
                <p:cNvGrpSpPr>
                  <a:grpSpLocks/>
                </p:cNvGrpSpPr>
                <p:nvPr/>
              </p:nvGrpSpPr>
              <p:grpSpPr bwMode="auto">
                <a:xfrm rot="-434056">
                  <a:off x="4104" y="2905"/>
                  <a:ext cx="97" cy="109"/>
                  <a:chOff x="3929" y="2901"/>
                  <a:chExt cx="97" cy="109"/>
                </a:xfrm>
              </p:grpSpPr>
              <p:sp>
                <p:nvSpPr>
                  <p:cNvPr id="27739" name="Freeform 456"/>
                  <p:cNvSpPr>
                    <a:spLocks/>
                  </p:cNvSpPr>
                  <p:nvPr/>
                </p:nvSpPr>
                <p:spPr bwMode="auto">
                  <a:xfrm>
                    <a:off x="3993" y="2901"/>
                    <a:ext cx="13" cy="82"/>
                  </a:xfrm>
                  <a:custGeom>
                    <a:avLst/>
                    <a:gdLst>
                      <a:gd name="T0" fmla="*/ 0 w 13"/>
                      <a:gd name="T1" fmla="*/ 0 h 83"/>
                      <a:gd name="T2" fmla="*/ 0 w 13"/>
                      <a:gd name="T3" fmla="*/ 2 h 83"/>
                      <a:gd name="T4" fmla="*/ 1 w 13"/>
                      <a:gd name="T5" fmla="*/ 8 h 83"/>
                      <a:gd name="T6" fmla="*/ 2 w 13"/>
                      <a:gd name="T7" fmla="*/ 17 h 83"/>
                      <a:gd name="T8" fmla="*/ 4 w 13"/>
                      <a:gd name="T9" fmla="*/ 29 h 83"/>
                      <a:gd name="T10" fmla="*/ 6 w 13"/>
                      <a:gd name="T11" fmla="*/ 41 h 83"/>
                      <a:gd name="T12" fmla="*/ 7 w 13"/>
                      <a:gd name="T13" fmla="*/ 41 h 83"/>
                      <a:gd name="T14" fmla="*/ 9 w 13"/>
                      <a:gd name="T15" fmla="*/ 41 h 83"/>
                      <a:gd name="T16" fmla="*/ 10 w 13"/>
                      <a:gd name="T17" fmla="*/ 41 h 83"/>
                      <a:gd name="T18" fmla="*/ 11 w 13"/>
                      <a:gd name="T19" fmla="*/ 46 h 83"/>
                      <a:gd name="T20" fmla="*/ 12 w 13"/>
                      <a:gd name="T21" fmla="*/ 48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83"/>
                      <a:gd name="T35" fmla="*/ 13 w 13"/>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83">
                        <a:moveTo>
                          <a:pt x="0" y="0"/>
                        </a:moveTo>
                        <a:lnTo>
                          <a:pt x="0" y="2"/>
                        </a:lnTo>
                        <a:lnTo>
                          <a:pt x="1" y="8"/>
                        </a:lnTo>
                        <a:lnTo>
                          <a:pt x="2" y="17"/>
                        </a:lnTo>
                        <a:lnTo>
                          <a:pt x="4" y="29"/>
                        </a:lnTo>
                        <a:lnTo>
                          <a:pt x="6" y="41"/>
                        </a:lnTo>
                        <a:lnTo>
                          <a:pt x="7" y="53"/>
                        </a:lnTo>
                        <a:lnTo>
                          <a:pt x="9" y="64"/>
                        </a:lnTo>
                        <a:lnTo>
                          <a:pt x="10" y="74"/>
                        </a:lnTo>
                        <a:lnTo>
                          <a:pt x="11" y="80"/>
                        </a:lnTo>
                        <a:lnTo>
                          <a:pt x="12" y="82"/>
                        </a:lnTo>
                      </a:path>
                    </a:pathLst>
                  </a:custGeom>
                  <a:noFill/>
                  <a:ln w="19050" cap="rnd">
                    <a:solidFill>
                      <a:srgbClr val="009999"/>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7740" name="Freeform 457"/>
                  <p:cNvSpPr>
                    <a:spLocks/>
                  </p:cNvSpPr>
                  <p:nvPr/>
                </p:nvSpPr>
                <p:spPr bwMode="auto">
                  <a:xfrm>
                    <a:off x="3960" y="2943"/>
                    <a:ext cx="46" cy="40"/>
                  </a:xfrm>
                  <a:custGeom>
                    <a:avLst/>
                    <a:gdLst>
                      <a:gd name="T0" fmla="*/ 45 w 46"/>
                      <a:gd name="T1" fmla="*/ 20 h 41"/>
                      <a:gd name="T2" fmla="*/ 42 w 46"/>
                      <a:gd name="T3" fmla="*/ 20 h 41"/>
                      <a:gd name="T4" fmla="*/ 36 w 46"/>
                      <a:gd name="T5" fmla="*/ 20 h 41"/>
                      <a:gd name="T6" fmla="*/ 27 w 46"/>
                      <a:gd name="T7" fmla="*/ 20 h 41"/>
                      <a:gd name="T8" fmla="*/ 18 w 46"/>
                      <a:gd name="T9" fmla="*/ 16 h 41"/>
                      <a:gd name="T10" fmla="*/ 9 w 46"/>
                      <a:gd name="T11" fmla="*/ 8 h 41"/>
                      <a:gd name="T12" fmla="*/ 3 w 46"/>
                      <a:gd name="T13" fmla="*/ 2 h 41"/>
                      <a:gd name="T14" fmla="*/ 0 w 46"/>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1"/>
                      <a:gd name="T26" fmla="*/ 46 w 46"/>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1">
                        <a:moveTo>
                          <a:pt x="45" y="40"/>
                        </a:moveTo>
                        <a:lnTo>
                          <a:pt x="42" y="38"/>
                        </a:lnTo>
                        <a:lnTo>
                          <a:pt x="36" y="32"/>
                        </a:lnTo>
                        <a:lnTo>
                          <a:pt x="27" y="24"/>
                        </a:lnTo>
                        <a:lnTo>
                          <a:pt x="18" y="16"/>
                        </a:lnTo>
                        <a:lnTo>
                          <a:pt x="9" y="8"/>
                        </a:lnTo>
                        <a:lnTo>
                          <a:pt x="3" y="2"/>
                        </a:lnTo>
                        <a:lnTo>
                          <a:pt x="0" y="0"/>
                        </a:lnTo>
                      </a:path>
                    </a:pathLst>
                  </a:custGeom>
                  <a:noFill/>
                  <a:ln w="19050" cap="rnd">
                    <a:solidFill>
                      <a:srgbClr val="009999"/>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7741" name="Freeform 458"/>
                  <p:cNvSpPr>
                    <a:spLocks/>
                  </p:cNvSpPr>
                  <p:nvPr/>
                </p:nvSpPr>
                <p:spPr bwMode="auto">
                  <a:xfrm>
                    <a:off x="3960" y="2943"/>
                    <a:ext cx="46" cy="42"/>
                  </a:xfrm>
                  <a:custGeom>
                    <a:avLst/>
                    <a:gdLst>
                      <a:gd name="T0" fmla="*/ 0 w 46"/>
                      <a:gd name="T1" fmla="*/ 0 h 42"/>
                      <a:gd name="T2" fmla="*/ 3 w 46"/>
                      <a:gd name="T3" fmla="*/ 2 h 42"/>
                      <a:gd name="T4" fmla="*/ 9 w 46"/>
                      <a:gd name="T5" fmla="*/ 8 h 42"/>
                      <a:gd name="T6" fmla="*/ 18 w 46"/>
                      <a:gd name="T7" fmla="*/ 16 h 42"/>
                      <a:gd name="T8" fmla="*/ 27 w 46"/>
                      <a:gd name="T9" fmla="*/ 25 h 42"/>
                      <a:gd name="T10" fmla="*/ 36 w 46"/>
                      <a:gd name="T11" fmla="*/ 33 h 42"/>
                      <a:gd name="T12" fmla="*/ 42 w 46"/>
                      <a:gd name="T13" fmla="*/ 38 h 42"/>
                      <a:gd name="T14" fmla="*/ 45 w 46"/>
                      <a:gd name="T15" fmla="*/ 41 h 42"/>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2"/>
                      <a:gd name="T26" fmla="*/ 46 w 46"/>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2">
                        <a:moveTo>
                          <a:pt x="0" y="0"/>
                        </a:moveTo>
                        <a:lnTo>
                          <a:pt x="3" y="2"/>
                        </a:lnTo>
                        <a:lnTo>
                          <a:pt x="9" y="8"/>
                        </a:lnTo>
                        <a:lnTo>
                          <a:pt x="18" y="16"/>
                        </a:lnTo>
                        <a:lnTo>
                          <a:pt x="27" y="25"/>
                        </a:lnTo>
                        <a:lnTo>
                          <a:pt x="36" y="33"/>
                        </a:lnTo>
                        <a:lnTo>
                          <a:pt x="42" y="38"/>
                        </a:lnTo>
                        <a:lnTo>
                          <a:pt x="45" y="41"/>
                        </a:lnTo>
                      </a:path>
                    </a:pathLst>
                  </a:custGeom>
                  <a:noFill/>
                  <a:ln w="19050" cap="rnd">
                    <a:solidFill>
                      <a:srgbClr val="009999"/>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7742" name="Freeform 459"/>
                  <p:cNvSpPr>
                    <a:spLocks/>
                  </p:cNvSpPr>
                  <p:nvPr/>
                </p:nvSpPr>
                <p:spPr bwMode="auto">
                  <a:xfrm>
                    <a:off x="3929" y="2971"/>
                    <a:ext cx="77" cy="28"/>
                  </a:xfrm>
                  <a:custGeom>
                    <a:avLst/>
                    <a:gdLst>
                      <a:gd name="T0" fmla="*/ 76 w 77"/>
                      <a:gd name="T1" fmla="*/ 0 h 3"/>
                      <a:gd name="T2" fmla="*/ 73 w 77"/>
                      <a:gd name="T3" fmla="*/ 0 h 3"/>
                      <a:gd name="T4" fmla="*/ 66 w 77"/>
                      <a:gd name="T5" fmla="*/ 0 h 3"/>
                      <a:gd name="T6" fmla="*/ 56 w 77"/>
                      <a:gd name="T7" fmla="*/ 0 h 3"/>
                      <a:gd name="T8" fmla="*/ 44 w 77"/>
                      <a:gd name="T9" fmla="*/ 2147483647 h 3"/>
                      <a:gd name="T10" fmla="*/ 32 w 77"/>
                      <a:gd name="T11" fmla="*/ 2147483647 h 3"/>
                      <a:gd name="T12" fmla="*/ 20 w 77"/>
                      <a:gd name="T13" fmla="*/ 2147483647 h 3"/>
                      <a:gd name="T14" fmla="*/ 10 w 77"/>
                      <a:gd name="T15" fmla="*/ 2147483647 h 3"/>
                      <a:gd name="T16" fmla="*/ 3 w 77"/>
                      <a:gd name="T17" fmla="*/ 2147483647 h 3"/>
                      <a:gd name="T18" fmla="*/ 0 w 77"/>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3"/>
                      <a:gd name="T32" fmla="*/ 77 w 77"/>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3">
                        <a:moveTo>
                          <a:pt x="76" y="0"/>
                        </a:moveTo>
                        <a:lnTo>
                          <a:pt x="73" y="0"/>
                        </a:lnTo>
                        <a:lnTo>
                          <a:pt x="66" y="0"/>
                        </a:lnTo>
                        <a:lnTo>
                          <a:pt x="56" y="0"/>
                        </a:lnTo>
                        <a:lnTo>
                          <a:pt x="44" y="1"/>
                        </a:lnTo>
                        <a:lnTo>
                          <a:pt x="32" y="1"/>
                        </a:lnTo>
                        <a:lnTo>
                          <a:pt x="20" y="2"/>
                        </a:lnTo>
                        <a:lnTo>
                          <a:pt x="10" y="2"/>
                        </a:lnTo>
                        <a:lnTo>
                          <a:pt x="3" y="2"/>
                        </a:lnTo>
                        <a:lnTo>
                          <a:pt x="0" y="2"/>
                        </a:lnTo>
                      </a:path>
                    </a:pathLst>
                  </a:custGeom>
                  <a:noFill/>
                  <a:ln w="19050" cap="rnd">
                    <a:solidFill>
                      <a:srgbClr val="009999"/>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7743" name="Freeform 460"/>
                  <p:cNvSpPr>
                    <a:spLocks/>
                  </p:cNvSpPr>
                  <p:nvPr/>
                </p:nvSpPr>
                <p:spPr bwMode="auto">
                  <a:xfrm>
                    <a:off x="3929" y="2972"/>
                    <a:ext cx="77" cy="28"/>
                  </a:xfrm>
                  <a:custGeom>
                    <a:avLst/>
                    <a:gdLst>
                      <a:gd name="T0" fmla="*/ 0 w 77"/>
                      <a:gd name="T1" fmla="*/ 2147483647 h 2"/>
                      <a:gd name="T2" fmla="*/ 3 w 77"/>
                      <a:gd name="T3" fmla="*/ 2147483647 h 2"/>
                      <a:gd name="T4" fmla="*/ 10 w 77"/>
                      <a:gd name="T5" fmla="*/ 2147483647 h 2"/>
                      <a:gd name="T6" fmla="*/ 20 w 77"/>
                      <a:gd name="T7" fmla="*/ 2147483647 h 2"/>
                      <a:gd name="T8" fmla="*/ 32 w 77"/>
                      <a:gd name="T9" fmla="*/ 2147483647 h 2"/>
                      <a:gd name="T10" fmla="*/ 44 w 77"/>
                      <a:gd name="T11" fmla="*/ 0 h 2"/>
                      <a:gd name="T12" fmla="*/ 56 w 77"/>
                      <a:gd name="T13" fmla="*/ 0 h 2"/>
                      <a:gd name="T14" fmla="*/ 66 w 77"/>
                      <a:gd name="T15" fmla="*/ 0 h 2"/>
                      <a:gd name="T16" fmla="*/ 73 w 77"/>
                      <a:gd name="T17" fmla="*/ 0 h 2"/>
                      <a:gd name="T18" fmla="*/ 76 w 77"/>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2"/>
                      <a:gd name="T32" fmla="*/ 77 w 77"/>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2">
                        <a:moveTo>
                          <a:pt x="0" y="1"/>
                        </a:moveTo>
                        <a:lnTo>
                          <a:pt x="3" y="1"/>
                        </a:lnTo>
                        <a:lnTo>
                          <a:pt x="10" y="1"/>
                        </a:lnTo>
                        <a:lnTo>
                          <a:pt x="20" y="1"/>
                        </a:lnTo>
                        <a:lnTo>
                          <a:pt x="32" y="1"/>
                        </a:lnTo>
                        <a:lnTo>
                          <a:pt x="44" y="0"/>
                        </a:lnTo>
                        <a:lnTo>
                          <a:pt x="56" y="0"/>
                        </a:lnTo>
                        <a:lnTo>
                          <a:pt x="66" y="0"/>
                        </a:lnTo>
                        <a:lnTo>
                          <a:pt x="73" y="0"/>
                        </a:lnTo>
                        <a:lnTo>
                          <a:pt x="76" y="0"/>
                        </a:lnTo>
                      </a:path>
                    </a:pathLst>
                  </a:custGeom>
                  <a:noFill/>
                  <a:ln w="19050" cap="rnd">
                    <a:solidFill>
                      <a:srgbClr val="009999"/>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7744" name="Freeform 461"/>
                  <p:cNvSpPr>
                    <a:spLocks/>
                  </p:cNvSpPr>
                  <p:nvPr/>
                </p:nvSpPr>
                <p:spPr bwMode="auto">
                  <a:xfrm>
                    <a:off x="4005" y="2975"/>
                    <a:ext cx="11" cy="28"/>
                  </a:xfrm>
                  <a:custGeom>
                    <a:avLst/>
                    <a:gdLst>
                      <a:gd name="T0" fmla="*/ 0 w 11"/>
                      <a:gd name="T1" fmla="*/ 0 h 8"/>
                      <a:gd name="T2" fmla="*/ 2 w 11"/>
                      <a:gd name="T3" fmla="*/ 2147483647 h 8"/>
                      <a:gd name="T4" fmla="*/ 8 w 11"/>
                      <a:gd name="T5" fmla="*/ 2147483647 h 8"/>
                      <a:gd name="T6" fmla="*/ 10 w 11"/>
                      <a:gd name="T7" fmla="*/ 2147483647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0" y="0"/>
                        </a:moveTo>
                        <a:lnTo>
                          <a:pt x="2" y="2"/>
                        </a:lnTo>
                        <a:lnTo>
                          <a:pt x="8" y="5"/>
                        </a:lnTo>
                        <a:lnTo>
                          <a:pt x="10" y="7"/>
                        </a:lnTo>
                      </a:path>
                    </a:pathLst>
                  </a:custGeom>
                  <a:noFill/>
                  <a:ln w="19050" cap="rnd">
                    <a:solidFill>
                      <a:srgbClr val="009999"/>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7745" name="Freeform 462"/>
                  <p:cNvSpPr>
                    <a:spLocks/>
                  </p:cNvSpPr>
                  <p:nvPr/>
                </p:nvSpPr>
                <p:spPr bwMode="auto">
                  <a:xfrm>
                    <a:off x="4015" y="2982"/>
                    <a:ext cx="11" cy="28"/>
                  </a:xfrm>
                  <a:custGeom>
                    <a:avLst/>
                    <a:gdLst>
                      <a:gd name="T0" fmla="*/ 0 w 11"/>
                      <a:gd name="T1" fmla="*/ 0 h 9"/>
                      <a:gd name="T2" fmla="*/ 3 w 11"/>
                      <a:gd name="T3" fmla="*/ 2147483647 h 9"/>
                      <a:gd name="T4" fmla="*/ 8 w 11"/>
                      <a:gd name="T5" fmla="*/ 2147483647 h 9"/>
                      <a:gd name="T6" fmla="*/ 10 w 11"/>
                      <a:gd name="T7" fmla="*/ 2147483647 h 9"/>
                      <a:gd name="T8" fmla="*/ 0 60000 65536"/>
                      <a:gd name="T9" fmla="*/ 0 60000 65536"/>
                      <a:gd name="T10" fmla="*/ 0 60000 65536"/>
                      <a:gd name="T11" fmla="*/ 0 60000 65536"/>
                      <a:gd name="T12" fmla="*/ 0 w 11"/>
                      <a:gd name="T13" fmla="*/ 0 h 9"/>
                      <a:gd name="T14" fmla="*/ 11 w 11"/>
                      <a:gd name="T15" fmla="*/ 9 h 9"/>
                    </a:gdLst>
                    <a:ahLst/>
                    <a:cxnLst>
                      <a:cxn ang="T8">
                        <a:pos x="T0" y="T1"/>
                      </a:cxn>
                      <a:cxn ang="T9">
                        <a:pos x="T2" y="T3"/>
                      </a:cxn>
                      <a:cxn ang="T10">
                        <a:pos x="T4" y="T5"/>
                      </a:cxn>
                      <a:cxn ang="T11">
                        <a:pos x="T6" y="T7"/>
                      </a:cxn>
                    </a:cxnLst>
                    <a:rect l="T12" t="T13" r="T14" b="T15"/>
                    <a:pathLst>
                      <a:path w="11" h="9">
                        <a:moveTo>
                          <a:pt x="0" y="0"/>
                        </a:moveTo>
                        <a:lnTo>
                          <a:pt x="3" y="2"/>
                        </a:lnTo>
                        <a:lnTo>
                          <a:pt x="8" y="6"/>
                        </a:lnTo>
                        <a:lnTo>
                          <a:pt x="10" y="8"/>
                        </a:lnTo>
                      </a:path>
                    </a:pathLst>
                  </a:custGeom>
                  <a:noFill/>
                  <a:ln w="19050" cap="rnd">
                    <a:solidFill>
                      <a:srgbClr val="009999"/>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sp>
              <p:nvSpPr>
                <p:cNvPr id="27738" name="Freeform 463"/>
                <p:cNvSpPr>
                  <a:spLocks/>
                </p:cNvSpPr>
                <p:nvPr/>
              </p:nvSpPr>
              <p:spPr bwMode="auto">
                <a:xfrm>
                  <a:off x="4198" y="2994"/>
                  <a:ext cx="872" cy="469"/>
                </a:xfrm>
                <a:custGeom>
                  <a:avLst/>
                  <a:gdLst>
                    <a:gd name="T0" fmla="*/ 0 w 991"/>
                    <a:gd name="T1" fmla="*/ 0 h 450"/>
                    <a:gd name="T2" fmla="*/ 4 w 991"/>
                    <a:gd name="T3" fmla="*/ 426 h 450"/>
                    <a:gd name="T4" fmla="*/ 4 w 991"/>
                    <a:gd name="T5" fmla="*/ 899 h 450"/>
                    <a:gd name="T6" fmla="*/ 4 w 991"/>
                    <a:gd name="T7" fmla="*/ 1229 h 450"/>
                    <a:gd name="T8" fmla="*/ 4 w 991"/>
                    <a:gd name="T9" fmla="*/ 1549 h 450"/>
                    <a:gd name="T10" fmla="*/ 5 w 991"/>
                    <a:gd name="T11" fmla="*/ 1739 h 450"/>
                    <a:gd name="T12" fmla="*/ 7 w 991"/>
                    <a:gd name="T13" fmla="*/ 1818 h 450"/>
                    <a:gd name="T14" fmla="*/ 9 w 991"/>
                    <a:gd name="T15" fmla="*/ 1655 h 450"/>
                    <a:gd name="T16" fmla="*/ 11 w 991"/>
                    <a:gd name="T17" fmla="*/ 1340 h 450"/>
                    <a:gd name="T18" fmla="*/ 12 w 991"/>
                    <a:gd name="T19" fmla="*/ 924 h 450"/>
                    <a:gd name="T20" fmla="*/ 13 w 991"/>
                    <a:gd name="T21" fmla="*/ 444 h 4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1"/>
                    <a:gd name="T34" fmla="*/ 0 h 450"/>
                    <a:gd name="T35" fmla="*/ 991 w 991"/>
                    <a:gd name="T36" fmla="*/ 450 h 4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1" h="450">
                      <a:moveTo>
                        <a:pt x="0" y="0"/>
                      </a:moveTo>
                      <a:cubicBezTo>
                        <a:pt x="46" y="33"/>
                        <a:pt x="92" y="67"/>
                        <a:pt x="118" y="104"/>
                      </a:cubicBezTo>
                      <a:cubicBezTo>
                        <a:pt x="144" y="141"/>
                        <a:pt x="145" y="188"/>
                        <a:pt x="157" y="221"/>
                      </a:cubicBezTo>
                      <a:cubicBezTo>
                        <a:pt x="169" y="254"/>
                        <a:pt x="176" y="273"/>
                        <a:pt x="193" y="300"/>
                      </a:cubicBezTo>
                      <a:cubicBezTo>
                        <a:pt x="210" y="327"/>
                        <a:pt x="228" y="360"/>
                        <a:pt x="261" y="381"/>
                      </a:cubicBezTo>
                      <a:cubicBezTo>
                        <a:pt x="294" y="402"/>
                        <a:pt x="345" y="415"/>
                        <a:pt x="390" y="426"/>
                      </a:cubicBezTo>
                      <a:cubicBezTo>
                        <a:pt x="435" y="437"/>
                        <a:pt x="480" y="450"/>
                        <a:pt x="529" y="446"/>
                      </a:cubicBezTo>
                      <a:cubicBezTo>
                        <a:pt x="578" y="442"/>
                        <a:pt x="636" y="424"/>
                        <a:pt x="682" y="405"/>
                      </a:cubicBezTo>
                      <a:cubicBezTo>
                        <a:pt x="728" y="386"/>
                        <a:pt x="766" y="359"/>
                        <a:pt x="804" y="329"/>
                      </a:cubicBezTo>
                      <a:cubicBezTo>
                        <a:pt x="842" y="299"/>
                        <a:pt x="879" y="264"/>
                        <a:pt x="910" y="227"/>
                      </a:cubicBezTo>
                      <a:cubicBezTo>
                        <a:pt x="941" y="190"/>
                        <a:pt x="966" y="149"/>
                        <a:pt x="991" y="108"/>
                      </a:cubicBezTo>
                    </a:path>
                  </a:pathLst>
                </a:custGeom>
                <a:noFill/>
                <a:ln w="19050">
                  <a:solidFill>
                    <a:srgbClr val="009999"/>
                  </a:solidFill>
                  <a:prstDash val="sysDot"/>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da-DK"/>
                </a:p>
              </p:txBody>
            </p:sp>
          </p:grpSp>
          <p:sp>
            <p:nvSpPr>
              <p:cNvPr id="27699" name="Freeform 464"/>
              <p:cNvSpPr>
                <a:spLocks/>
              </p:cNvSpPr>
              <p:nvPr/>
            </p:nvSpPr>
            <p:spPr bwMode="auto">
              <a:xfrm>
                <a:off x="1194172" y="2504803"/>
                <a:ext cx="183711" cy="123743"/>
              </a:xfrm>
              <a:custGeom>
                <a:avLst/>
                <a:gdLst>
                  <a:gd name="T0" fmla="*/ 2147483647 w 350"/>
                  <a:gd name="T1" fmla="*/ 2147483647 h 235"/>
                  <a:gd name="T2" fmla="*/ 2147483647 w 350"/>
                  <a:gd name="T3" fmla="*/ 2147483647 h 235"/>
                  <a:gd name="T4" fmla="*/ 2147483647 w 350"/>
                  <a:gd name="T5" fmla="*/ 2147483647 h 235"/>
                  <a:gd name="T6" fmla="*/ 2147483647 w 350"/>
                  <a:gd name="T7" fmla="*/ 2147483647 h 235"/>
                  <a:gd name="T8" fmla="*/ 2147483647 w 350"/>
                  <a:gd name="T9" fmla="*/ 2147483647 h 235"/>
                  <a:gd name="T10" fmla="*/ 2147483647 w 350"/>
                  <a:gd name="T11" fmla="*/ 2147483647 h 235"/>
                  <a:gd name="T12" fmla="*/ 2147483647 w 350"/>
                  <a:gd name="T13" fmla="*/ 2147483647 h 235"/>
                  <a:gd name="T14" fmla="*/ 2147483647 w 350"/>
                  <a:gd name="T15" fmla="*/ 2147483647 h 235"/>
                  <a:gd name="T16" fmla="*/ 2147483647 w 350"/>
                  <a:gd name="T17" fmla="*/ 2147483647 h 235"/>
                  <a:gd name="T18" fmla="*/ 2147483647 w 350"/>
                  <a:gd name="T19" fmla="*/ 2147483647 h 235"/>
                  <a:gd name="T20" fmla="*/ 2147483647 w 350"/>
                  <a:gd name="T21" fmla="*/ 2147483647 h 235"/>
                  <a:gd name="T22" fmla="*/ 2147483647 w 350"/>
                  <a:gd name="T23" fmla="*/ 2147483647 h 235"/>
                  <a:gd name="T24" fmla="*/ 2147483647 w 350"/>
                  <a:gd name="T25" fmla="*/ 2147483647 h 235"/>
                  <a:gd name="T26" fmla="*/ 2147483647 w 350"/>
                  <a:gd name="T27" fmla="*/ 2147483647 h 235"/>
                  <a:gd name="T28" fmla="*/ 2147483647 w 350"/>
                  <a:gd name="T29" fmla="*/ 2147483647 h 235"/>
                  <a:gd name="T30" fmla="*/ 2147483647 w 350"/>
                  <a:gd name="T31" fmla="*/ 2147483647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0"/>
                  <a:gd name="T49" fmla="*/ 0 h 235"/>
                  <a:gd name="T50" fmla="*/ 350 w 350"/>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0" h="235">
                    <a:moveTo>
                      <a:pt x="12" y="86"/>
                    </a:moveTo>
                    <a:cubicBezTo>
                      <a:pt x="24" y="96"/>
                      <a:pt x="86" y="102"/>
                      <a:pt x="110" y="114"/>
                    </a:cubicBezTo>
                    <a:cubicBezTo>
                      <a:pt x="134" y="126"/>
                      <a:pt x="146" y="146"/>
                      <a:pt x="158" y="158"/>
                    </a:cubicBezTo>
                    <a:cubicBezTo>
                      <a:pt x="170" y="170"/>
                      <a:pt x="167" y="174"/>
                      <a:pt x="184" y="184"/>
                    </a:cubicBezTo>
                    <a:cubicBezTo>
                      <a:pt x="201" y="194"/>
                      <a:pt x="237" y="212"/>
                      <a:pt x="262" y="220"/>
                    </a:cubicBezTo>
                    <a:cubicBezTo>
                      <a:pt x="287" y="228"/>
                      <a:pt x="317" y="235"/>
                      <a:pt x="332" y="234"/>
                    </a:cubicBezTo>
                    <a:cubicBezTo>
                      <a:pt x="347" y="233"/>
                      <a:pt x="350" y="224"/>
                      <a:pt x="350" y="216"/>
                    </a:cubicBezTo>
                    <a:cubicBezTo>
                      <a:pt x="350" y="208"/>
                      <a:pt x="342" y="195"/>
                      <a:pt x="332" y="184"/>
                    </a:cubicBezTo>
                    <a:cubicBezTo>
                      <a:pt x="322" y="173"/>
                      <a:pt x="306" y="158"/>
                      <a:pt x="292" y="150"/>
                    </a:cubicBezTo>
                    <a:cubicBezTo>
                      <a:pt x="278" y="142"/>
                      <a:pt x="263" y="147"/>
                      <a:pt x="248" y="138"/>
                    </a:cubicBezTo>
                    <a:cubicBezTo>
                      <a:pt x="233" y="129"/>
                      <a:pt x="218" y="108"/>
                      <a:pt x="202" y="94"/>
                    </a:cubicBezTo>
                    <a:cubicBezTo>
                      <a:pt x="186" y="80"/>
                      <a:pt x="169" y="63"/>
                      <a:pt x="154" y="52"/>
                    </a:cubicBezTo>
                    <a:cubicBezTo>
                      <a:pt x="139" y="41"/>
                      <a:pt x="124" y="34"/>
                      <a:pt x="114" y="26"/>
                    </a:cubicBezTo>
                    <a:cubicBezTo>
                      <a:pt x="104" y="18"/>
                      <a:pt x="106" y="0"/>
                      <a:pt x="94" y="4"/>
                    </a:cubicBezTo>
                    <a:cubicBezTo>
                      <a:pt x="82" y="8"/>
                      <a:pt x="55" y="38"/>
                      <a:pt x="40" y="52"/>
                    </a:cubicBezTo>
                    <a:cubicBezTo>
                      <a:pt x="25" y="66"/>
                      <a:pt x="0" y="76"/>
                      <a:pt x="12" y="86"/>
                    </a:cubicBezTo>
                    <a:close/>
                  </a:path>
                </a:pathLst>
              </a:custGeom>
              <a:solidFill>
                <a:srgbClr val="FF0000"/>
              </a:solidFill>
              <a:ln w="12700">
                <a:solidFill>
                  <a:srgbClr val="FF0000"/>
                </a:solidFill>
                <a:round/>
                <a:headEnd type="none" w="sm" len="sm"/>
                <a:tailEnd type="none" w="sm" len="sm"/>
              </a:ln>
            </p:spPr>
            <p:txBody>
              <a:bodyPr/>
              <a:lstStyle/>
              <a:p>
                <a:endParaRPr lang="da-DK"/>
              </a:p>
            </p:txBody>
          </p:sp>
          <p:sp>
            <p:nvSpPr>
              <p:cNvPr id="27700" name="Freeform 465"/>
              <p:cNvSpPr>
                <a:spLocks/>
              </p:cNvSpPr>
              <p:nvPr/>
            </p:nvSpPr>
            <p:spPr bwMode="auto">
              <a:xfrm rot="5400000">
                <a:off x="1288304" y="1941788"/>
                <a:ext cx="53710" cy="91856"/>
              </a:xfrm>
              <a:custGeom>
                <a:avLst/>
                <a:gdLst>
                  <a:gd name="T0" fmla="*/ 2147483647 w 81"/>
                  <a:gd name="T1" fmla="*/ 2147483647 h 140"/>
                  <a:gd name="T2" fmla="*/ 2147483647 w 81"/>
                  <a:gd name="T3" fmla="*/ 2147483647 h 140"/>
                  <a:gd name="T4" fmla="*/ 2147483647 w 81"/>
                  <a:gd name="T5" fmla="*/ 2147483647 h 140"/>
                  <a:gd name="T6" fmla="*/ 2147483647 w 81"/>
                  <a:gd name="T7" fmla="*/ 2147483647 h 140"/>
                  <a:gd name="T8" fmla="*/ 2147483647 w 81"/>
                  <a:gd name="T9" fmla="*/ 2147483647 h 140"/>
                  <a:gd name="T10" fmla="*/ 2147483647 w 81"/>
                  <a:gd name="T11" fmla="*/ 2147483647 h 140"/>
                  <a:gd name="T12" fmla="*/ 2147483647 w 81"/>
                  <a:gd name="T13" fmla="*/ 2147483647 h 140"/>
                  <a:gd name="T14" fmla="*/ 2147483647 w 81"/>
                  <a:gd name="T15" fmla="*/ 2147483647 h 140"/>
                  <a:gd name="T16" fmla="*/ 2147483647 w 81"/>
                  <a:gd name="T17" fmla="*/ 2147483647 h 140"/>
                  <a:gd name="T18" fmla="*/ 2147483647 w 81"/>
                  <a:gd name="T19" fmla="*/ 2147483647 h 140"/>
                  <a:gd name="T20" fmla="*/ 2147483647 w 81"/>
                  <a:gd name="T21" fmla="*/ 2147483647 h 140"/>
                  <a:gd name="T22" fmla="*/ 2147483647 w 81"/>
                  <a:gd name="T23" fmla="*/ 2147483647 h 140"/>
                  <a:gd name="T24" fmla="*/ 2147483647 w 81"/>
                  <a:gd name="T25" fmla="*/ 2147483647 h 140"/>
                  <a:gd name="T26" fmla="*/ 2147483647 w 81"/>
                  <a:gd name="T27" fmla="*/ 2147483647 h 140"/>
                  <a:gd name="T28" fmla="*/ 2147483647 w 81"/>
                  <a:gd name="T29" fmla="*/ 2147483647 h 140"/>
                  <a:gd name="T30" fmla="*/ 2147483647 w 81"/>
                  <a:gd name="T31" fmla="*/ 2147483647 h 140"/>
                  <a:gd name="T32" fmla="*/ 2147483647 w 81"/>
                  <a:gd name="T33" fmla="*/ 2147483647 h 140"/>
                  <a:gd name="T34" fmla="*/ 2147483647 w 81"/>
                  <a:gd name="T35" fmla="*/ 2147483647 h 140"/>
                  <a:gd name="T36" fmla="*/ 2147483647 w 81"/>
                  <a:gd name="T37" fmla="*/ 2147483647 h 140"/>
                  <a:gd name="T38" fmla="*/ 2147483647 w 81"/>
                  <a:gd name="T39" fmla="*/ 2147483647 h 140"/>
                  <a:gd name="T40" fmla="*/ 2147483647 w 81"/>
                  <a:gd name="T41" fmla="*/ 2147483647 h 140"/>
                  <a:gd name="T42" fmla="*/ 2147483647 w 81"/>
                  <a:gd name="T43" fmla="*/ 2147483647 h 140"/>
                  <a:gd name="T44" fmla="*/ 2147483647 w 81"/>
                  <a:gd name="T45" fmla="*/ 2147483647 h 140"/>
                  <a:gd name="T46" fmla="*/ 0 w 81"/>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140"/>
                  <a:gd name="T74" fmla="*/ 81 w 81"/>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140">
                    <a:moveTo>
                      <a:pt x="80" y="139"/>
                    </a:moveTo>
                    <a:lnTo>
                      <a:pt x="77" y="130"/>
                    </a:lnTo>
                    <a:lnTo>
                      <a:pt x="75" y="123"/>
                    </a:lnTo>
                    <a:lnTo>
                      <a:pt x="73" y="115"/>
                    </a:lnTo>
                    <a:lnTo>
                      <a:pt x="71" y="108"/>
                    </a:lnTo>
                    <a:lnTo>
                      <a:pt x="69" y="101"/>
                    </a:lnTo>
                    <a:lnTo>
                      <a:pt x="67" y="94"/>
                    </a:lnTo>
                    <a:lnTo>
                      <a:pt x="65" y="87"/>
                    </a:lnTo>
                    <a:lnTo>
                      <a:pt x="62" y="81"/>
                    </a:lnTo>
                    <a:lnTo>
                      <a:pt x="60" y="75"/>
                    </a:lnTo>
                    <a:lnTo>
                      <a:pt x="58" y="69"/>
                    </a:lnTo>
                    <a:lnTo>
                      <a:pt x="55" y="63"/>
                    </a:lnTo>
                    <a:lnTo>
                      <a:pt x="52" y="57"/>
                    </a:lnTo>
                    <a:lnTo>
                      <a:pt x="49" y="52"/>
                    </a:lnTo>
                    <a:lnTo>
                      <a:pt x="46" y="47"/>
                    </a:lnTo>
                    <a:lnTo>
                      <a:pt x="42" y="41"/>
                    </a:lnTo>
                    <a:lnTo>
                      <a:pt x="38" y="36"/>
                    </a:lnTo>
                    <a:lnTo>
                      <a:pt x="34" y="31"/>
                    </a:lnTo>
                    <a:lnTo>
                      <a:pt x="30" y="26"/>
                    </a:lnTo>
                    <a:lnTo>
                      <a:pt x="25" y="21"/>
                    </a:lnTo>
                    <a:lnTo>
                      <a:pt x="19" y="16"/>
                    </a:lnTo>
                    <a:lnTo>
                      <a:pt x="13" y="11"/>
                    </a:lnTo>
                    <a:lnTo>
                      <a:pt x="7" y="5"/>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701" name="Freeform 466"/>
              <p:cNvSpPr>
                <a:spLocks/>
              </p:cNvSpPr>
              <p:nvPr/>
            </p:nvSpPr>
            <p:spPr bwMode="auto">
              <a:xfrm rot="5400000">
                <a:off x="1454973" y="2090666"/>
                <a:ext cx="43705" cy="169539"/>
              </a:xfrm>
              <a:custGeom>
                <a:avLst/>
                <a:gdLst>
                  <a:gd name="T0" fmla="*/ 2147483647 w 66"/>
                  <a:gd name="T1" fmla="*/ 2147483647 h 268"/>
                  <a:gd name="T2" fmla="*/ 2147483647 w 66"/>
                  <a:gd name="T3" fmla="*/ 2147483647 h 268"/>
                  <a:gd name="T4" fmla="*/ 2147483647 w 66"/>
                  <a:gd name="T5" fmla="*/ 2147483647 h 268"/>
                  <a:gd name="T6" fmla="*/ 2147483647 w 66"/>
                  <a:gd name="T7" fmla="*/ 2147483647 h 268"/>
                  <a:gd name="T8" fmla="*/ 2147483647 w 66"/>
                  <a:gd name="T9" fmla="*/ 2147483647 h 268"/>
                  <a:gd name="T10" fmla="*/ 2147483647 w 66"/>
                  <a:gd name="T11" fmla="*/ 2147483647 h 268"/>
                  <a:gd name="T12" fmla="*/ 2147483647 w 66"/>
                  <a:gd name="T13" fmla="*/ 2147483647 h 268"/>
                  <a:gd name="T14" fmla="*/ 2147483647 w 66"/>
                  <a:gd name="T15" fmla="*/ 2147483647 h 268"/>
                  <a:gd name="T16" fmla="*/ 2147483647 w 66"/>
                  <a:gd name="T17" fmla="*/ 2147483647 h 268"/>
                  <a:gd name="T18" fmla="*/ 2147483647 w 66"/>
                  <a:gd name="T19" fmla="*/ 2147483647 h 268"/>
                  <a:gd name="T20" fmla="*/ 2147483647 w 66"/>
                  <a:gd name="T21" fmla="*/ 2147483647 h 268"/>
                  <a:gd name="T22" fmla="*/ 2147483647 w 66"/>
                  <a:gd name="T23" fmla="*/ 2147483647 h 268"/>
                  <a:gd name="T24" fmla="*/ 2147483647 w 66"/>
                  <a:gd name="T25" fmla="*/ 2147483647 h 268"/>
                  <a:gd name="T26" fmla="*/ 2147483647 w 66"/>
                  <a:gd name="T27" fmla="*/ 2147483647 h 268"/>
                  <a:gd name="T28" fmla="*/ 2147483647 w 66"/>
                  <a:gd name="T29" fmla="*/ 2147483647 h 268"/>
                  <a:gd name="T30" fmla="*/ 0 w 66"/>
                  <a:gd name="T31" fmla="*/ 2147483647 h 268"/>
                  <a:gd name="T32" fmla="*/ 0 w 66"/>
                  <a:gd name="T33" fmla="*/ 2147483647 h 268"/>
                  <a:gd name="T34" fmla="*/ 0 w 66"/>
                  <a:gd name="T35" fmla="*/ 2147483647 h 268"/>
                  <a:gd name="T36" fmla="*/ 0 w 66"/>
                  <a:gd name="T37" fmla="*/ 2147483647 h 268"/>
                  <a:gd name="T38" fmla="*/ 0 w 66"/>
                  <a:gd name="T39" fmla="*/ 2147483647 h 268"/>
                  <a:gd name="T40" fmla="*/ 2147483647 w 66"/>
                  <a:gd name="T41" fmla="*/ 2147483647 h 268"/>
                  <a:gd name="T42" fmla="*/ 2147483647 w 66"/>
                  <a:gd name="T43" fmla="*/ 2147483647 h 268"/>
                  <a:gd name="T44" fmla="*/ 2147483647 w 66"/>
                  <a:gd name="T45" fmla="*/ 2147483647 h 268"/>
                  <a:gd name="T46" fmla="*/ 2147483647 w 66"/>
                  <a:gd name="T47" fmla="*/ 2147483647 h 268"/>
                  <a:gd name="T48" fmla="*/ 2147483647 w 66"/>
                  <a:gd name="T49" fmla="*/ 2147483647 h 268"/>
                  <a:gd name="T50" fmla="*/ 2147483647 w 66"/>
                  <a:gd name="T51" fmla="*/ 2147483647 h 268"/>
                  <a:gd name="T52" fmla="*/ 2147483647 w 66"/>
                  <a:gd name="T53" fmla="*/ 2147483647 h 268"/>
                  <a:gd name="T54" fmla="*/ 2147483647 w 66"/>
                  <a:gd name="T55" fmla="*/ 2147483647 h 268"/>
                  <a:gd name="T56" fmla="*/ 2147483647 w 66"/>
                  <a:gd name="T57" fmla="*/ 2147483647 h 268"/>
                  <a:gd name="T58" fmla="*/ 2147483647 w 66"/>
                  <a:gd name="T59" fmla="*/ 2147483647 h 268"/>
                  <a:gd name="T60" fmla="*/ 2147483647 w 66"/>
                  <a:gd name="T61" fmla="*/ 2147483647 h 268"/>
                  <a:gd name="T62" fmla="*/ 2147483647 w 66"/>
                  <a:gd name="T63" fmla="*/ 2147483647 h 268"/>
                  <a:gd name="T64" fmla="*/ 2147483647 w 66"/>
                  <a:gd name="T65" fmla="*/ 2147483647 h 268"/>
                  <a:gd name="T66" fmla="*/ 2147483647 w 66"/>
                  <a:gd name="T67" fmla="*/ 2147483647 h 268"/>
                  <a:gd name="T68" fmla="*/ 2147483647 w 66"/>
                  <a:gd name="T69" fmla="*/ 2147483647 h 268"/>
                  <a:gd name="T70" fmla="*/ 2147483647 w 66"/>
                  <a:gd name="T71" fmla="*/ 2147483647 h 268"/>
                  <a:gd name="T72" fmla="*/ 2147483647 w 66"/>
                  <a:gd name="T73" fmla="*/ 2147483647 h 268"/>
                  <a:gd name="T74" fmla="*/ 2147483647 w 66"/>
                  <a:gd name="T75" fmla="*/ 2147483647 h 268"/>
                  <a:gd name="T76" fmla="*/ 2147483647 w 66"/>
                  <a:gd name="T77" fmla="*/ 2147483647 h 268"/>
                  <a:gd name="T78" fmla="*/ 2147483647 w 66"/>
                  <a:gd name="T79" fmla="*/ 2147483647 h 268"/>
                  <a:gd name="T80" fmla="*/ 2147483647 w 66"/>
                  <a:gd name="T81" fmla="*/ 2147483647 h 268"/>
                  <a:gd name="T82" fmla="*/ 2147483647 w 66"/>
                  <a:gd name="T83" fmla="*/ 2147483647 h 268"/>
                  <a:gd name="T84" fmla="*/ 2147483647 w 66"/>
                  <a:gd name="T85" fmla="*/ 2147483647 h 268"/>
                  <a:gd name="T86" fmla="*/ 2147483647 w 66"/>
                  <a:gd name="T87" fmla="*/ 2147483647 h 268"/>
                  <a:gd name="T88" fmla="*/ 2147483647 w 66"/>
                  <a:gd name="T89" fmla="*/ 2147483647 h 268"/>
                  <a:gd name="T90" fmla="*/ 2147483647 w 66"/>
                  <a:gd name="T91" fmla="*/ 2147483647 h 268"/>
                  <a:gd name="T92" fmla="*/ 2147483647 w 66"/>
                  <a:gd name="T93" fmla="*/ 2147483647 h 268"/>
                  <a:gd name="T94" fmla="*/ 2147483647 w 66"/>
                  <a:gd name="T95" fmla="*/ 0 h 2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
                  <a:gd name="T145" fmla="*/ 0 h 268"/>
                  <a:gd name="T146" fmla="*/ 66 w 66"/>
                  <a:gd name="T147" fmla="*/ 268 h 2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 h="268">
                    <a:moveTo>
                      <a:pt x="40" y="267"/>
                    </a:moveTo>
                    <a:lnTo>
                      <a:pt x="35" y="264"/>
                    </a:lnTo>
                    <a:lnTo>
                      <a:pt x="30" y="260"/>
                    </a:lnTo>
                    <a:lnTo>
                      <a:pt x="26" y="257"/>
                    </a:lnTo>
                    <a:lnTo>
                      <a:pt x="22" y="252"/>
                    </a:lnTo>
                    <a:lnTo>
                      <a:pt x="18" y="248"/>
                    </a:lnTo>
                    <a:lnTo>
                      <a:pt x="15" y="243"/>
                    </a:lnTo>
                    <a:lnTo>
                      <a:pt x="12" y="239"/>
                    </a:lnTo>
                    <a:lnTo>
                      <a:pt x="10" y="234"/>
                    </a:lnTo>
                    <a:lnTo>
                      <a:pt x="7" y="228"/>
                    </a:lnTo>
                    <a:lnTo>
                      <a:pt x="5" y="223"/>
                    </a:lnTo>
                    <a:lnTo>
                      <a:pt x="4" y="218"/>
                    </a:lnTo>
                    <a:lnTo>
                      <a:pt x="2" y="212"/>
                    </a:lnTo>
                    <a:lnTo>
                      <a:pt x="1" y="206"/>
                    </a:lnTo>
                    <a:lnTo>
                      <a:pt x="1" y="200"/>
                    </a:lnTo>
                    <a:lnTo>
                      <a:pt x="0" y="194"/>
                    </a:lnTo>
                    <a:lnTo>
                      <a:pt x="0" y="188"/>
                    </a:lnTo>
                    <a:lnTo>
                      <a:pt x="0" y="181"/>
                    </a:lnTo>
                    <a:lnTo>
                      <a:pt x="0" y="175"/>
                    </a:lnTo>
                    <a:lnTo>
                      <a:pt x="0" y="169"/>
                    </a:lnTo>
                    <a:lnTo>
                      <a:pt x="1" y="162"/>
                    </a:lnTo>
                    <a:lnTo>
                      <a:pt x="2" y="155"/>
                    </a:lnTo>
                    <a:lnTo>
                      <a:pt x="3" y="149"/>
                    </a:lnTo>
                    <a:lnTo>
                      <a:pt x="4" y="142"/>
                    </a:lnTo>
                    <a:lnTo>
                      <a:pt x="5" y="135"/>
                    </a:lnTo>
                    <a:lnTo>
                      <a:pt x="7" y="129"/>
                    </a:lnTo>
                    <a:lnTo>
                      <a:pt x="8" y="122"/>
                    </a:lnTo>
                    <a:lnTo>
                      <a:pt x="10" y="115"/>
                    </a:lnTo>
                    <a:lnTo>
                      <a:pt x="12" y="108"/>
                    </a:lnTo>
                    <a:lnTo>
                      <a:pt x="14" y="102"/>
                    </a:lnTo>
                    <a:lnTo>
                      <a:pt x="17" y="95"/>
                    </a:lnTo>
                    <a:lnTo>
                      <a:pt x="19" y="89"/>
                    </a:lnTo>
                    <a:lnTo>
                      <a:pt x="22" y="82"/>
                    </a:lnTo>
                    <a:lnTo>
                      <a:pt x="24" y="76"/>
                    </a:lnTo>
                    <a:lnTo>
                      <a:pt x="27" y="69"/>
                    </a:lnTo>
                    <a:lnTo>
                      <a:pt x="30" y="63"/>
                    </a:lnTo>
                    <a:lnTo>
                      <a:pt x="32" y="57"/>
                    </a:lnTo>
                    <a:lnTo>
                      <a:pt x="35" y="51"/>
                    </a:lnTo>
                    <a:lnTo>
                      <a:pt x="38" y="45"/>
                    </a:lnTo>
                    <a:lnTo>
                      <a:pt x="41" y="39"/>
                    </a:lnTo>
                    <a:lnTo>
                      <a:pt x="44" y="34"/>
                    </a:lnTo>
                    <a:lnTo>
                      <a:pt x="47" y="28"/>
                    </a:lnTo>
                    <a:lnTo>
                      <a:pt x="50" y="23"/>
                    </a:lnTo>
                    <a:lnTo>
                      <a:pt x="53" y="18"/>
                    </a:lnTo>
                    <a:lnTo>
                      <a:pt x="56" y="13"/>
                    </a:lnTo>
                    <a:lnTo>
                      <a:pt x="59" y="8"/>
                    </a:lnTo>
                    <a:lnTo>
                      <a:pt x="62" y="4"/>
                    </a:lnTo>
                    <a:lnTo>
                      <a:pt x="65"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702" name="Freeform 467"/>
              <p:cNvSpPr>
                <a:spLocks/>
              </p:cNvSpPr>
              <p:nvPr/>
            </p:nvSpPr>
            <p:spPr bwMode="auto">
              <a:xfrm rot="5400000">
                <a:off x="1454710" y="2515869"/>
                <a:ext cx="44232" cy="169539"/>
              </a:xfrm>
              <a:custGeom>
                <a:avLst/>
                <a:gdLst>
                  <a:gd name="T0" fmla="*/ 2147483647 w 67"/>
                  <a:gd name="T1" fmla="*/ 2147483647 h 268"/>
                  <a:gd name="T2" fmla="*/ 2147483647 w 67"/>
                  <a:gd name="T3" fmla="*/ 2147483647 h 268"/>
                  <a:gd name="T4" fmla="*/ 2147483647 w 67"/>
                  <a:gd name="T5" fmla="*/ 2147483647 h 268"/>
                  <a:gd name="T6" fmla="*/ 2147483647 w 67"/>
                  <a:gd name="T7" fmla="*/ 2147483647 h 268"/>
                  <a:gd name="T8" fmla="*/ 2147483647 w 67"/>
                  <a:gd name="T9" fmla="*/ 2147483647 h 268"/>
                  <a:gd name="T10" fmla="*/ 2147483647 w 67"/>
                  <a:gd name="T11" fmla="*/ 2147483647 h 268"/>
                  <a:gd name="T12" fmla="*/ 2147483647 w 67"/>
                  <a:gd name="T13" fmla="*/ 2147483647 h 268"/>
                  <a:gd name="T14" fmla="*/ 2147483647 w 67"/>
                  <a:gd name="T15" fmla="*/ 2147483647 h 268"/>
                  <a:gd name="T16" fmla="*/ 2147483647 w 67"/>
                  <a:gd name="T17" fmla="*/ 2147483647 h 268"/>
                  <a:gd name="T18" fmla="*/ 2147483647 w 67"/>
                  <a:gd name="T19" fmla="*/ 2147483647 h 268"/>
                  <a:gd name="T20" fmla="*/ 2147483647 w 67"/>
                  <a:gd name="T21" fmla="*/ 2147483647 h 268"/>
                  <a:gd name="T22" fmla="*/ 2147483647 w 67"/>
                  <a:gd name="T23" fmla="*/ 2147483647 h 268"/>
                  <a:gd name="T24" fmla="*/ 2147483647 w 67"/>
                  <a:gd name="T25" fmla="*/ 2147483647 h 268"/>
                  <a:gd name="T26" fmla="*/ 2147483647 w 67"/>
                  <a:gd name="T27" fmla="*/ 2147483647 h 268"/>
                  <a:gd name="T28" fmla="*/ 2147483647 w 67"/>
                  <a:gd name="T29" fmla="*/ 2147483647 h 268"/>
                  <a:gd name="T30" fmla="*/ 2147483647 w 67"/>
                  <a:gd name="T31" fmla="*/ 2147483647 h 268"/>
                  <a:gd name="T32" fmla="*/ 2147483647 w 67"/>
                  <a:gd name="T33" fmla="*/ 2147483647 h 268"/>
                  <a:gd name="T34" fmla="*/ 2147483647 w 67"/>
                  <a:gd name="T35" fmla="*/ 2147483647 h 268"/>
                  <a:gd name="T36" fmla="*/ 2147483647 w 67"/>
                  <a:gd name="T37" fmla="*/ 2147483647 h 268"/>
                  <a:gd name="T38" fmla="*/ 2147483647 w 67"/>
                  <a:gd name="T39" fmla="*/ 2147483647 h 268"/>
                  <a:gd name="T40" fmla="*/ 2147483647 w 67"/>
                  <a:gd name="T41" fmla="*/ 2147483647 h 268"/>
                  <a:gd name="T42" fmla="*/ 2147483647 w 67"/>
                  <a:gd name="T43" fmla="*/ 2147483647 h 268"/>
                  <a:gd name="T44" fmla="*/ 2147483647 w 67"/>
                  <a:gd name="T45" fmla="*/ 2147483647 h 268"/>
                  <a:gd name="T46" fmla="*/ 2147483647 w 67"/>
                  <a:gd name="T47" fmla="*/ 2147483647 h 268"/>
                  <a:gd name="T48" fmla="*/ 2147483647 w 67"/>
                  <a:gd name="T49" fmla="*/ 2147483647 h 268"/>
                  <a:gd name="T50" fmla="*/ 2147483647 w 67"/>
                  <a:gd name="T51" fmla="*/ 2147483647 h 268"/>
                  <a:gd name="T52" fmla="*/ 2147483647 w 67"/>
                  <a:gd name="T53" fmla="*/ 2147483647 h 268"/>
                  <a:gd name="T54" fmla="*/ 2147483647 w 67"/>
                  <a:gd name="T55" fmla="*/ 2147483647 h 268"/>
                  <a:gd name="T56" fmla="*/ 2147483647 w 67"/>
                  <a:gd name="T57" fmla="*/ 2147483647 h 268"/>
                  <a:gd name="T58" fmla="*/ 2147483647 w 67"/>
                  <a:gd name="T59" fmla="*/ 2147483647 h 268"/>
                  <a:gd name="T60" fmla="*/ 2147483647 w 67"/>
                  <a:gd name="T61" fmla="*/ 2147483647 h 268"/>
                  <a:gd name="T62" fmla="*/ 2147483647 w 67"/>
                  <a:gd name="T63" fmla="*/ 2147483647 h 268"/>
                  <a:gd name="T64" fmla="*/ 2147483647 w 67"/>
                  <a:gd name="T65" fmla="*/ 2147483647 h 268"/>
                  <a:gd name="T66" fmla="*/ 2147483647 w 67"/>
                  <a:gd name="T67" fmla="*/ 2147483647 h 268"/>
                  <a:gd name="T68" fmla="*/ 2147483647 w 67"/>
                  <a:gd name="T69" fmla="*/ 2147483647 h 268"/>
                  <a:gd name="T70" fmla="*/ 2147483647 w 67"/>
                  <a:gd name="T71" fmla="*/ 2147483647 h 268"/>
                  <a:gd name="T72" fmla="*/ 2147483647 w 67"/>
                  <a:gd name="T73" fmla="*/ 2147483647 h 268"/>
                  <a:gd name="T74" fmla="*/ 2147483647 w 67"/>
                  <a:gd name="T75" fmla="*/ 2147483647 h 268"/>
                  <a:gd name="T76" fmla="*/ 2147483647 w 67"/>
                  <a:gd name="T77" fmla="*/ 2147483647 h 268"/>
                  <a:gd name="T78" fmla="*/ 2147483647 w 67"/>
                  <a:gd name="T79" fmla="*/ 2147483647 h 268"/>
                  <a:gd name="T80" fmla="*/ 2147483647 w 67"/>
                  <a:gd name="T81" fmla="*/ 2147483647 h 268"/>
                  <a:gd name="T82" fmla="*/ 2147483647 w 67"/>
                  <a:gd name="T83" fmla="*/ 2147483647 h 268"/>
                  <a:gd name="T84" fmla="*/ 2147483647 w 67"/>
                  <a:gd name="T85" fmla="*/ 2147483647 h 268"/>
                  <a:gd name="T86" fmla="*/ 2147483647 w 67"/>
                  <a:gd name="T87" fmla="*/ 2147483647 h 268"/>
                  <a:gd name="T88" fmla="*/ 2147483647 w 67"/>
                  <a:gd name="T89" fmla="*/ 2147483647 h 268"/>
                  <a:gd name="T90" fmla="*/ 2147483647 w 67"/>
                  <a:gd name="T91" fmla="*/ 2147483647 h 268"/>
                  <a:gd name="T92" fmla="*/ 2147483647 w 67"/>
                  <a:gd name="T93" fmla="*/ 2147483647 h 268"/>
                  <a:gd name="T94" fmla="*/ 0 w 67"/>
                  <a:gd name="T95" fmla="*/ 0 h 2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268"/>
                  <a:gd name="T146" fmla="*/ 67 w 67"/>
                  <a:gd name="T147" fmla="*/ 268 h 2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268">
                    <a:moveTo>
                      <a:pt x="26" y="267"/>
                    </a:moveTo>
                    <a:lnTo>
                      <a:pt x="31" y="264"/>
                    </a:lnTo>
                    <a:lnTo>
                      <a:pt x="36" y="260"/>
                    </a:lnTo>
                    <a:lnTo>
                      <a:pt x="40" y="257"/>
                    </a:lnTo>
                    <a:lnTo>
                      <a:pt x="44" y="252"/>
                    </a:lnTo>
                    <a:lnTo>
                      <a:pt x="47" y="248"/>
                    </a:lnTo>
                    <a:lnTo>
                      <a:pt x="51" y="243"/>
                    </a:lnTo>
                    <a:lnTo>
                      <a:pt x="54" y="239"/>
                    </a:lnTo>
                    <a:lnTo>
                      <a:pt x="56" y="234"/>
                    </a:lnTo>
                    <a:lnTo>
                      <a:pt x="58" y="228"/>
                    </a:lnTo>
                    <a:lnTo>
                      <a:pt x="60" y="223"/>
                    </a:lnTo>
                    <a:lnTo>
                      <a:pt x="62" y="218"/>
                    </a:lnTo>
                    <a:lnTo>
                      <a:pt x="63" y="212"/>
                    </a:lnTo>
                    <a:lnTo>
                      <a:pt x="64" y="206"/>
                    </a:lnTo>
                    <a:lnTo>
                      <a:pt x="65" y="200"/>
                    </a:lnTo>
                    <a:lnTo>
                      <a:pt x="66" y="194"/>
                    </a:lnTo>
                    <a:lnTo>
                      <a:pt x="66" y="188"/>
                    </a:lnTo>
                    <a:lnTo>
                      <a:pt x="66" y="181"/>
                    </a:lnTo>
                    <a:lnTo>
                      <a:pt x="66" y="175"/>
                    </a:lnTo>
                    <a:lnTo>
                      <a:pt x="66" y="169"/>
                    </a:lnTo>
                    <a:lnTo>
                      <a:pt x="65" y="162"/>
                    </a:lnTo>
                    <a:lnTo>
                      <a:pt x="64" y="155"/>
                    </a:lnTo>
                    <a:lnTo>
                      <a:pt x="63" y="149"/>
                    </a:lnTo>
                    <a:lnTo>
                      <a:pt x="62" y="142"/>
                    </a:lnTo>
                    <a:lnTo>
                      <a:pt x="61" y="135"/>
                    </a:lnTo>
                    <a:lnTo>
                      <a:pt x="59" y="129"/>
                    </a:lnTo>
                    <a:lnTo>
                      <a:pt x="57" y="122"/>
                    </a:lnTo>
                    <a:lnTo>
                      <a:pt x="55" y="115"/>
                    </a:lnTo>
                    <a:lnTo>
                      <a:pt x="53" y="108"/>
                    </a:lnTo>
                    <a:lnTo>
                      <a:pt x="51" y="102"/>
                    </a:lnTo>
                    <a:lnTo>
                      <a:pt x="49" y="95"/>
                    </a:lnTo>
                    <a:lnTo>
                      <a:pt x="47" y="89"/>
                    </a:lnTo>
                    <a:lnTo>
                      <a:pt x="44" y="82"/>
                    </a:lnTo>
                    <a:lnTo>
                      <a:pt x="42" y="76"/>
                    </a:lnTo>
                    <a:lnTo>
                      <a:pt x="39" y="69"/>
                    </a:lnTo>
                    <a:lnTo>
                      <a:pt x="36" y="63"/>
                    </a:lnTo>
                    <a:lnTo>
                      <a:pt x="33" y="57"/>
                    </a:lnTo>
                    <a:lnTo>
                      <a:pt x="30" y="51"/>
                    </a:lnTo>
                    <a:lnTo>
                      <a:pt x="28" y="45"/>
                    </a:lnTo>
                    <a:lnTo>
                      <a:pt x="25" y="39"/>
                    </a:lnTo>
                    <a:lnTo>
                      <a:pt x="22" y="34"/>
                    </a:lnTo>
                    <a:lnTo>
                      <a:pt x="19" y="28"/>
                    </a:lnTo>
                    <a:lnTo>
                      <a:pt x="16" y="23"/>
                    </a:lnTo>
                    <a:lnTo>
                      <a:pt x="12" y="18"/>
                    </a:lnTo>
                    <a:lnTo>
                      <a:pt x="9" y="13"/>
                    </a:lnTo>
                    <a:lnTo>
                      <a:pt x="6" y="8"/>
                    </a:lnTo>
                    <a:lnTo>
                      <a:pt x="3" y="4"/>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703" name="Freeform 468"/>
              <p:cNvSpPr>
                <a:spLocks/>
              </p:cNvSpPr>
              <p:nvPr/>
            </p:nvSpPr>
            <p:spPr bwMode="auto">
              <a:xfrm rot="5400000">
                <a:off x="1292504" y="2746895"/>
                <a:ext cx="53183" cy="83982"/>
              </a:xfrm>
              <a:custGeom>
                <a:avLst/>
                <a:gdLst>
                  <a:gd name="T0" fmla="*/ 0 w 80"/>
                  <a:gd name="T1" fmla="*/ 2147483647 h 140"/>
                  <a:gd name="T2" fmla="*/ 2147483647 w 80"/>
                  <a:gd name="T3" fmla="*/ 2147483647 h 140"/>
                  <a:gd name="T4" fmla="*/ 2147483647 w 80"/>
                  <a:gd name="T5" fmla="*/ 2147483647 h 140"/>
                  <a:gd name="T6" fmla="*/ 2147483647 w 80"/>
                  <a:gd name="T7" fmla="*/ 2147483647 h 140"/>
                  <a:gd name="T8" fmla="*/ 2147483647 w 80"/>
                  <a:gd name="T9" fmla="*/ 2147483647 h 140"/>
                  <a:gd name="T10" fmla="*/ 2147483647 w 80"/>
                  <a:gd name="T11" fmla="*/ 2147483647 h 140"/>
                  <a:gd name="T12" fmla="*/ 2147483647 w 80"/>
                  <a:gd name="T13" fmla="*/ 2147483647 h 140"/>
                  <a:gd name="T14" fmla="*/ 2147483647 w 80"/>
                  <a:gd name="T15" fmla="*/ 2147483647 h 140"/>
                  <a:gd name="T16" fmla="*/ 2147483647 w 80"/>
                  <a:gd name="T17" fmla="*/ 2147483647 h 140"/>
                  <a:gd name="T18" fmla="*/ 2147483647 w 80"/>
                  <a:gd name="T19" fmla="*/ 2147483647 h 140"/>
                  <a:gd name="T20" fmla="*/ 2147483647 w 80"/>
                  <a:gd name="T21" fmla="*/ 2147483647 h 140"/>
                  <a:gd name="T22" fmla="*/ 2147483647 w 80"/>
                  <a:gd name="T23" fmla="*/ 2147483647 h 140"/>
                  <a:gd name="T24" fmla="*/ 2147483647 w 80"/>
                  <a:gd name="T25" fmla="*/ 2147483647 h 140"/>
                  <a:gd name="T26" fmla="*/ 2147483647 w 80"/>
                  <a:gd name="T27" fmla="*/ 2147483647 h 140"/>
                  <a:gd name="T28" fmla="*/ 2147483647 w 80"/>
                  <a:gd name="T29" fmla="*/ 2147483647 h 140"/>
                  <a:gd name="T30" fmla="*/ 2147483647 w 80"/>
                  <a:gd name="T31" fmla="*/ 2147483647 h 140"/>
                  <a:gd name="T32" fmla="*/ 2147483647 w 80"/>
                  <a:gd name="T33" fmla="*/ 2147483647 h 140"/>
                  <a:gd name="T34" fmla="*/ 2147483647 w 80"/>
                  <a:gd name="T35" fmla="*/ 2147483647 h 140"/>
                  <a:gd name="T36" fmla="*/ 2147483647 w 80"/>
                  <a:gd name="T37" fmla="*/ 2147483647 h 140"/>
                  <a:gd name="T38" fmla="*/ 2147483647 w 80"/>
                  <a:gd name="T39" fmla="*/ 2147483647 h 140"/>
                  <a:gd name="T40" fmla="*/ 2147483647 w 80"/>
                  <a:gd name="T41" fmla="*/ 2147483647 h 140"/>
                  <a:gd name="T42" fmla="*/ 2147483647 w 80"/>
                  <a:gd name="T43" fmla="*/ 2147483647 h 140"/>
                  <a:gd name="T44" fmla="*/ 2147483647 w 80"/>
                  <a:gd name="T45" fmla="*/ 2147483647 h 140"/>
                  <a:gd name="T46" fmla="*/ 2147483647 w 80"/>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140"/>
                  <a:gd name="T74" fmla="*/ 80 w 80"/>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140">
                    <a:moveTo>
                      <a:pt x="0" y="139"/>
                    </a:moveTo>
                    <a:lnTo>
                      <a:pt x="2" y="130"/>
                    </a:lnTo>
                    <a:lnTo>
                      <a:pt x="4" y="123"/>
                    </a:lnTo>
                    <a:lnTo>
                      <a:pt x="7" y="115"/>
                    </a:lnTo>
                    <a:lnTo>
                      <a:pt x="9" y="108"/>
                    </a:lnTo>
                    <a:lnTo>
                      <a:pt x="11" y="101"/>
                    </a:lnTo>
                    <a:lnTo>
                      <a:pt x="13" y="94"/>
                    </a:lnTo>
                    <a:lnTo>
                      <a:pt x="15" y="87"/>
                    </a:lnTo>
                    <a:lnTo>
                      <a:pt x="17" y="81"/>
                    </a:lnTo>
                    <a:lnTo>
                      <a:pt x="19" y="75"/>
                    </a:lnTo>
                    <a:lnTo>
                      <a:pt x="22" y="69"/>
                    </a:lnTo>
                    <a:lnTo>
                      <a:pt x="25" y="63"/>
                    </a:lnTo>
                    <a:lnTo>
                      <a:pt x="27" y="57"/>
                    </a:lnTo>
                    <a:lnTo>
                      <a:pt x="30" y="52"/>
                    </a:lnTo>
                    <a:lnTo>
                      <a:pt x="34" y="47"/>
                    </a:lnTo>
                    <a:lnTo>
                      <a:pt x="37" y="41"/>
                    </a:lnTo>
                    <a:lnTo>
                      <a:pt x="41" y="36"/>
                    </a:lnTo>
                    <a:lnTo>
                      <a:pt x="45" y="31"/>
                    </a:lnTo>
                    <a:lnTo>
                      <a:pt x="50" y="26"/>
                    </a:lnTo>
                    <a:lnTo>
                      <a:pt x="55" y="21"/>
                    </a:lnTo>
                    <a:lnTo>
                      <a:pt x="60" y="16"/>
                    </a:lnTo>
                    <a:lnTo>
                      <a:pt x="66" y="11"/>
                    </a:lnTo>
                    <a:lnTo>
                      <a:pt x="73" y="5"/>
                    </a:lnTo>
                    <a:lnTo>
                      <a:pt x="79"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704" name="Freeform 469"/>
              <p:cNvSpPr>
                <a:spLocks/>
              </p:cNvSpPr>
              <p:nvPr/>
            </p:nvSpPr>
            <p:spPr bwMode="auto">
              <a:xfrm rot="5400000">
                <a:off x="716039" y="2118407"/>
                <a:ext cx="797749" cy="559533"/>
              </a:xfrm>
              <a:custGeom>
                <a:avLst/>
                <a:gdLst>
                  <a:gd name="T0" fmla="*/ 2147483647 w 1205"/>
                  <a:gd name="T1" fmla="*/ 2147483647 h 851"/>
                  <a:gd name="T2" fmla="*/ 2147483647 w 1205"/>
                  <a:gd name="T3" fmla="*/ 2147483647 h 851"/>
                  <a:gd name="T4" fmla="*/ 2147483647 w 1205"/>
                  <a:gd name="T5" fmla="*/ 2147483647 h 851"/>
                  <a:gd name="T6" fmla="*/ 2147483647 w 1205"/>
                  <a:gd name="T7" fmla="*/ 2147483647 h 851"/>
                  <a:gd name="T8" fmla="*/ 2147483647 w 1205"/>
                  <a:gd name="T9" fmla="*/ 2147483647 h 851"/>
                  <a:gd name="T10" fmla="*/ 2147483647 w 1205"/>
                  <a:gd name="T11" fmla="*/ 2147483647 h 851"/>
                  <a:gd name="T12" fmla="*/ 2147483647 w 1205"/>
                  <a:gd name="T13" fmla="*/ 2147483647 h 851"/>
                  <a:gd name="T14" fmla="*/ 2147483647 w 1205"/>
                  <a:gd name="T15" fmla="*/ 2147483647 h 851"/>
                  <a:gd name="T16" fmla="*/ 2147483647 w 1205"/>
                  <a:gd name="T17" fmla="*/ 2147483647 h 851"/>
                  <a:gd name="T18" fmla="*/ 2147483647 w 1205"/>
                  <a:gd name="T19" fmla="*/ 2147483647 h 851"/>
                  <a:gd name="T20" fmla="*/ 2147483647 w 1205"/>
                  <a:gd name="T21" fmla="*/ 2147483647 h 851"/>
                  <a:gd name="T22" fmla="*/ 2147483647 w 1205"/>
                  <a:gd name="T23" fmla="*/ 2147483647 h 851"/>
                  <a:gd name="T24" fmla="*/ 2147483647 w 1205"/>
                  <a:gd name="T25" fmla="*/ 2147483647 h 851"/>
                  <a:gd name="T26" fmla="*/ 2147483647 w 1205"/>
                  <a:gd name="T27" fmla="*/ 2147483647 h 851"/>
                  <a:gd name="T28" fmla="*/ 2147483647 w 1205"/>
                  <a:gd name="T29" fmla="*/ 2147483647 h 851"/>
                  <a:gd name="T30" fmla="*/ 2147483647 w 1205"/>
                  <a:gd name="T31" fmla="*/ 2147483647 h 851"/>
                  <a:gd name="T32" fmla="*/ 2147483647 w 1205"/>
                  <a:gd name="T33" fmla="*/ 2147483647 h 851"/>
                  <a:gd name="T34" fmla="*/ 2147483647 w 1205"/>
                  <a:gd name="T35" fmla="*/ 2147483647 h 851"/>
                  <a:gd name="T36" fmla="*/ 2147483647 w 1205"/>
                  <a:gd name="T37" fmla="*/ 2147483647 h 851"/>
                  <a:gd name="T38" fmla="*/ 2147483647 w 1205"/>
                  <a:gd name="T39" fmla="*/ 2147483647 h 851"/>
                  <a:gd name="T40" fmla="*/ 2147483647 w 1205"/>
                  <a:gd name="T41" fmla="*/ 2147483647 h 851"/>
                  <a:gd name="T42" fmla="*/ 2147483647 w 1205"/>
                  <a:gd name="T43" fmla="*/ 2147483647 h 851"/>
                  <a:gd name="T44" fmla="*/ 2147483647 w 1205"/>
                  <a:gd name="T45" fmla="*/ 2147483647 h 851"/>
                  <a:gd name="T46" fmla="*/ 2147483647 w 1205"/>
                  <a:gd name="T47" fmla="*/ 2147483647 h 851"/>
                  <a:gd name="T48" fmla="*/ 2147483647 w 1205"/>
                  <a:gd name="T49" fmla="*/ 2147483647 h 851"/>
                  <a:gd name="T50" fmla="*/ 2147483647 w 1205"/>
                  <a:gd name="T51" fmla="*/ 2147483647 h 851"/>
                  <a:gd name="T52" fmla="*/ 2147483647 w 1205"/>
                  <a:gd name="T53" fmla="*/ 2147483647 h 851"/>
                  <a:gd name="T54" fmla="*/ 2147483647 w 1205"/>
                  <a:gd name="T55" fmla="*/ 2147483647 h 851"/>
                  <a:gd name="T56" fmla="*/ 2147483647 w 1205"/>
                  <a:gd name="T57" fmla="*/ 2147483647 h 851"/>
                  <a:gd name="T58" fmla="*/ 2147483647 w 1205"/>
                  <a:gd name="T59" fmla="*/ 2147483647 h 851"/>
                  <a:gd name="T60" fmla="*/ 2147483647 w 1205"/>
                  <a:gd name="T61" fmla="*/ 2147483647 h 851"/>
                  <a:gd name="T62" fmla="*/ 2147483647 w 1205"/>
                  <a:gd name="T63" fmla="*/ 2147483647 h 851"/>
                  <a:gd name="T64" fmla="*/ 2147483647 w 1205"/>
                  <a:gd name="T65" fmla="*/ 2147483647 h 851"/>
                  <a:gd name="T66" fmla="*/ 2147483647 w 1205"/>
                  <a:gd name="T67" fmla="*/ 2147483647 h 851"/>
                  <a:gd name="T68" fmla="*/ 2147483647 w 1205"/>
                  <a:gd name="T69" fmla="*/ 0 h 851"/>
                  <a:gd name="T70" fmla="*/ 2147483647 w 1205"/>
                  <a:gd name="T71" fmla="*/ 2147483647 h 851"/>
                  <a:gd name="T72" fmla="*/ 2147483647 w 1205"/>
                  <a:gd name="T73" fmla="*/ 2147483647 h 851"/>
                  <a:gd name="T74" fmla="*/ 2147483647 w 1205"/>
                  <a:gd name="T75" fmla="*/ 2147483647 h 851"/>
                  <a:gd name="T76" fmla="*/ 2147483647 w 1205"/>
                  <a:gd name="T77" fmla="*/ 2147483647 h 851"/>
                  <a:gd name="T78" fmla="*/ 2147483647 w 1205"/>
                  <a:gd name="T79" fmla="*/ 2147483647 h 851"/>
                  <a:gd name="T80" fmla="*/ 2147483647 w 1205"/>
                  <a:gd name="T81" fmla="*/ 2147483647 h 851"/>
                  <a:gd name="T82" fmla="*/ 2147483647 w 1205"/>
                  <a:gd name="T83" fmla="*/ 2147483647 h 851"/>
                  <a:gd name="T84" fmla="*/ 2147483647 w 1205"/>
                  <a:gd name="T85" fmla="*/ 2147483647 h 851"/>
                  <a:gd name="T86" fmla="*/ 2147483647 w 1205"/>
                  <a:gd name="T87" fmla="*/ 2147483647 h 851"/>
                  <a:gd name="T88" fmla="*/ 2147483647 w 1205"/>
                  <a:gd name="T89" fmla="*/ 2147483647 h 851"/>
                  <a:gd name="T90" fmla="*/ 0 w 1205"/>
                  <a:gd name="T91" fmla="*/ 2147483647 h 851"/>
                  <a:gd name="T92" fmla="*/ 2147483647 w 1205"/>
                  <a:gd name="T93" fmla="*/ 2147483647 h 851"/>
                  <a:gd name="T94" fmla="*/ 2147483647 w 1205"/>
                  <a:gd name="T95" fmla="*/ 2147483647 h 851"/>
                  <a:gd name="T96" fmla="*/ 2147483647 w 1205"/>
                  <a:gd name="T97" fmla="*/ 2147483647 h 851"/>
                  <a:gd name="T98" fmla="*/ 2147483647 w 1205"/>
                  <a:gd name="T99" fmla="*/ 2147483647 h 851"/>
                  <a:gd name="T100" fmla="*/ 2147483647 w 1205"/>
                  <a:gd name="T101" fmla="*/ 2147483647 h 851"/>
                  <a:gd name="T102" fmla="*/ 2147483647 w 1205"/>
                  <a:gd name="T103" fmla="*/ 2147483647 h 851"/>
                  <a:gd name="T104" fmla="*/ 2147483647 w 1205"/>
                  <a:gd name="T105" fmla="*/ 2147483647 h 851"/>
                  <a:gd name="T106" fmla="*/ 2147483647 w 1205"/>
                  <a:gd name="T107" fmla="*/ 2147483647 h 851"/>
                  <a:gd name="T108" fmla="*/ 2147483647 w 1205"/>
                  <a:gd name="T109" fmla="*/ 2147483647 h 851"/>
                  <a:gd name="T110" fmla="*/ 2147483647 w 1205"/>
                  <a:gd name="T111" fmla="*/ 2147483647 h 851"/>
                  <a:gd name="T112" fmla="*/ 2147483647 w 1205"/>
                  <a:gd name="T113" fmla="*/ 2147483647 h 851"/>
                  <a:gd name="T114" fmla="*/ 2147483647 w 1205"/>
                  <a:gd name="T115" fmla="*/ 2147483647 h 851"/>
                  <a:gd name="T116" fmla="*/ 2147483647 w 1205"/>
                  <a:gd name="T117" fmla="*/ 2147483647 h 851"/>
                  <a:gd name="T118" fmla="*/ 2147483647 w 1205"/>
                  <a:gd name="T119" fmla="*/ 2147483647 h 851"/>
                  <a:gd name="T120" fmla="*/ 2147483647 w 1205"/>
                  <a:gd name="T121" fmla="*/ 2147483647 h 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5"/>
                  <a:gd name="T184" fmla="*/ 0 h 851"/>
                  <a:gd name="T185" fmla="*/ 1205 w 1205"/>
                  <a:gd name="T186" fmla="*/ 851 h 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5" h="851">
                    <a:moveTo>
                      <a:pt x="602" y="850"/>
                    </a:moveTo>
                    <a:lnTo>
                      <a:pt x="610" y="850"/>
                    </a:lnTo>
                    <a:lnTo>
                      <a:pt x="617" y="850"/>
                    </a:lnTo>
                    <a:lnTo>
                      <a:pt x="625" y="850"/>
                    </a:lnTo>
                    <a:lnTo>
                      <a:pt x="632" y="850"/>
                    </a:lnTo>
                    <a:lnTo>
                      <a:pt x="640" y="849"/>
                    </a:lnTo>
                    <a:lnTo>
                      <a:pt x="647" y="849"/>
                    </a:lnTo>
                    <a:lnTo>
                      <a:pt x="655" y="849"/>
                    </a:lnTo>
                    <a:lnTo>
                      <a:pt x="662" y="848"/>
                    </a:lnTo>
                    <a:lnTo>
                      <a:pt x="670" y="847"/>
                    </a:lnTo>
                    <a:lnTo>
                      <a:pt x="677" y="847"/>
                    </a:lnTo>
                    <a:lnTo>
                      <a:pt x="685" y="846"/>
                    </a:lnTo>
                    <a:lnTo>
                      <a:pt x="692" y="845"/>
                    </a:lnTo>
                    <a:lnTo>
                      <a:pt x="699" y="844"/>
                    </a:lnTo>
                    <a:lnTo>
                      <a:pt x="707" y="843"/>
                    </a:lnTo>
                    <a:lnTo>
                      <a:pt x="714" y="842"/>
                    </a:lnTo>
                    <a:lnTo>
                      <a:pt x="721" y="841"/>
                    </a:lnTo>
                    <a:lnTo>
                      <a:pt x="728" y="840"/>
                    </a:lnTo>
                    <a:lnTo>
                      <a:pt x="736" y="839"/>
                    </a:lnTo>
                    <a:lnTo>
                      <a:pt x="743" y="838"/>
                    </a:lnTo>
                    <a:lnTo>
                      <a:pt x="750" y="836"/>
                    </a:lnTo>
                    <a:lnTo>
                      <a:pt x="757" y="835"/>
                    </a:lnTo>
                    <a:lnTo>
                      <a:pt x="764" y="833"/>
                    </a:lnTo>
                    <a:lnTo>
                      <a:pt x="771" y="832"/>
                    </a:lnTo>
                    <a:lnTo>
                      <a:pt x="778" y="830"/>
                    </a:lnTo>
                    <a:lnTo>
                      <a:pt x="785" y="829"/>
                    </a:lnTo>
                    <a:lnTo>
                      <a:pt x="792" y="827"/>
                    </a:lnTo>
                    <a:lnTo>
                      <a:pt x="799" y="825"/>
                    </a:lnTo>
                    <a:lnTo>
                      <a:pt x="806" y="823"/>
                    </a:lnTo>
                    <a:lnTo>
                      <a:pt x="812" y="821"/>
                    </a:lnTo>
                    <a:lnTo>
                      <a:pt x="819" y="819"/>
                    </a:lnTo>
                    <a:lnTo>
                      <a:pt x="826" y="817"/>
                    </a:lnTo>
                    <a:lnTo>
                      <a:pt x="833" y="815"/>
                    </a:lnTo>
                    <a:lnTo>
                      <a:pt x="839" y="813"/>
                    </a:lnTo>
                    <a:lnTo>
                      <a:pt x="846" y="811"/>
                    </a:lnTo>
                    <a:lnTo>
                      <a:pt x="852" y="808"/>
                    </a:lnTo>
                    <a:lnTo>
                      <a:pt x="859" y="806"/>
                    </a:lnTo>
                    <a:lnTo>
                      <a:pt x="865" y="803"/>
                    </a:lnTo>
                    <a:lnTo>
                      <a:pt x="872" y="801"/>
                    </a:lnTo>
                    <a:lnTo>
                      <a:pt x="878" y="798"/>
                    </a:lnTo>
                    <a:lnTo>
                      <a:pt x="885" y="796"/>
                    </a:lnTo>
                    <a:lnTo>
                      <a:pt x="891" y="793"/>
                    </a:lnTo>
                    <a:lnTo>
                      <a:pt x="897" y="790"/>
                    </a:lnTo>
                    <a:lnTo>
                      <a:pt x="903" y="787"/>
                    </a:lnTo>
                    <a:lnTo>
                      <a:pt x="910" y="784"/>
                    </a:lnTo>
                    <a:lnTo>
                      <a:pt x="916" y="782"/>
                    </a:lnTo>
                    <a:lnTo>
                      <a:pt x="922" y="779"/>
                    </a:lnTo>
                    <a:lnTo>
                      <a:pt x="928" y="775"/>
                    </a:lnTo>
                    <a:lnTo>
                      <a:pt x="934" y="772"/>
                    </a:lnTo>
                    <a:lnTo>
                      <a:pt x="940" y="769"/>
                    </a:lnTo>
                    <a:lnTo>
                      <a:pt x="946" y="766"/>
                    </a:lnTo>
                    <a:lnTo>
                      <a:pt x="951" y="763"/>
                    </a:lnTo>
                    <a:lnTo>
                      <a:pt x="957" y="759"/>
                    </a:lnTo>
                    <a:lnTo>
                      <a:pt x="963" y="756"/>
                    </a:lnTo>
                    <a:lnTo>
                      <a:pt x="968" y="752"/>
                    </a:lnTo>
                    <a:lnTo>
                      <a:pt x="974" y="749"/>
                    </a:lnTo>
                    <a:lnTo>
                      <a:pt x="980" y="745"/>
                    </a:lnTo>
                    <a:lnTo>
                      <a:pt x="985" y="742"/>
                    </a:lnTo>
                    <a:lnTo>
                      <a:pt x="990" y="738"/>
                    </a:lnTo>
                    <a:lnTo>
                      <a:pt x="996" y="734"/>
                    </a:lnTo>
                    <a:lnTo>
                      <a:pt x="1001" y="730"/>
                    </a:lnTo>
                    <a:lnTo>
                      <a:pt x="1006" y="726"/>
                    </a:lnTo>
                    <a:lnTo>
                      <a:pt x="1012" y="722"/>
                    </a:lnTo>
                    <a:lnTo>
                      <a:pt x="1017" y="718"/>
                    </a:lnTo>
                    <a:lnTo>
                      <a:pt x="1022" y="714"/>
                    </a:lnTo>
                    <a:lnTo>
                      <a:pt x="1027" y="710"/>
                    </a:lnTo>
                    <a:lnTo>
                      <a:pt x="1032" y="706"/>
                    </a:lnTo>
                    <a:lnTo>
                      <a:pt x="1038" y="701"/>
                    </a:lnTo>
                    <a:lnTo>
                      <a:pt x="1043" y="696"/>
                    </a:lnTo>
                    <a:lnTo>
                      <a:pt x="1049" y="691"/>
                    </a:lnTo>
                    <a:lnTo>
                      <a:pt x="1054" y="686"/>
                    </a:lnTo>
                    <a:lnTo>
                      <a:pt x="1059" y="681"/>
                    </a:lnTo>
                    <a:lnTo>
                      <a:pt x="1064" y="676"/>
                    </a:lnTo>
                    <a:lnTo>
                      <a:pt x="1069" y="671"/>
                    </a:lnTo>
                    <a:lnTo>
                      <a:pt x="1074" y="666"/>
                    </a:lnTo>
                    <a:lnTo>
                      <a:pt x="1079" y="661"/>
                    </a:lnTo>
                    <a:lnTo>
                      <a:pt x="1084" y="656"/>
                    </a:lnTo>
                    <a:lnTo>
                      <a:pt x="1088" y="650"/>
                    </a:lnTo>
                    <a:lnTo>
                      <a:pt x="1093" y="645"/>
                    </a:lnTo>
                    <a:lnTo>
                      <a:pt x="1098" y="640"/>
                    </a:lnTo>
                    <a:lnTo>
                      <a:pt x="1102" y="634"/>
                    </a:lnTo>
                    <a:lnTo>
                      <a:pt x="1106" y="629"/>
                    </a:lnTo>
                    <a:lnTo>
                      <a:pt x="1111" y="623"/>
                    </a:lnTo>
                    <a:lnTo>
                      <a:pt x="1115" y="617"/>
                    </a:lnTo>
                    <a:lnTo>
                      <a:pt x="1119" y="612"/>
                    </a:lnTo>
                    <a:lnTo>
                      <a:pt x="1123" y="606"/>
                    </a:lnTo>
                    <a:lnTo>
                      <a:pt x="1127" y="600"/>
                    </a:lnTo>
                    <a:lnTo>
                      <a:pt x="1131" y="595"/>
                    </a:lnTo>
                    <a:lnTo>
                      <a:pt x="1134" y="589"/>
                    </a:lnTo>
                    <a:lnTo>
                      <a:pt x="1138" y="583"/>
                    </a:lnTo>
                    <a:lnTo>
                      <a:pt x="1142" y="577"/>
                    </a:lnTo>
                    <a:lnTo>
                      <a:pt x="1145" y="571"/>
                    </a:lnTo>
                    <a:lnTo>
                      <a:pt x="1148" y="565"/>
                    </a:lnTo>
                    <a:lnTo>
                      <a:pt x="1152" y="559"/>
                    </a:lnTo>
                    <a:lnTo>
                      <a:pt x="1155" y="553"/>
                    </a:lnTo>
                    <a:lnTo>
                      <a:pt x="1158" y="547"/>
                    </a:lnTo>
                    <a:lnTo>
                      <a:pt x="1161" y="541"/>
                    </a:lnTo>
                    <a:lnTo>
                      <a:pt x="1164" y="534"/>
                    </a:lnTo>
                    <a:lnTo>
                      <a:pt x="1167" y="528"/>
                    </a:lnTo>
                    <a:lnTo>
                      <a:pt x="1170" y="522"/>
                    </a:lnTo>
                    <a:lnTo>
                      <a:pt x="1172" y="516"/>
                    </a:lnTo>
                    <a:lnTo>
                      <a:pt x="1175" y="509"/>
                    </a:lnTo>
                    <a:lnTo>
                      <a:pt x="1177" y="503"/>
                    </a:lnTo>
                    <a:lnTo>
                      <a:pt x="1179" y="497"/>
                    </a:lnTo>
                    <a:lnTo>
                      <a:pt x="1182" y="490"/>
                    </a:lnTo>
                    <a:lnTo>
                      <a:pt x="1184" y="484"/>
                    </a:lnTo>
                    <a:lnTo>
                      <a:pt x="1186" y="477"/>
                    </a:lnTo>
                    <a:lnTo>
                      <a:pt x="1188" y="471"/>
                    </a:lnTo>
                    <a:lnTo>
                      <a:pt x="1189" y="464"/>
                    </a:lnTo>
                    <a:lnTo>
                      <a:pt x="1191" y="457"/>
                    </a:lnTo>
                    <a:lnTo>
                      <a:pt x="1193" y="451"/>
                    </a:lnTo>
                    <a:lnTo>
                      <a:pt x="1194" y="444"/>
                    </a:lnTo>
                    <a:lnTo>
                      <a:pt x="1196" y="438"/>
                    </a:lnTo>
                    <a:lnTo>
                      <a:pt x="1197" y="431"/>
                    </a:lnTo>
                    <a:lnTo>
                      <a:pt x="1198" y="424"/>
                    </a:lnTo>
                    <a:lnTo>
                      <a:pt x="1199" y="417"/>
                    </a:lnTo>
                    <a:lnTo>
                      <a:pt x="1200" y="411"/>
                    </a:lnTo>
                    <a:lnTo>
                      <a:pt x="1201" y="404"/>
                    </a:lnTo>
                    <a:lnTo>
                      <a:pt x="1202" y="397"/>
                    </a:lnTo>
                    <a:lnTo>
                      <a:pt x="1202" y="390"/>
                    </a:lnTo>
                    <a:lnTo>
                      <a:pt x="1203" y="383"/>
                    </a:lnTo>
                    <a:lnTo>
                      <a:pt x="1203" y="377"/>
                    </a:lnTo>
                    <a:lnTo>
                      <a:pt x="1204" y="370"/>
                    </a:lnTo>
                    <a:lnTo>
                      <a:pt x="1204" y="363"/>
                    </a:lnTo>
                    <a:lnTo>
                      <a:pt x="1204" y="356"/>
                    </a:lnTo>
                    <a:lnTo>
                      <a:pt x="1204" y="349"/>
                    </a:lnTo>
                    <a:lnTo>
                      <a:pt x="1203" y="341"/>
                    </a:lnTo>
                    <a:lnTo>
                      <a:pt x="1203" y="334"/>
                    </a:lnTo>
                    <a:lnTo>
                      <a:pt x="1203" y="327"/>
                    </a:lnTo>
                    <a:lnTo>
                      <a:pt x="1202" y="320"/>
                    </a:lnTo>
                    <a:lnTo>
                      <a:pt x="1202" y="313"/>
                    </a:lnTo>
                    <a:lnTo>
                      <a:pt x="1201" y="306"/>
                    </a:lnTo>
                    <a:lnTo>
                      <a:pt x="1200" y="299"/>
                    </a:lnTo>
                    <a:lnTo>
                      <a:pt x="1199" y="291"/>
                    </a:lnTo>
                    <a:lnTo>
                      <a:pt x="1198" y="284"/>
                    </a:lnTo>
                    <a:lnTo>
                      <a:pt x="1196" y="277"/>
                    </a:lnTo>
                    <a:lnTo>
                      <a:pt x="1195" y="271"/>
                    </a:lnTo>
                    <a:lnTo>
                      <a:pt x="1194" y="264"/>
                    </a:lnTo>
                    <a:lnTo>
                      <a:pt x="1192" y="257"/>
                    </a:lnTo>
                    <a:lnTo>
                      <a:pt x="1190" y="250"/>
                    </a:lnTo>
                    <a:lnTo>
                      <a:pt x="1188" y="243"/>
                    </a:lnTo>
                    <a:lnTo>
                      <a:pt x="1186" y="237"/>
                    </a:lnTo>
                    <a:lnTo>
                      <a:pt x="1184" y="230"/>
                    </a:lnTo>
                    <a:lnTo>
                      <a:pt x="1182" y="223"/>
                    </a:lnTo>
                    <a:lnTo>
                      <a:pt x="1180" y="217"/>
                    </a:lnTo>
                    <a:lnTo>
                      <a:pt x="1178" y="210"/>
                    </a:lnTo>
                    <a:lnTo>
                      <a:pt x="1175" y="204"/>
                    </a:lnTo>
                    <a:lnTo>
                      <a:pt x="1172" y="198"/>
                    </a:lnTo>
                    <a:lnTo>
                      <a:pt x="1170" y="191"/>
                    </a:lnTo>
                    <a:lnTo>
                      <a:pt x="1167" y="185"/>
                    </a:lnTo>
                    <a:lnTo>
                      <a:pt x="1164" y="179"/>
                    </a:lnTo>
                    <a:lnTo>
                      <a:pt x="1161" y="174"/>
                    </a:lnTo>
                    <a:lnTo>
                      <a:pt x="1158" y="168"/>
                    </a:lnTo>
                    <a:lnTo>
                      <a:pt x="1154" y="162"/>
                    </a:lnTo>
                    <a:lnTo>
                      <a:pt x="1151" y="156"/>
                    </a:lnTo>
                    <a:lnTo>
                      <a:pt x="1148" y="150"/>
                    </a:lnTo>
                    <a:lnTo>
                      <a:pt x="1144" y="145"/>
                    </a:lnTo>
                    <a:lnTo>
                      <a:pt x="1140" y="139"/>
                    </a:lnTo>
                    <a:lnTo>
                      <a:pt x="1137" y="133"/>
                    </a:lnTo>
                    <a:lnTo>
                      <a:pt x="1133" y="128"/>
                    </a:lnTo>
                    <a:lnTo>
                      <a:pt x="1129" y="123"/>
                    </a:lnTo>
                    <a:lnTo>
                      <a:pt x="1125" y="117"/>
                    </a:lnTo>
                    <a:lnTo>
                      <a:pt x="1120" y="112"/>
                    </a:lnTo>
                    <a:lnTo>
                      <a:pt x="1116" y="107"/>
                    </a:lnTo>
                    <a:lnTo>
                      <a:pt x="1112" y="102"/>
                    </a:lnTo>
                    <a:lnTo>
                      <a:pt x="1107" y="97"/>
                    </a:lnTo>
                    <a:lnTo>
                      <a:pt x="1103" y="92"/>
                    </a:lnTo>
                    <a:lnTo>
                      <a:pt x="1098" y="88"/>
                    </a:lnTo>
                    <a:lnTo>
                      <a:pt x="1093" y="83"/>
                    </a:lnTo>
                    <a:lnTo>
                      <a:pt x="1088" y="79"/>
                    </a:lnTo>
                    <a:lnTo>
                      <a:pt x="1083" y="74"/>
                    </a:lnTo>
                    <a:lnTo>
                      <a:pt x="1078" y="70"/>
                    </a:lnTo>
                    <a:lnTo>
                      <a:pt x="1073" y="66"/>
                    </a:lnTo>
                    <a:lnTo>
                      <a:pt x="1068" y="62"/>
                    </a:lnTo>
                    <a:lnTo>
                      <a:pt x="1062" y="58"/>
                    </a:lnTo>
                    <a:lnTo>
                      <a:pt x="1057" y="54"/>
                    </a:lnTo>
                    <a:lnTo>
                      <a:pt x="1051" y="51"/>
                    </a:lnTo>
                    <a:lnTo>
                      <a:pt x="1046" y="47"/>
                    </a:lnTo>
                    <a:lnTo>
                      <a:pt x="1040" y="44"/>
                    </a:lnTo>
                    <a:lnTo>
                      <a:pt x="1034" y="40"/>
                    </a:lnTo>
                    <a:lnTo>
                      <a:pt x="1028" y="37"/>
                    </a:lnTo>
                    <a:lnTo>
                      <a:pt x="1023" y="35"/>
                    </a:lnTo>
                    <a:lnTo>
                      <a:pt x="1018" y="32"/>
                    </a:lnTo>
                    <a:lnTo>
                      <a:pt x="1012" y="30"/>
                    </a:lnTo>
                    <a:lnTo>
                      <a:pt x="1007" y="27"/>
                    </a:lnTo>
                    <a:lnTo>
                      <a:pt x="1002" y="25"/>
                    </a:lnTo>
                    <a:lnTo>
                      <a:pt x="996" y="23"/>
                    </a:lnTo>
                    <a:lnTo>
                      <a:pt x="990" y="21"/>
                    </a:lnTo>
                    <a:lnTo>
                      <a:pt x="985" y="19"/>
                    </a:lnTo>
                    <a:lnTo>
                      <a:pt x="979" y="18"/>
                    </a:lnTo>
                    <a:lnTo>
                      <a:pt x="973" y="16"/>
                    </a:lnTo>
                    <a:lnTo>
                      <a:pt x="967" y="14"/>
                    </a:lnTo>
                    <a:lnTo>
                      <a:pt x="961" y="13"/>
                    </a:lnTo>
                    <a:lnTo>
                      <a:pt x="955" y="11"/>
                    </a:lnTo>
                    <a:lnTo>
                      <a:pt x="949" y="10"/>
                    </a:lnTo>
                    <a:lnTo>
                      <a:pt x="943" y="9"/>
                    </a:lnTo>
                    <a:lnTo>
                      <a:pt x="937" y="8"/>
                    </a:lnTo>
                    <a:lnTo>
                      <a:pt x="931" y="7"/>
                    </a:lnTo>
                    <a:lnTo>
                      <a:pt x="924" y="6"/>
                    </a:lnTo>
                    <a:lnTo>
                      <a:pt x="918" y="5"/>
                    </a:lnTo>
                    <a:lnTo>
                      <a:pt x="912" y="4"/>
                    </a:lnTo>
                    <a:lnTo>
                      <a:pt x="905" y="3"/>
                    </a:lnTo>
                    <a:lnTo>
                      <a:pt x="898" y="3"/>
                    </a:lnTo>
                    <a:lnTo>
                      <a:pt x="892" y="2"/>
                    </a:lnTo>
                    <a:lnTo>
                      <a:pt x="885" y="2"/>
                    </a:lnTo>
                    <a:lnTo>
                      <a:pt x="878" y="1"/>
                    </a:lnTo>
                    <a:lnTo>
                      <a:pt x="872" y="1"/>
                    </a:lnTo>
                    <a:lnTo>
                      <a:pt x="865" y="1"/>
                    </a:lnTo>
                    <a:lnTo>
                      <a:pt x="858" y="1"/>
                    </a:lnTo>
                    <a:lnTo>
                      <a:pt x="851" y="1"/>
                    </a:lnTo>
                    <a:lnTo>
                      <a:pt x="844" y="1"/>
                    </a:lnTo>
                    <a:lnTo>
                      <a:pt x="837" y="1"/>
                    </a:lnTo>
                    <a:lnTo>
                      <a:pt x="830" y="1"/>
                    </a:lnTo>
                    <a:lnTo>
                      <a:pt x="823" y="1"/>
                    </a:lnTo>
                    <a:lnTo>
                      <a:pt x="816" y="1"/>
                    </a:lnTo>
                    <a:lnTo>
                      <a:pt x="808" y="1"/>
                    </a:lnTo>
                    <a:lnTo>
                      <a:pt x="801" y="2"/>
                    </a:lnTo>
                    <a:lnTo>
                      <a:pt x="794" y="2"/>
                    </a:lnTo>
                    <a:lnTo>
                      <a:pt x="787" y="3"/>
                    </a:lnTo>
                    <a:lnTo>
                      <a:pt x="779" y="3"/>
                    </a:lnTo>
                    <a:lnTo>
                      <a:pt x="772" y="4"/>
                    </a:lnTo>
                    <a:lnTo>
                      <a:pt x="764" y="5"/>
                    </a:lnTo>
                    <a:lnTo>
                      <a:pt x="757" y="5"/>
                    </a:lnTo>
                    <a:lnTo>
                      <a:pt x="749" y="6"/>
                    </a:lnTo>
                    <a:lnTo>
                      <a:pt x="742" y="7"/>
                    </a:lnTo>
                    <a:lnTo>
                      <a:pt x="734" y="8"/>
                    </a:lnTo>
                    <a:lnTo>
                      <a:pt x="726" y="9"/>
                    </a:lnTo>
                    <a:lnTo>
                      <a:pt x="719" y="10"/>
                    </a:lnTo>
                    <a:lnTo>
                      <a:pt x="711" y="11"/>
                    </a:lnTo>
                    <a:lnTo>
                      <a:pt x="703" y="12"/>
                    </a:lnTo>
                    <a:lnTo>
                      <a:pt x="695" y="13"/>
                    </a:lnTo>
                    <a:lnTo>
                      <a:pt x="687" y="14"/>
                    </a:lnTo>
                    <a:lnTo>
                      <a:pt x="680" y="15"/>
                    </a:lnTo>
                    <a:lnTo>
                      <a:pt x="672" y="16"/>
                    </a:lnTo>
                    <a:lnTo>
                      <a:pt x="664" y="18"/>
                    </a:lnTo>
                    <a:lnTo>
                      <a:pt x="656" y="19"/>
                    </a:lnTo>
                    <a:lnTo>
                      <a:pt x="648" y="20"/>
                    </a:lnTo>
                    <a:lnTo>
                      <a:pt x="640" y="21"/>
                    </a:lnTo>
                    <a:lnTo>
                      <a:pt x="632" y="23"/>
                    </a:lnTo>
                    <a:lnTo>
                      <a:pt x="624" y="24"/>
                    </a:lnTo>
                    <a:lnTo>
                      <a:pt x="616" y="26"/>
                    </a:lnTo>
                    <a:lnTo>
                      <a:pt x="608" y="27"/>
                    </a:lnTo>
                    <a:lnTo>
                      <a:pt x="600" y="26"/>
                    </a:lnTo>
                    <a:lnTo>
                      <a:pt x="592" y="24"/>
                    </a:lnTo>
                    <a:lnTo>
                      <a:pt x="584" y="23"/>
                    </a:lnTo>
                    <a:lnTo>
                      <a:pt x="576" y="22"/>
                    </a:lnTo>
                    <a:lnTo>
                      <a:pt x="568" y="20"/>
                    </a:lnTo>
                    <a:lnTo>
                      <a:pt x="560" y="19"/>
                    </a:lnTo>
                    <a:lnTo>
                      <a:pt x="552" y="18"/>
                    </a:lnTo>
                    <a:lnTo>
                      <a:pt x="544" y="16"/>
                    </a:lnTo>
                    <a:lnTo>
                      <a:pt x="536" y="15"/>
                    </a:lnTo>
                    <a:lnTo>
                      <a:pt x="528" y="14"/>
                    </a:lnTo>
                    <a:lnTo>
                      <a:pt x="520" y="13"/>
                    </a:lnTo>
                    <a:lnTo>
                      <a:pt x="512" y="12"/>
                    </a:lnTo>
                    <a:lnTo>
                      <a:pt x="504" y="11"/>
                    </a:lnTo>
                    <a:lnTo>
                      <a:pt x="497" y="10"/>
                    </a:lnTo>
                    <a:lnTo>
                      <a:pt x="489" y="9"/>
                    </a:lnTo>
                    <a:lnTo>
                      <a:pt x="481" y="8"/>
                    </a:lnTo>
                    <a:lnTo>
                      <a:pt x="474" y="7"/>
                    </a:lnTo>
                    <a:lnTo>
                      <a:pt x="466" y="6"/>
                    </a:lnTo>
                    <a:lnTo>
                      <a:pt x="458" y="5"/>
                    </a:lnTo>
                    <a:lnTo>
                      <a:pt x="451" y="4"/>
                    </a:lnTo>
                    <a:lnTo>
                      <a:pt x="443" y="4"/>
                    </a:lnTo>
                    <a:lnTo>
                      <a:pt x="436" y="3"/>
                    </a:lnTo>
                    <a:lnTo>
                      <a:pt x="428" y="3"/>
                    </a:lnTo>
                    <a:lnTo>
                      <a:pt x="421" y="2"/>
                    </a:lnTo>
                    <a:lnTo>
                      <a:pt x="413" y="2"/>
                    </a:lnTo>
                    <a:lnTo>
                      <a:pt x="406" y="1"/>
                    </a:lnTo>
                    <a:lnTo>
                      <a:pt x="399" y="1"/>
                    </a:lnTo>
                    <a:lnTo>
                      <a:pt x="391" y="1"/>
                    </a:lnTo>
                    <a:lnTo>
                      <a:pt x="384" y="0"/>
                    </a:lnTo>
                    <a:lnTo>
                      <a:pt x="377" y="0"/>
                    </a:lnTo>
                    <a:lnTo>
                      <a:pt x="370" y="0"/>
                    </a:lnTo>
                    <a:lnTo>
                      <a:pt x="363" y="0"/>
                    </a:lnTo>
                    <a:lnTo>
                      <a:pt x="356" y="0"/>
                    </a:lnTo>
                    <a:lnTo>
                      <a:pt x="349" y="0"/>
                    </a:lnTo>
                    <a:lnTo>
                      <a:pt x="342" y="1"/>
                    </a:lnTo>
                    <a:lnTo>
                      <a:pt x="335" y="1"/>
                    </a:lnTo>
                    <a:lnTo>
                      <a:pt x="328" y="1"/>
                    </a:lnTo>
                    <a:lnTo>
                      <a:pt x="321" y="2"/>
                    </a:lnTo>
                    <a:lnTo>
                      <a:pt x="315" y="2"/>
                    </a:lnTo>
                    <a:lnTo>
                      <a:pt x="308" y="3"/>
                    </a:lnTo>
                    <a:lnTo>
                      <a:pt x="301" y="3"/>
                    </a:lnTo>
                    <a:lnTo>
                      <a:pt x="295" y="4"/>
                    </a:lnTo>
                    <a:lnTo>
                      <a:pt x="288" y="5"/>
                    </a:lnTo>
                    <a:lnTo>
                      <a:pt x="282" y="6"/>
                    </a:lnTo>
                    <a:lnTo>
                      <a:pt x="276" y="7"/>
                    </a:lnTo>
                    <a:lnTo>
                      <a:pt x="269" y="8"/>
                    </a:lnTo>
                    <a:lnTo>
                      <a:pt x="263" y="9"/>
                    </a:lnTo>
                    <a:lnTo>
                      <a:pt x="257" y="10"/>
                    </a:lnTo>
                    <a:lnTo>
                      <a:pt x="251" y="11"/>
                    </a:lnTo>
                    <a:lnTo>
                      <a:pt x="245" y="13"/>
                    </a:lnTo>
                    <a:lnTo>
                      <a:pt x="239" y="14"/>
                    </a:lnTo>
                    <a:lnTo>
                      <a:pt x="233" y="16"/>
                    </a:lnTo>
                    <a:lnTo>
                      <a:pt x="227" y="18"/>
                    </a:lnTo>
                    <a:lnTo>
                      <a:pt x="221" y="19"/>
                    </a:lnTo>
                    <a:lnTo>
                      <a:pt x="215" y="21"/>
                    </a:lnTo>
                    <a:lnTo>
                      <a:pt x="210" y="23"/>
                    </a:lnTo>
                    <a:lnTo>
                      <a:pt x="204" y="25"/>
                    </a:lnTo>
                    <a:lnTo>
                      <a:pt x="198" y="27"/>
                    </a:lnTo>
                    <a:lnTo>
                      <a:pt x="193" y="30"/>
                    </a:lnTo>
                    <a:lnTo>
                      <a:pt x="188" y="32"/>
                    </a:lnTo>
                    <a:lnTo>
                      <a:pt x="182" y="35"/>
                    </a:lnTo>
                    <a:lnTo>
                      <a:pt x="177" y="37"/>
                    </a:lnTo>
                    <a:lnTo>
                      <a:pt x="171" y="40"/>
                    </a:lnTo>
                    <a:lnTo>
                      <a:pt x="165" y="44"/>
                    </a:lnTo>
                    <a:lnTo>
                      <a:pt x="159" y="47"/>
                    </a:lnTo>
                    <a:lnTo>
                      <a:pt x="154" y="51"/>
                    </a:lnTo>
                    <a:lnTo>
                      <a:pt x="148" y="54"/>
                    </a:lnTo>
                    <a:lnTo>
                      <a:pt x="143" y="58"/>
                    </a:lnTo>
                    <a:lnTo>
                      <a:pt x="137" y="62"/>
                    </a:lnTo>
                    <a:lnTo>
                      <a:pt x="132" y="66"/>
                    </a:lnTo>
                    <a:lnTo>
                      <a:pt x="126" y="70"/>
                    </a:lnTo>
                    <a:lnTo>
                      <a:pt x="121" y="74"/>
                    </a:lnTo>
                    <a:lnTo>
                      <a:pt x="116" y="79"/>
                    </a:lnTo>
                    <a:lnTo>
                      <a:pt x="111" y="83"/>
                    </a:lnTo>
                    <a:lnTo>
                      <a:pt x="106" y="88"/>
                    </a:lnTo>
                    <a:lnTo>
                      <a:pt x="102" y="92"/>
                    </a:lnTo>
                    <a:lnTo>
                      <a:pt x="97" y="97"/>
                    </a:lnTo>
                    <a:lnTo>
                      <a:pt x="93" y="102"/>
                    </a:lnTo>
                    <a:lnTo>
                      <a:pt x="88" y="107"/>
                    </a:lnTo>
                    <a:lnTo>
                      <a:pt x="84" y="112"/>
                    </a:lnTo>
                    <a:lnTo>
                      <a:pt x="80" y="117"/>
                    </a:lnTo>
                    <a:lnTo>
                      <a:pt x="75" y="122"/>
                    </a:lnTo>
                    <a:lnTo>
                      <a:pt x="71" y="128"/>
                    </a:lnTo>
                    <a:lnTo>
                      <a:pt x="67" y="133"/>
                    </a:lnTo>
                    <a:lnTo>
                      <a:pt x="64" y="139"/>
                    </a:lnTo>
                    <a:lnTo>
                      <a:pt x="60" y="144"/>
                    </a:lnTo>
                    <a:lnTo>
                      <a:pt x="56" y="150"/>
                    </a:lnTo>
                    <a:lnTo>
                      <a:pt x="53" y="156"/>
                    </a:lnTo>
                    <a:lnTo>
                      <a:pt x="49" y="162"/>
                    </a:lnTo>
                    <a:lnTo>
                      <a:pt x="46" y="168"/>
                    </a:lnTo>
                    <a:lnTo>
                      <a:pt x="43" y="174"/>
                    </a:lnTo>
                    <a:lnTo>
                      <a:pt x="40" y="179"/>
                    </a:lnTo>
                    <a:lnTo>
                      <a:pt x="37" y="185"/>
                    </a:lnTo>
                    <a:lnTo>
                      <a:pt x="34" y="191"/>
                    </a:lnTo>
                    <a:lnTo>
                      <a:pt x="31" y="197"/>
                    </a:lnTo>
                    <a:lnTo>
                      <a:pt x="29" y="204"/>
                    </a:lnTo>
                    <a:lnTo>
                      <a:pt x="26" y="210"/>
                    </a:lnTo>
                    <a:lnTo>
                      <a:pt x="24" y="217"/>
                    </a:lnTo>
                    <a:lnTo>
                      <a:pt x="21" y="223"/>
                    </a:lnTo>
                    <a:lnTo>
                      <a:pt x="19" y="230"/>
                    </a:lnTo>
                    <a:lnTo>
                      <a:pt x="17" y="237"/>
                    </a:lnTo>
                    <a:lnTo>
                      <a:pt x="15" y="243"/>
                    </a:lnTo>
                    <a:lnTo>
                      <a:pt x="13" y="250"/>
                    </a:lnTo>
                    <a:lnTo>
                      <a:pt x="12" y="257"/>
                    </a:lnTo>
                    <a:lnTo>
                      <a:pt x="10" y="264"/>
                    </a:lnTo>
                    <a:lnTo>
                      <a:pt x="9" y="271"/>
                    </a:lnTo>
                    <a:lnTo>
                      <a:pt x="7" y="277"/>
                    </a:lnTo>
                    <a:lnTo>
                      <a:pt x="6" y="284"/>
                    </a:lnTo>
                    <a:lnTo>
                      <a:pt x="5" y="291"/>
                    </a:lnTo>
                    <a:lnTo>
                      <a:pt x="4" y="298"/>
                    </a:lnTo>
                    <a:lnTo>
                      <a:pt x="3" y="306"/>
                    </a:lnTo>
                    <a:lnTo>
                      <a:pt x="2" y="313"/>
                    </a:lnTo>
                    <a:lnTo>
                      <a:pt x="1" y="320"/>
                    </a:lnTo>
                    <a:lnTo>
                      <a:pt x="1" y="327"/>
                    </a:lnTo>
                    <a:lnTo>
                      <a:pt x="0" y="334"/>
                    </a:lnTo>
                    <a:lnTo>
                      <a:pt x="0" y="341"/>
                    </a:lnTo>
                    <a:lnTo>
                      <a:pt x="0" y="349"/>
                    </a:lnTo>
                    <a:lnTo>
                      <a:pt x="0" y="356"/>
                    </a:lnTo>
                    <a:lnTo>
                      <a:pt x="0" y="363"/>
                    </a:lnTo>
                    <a:lnTo>
                      <a:pt x="0" y="370"/>
                    </a:lnTo>
                    <a:lnTo>
                      <a:pt x="0" y="377"/>
                    </a:lnTo>
                    <a:lnTo>
                      <a:pt x="1" y="383"/>
                    </a:lnTo>
                    <a:lnTo>
                      <a:pt x="1" y="390"/>
                    </a:lnTo>
                    <a:lnTo>
                      <a:pt x="2" y="397"/>
                    </a:lnTo>
                    <a:lnTo>
                      <a:pt x="3" y="404"/>
                    </a:lnTo>
                    <a:lnTo>
                      <a:pt x="3" y="411"/>
                    </a:lnTo>
                    <a:lnTo>
                      <a:pt x="4" y="417"/>
                    </a:lnTo>
                    <a:lnTo>
                      <a:pt x="5" y="424"/>
                    </a:lnTo>
                    <a:lnTo>
                      <a:pt x="7" y="431"/>
                    </a:lnTo>
                    <a:lnTo>
                      <a:pt x="8" y="438"/>
                    </a:lnTo>
                    <a:lnTo>
                      <a:pt x="9" y="444"/>
                    </a:lnTo>
                    <a:lnTo>
                      <a:pt x="11" y="451"/>
                    </a:lnTo>
                    <a:lnTo>
                      <a:pt x="12" y="457"/>
                    </a:lnTo>
                    <a:lnTo>
                      <a:pt x="14" y="464"/>
                    </a:lnTo>
                    <a:lnTo>
                      <a:pt x="16" y="471"/>
                    </a:lnTo>
                    <a:lnTo>
                      <a:pt x="18" y="477"/>
                    </a:lnTo>
                    <a:lnTo>
                      <a:pt x="20" y="484"/>
                    </a:lnTo>
                    <a:lnTo>
                      <a:pt x="22" y="490"/>
                    </a:lnTo>
                    <a:lnTo>
                      <a:pt x="24" y="496"/>
                    </a:lnTo>
                    <a:lnTo>
                      <a:pt x="26" y="503"/>
                    </a:lnTo>
                    <a:lnTo>
                      <a:pt x="29" y="509"/>
                    </a:lnTo>
                    <a:lnTo>
                      <a:pt x="31" y="516"/>
                    </a:lnTo>
                    <a:lnTo>
                      <a:pt x="34" y="522"/>
                    </a:lnTo>
                    <a:lnTo>
                      <a:pt x="37" y="528"/>
                    </a:lnTo>
                    <a:lnTo>
                      <a:pt x="39" y="534"/>
                    </a:lnTo>
                    <a:lnTo>
                      <a:pt x="42" y="540"/>
                    </a:lnTo>
                    <a:lnTo>
                      <a:pt x="45" y="547"/>
                    </a:lnTo>
                    <a:lnTo>
                      <a:pt x="48" y="553"/>
                    </a:lnTo>
                    <a:lnTo>
                      <a:pt x="52" y="559"/>
                    </a:lnTo>
                    <a:lnTo>
                      <a:pt x="55" y="565"/>
                    </a:lnTo>
                    <a:lnTo>
                      <a:pt x="58" y="571"/>
                    </a:lnTo>
                    <a:lnTo>
                      <a:pt x="62" y="577"/>
                    </a:lnTo>
                    <a:lnTo>
                      <a:pt x="65" y="583"/>
                    </a:lnTo>
                    <a:lnTo>
                      <a:pt x="69" y="589"/>
                    </a:lnTo>
                    <a:lnTo>
                      <a:pt x="73" y="594"/>
                    </a:lnTo>
                    <a:lnTo>
                      <a:pt x="77" y="600"/>
                    </a:lnTo>
                    <a:lnTo>
                      <a:pt x="80" y="606"/>
                    </a:lnTo>
                    <a:lnTo>
                      <a:pt x="84" y="612"/>
                    </a:lnTo>
                    <a:lnTo>
                      <a:pt x="89" y="617"/>
                    </a:lnTo>
                    <a:lnTo>
                      <a:pt x="93" y="623"/>
                    </a:lnTo>
                    <a:lnTo>
                      <a:pt x="97" y="628"/>
                    </a:lnTo>
                    <a:lnTo>
                      <a:pt x="101" y="634"/>
                    </a:lnTo>
                    <a:lnTo>
                      <a:pt x="106" y="639"/>
                    </a:lnTo>
                    <a:lnTo>
                      <a:pt x="110" y="645"/>
                    </a:lnTo>
                    <a:lnTo>
                      <a:pt x="115" y="650"/>
                    </a:lnTo>
                    <a:lnTo>
                      <a:pt x="120" y="655"/>
                    </a:lnTo>
                    <a:lnTo>
                      <a:pt x="124" y="661"/>
                    </a:lnTo>
                    <a:lnTo>
                      <a:pt x="129" y="666"/>
                    </a:lnTo>
                    <a:lnTo>
                      <a:pt x="134" y="671"/>
                    </a:lnTo>
                    <a:lnTo>
                      <a:pt x="139" y="676"/>
                    </a:lnTo>
                    <a:lnTo>
                      <a:pt x="144" y="681"/>
                    </a:lnTo>
                    <a:lnTo>
                      <a:pt x="150" y="686"/>
                    </a:lnTo>
                    <a:lnTo>
                      <a:pt x="155" y="691"/>
                    </a:lnTo>
                    <a:lnTo>
                      <a:pt x="160" y="696"/>
                    </a:lnTo>
                    <a:lnTo>
                      <a:pt x="166" y="701"/>
                    </a:lnTo>
                    <a:lnTo>
                      <a:pt x="171" y="705"/>
                    </a:lnTo>
                    <a:lnTo>
                      <a:pt x="177" y="710"/>
                    </a:lnTo>
                    <a:lnTo>
                      <a:pt x="182" y="714"/>
                    </a:lnTo>
                    <a:lnTo>
                      <a:pt x="187" y="718"/>
                    </a:lnTo>
                    <a:lnTo>
                      <a:pt x="192" y="722"/>
                    </a:lnTo>
                    <a:lnTo>
                      <a:pt x="197" y="726"/>
                    </a:lnTo>
                    <a:lnTo>
                      <a:pt x="202" y="730"/>
                    </a:lnTo>
                    <a:lnTo>
                      <a:pt x="208" y="734"/>
                    </a:lnTo>
                    <a:lnTo>
                      <a:pt x="213" y="738"/>
                    </a:lnTo>
                    <a:lnTo>
                      <a:pt x="218" y="742"/>
                    </a:lnTo>
                    <a:lnTo>
                      <a:pt x="224" y="745"/>
                    </a:lnTo>
                    <a:lnTo>
                      <a:pt x="229" y="749"/>
                    </a:lnTo>
                    <a:lnTo>
                      <a:pt x="235" y="752"/>
                    </a:lnTo>
                    <a:lnTo>
                      <a:pt x="241" y="756"/>
                    </a:lnTo>
                    <a:lnTo>
                      <a:pt x="246" y="759"/>
                    </a:lnTo>
                    <a:lnTo>
                      <a:pt x="252" y="763"/>
                    </a:lnTo>
                    <a:lnTo>
                      <a:pt x="258" y="766"/>
                    </a:lnTo>
                    <a:lnTo>
                      <a:pt x="264" y="769"/>
                    </a:lnTo>
                    <a:lnTo>
                      <a:pt x="269" y="772"/>
                    </a:lnTo>
                    <a:lnTo>
                      <a:pt x="275" y="775"/>
                    </a:lnTo>
                    <a:lnTo>
                      <a:pt x="281" y="779"/>
                    </a:lnTo>
                    <a:lnTo>
                      <a:pt x="287" y="782"/>
                    </a:lnTo>
                    <a:lnTo>
                      <a:pt x="294" y="784"/>
                    </a:lnTo>
                    <a:lnTo>
                      <a:pt x="300" y="787"/>
                    </a:lnTo>
                    <a:lnTo>
                      <a:pt x="306" y="790"/>
                    </a:lnTo>
                    <a:lnTo>
                      <a:pt x="312" y="793"/>
                    </a:lnTo>
                    <a:lnTo>
                      <a:pt x="318" y="796"/>
                    </a:lnTo>
                    <a:lnTo>
                      <a:pt x="325" y="798"/>
                    </a:lnTo>
                    <a:lnTo>
                      <a:pt x="331" y="801"/>
                    </a:lnTo>
                    <a:lnTo>
                      <a:pt x="338" y="803"/>
                    </a:lnTo>
                    <a:lnTo>
                      <a:pt x="344" y="806"/>
                    </a:lnTo>
                    <a:lnTo>
                      <a:pt x="351" y="808"/>
                    </a:lnTo>
                    <a:lnTo>
                      <a:pt x="357" y="811"/>
                    </a:lnTo>
                    <a:lnTo>
                      <a:pt x="364" y="813"/>
                    </a:lnTo>
                    <a:lnTo>
                      <a:pt x="370" y="815"/>
                    </a:lnTo>
                    <a:lnTo>
                      <a:pt x="377" y="817"/>
                    </a:lnTo>
                    <a:lnTo>
                      <a:pt x="384" y="819"/>
                    </a:lnTo>
                    <a:lnTo>
                      <a:pt x="391" y="821"/>
                    </a:lnTo>
                    <a:lnTo>
                      <a:pt x="397" y="823"/>
                    </a:lnTo>
                    <a:lnTo>
                      <a:pt x="404" y="825"/>
                    </a:lnTo>
                    <a:lnTo>
                      <a:pt x="411" y="827"/>
                    </a:lnTo>
                    <a:lnTo>
                      <a:pt x="418" y="829"/>
                    </a:lnTo>
                    <a:lnTo>
                      <a:pt x="425" y="830"/>
                    </a:lnTo>
                    <a:lnTo>
                      <a:pt x="432" y="832"/>
                    </a:lnTo>
                    <a:lnTo>
                      <a:pt x="439" y="833"/>
                    </a:lnTo>
                    <a:lnTo>
                      <a:pt x="446" y="835"/>
                    </a:lnTo>
                    <a:lnTo>
                      <a:pt x="453" y="836"/>
                    </a:lnTo>
                    <a:lnTo>
                      <a:pt x="461" y="838"/>
                    </a:lnTo>
                    <a:lnTo>
                      <a:pt x="468" y="839"/>
                    </a:lnTo>
                    <a:lnTo>
                      <a:pt x="475" y="840"/>
                    </a:lnTo>
                    <a:lnTo>
                      <a:pt x="482" y="841"/>
                    </a:lnTo>
                    <a:lnTo>
                      <a:pt x="489" y="842"/>
                    </a:lnTo>
                    <a:lnTo>
                      <a:pt x="497" y="843"/>
                    </a:lnTo>
                    <a:lnTo>
                      <a:pt x="504" y="844"/>
                    </a:lnTo>
                    <a:lnTo>
                      <a:pt x="511" y="845"/>
                    </a:lnTo>
                    <a:lnTo>
                      <a:pt x="519" y="846"/>
                    </a:lnTo>
                    <a:lnTo>
                      <a:pt x="526" y="847"/>
                    </a:lnTo>
                    <a:lnTo>
                      <a:pt x="534" y="847"/>
                    </a:lnTo>
                    <a:lnTo>
                      <a:pt x="541" y="848"/>
                    </a:lnTo>
                    <a:lnTo>
                      <a:pt x="549" y="849"/>
                    </a:lnTo>
                    <a:lnTo>
                      <a:pt x="556" y="849"/>
                    </a:lnTo>
                    <a:lnTo>
                      <a:pt x="564" y="849"/>
                    </a:lnTo>
                    <a:lnTo>
                      <a:pt x="571" y="850"/>
                    </a:lnTo>
                    <a:lnTo>
                      <a:pt x="579" y="850"/>
                    </a:lnTo>
                    <a:lnTo>
                      <a:pt x="587" y="850"/>
                    </a:lnTo>
                    <a:lnTo>
                      <a:pt x="594" y="850"/>
                    </a:lnTo>
                    <a:lnTo>
                      <a:pt x="602" y="85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705" name="Freeform 470"/>
              <p:cNvSpPr>
                <a:spLocks/>
              </p:cNvSpPr>
              <p:nvPr/>
            </p:nvSpPr>
            <p:spPr bwMode="auto">
              <a:xfrm rot="5400000">
                <a:off x="1288304" y="1948106"/>
                <a:ext cx="53710" cy="91856"/>
              </a:xfrm>
              <a:custGeom>
                <a:avLst/>
                <a:gdLst>
                  <a:gd name="T0" fmla="*/ 2147483647 w 81"/>
                  <a:gd name="T1" fmla="*/ 2147483647 h 140"/>
                  <a:gd name="T2" fmla="*/ 2147483647 w 81"/>
                  <a:gd name="T3" fmla="*/ 2147483647 h 140"/>
                  <a:gd name="T4" fmla="*/ 2147483647 w 81"/>
                  <a:gd name="T5" fmla="*/ 2147483647 h 140"/>
                  <a:gd name="T6" fmla="*/ 2147483647 w 81"/>
                  <a:gd name="T7" fmla="*/ 2147483647 h 140"/>
                  <a:gd name="T8" fmla="*/ 2147483647 w 81"/>
                  <a:gd name="T9" fmla="*/ 2147483647 h 140"/>
                  <a:gd name="T10" fmla="*/ 2147483647 w 81"/>
                  <a:gd name="T11" fmla="*/ 2147483647 h 140"/>
                  <a:gd name="T12" fmla="*/ 2147483647 w 81"/>
                  <a:gd name="T13" fmla="*/ 2147483647 h 140"/>
                  <a:gd name="T14" fmla="*/ 2147483647 w 81"/>
                  <a:gd name="T15" fmla="*/ 2147483647 h 140"/>
                  <a:gd name="T16" fmla="*/ 2147483647 w 81"/>
                  <a:gd name="T17" fmla="*/ 2147483647 h 140"/>
                  <a:gd name="T18" fmla="*/ 2147483647 w 81"/>
                  <a:gd name="T19" fmla="*/ 2147483647 h 140"/>
                  <a:gd name="T20" fmla="*/ 2147483647 w 81"/>
                  <a:gd name="T21" fmla="*/ 2147483647 h 140"/>
                  <a:gd name="T22" fmla="*/ 2147483647 w 81"/>
                  <a:gd name="T23" fmla="*/ 2147483647 h 140"/>
                  <a:gd name="T24" fmla="*/ 2147483647 w 81"/>
                  <a:gd name="T25" fmla="*/ 2147483647 h 140"/>
                  <a:gd name="T26" fmla="*/ 2147483647 w 81"/>
                  <a:gd name="T27" fmla="*/ 2147483647 h 140"/>
                  <a:gd name="T28" fmla="*/ 2147483647 w 81"/>
                  <a:gd name="T29" fmla="*/ 2147483647 h 140"/>
                  <a:gd name="T30" fmla="*/ 2147483647 w 81"/>
                  <a:gd name="T31" fmla="*/ 2147483647 h 140"/>
                  <a:gd name="T32" fmla="*/ 2147483647 w 81"/>
                  <a:gd name="T33" fmla="*/ 2147483647 h 140"/>
                  <a:gd name="T34" fmla="*/ 2147483647 w 81"/>
                  <a:gd name="T35" fmla="*/ 2147483647 h 140"/>
                  <a:gd name="T36" fmla="*/ 2147483647 w 81"/>
                  <a:gd name="T37" fmla="*/ 2147483647 h 140"/>
                  <a:gd name="T38" fmla="*/ 2147483647 w 81"/>
                  <a:gd name="T39" fmla="*/ 2147483647 h 140"/>
                  <a:gd name="T40" fmla="*/ 2147483647 w 81"/>
                  <a:gd name="T41" fmla="*/ 2147483647 h 140"/>
                  <a:gd name="T42" fmla="*/ 2147483647 w 81"/>
                  <a:gd name="T43" fmla="*/ 2147483647 h 140"/>
                  <a:gd name="T44" fmla="*/ 2147483647 w 81"/>
                  <a:gd name="T45" fmla="*/ 2147483647 h 140"/>
                  <a:gd name="T46" fmla="*/ 0 w 81"/>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140"/>
                  <a:gd name="T74" fmla="*/ 81 w 81"/>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140">
                    <a:moveTo>
                      <a:pt x="80" y="139"/>
                    </a:moveTo>
                    <a:lnTo>
                      <a:pt x="77" y="130"/>
                    </a:lnTo>
                    <a:lnTo>
                      <a:pt x="75" y="123"/>
                    </a:lnTo>
                    <a:lnTo>
                      <a:pt x="73" y="115"/>
                    </a:lnTo>
                    <a:lnTo>
                      <a:pt x="71" y="108"/>
                    </a:lnTo>
                    <a:lnTo>
                      <a:pt x="69" y="101"/>
                    </a:lnTo>
                    <a:lnTo>
                      <a:pt x="67" y="94"/>
                    </a:lnTo>
                    <a:lnTo>
                      <a:pt x="65" y="87"/>
                    </a:lnTo>
                    <a:lnTo>
                      <a:pt x="62" y="81"/>
                    </a:lnTo>
                    <a:lnTo>
                      <a:pt x="60" y="75"/>
                    </a:lnTo>
                    <a:lnTo>
                      <a:pt x="58" y="69"/>
                    </a:lnTo>
                    <a:lnTo>
                      <a:pt x="55" y="63"/>
                    </a:lnTo>
                    <a:lnTo>
                      <a:pt x="52" y="57"/>
                    </a:lnTo>
                    <a:lnTo>
                      <a:pt x="49" y="52"/>
                    </a:lnTo>
                    <a:lnTo>
                      <a:pt x="46" y="47"/>
                    </a:lnTo>
                    <a:lnTo>
                      <a:pt x="42" y="41"/>
                    </a:lnTo>
                    <a:lnTo>
                      <a:pt x="38" y="36"/>
                    </a:lnTo>
                    <a:lnTo>
                      <a:pt x="34" y="31"/>
                    </a:lnTo>
                    <a:lnTo>
                      <a:pt x="30" y="26"/>
                    </a:lnTo>
                    <a:lnTo>
                      <a:pt x="25" y="21"/>
                    </a:lnTo>
                    <a:lnTo>
                      <a:pt x="19" y="16"/>
                    </a:lnTo>
                    <a:lnTo>
                      <a:pt x="13" y="11"/>
                    </a:lnTo>
                    <a:lnTo>
                      <a:pt x="7" y="5"/>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706" name="Freeform 471"/>
              <p:cNvSpPr>
                <a:spLocks/>
              </p:cNvSpPr>
              <p:nvPr/>
            </p:nvSpPr>
            <p:spPr bwMode="auto">
              <a:xfrm rot="5400000">
                <a:off x="1292504" y="2753214"/>
                <a:ext cx="53183" cy="83982"/>
              </a:xfrm>
              <a:custGeom>
                <a:avLst/>
                <a:gdLst>
                  <a:gd name="T0" fmla="*/ 0 w 80"/>
                  <a:gd name="T1" fmla="*/ 2147483647 h 140"/>
                  <a:gd name="T2" fmla="*/ 2147483647 w 80"/>
                  <a:gd name="T3" fmla="*/ 2147483647 h 140"/>
                  <a:gd name="T4" fmla="*/ 2147483647 w 80"/>
                  <a:gd name="T5" fmla="*/ 2147483647 h 140"/>
                  <a:gd name="T6" fmla="*/ 2147483647 w 80"/>
                  <a:gd name="T7" fmla="*/ 2147483647 h 140"/>
                  <a:gd name="T8" fmla="*/ 2147483647 w 80"/>
                  <a:gd name="T9" fmla="*/ 2147483647 h 140"/>
                  <a:gd name="T10" fmla="*/ 2147483647 w 80"/>
                  <a:gd name="T11" fmla="*/ 2147483647 h 140"/>
                  <a:gd name="T12" fmla="*/ 2147483647 w 80"/>
                  <a:gd name="T13" fmla="*/ 2147483647 h 140"/>
                  <a:gd name="T14" fmla="*/ 2147483647 w 80"/>
                  <a:gd name="T15" fmla="*/ 2147483647 h 140"/>
                  <a:gd name="T16" fmla="*/ 2147483647 w 80"/>
                  <a:gd name="T17" fmla="*/ 2147483647 h 140"/>
                  <a:gd name="T18" fmla="*/ 2147483647 w 80"/>
                  <a:gd name="T19" fmla="*/ 2147483647 h 140"/>
                  <a:gd name="T20" fmla="*/ 2147483647 w 80"/>
                  <a:gd name="T21" fmla="*/ 2147483647 h 140"/>
                  <a:gd name="T22" fmla="*/ 2147483647 w 80"/>
                  <a:gd name="T23" fmla="*/ 2147483647 h 140"/>
                  <a:gd name="T24" fmla="*/ 2147483647 w 80"/>
                  <a:gd name="T25" fmla="*/ 2147483647 h 140"/>
                  <a:gd name="T26" fmla="*/ 2147483647 w 80"/>
                  <a:gd name="T27" fmla="*/ 2147483647 h 140"/>
                  <a:gd name="T28" fmla="*/ 2147483647 w 80"/>
                  <a:gd name="T29" fmla="*/ 2147483647 h 140"/>
                  <a:gd name="T30" fmla="*/ 2147483647 w 80"/>
                  <a:gd name="T31" fmla="*/ 2147483647 h 140"/>
                  <a:gd name="T32" fmla="*/ 2147483647 w 80"/>
                  <a:gd name="T33" fmla="*/ 2147483647 h 140"/>
                  <a:gd name="T34" fmla="*/ 2147483647 w 80"/>
                  <a:gd name="T35" fmla="*/ 2147483647 h 140"/>
                  <a:gd name="T36" fmla="*/ 2147483647 w 80"/>
                  <a:gd name="T37" fmla="*/ 2147483647 h 140"/>
                  <a:gd name="T38" fmla="*/ 2147483647 w 80"/>
                  <a:gd name="T39" fmla="*/ 2147483647 h 140"/>
                  <a:gd name="T40" fmla="*/ 2147483647 w 80"/>
                  <a:gd name="T41" fmla="*/ 2147483647 h 140"/>
                  <a:gd name="T42" fmla="*/ 2147483647 w 80"/>
                  <a:gd name="T43" fmla="*/ 2147483647 h 140"/>
                  <a:gd name="T44" fmla="*/ 2147483647 w 80"/>
                  <a:gd name="T45" fmla="*/ 2147483647 h 140"/>
                  <a:gd name="T46" fmla="*/ 2147483647 w 80"/>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140"/>
                  <a:gd name="T74" fmla="*/ 80 w 80"/>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140">
                    <a:moveTo>
                      <a:pt x="0" y="139"/>
                    </a:moveTo>
                    <a:lnTo>
                      <a:pt x="2" y="130"/>
                    </a:lnTo>
                    <a:lnTo>
                      <a:pt x="4" y="123"/>
                    </a:lnTo>
                    <a:lnTo>
                      <a:pt x="7" y="115"/>
                    </a:lnTo>
                    <a:lnTo>
                      <a:pt x="9" y="108"/>
                    </a:lnTo>
                    <a:lnTo>
                      <a:pt x="11" y="101"/>
                    </a:lnTo>
                    <a:lnTo>
                      <a:pt x="13" y="94"/>
                    </a:lnTo>
                    <a:lnTo>
                      <a:pt x="15" y="87"/>
                    </a:lnTo>
                    <a:lnTo>
                      <a:pt x="17" y="81"/>
                    </a:lnTo>
                    <a:lnTo>
                      <a:pt x="19" y="75"/>
                    </a:lnTo>
                    <a:lnTo>
                      <a:pt x="22" y="69"/>
                    </a:lnTo>
                    <a:lnTo>
                      <a:pt x="25" y="63"/>
                    </a:lnTo>
                    <a:lnTo>
                      <a:pt x="27" y="57"/>
                    </a:lnTo>
                    <a:lnTo>
                      <a:pt x="30" y="52"/>
                    </a:lnTo>
                    <a:lnTo>
                      <a:pt x="34" y="47"/>
                    </a:lnTo>
                    <a:lnTo>
                      <a:pt x="37" y="41"/>
                    </a:lnTo>
                    <a:lnTo>
                      <a:pt x="41" y="36"/>
                    </a:lnTo>
                    <a:lnTo>
                      <a:pt x="45" y="31"/>
                    </a:lnTo>
                    <a:lnTo>
                      <a:pt x="50" y="26"/>
                    </a:lnTo>
                    <a:lnTo>
                      <a:pt x="55" y="21"/>
                    </a:lnTo>
                    <a:lnTo>
                      <a:pt x="60" y="16"/>
                    </a:lnTo>
                    <a:lnTo>
                      <a:pt x="66" y="11"/>
                    </a:lnTo>
                    <a:lnTo>
                      <a:pt x="73" y="5"/>
                    </a:lnTo>
                    <a:lnTo>
                      <a:pt x="79"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grpSp>
            <p:nvGrpSpPr>
              <p:cNvPr id="27707" name="Group 472"/>
              <p:cNvGrpSpPr>
                <a:grpSpLocks/>
              </p:cNvGrpSpPr>
              <p:nvPr/>
            </p:nvGrpSpPr>
            <p:grpSpPr bwMode="auto">
              <a:xfrm>
                <a:off x="827799" y="1996140"/>
                <a:ext cx="581053" cy="794062"/>
                <a:chOff x="2161" y="1363"/>
                <a:chExt cx="999" cy="1355"/>
              </a:xfrm>
            </p:grpSpPr>
            <p:sp>
              <p:nvSpPr>
                <p:cNvPr id="27719" name="Freeform 473"/>
                <p:cNvSpPr>
                  <a:spLocks/>
                </p:cNvSpPr>
                <p:nvPr/>
              </p:nvSpPr>
              <p:spPr bwMode="auto">
                <a:xfrm>
                  <a:off x="2443" y="1708"/>
                  <a:ext cx="480" cy="654"/>
                </a:xfrm>
                <a:custGeom>
                  <a:avLst/>
                  <a:gdLst>
                    <a:gd name="T0" fmla="*/ 1 w 374"/>
                    <a:gd name="T1" fmla="*/ 416364 h 528"/>
                    <a:gd name="T2" fmla="*/ 18574 w 374"/>
                    <a:gd name="T3" fmla="*/ 459094 h 528"/>
                    <a:gd name="T4" fmla="*/ 50394 w 374"/>
                    <a:gd name="T5" fmla="*/ 501707 h 528"/>
                    <a:gd name="T6" fmla="*/ 89836 w 374"/>
                    <a:gd name="T7" fmla="*/ 540161 h 528"/>
                    <a:gd name="T8" fmla="*/ 136944 w 374"/>
                    <a:gd name="T9" fmla="*/ 577224 h 528"/>
                    <a:gd name="T10" fmla="*/ 202439 w 374"/>
                    <a:gd name="T11" fmla="*/ 612342 h 528"/>
                    <a:gd name="T12" fmla="*/ 278732 w 374"/>
                    <a:gd name="T13" fmla="*/ 644337 h 528"/>
                    <a:gd name="T14" fmla="*/ 346234 w 374"/>
                    <a:gd name="T15" fmla="*/ 667247 h 528"/>
                    <a:gd name="T16" fmla="*/ 449344 w 374"/>
                    <a:gd name="T17" fmla="*/ 695528 h 528"/>
                    <a:gd name="T18" fmla="*/ 567615 w 374"/>
                    <a:gd name="T19" fmla="*/ 719701 h 528"/>
                    <a:gd name="T20" fmla="*/ 686616 w 374"/>
                    <a:gd name="T21" fmla="*/ 739160 h 528"/>
                    <a:gd name="T22" fmla="*/ 818128 w 374"/>
                    <a:gd name="T23" fmla="*/ 751915 h 528"/>
                    <a:gd name="T24" fmla="*/ 949921 w 374"/>
                    <a:gd name="T25" fmla="*/ 761787 h 528"/>
                    <a:gd name="T26" fmla="*/ 1055212 w 374"/>
                    <a:gd name="T27" fmla="*/ 762050 h 528"/>
                    <a:gd name="T28" fmla="*/ 1195233 w 374"/>
                    <a:gd name="T29" fmla="*/ 758095 h 528"/>
                    <a:gd name="T30" fmla="*/ 1326153 w 374"/>
                    <a:gd name="T31" fmla="*/ 746724 h 528"/>
                    <a:gd name="T32" fmla="*/ 1451519 w 374"/>
                    <a:gd name="T33" fmla="*/ 731764 h 528"/>
                    <a:gd name="T34" fmla="*/ 1564684 w 374"/>
                    <a:gd name="T35" fmla="*/ 709945 h 528"/>
                    <a:gd name="T36" fmla="*/ 1654850 w 374"/>
                    <a:gd name="T37" fmla="*/ 683029 h 528"/>
                    <a:gd name="T38" fmla="*/ 1728598 w 374"/>
                    <a:gd name="T39" fmla="*/ 650658 h 528"/>
                    <a:gd name="T40" fmla="*/ 1759925 w 374"/>
                    <a:gd name="T41" fmla="*/ 625575 h 528"/>
                    <a:gd name="T42" fmla="*/ 1791753 w 374"/>
                    <a:gd name="T43" fmla="*/ 592120 h 528"/>
                    <a:gd name="T44" fmla="*/ 1805834 w 374"/>
                    <a:gd name="T45" fmla="*/ 552390 h 528"/>
                    <a:gd name="T46" fmla="*/ 1805834 w 374"/>
                    <a:gd name="T47" fmla="*/ 509603 h 528"/>
                    <a:gd name="T48" fmla="*/ 1791753 w 374"/>
                    <a:gd name="T49" fmla="*/ 466016 h 528"/>
                    <a:gd name="T50" fmla="*/ 1769556 w 374"/>
                    <a:gd name="T51" fmla="*/ 419977 h 528"/>
                    <a:gd name="T52" fmla="*/ 1743709 w 374"/>
                    <a:gd name="T53" fmla="*/ 384500 h 528"/>
                    <a:gd name="T54" fmla="*/ 1769556 w 374"/>
                    <a:gd name="T55" fmla="*/ 337121 h 528"/>
                    <a:gd name="T56" fmla="*/ 1791753 w 374"/>
                    <a:gd name="T57" fmla="*/ 288777 h 528"/>
                    <a:gd name="T58" fmla="*/ 1794270 w 374"/>
                    <a:gd name="T59" fmla="*/ 244681 h 528"/>
                    <a:gd name="T60" fmla="*/ 1794270 w 374"/>
                    <a:gd name="T61" fmla="*/ 201449 h 528"/>
                    <a:gd name="T62" fmla="*/ 1779999 w 374"/>
                    <a:gd name="T63" fmla="*/ 162638 h 528"/>
                    <a:gd name="T64" fmla="*/ 1743709 w 374"/>
                    <a:gd name="T65" fmla="*/ 127850 h 528"/>
                    <a:gd name="T66" fmla="*/ 1705647 w 374"/>
                    <a:gd name="T67" fmla="*/ 103218 h 528"/>
                    <a:gd name="T68" fmla="*/ 1623685 w 374"/>
                    <a:gd name="T69" fmla="*/ 72352 h 528"/>
                    <a:gd name="T70" fmla="*/ 1530200 w 374"/>
                    <a:gd name="T71" fmla="*/ 47159 h 528"/>
                    <a:gd name="T72" fmla="*/ 1411453 w 374"/>
                    <a:gd name="T73" fmla="*/ 24816 h 528"/>
                    <a:gd name="T74" fmla="*/ 1284399 w 374"/>
                    <a:gd name="T75" fmla="*/ 10543 h 528"/>
                    <a:gd name="T76" fmla="*/ 1148445 w 374"/>
                    <a:gd name="T77" fmla="*/ 2 h 528"/>
                    <a:gd name="T78" fmla="*/ 1045499 w 374"/>
                    <a:gd name="T79" fmla="*/ 0 h 528"/>
                    <a:gd name="T80" fmla="*/ 904715 w 374"/>
                    <a:gd name="T81" fmla="*/ 4479 h 528"/>
                    <a:gd name="T82" fmla="*/ 774361 w 374"/>
                    <a:gd name="T83" fmla="*/ 13059 h 528"/>
                    <a:gd name="T84" fmla="*/ 648658 w 374"/>
                    <a:gd name="T85" fmla="*/ 28582 h 528"/>
                    <a:gd name="T86" fmla="*/ 527814 w 374"/>
                    <a:gd name="T87" fmla="*/ 48402 h 528"/>
                    <a:gd name="T88" fmla="*/ 422308 w 374"/>
                    <a:gd name="T89" fmla="*/ 74259 h 528"/>
                    <a:gd name="T90" fmla="*/ 320436 w 374"/>
                    <a:gd name="T91" fmla="*/ 104182 h 528"/>
                    <a:gd name="T92" fmla="*/ 251034 w 374"/>
                    <a:gd name="T93" fmla="*/ 127850 h 528"/>
                    <a:gd name="T94" fmla="*/ 175757 w 374"/>
                    <a:gd name="T95" fmla="*/ 162638 h 528"/>
                    <a:gd name="T96" fmla="*/ 115298 w 374"/>
                    <a:gd name="T97" fmla="*/ 200160 h 528"/>
                    <a:gd name="T98" fmla="*/ 69033 w 374"/>
                    <a:gd name="T99" fmla="*/ 239789 h 528"/>
                    <a:gd name="T100" fmla="*/ 33111 w 374"/>
                    <a:gd name="T101" fmla="*/ 283089 h 528"/>
                    <a:gd name="T102" fmla="*/ 11276 w 374"/>
                    <a:gd name="T103" fmla="*/ 326060 h 528"/>
                    <a:gd name="T104" fmla="*/ 0 w 374"/>
                    <a:gd name="T105" fmla="*/ 370580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4"/>
                    <a:gd name="T160" fmla="*/ 0 h 528"/>
                    <a:gd name="T161" fmla="*/ 374 w 374"/>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4" h="528">
                      <a:moveTo>
                        <a:pt x="0" y="264"/>
                      </a:moveTo>
                      <a:lnTo>
                        <a:pt x="0" y="272"/>
                      </a:lnTo>
                      <a:lnTo>
                        <a:pt x="1" y="280"/>
                      </a:lnTo>
                      <a:lnTo>
                        <a:pt x="1" y="288"/>
                      </a:lnTo>
                      <a:lnTo>
                        <a:pt x="2" y="295"/>
                      </a:lnTo>
                      <a:lnTo>
                        <a:pt x="2" y="303"/>
                      </a:lnTo>
                      <a:lnTo>
                        <a:pt x="3" y="310"/>
                      </a:lnTo>
                      <a:lnTo>
                        <a:pt x="4" y="318"/>
                      </a:lnTo>
                      <a:lnTo>
                        <a:pt x="5" y="325"/>
                      </a:lnTo>
                      <a:lnTo>
                        <a:pt x="7" y="332"/>
                      </a:lnTo>
                      <a:lnTo>
                        <a:pt x="8" y="339"/>
                      </a:lnTo>
                      <a:lnTo>
                        <a:pt x="10" y="347"/>
                      </a:lnTo>
                      <a:lnTo>
                        <a:pt x="12" y="354"/>
                      </a:lnTo>
                      <a:lnTo>
                        <a:pt x="14" y="360"/>
                      </a:lnTo>
                      <a:lnTo>
                        <a:pt x="16" y="367"/>
                      </a:lnTo>
                      <a:lnTo>
                        <a:pt x="19" y="374"/>
                      </a:lnTo>
                      <a:lnTo>
                        <a:pt x="21" y="381"/>
                      </a:lnTo>
                      <a:lnTo>
                        <a:pt x="24" y="387"/>
                      </a:lnTo>
                      <a:lnTo>
                        <a:pt x="26" y="394"/>
                      </a:lnTo>
                      <a:lnTo>
                        <a:pt x="29" y="400"/>
                      </a:lnTo>
                      <a:lnTo>
                        <a:pt x="32" y="406"/>
                      </a:lnTo>
                      <a:lnTo>
                        <a:pt x="36" y="412"/>
                      </a:lnTo>
                      <a:lnTo>
                        <a:pt x="39" y="418"/>
                      </a:lnTo>
                      <a:lnTo>
                        <a:pt x="42" y="424"/>
                      </a:lnTo>
                      <a:lnTo>
                        <a:pt x="46" y="429"/>
                      </a:lnTo>
                      <a:lnTo>
                        <a:pt x="50" y="435"/>
                      </a:lnTo>
                      <a:lnTo>
                        <a:pt x="54" y="440"/>
                      </a:lnTo>
                      <a:lnTo>
                        <a:pt x="58" y="446"/>
                      </a:lnTo>
                      <a:lnTo>
                        <a:pt x="62" y="451"/>
                      </a:lnTo>
                      <a:lnTo>
                        <a:pt x="67" y="457"/>
                      </a:lnTo>
                      <a:lnTo>
                        <a:pt x="72" y="462"/>
                      </a:lnTo>
                      <a:lnTo>
                        <a:pt x="77" y="467"/>
                      </a:lnTo>
                      <a:lnTo>
                        <a:pt x="82" y="471"/>
                      </a:lnTo>
                      <a:lnTo>
                        <a:pt x="88" y="476"/>
                      </a:lnTo>
                      <a:lnTo>
                        <a:pt x="93" y="481"/>
                      </a:lnTo>
                      <a:lnTo>
                        <a:pt x="99" y="486"/>
                      </a:lnTo>
                      <a:lnTo>
                        <a:pt x="105" y="490"/>
                      </a:lnTo>
                      <a:lnTo>
                        <a:pt x="111" y="494"/>
                      </a:lnTo>
                      <a:lnTo>
                        <a:pt x="117" y="498"/>
                      </a:lnTo>
                      <a:lnTo>
                        <a:pt x="123" y="501"/>
                      </a:lnTo>
                      <a:lnTo>
                        <a:pt x="129" y="505"/>
                      </a:lnTo>
                      <a:lnTo>
                        <a:pt x="136" y="508"/>
                      </a:lnTo>
                      <a:lnTo>
                        <a:pt x="142" y="511"/>
                      </a:lnTo>
                      <a:lnTo>
                        <a:pt x="149" y="514"/>
                      </a:lnTo>
                      <a:lnTo>
                        <a:pt x="155" y="516"/>
                      </a:lnTo>
                      <a:lnTo>
                        <a:pt x="162" y="518"/>
                      </a:lnTo>
                      <a:lnTo>
                        <a:pt x="169" y="520"/>
                      </a:lnTo>
                      <a:lnTo>
                        <a:pt x="175" y="522"/>
                      </a:lnTo>
                      <a:lnTo>
                        <a:pt x="182" y="523"/>
                      </a:lnTo>
                      <a:lnTo>
                        <a:pt x="189" y="525"/>
                      </a:lnTo>
                      <a:lnTo>
                        <a:pt x="196" y="526"/>
                      </a:lnTo>
                      <a:lnTo>
                        <a:pt x="203" y="526"/>
                      </a:lnTo>
                      <a:lnTo>
                        <a:pt x="210" y="527"/>
                      </a:lnTo>
                      <a:lnTo>
                        <a:pt x="218" y="527"/>
                      </a:lnTo>
                      <a:lnTo>
                        <a:pt x="225" y="526"/>
                      </a:lnTo>
                      <a:lnTo>
                        <a:pt x="232" y="526"/>
                      </a:lnTo>
                      <a:lnTo>
                        <a:pt x="240" y="525"/>
                      </a:lnTo>
                      <a:lnTo>
                        <a:pt x="247" y="524"/>
                      </a:lnTo>
                      <a:lnTo>
                        <a:pt x="254" y="523"/>
                      </a:lnTo>
                      <a:lnTo>
                        <a:pt x="261" y="521"/>
                      </a:lnTo>
                      <a:lnTo>
                        <a:pt x="268" y="520"/>
                      </a:lnTo>
                      <a:lnTo>
                        <a:pt x="274" y="517"/>
                      </a:lnTo>
                      <a:lnTo>
                        <a:pt x="281" y="515"/>
                      </a:lnTo>
                      <a:lnTo>
                        <a:pt x="288" y="512"/>
                      </a:lnTo>
                      <a:lnTo>
                        <a:pt x="294" y="509"/>
                      </a:lnTo>
                      <a:lnTo>
                        <a:pt x="300" y="506"/>
                      </a:lnTo>
                      <a:lnTo>
                        <a:pt x="306" y="503"/>
                      </a:lnTo>
                      <a:lnTo>
                        <a:pt x="312" y="499"/>
                      </a:lnTo>
                      <a:lnTo>
                        <a:pt x="318" y="495"/>
                      </a:lnTo>
                      <a:lnTo>
                        <a:pt x="323" y="491"/>
                      </a:lnTo>
                      <a:lnTo>
                        <a:pt x="328" y="486"/>
                      </a:lnTo>
                      <a:lnTo>
                        <a:pt x="333" y="482"/>
                      </a:lnTo>
                      <a:lnTo>
                        <a:pt x="338" y="477"/>
                      </a:lnTo>
                      <a:lnTo>
                        <a:pt x="342" y="472"/>
                      </a:lnTo>
                      <a:lnTo>
                        <a:pt x="346" y="467"/>
                      </a:lnTo>
                      <a:lnTo>
                        <a:pt x="350" y="462"/>
                      </a:lnTo>
                      <a:lnTo>
                        <a:pt x="354" y="456"/>
                      </a:lnTo>
                      <a:lnTo>
                        <a:pt x="357" y="450"/>
                      </a:lnTo>
                      <a:lnTo>
                        <a:pt x="360" y="445"/>
                      </a:lnTo>
                      <a:lnTo>
                        <a:pt x="362" y="439"/>
                      </a:lnTo>
                      <a:lnTo>
                        <a:pt x="364" y="433"/>
                      </a:lnTo>
                      <a:lnTo>
                        <a:pt x="366" y="427"/>
                      </a:lnTo>
                      <a:lnTo>
                        <a:pt x="368" y="421"/>
                      </a:lnTo>
                      <a:lnTo>
                        <a:pt x="369" y="415"/>
                      </a:lnTo>
                      <a:lnTo>
                        <a:pt x="370" y="409"/>
                      </a:lnTo>
                      <a:lnTo>
                        <a:pt x="371" y="402"/>
                      </a:lnTo>
                      <a:lnTo>
                        <a:pt x="372" y="396"/>
                      </a:lnTo>
                      <a:lnTo>
                        <a:pt x="373" y="389"/>
                      </a:lnTo>
                      <a:lnTo>
                        <a:pt x="373" y="382"/>
                      </a:lnTo>
                      <a:lnTo>
                        <a:pt x="373" y="375"/>
                      </a:lnTo>
                      <a:lnTo>
                        <a:pt x="373" y="368"/>
                      </a:lnTo>
                      <a:lnTo>
                        <a:pt x="373" y="361"/>
                      </a:lnTo>
                      <a:lnTo>
                        <a:pt x="373" y="353"/>
                      </a:lnTo>
                      <a:lnTo>
                        <a:pt x="372" y="346"/>
                      </a:lnTo>
                      <a:lnTo>
                        <a:pt x="372" y="338"/>
                      </a:lnTo>
                      <a:lnTo>
                        <a:pt x="371" y="330"/>
                      </a:lnTo>
                      <a:lnTo>
                        <a:pt x="370" y="323"/>
                      </a:lnTo>
                      <a:lnTo>
                        <a:pt x="369" y="315"/>
                      </a:lnTo>
                      <a:lnTo>
                        <a:pt x="368" y="307"/>
                      </a:lnTo>
                      <a:lnTo>
                        <a:pt x="367" y="299"/>
                      </a:lnTo>
                      <a:lnTo>
                        <a:pt x="366" y="291"/>
                      </a:lnTo>
                      <a:lnTo>
                        <a:pt x="364" y="282"/>
                      </a:lnTo>
                      <a:lnTo>
                        <a:pt x="363" y="274"/>
                      </a:lnTo>
                      <a:lnTo>
                        <a:pt x="361" y="266"/>
                      </a:lnTo>
                      <a:lnTo>
                        <a:pt x="363" y="257"/>
                      </a:lnTo>
                      <a:lnTo>
                        <a:pt x="364" y="249"/>
                      </a:lnTo>
                      <a:lnTo>
                        <a:pt x="365" y="241"/>
                      </a:lnTo>
                      <a:lnTo>
                        <a:pt x="366" y="233"/>
                      </a:lnTo>
                      <a:lnTo>
                        <a:pt x="368" y="224"/>
                      </a:lnTo>
                      <a:lnTo>
                        <a:pt x="369" y="216"/>
                      </a:lnTo>
                      <a:lnTo>
                        <a:pt x="370" y="208"/>
                      </a:lnTo>
                      <a:lnTo>
                        <a:pt x="370" y="200"/>
                      </a:lnTo>
                      <a:lnTo>
                        <a:pt x="371" y="192"/>
                      </a:lnTo>
                      <a:lnTo>
                        <a:pt x="372" y="185"/>
                      </a:lnTo>
                      <a:lnTo>
                        <a:pt x="372" y="177"/>
                      </a:lnTo>
                      <a:lnTo>
                        <a:pt x="372" y="169"/>
                      </a:lnTo>
                      <a:lnTo>
                        <a:pt x="372" y="162"/>
                      </a:lnTo>
                      <a:lnTo>
                        <a:pt x="372" y="155"/>
                      </a:lnTo>
                      <a:lnTo>
                        <a:pt x="372" y="147"/>
                      </a:lnTo>
                      <a:lnTo>
                        <a:pt x="372" y="140"/>
                      </a:lnTo>
                      <a:lnTo>
                        <a:pt x="371" y="133"/>
                      </a:lnTo>
                      <a:lnTo>
                        <a:pt x="370" y="127"/>
                      </a:lnTo>
                      <a:lnTo>
                        <a:pt x="369" y="120"/>
                      </a:lnTo>
                      <a:lnTo>
                        <a:pt x="368" y="113"/>
                      </a:lnTo>
                      <a:lnTo>
                        <a:pt x="367" y="107"/>
                      </a:lnTo>
                      <a:lnTo>
                        <a:pt x="365" y="101"/>
                      </a:lnTo>
                      <a:lnTo>
                        <a:pt x="363" y="95"/>
                      </a:lnTo>
                      <a:lnTo>
                        <a:pt x="361" y="89"/>
                      </a:lnTo>
                      <a:lnTo>
                        <a:pt x="358" y="83"/>
                      </a:lnTo>
                      <a:lnTo>
                        <a:pt x="356" y="78"/>
                      </a:lnTo>
                      <a:lnTo>
                        <a:pt x="353" y="72"/>
                      </a:lnTo>
                      <a:lnTo>
                        <a:pt x="349" y="66"/>
                      </a:lnTo>
                      <a:lnTo>
                        <a:pt x="345" y="60"/>
                      </a:lnTo>
                      <a:lnTo>
                        <a:pt x="341" y="55"/>
                      </a:lnTo>
                      <a:lnTo>
                        <a:pt x="336" y="50"/>
                      </a:lnTo>
                      <a:lnTo>
                        <a:pt x="332" y="45"/>
                      </a:lnTo>
                      <a:lnTo>
                        <a:pt x="327" y="40"/>
                      </a:lnTo>
                      <a:lnTo>
                        <a:pt x="322" y="36"/>
                      </a:lnTo>
                      <a:lnTo>
                        <a:pt x="316" y="32"/>
                      </a:lnTo>
                      <a:lnTo>
                        <a:pt x="310" y="28"/>
                      </a:lnTo>
                      <a:lnTo>
                        <a:pt x="305" y="24"/>
                      </a:lnTo>
                      <a:lnTo>
                        <a:pt x="299" y="21"/>
                      </a:lnTo>
                      <a:lnTo>
                        <a:pt x="292" y="17"/>
                      </a:lnTo>
                      <a:lnTo>
                        <a:pt x="286" y="14"/>
                      </a:lnTo>
                      <a:lnTo>
                        <a:pt x="279" y="12"/>
                      </a:lnTo>
                      <a:lnTo>
                        <a:pt x="273" y="9"/>
                      </a:lnTo>
                      <a:lnTo>
                        <a:pt x="266" y="7"/>
                      </a:lnTo>
                      <a:lnTo>
                        <a:pt x="259" y="6"/>
                      </a:lnTo>
                      <a:lnTo>
                        <a:pt x="252" y="4"/>
                      </a:lnTo>
                      <a:lnTo>
                        <a:pt x="245" y="3"/>
                      </a:lnTo>
                      <a:lnTo>
                        <a:pt x="238" y="2"/>
                      </a:lnTo>
                      <a:lnTo>
                        <a:pt x="230" y="1"/>
                      </a:lnTo>
                      <a:lnTo>
                        <a:pt x="223" y="1"/>
                      </a:lnTo>
                      <a:lnTo>
                        <a:pt x="216" y="0"/>
                      </a:lnTo>
                      <a:lnTo>
                        <a:pt x="209" y="1"/>
                      </a:lnTo>
                      <a:lnTo>
                        <a:pt x="201" y="1"/>
                      </a:lnTo>
                      <a:lnTo>
                        <a:pt x="194" y="2"/>
                      </a:lnTo>
                      <a:lnTo>
                        <a:pt x="187" y="3"/>
                      </a:lnTo>
                      <a:lnTo>
                        <a:pt x="181" y="4"/>
                      </a:lnTo>
                      <a:lnTo>
                        <a:pt x="174" y="6"/>
                      </a:lnTo>
                      <a:lnTo>
                        <a:pt x="167" y="7"/>
                      </a:lnTo>
                      <a:lnTo>
                        <a:pt x="160" y="9"/>
                      </a:lnTo>
                      <a:lnTo>
                        <a:pt x="153" y="12"/>
                      </a:lnTo>
                      <a:lnTo>
                        <a:pt x="147" y="14"/>
                      </a:lnTo>
                      <a:lnTo>
                        <a:pt x="140" y="17"/>
                      </a:lnTo>
                      <a:lnTo>
                        <a:pt x="134" y="20"/>
                      </a:lnTo>
                      <a:lnTo>
                        <a:pt x="128" y="23"/>
                      </a:lnTo>
                      <a:lnTo>
                        <a:pt x="122" y="27"/>
                      </a:lnTo>
                      <a:lnTo>
                        <a:pt x="115" y="30"/>
                      </a:lnTo>
                      <a:lnTo>
                        <a:pt x="109" y="34"/>
                      </a:lnTo>
                      <a:lnTo>
                        <a:pt x="104" y="38"/>
                      </a:lnTo>
                      <a:lnTo>
                        <a:pt x="98" y="43"/>
                      </a:lnTo>
                      <a:lnTo>
                        <a:pt x="92" y="47"/>
                      </a:lnTo>
                      <a:lnTo>
                        <a:pt x="87" y="52"/>
                      </a:lnTo>
                      <a:lnTo>
                        <a:pt x="81" y="57"/>
                      </a:lnTo>
                      <a:lnTo>
                        <a:pt x="76" y="62"/>
                      </a:lnTo>
                      <a:lnTo>
                        <a:pt x="71" y="67"/>
                      </a:lnTo>
                      <a:lnTo>
                        <a:pt x="66" y="73"/>
                      </a:lnTo>
                      <a:lnTo>
                        <a:pt x="61" y="79"/>
                      </a:lnTo>
                      <a:lnTo>
                        <a:pt x="56" y="84"/>
                      </a:lnTo>
                      <a:lnTo>
                        <a:pt x="52" y="89"/>
                      </a:lnTo>
                      <a:lnTo>
                        <a:pt x="48" y="95"/>
                      </a:lnTo>
                      <a:lnTo>
                        <a:pt x="44" y="101"/>
                      </a:lnTo>
                      <a:lnTo>
                        <a:pt x="41" y="107"/>
                      </a:lnTo>
                      <a:lnTo>
                        <a:pt x="37" y="113"/>
                      </a:lnTo>
                      <a:lnTo>
                        <a:pt x="34" y="119"/>
                      </a:lnTo>
                      <a:lnTo>
                        <a:pt x="31" y="125"/>
                      </a:lnTo>
                      <a:lnTo>
                        <a:pt x="27" y="132"/>
                      </a:lnTo>
                      <a:lnTo>
                        <a:pt x="24" y="138"/>
                      </a:lnTo>
                      <a:lnTo>
                        <a:pt x="22" y="145"/>
                      </a:lnTo>
                      <a:lnTo>
                        <a:pt x="19" y="152"/>
                      </a:lnTo>
                      <a:lnTo>
                        <a:pt x="17" y="159"/>
                      </a:lnTo>
                      <a:lnTo>
                        <a:pt x="14" y="166"/>
                      </a:lnTo>
                      <a:lnTo>
                        <a:pt x="12" y="173"/>
                      </a:lnTo>
                      <a:lnTo>
                        <a:pt x="10" y="180"/>
                      </a:lnTo>
                      <a:lnTo>
                        <a:pt x="9" y="187"/>
                      </a:lnTo>
                      <a:lnTo>
                        <a:pt x="7" y="195"/>
                      </a:lnTo>
                      <a:lnTo>
                        <a:pt x="5" y="202"/>
                      </a:lnTo>
                      <a:lnTo>
                        <a:pt x="4" y="210"/>
                      </a:lnTo>
                      <a:lnTo>
                        <a:pt x="3" y="217"/>
                      </a:lnTo>
                      <a:lnTo>
                        <a:pt x="2" y="225"/>
                      </a:lnTo>
                      <a:lnTo>
                        <a:pt x="1" y="233"/>
                      </a:lnTo>
                      <a:lnTo>
                        <a:pt x="1" y="241"/>
                      </a:lnTo>
                      <a:lnTo>
                        <a:pt x="0" y="249"/>
                      </a:lnTo>
                      <a:lnTo>
                        <a:pt x="0" y="256"/>
                      </a:lnTo>
                      <a:lnTo>
                        <a:pt x="0" y="264"/>
                      </a:lnTo>
                    </a:path>
                  </a:pathLst>
                </a:custGeom>
                <a:solidFill>
                  <a:srgbClr val="999999"/>
                </a:solidFill>
                <a:ln w="6350" cap="rnd">
                  <a:solidFill>
                    <a:schemeClr val="tx1"/>
                  </a:solidFill>
                  <a:round/>
                  <a:headEnd/>
                  <a:tailEnd/>
                </a:ln>
              </p:spPr>
              <p:txBody>
                <a:bodyPr/>
                <a:lstStyle/>
                <a:p>
                  <a:endParaRPr lang="da-DK"/>
                </a:p>
              </p:txBody>
            </p:sp>
            <p:sp>
              <p:nvSpPr>
                <p:cNvPr id="27720" name="Freeform 474"/>
                <p:cNvSpPr>
                  <a:spLocks/>
                </p:cNvSpPr>
                <p:nvPr/>
              </p:nvSpPr>
              <p:spPr bwMode="auto">
                <a:xfrm>
                  <a:off x="2443" y="1708"/>
                  <a:ext cx="480" cy="654"/>
                </a:xfrm>
                <a:custGeom>
                  <a:avLst/>
                  <a:gdLst>
                    <a:gd name="T0" fmla="*/ 1 w 374"/>
                    <a:gd name="T1" fmla="*/ 416364 h 528"/>
                    <a:gd name="T2" fmla="*/ 18574 w 374"/>
                    <a:gd name="T3" fmla="*/ 459094 h 528"/>
                    <a:gd name="T4" fmla="*/ 50394 w 374"/>
                    <a:gd name="T5" fmla="*/ 501707 h 528"/>
                    <a:gd name="T6" fmla="*/ 89836 w 374"/>
                    <a:gd name="T7" fmla="*/ 540161 h 528"/>
                    <a:gd name="T8" fmla="*/ 136944 w 374"/>
                    <a:gd name="T9" fmla="*/ 577224 h 528"/>
                    <a:gd name="T10" fmla="*/ 202439 w 374"/>
                    <a:gd name="T11" fmla="*/ 612342 h 528"/>
                    <a:gd name="T12" fmla="*/ 278732 w 374"/>
                    <a:gd name="T13" fmla="*/ 644337 h 528"/>
                    <a:gd name="T14" fmla="*/ 346234 w 374"/>
                    <a:gd name="T15" fmla="*/ 667247 h 528"/>
                    <a:gd name="T16" fmla="*/ 449344 w 374"/>
                    <a:gd name="T17" fmla="*/ 695528 h 528"/>
                    <a:gd name="T18" fmla="*/ 567615 w 374"/>
                    <a:gd name="T19" fmla="*/ 719701 h 528"/>
                    <a:gd name="T20" fmla="*/ 686616 w 374"/>
                    <a:gd name="T21" fmla="*/ 739160 h 528"/>
                    <a:gd name="T22" fmla="*/ 818128 w 374"/>
                    <a:gd name="T23" fmla="*/ 751915 h 528"/>
                    <a:gd name="T24" fmla="*/ 949921 w 374"/>
                    <a:gd name="T25" fmla="*/ 761787 h 528"/>
                    <a:gd name="T26" fmla="*/ 1055212 w 374"/>
                    <a:gd name="T27" fmla="*/ 762050 h 528"/>
                    <a:gd name="T28" fmla="*/ 1195233 w 374"/>
                    <a:gd name="T29" fmla="*/ 758095 h 528"/>
                    <a:gd name="T30" fmla="*/ 1326153 w 374"/>
                    <a:gd name="T31" fmla="*/ 746724 h 528"/>
                    <a:gd name="T32" fmla="*/ 1451519 w 374"/>
                    <a:gd name="T33" fmla="*/ 731764 h 528"/>
                    <a:gd name="T34" fmla="*/ 1564684 w 374"/>
                    <a:gd name="T35" fmla="*/ 709945 h 528"/>
                    <a:gd name="T36" fmla="*/ 1654850 w 374"/>
                    <a:gd name="T37" fmla="*/ 683029 h 528"/>
                    <a:gd name="T38" fmla="*/ 1728598 w 374"/>
                    <a:gd name="T39" fmla="*/ 650658 h 528"/>
                    <a:gd name="T40" fmla="*/ 1759925 w 374"/>
                    <a:gd name="T41" fmla="*/ 625575 h 528"/>
                    <a:gd name="T42" fmla="*/ 1791753 w 374"/>
                    <a:gd name="T43" fmla="*/ 592120 h 528"/>
                    <a:gd name="T44" fmla="*/ 1805834 w 374"/>
                    <a:gd name="T45" fmla="*/ 552390 h 528"/>
                    <a:gd name="T46" fmla="*/ 1805834 w 374"/>
                    <a:gd name="T47" fmla="*/ 509603 h 528"/>
                    <a:gd name="T48" fmla="*/ 1791753 w 374"/>
                    <a:gd name="T49" fmla="*/ 466016 h 528"/>
                    <a:gd name="T50" fmla="*/ 1769556 w 374"/>
                    <a:gd name="T51" fmla="*/ 419977 h 528"/>
                    <a:gd name="T52" fmla="*/ 1743709 w 374"/>
                    <a:gd name="T53" fmla="*/ 384500 h 528"/>
                    <a:gd name="T54" fmla="*/ 1769556 w 374"/>
                    <a:gd name="T55" fmla="*/ 337121 h 528"/>
                    <a:gd name="T56" fmla="*/ 1791753 w 374"/>
                    <a:gd name="T57" fmla="*/ 288777 h 528"/>
                    <a:gd name="T58" fmla="*/ 1794270 w 374"/>
                    <a:gd name="T59" fmla="*/ 244681 h 528"/>
                    <a:gd name="T60" fmla="*/ 1794270 w 374"/>
                    <a:gd name="T61" fmla="*/ 201449 h 528"/>
                    <a:gd name="T62" fmla="*/ 1779999 w 374"/>
                    <a:gd name="T63" fmla="*/ 162638 h 528"/>
                    <a:gd name="T64" fmla="*/ 1743709 w 374"/>
                    <a:gd name="T65" fmla="*/ 127850 h 528"/>
                    <a:gd name="T66" fmla="*/ 1705647 w 374"/>
                    <a:gd name="T67" fmla="*/ 103218 h 528"/>
                    <a:gd name="T68" fmla="*/ 1623685 w 374"/>
                    <a:gd name="T69" fmla="*/ 72352 h 528"/>
                    <a:gd name="T70" fmla="*/ 1530200 w 374"/>
                    <a:gd name="T71" fmla="*/ 47159 h 528"/>
                    <a:gd name="T72" fmla="*/ 1411453 w 374"/>
                    <a:gd name="T73" fmla="*/ 24816 h 528"/>
                    <a:gd name="T74" fmla="*/ 1284399 w 374"/>
                    <a:gd name="T75" fmla="*/ 10543 h 528"/>
                    <a:gd name="T76" fmla="*/ 1148445 w 374"/>
                    <a:gd name="T77" fmla="*/ 2 h 528"/>
                    <a:gd name="T78" fmla="*/ 1045499 w 374"/>
                    <a:gd name="T79" fmla="*/ 0 h 528"/>
                    <a:gd name="T80" fmla="*/ 904715 w 374"/>
                    <a:gd name="T81" fmla="*/ 4479 h 528"/>
                    <a:gd name="T82" fmla="*/ 774361 w 374"/>
                    <a:gd name="T83" fmla="*/ 13059 h 528"/>
                    <a:gd name="T84" fmla="*/ 648658 w 374"/>
                    <a:gd name="T85" fmla="*/ 28582 h 528"/>
                    <a:gd name="T86" fmla="*/ 527814 w 374"/>
                    <a:gd name="T87" fmla="*/ 48402 h 528"/>
                    <a:gd name="T88" fmla="*/ 422308 w 374"/>
                    <a:gd name="T89" fmla="*/ 74259 h 528"/>
                    <a:gd name="T90" fmla="*/ 320436 w 374"/>
                    <a:gd name="T91" fmla="*/ 104182 h 528"/>
                    <a:gd name="T92" fmla="*/ 251034 w 374"/>
                    <a:gd name="T93" fmla="*/ 127850 h 528"/>
                    <a:gd name="T94" fmla="*/ 175757 w 374"/>
                    <a:gd name="T95" fmla="*/ 162638 h 528"/>
                    <a:gd name="T96" fmla="*/ 115298 w 374"/>
                    <a:gd name="T97" fmla="*/ 200160 h 528"/>
                    <a:gd name="T98" fmla="*/ 69033 w 374"/>
                    <a:gd name="T99" fmla="*/ 239789 h 528"/>
                    <a:gd name="T100" fmla="*/ 33111 w 374"/>
                    <a:gd name="T101" fmla="*/ 283089 h 528"/>
                    <a:gd name="T102" fmla="*/ 11276 w 374"/>
                    <a:gd name="T103" fmla="*/ 326060 h 528"/>
                    <a:gd name="T104" fmla="*/ 0 w 374"/>
                    <a:gd name="T105" fmla="*/ 370580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4"/>
                    <a:gd name="T160" fmla="*/ 0 h 528"/>
                    <a:gd name="T161" fmla="*/ 374 w 374"/>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4" h="528">
                      <a:moveTo>
                        <a:pt x="0" y="264"/>
                      </a:moveTo>
                      <a:lnTo>
                        <a:pt x="0" y="272"/>
                      </a:lnTo>
                      <a:lnTo>
                        <a:pt x="1" y="280"/>
                      </a:lnTo>
                      <a:lnTo>
                        <a:pt x="1" y="288"/>
                      </a:lnTo>
                      <a:lnTo>
                        <a:pt x="2" y="295"/>
                      </a:lnTo>
                      <a:lnTo>
                        <a:pt x="2" y="303"/>
                      </a:lnTo>
                      <a:lnTo>
                        <a:pt x="3" y="310"/>
                      </a:lnTo>
                      <a:lnTo>
                        <a:pt x="4" y="318"/>
                      </a:lnTo>
                      <a:lnTo>
                        <a:pt x="5" y="325"/>
                      </a:lnTo>
                      <a:lnTo>
                        <a:pt x="7" y="332"/>
                      </a:lnTo>
                      <a:lnTo>
                        <a:pt x="8" y="339"/>
                      </a:lnTo>
                      <a:lnTo>
                        <a:pt x="10" y="347"/>
                      </a:lnTo>
                      <a:lnTo>
                        <a:pt x="12" y="354"/>
                      </a:lnTo>
                      <a:lnTo>
                        <a:pt x="14" y="360"/>
                      </a:lnTo>
                      <a:lnTo>
                        <a:pt x="16" y="367"/>
                      </a:lnTo>
                      <a:lnTo>
                        <a:pt x="19" y="374"/>
                      </a:lnTo>
                      <a:lnTo>
                        <a:pt x="21" y="381"/>
                      </a:lnTo>
                      <a:lnTo>
                        <a:pt x="24" y="387"/>
                      </a:lnTo>
                      <a:lnTo>
                        <a:pt x="26" y="394"/>
                      </a:lnTo>
                      <a:lnTo>
                        <a:pt x="29" y="400"/>
                      </a:lnTo>
                      <a:lnTo>
                        <a:pt x="32" y="406"/>
                      </a:lnTo>
                      <a:lnTo>
                        <a:pt x="36" y="412"/>
                      </a:lnTo>
                      <a:lnTo>
                        <a:pt x="39" y="418"/>
                      </a:lnTo>
                      <a:lnTo>
                        <a:pt x="42" y="424"/>
                      </a:lnTo>
                      <a:lnTo>
                        <a:pt x="46" y="429"/>
                      </a:lnTo>
                      <a:lnTo>
                        <a:pt x="50" y="435"/>
                      </a:lnTo>
                      <a:lnTo>
                        <a:pt x="54" y="440"/>
                      </a:lnTo>
                      <a:lnTo>
                        <a:pt x="58" y="446"/>
                      </a:lnTo>
                      <a:lnTo>
                        <a:pt x="62" y="451"/>
                      </a:lnTo>
                      <a:lnTo>
                        <a:pt x="67" y="457"/>
                      </a:lnTo>
                      <a:lnTo>
                        <a:pt x="72" y="462"/>
                      </a:lnTo>
                      <a:lnTo>
                        <a:pt x="77" y="467"/>
                      </a:lnTo>
                      <a:lnTo>
                        <a:pt x="82" y="471"/>
                      </a:lnTo>
                      <a:lnTo>
                        <a:pt x="88" y="476"/>
                      </a:lnTo>
                      <a:lnTo>
                        <a:pt x="93" y="481"/>
                      </a:lnTo>
                      <a:lnTo>
                        <a:pt x="99" y="486"/>
                      </a:lnTo>
                      <a:lnTo>
                        <a:pt x="105" y="490"/>
                      </a:lnTo>
                      <a:lnTo>
                        <a:pt x="111" y="494"/>
                      </a:lnTo>
                      <a:lnTo>
                        <a:pt x="117" y="498"/>
                      </a:lnTo>
                      <a:lnTo>
                        <a:pt x="123" y="501"/>
                      </a:lnTo>
                      <a:lnTo>
                        <a:pt x="129" y="505"/>
                      </a:lnTo>
                      <a:lnTo>
                        <a:pt x="136" y="508"/>
                      </a:lnTo>
                      <a:lnTo>
                        <a:pt x="142" y="511"/>
                      </a:lnTo>
                      <a:lnTo>
                        <a:pt x="149" y="514"/>
                      </a:lnTo>
                      <a:lnTo>
                        <a:pt x="155" y="516"/>
                      </a:lnTo>
                      <a:lnTo>
                        <a:pt x="162" y="518"/>
                      </a:lnTo>
                      <a:lnTo>
                        <a:pt x="169" y="520"/>
                      </a:lnTo>
                      <a:lnTo>
                        <a:pt x="175" y="522"/>
                      </a:lnTo>
                      <a:lnTo>
                        <a:pt x="182" y="523"/>
                      </a:lnTo>
                      <a:lnTo>
                        <a:pt x="189" y="525"/>
                      </a:lnTo>
                      <a:lnTo>
                        <a:pt x="196" y="526"/>
                      </a:lnTo>
                      <a:lnTo>
                        <a:pt x="203" y="526"/>
                      </a:lnTo>
                      <a:lnTo>
                        <a:pt x="210" y="527"/>
                      </a:lnTo>
                      <a:lnTo>
                        <a:pt x="218" y="527"/>
                      </a:lnTo>
                      <a:lnTo>
                        <a:pt x="225" y="526"/>
                      </a:lnTo>
                      <a:lnTo>
                        <a:pt x="232" y="526"/>
                      </a:lnTo>
                      <a:lnTo>
                        <a:pt x="240" y="525"/>
                      </a:lnTo>
                      <a:lnTo>
                        <a:pt x="247" y="524"/>
                      </a:lnTo>
                      <a:lnTo>
                        <a:pt x="254" y="523"/>
                      </a:lnTo>
                      <a:lnTo>
                        <a:pt x="261" y="521"/>
                      </a:lnTo>
                      <a:lnTo>
                        <a:pt x="268" y="520"/>
                      </a:lnTo>
                      <a:lnTo>
                        <a:pt x="274" y="517"/>
                      </a:lnTo>
                      <a:lnTo>
                        <a:pt x="281" y="515"/>
                      </a:lnTo>
                      <a:lnTo>
                        <a:pt x="288" y="512"/>
                      </a:lnTo>
                      <a:lnTo>
                        <a:pt x="294" y="509"/>
                      </a:lnTo>
                      <a:lnTo>
                        <a:pt x="300" y="506"/>
                      </a:lnTo>
                      <a:lnTo>
                        <a:pt x="306" y="503"/>
                      </a:lnTo>
                      <a:lnTo>
                        <a:pt x="312" y="499"/>
                      </a:lnTo>
                      <a:lnTo>
                        <a:pt x="318" y="495"/>
                      </a:lnTo>
                      <a:lnTo>
                        <a:pt x="323" y="491"/>
                      </a:lnTo>
                      <a:lnTo>
                        <a:pt x="328" y="486"/>
                      </a:lnTo>
                      <a:lnTo>
                        <a:pt x="333" y="482"/>
                      </a:lnTo>
                      <a:lnTo>
                        <a:pt x="338" y="477"/>
                      </a:lnTo>
                      <a:lnTo>
                        <a:pt x="342" y="472"/>
                      </a:lnTo>
                      <a:lnTo>
                        <a:pt x="346" y="467"/>
                      </a:lnTo>
                      <a:lnTo>
                        <a:pt x="350" y="462"/>
                      </a:lnTo>
                      <a:lnTo>
                        <a:pt x="354" y="456"/>
                      </a:lnTo>
                      <a:lnTo>
                        <a:pt x="357" y="450"/>
                      </a:lnTo>
                      <a:lnTo>
                        <a:pt x="360" y="445"/>
                      </a:lnTo>
                      <a:lnTo>
                        <a:pt x="362" y="439"/>
                      </a:lnTo>
                      <a:lnTo>
                        <a:pt x="364" y="433"/>
                      </a:lnTo>
                      <a:lnTo>
                        <a:pt x="366" y="427"/>
                      </a:lnTo>
                      <a:lnTo>
                        <a:pt x="368" y="421"/>
                      </a:lnTo>
                      <a:lnTo>
                        <a:pt x="369" y="415"/>
                      </a:lnTo>
                      <a:lnTo>
                        <a:pt x="370" y="409"/>
                      </a:lnTo>
                      <a:lnTo>
                        <a:pt x="371" y="402"/>
                      </a:lnTo>
                      <a:lnTo>
                        <a:pt x="372" y="396"/>
                      </a:lnTo>
                      <a:lnTo>
                        <a:pt x="373" y="389"/>
                      </a:lnTo>
                      <a:lnTo>
                        <a:pt x="373" y="382"/>
                      </a:lnTo>
                      <a:lnTo>
                        <a:pt x="373" y="375"/>
                      </a:lnTo>
                      <a:lnTo>
                        <a:pt x="373" y="368"/>
                      </a:lnTo>
                      <a:lnTo>
                        <a:pt x="373" y="361"/>
                      </a:lnTo>
                      <a:lnTo>
                        <a:pt x="373" y="353"/>
                      </a:lnTo>
                      <a:lnTo>
                        <a:pt x="372" y="346"/>
                      </a:lnTo>
                      <a:lnTo>
                        <a:pt x="372" y="338"/>
                      </a:lnTo>
                      <a:lnTo>
                        <a:pt x="371" y="330"/>
                      </a:lnTo>
                      <a:lnTo>
                        <a:pt x="370" y="323"/>
                      </a:lnTo>
                      <a:lnTo>
                        <a:pt x="369" y="315"/>
                      </a:lnTo>
                      <a:lnTo>
                        <a:pt x="368" y="307"/>
                      </a:lnTo>
                      <a:lnTo>
                        <a:pt x="367" y="299"/>
                      </a:lnTo>
                      <a:lnTo>
                        <a:pt x="366" y="291"/>
                      </a:lnTo>
                      <a:lnTo>
                        <a:pt x="364" y="282"/>
                      </a:lnTo>
                      <a:lnTo>
                        <a:pt x="363" y="274"/>
                      </a:lnTo>
                      <a:lnTo>
                        <a:pt x="361" y="266"/>
                      </a:lnTo>
                      <a:lnTo>
                        <a:pt x="363" y="257"/>
                      </a:lnTo>
                      <a:lnTo>
                        <a:pt x="364" y="249"/>
                      </a:lnTo>
                      <a:lnTo>
                        <a:pt x="365" y="241"/>
                      </a:lnTo>
                      <a:lnTo>
                        <a:pt x="366" y="233"/>
                      </a:lnTo>
                      <a:lnTo>
                        <a:pt x="368" y="224"/>
                      </a:lnTo>
                      <a:lnTo>
                        <a:pt x="369" y="216"/>
                      </a:lnTo>
                      <a:lnTo>
                        <a:pt x="370" y="208"/>
                      </a:lnTo>
                      <a:lnTo>
                        <a:pt x="370" y="200"/>
                      </a:lnTo>
                      <a:lnTo>
                        <a:pt x="371" y="192"/>
                      </a:lnTo>
                      <a:lnTo>
                        <a:pt x="372" y="185"/>
                      </a:lnTo>
                      <a:lnTo>
                        <a:pt x="372" y="177"/>
                      </a:lnTo>
                      <a:lnTo>
                        <a:pt x="372" y="169"/>
                      </a:lnTo>
                      <a:lnTo>
                        <a:pt x="372" y="162"/>
                      </a:lnTo>
                      <a:lnTo>
                        <a:pt x="372" y="155"/>
                      </a:lnTo>
                      <a:lnTo>
                        <a:pt x="372" y="147"/>
                      </a:lnTo>
                      <a:lnTo>
                        <a:pt x="372" y="140"/>
                      </a:lnTo>
                      <a:lnTo>
                        <a:pt x="371" y="133"/>
                      </a:lnTo>
                      <a:lnTo>
                        <a:pt x="370" y="127"/>
                      </a:lnTo>
                      <a:lnTo>
                        <a:pt x="369" y="120"/>
                      </a:lnTo>
                      <a:lnTo>
                        <a:pt x="368" y="113"/>
                      </a:lnTo>
                      <a:lnTo>
                        <a:pt x="367" y="107"/>
                      </a:lnTo>
                      <a:lnTo>
                        <a:pt x="365" y="101"/>
                      </a:lnTo>
                      <a:lnTo>
                        <a:pt x="363" y="95"/>
                      </a:lnTo>
                      <a:lnTo>
                        <a:pt x="361" y="89"/>
                      </a:lnTo>
                      <a:lnTo>
                        <a:pt x="358" y="83"/>
                      </a:lnTo>
                      <a:lnTo>
                        <a:pt x="356" y="78"/>
                      </a:lnTo>
                      <a:lnTo>
                        <a:pt x="353" y="72"/>
                      </a:lnTo>
                      <a:lnTo>
                        <a:pt x="349" y="66"/>
                      </a:lnTo>
                      <a:lnTo>
                        <a:pt x="345" y="60"/>
                      </a:lnTo>
                      <a:lnTo>
                        <a:pt x="341" y="55"/>
                      </a:lnTo>
                      <a:lnTo>
                        <a:pt x="336" y="50"/>
                      </a:lnTo>
                      <a:lnTo>
                        <a:pt x="332" y="45"/>
                      </a:lnTo>
                      <a:lnTo>
                        <a:pt x="327" y="40"/>
                      </a:lnTo>
                      <a:lnTo>
                        <a:pt x="322" y="36"/>
                      </a:lnTo>
                      <a:lnTo>
                        <a:pt x="316" y="32"/>
                      </a:lnTo>
                      <a:lnTo>
                        <a:pt x="310" y="28"/>
                      </a:lnTo>
                      <a:lnTo>
                        <a:pt x="305" y="24"/>
                      </a:lnTo>
                      <a:lnTo>
                        <a:pt x="299" y="21"/>
                      </a:lnTo>
                      <a:lnTo>
                        <a:pt x="292" y="17"/>
                      </a:lnTo>
                      <a:lnTo>
                        <a:pt x="286" y="14"/>
                      </a:lnTo>
                      <a:lnTo>
                        <a:pt x="279" y="12"/>
                      </a:lnTo>
                      <a:lnTo>
                        <a:pt x="273" y="9"/>
                      </a:lnTo>
                      <a:lnTo>
                        <a:pt x="266" y="7"/>
                      </a:lnTo>
                      <a:lnTo>
                        <a:pt x="259" y="6"/>
                      </a:lnTo>
                      <a:lnTo>
                        <a:pt x="252" y="4"/>
                      </a:lnTo>
                      <a:lnTo>
                        <a:pt x="245" y="3"/>
                      </a:lnTo>
                      <a:lnTo>
                        <a:pt x="238" y="2"/>
                      </a:lnTo>
                      <a:lnTo>
                        <a:pt x="230" y="1"/>
                      </a:lnTo>
                      <a:lnTo>
                        <a:pt x="223" y="1"/>
                      </a:lnTo>
                      <a:lnTo>
                        <a:pt x="216" y="0"/>
                      </a:lnTo>
                      <a:lnTo>
                        <a:pt x="209" y="1"/>
                      </a:lnTo>
                      <a:lnTo>
                        <a:pt x="201" y="1"/>
                      </a:lnTo>
                      <a:lnTo>
                        <a:pt x="194" y="2"/>
                      </a:lnTo>
                      <a:lnTo>
                        <a:pt x="187" y="3"/>
                      </a:lnTo>
                      <a:lnTo>
                        <a:pt x="181" y="4"/>
                      </a:lnTo>
                      <a:lnTo>
                        <a:pt x="174" y="6"/>
                      </a:lnTo>
                      <a:lnTo>
                        <a:pt x="167" y="7"/>
                      </a:lnTo>
                      <a:lnTo>
                        <a:pt x="160" y="9"/>
                      </a:lnTo>
                      <a:lnTo>
                        <a:pt x="153" y="12"/>
                      </a:lnTo>
                      <a:lnTo>
                        <a:pt x="147" y="14"/>
                      </a:lnTo>
                      <a:lnTo>
                        <a:pt x="140" y="17"/>
                      </a:lnTo>
                      <a:lnTo>
                        <a:pt x="134" y="20"/>
                      </a:lnTo>
                      <a:lnTo>
                        <a:pt x="128" y="23"/>
                      </a:lnTo>
                      <a:lnTo>
                        <a:pt x="122" y="27"/>
                      </a:lnTo>
                      <a:lnTo>
                        <a:pt x="115" y="30"/>
                      </a:lnTo>
                      <a:lnTo>
                        <a:pt x="109" y="34"/>
                      </a:lnTo>
                      <a:lnTo>
                        <a:pt x="104" y="38"/>
                      </a:lnTo>
                      <a:lnTo>
                        <a:pt x="98" y="43"/>
                      </a:lnTo>
                      <a:lnTo>
                        <a:pt x="92" y="47"/>
                      </a:lnTo>
                      <a:lnTo>
                        <a:pt x="87" y="52"/>
                      </a:lnTo>
                      <a:lnTo>
                        <a:pt x="81" y="57"/>
                      </a:lnTo>
                      <a:lnTo>
                        <a:pt x="76" y="62"/>
                      </a:lnTo>
                      <a:lnTo>
                        <a:pt x="71" y="67"/>
                      </a:lnTo>
                      <a:lnTo>
                        <a:pt x="66" y="73"/>
                      </a:lnTo>
                      <a:lnTo>
                        <a:pt x="61" y="79"/>
                      </a:lnTo>
                      <a:lnTo>
                        <a:pt x="56" y="84"/>
                      </a:lnTo>
                      <a:lnTo>
                        <a:pt x="52" y="89"/>
                      </a:lnTo>
                      <a:lnTo>
                        <a:pt x="48" y="95"/>
                      </a:lnTo>
                      <a:lnTo>
                        <a:pt x="44" y="101"/>
                      </a:lnTo>
                      <a:lnTo>
                        <a:pt x="41" y="107"/>
                      </a:lnTo>
                      <a:lnTo>
                        <a:pt x="37" y="113"/>
                      </a:lnTo>
                      <a:lnTo>
                        <a:pt x="34" y="119"/>
                      </a:lnTo>
                      <a:lnTo>
                        <a:pt x="31" y="125"/>
                      </a:lnTo>
                      <a:lnTo>
                        <a:pt x="27" y="132"/>
                      </a:lnTo>
                      <a:lnTo>
                        <a:pt x="24" y="138"/>
                      </a:lnTo>
                      <a:lnTo>
                        <a:pt x="22" y="145"/>
                      </a:lnTo>
                      <a:lnTo>
                        <a:pt x="19" y="152"/>
                      </a:lnTo>
                      <a:lnTo>
                        <a:pt x="17" y="159"/>
                      </a:lnTo>
                      <a:lnTo>
                        <a:pt x="14" y="166"/>
                      </a:lnTo>
                      <a:lnTo>
                        <a:pt x="12" y="173"/>
                      </a:lnTo>
                      <a:lnTo>
                        <a:pt x="10" y="180"/>
                      </a:lnTo>
                      <a:lnTo>
                        <a:pt x="9" y="187"/>
                      </a:lnTo>
                      <a:lnTo>
                        <a:pt x="7" y="195"/>
                      </a:lnTo>
                      <a:lnTo>
                        <a:pt x="5" y="202"/>
                      </a:lnTo>
                      <a:lnTo>
                        <a:pt x="4" y="210"/>
                      </a:lnTo>
                      <a:lnTo>
                        <a:pt x="3" y="217"/>
                      </a:lnTo>
                      <a:lnTo>
                        <a:pt x="2" y="225"/>
                      </a:lnTo>
                      <a:lnTo>
                        <a:pt x="1" y="233"/>
                      </a:lnTo>
                      <a:lnTo>
                        <a:pt x="1" y="241"/>
                      </a:lnTo>
                      <a:lnTo>
                        <a:pt x="0" y="249"/>
                      </a:lnTo>
                      <a:lnTo>
                        <a:pt x="0" y="256"/>
                      </a:lnTo>
                      <a:lnTo>
                        <a:pt x="0" y="264"/>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7721" name="Freeform 475"/>
                <p:cNvSpPr>
                  <a:spLocks/>
                </p:cNvSpPr>
                <p:nvPr/>
              </p:nvSpPr>
              <p:spPr bwMode="auto">
                <a:xfrm>
                  <a:off x="2161" y="1363"/>
                  <a:ext cx="999" cy="1355"/>
                </a:xfrm>
                <a:custGeom>
                  <a:avLst/>
                  <a:gdLst>
                    <a:gd name="T0" fmla="*/ 14876 w 777"/>
                    <a:gd name="T1" fmla="*/ 865767 h 1094"/>
                    <a:gd name="T2" fmla="*/ 52264 w 777"/>
                    <a:gd name="T3" fmla="*/ 948249 h 1094"/>
                    <a:gd name="T4" fmla="*/ 111081 w 777"/>
                    <a:gd name="T5" fmla="*/ 1027732 h 1094"/>
                    <a:gd name="T6" fmla="*/ 195195 w 777"/>
                    <a:gd name="T7" fmla="*/ 1102478 h 1094"/>
                    <a:gd name="T8" fmla="*/ 297051 w 777"/>
                    <a:gd name="T9" fmla="*/ 1174189 h 1094"/>
                    <a:gd name="T10" fmla="*/ 429366 w 777"/>
                    <a:gd name="T11" fmla="*/ 1241605 h 1094"/>
                    <a:gd name="T12" fmla="*/ 573254 w 777"/>
                    <a:gd name="T13" fmla="*/ 1305296 h 1094"/>
                    <a:gd name="T14" fmla="*/ 730092 w 777"/>
                    <a:gd name="T15" fmla="*/ 1362232 h 1094"/>
                    <a:gd name="T16" fmla="*/ 904527 w 777"/>
                    <a:gd name="T17" fmla="*/ 1412929 h 1094"/>
                    <a:gd name="T18" fmla="*/ 1100304 w 777"/>
                    <a:gd name="T19" fmla="*/ 1459361 h 1094"/>
                    <a:gd name="T20" fmla="*/ 1305455 w 777"/>
                    <a:gd name="T21" fmla="*/ 1498699 h 1094"/>
                    <a:gd name="T22" fmla="*/ 1521683 w 777"/>
                    <a:gd name="T23" fmla="*/ 1529511 h 1094"/>
                    <a:gd name="T24" fmla="*/ 1749815 w 777"/>
                    <a:gd name="T25" fmla="*/ 1554493 h 1094"/>
                    <a:gd name="T26" fmla="*/ 1982238 w 777"/>
                    <a:gd name="T27" fmla="*/ 1570696 h 1094"/>
                    <a:gd name="T28" fmla="*/ 2229269 w 777"/>
                    <a:gd name="T29" fmla="*/ 1578014 h 1094"/>
                    <a:gd name="T30" fmla="*/ 2449202 w 777"/>
                    <a:gd name="T31" fmla="*/ 1578014 h 1094"/>
                    <a:gd name="T32" fmla="*/ 2697376 w 777"/>
                    <a:gd name="T33" fmla="*/ 1567067 h 1094"/>
                    <a:gd name="T34" fmla="*/ 2917616 w 777"/>
                    <a:gd name="T35" fmla="*/ 1548029 h 1094"/>
                    <a:gd name="T36" fmla="*/ 3124643 w 777"/>
                    <a:gd name="T37" fmla="*/ 1521098 h 1094"/>
                    <a:gd name="T38" fmla="*/ 3310462 w 777"/>
                    <a:gd name="T39" fmla="*/ 1486652 h 1094"/>
                    <a:gd name="T40" fmla="*/ 3480913 w 777"/>
                    <a:gd name="T41" fmla="*/ 1444731 h 1094"/>
                    <a:gd name="T42" fmla="*/ 3621145 w 777"/>
                    <a:gd name="T43" fmla="*/ 1396012 h 1094"/>
                    <a:gd name="T44" fmla="*/ 3746807 w 777"/>
                    <a:gd name="T45" fmla="*/ 1338465 h 1094"/>
                    <a:gd name="T46" fmla="*/ 3844421 w 777"/>
                    <a:gd name="T47" fmla="*/ 1278589 h 1094"/>
                    <a:gd name="T48" fmla="*/ 3918426 w 777"/>
                    <a:gd name="T49" fmla="*/ 1211807 h 1094"/>
                    <a:gd name="T50" fmla="*/ 3969873 w 777"/>
                    <a:gd name="T51" fmla="*/ 1139351 h 1094"/>
                    <a:gd name="T52" fmla="*/ 3988983 w 777"/>
                    <a:gd name="T53" fmla="*/ 1066059 h 1094"/>
                    <a:gd name="T54" fmla="*/ 3976834 w 777"/>
                    <a:gd name="T55" fmla="*/ 986350 h 1094"/>
                    <a:gd name="T56" fmla="*/ 3942378 w 777"/>
                    <a:gd name="T57" fmla="*/ 903166 h 1094"/>
                    <a:gd name="T58" fmla="*/ 3875171 w 777"/>
                    <a:gd name="T59" fmla="*/ 817440 h 1094"/>
                    <a:gd name="T60" fmla="*/ 3902558 w 777"/>
                    <a:gd name="T61" fmla="*/ 742607 h 1094"/>
                    <a:gd name="T62" fmla="*/ 3958136 w 777"/>
                    <a:gd name="T63" fmla="*/ 655310 h 1094"/>
                    <a:gd name="T64" fmla="*/ 3976834 w 777"/>
                    <a:gd name="T65" fmla="*/ 572642 h 1094"/>
                    <a:gd name="T66" fmla="*/ 3971458 w 777"/>
                    <a:gd name="T67" fmla="*/ 493874 h 1094"/>
                    <a:gd name="T68" fmla="*/ 3942378 w 777"/>
                    <a:gd name="T69" fmla="*/ 418523 h 1094"/>
                    <a:gd name="T70" fmla="*/ 3886092 w 777"/>
                    <a:gd name="T71" fmla="*/ 346788 h 1094"/>
                    <a:gd name="T72" fmla="*/ 3799392 w 777"/>
                    <a:gd name="T73" fmla="*/ 282838 h 1094"/>
                    <a:gd name="T74" fmla="*/ 3692466 w 777"/>
                    <a:gd name="T75" fmla="*/ 223082 h 1094"/>
                    <a:gd name="T76" fmla="*/ 3567302 w 777"/>
                    <a:gd name="T77" fmla="*/ 169436 h 1094"/>
                    <a:gd name="T78" fmla="*/ 3414006 w 777"/>
                    <a:gd name="T79" fmla="*/ 120965 h 1094"/>
                    <a:gd name="T80" fmla="*/ 3242472 w 777"/>
                    <a:gd name="T81" fmla="*/ 79476 h 1094"/>
                    <a:gd name="T82" fmla="*/ 3046879 w 777"/>
                    <a:gd name="T83" fmla="*/ 48301 h 1094"/>
                    <a:gd name="T84" fmla="*/ 2837823 w 777"/>
                    <a:gd name="T85" fmla="*/ 23056 h 1094"/>
                    <a:gd name="T86" fmla="*/ 2611759 w 777"/>
                    <a:gd name="T87" fmla="*/ 6843 h 1094"/>
                    <a:gd name="T88" fmla="*/ 2362330 w 777"/>
                    <a:gd name="T89" fmla="*/ 0 h 1094"/>
                    <a:gd name="T90" fmla="*/ 2145529 w 777"/>
                    <a:gd name="T91" fmla="*/ 1 h 1094"/>
                    <a:gd name="T92" fmla="*/ 1903391 w 777"/>
                    <a:gd name="T93" fmla="*/ 13003 h 1094"/>
                    <a:gd name="T94" fmla="*/ 1668745 w 777"/>
                    <a:gd name="T95" fmla="*/ 30600 h 1094"/>
                    <a:gd name="T96" fmla="*/ 1443983 w 777"/>
                    <a:gd name="T97" fmla="*/ 58141 h 1094"/>
                    <a:gd name="T98" fmla="*/ 1233238 w 777"/>
                    <a:gd name="T99" fmla="*/ 91773 h 1094"/>
                    <a:gd name="T100" fmla="*/ 1032547 w 777"/>
                    <a:gd name="T101" fmla="*/ 133087 h 1094"/>
                    <a:gd name="T102" fmla="*/ 840792 w 777"/>
                    <a:gd name="T103" fmla="*/ 181003 h 1094"/>
                    <a:gd name="T104" fmla="*/ 671952 w 777"/>
                    <a:gd name="T105" fmla="*/ 233967 h 1094"/>
                    <a:gd name="T106" fmla="*/ 518359 w 777"/>
                    <a:gd name="T107" fmla="*/ 292661 h 1094"/>
                    <a:gd name="T108" fmla="*/ 380040 w 777"/>
                    <a:gd name="T109" fmla="*/ 357194 h 1094"/>
                    <a:gd name="T110" fmla="*/ 262683 w 777"/>
                    <a:gd name="T111" fmla="*/ 425965 h 1094"/>
                    <a:gd name="T112" fmla="*/ 163315 w 777"/>
                    <a:gd name="T113" fmla="*/ 499490 h 1094"/>
                    <a:gd name="T114" fmla="*/ 86396 w 777"/>
                    <a:gd name="T115" fmla="*/ 575974 h 1094"/>
                    <a:gd name="T116" fmla="*/ 35178 w 777"/>
                    <a:gd name="T117" fmla="*/ 657796 h 1094"/>
                    <a:gd name="T118" fmla="*/ 1 w 777"/>
                    <a:gd name="T119" fmla="*/ 738277 h 10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7"/>
                    <a:gd name="T181" fmla="*/ 0 h 1094"/>
                    <a:gd name="T182" fmla="*/ 777 w 777"/>
                    <a:gd name="T183" fmla="*/ 1094 h 10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7" h="1094">
                      <a:moveTo>
                        <a:pt x="0" y="549"/>
                      </a:moveTo>
                      <a:lnTo>
                        <a:pt x="1" y="556"/>
                      </a:lnTo>
                      <a:lnTo>
                        <a:pt x="1" y="564"/>
                      </a:lnTo>
                      <a:lnTo>
                        <a:pt x="1" y="571"/>
                      </a:lnTo>
                      <a:lnTo>
                        <a:pt x="1" y="578"/>
                      </a:lnTo>
                      <a:lnTo>
                        <a:pt x="2" y="586"/>
                      </a:lnTo>
                      <a:lnTo>
                        <a:pt x="2" y="593"/>
                      </a:lnTo>
                      <a:lnTo>
                        <a:pt x="3" y="600"/>
                      </a:lnTo>
                      <a:lnTo>
                        <a:pt x="3" y="607"/>
                      </a:lnTo>
                      <a:lnTo>
                        <a:pt x="4" y="615"/>
                      </a:lnTo>
                      <a:lnTo>
                        <a:pt x="5" y="622"/>
                      </a:lnTo>
                      <a:lnTo>
                        <a:pt x="6" y="629"/>
                      </a:lnTo>
                      <a:lnTo>
                        <a:pt x="7" y="636"/>
                      </a:lnTo>
                      <a:lnTo>
                        <a:pt x="8" y="643"/>
                      </a:lnTo>
                      <a:lnTo>
                        <a:pt x="9" y="650"/>
                      </a:lnTo>
                      <a:lnTo>
                        <a:pt x="10" y="657"/>
                      </a:lnTo>
                      <a:lnTo>
                        <a:pt x="11" y="664"/>
                      </a:lnTo>
                      <a:lnTo>
                        <a:pt x="12" y="671"/>
                      </a:lnTo>
                      <a:lnTo>
                        <a:pt x="14" y="678"/>
                      </a:lnTo>
                      <a:lnTo>
                        <a:pt x="15" y="685"/>
                      </a:lnTo>
                      <a:lnTo>
                        <a:pt x="17" y="692"/>
                      </a:lnTo>
                      <a:lnTo>
                        <a:pt x="18" y="699"/>
                      </a:lnTo>
                      <a:lnTo>
                        <a:pt x="20" y="705"/>
                      </a:lnTo>
                      <a:lnTo>
                        <a:pt x="22" y="712"/>
                      </a:lnTo>
                      <a:lnTo>
                        <a:pt x="23" y="719"/>
                      </a:lnTo>
                      <a:lnTo>
                        <a:pt x="25" y="725"/>
                      </a:lnTo>
                      <a:lnTo>
                        <a:pt x="27" y="732"/>
                      </a:lnTo>
                      <a:lnTo>
                        <a:pt x="29" y="739"/>
                      </a:lnTo>
                      <a:lnTo>
                        <a:pt x="31" y="745"/>
                      </a:lnTo>
                      <a:lnTo>
                        <a:pt x="33" y="751"/>
                      </a:lnTo>
                      <a:lnTo>
                        <a:pt x="36" y="757"/>
                      </a:lnTo>
                      <a:lnTo>
                        <a:pt x="38" y="764"/>
                      </a:lnTo>
                      <a:lnTo>
                        <a:pt x="40" y="770"/>
                      </a:lnTo>
                      <a:lnTo>
                        <a:pt x="43" y="776"/>
                      </a:lnTo>
                      <a:lnTo>
                        <a:pt x="45" y="783"/>
                      </a:lnTo>
                      <a:lnTo>
                        <a:pt x="48" y="789"/>
                      </a:lnTo>
                      <a:lnTo>
                        <a:pt x="50" y="795"/>
                      </a:lnTo>
                      <a:lnTo>
                        <a:pt x="53" y="801"/>
                      </a:lnTo>
                      <a:lnTo>
                        <a:pt x="56" y="807"/>
                      </a:lnTo>
                      <a:lnTo>
                        <a:pt x="58" y="813"/>
                      </a:lnTo>
                      <a:lnTo>
                        <a:pt x="61" y="819"/>
                      </a:lnTo>
                      <a:lnTo>
                        <a:pt x="64" y="825"/>
                      </a:lnTo>
                      <a:lnTo>
                        <a:pt x="67" y="831"/>
                      </a:lnTo>
                      <a:lnTo>
                        <a:pt x="70" y="837"/>
                      </a:lnTo>
                      <a:lnTo>
                        <a:pt x="73" y="843"/>
                      </a:lnTo>
                      <a:lnTo>
                        <a:pt x="76" y="849"/>
                      </a:lnTo>
                      <a:lnTo>
                        <a:pt x="79" y="855"/>
                      </a:lnTo>
                      <a:lnTo>
                        <a:pt x="83" y="860"/>
                      </a:lnTo>
                      <a:lnTo>
                        <a:pt x="86" y="866"/>
                      </a:lnTo>
                      <a:lnTo>
                        <a:pt x="89" y="871"/>
                      </a:lnTo>
                      <a:lnTo>
                        <a:pt x="93" y="877"/>
                      </a:lnTo>
                      <a:lnTo>
                        <a:pt x="96" y="882"/>
                      </a:lnTo>
                      <a:lnTo>
                        <a:pt x="100" y="888"/>
                      </a:lnTo>
                      <a:lnTo>
                        <a:pt x="103" y="893"/>
                      </a:lnTo>
                      <a:lnTo>
                        <a:pt x="107" y="899"/>
                      </a:lnTo>
                      <a:lnTo>
                        <a:pt x="111" y="904"/>
                      </a:lnTo>
                      <a:lnTo>
                        <a:pt x="114" y="909"/>
                      </a:lnTo>
                      <a:lnTo>
                        <a:pt x="118" y="914"/>
                      </a:lnTo>
                      <a:lnTo>
                        <a:pt x="122" y="919"/>
                      </a:lnTo>
                      <a:lnTo>
                        <a:pt x="126" y="924"/>
                      </a:lnTo>
                      <a:lnTo>
                        <a:pt x="130" y="929"/>
                      </a:lnTo>
                      <a:lnTo>
                        <a:pt x="134" y="934"/>
                      </a:lnTo>
                      <a:lnTo>
                        <a:pt x="138" y="939"/>
                      </a:lnTo>
                      <a:lnTo>
                        <a:pt x="142" y="944"/>
                      </a:lnTo>
                      <a:lnTo>
                        <a:pt x="146" y="948"/>
                      </a:lnTo>
                      <a:lnTo>
                        <a:pt x="150" y="953"/>
                      </a:lnTo>
                      <a:lnTo>
                        <a:pt x="155" y="958"/>
                      </a:lnTo>
                      <a:lnTo>
                        <a:pt x="159" y="962"/>
                      </a:lnTo>
                      <a:lnTo>
                        <a:pt x="163" y="967"/>
                      </a:lnTo>
                      <a:lnTo>
                        <a:pt x="168" y="971"/>
                      </a:lnTo>
                      <a:lnTo>
                        <a:pt x="172" y="975"/>
                      </a:lnTo>
                      <a:lnTo>
                        <a:pt x="176" y="979"/>
                      </a:lnTo>
                      <a:lnTo>
                        <a:pt x="181" y="984"/>
                      </a:lnTo>
                      <a:lnTo>
                        <a:pt x="186" y="988"/>
                      </a:lnTo>
                      <a:lnTo>
                        <a:pt x="190" y="992"/>
                      </a:lnTo>
                      <a:lnTo>
                        <a:pt x="195" y="996"/>
                      </a:lnTo>
                      <a:lnTo>
                        <a:pt x="199" y="1000"/>
                      </a:lnTo>
                      <a:lnTo>
                        <a:pt x="204" y="1004"/>
                      </a:lnTo>
                      <a:lnTo>
                        <a:pt x="209" y="1007"/>
                      </a:lnTo>
                      <a:lnTo>
                        <a:pt x="214" y="1011"/>
                      </a:lnTo>
                      <a:lnTo>
                        <a:pt x="219" y="1015"/>
                      </a:lnTo>
                      <a:lnTo>
                        <a:pt x="223" y="1018"/>
                      </a:lnTo>
                      <a:lnTo>
                        <a:pt x="228" y="1022"/>
                      </a:lnTo>
                      <a:lnTo>
                        <a:pt x="233" y="1025"/>
                      </a:lnTo>
                      <a:lnTo>
                        <a:pt x="238" y="1028"/>
                      </a:lnTo>
                      <a:lnTo>
                        <a:pt x="243" y="1032"/>
                      </a:lnTo>
                      <a:lnTo>
                        <a:pt x="248" y="1035"/>
                      </a:lnTo>
                      <a:lnTo>
                        <a:pt x="254" y="1038"/>
                      </a:lnTo>
                      <a:lnTo>
                        <a:pt x="259" y="1041"/>
                      </a:lnTo>
                      <a:lnTo>
                        <a:pt x="264" y="1044"/>
                      </a:lnTo>
                      <a:lnTo>
                        <a:pt x="269" y="1047"/>
                      </a:lnTo>
                      <a:lnTo>
                        <a:pt x="274" y="1050"/>
                      </a:lnTo>
                      <a:lnTo>
                        <a:pt x="280" y="1052"/>
                      </a:lnTo>
                      <a:lnTo>
                        <a:pt x="285" y="1055"/>
                      </a:lnTo>
                      <a:lnTo>
                        <a:pt x="290" y="1058"/>
                      </a:lnTo>
                      <a:lnTo>
                        <a:pt x="296" y="1060"/>
                      </a:lnTo>
                      <a:lnTo>
                        <a:pt x="301" y="1062"/>
                      </a:lnTo>
                      <a:lnTo>
                        <a:pt x="307" y="1065"/>
                      </a:lnTo>
                      <a:lnTo>
                        <a:pt x="312" y="1067"/>
                      </a:lnTo>
                      <a:lnTo>
                        <a:pt x="318" y="1069"/>
                      </a:lnTo>
                      <a:lnTo>
                        <a:pt x="323" y="1071"/>
                      </a:lnTo>
                      <a:lnTo>
                        <a:pt x="329" y="1073"/>
                      </a:lnTo>
                      <a:lnTo>
                        <a:pt x="334" y="1075"/>
                      </a:lnTo>
                      <a:lnTo>
                        <a:pt x="340" y="1077"/>
                      </a:lnTo>
                      <a:lnTo>
                        <a:pt x="346" y="1078"/>
                      </a:lnTo>
                      <a:lnTo>
                        <a:pt x="351" y="1080"/>
                      </a:lnTo>
                      <a:lnTo>
                        <a:pt x="357" y="1082"/>
                      </a:lnTo>
                      <a:lnTo>
                        <a:pt x="363" y="1083"/>
                      </a:lnTo>
                      <a:lnTo>
                        <a:pt x="369" y="1084"/>
                      </a:lnTo>
                      <a:lnTo>
                        <a:pt x="374" y="1086"/>
                      </a:lnTo>
                      <a:lnTo>
                        <a:pt x="380" y="1087"/>
                      </a:lnTo>
                      <a:lnTo>
                        <a:pt x="386" y="1088"/>
                      </a:lnTo>
                      <a:lnTo>
                        <a:pt x="392" y="1089"/>
                      </a:lnTo>
                      <a:lnTo>
                        <a:pt x="398" y="1090"/>
                      </a:lnTo>
                      <a:lnTo>
                        <a:pt x="404" y="1091"/>
                      </a:lnTo>
                      <a:lnTo>
                        <a:pt x="410" y="1091"/>
                      </a:lnTo>
                      <a:lnTo>
                        <a:pt x="416" y="1092"/>
                      </a:lnTo>
                      <a:lnTo>
                        <a:pt x="422" y="1092"/>
                      </a:lnTo>
                      <a:lnTo>
                        <a:pt x="428" y="1093"/>
                      </a:lnTo>
                      <a:lnTo>
                        <a:pt x="434" y="1093"/>
                      </a:lnTo>
                      <a:lnTo>
                        <a:pt x="440" y="1093"/>
                      </a:lnTo>
                      <a:lnTo>
                        <a:pt x="446" y="1093"/>
                      </a:lnTo>
                      <a:lnTo>
                        <a:pt x="452" y="1093"/>
                      </a:lnTo>
                      <a:lnTo>
                        <a:pt x="458" y="1093"/>
                      </a:lnTo>
                      <a:lnTo>
                        <a:pt x="464" y="1093"/>
                      </a:lnTo>
                      <a:lnTo>
                        <a:pt x="470" y="1093"/>
                      </a:lnTo>
                      <a:lnTo>
                        <a:pt x="477" y="1093"/>
                      </a:lnTo>
                      <a:lnTo>
                        <a:pt x="483" y="1092"/>
                      </a:lnTo>
                      <a:lnTo>
                        <a:pt x="489" y="1091"/>
                      </a:lnTo>
                      <a:lnTo>
                        <a:pt x="495" y="1091"/>
                      </a:lnTo>
                      <a:lnTo>
                        <a:pt x="501" y="1090"/>
                      </a:lnTo>
                      <a:lnTo>
                        <a:pt x="506" y="1089"/>
                      </a:lnTo>
                      <a:lnTo>
                        <a:pt x="512" y="1088"/>
                      </a:lnTo>
                      <a:lnTo>
                        <a:pt x="518" y="1087"/>
                      </a:lnTo>
                      <a:lnTo>
                        <a:pt x="524" y="1086"/>
                      </a:lnTo>
                      <a:lnTo>
                        <a:pt x="529" y="1085"/>
                      </a:lnTo>
                      <a:lnTo>
                        <a:pt x="535" y="1083"/>
                      </a:lnTo>
                      <a:lnTo>
                        <a:pt x="541" y="1082"/>
                      </a:lnTo>
                      <a:lnTo>
                        <a:pt x="546" y="1080"/>
                      </a:lnTo>
                      <a:lnTo>
                        <a:pt x="552" y="1078"/>
                      </a:lnTo>
                      <a:lnTo>
                        <a:pt x="557" y="1077"/>
                      </a:lnTo>
                      <a:lnTo>
                        <a:pt x="562" y="1075"/>
                      </a:lnTo>
                      <a:lnTo>
                        <a:pt x="568" y="1073"/>
                      </a:lnTo>
                      <a:lnTo>
                        <a:pt x="573" y="1071"/>
                      </a:lnTo>
                      <a:lnTo>
                        <a:pt x="578" y="1069"/>
                      </a:lnTo>
                      <a:lnTo>
                        <a:pt x="583" y="1067"/>
                      </a:lnTo>
                      <a:lnTo>
                        <a:pt x="588" y="1064"/>
                      </a:lnTo>
                      <a:lnTo>
                        <a:pt x="593" y="1062"/>
                      </a:lnTo>
                      <a:lnTo>
                        <a:pt x="598" y="1059"/>
                      </a:lnTo>
                      <a:lnTo>
                        <a:pt x="603" y="1057"/>
                      </a:lnTo>
                      <a:lnTo>
                        <a:pt x="608" y="1054"/>
                      </a:lnTo>
                      <a:lnTo>
                        <a:pt x="613" y="1052"/>
                      </a:lnTo>
                      <a:lnTo>
                        <a:pt x="617" y="1049"/>
                      </a:lnTo>
                      <a:lnTo>
                        <a:pt x="622" y="1046"/>
                      </a:lnTo>
                      <a:lnTo>
                        <a:pt x="627" y="1043"/>
                      </a:lnTo>
                      <a:lnTo>
                        <a:pt x="631" y="1040"/>
                      </a:lnTo>
                      <a:lnTo>
                        <a:pt x="636" y="1037"/>
                      </a:lnTo>
                      <a:lnTo>
                        <a:pt x="640" y="1033"/>
                      </a:lnTo>
                      <a:lnTo>
                        <a:pt x="644" y="1030"/>
                      </a:lnTo>
                      <a:lnTo>
                        <a:pt x="649" y="1027"/>
                      </a:lnTo>
                      <a:lnTo>
                        <a:pt x="653" y="1023"/>
                      </a:lnTo>
                      <a:lnTo>
                        <a:pt x="657" y="1020"/>
                      </a:lnTo>
                      <a:lnTo>
                        <a:pt x="661" y="1016"/>
                      </a:lnTo>
                      <a:lnTo>
                        <a:pt x="665" y="1012"/>
                      </a:lnTo>
                      <a:lnTo>
                        <a:pt x="669" y="1009"/>
                      </a:lnTo>
                      <a:lnTo>
                        <a:pt x="673" y="1005"/>
                      </a:lnTo>
                      <a:lnTo>
                        <a:pt x="677" y="1001"/>
                      </a:lnTo>
                      <a:lnTo>
                        <a:pt x="681" y="997"/>
                      </a:lnTo>
                      <a:lnTo>
                        <a:pt x="684" y="993"/>
                      </a:lnTo>
                      <a:lnTo>
                        <a:pt x="688" y="989"/>
                      </a:lnTo>
                      <a:lnTo>
                        <a:pt x="692" y="984"/>
                      </a:lnTo>
                      <a:lnTo>
                        <a:pt x="695" y="980"/>
                      </a:lnTo>
                      <a:lnTo>
                        <a:pt x="698" y="976"/>
                      </a:lnTo>
                      <a:lnTo>
                        <a:pt x="702" y="971"/>
                      </a:lnTo>
                      <a:lnTo>
                        <a:pt x="705" y="967"/>
                      </a:lnTo>
                      <a:lnTo>
                        <a:pt x="708" y="962"/>
                      </a:lnTo>
                      <a:lnTo>
                        <a:pt x="712" y="958"/>
                      </a:lnTo>
                      <a:lnTo>
                        <a:pt x="715" y="953"/>
                      </a:lnTo>
                      <a:lnTo>
                        <a:pt x="718" y="948"/>
                      </a:lnTo>
                      <a:lnTo>
                        <a:pt x="721" y="943"/>
                      </a:lnTo>
                      <a:lnTo>
                        <a:pt x="723" y="938"/>
                      </a:lnTo>
                      <a:lnTo>
                        <a:pt x="726" y="933"/>
                      </a:lnTo>
                      <a:lnTo>
                        <a:pt x="729" y="928"/>
                      </a:lnTo>
                      <a:lnTo>
                        <a:pt x="732" y="923"/>
                      </a:lnTo>
                      <a:lnTo>
                        <a:pt x="734" y="918"/>
                      </a:lnTo>
                      <a:lnTo>
                        <a:pt x="737" y="913"/>
                      </a:lnTo>
                      <a:lnTo>
                        <a:pt x="739" y="908"/>
                      </a:lnTo>
                      <a:lnTo>
                        <a:pt x="742" y="902"/>
                      </a:lnTo>
                      <a:lnTo>
                        <a:pt x="744" y="897"/>
                      </a:lnTo>
                      <a:lnTo>
                        <a:pt x="746" y="891"/>
                      </a:lnTo>
                      <a:lnTo>
                        <a:pt x="748" y="886"/>
                      </a:lnTo>
                      <a:lnTo>
                        <a:pt x="750" y="880"/>
                      </a:lnTo>
                      <a:lnTo>
                        <a:pt x="752" y="875"/>
                      </a:lnTo>
                      <a:lnTo>
                        <a:pt x="754" y="869"/>
                      </a:lnTo>
                      <a:lnTo>
                        <a:pt x="756" y="863"/>
                      </a:lnTo>
                      <a:lnTo>
                        <a:pt x="758" y="857"/>
                      </a:lnTo>
                      <a:lnTo>
                        <a:pt x="759" y="851"/>
                      </a:lnTo>
                      <a:lnTo>
                        <a:pt x="761" y="846"/>
                      </a:lnTo>
                      <a:lnTo>
                        <a:pt x="763" y="840"/>
                      </a:lnTo>
                      <a:lnTo>
                        <a:pt x="764" y="834"/>
                      </a:lnTo>
                      <a:lnTo>
                        <a:pt x="765" y="828"/>
                      </a:lnTo>
                      <a:lnTo>
                        <a:pt x="767" y="821"/>
                      </a:lnTo>
                      <a:lnTo>
                        <a:pt x="768" y="815"/>
                      </a:lnTo>
                      <a:lnTo>
                        <a:pt x="769" y="809"/>
                      </a:lnTo>
                      <a:lnTo>
                        <a:pt x="770" y="803"/>
                      </a:lnTo>
                      <a:lnTo>
                        <a:pt x="771" y="796"/>
                      </a:lnTo>
                      <a:lnTo>
                        <a:pt x="772" y="790"/>
                      </a:lnTo>
                      <a:lnTo>
                        <a:pt x="773" y="784"/>
                      </a:lnTo>
                      <a:lnTo>
                        <a:pt x="773" y="777"/>
                      </a:lnTo>
                      <a:lnTo>
                        <a:pt x="774" y="771"/>
                      </a:lnTo>
                      <a:lnTo>
                        <a:pt x="774" y="764"/>
                      </a:lnTo>
                      <a:lnTo>
                        <a:pt x="775" y="758"/>
                      </a:lnTo>
                      <a:lnTo>
                        <a:pt x="775" y="751"/>
                      </a:lnTo>
                      <a:lnTo>
                        <a:pt x="776" y="745"/>
                      </a:lnTo>
                      <a:lnTo>
                        <a:pt x="776" y="739"/>
                      </a:lnTo>
                      <a:lnTo>
                        <a:pt x="776" y="732"/>
                      </a:lnTo>
                      <a:lnTo>
                        <a:pt x="776" y="725"/>
                      </a:lnTo>
                      <a:lnTo>
                        <a:pt x="776" y="718"/>
                      </a:lnTo>
                      <a:lnTo>
                        <a:pt x="776" y="711"/>
                      </a:lnTo>
                      <a:lnTo>
                        <a:pt x="775" y="704"/>
                      </a:lnTo>
                      <a:lnTo>
                        <a:pt x="775" y="697"/>
                      </a:lnTo>
                      <a:lnTo>
                        <a:pt x="775" y="690"/>
                      </a:lnTo>
                      <a:lnTo>
                        <a:pt x="774" y="683"/>
                      </a:lnTo>
                      <a:lnTo>
                        <a:pt x="774" y="676"/>
                      </a:lnTo>
                      <a:lnTo>
                        <a:pt x="773" y="669"/>
                      </a:lnTo>
                      <a:lnTo>
                        <a:pt x="772" y="662"/>
                      </a:lnTo>
                      <a:lnTo>
                        <a:pt x="771" y="655"/>
                      </a:lnTo>
                      <a:lnTo>
                        <a:pt x="770" y="648"/>
                      </a:lnTo>
                      <a:lnTo>
                        <a:pt x="769" y="641"/>
                      </a:lnTo>
                      <a:lnTo>
                        <a:pt x="768" y="633"/>
                      </a:lnTo>
                      <a:lnTo>
                        <a:pt x="767" y="626"/>
                      </a:lnTo>
                      <a:lnTo>
                        <a:pt x="766" y="619"/>
                      </a:lnTo>
                      <a:lnTo>
                        <a:pt x="764" y="611"/>
                      </a:lnTo>
                      <a:lnTo>
                        <a:pt x="763" y="604"/>
                      </a:lnTo>
                      <a:lnTo>
                        <a:pt x="761" y="597"/>
                      </a:lnTo>
                      <a:lnTo>
                        <a:pt x="759" y="589"/>
                      </a:lnTo>
                      <a:lnTo>
                        <a:pt x="758" y="582"/>
                      </a:lnTo>
                      <a:lnTo>
                        <a:pt x="756" y="574"/>
                      </a:lnTo>
                      <a:lnTo>
                        <a:pt x="754" y="567"/>
                      </a:lnTo>
                      <a:lnTo>
                        <a:pt x="752" y="559"/>
                      </a:lnTo>
                      <a:lnTo>
                        <a:pt x="750" y="552"/>
                      </a:lnTo>
                      <a:lnTo>
                        <a:pt x="752" y="544"/>
                      </a:lnTo>
                      <a:lnTo>
                        <a:pt x="754" y="536"/>
                      </a:lnTo>
                      <a:lnTo>
                        <a:pt x="756" y="529"/>
                      </a:lnTo>
                      <a:lnTo>
                        <a:pt x="757" y="521"/>
                      </a:lnTo>
                      <a:lnTo>
                        <a:pt x="759" y="514"/>
                      </a:lnTo>
                      <a:lnTo>
                        <a:pt x="761" y="506"/>
                      </a:lnTo>
                      <a:lnTo>
                        <a:pt x="762" y="498"/>
                      </a:lnTo>
                      <a:lnTo>
                        <a:pt x="764" y="491"/>
                      </a:lnTo>
                      <a:lnTo>
                        <a:pt x="765" y="484"/>
                      </a:lnTo>
                      <a:lnTo>
                        <a:pt x="766" y="476"/>
                      </a:lnTo>
                      <a:lnTo>
                        <a:pt x="767" y="469"/>
                      </a:lnTo>
                      <a:lnTo>
                        <a:pt x="769" y="461"/>
                      </a:lnTo>
                      <a:lnTo>
                        <a:pt x="770" y="454"/>
                      </a:lnTo>
                      <a:lnTo>
                        <a:pt x="770" y="447"/>
                      </a:lnTo>
                      <a:lnTo>
                        <a:pt x="771" y="440"/>
                      </a:lnTo>
                      <a:lnTo>
                        <a:pt x="772" y="432"/>
                      </a:lnTo>
                      <a:lnTo>
                        <a:pt x="773" y="425"/>
                      </a:lnTo>
                      <a:lnTo>
                        <a:pt x="773" y="418"/>
                      </a:lnTo>
                      <a:lnTo>
                        <a:pt x="774" y="411"/>
                      </a:lnTo>
                      <a:lnTo>
                        <a:pt x="774" y="404"/>
                      </a:lnTo>
                      <a:lnTo>
                        <a:pt x="774" y="397"/>
                      </a:lnTo>
                      <a:lnTo>
                        <a:pt x="775" y="390"/>
                      </a:lnTo>
                      <a:lnTo>
                        <a:pt x="775" y="383"/>
                      </a:lnTo>
                      <a:lnTo>
                        <a:pt x="775" y="376"/>
                      </a:lnTo>
                      <a:lnTo>
                        <a:pt x="775" y="369"/>
                      </a:lnTo>
                      <a:lnTo>
                        <a:pt x="774" y="362"/>
                      </a:lnTo>
                      <a:lnTo>
                        <a:pt x="774" y="355"/>
                      </a:lnTo>
                      <a:lnTo>
                        <a:pt x="774" y="349"/>
                      </a:lnTo>
                      <a:lnTo>
                        <a:pt x="773" y="342"/>
                      </a:lnTo>
                      <a:lnTo>
                        <a:pt x="773" y="335"/>
                      </a:lnTo>
                      <a:lnTo>
                        <a:pt x="772" y="329"/>
                      </a:lnTo>
                      <a:lnTo>
                        <a:pt x="772" y="322"/>
                      </a:lnTo>
                      <a:lnTo>
                        <a:pt x="771" y="315"/>
                      </a:lnTo>
                      <a:lnTo>
                        <a:pt x="770" y="309"/>
                      </a:lnTo>
                      <a:lnTo>
                        <a:pt x="769" y="303"/>
                      </a:lnTo>
                      <a:lnTo>
                        <a:pt x="768" y="296"/>
                      </a:lnTo>
                      <a:lnTo>
                        <a:pt x="767" y="290"/>
                      </a:lnTo>
                      <a:lnTo>
                        <a:pt x="766" y="283"/>
                      </a:lnTo>
                      <a:lnTo>
                        <a:pt x="765" y="277"/>
                      </a:lnTo>
                      <a:lnTo>
                        <a:pt x="764" y="271"/>
                      </a:lnTo>
                      <a:lnTo>
                        <a:pt x="762" y="265"/>
                      </a:lnTo>
                      <a:lnTo>
                        <a:pt x="761" y="259"/>
                      </a:lnTo>
                      <a:lnTo>
                        <a:pt x="759" y="253"/>
                      </a:lnTo>
                      <a:lnTo>
                        <a:pt x="758" y="247"/>
                      </a:lnTo>
                      <a:lnTo>
                        <a:pt x="756" y="241"/>
                      </a:lnTo>
                      <a:lnTo>
                        <a:pt x="754" y="235"/>
                      </a:lnTo>
                      <a:lnTo>
                        <a:pt x="753" y="229"/>
                      </a:lnTo>
                      <a:lnTo>
                        <a:pt x="751" y="223"/>
                      </a:lnTo>
                      <a:lnTo>
                        <a:pt x="749" y="218"/>
                      </a:lnTo>
                      <a:lnTo>
                        <a:pt x="747" y="212"/>
                      </a:lnTo>
                      <a:lnTo>
                        <a:pt x="744" y="206"/>
                      </a:lnTo>
                      <a:lnTo>
                        <a:pt x="742" y="201"/>
                      </a:lnTo>
                      <a:lnTo>
                        <a:pt x="740" y="195"/>
                      </a:lnTo>
                      <a:lnTo>
                        <a:pt x="738" y="190"/>
                      </a:lnTo>
                      <a:lnTo>
                        <a:pt x="735" y="185"/>
                      </a:lnTo>
                      <a:lnTo>
                        <a:pt x="733" y="179"/>
                      </a:lnTo>
                      <a:lnTo>
                        <a:pt x="730" y="174"/>
                      </a:lnTo>
                      <a:lnTo>
                        <a:pt x="728" y="169"/>
                      </a:lnTo>
                      <a:lnTo>
                        <a:pt x="725" y="164"/>
                      </a:lnTo>
                      <a:lnTo>
                        <a:pt x="722" y="159"/>
                      </a:lnTo>
                      <a:lnTo>
                        <a:pt x="719" y="154"/>
                      </a:lnTo>
                      <a:lnTo>
                        <a:pt x="716" y="149"/>
                      </a:lnTo>
                      <a:lnTo>
                        <a:pt x="713" y="144"/>
                      </a:lnTo>
                      <a:lnTo>
                        <a:pt x="710" y="139"/>
                      </a:lnTo>
                      <a:lnTo>
                        <a:pt x="707" y="135"/>
                      </a:lnTo>
                      <a:lnTo>
                        <a:pt x="704" y="130"/>
                      </a:lnTo>
                      <a:lnTo>
                        <a:pt x="701" y="125"/>
                      </a:lnTo>
                      <a:lnTo>
                        <a:pt x="697" y="121"/>
                      </a:lnTo>
                      <a:lnTo>
                        <a:pt x="694" y="117"/>
                      </a:lnTo>
                      <a:lnTo>
                        <a:pt x="690" y="112"/>
                      </a:lnTo>
                      <a:lnTo>
                        <a:pt x="687" y="108"/>
                      </a:lnTo>
                      <a:lnTo>
                        <a:pt x="683" y="104"/>
                      </a:lnTo>
                      <a:lnTo>
                        <a:pt x="680" y="100"/>
                      </a:lnTo>
                      <a:lnTo>
                        <a:pt x="676" y="95"/>
                      </a:lnTo>
                      <a:lnTo>
                        <a:pt x="672" y="91"/>
                      </a:lnTo>
                      <a:lnTo>
                        <a:pt x="668" y="88"/>
                      </a:lnTo>
                      <a:lnTo>
                        <a:pt x="664" y="84"/>
                      </a:lnTo>
                      <a:lnTo>
                        <a:pt x="660" y="80"/>
                      </a:lnTo>
                      <a:lnTo>
                        <a:pt x="656" y="76"/>
                      </a:lnTo>
                      <a:lnTo>
                        <a:pt x="652" y="73"/>
                      </a:lnTo>
                      <a:lnTo>
                        <a:pt x="648" y="69"/>
                      </a:lnTo>
                      <a:lnTo>
                        <a:pt x="644" y="66"/>
                      </a:lnTo>
                      <a:lnTo>
                        <a:pt x="639" y="62"/>
                      </a:lnTo>
                      <a:lnTo>
                        <a:pt x="635" y="59"/>
                      </a:lnTo>
                      <a:lnTo>
                        <a:pt x="631" y="56"/>
                      </a:lnTo>
                      <a:lnTo>
                        <a:pt x="626" y="53"/>
                      </a:lnTo>
                      <a:lnTo>
                        <a:pt x="622" y="50"/>
                      </a:lnTo>
                      <a:lnTo>
                        <a:pt x="617" y="47"/>
                      </a:lnTo>
                      <a:lnTo>
                        <a:pt x="612" y="44"/>
                      </a:lnTo>
                      <a:lnTo>
                        <a:pt x="608" y="41"/>
                      </a:lnTo>
                      <a:lnTo>
                        <a:pt x="603" y="38"/>
                      </a:lnTo>
                      <a:lnTo>
                        <a:pt x="598" y="36"/>
                      </a:lnTo>
                      <a:lnTo>
                        <a:pt x="593" y="33"/>
                      </a:lnTo>
                      <a:lnTo>
                        <a:pt x="588" y="31"/>
                      </a:lnTo>
                      <a:lnTo>
                        <a:pt x="583" y="28"/>
                      </a:lnTo>
                      <a:lnTo>
                        <a:pt x="578" y="26"/>
                      </a:lnTo>
                      <a:lnTo>
                        <a:pt x="573" y="24"/>
                      </a:lnTo>
                      <a:lnTo>
                        <a:pt x="568" y="22"/>
                      </a:lnTo>
                      <a:lnTo>
                        <a:pt x="563" y="20"/>
                      </a:lnTo>
                      <a:lnTo>
                        <a:pt x="558" y="18"/>
                      </a:lnTo>
                      <a:lnTo>
                        <a:pt x="552" y="16"/>
                      </a:lnTo>
                      <a:lnTo>
                        <a:pt x="547" y="14"/>
                      </a:lnTo>
                      <a:lnTo>
                        <a:pt x="541" y="13"/>
                      </a:lnTo>
                      <a:lnTo>
                        <a:pt x="536" y="11"/>
                      </a:lnTo>
                      <a:lnTo>
                        <a:pt x="530" y="10"/>
                      </a:lnTo>
                      <a:lnTo>
                        <a:pt x="525" y="8"/>
                      </a:lnTo>
                      <a:lnTo>
                        <a:pt x="519" y="7"/>
                      </a:lnTo>
                      <a:lnTo>
                        <a:pt x="514" y="6"/>
                      </a:lnTo>
                      <a:lnTo>
                        <a:pt x="508" y="5"/>
                      </a:lnTo>
                      <a:lnTo>
                        <a:pt x="502" y="4"/>
                      </a:lnTo>
                      <a:lnTo>
                        <a:pt x="496" y="3"/>
                      </a:lnTo>
                      <a:lnTo>
                        <a:pt x="490" y="3"/>
                      </a:lnTo>
                      <a:lnTo>
                        <a:pt x="484" y="2"/>
                      </a:lnTo>
                      <a:lnTo>
                        <a:pt x="478" y="1"/>
                      </a:lnTo>
                      <a:lnTo>
                        <a:pt x="472" y="1"/>
                      </a:lnTo>
                      <a:lnTo>
                        <a:pt x="466" y="1"/>
                      </a:lnTo>
                      <a:lnTo>
                        <a:pt x="460" y="0"/>
                      </a:lnTo>
                      <a:lnTo>
                        <a:pt x="454" y="0"/>
                      </a:lnTo>
                      <a:lnTo>
                        <a:pt x="448" y="0"/>
                      </a:lnTo>
                      <a:lnTo>
                        <a:pt x="442" y="0"/>
                      </a:lnTo>
                      <a:lnTo>
                        <a:pt x="436" y="0"/>
                      </a:lnTo>
                      <a:lnTo>
                        <a:pt x="430" y="1"/>
                      </a:lnTo>
                      <a:lnTo>
                        <a:pt x="424" y="1"/>
                      </a:lnTo>
                      <a:lnTo>
                        <a:pt x="418" y="1"/>
                      </a:lnTo>
                      <a:lnTo>
                        <a:pt x="412" y="2"/>
                      </a:lnTo>
                      <a:lnTo>
                        <a:pt x="406" y="3"/>
                      </a:lnTo>
                      <a:lnTo>
                        <a:pt x="400" y="3"/>
                      </a:lnTo>
                      <a:lnTo>
                        <a:pt x="394" y="4"/>
                      </a:lnTo>
                      <a:lnTo>
                        <a:pt x="388" y="5"/>
                      </a:lnTo>
                      <a:lnTo>
                        <a:pt x="382" y="6"/>
                      </a:lnTo>
                      <a:lnTo>
                        <a:pt x="376" y="7"/>
                      </a:lnTo>
                      <a:lnTo>
                        <a:pt x="370" y="9"/>
                      </a:lnTo>
                      <a:lnTo>
                        <a:pt x="365" y="10"/>
                      </a:lnTo>
                      <a:lnTo>
                        <a:pt x="359" y="11"/>
                      </a:lnTo>
                      <a:lnTo>
                        <a:pt x="353" y="13"/>
                      </a:lnTo>
                      <a:lnTo>
                        <a:pt x="347" y="14"/>
                      </a:lnTo>
                      <a:lnTo>
                        <a:pt x="342" y="16"/>
                      </a:lnTo>
                      <a:lnTo>
                        <a:pt x="336" y="18"/>
                      </a:lnTo>
                      <a:lnTo>
                        <a:pt x="331" y="20"/>
                      </a:lnTo>
                      <a:lnTo>
                        <a:pt x="325" y="21"/>
                      </a:lnTo>
                      <a:lnTo>
                        <a:pt x="319" y="23"/>
                      </a:lnTo>
                      <a:lnTo>
                        <a:pt x="314" y="26"/>
                      </a:lnTo>
                      <a:lnTo>
                        <a:pt x="308" y="28"/>
                      </a:lnTo>
                      <a:lnTo>
                        <a:pt x="303" y="30"/>
                      </a:lnTo>
                      <a:lnTo>
                        <a:pt x="297" y="32"/>
                      </a:lnTo>
                      <a:lnTo>
                        <a:pt x="292" y="35"/>
                      </a:lnTo>
                      <a:lnTo>
                        <a:pt x="287" y="37"/>
                      </a:lnTo>
                      <a:lnTo>
                        <a:pt x="281" y="40"/>
                      </a:lnTo>
                      <a:lnTo>
                        <a:pt x="276" y="43"/>
                      </a:lnTo>
                      <a:lnTo>
                        <a:pt x="271" y="45"/>
                      </a:lnTo>
                      <a:lnTo>
                        <a:pt x="265" y="48"/>
                      </a:lnTo>
                      <a:lnTo>
                        <a:pt x="260" y="51"/>
                      </a:lnTo>
                      <a:lnTo>
                        <a:pt x="255" y="54"/>
                      </a:lnTo>
                      <a:lnTo>
                        <a:pt x="250" y="57"/>
                      </a:lnTo>
                      <a:lnTo>
                        <a:pt x="245" y="60"/>
                      </a:lnTo>
                      <a:lnTo>
                        <a:pt x="240" y="63"/>
                      </a:lnTo>
                      <a:lnTo>
                        <a:pt x="235" y="67"/>
                      </a:lnTo>
                      <a:lnTo>
                        <a:pt x="230" y="70"/>
                      </a:lnTo>
                      <a:lnTo>
                        <a:pt x="225" y="74"/>
                      </a:lnTo>
                      <a:lnTo>
                        <a:pt x="220" y="77"/>
                      </a:lnTo>
                      <a:lnTo>
                        <a:pt x="215" y="81"/>
                      </a:lnTo>
                      <a:lnTo>
                        <a:pt x="210" y="84"/>
                      </a:lnTo>
                      <a:lnTo>
                        <a:pt x="206" y="88"/>
                      </a:lnTo>
                      <a:lnTo>
                        <a:pt x="201" y="92"/>
                      </a:lnTo>
                      <a:lnTo>
                        <a:pt x="196" y="96"/>
                      </a:lnTo>
                      <a:lnTo>
                        <a:pt x="191" y="100"/>
                      </a:lnTo>
                      <a:lnTo>
                        <a:pt x="187" y="104"/>
                      </a:lnTo>
                      <a:lnTo>
                        <a:pt x="182" y="108"/>
                      </a:lnTo>
                      <a:lnTo>
                        <a:pt x="178" y="112"/>
                      </a:lnTo>
                      <a:lnTo>
                        <a:pt x="173" y="116"/>
                      </a:lnTo>
                      <a:lnTo>
                        <a:pt x="169" y="121"/>
                      </a:lnTo>
                      <a:lnTo>
                        <a:pt x="164" y="125"/>
                      </a:lnTo>
                      <a:lnTo>
                        <a:pt x="160" y="129"/>
                      </a:lnTo>
                      <a:lnTo>
                        <a:pt x="156" y="134"/>
                      </a:lnTo>
                      <a:lnTo>
                        <a:pt x="152" y="138"/>
                      </a:lnTo>
                      <a:lnTo>
                        <a:pt x="147" y="143"/>
                      </a:lnTo>
                      <a:lnTo>
                        <a:pt x="143" y="148"/>
                      </a:lnTo>
                      <a:lnTo>
                        <a:pt x="139" y="152"/>
                      </a:lnTo>
                      <a:lnTo>
                        <a:pt x="135" y="157"/>
                      </a:lnTo>
                      <a:lnTo>
                        <a:pt x="131" y="162"/>
                      </a:lnTo>
                      <a:lnTo>
                        <a:pt x="127" y="167"/>
                      </a:lnTo>
                      <a:lnTo>
                        <a:pt x="123" y="172"/>
                      </a:lnTo>
                      <a:lnTo>
                        <a:pt x="119" y="177"/>
                      </a:lnTo>
                      <a:lnTo>
                        <a:pt x="115" y="182"/>
                      </a:lnTo>
                      <a:lnTo>
                        <a:pt x="112" y="187"/>
                      </a:lnTo>
                      <a:lnTo>
                        <a:pt x="108" y="192"/>
                      </a:lnTo>
                      <a:lnTo>
                        <a:pt x="104" y="198"/>
                      </a:lnTo>
                      <a:lnTo>
                        <a:pt x="101" y="203"/>
                      </a:lnTo>
                      <a:lnTo>
                        <a:pt x="97" y="208"/>
                      </a:lnTo>
                      <a:lnTo>
                        <a:pt x="94" y="214"/>
                      </a:lnTo>
                      <a:lnTo>
                        <a:pt x="90" y="219"/>
                      </a:lnTo>
                      <a:lnTo>
                        <a:pt x="87" y="225"/>
                      </a:lnTo>
                      <a:lnTo>
                        <a:pt x="84" y="230"/>
                      </a:lnTo>
                      <a:lnTo>
                        <a:pt x="80" y="236"/>
                      </a:lnTo>
                      <a:lnTo>
                        <a:pt x="77" y="242"/>
                      </a:lnTo>
                      <a:lnTo>
                        <a:pt x="74" y="248"/>
                      </a:lnTo>
                      <a:lnTo>
                        <a:pt x="71" y="253"/>
                      </a:lnTo>
                      <a:lnTo>
                        <a:pt x="68" y="259"/>
                      </a:lnTo>
                      <a:lnTo>
                        <a:pt x="65" y="265"/>
                      </a:lnTo>
                      <a:lnTo>
                        <a:pt x="62" y="271"/>
                      </a:lnTo>
                      <a:lnTo>
                        <a:pt x="59" y="277"/>
                      </a:lnTo>
                      <a:lnTo>
                        <a:pt x="56" y="283"/>
                      </a:lnTo>
                      <a:lnTo>
                        <a:pt x="54" y="289"/>
                      </a:lnTo>
                      <a:lnTo>
                        <a:pt x="51" y="295"/>
                      </a:lnTo>
                      <a:lnTo>
                        <a:pt x="48" y="302"/>
                      </a:lnTo>
                      <a:lnTo>
                        <a:pt x="46" y="308"/>
                      </a:lnTo>
                      <a:lnTo>
                        <a:pt x="43" y="314"/>
                      </a:lnTo>
                      <a:lnTo>
                        <a:pt x="41" y="320"/>
                      </a:lnTo>
                      <a:lnTo>
                        <a:pt x="39" y="327"/>
                      </a:lnTo>
                      <a:lnTo>
                        <a:pt x="36" y="333"/>
                      </a:lnTo>
                      <a:lnTo>
                        <a:pt x="34" y="340"/>
                      </a:lnTo>
                      <a:lnTo>
                        <a:pt x="32" y="346"/>
                      </a:lnTo>
                      <a:lnTo>
                        <a:pt x="30" y="353"/>
                      </a:lnTo>
                      <a:lnTo>
                        <a:pt x="28" y="359"/>
                      </a:lnTo>
                      <a:lnTo>
                        <a:pt x="26" y="366"/>
                      </a:lnTo>
                      <a:lnTo>
                        <a:pt x="24" y="372"/>
                      </a:lnTo>
                      <a:lnTo>
                        <a:pt x="22" y="379"/>
                      </a:lnTo>
                      <a:lnTo>
                        <a:pt x="20" y="386"/>
                      </a:lnTo>
                      <a:lnTo>
                        <a:pt x="19" y="392"/>
                      </a:lnTo>
                      <a:lnTo>
                        <a:pt x="17" y="399"/>
                      </a:lnTo>
                      <a:lnTo>
                        <a:pt x="16" y="406"/>
                      </a:lnTo>
                      <a:lnTo>
                        <a:pt x="14" y="413"/>
                      </a:lnTo>
                      <a:lnTo>
                        <a:pt x="13" y="420"/>
                      </a:lnTo>
                      <a:lnTo>
                        <a:pt x="11" y="427"/>
                      </a:lnTo>
                      <a:lnTo>
                        <a:pt x="10" y="434"/>
                      </a:lnTo>
                      <a:lnTo>
                        <a:pt x="9" y="441"/>
                      </a:lnTo>
                      <a:lnTo>
                        <a:pt x="8" y="448"/>
                      </a:lnTo>
                      <a:lnTo>
                        <a:pt x="7" y="455"/>
                      </a:lnTo>
                      <a:lnTo>
                        <a:pt x="6" y="462"/>
                      </a:lnTo>
                      <a:lnTo>
                        <a:pt x="5" y="469"/>
                      </a:lnTo>
                      <a:lnTo>
                        <a:pt x="4" y="476"/>
                      </a:lnTo>
                      <a:lnTo>
                        <a:pt x="4" y="483"/>
                      </a:lnTo>
                      <a:lnTo>
                        <a:pt x="3" y="490"/>
                      </a:lnTo>
                      <a:lnTo>
                        <a:pt x="2" y="498"/>
                      </a:lnTo>
                      <a:lnTo>
                        <a:pt x="2" y="505"/>
                      </a:lnTo>
                      <a:lnTo>
                        <a:pt x="1" y="512"/>
                      </a:lnTo>
                      <a:lnTo>
                        <a:pt x="1" y="519"/>
                      </a:lnTo>
                      <a:lnTo>
                        <a:pt x="1" y="527"/>
                      </a:lnTo>
                      <a:lnTo>
                        <a:pt x="1" y="534"/>
                      </a:lnTo>
                      <a:lnTo>
                        <a:pt x="1" y="541"/>
                      </a:lnTo>
                      <a:lnTo>
                        <a:pt x="0" y="549"/>
                      </a:lnTo>
                    </a:path>
                  </a:pathLst>
                </a:custGeom>
                <a:solidFill>
                  <a:srgbClr val="999999"/>
                </a:solidFill>
                <a:ln w="6350" cap="rnd">
                  <a:solidFill>
                    <a:schemeClr val="tx1"/>
                  </a:solidFill>
                  <a:round/>
                  <a:headEnd/>
                  <a:tailEnd/>
                </a:ln>
              </p:spPr>
              <p:txBody>
                <a:bodyPr/>
                <a:lstStyle/>
                <a:p>
                  <a:endParaRPr lang="da-DK"/>
                </a:p>
              </p:txBody>
            </p:sp>
            <p:sp>
              <p:nvSpPr>
                <p:cNvPr id="27722" name="Freeform 476"/>
                <p:cNvSpPr>
                  <a:spLocks/>
                </p:cNvSpPr>
                <p:nvPr/>
              </p:nvSpPr>
              <p:spPr bwMode="auto">
                <a:xfrm>
                  <a:off x="2161" y="1363"/>
                  <a:ext cx="999" cy="1355"/>
                </a:xfrm>
                <a:custGeom>
                  <a:avLst/>
                  <a:gdLst>
                    <a:gd name="T0" fmla="*/ 14876 w 777"/>
                    <a:gd name="T1" fmla="*/ 865767 h 1094"/>
                    <a:gd name="T2" fmla="*/ 52264 w 777"/>
                    <a:gd name="T3" fmla="*/ 948249 h 1094"/>
                    <a:gd name="T4" fmla="*/ 111081 w 777"/>
                    <a:gd name="T5" fmla="*/ 1027732 h 1094"/>
                    <a:gd name="T6" fmla="*/ 195195 w 777"/>
                    <a:gd name="T7" fmla="*/ 1102478 h 1094"/>
                    <a:gd name="T8" fmla="*/ 297051 w 777"/>
                    <a:gd name="T9" fmla="*/ 1174189 h 1094"/>
                    <a:gd name="T10" fmla="*/ 429366 w 777"/>
                    <a:gd name="T11" fmla="*/ 1241605 h 1094"/>
                    <a:gd name="T12" fmla="*/ 573254 w 777"/>
                    <a:gd name="T13" fmla="*/ 1305296 h 1094"/>
                    <a:gd name="T14" fmla="*/ 730092 w 777"/>
                    <a:gd name="T15" fmla="*/ 1362232 h 1094"/>
                    <a:gd name="T16" fmla="*/ 904527 w 777"/>
                    <a:gd name="T17" fmla="*/ 1412929 h 1094"/>
                    <a:gd name="T18" fmla="*/ 1100304 w 777"/>
                    <a:gd name="T19" fmla="*/ 1459361 h 1094"/>
                    <a:gd name="T20" fmla="*/ 1305455 w 777"/>
                    <a:gd name="T21" fmla="*/ 1498699 h 1094"/>
                    <a:gd name="T22" fmla="*/ 1521683 w 777"/>
                    <a:gd name="T23" fmla="*/ 1529511 h 1094"/>
                    <a:gd name="T24" fmla="*/ 1749815 w 777"/>
                    <a:gd name="T25" fmla="*/ 1554493 h 1094"/>
                    <a:gd name="T26" fmla="*/ 1982238 w 777"/>
                    <a:gd name="T27" fmla="*/ 1570696 h 1094"/>
                    <a:gd name="T28" fmla="*/ 2229269 w 777"/>
                    <a:gd name="T29" fmla="*/ 1578014 h 1094"/>
                    <a:gd name="T30" fmla="*/ 2449202 w 777"/>
                    <a:gd name="T31" fmla="*/ 1578014 h 1094"/>
                    <a:gd name="T32" fmla="*/ 2697376 w 777"/>
                    <a:gd name="T33" fmla="*/ 1567067 h 1094"/>
                    <a:gd name="T34" fmla="*/ 2917616 w 777"/>
                    <a:gd name="T35" fmla="*/ 1548029 h 1094"/>
                    <a:gd name="T36" fmla="*/ 3124643 w 777"/>
                    <a:gd name="T37" fmla="*/ 1521098 h 1094"/>
                    <a:gd name="T38" fmla="*/ 3310462 w 777"/>
                    <a:gd name="T39" fmla="*/ 1486652 h 1094"/>
                    <a:gd name="T40" fmla="*/ 3480913 w 777"/>
                    <a:gd name="T41" fmla="*/ 1444731 h 1094"/>
                    <a:gd name="T42" fmla="*/ 3621145 w 777"/>
                    <a:gd name="T43" fmla="*/ 1396012 h 1094"/>
                    <a:gd name="T44" fmla="*/ 3746807 w 777"/>
                    <a:gd name="T45" fmla="*/ 1338465 h 1094"/>
                    <a:gd name="T46" fmla="*/ 3844421 w 777"/>
                    <a:gd name="T47" fmla="*/ 1278589 h 1094"/>
                    <a:gd name="T48" fmla="*/ 3918426 w 777"/>
                    <a:gd name="T49" fmla="*/ 1211807 h 1094"/>
                    <a:gd name="T50" fmla="*/ 3969873 w 777"/>
                    <a:gd name="T51" fmla="*/ 1139351 h 1094"/>
                    <a:gd name="T52" fmla="*/ 3988983 w 777"/>
                    <a:gd name="T53" fmla="*/ 1066059 h 1094"/>
                    <a:gd name="T54" fmla="*/ 3976834 w 777"/>
                    <a:gd name="T55" fmla="*/ 986350 h 1094"/>
                    <a:gd name="T56" fmla="*/ 3942378 w 777"/>
                    <a:gd name="T57" fmla="*/ 903166 h 1094"/>
                    <a:gd name="T58" fmla="*/ 3875171 w 777"/>
                    <a:gd name="T59" fmla="*/ 817440 h 1094"/>
                    <a:gd name="T60" fmla="*/ 3902558 w 777"/>
                    <a:gd name="T61" fmla="*/ 742607 h 1094"/>
                    <a:gd name="T62" fmla="*/ 3958136 w 777"/>
                    <a:gd name="T63" fmla="*/ 655310 h 1094"/>
                    <a:gd name="T64" fmla="*/ 3976834 w 777"/>
                    <a:gd name="T65" fmla="*/ 572642 h 1094"/>
                    <a:gd name="T66" fmla="*/ 3971458 w 777"/>
                    <a:gd name="T67" fmla="*/ 493874 h 1094"/>
                    <a:gd name="T68" fmla="*/ 3942378 w 777"/>
                    <a:gd name="T69" fmla="*/ 418523 h 1094"/>
                    <a:gd name="T70" fmla="*/ 3886092 w 777"/>
                    <a:gd name="T71" fmla="*/ 346788 h 1094"/>
                    <a:gd name="T72" fmla="*/ 3799392 w 777"/>
                    <a:gd name="T73" fmla="*/ 282838 h 1094"/>
                    <a:gd name="T74" fmla="*/ 3692466 w 777"/>
                    <a:gd name="T75" fmla="*/ 223082 h 1094"/>
                    <a:gd name="T76" fmla="*/ 3567302 w 777"/>
                    <a:gd name="T77" fmla="*/ 169436 h 1094"/>
                    <a:gd name="T78" fmla="*/ 3414006 w 777"/>
                    <a:gd name="T79" fmla="*/ 120965 h 1094"/>
                    <a:gd name="T80" fmla="*/ 3242472 w 777"/>
                    <a:gd name="T81" fmla="*/ 79476 h 1094"/>
                    <a:gd name="T82" fmla="*/ 3046879 w 777"/>
                    <a:gd name="T83" fmla="*/ 48301 h 1094"/>
                    <a:gd name="T84" fmla="*/ 2837823 w 777"/>
                    <a:gd name="T85" fmla="*/ 23056 h 1094"/>
                    <a:gd name="T86" fmla="*/ 2611759 w 777"/>
                    <a:gd name="T87" fmla="*/ 6843 h 1094"/>
                    <a:gd name="T88" fmla="*/ 2362330 w 777"/>
                    <a:gd name="T89" fmla="*/ 0 h 1094"/>
                    <a:gd name="T90" fmla="*/ 2145529 w 777"/>
                    <a:gd name="T91" fmla="*/ 1 h 1094"/>
                    <a:gd name="T92" fmla="*/ 1903391 w 777"/>
                    <a:gd name="T93" fmla="*/ 13003 h 1094"/>
                    <a:gd name="T94" fmla="*/ 1668745 w 777"/>
                    <a:gd name="T95" fmla="*/ 30600 h 1094"/>
                    <a:gd name="T96" fmla="*/ 1443983 w 777"/>
                    <a:gd name="T97" fmla="*/ 58141 h 1094"/>
                    <a:gd name="T98" fmla="*/ 1233238 w 777"/>
                    <a:gd name="T99" fmla="*/ 91773 h 1094"/>
                    <a:gd name="T100" fmla="*/ 1032547 w 777"/>
                    <a:gd name="T101" fmla="*/ 133087 h 1094"/>
                    <a:gd name="T102" fmla="*/ 840792 w 777"/>
                    <a:gd name="T103" fmla="*/ 181003 h 1094"/>
                    <a:gd name="T104" fmla="*/ 671952 w 777"/>
                    <a:gd name="T105" fmla="*/ 233967 h 1094"/>
                    <a:gd name="T106" fmla="*/ 518359 w 777"/>
                    <a:gd name="T107" fmla="*/ 292661 h 1094"/>
                    <a:gd name="T108" fmla="*/ 380040 w 777"/>
                    <a:gd name="T109" fmla="*/ 357194 h 1094"/>
                    <a:gd name="T110" fmla="*/ 262683 w 777"/>
                    <a:gd name="T111" fmla="*/ 425965 h 1094"/>
                    <a:gd name="T112" fmla="*/ 163315 w 777"/>
                    <a:gd name="T113" fmla="*/ 499490 h 1094"/>
                    <a:gd name="T114" fmla="*/ 86396 w 777"/>
                    <a:gd name="T115" fmla="*/ 575974 h 1094"/>
                    <a:gd name="T116" fmla="*/ 35178 w 777"/>
                    <a:gd name="T117" fmla="*/ 657796 h 1094"/>
                    <a:gd name="T118" fmla="*/ 1 w 777"/>
                    <a:gd name="T119" fmla="*/ 738277 h 10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7"/>
                    <a:gd name="T181" fmla="*/ 0 h 1094"/>
                    <a:gd name="T182" fmla="*/ 777 w 777"/>
                    <a:gd name="T183" fmla="*/ 1094 h 10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7" h="1094">
                      <a:moveTo>
                        <a:pt x="0" y="549"/>
                      </a:moveTo>
                      <a:lnTo>
                        <a:pt x="1" y="556"/>
                      </a:lnTo>
                      <a:lnTo>
                        <a:pt x="1" y="564"/>
                      </a:lnTo>
                      <a:lnTo>
                        <a:pt x="1" y="571"/>
                      </a:lnTo>
                      <a:lnTo>
                        <a:pt x="1" y="578"/>
                      </a:lnTo>
                      <a:lnTo>
                        <a:pt x="2" y="586"/>
                      </a:lnTo>
                      <a:lnTo>
                        <a:pt x="2" y="593"/>
                      </a:lnTo>
                      <a:lnTo>
                        <a:pt x="3" y="600"/>
                      </a:lnTo>
                      <a:lnTo>
                        <a:pt x="3" y="607"/>
                      </a:lnTo>
                      <a:lnTo>
                        <a:pt x="4" y="615"/>
                      </a:lnTo>
                      <a:lnTo>
                        <a:pt x="5" y="622"/>
                      </a:lnTo>
                      <a:lnTo>
                        <a:pt x="6" y="629"/>
                      </a:lnTo>
                      <a:lnTo>
                        <a:pt x="7" y="636"/>
                      </a:lnTo>
                      <a:lnTo>
                        <a:pt x="8" y="643"/>
                      </a:lnTo>
                      <a:lnTo>
                        <a:pt x="9" y="650"/>
                      </a:lnTo>
                      <a:lnTo>
                        <a:pt x="10" y="657"/>
                      </a:lnTo>
                      <a:lnTo>
                        <a:pt x="11" y="664"/>
                      </a:lnTo>
                      <a:lnTo>
                        <a:pt x="12" y="671"/>
                      </a:lnTo>
                      <a:lnTo>
                        <a:pt x="14" y="678"/>
                      </a:lnTo>
                      <a:lnTo>
                        <a:pt x="15" y="685"/>
                      </a:lnTo>
                      <a:lnTo>
                        <a:pt x="17" y="692"/>
                      </a:lnTo>
                      <a:lnTo>
                        <a:pt x="18" y="699"/>
                      </a:lnTo>
                      <a:lnTo>
                        <a:pt x="20" y="705"/>
                      </a:lnTo>
                      <a:lnTo>
                        <a:pt x="22" y="712"/>
                      </a:lnTo>
                      <a:lnTo>
                        <a:pt x="23" y="719"/>
                      </a:lnTo>
                      <a:lnTo>
                        <a:pt x="25" y="725"/>
                      </a:lnTo>
                      <a:lnTo>
                        <a:pt x="27" y="732"/>
                      </a:lnTo>
                      <a:lnTo>
                        <a:pt x="29" y="739"/>
                      </a:lnTo>
                      <a:lnTo>
                        <a:pt x="31" y="745"/>
                      </a:lnTo>
                      <a:lnTo>
                        <a:pt x="33" y="751"/>
                      </a:lnTo>
                      <a:lnTo>
                        <a:pt x="36" y="757"/>
                      </a:lnTo>
                      <a:lnTo>
                        <a:pt x="38" y="764"/>
                      </a:lnTo>
                      <a:lnTo>
                        <a:pt x="40" y="770"/>
                      </a:lnTo>
                      <a:lnTo>
                        <a:pt x="43" y="776"/>
                      </a:lnTo>
                      <a:lnTo>
                        <a:pt x="45" y="783"/>
                      </a:lnTo>
                      <a:lnTo>
                        <a:pt x="48" y="789"/>
                      </a:lnTo>
                      <a:lnTo>
                        <a:pt x="50" y="795"/>
                      </a:lnTo>
                      <a:lnTo>
                        <a:pt x="53" y="801"/>
                      </a:lnTo>
                      <a:lnTo>
                        <a:pt x="56" y="807"/>
                      </a:lnTo>
                      <a:lnTo>
                        <a:pt x="58" y="813"/>
                      </a:lnTo>
                      <a:lnTo>
                        <a:pt x="61" y="819"/>
                      </a:lnTo>
                      <a:lnTo>
                        <a:pt x="64" y="825"/>
                      </a:lnTo>
                      <a:lnTo>
                        <a:pt x="67" y="831"/>
                      </a:lnTo>
                      <a:lnTo>
                        <a:pt x="70" y="837"/>
                      </a:lnTo>
                      <a:lnTo>
                        <a:pt x="73" y="843"/>
                      </a:lnTo>
                      <a:lnTo>
                        <a:pt x="76" y="849"/>
                      </a:lnTo>
                      <a:lnTo>
                        <a:pt x="79" y="855"/>
                      </a:lnTo>
                      <a:lnTo>
                        <a:pt x="83" y="860"/>
                      </a:lnTo>
                      <a:lnTo>
                        <a:pt x="86" y="866"/>
                      </a:lnTo>
                      <a:lnTo>
                        <a:pt x="89" y="871"/>
                      </a:lnTo>
                      <a:lnTo>
                        <a:pt x="93" y="877"/>
                      </a:lnTo>
                      <a:lnTo>
                        <a:pt x="96" y="882"/>
                      </a:lnTo>
                      <a:lnTo>
                        <a:pt x="100" y="888"/>
                      </a:lnTo>
                      <a:lnTo>
                        <a:pt x="103" y="893"/>
                      </a:lnTo>
                      <a:lnTo>
                        <a:pt x="107" y="899"/>
                      </a:lnTo>
                      <a:lnTo>
                        <a:pt x="111" y="904"/>
                      </a:lnTo>
                      <a:lnTo>
                        <a:pt x="114" y="909"/>
                      </a:lnTo>
                      <a:lnTo>
                        <a:pt x="118" y="914"/>
                      </a:lnTo>
                      <a:lnTo>
                        <a:pt x="122" y="919"/>
                      </a:lnTo>
                      <a:lnTo>
                        <a:pt x="126" y="924"/>
                      </a:lnTo>
                      <a:lnTo>
                        <a:pt x="130" y="929"/>
                      </a:lnTo>
                      <a:lnTo>
                        <a:pt x="134" y="934"/>
                      </a:lnTo>
                      <a:lnTo>
                        <a:pt x="138" y="939"/>
                      </a:lnTo>
                      <a:lnTo>
                        <a:pt x="142" y="944"/>
                      </a:lnTo>
                      <a:lnTo>
                        <a:pt x="146" y="948"/>
                      </a:lnTo>
                      <a:lnTo>
                        <a:pt x="150" y="953"/>
                      </a:lnTo>
                      <a:lnTo>
                        <a:pt x="155" y="958"/>
                      </a:lnTo>
                      <a:lnTo>
                        <a:pt x="159" y="962"/>
                      </a:lnTo>
                      <a:lnTo>
                        <a:pt x="163" y="967"/>
                      </a:lnTo>
                      <a:lnTo>
                        <a:pt x="168" y="971"/>
                      </a:lnTo>
                      <a:lnTo>
                        <a:pt x="172" y="975"/>
                      </a:lnTo>
                      <a:lnTo>
                        <a:pt x="176" y="979"/>
                      </a:lnTo>
                      <a:lnTo>
                        <a:pt x="181" y="984"/>
                      </a:lnTo>
                      <a:lnTo>
                        <a:pt x="186" y="988"/>
                      </a:lnTo>
                      <a:lnTo>
                        <a:pt x="190" y="992"/>
                      </a:lnTo>
                      <a:lnTo>
                        <a:pt x="195" y="996"/>
                      </a:lnTo>
                      <a:lnTo>
                        <a:pt x="199" y="1000"/>
                      </a:lnTo>
                      <a:lnTo>
                        <a:pt x="204" y="1004"/>
                      </a:lnTo>
                      <a:lnTo>
                        <a:pt x="209" y="1007"/>
                      </a:lnTo>
                      <a:lnTo>
                        <a:pt x="214" y="1011"/>
                      </a:lnTo>
                      <a:lnTo>
                        <a:pt x="219" y="1015"/>
                      </a:lnTo>
                      <a:lnTo>
                        <a:pt x="223" y="1018"/>
                      </a:lnTo>
                      <a:lnTo>
                        <a:pt x="228" y="1022"/>
                      </a:lnTo>
                      <a:lnTo>
                        <a:pt x="233" y="1025"/>
                      </a:lnTo>
                      <a:lnTo>
                        <a:pt x="238" y="1028"/>
                      </a:lnTo>
                      <a:lnTo>
                        <a:pt x="243" y="1032"/>
                      </a:lnTo>
                      <a:lnTo>
                        <a:pt x="248" y="1035"/>
                      </a:lnTo>
                      <a:lnTo>
                        <a:pt x="254" y="1038"/>
                      </a:lnTo>
                      <a:lnTo>
                        <a:pt x="259" y="1041"/>
                      </a:lnTo>
                      <a:lnTo>
                        <a:pt x="264" y="1044"/>
                      </a:lnTo>
                      <a:lnTo>
                        <a:pt x="269" y="1047"/>
                      </a:lnTo>
                      <a:lnTo>
                        <a:pt x="274" y="1050"/>
                      </a:lnTo>
                      <a:lnTo>
                        <a:pt x="280" y="1052"/>
                      </a:lnTo>
                      <a:lnTo>
                        <a:pt x="285" y="1055"/>
                      </a:lnTo>
                      <a:lnTo>
                        <a:pt x="290" y="1058"/>
                      </a:lnTo>
                      <a:lnTo>
                        <a:pt x="296" y="1060"/>
                      </a:lnTo>
                      <a:lnTo>
                        <a:pt x="301" y="1062"/>
                      </a:lnTo>
                      <a:lnTo>
                        <a:pt x="307" y="1065"/>
                      </a:lnTo>
                      <a:lnTo>
                        <a:pt x="312" y="1067"/>
                      </a:lnTo>
                      <a:lnTo>
                        <a:pt x="318" y="1069"/>
                      </a:lnTo>
                      <a:lnTo>
                        <a:pt x="323" y="1071"/>
                      </a:lnTo>
                      <a:lnTo>
                        <a:pt x="329" y="1073"/>
                      </a:lnTo>
                      <a:lnTo>
                        <a:pt x="334" y="1075"/>
                      </a:lnTo>
                      <a:lnTo>
                        <a:pt x="340" y="1077"/>
                      </a:lnTo>
                      <a:lnTo>
                        <a:pt x="346" y="1078"/>
                      </a:lnTo>
                      <a:lnTo>
                        <a:pt x="351" y="1080"/>
                      </a:lnTo>
                      <a:lnTo>
                        <a:pt x="357" y="1082"/>
                      </a:lnTo>
                      <a:lnTo>
                        <a:pt x="363" y="1083"/>
                      </a:lnTo>
                      <a:lnTo>
                        <a:pt x="369" y="1084"/>
                      </a:lnTo>
                      <a:lnTo>
                        <a:pt x="374" y="1086"/>
                      </a:lnTo>
                      <a:lnTo>
                        <a:pt x="380" y="1087"/>
                      </a:lnTo>
                      <a:lnTo>
                        <a:pt x="386" y="1088"/>
                      </a:lnTo>
                      <a:lnTo>
                        <a:pt x="392" y="1089"/>
                      </a:lnTo>
                      <a:lnTo>
                        <a:pt x="398" y="1090"/>
                      </a:lnTo>
                      <a:lnTo>
                        <a:pt x="404" y="1091"/>
                      </a:lnTo>
                      <a:lnTo>
                        <a:pt x="410" y="1091"/>
                      </a:lnTo>
                      <a:lnTo>
                        <a:pt x="416" y="1092"/>
                      </a:lnTo>
                      <a:lnTo>
                        <a:pt x="422" y="1092"/>
                      </a:lnTo>
                      <a:lnTo>
                        <a:pt x="428" y="1093"/>
                      </a:lnTo>
                      <a:lnTo>
                        <a:pt x="434" y="1093"/>
                      </a:lnTo>
                      <a:lnTo>
                        <a:pt x="440" y="1093"/>
                      </a:lnTo>
                      <a:lnTo>
                        <a:pt x="446" y="1093"/>
                      </a:lnTo>
                      <a:lnTo>
                        <a:pt x="452" y="1093"/>
                      </a:lnTo>
                      <a:lnTo>
                        <a:pt x="458" y="1093"/>
                      </a:lnTo>
                      <a:lnTo>
                        <a:pt x="464" y="1093"/>
                      </a:lnTo>
                      <a:lnTo>
                        <a:pt x="470" y="1093"/>
                      </a:lnTo>
                      <a:lnTo>
                        <a:pt x="477" y="1093"/>
                      </a:lnTo>
                      <a:lnTo>
                        <a:pt x="483" y="1092"/>
                      </a:lnTo>
                      <a:lnTo>
                        <a:pt x="489" y="1091"/>
                      </a:lnTo>
                      <a:lnTo>
                        <a:pt x="495" y="1091"/>
                      </a:lnTo>
                      <a:lnTo>
                        <a:pt x="501" y="1090"/>
                      </a:lnTo>
                      <a:lnTo>
                        <a:pt x="506" y="1089"/>
                      </a:lnTo>
                      <a:lnTo>
                        <a:pt x="512" y="1088"/>
                      </a:lnTo>
                      <a:lnTo>
                        <a:pt x="518" y="1087"/>
                      </a:lnTo>
                      <a:lnTo>
                        <a:pt x="524" y="1086"/>
                      </a:lnTo>
                      <a:lnTo>
                        <a:pt x="529" y="1085"/>
                      </a:lnTo>
                      <a:lnTo>
                        <a:pt x="535" y="1083"/>
                      </a:lnTo>
                      <a:lnTo>
                        <a:pt x="541" y="1082"/>
                      </a:lnTo>
                      <a:lnTo>
                        <a:pt x="546" y="1080"/>
                      </a:lnTo>
                      <a:lnTo>
                        <a:pt x="552" y="1078"/>
                      </a:lnTo>
                      <a:lnTo>
                        <a:pt x="557" y="1077"/>
                      </a:lnTo>
                      <a:lnTo>
                        <a:pt x="562" y="1075"/>
                      </a:lnTo>
                      <a:lnTo>
                        <a:pt x="568" y="1073"/>
                      </a:lnTo>
                      <a:lnTo>
                        <a:pt x="573" y="1071"/>
                      </a:lnTo>
                      <a:lnTo>
                        <a:pt x="578" y="1069"/>
                      </a:lnTo>
                      <a:lnTo>
                        <a:pt x="583" y="1067"/>
                      </a:lnTo>
                      <a:lnTo>
                        <a:pt x="588" y="1064"/>
                      </a:lnTo>
                      <a:lnTo>
                        <a:pt x="593" y="1062"/>
                      </a:lnTo>
                      <a:lnTo>
                        <a:pt x="598" y="1059"/>
                      </a:lnTo>
                      <a:lnTo>
                        <a:pt x="603" y="1057"/>
                      </a:lnTo>
                      <a:lnTo>
                        <a:pt x="608" y="1054"/>
                      </a:lnTo>
                      <a:lnTo>
                        <a:pt x="613" y="1052"/>
                      </a:lnTo>
                      <a:lnTo>
                        <a:pt x="617" y="1049"/>
                      </a:lnTo>
                      <a:lnTo>
                        <a:pt x="622" y="1046"/>
                      </a:lnTo>
                      <a:lnTo>
                        <a:pt x="627" y="1043"/>
                      </a:lnTo>
                      <a:lnTo>
                        <a:pt x="631" y="1040"/>
                      </a:lnTo>
                      <a:lnTo>
                        <a:pt x="636" y="1037"/>
                      </a:lnTo>
                      <a:lnTo>
                        <a:pt x="640" y="1033"/>
                      </a:lnTo>
                      <a:lnTo>
                        <a:pt x="644" y="1030"/>
                      </a:lnTo>
                      <a:lnTo>
                        <a:pt x="649" y="1027"/>
                      </a:lnTo>
                      <a:lnTo>
                        <a:pt x="653" y="1023"/>
                      </a:lnTo>
                      <a:lnTo>
                        <a:pt x="657" y="1020"/>
                      </a:lnTo>
                      <a:lnTo>
                        <a:pt x="661" y="1016"/>
                      </a:lnTo>
                      <a:lnTo>
                        <a:pt x="665" y="1012"/>
                      </a:lnTo>
                      <a:lnTo>
                        <a:pt x="669" y="1009"/>
                      </a:lnTo>
                      <a:lnTo>
                        <a:pt x="673" y="1005"/>
                      </a:lnTo>
                      <a:lnTo>
                        <a:pt x="677" y="1001"/>
                      </a:lnTo>
                      <a:lnTo>
                        <a:pt x="681" y="997"/>
                      </a:lnTo>
                      <a:lnTo>
                        <a:pt x="684" y="993"/>
                      </a:lnTo>
                      <a:lnTo>
                        <a:pt x="688" y="989"/>
                      </a:lnTo>
                      <a:lnTo>
                        <a:pt x="692" y="984"/>
                      </a:lnTo>
                      <a:lnTo>
                        <a:pt x="695" y="980"/>
                      </a:lnTo>
                      <a:lnTo>
                        <a:pt x="698" y="976"/>
                      </a:lnTo>
                      <a:lnTo>
                        <a:pt x="702" y="971"/>
                      </a:lnTo>
                      <a:lnTo>
                        <a:pt x="705" y="967"/>
                      </a:lnTo>
                      <a:lnTo>
                        <a:pt x="708" y="962"/>
                      </a:lnTo>
                      <a:lnTo>
                        <a:pt x="712" y="958"/>
                      </a:lnTo>
                      <a:lnTo>
                        <a:pt x="715" y="953"/>
                      </a:lnTo>
                      <a:lnTo>
                        <a:pt x="718" y="948"/>
                      </a:lnTo>
                      <a:lnTo>
                        <a:pt x="721" y="943"/>
                      </a:lnTo>
                      <a:lnTo>
                        <a:pt x="723" y="938"/>
                      </a:lnTo>
                      <a:lnTo>
                        <a:pt x="726" y="933"/>
                      </a:lnTo>
                      <a:lnTo>
                        <a:pt x="729" y="928"/>
                      </a:lnTo>
                      <a:lnTo>
                        <a:pt x="732" y="923"/>
                      </a:lnTo>
                      <a:lnTo>
                        <a:pt x="734" y="918"/>
                      </a:lnTo>
                      <a:lnTo>
                        <a:pt x="737" y="913"/>
                      </a:lnTo>
                      <a:lnTo>
                        <a:pt x="739" y="908"/>
                      </a:lnTo>
                      <a:lnTo>
                        <a:pt x="742" y="902"/>
                      </a:lnTo>
                      <a:lnTo>
                        <a:pt x="744" y="897"/>
                      </a:lnTo>
                      <a:lnTo>
                        <a:pt x="746" y="891"/>
                      </a:lnTo>
                      <a:lnTo>
                        <a:pt x="748" y="886"/>
                      </a:lnTo>
                      <a:lnTo>
                        <a:pt x="750" y="880"/>
                      </a:lnTo>
                      <a:lnTo>
                        <a:pt x="752" y="875"/>
                      </a:lnTo>
                      <a:lnTo>
                        <a:pt x="754" y="869"/>
                      </a:lnTo>
                      <a:lnTo>
                        <a:pt x="756" y="863"/>
                      </a:lnTo>
                      <a:lnTo>
                        <a:pt x="758" y="857"/>
                      </a:lnTo>
                      <a:lnTo>
                        <a:pt x="759" y="851"/>
                      </a:lnTo>
                      <a:lnTo>
                        <a:pt x="761" y="846"/>
                      </a:lnTo>
                      <a:lnTo>
                        <a:pt x="763" y="840"/>
                      </a:lnTo>
                      <a:lnTo>
                        <a:pt x="764" y="834"/>
                      </a:lnTo>
                      <a:lnTo>
                        <a:pt x="765" y="828"/>
                      </a:lnTo>
                      <a:lnTo>
                        <a:pt x="767" y="821"/>
                      </a:lnTo>
                      <a:lnTo>
                        <a:pt x="768" y="815"/>
                      </a:lnTo>
                      <a:lnTo>
                        <a:pt x="769" y="809"/>
                      </a:lnTo>
                      <a:lnTo>
                        <a:pt x="770" y="803"/>
                      </a:lnTo>
                      <a:lnTo>
                        <a:pt x="771" y="796"/>
                      </a:lnTo>
                      <a:lnTo>
                        <a:pt x="772" y="790"/>
                      </a:lnTo>
                      <a:lnTo>
                        <a:pt x="773" y="784"/>
                      </a:lnTo>
                      <a:lnTo>
                        <a:pt x="773" y="777"/>
                      </a:lnTo>
                      <a:lnTo>
                        <a:pt x="774" y="771"/>
                      </a:lnTo>
                      <a:lnTo>
                        <a:pt x="774" y="764"/>
                      </a:lnTo>
                      <a:lnTo>
                        <a:pt x="775" y="758"/>
                      </a:lnTo>
                      <a:lnTo>
                        <a:pt x="775" y="751"/>
                      </a:lnTo>
                      <a:lnTo>
                        <a:pt x="776" y="745"/>
                      </a:lnTo>
                      <a:lnTo>
                        <a:pt x="776" y="739"/>
                      </a:lnTo>
                      <a:lnTo>
                        <a:pt x="776" y="732"/>
                      </a:lnTo>
                      <a:lnTo>
                        <a:pt x="776" y="725"/>
                      </a:lnTo>
                      <a:lnTo>
                        <a:pt x="776" y="718"/>
                      </a:lnTo>
                      <a:lnTo>
                        <a:pt x="776" y="711"/>
                      </a:lnTo>
                      <a:lnTo>
                        <a:pt x="775" y="704"/>
                      </a:lnTo>
                      <a:lnTo>
                        <a:pt x="775" y="697"/>
                      </a:lnTo>
                      <a:lnTo>
                        <a:pt x="775" y="690"/>
                      </a:lnTo>
                      <a:lnTo>
                        <a:pt x="774" y="683"/>
                      </a:lnTo>
                      <a:lnTo>
                        <a:pt x="774" y="676"/>
                      </a:lnTo>
                      <a:lnTo>
                        <a:pt x="773" y="669"/>
                      </a:lnTo>
                      <a:lnTo>
                        <a:pt x="772" y="662"/>
                      </a:lnTo>
                      <a:lnTo>
                        <a:pt x="771" y="655"/>
                      </a:lnTo>
                      <a:lnTo>
                        <a:pt x="770" y="648"/>
                      </a:lnTo>
                      <a:lnTo>
                        <a:pt x="769" y="641"/>
                      </a:lnTo>
                      <a:lnTo>
                        <a:pt x="768" y="633"/>
                      </a:lnTo>
                      <a:lnTo>
                        <a:pt x="767" y="626"/>
                      </a:lnTo>
                      <a:lnTo>
                        <a:pt x="766" y="619"/>
                      </a:lnTo>
                      <a:lnTo>
                        <a:pt x="764" y="611"/>
                      </a:lnTo>
                      <a:lnTo>
                        <a:pt x="763" y="604"/>
                      </a:lnTo>
                      <a:lnTo>
                        <a:pt x="761" y="597"/>
                      </a:lnTo>
                      <a:lnTo>
                        <a:pt x="759" y="589"/>
                      </a:lnTo>
                      <a:lnTo>
                        <a:pt x="758" y="582"/>
                      </a:lnTo>
                      <a:lnTo>
                        <a:pt x="756" y="574"/>
                      </a:lnTo>
                      <a:lnTo>
                        <a:pt x="754" y="567"/>
                      </a:lnTo>
                      <a:lnTo>
                        <a:pt x="752" y="559"/>
                      </a:lnTo>
                      <a:lnTo>
                        <a:pt x="750" y="552"/>
                      </a:lnTo>
                      <a:lnTo>
                        <a:pt x="752" y="544"/>
                      </a:lnTo>
                      <a:lnTo>
                        <a:pt x="754" y="536"/>
                      </a:lnTo>
                      <a:lnTo>
                        <a:pt x="756" y="529"/>
                      </a:lnTo>
                      <a:lnTo>
                        <a:pt x="757" y="521"/>
                      </a:lnTo>
                      <a:lnTo>
                        <a:pt x="759" y="514"/>
                      </a:lnTo>
                      <a:lnTo>
                        <a:pt x="761" y="506"/>
                      </a:lnTo>
                      <a:lnTo>
                        <a:pt x="762" y="498"/>
                      </a:lnTo>
                      <a:lnTo>
                        <a:pt x="764" y="491"/>
                      </a:lnTo>
                      <a:lnTo>
                        <a:pt x="765" y="484"/>
                      </a:lnTo>
                      <a:lnTo>
                        <a:pt x="766" y="476"/>
                      </a:lnTo>
                      <a:lnTo>
                        <a:pt x="767" y="469"/>
                      </a:lnTo>
                      <a:lnTo>
                        <a:pt x="769" y="461"/>
                      </a:lnTo>
                      <a:lnTo>
                        <a:pt x="770" y="454"/>
                      </a:lnTo>
                      <a:lnTo>
                        <a:pt x="770" y="447"/>
                      </a:lnTo>
                      <a:lnTo>
                        <a:pt x="771" y="440"/>
                      </a:lnTo>
                      <a:lnTo>
                        <a:pt x="772" y="432"/>
                      </a:lnTo>
                      <a:lnTo>
                        <a:pt x="773" y="425"/>
                      </a:lnTo>
                      <a:lnTo>
                        <a:pt x="773" y="418"/>
                      </a:lnTo>
                      <a:lnTo>
                        <a:pt x="774" y="411"/>
                      </a:lnTo>
                      <a:lnTo>
                        <a:pt x="774" y="404"/>
                      </a:lnTo>
                      <a:lnTo>
                        <a:pt x="774" y="397"/>
                      </a:lnTo>
                      <a:lnTo>
                        <a:pt x="775" y="390"/>
                      </a:lnTo>
                      <a:lnTo>
                        <a:pt x="775" y="383"/>
                      </a:lnTo>
                      <a:lnTo>
                        <a:pt x="775" y="376"/>
                      </a:lnTo>
                      <a:lnTo>
                        <a:pt x="775" y="369"/>
                      </a:lnTo>
                      <a:lnTo>
                        <a:pt x="774" y="362"/>
                      </a:lnTo>
                      <a:lnTo>
                        <a:pt x="774" y="355"/>
                      </a:lnTo>
                      <a:lnTo>
                        <a:pt x="774" y="349"/>
                      </a:lnTo>
                      <a:lnTo>
                        <a:pt x="773" y="342"/>
                      </a:lnTo>
                      <a:lnTo>
                        <a:pt x="773" y="335"/>
                      </a:lnTo>
                      <a:lnTo>
                        <a:pt x="772" y="329"/>
                      </a:lnTo>
                      <a:lnTo>
                        <a:pt x="772" y="322"/>
                      </a:lnTo>
                      <a:lnTo>
                        <a:pt x="771" y="315"/>
                      </a:lnTo>
                      <a:lnTo>
                        <a:pt x="770" y="309"/>
                      </a:lnTo>
                      <a:lnTo>
                        <a:pt x="769" y="303"/>
                      </a:lnTo>
                      <a:lnTo>
                        <a:pt x="768" y="296"/>
                      </a:lnTo>
                      <a:lnTo>
                        <a:pt x="767" y="290"/>
                      </a:lnTo>
                      <a:lnTo>
                        <a:pt x="766" y="283"/>
                      </a:lnTo>
                      <a:lnTo>
                        <a:pt x="765" y="277"/>
                      </a:lnTo>
                      <a:lnTo>
                        <a:pt x="764" y="271"/>
                      </a:lnTo>
                      <a:lnTo>
                        <a:pt x="762" y="265"/>
                      </a:lnTo>
                      <a:lnTo>
                        <a:pt x="761" y="259"/>
                      </a:lnTo>
                      <a:lnTo>
                        <a:pt x="759" y="253"/>
                      </a:lnTo>
                      <a:lnTo>
                        <a:pt x="758" y="247"/>
                      </a:lnTo>
                      <a:lnTo>
                        <a:pt x="756" y="241"/>
                      </a:lnTo>
                      <a:lnTo>
                        <a:pt x="754" y="235"/>
                      </a:lnTo>
                      <a:lnTo>
                        <a:pt x="753" y="229"/>
                      </a:lnTo>
                      <a:lnTo>
                        <a:pt x="751" y="223"/>
                      </a:lnTo>
                      <a:lnTo>
                        <a:pt x="749" y="218"/>
                      </a:lnTo>
                      <a:lnTo>
                        <a:pt x="747" y="212"/>
                      </a:lnTo>
                      <a:lnTo>
                        <a:pt x="744" y="206"/>
                      </a:lnTo>
                      <a:lnTo>
                        <a:pt x="742" y="201"/>
                      </a:lnTo>
                      <a:lnTo>
                        <a:pt x="740" y="195"/>
                      </a:lnTo>
                      <a:lnTo>
                        <a:pt x="738" y="190"/>
                      </a:lnTo>
                      <a:lnTo>
                        <a:pt x="735" y="185"/>
                      </a:lnTo>
                      <a:lnTo>
                        <a:pt x="733" y="179"/>
                      </a:lnTo>
                      <a:lnTo>
                        <a:pt x="730" y="174"/>
                      </a:lnTo>
                      <a:lnTo>
                        <a:pt x="728" y="169"/>
                      </a:lnTo>
                      <a:lnTo>
                        <a:pt x="725" y="164"/>
                      </a:lnTo>
                      <a:lnTo>
                        <a:pt x="722" y="159"/>
                      </a:lnTo>
                      <a:lnTo>
                        <a:pt x="719" y="154"/>
                      </a:lnTo>
                      <a:lnTo>
                        <a:pt x="716" y="149"/>
                      </a:lnTo>
                      <a:lnTo>
                        <a:pt x="713" y="144"/>
                      </a:lnTo>
                      <a:lnTo>
                        <a:pt x="710" y="139"/>
                      </a:lnTo>
                      <a:lnTo>
                        <a:pt x="707" y="135"/>
                      </a:lnTo>
                      <a:lnTo>
                        <a:pt x="704" y="130"/>
                      </a:lnTo>
                      <a:lnTo>
                        <a:pt x="701" y="125"/>
                      </a:lnTo>
                      <a:lnTo>
                        <a:pt x="697" y="121"/>
                      </a:lnTo>
                      <a:lnTo>
                        <a:pt x="694" y="117"/>
                      </a:lnTo>
                      <a:lnTo>
                        <a:pt x="690" y="112"/>
                      </a:lnTo>
                      <a:lnTo>
                        <a:pt x="687" y="108"/>
                      </a:lnTo>
                      <a:lnTo>
                        <a:pt x="683" y="104"/>
                      </a:lnTo>
                      <a:lnTo>
                        <a:pt x="680" y="100"/>
                      </a:lnTo>
                      <a:lnTo>
                        <a:pt x="676" y="95"/>
                      </a:lnTo>
                      <a:lnTo>
                        <a:pt x="672" y="91"/>
                      </a:lnTo>
                      <a:lnTo>
                        <a:pt x="668" y="88"/>
                      </a:lnTo>
                      <a:lnTo>
                        <a:pt x="664" y="84"/>
                      </a:lnTo>
                      <a:lnTo>
                        <a:pt x="660" y="80"/>
                      </a:lnTo>
                      <a:lnTo>
                        <a:pt x="656" y="76"/>
                      </a:lnTo>
                      <a:lnTo>
                        <a:pt x="652" y="73"/>
                      </a:lnTo>
                      <a:lnTo>
                        <a:pt x="648" y="69"/>
                      </a:lnTo>
                      <a:lnTo>
                        <a:pt x="644" y="66"/>
                      </a:lnTo>
                      <a:lnTo>
                        <a:pt x="639" y="62"/>
                      </a:lnTo>
                      <a:lnTo>
                        <a:pt x="635" y="59"/>
                      </a:lnTo>
                      <a:lnTo>
                        <a:pt x="631" y="56"/>
                      </a:lnTo>
                      <a:lnTo>
                        <a:pt x="626" y="53"/>
                      </a:lnTo>
                      <a:lnTo>
                        <a:pt x="622" y="50"/>
                      </a:lnTo>
                      <a:lnTo>
                        <a:pt x="617" y="47"/>
                      </a:lnTo>
                      <a:lnTo>
                        <a:pt x="612" y="44"/>
                      </a:lnTo>
                      <a:lnTo>
                        <a:pt x="608" y="41"/>
                      </a:lnTo>
                      <a:lnTo>
                        <a:pt x="603" y="38"/>
                      </a:lnTo>
                      <a:lnTo>
                        <a:pt x="598" y="36"/>
                      </a:lnTo>
                      <a:lnTo>
                        <a:pt x="593" y="33"/>
                      </a:lnTo>
                      <a:lnTo>
                        <a:pt x="588" y="31"/>
                      </a:lnTo>
                      <a:lnTo>
                        <a:pt x="583" y="28"/>
                      </a:lnTo>
                      <a:lnTo>
                        <a:pt x="578" y="26"/>
                      </a:lnTo>
                      <a:lnTo>
                        <a:pt x="573" y="24"/>
                      </a:lnTo>
                      <a:lnTo>
                        <a:pt x="568" y="22"/>
                      </a:lnTo>
                      <a:lnTo>
                        <a:pt x="563" y="20"/>
                      </a:lnTo>
                      <a:lnTo>
                        <a:pt x="558" y="18"/>
                      </a:lnTo>
                      <a:lnTo>
                        <a:pt x="552" y="16"/>
                      </a:lnTo>
                      <a:lnTo>
                        <a:pt x="547" y="14"/>
                      </a:lnTo>
                      <a:lnTo>
                        <a:pt x="541" y="13"/>
                      </a:lnTo>
                      <a:lnTo>
                        <a:pt x="536" y="11"/>
                      </a:lnTo>
                      <a:lnTo>
                        <a:pt x="530" y="10"/>
                      </a:lnTo>
                      <a:lnTo>
                        <a:pt x="525" y="8"/>
                      </a:lnTo>
                      <a:lnTo>
                        <a:pt x="519" y="7"/>
                      </a:lnTo>
                      <a:lnTo>
                        <a:pt x="514" y="6"/>
                      </a:lnTo>
                      <a:lnTo>
                        <a:pt x="508" y="5"/>
                      </a:lnTo>
                      <a:lnTo>
                        <a:pt x="502" y="4"/>
                      </a:lnTo>
                      <a:lnTo>
                        <a:pt x="496" y="3"/>
                      </a:lnTo>
                      <a:lnTo>
                        <a:pt x="490" y="3"/>
                      </a:lnTo>
                      <a:lnTo>
                        <a:pt x="484" y="2"/>
                      </a:lnTo>
                      <a:lnTo>
                        <a:pt x="478" y="1"/>
                      </a:lnTo>
                      <a:lnTo>
                        <a:pt x="472" y="1"/>
                      </a:lnTo>
                      <a:lnTo>
                        <a:pt x="466" y="1"/>
                      </a:lnTo>
                      <a:lnTo>
                        <a:pt x="460" y="0"/>
                      </a:lnTo>
                      <a:lnTo>
                        <a:pt x="454" y="0"/>
                      </a:lnTo>
                      <a:lnTo>
                        <a:pt x="448" y="0"/>
                      </a:lnTo>
                      <a:lnTo>
                        <a:pt x="442" y="0"/>
                      </a:lnTo>
                      <a:lnTo>
                        <a:pt x="436" y="0"/>
                      </a:lnTo>
                      <a:lnTo>
                        <a:pt x="430" y="1"/>
                      </a:lnTo>
                      <a:lnTo>
                        <a:pt x="424" y="1"/>
                      </a:lnTo>
                      <a:lnTo>
                        <a:pt x="418" y="1"/>
                      </a:lnTo>
                      <a:lnTo>
                        <a:pt x="412" y="2"/>
                      </a:lnTo>
                      <a:lnTo>
                        <a:pt x="406" y="3"/>
                      </a:lnTo>
                      <a:lnTo>
                        <a:pt x="400" y="3"/>
                      </a:lnTo>
                      <a:lnTo>
                        <a:pt x="394" y="4"/>
                      </a:lnTo>
                      <a:lnTo>
                        <a:pt x="388" y="5"/>
                      </a:lnTo>
                      <a:lnTo>
                        <a:pt x="382" y="6"/>
                      </a:lnTo>
                      <a:lnTo>
                        <a:pt x="376" y="7"/>
                      </a:lnTo>
                      <a:lnTo>
                        <a:pt x="370" y="9"/>
                      </a:lnTo>
                      <a:lnTo>
                        <a:pt x="365" y="10"/>
                      </a:lnTo>
                      <a:lnTo>
                        <a:pt x="359" y="11"/>
                      </a:lnTo>
                      <a:lnTo>
                        <a:pt x="353" y="13"/>
                      </a:lnTo>
                      <a:lnTo>
                        <a:pt x="347" y="14"/>
                      </a:lnTo>
                      <a:lnTo>
                        <a:pt x="342" y="16"/>
                      </a:lnTo>
                      <a:lnTo>
                        <a:pt x="336" y="18"/>
                      </a:lnTo>
                      <a:lnTo>
                        <a:pt x="331" y="20"/>
                      </a:lnTo>
                      <a:lnTo>
                        <a:pt x="325" y="21"/>
                      </a:lnTo>
                      <a:lnTo>
                        <a:pt x="319" y="23"/>
                      </a:lnTo>
                      <a:lnTo>
                        <a:pt x="314" y="26"/>
                      </a:lnTo>
                      <a:lnTo>
                        <a:pt x="308" y="28"/>
                      </a:lnTo>
                      <a:lnTo>
                        <a:pt x="303" y="30"/>
                      </a:lnTo>
                      <a:lnTo>
                        <a:pt x="297" y="32"/>
                      </a:lnTo>
                      <a:lnTo>
                        <a:pt x="292" y="35"/>
                      </a:lnTo>
                      <a:lnTo>
                        <a:pt x="287" y="37"/>
                      </a:lnTo>
                      <a:lnTo>
                        <a:pt x="281" y="40"/>
                      </a:lnTo>
                      <a:lnTo>
                        <a:pt x="276" y="43"/>
                      </a:lnTo>
                      <a:lnTo>
                        <a:pt x="271" y="45"/>
                      </a:lnTo>
                      <a:lnTo>
                        <a:pt x="265" y="48"/>
                      </a:lnTo>
                      <a:lnTo>
                        <a:pt x="260" y="51"/>
                      </a:lnTo>
                      <a:lnTo>
                        <a:pt x="255" y="54"/>
                      </a:lnTo>
                      <a:lnTo>
                        <a:pt x="250" y="57"/>
                      </a:lnTo>
                      <a:lnTo>
                        <a:pt x="245" y="60"/>
                      </a:lnTo>
                      <a:lnTo>
                        <a:pt x="240" y="63"/>
                      </a:lnTo>
                      <a:lnTo>
                        <a:pt x="235" y="67"/>
                      </a:lnTo>
                      <a:lnTo>
                        <a:pt x="230" y="70"/>
                      </a:lnTo>
                      <a:lnTo>
                        <a:pt x="225" y="74"/>
                      </a:lnTo>
                      <a:lnTo>
                        <a:pt x="220" y="77"/>
                      </a:lnTo>
                      <a:lnTo>
                        <a:pt x="215" y="81"/>
                      </a:lnTo>
                      <a:lnTo>
                        <a:pt x="210" y="84"/>
                      </a:lnTo>
                      <a:lnTo>
                        <a:pt x="206" y="88"/>
                      </a:lnTo>
                      <a:lnTo>
                        <a:pt x="201" y="92"/>
                      </a:lnTo>
                      <a:lnTo>
                        <a:pt x="196" y="96"/>
                      </a:lnTo>
                      <a:lnTo>
                        <a:pt x="191" y="100"/>
                      </a:lnTo>
                      <a:lnTo>
                        <a:pt x="187" y="104"/>
                      </a:lnTo>
                      <a:lnTo>
                        <a:pt x="182" y="108"/>
                      </a:lnTo>
                      <a:lnTo>
                        <a:pt x="178" y="112"/>
                      </a:lnTo>
                      <a:lnTo>
                        <a:pt x="173" y="116"/>
                      </a:lnTo>
                      <a:lnTo>
                        <a:pt x="169" y="121"/>
                      </a:lnTo>
                      <a:lnTo>
                        <a:pt x="164" y="125"/>
                      </a:lnTo>
                      <a:lnTo>
                        <a:pt x="160" y="129"/>
                      </a:lnTo>
                      <a:lnTo>
                        <a:pt x="156" y="134"/>
                      </a:lnTo>
                      <a:lnTo>
                        <a:pt x="152" y="138"/>
                      </a:lnTo>
                      <a:lnTo>
                        <a:pt x="147" y="143"/>
                      </a:lnTo>
                      <a:lnTo>
                        <a:pt x="143" y="148"/>
                      </a:lnTo>
                      <a:lnTo>
                        <a:pt x="139" y="152"/>
                      </a:lnTo>
                      <a:lnTo>
                        <a:pt x="135" y="157"/>
                      </a:lnTo>
                      <a:lnTo>
                        <a:pt x="131" y="162"/>
                      </a:lnTo>
                      <a:lnTo>
                        <a:pt x="127" y="167"/>
                      </a:lnTo>
                      <a:lnTo>
                        <a:pt x="123" y="172"/>
                      </a:lnTo>
                      <a:lnTo>
                        <a:pt x="119" y="177"/>
                      </a:lnTo>
                      <a:lnTo>
                        <a:pt x="115" y="182"/>
                      </a:lnTo>
                      <a:lnTo>
                        <a:pt x="112" y="187"/>
                      </a:lnTo>
                      <a:lnTo>
                        <a:pt x="108" y="192"/>
                      </a:lnTo>
                      <a:lnTo>
                        <a:pt x="104" y="198"/>
                      </a:lnTo>
                      <a:lnTo>
                        <a:pt x="101" y="203"/>
                      </a:lnTo>
                      <a:lnTo>
                        <a:pt x="97" y="208"/>
                      </a:lnTo>
                      <a:lnTo>
                        <a:pt x="94" y="214"/>
                      </a:lnTo>
                      <a:lnTo>
                        <a:pt x="90" y="219"/>
                      </a:lnTo>
                      <a:lnTo>
                        <a:pt x="87" y="225"/>
                      </a:lnTo>
                      <a:lnTo>
                        <a:pt x="84" y="230"/>
                      </a:lnTo>
                      <a:lnTo>
                        <a:pt x="80" y="236"/>
                      </a:lnTo>
                      <a:lnTo>
                        <a:pt x="77" y="242"/>
                      </a:lnTo>
                      <a:lnTo>
                        <a:pt x="74" y="248"/>
                      </a:lnTo>
                      <a:lnTo>
                        <a:pt x="71" y="253"/>
                      </a:lnTo>
                      <a:lnTo>
                        <a:pt x="68" y="259"/>
                      </a:lnTo>
                      <a:lnTo>
                        <a:pt x="65" y="265"/>
                      </a:lnTo>
                      <a:lnTo>
                        <a:pt x="62" y="271"/>
                      </a:lnTo>
                      <a:lnTo>
                        <a:pt x="59" y="277"/>
                      </a:lnTo>
                      <a:lnTo>
                        <a:pt x="56" y="283"/>
                      </a:lnTo>
                      <a:lnTo>
                        <a:pt x="54" y="289"/>
                      </a:lnTo>
                      <a:lnTo>
                        <a:pt x="51" y="295"/>
                      </a:lnTo>
                      <a:lnTo>
                        <a:pt x="48" y="302"/>
                      </a:lnTo>
                      <a:lnTo>
                        <a:pt x="46" y="308"/>
                      </a:lnTo>
                      <a:lnTo>
                        <a:pt x="43" y="314"/>
                      </a:lnTo>
                      <a:lnTo>
                        <a:pt x="41" y="320"/>
                      </a:lnTo>
                      <a:lnTo>
                        <a:pt x="39" y="327"/>
                      </a:lnTo>
                      <a:lnTo>
                        <a:pt x="36" y="333"/>
                      </a:lnTo>
                      <a:lnTo>
                        <a:pt x="34" y="340"/>
                      </a:lnTo>
                      <a:lnTo>
                        <a:pt x="32" y="346"/>
                      </a:lnTo>
                      <a:lnTo>
                        <a:pt x="30" y="353"/>
                      </a:lnTo>
                      <a:lnTo>
                        <a:pt x="28" y="359"/>
                      </a:lnTo>
                      <a:lnTo>
                        <a:pt x="26" y="366"/>
                      </a:lnTo>
                      <a:lnTo>
                        <a:pt x="24" y="372"/>
                      </a:lnTo>
                      <a:lnTo>
                        <a:pt x="22" y="379"/>
                      </a:lnTo>
                      <a:lnTo>
                        <a:pt x="20" y="386"/>
                      </a:lnTo>
                      <a:lnTo>
                        <a:pt x="19" y="392"/>
                      </a:lnTo>
                      <a:lnTo>
                        <a:pt x="17" y="399"/>
                      </a:lnTo>
                      <a:lnTo>
                        <a:pt x="16" y="406"/>
                      </a:lnTo>
                      <a:lnTo>
                        <a:pt x="14" y="413"/>
                      </a:lnTo>
                      <a:lnTo>
                        <a:pt x="13" y="420"/>
                      </a:lnTo>
                      <a:lnTo>
                        <a:pt x="11" y="427"/>
                      </a:lnTo>
                      <a:lnTo>
                        <a:pt x="10" y="434"/>
                      </a:lnTo>
                      <a:lnTo>
                        <a:pt x="9" y="441"/>
                      </a:lnTo>
                      <a:lnTo>
                        <a:pt x="8" y="448"/>
                      </a:lnTo>
                      <a:lnTo>
                        <a:pt x="7" y="455"/>
                      </a:lnTo>
                      <a:lnTo>
                        <a:pt x="6" y="462"/>
                      </a:lnTo>
                      <a:lnTo>
                        <a:pt x="5" y="469"/>
                      </a:lnTo>
                      <a:lnTo>
                        <a:pt x="4" y="476"/>
                      </a:lnTo>
                      <a:lnTo>
                        <a:pt x="4" y="483"/>
                      </a:lnTo>
                      <a:lnTo>
                        <a:pt x="3" y="490"/>
                      </a:lnTo>
                      <a:lnTo>
                        <a:pt x="2" y="498"/>
                      </a:lnTo>
                      <a:lnTo>
                        <a:pt x="2" y="505"/>
                      </a:lnTo>
                      <a:lnTo>
                        <a:pt x="1" y="512"/>
                      </a:lnTo>
                      <a:lnTo>
                        <a:pt x="1" y="519"/>
                      </a:lnTo>
                      <a:lnTo>
                        <a:pt x="1" y="527"/>
                      </a:lnTo>
                      <a:lnTo>
                        <a:pt x="1" y="534"/>
                      </a:lnTo>
                      <a:lnTo>
                        <a:pt x="1" y="541"/>
                      </a:lnTo>
                      <a:lnTo>
                        <a:pt x="0" y="549"/>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7723" name="Freeform 477"/>
                <p:cNvSpPr>
                  <a:spLocks/>
                </p:cNvSpPr>
                <p:nvPr/>
              </p:nvSpPr>
              <p:spPr bwMode="auto">
                <a:xfrm>
                  <a:off x="2209" y="1421"/>
                  <a:ext cx="911" cy="1237"/>
                </a:xfrm>
                <a:custGeom>
                  <a:avLst/>
                  <a:gdLst>
                    <a:gd name="T0" fmla="*/ 11495 w 709"/>
                    <a:gd name="T1" fmla="*/ 780909 h 999"/>
                    <a:gd name="T2" fmla="*/ 40259 w 709"/>
                    <a:gd name="T3" fmla="*/ 853778 h 999"/>
                    <a:gd name="T4" fmla="*/ 94965 w 709"/>
                    <a:gd name="T5" fmla="*/ 925373 h 999"/>
                    <a:gd name="T6" fmla="*/ 164065 w 709"/>
                    <a:gd name="T7" fmla="*/ 993920 h 999"/>
                    <a:gd name="T8" fmla="*/ 258852 w 709"/>
                    <a:gd name="T9" fmla="*/ 1056221 h 999"/>
                    <a:gd name="T10" fmla="*/ 368508 w 709"/>
                    <a:gd name="T11" fmla="*/ 1118584 h 999"/>
                    <a:gd name="T12" fmla="*/ 493835 w 709"/>
                    <a:gd name="T13" fmla="*/ 1173991 h 999"/>
                    <a:gd name="T14" fmla="*/ 616146 w 709"/>
                    <a:gd name="T15" fmla="*/ 1220436 h 999"/>
                    <a:gd name="T16" fmla="*/ 782027 w 709"/>
                    <a:gd name="T17" fmla="*/ 1273763 h 999"/>
                    <a:gd name="T18" fmla="*/ 974265 w 709"/>
                    <a:gd name="T19" fmla="*/ 1319233 h 999"/>
                    <a:gd name="T20" fmla="*/ 1179510 w 709"/>
                    <a:gd name="T21" fmla="*/ 1357190 h 999"/>
                    <a:gd name="T22" fmla="*/ 1392454 w 709"/>
                    <a:gd name="T23" fmla="*/ 1387452 h 999"/>
                    <a:gd name="T24" fmla="*/ 1624366 w 709"/>
                    <a:gd name="T25" fmla="*/ 1410608 h 999"/>
                    <a:gd name="T26" fmla="*/ 1858928 w 709"/>
                    <a:gd name="T27" fmla="*/ 1424754 h 999"/>
                    <a:gd name="T28" fmla="*/ 2072821 w 709"/>
                    <a:gd name="T29" fmla="*/ 1427261 h 999"/>
                    <a:gd name="T30" fmla="*/ 2333675 w 709"/>
                    <a:gd name="T31" fmla="*/ 1421754 h 999"/>
                    <a:gd name="T32" fmla="*/ 2574522 w 709"/>
                    <a:gd name="T33" fmla="*/ 1404311 h 999"/>
                    <a:gd name="T34" fmla="*/ 2794297 w 709"/>
                    <a:gd name="T35" fmla="*/ 1375465 h 999"/>
                    <a:gd name="T36" fmla="*/ 2994776 w 709"/>
                    <a:gd name="T37" fmla="*/ 1338303 h 999"/>
                    <a:gd name="T38" fmla="*/ 3162812 w 709"/>
                    <a:gd name="T39" fmla="*/ 1291273 h 999"/>
                    <a:gd name="T40" fmla="*/ 3303824 w 709"/>
                    <a:gd name="T41" fmla="*/ 1235891 h 999"/>
                    <a:gd name="T42" fmla="*/ 3393726 w 709"/>
                    <a:gd name="T43" fmla="*/ 1187141 h 999"/>
                    <a:gd name="T44" fmla="*/ 3473055 w 709"/>
                    <a:gd name="T45" fmla="*/ 1129728 h 999"/>
                    <a:gd name="T46" fmla="*/ 3529403 w 709"/>
                    <a:gd name="T47" fmla="*/ 1065411 h 999"/>
                    <a:gd name="T48" fmla="*/ 3555169 w 709"/>
                    <a:gd name="T49" fmla="*/ 999333 h 999"/>
                    <a:gd name="T50" fmla="*/ 3562776 w 709"/>
                    <a:gd name="T51" fmla="*/ 929651 h 999"/>
                    <a:gd name="T52" fmla="*/ 3543700 w 709"/>
                    <a:gd name="T53" fmla="*/ 852983 h 999"/>
                    <a:gd name="T54" fmla="*/ 3493551 w 709"/>
                    <a:gd name="T55" fmla="*/ 775698 h 999"/>
                    <a:gd name="T56" fmla="*/ 3452952 w 709"/>
                    <a:gd name="T57" fmla="*/ 708933 h 999"/>
                    <a:gd name="T58" fmla="*/ 3512436 w 709"/>
                    <a:gd name="T59" fmla="*/ 629793 h 999"/>
                    <a:gd name="T60" fmla="*/ 3548118 w 709"/>
                    <a:gd name="T61" fmla="*/ 552726 h 999"/>
                    <a:gd name="T62" fmla="*/ 3555169 w 709"/>
                    <a:gd name="T63" fmla="*/ 480570 h 999"/>
                    <a:gd name="T64" fmla="*/ 3543700 w 709"/>
                    <a:gd name="T65" fmla="*/ 410757 h 999"/>
                    <a:gd name="T66" fmla="*/ 3499996 w 709"/>
                    <a:gd name="T67" fmla="*/ 344156 h 999"/>
                    <a:gd name="T68" fmla="*/ 3440638 w 709"/>
                    <a:gd name="T69" fmla="*/ 281421 h 999"/>
                    <a:gd name="T70" fmla="*/ 3355664 w 709"/>
                    <a:gd name="T71" fmla="*/ 226938 h 999"/>
                    <a:gd name="T72" fmla="*/ 3253299 w 709"/>
                    <a:gd name="T73" fmla="*/ 176017 h 999"/>
                    <a:gd name="T74" fmla="*/ 3104174 w 709"/>
                    <a:gd name="T75" fmla="*/ 121060 h 999"/>
                    <a:gd name="T76" fmla="*/ 2927957 w 709"/>
                    <a:gd name="T77" fmla="*/ 77962 h 999"/>
                    <a:gd name="T78" fmla="*/ 2721021 w 709"/>
                    <a:gd name="T79" fmla="*/ 41589 h 999"/>
                    <a:gd name="T80" fmla="*/ 2491693 w 709"/>
                    <a:gd name="T81" fmla="*/ 18415 h 999"/>
                    <a:gd name="T82" fmla="*/ 2244074 w 709"/>
                    <a:gd name="T83" fmla="*/ 2 h 999"/>
                    <a:gd name="T84" fmla="*/ 2016540 w 709"/>
                    <a:gd name="T85" fmla="*/ 0 h 999"/>
                    <a:gd name="T86" fmla="*/ 1775091 w 709"/>
                    <a:gd name="T87" fmla="*/ 6829 h 999"/>
                    <a:gd name="T88" fmla="*/ 1539148 w 709"/>
                    <a:gd name="T89" fmla="*/ 22862 h 999"/>
                    <a:gd name="T90" fmla="*/ 1311922 w 709"/>
                    <a:gd name="T91" fmla="*/ 48132 h 999"/>
                    <a:gd name="T92" fmla="*/ 1100079 w 709"/>
                    <a:gd name="T93" fmla="*/ 82184 h 999"/>
                    <a:gd name="T94" fmla="*/ 900982 w 709"/>
                    <a:gd name="T95" fmla="*/ 122017 h 999"/>
                    <a:gd name="T96" fmla="*/ 717792 w 709"/>
                    <a:gd name="T97" fmla="*/ 171250 h 999"/>
                    <a:gd name="T98" fmla="*/ 579523 w 709"/>
                    <a:gd name="T99" fmla="*/ 218403 h 999"/>
                    <a:gd name="T100" fmla="*/ 440213 w 709"/>
                    <a:gd name="T101" fmla="*/ 271284 h 999"/>
                    <a:gd name="T102" fmla="*/ 318195 w 709"/>
                    <a:gd name="T103" fmla="*/ 329948 h 999"/>
                    <a:gd name="T104" fmla="*/ 223204 w 709"/>
                    <a:gd name="T105" fmla="*/ 391364 h 999"/>
                    <a:gd name="T106" fmla="*/ 137422 w 709"/>
                    <a:gd name="T107" fmla="*/ 457522 h 999"/>
                    <a:gd name="T108" fmla="*/ 70707 w 709"/>
                    <a:gd name="T109" fmla="*/ 527672 h 999"/>
                    <a:gd name="T110" fmla="*/ 31332 w 709"/>
                    <a:gd name="T111" fmla="*/ 599717 h 999"/>
                    <a:gd name="T112" fmla="*/ 1 w 709"/>
                    <a:gd name="T113" fmla="*/ 673789 h 9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9"/>
                    <a:gd name="T172" fmla="*/ 0 h 999"/>
                    <a:gd name="T173" fmla="*/ 709 w 709"/>
                    <a:gd name="T174" fmla="*/ 999 h 9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9" h="999">
                      <a:moveTo>
                        <a:pt x="0" y="501"/>
                      </a:moveTo>
                      <a:lnTo>
                        <a:pt x="0" y="509"/>
                      </a:lnTo>
                      <a:lnTo>
                        <a:pt x="1" y="516"/>
                      </a:lnTo>
                      <a:lnTo>
                        <a:pt x="1" y="524"/>
                      </a:lnTo>
                      <a:lnTo>
                        <a:pt x="1" y="531"/>
                      </a:lnTo>
                      <a:lnTo>
                        <a:pt x="2" y="539"/>
                      </a:lnTo>
                      <a:lnTo>
                        <a:pt x="2" y="546"/>
                      </a:lnTo>
                      <a:lnTo>
                        <a:pt x="3" y="554"/>
                      </a:lnTo>
                      <a:lnTo>
                        <a:pt x="3" y="561"/>
                      </a:lnTo>
                      <a:lnTo>
                        <a:pt x="4" y="569"/>
                      </a:lnTo>
                      <a:lnTo>
                        <a:pt x="5" y="576"/>
                      </a:lnTo>
                      <a:lnTo>
                        <a:pt x="6" y="583"/>
                      </a:lnTo>
                      <a:lnTo>
                        <a:pt x="7" y="590"/>
                      </a:lnTo>
                      <a:lnTo>
                        <a:pt x="8" y="598"/>
                      </a:lnTo>
                      <a:lnTo>
                        <a:pt x="10" y="605"/>
                      </a:lnTo>
                      <a:lnTo>
                        <a:pt x="11" y="612"/>
                      </a:lnTo>
                      <a:lnTo>
                        <a:pt x="12" y="619"/>
                      </a:lnTo>
                      <a:lnTo>
                        <a:pt x="14" y="626"/>
                      </a:lnTo>
                      <a:lnTo>
                        <a:pt x="15" y="633"/>
                      </a:lnTo>
                      <a:lnTo>
                        <a:pt x="17" y="640"/>
                      </a:lnTo>
                      <a:lnTo>
                        <a:pt x="19" y="647"/>
                      </a:lnTo>
                      <a:lnTo>
                        <a:pt x="20" y="654"/>
                      </a:lnTo>
                      <a:lnTo>
                        <a:pt x="22" y="661"/>
                      </a:lnTo>
                      <a:lnTo>
                        <a:pt x="24" y="668"/>
                      </a:lnTo>
                      <a:lnTo>
                        <a:pt x="26" y="675"/>
                      </a:lnTo>
                      <a:lnTo>
                        <a:pt x="28" y="682"/>
                      </a:lnTo>
                      <a:lnTo>
                        <a:pt x="31" y="688"/>
                      </a:lnTo>
                      <a:lnTo>
                        <a:pt x="33" y="695"/>
                      </a:lnTo>
                      <a:lnTo>
                        <a:pt x="35" y="702"/>
                      </a:lnTo>
                      <a:lnTo>
                        <a:pt x="38" y="707"/>
                      </a:lnTo>
                      <a:lnTo>
                        <a:pt x="40" y="714"/>
                      </a:lnTo>
                      <a:lnTo>
                        <a:pt x="43" y="720"/>
                      </a:lnTo>
                      <a:lnTo>
                        <a:pt x="46" y="727"/>
                      </a:lnTo>
                      <a:lnTo>
                        <a:pt x="48" y="733"/>
                      </a:lnTo>
                      <a:lnTo>
                        <a:pt x="51" y="739"/>
                      </a:lnTo>
                      <a:lnTo>
                        <a:pt x="54" y="745"/>
                      </a:lnTo>
                      <a:lnTo>
                        <a:pt x="57" y="752"/>
                      </a:lnTo>
                      <a:lnTo>
                        <a:pt x="60" y="758"/>
                      </a:lnTo>
                      <a:lnTo>
                        <a:pt x="63" y="764"/>
                      </a:lnTo>
                      <a:lnTo>
                        <a:pt x="66" y="770"/>
                      </a:lnTo>
                      <a:lnTo>
                        <a:pt x="69" y="776"/>
                      </a:lnTo>
                      <a:lnTo>
                        <a:pt x="73" y="782"/>
                      </a:lnTo>
                      <a:lnTo>
                        <a:pt x="76" y="788"/>
                      </a:lnTo>
                      <a:lnTo>
                        <a:pt x="79" y="793"/>
                      </a:lnTo>
                      <a:lnTo>
                        <a:pt x="83" y="799"/>
                      </a:lnTo>
                      <a:lnTo>
                        <a:pt x="87" y="805"/>
                      </a:lnTo>
                      <a:lnTo>
                        <a:pt x="90" y="810"/>
                      </a:lnTo>
                      <a:lnTo>
                        <a:pt x="94" y="816"/>
                      </a:lnTo>
                      <a:lnTo>
                        <a:pt x="98" y="821"/>
                      </a:lnTo>
                      <a:lnTo>
                        <a:pt x="101" y="827"/>
                      </a:lnTo>
                      <a:lnTo>
                        <a:pt x="105" y="832"/>
                      </a:lnTo>
                      <a:lnTo>
                        <a:pt x="109" y="838"/>
                      </a:lnTo>
                      <a:lnTo>
                        <a:pt x="113" y="843"/>
                      </a:lnTo>
                      <a:lnTo>
                        <a:pt x="117" y="848"/>
                      </a:lnTo>
                      <a:lnTo>
                        <a:pt x="122" y="853"/>
                      </a:lnTo>
                      <a:lnTo>
                        <a:pt x="126" y="859"/>
                      </a:lnTo>
                      <a:lnTo>
                        <a:pt x="131" y="864"/>
                      </a:lnTo>
                      <a:lnTo>
                        <a:pt x="136" y="869"/>
                      </a:lnTo>
                      <a:lnTo>
                        <a:pt x="141" y="875"/>
                      </a:lnTo>
                      <a:lnTo>
                        <a:pt x="146" y="880"/>
                      </a:lnTo>
                      <a:lnTo>
                        <a:pt x="151" y="885"/>
                      </a:lnTo>
                      <a:lnTo>
                        <a:pt x="156" y="890"/>
                      </a:lnTo>
                      <a:lnTo>
                        <a:pt x="161" y="895"/>
                      </a:lnTo>
                      <a:lnTo>
                        <a:pt x="167" y="900"/>
                      </a:lnTo>
                      <a:lnTo>
                        <a:pt x="172" y="904"/>
                      </a:lnTo>
                      <a:lnTo>
                        <a:pt x="177" y="909"/>
                      </a:lnTo>
                      <a:lnTo>
                        <a:pt x="183" y="914"/>
                      </a:lnTo>
                      <a:lnTo>
                        <a:pt x="188" y="918"/>
                      </a:lnTo>
                      <a:lnTo>
                        <a:pt x="194" y="922"/>
                      </a:lnTo>
                      <a:lnTo>
                        <a:pt x="199" y="926"/>
                      </a:lnTo>
                      <a:lnTo>
                        <a:pt x="205" y="931"/>
                      </a:lnTo>
                      <a:lnTo>
                        <a:pt x="211" y="935"/>
                      </a:lnTo>
                      <a:lnTo>
                        <a:pt x="217" y="938"/>
                      </a:lnTo>
                      <a:lnTo>
                        <a:pt x="222" y="942"/>
                      </a:lnTo>
                      <a:lnTo>
                        <a:pt x="228" y="946"/>
                      </a:lnTo>
                      <a:lnTo>
                        <a:pt x="234" y="949"/>
                      </a:lnTo>
                      <a:lnTo>
                        <a:pt x="240" y="953"/>
                      </a:lnTo>
                      <a:lnTo>
                        <a:pt x="246" y="956"/>
                      </a:lnTo>
                      <a:lnTo>
                        <a:pt x="253" y="959"/>
                      </a:lnTo>
                      <a:lnTo>
                        <a:pt x="259" y="962"/>
                      </a:lnTo>
                      <a:lnTo>
                        <a:pt x="265" y="965"/>
                      </a:lnTo>
                      <a:lnTo>
                        <a:pt x="271" y="968"/>
                      </a:lnTo>
                      <a:lnTo>
                        <a:pt x="277" y="971"/>
                      </a:lnTo>
                      <a:lnTo>
                        <a:pt x="284" y="974"/>
                      </a:lnTo>
                      <a:lnTo>
                        <a:pt x="290" y="976"/>
                      </a:lnTo>
                      <a:lnTo>
                        <a:pt x="297" y="978"/>
                      </a:lnTo>
                      <a:lnTo>
                        <a:pt x="303" y="981"/>
                      </a:lnTo>
                      <a:lnTo>
                        <a:pt x="310" y="983"/>
                      </a:lnTo>
                      <a:lnTo>
                        <a:pt x="316" y="985"/>
                      </a:lnTo>
                      <a:lnTo>
                        <a:pt x="323" y="987"/>
                      </a:lnTo>
                      <a:lnTo>
                        <a:pt x="330" y="988"/>
                      </a:lnTo>
                      <a:lnTo>
                        <a:pt x="336" y="990"/>
                      </a:lnTo>
                      <a:lnTo>
                        <a:pt x="343" y="991"/>
                      </a:lnTo>
                      <a:lnTo>
                        <a:pt x="350" y="993"/>
                      </a:lnTo>
                      <a:lnTo>
                        <a:pt x="356" y="994"/>
                      </a:lnTo>
                      <a:lnTo>
                        <a:pt x="363" y="995"/>
                      </a:lnTo>
                      <a:lnTo>
                        <a:pt x="370" y="996"/>
                      </a:lnTo>
                      <a:lnTo>
                        <a:pt x="377" y="997"/>
                      </a:lnTo>
                      <a:lnTo>
                        <a:pt x="384" y="997"/>
                      </a:lnTo>
                      <a:lnTo>
                        <a:pt x="391" y="998"/>
                      </a:lnTo>
                      <a:lnTo>
                        <a:pt x="398" y="998"/>
                      </a:lnTo>
                      <a:lnTo>
                        <a:pt x="405" y="998"/>
                      </a:lnTo>
                      <a:lnTo>
                        <a:pt x="412" y="998"/>
                      </a:lnTo>
                      <a:lnTo>
                        <a:pt x="420" y="998"/>
                      </a:lnTo>
                      <a:lnTo>
                        <a:pt x="427" y="998"/>
                      </a:lnTo>
                      <a:lnTo>
                        <a:pt x="435" y="998"/>
                      </a:lnTo>
                      <a:lnTo>
                        <a:pt x="442" y="997"/>
                      </a:lnTo>
                      <a:lnTo>
                        <a:pt x="450" y="996"/>
                      </a:lnTo>
                      <a:lnTo>
                        <a:pt x="457" y="995"/>
                      </a:lnTo>
                      <a:lnTo>
                        <a:pt x="464" y="994"/>
                      </a:lnTo>
                      <a:lnTo>
                        <a:pt x="471" y="993"/>
                      </a:lnTo>
                      <a:lnTo>
                        <a:pt x="478" y="991"/>
                      </a:lnTo>
                      <a:lnTo>
                        <a:pt x="485" y="990"/>
                      </a:lnTo>
                      <a:lnTo>
                        <a:pt x="492" y="988"/>
                      </a:lnTo>
                      <a:lnTo>
                        <a:pt x="499" y="986"/>
                      </a:lnTo>
                      <a:lnTo>
                        <a:pt x="506" y="984"/>
                      </a:lnTo>
                      <a:lnTo>
                        <a:pt x="512" y="982"/>
                      </a:lnTo>
                      <a:lnTo>
                        <a:pt x="519" y="979"/>
                      </a:lnTo>
                      <a:lnTo>
                        <a:pt x="525" y="977"/>
                      </a:lnTo>
                      <a:lnTo>
                        <a:pt x="532" y="974"/>
                      </a:lnTo>
                      <a:lnTo>
                        <a:pt x="538" y="971"/>
                      </a:lnTo>
                      <a:lnTo>
                        <a:pt x="544" y="968"/>
                      </a:lnTo>
                      <a:lnTo>
                        <a:pt x="550" y="965"/>
                      </a:lnTo>
                      <a:lnTo>
                        <a:pt x="556" y="962"/>
                      </a:lnTo>
                      <a:lnTo>
                        <a:pt x="562" y="959"/>
                      </a:lnTo>
                      <a:lnTo>
                        <a:pt x="568" y="955"/>
                      </a:lnTo>
                      <a:lnTo>
                        <a:pt x="573" y="952"/>
                      </a:lnTo>
                      <a:lnTo>
                        <a:pt x="579" y="948"/>
                      </a:lnTo>
                      <a:lnTo>
                        <a:pt x="584" y="944"/>
                      </a:lnTo>
                      <a:lnTo>
                        <a:pt x="590" y="940"/>
                      </a:lnTo>
                      <a:lnTo>
                        <a:pt x="595" y="936"/>
                      </a:lnTo>
                      <a:lnTo>
                        <a:pt x="600" y="931"/>
                      </a:lnTo>
                      <a:lnTo>
                        <a:pt x="605" y="927"/>
                      </a:lnTo>
                      <a:lnTo>
                        <a:pt x="610" y="922"/>
                      </a:lnTo>
                      <a:lnTo>
                        <a:pt x="615" y="918"/>
                      </a:lnTo>
                      <a:lnTo>
                        <a:pt x="620" y="913"/>
                      </a:lnTo>
                      <a:lnTo>
                        <a:pt x="624" y="908"/>
                      </a:lnTo>
                      <a:lnTo>
                        <a:pt x="629" y="903"/>
                      </a:lnTo>
                      <a:lnTo>
                        <a:pt x="633" y="898"/>
                      </a:lnTo>
                      <a:lnTo>
                        <a:pt x="637" y="892"/>
                      </a:lnTo>
                      <a:lnTo>
                        <a:pt x="642" y="887"/>
                      </a:lnTo>
                      <a:lnTo>
                        <a:pt x="646" y="881"/>
                      </a:lnTo>
                      <a:lnTo>
                        <a:pt x="650" y="876"/>
                      </a:lnTo>
                      <a:lnTo>
                        <a:pt x="653" y="870"/>
                      </a:lnTo>
                      <a:lnTo>
                        <a:pt x="657" y="864"/>
                      </a:lnTo>
                      <a:lnTo>
                        <a:pt x="661" y="858"/>
                      </a:lnTo>
                      <a:lnTo>
                        <a:pt x="664" y="852"/>
                      </a:lnTo>
                      <a:lnTo>
                        <a:pt x="667" y="847"/>
                      </a:lnTo>
                      <a:lnTo>
                        <a:pt x="670" y="841"/>
                      </a:lnTo>
                      <a:lnTo>
                        <a:pt x="672" y="836"/>
                      </a:lnTo>
                      <a:lnTo>
                        <a:pt x="675" y="830"/>
                      </a:lnTo>
                      <a:lnTo>
                        <a:pt x="677" y="825"/>
                      </a:lnTo>
                      <a:lnTo>
                        <a:pt x="680" y="819"/>
                      </a:lnTo>
                      <a:lnTo>
                        <a:pt x="682" y="813"/>
                      </a:lnTo>
                      <a:lnTo>
                        <a:pt x="684" y="808"/>
                      </a:lnTo>
                      <a:lnTo>
                        <a:pt x="686" y="802"/>
                      </a:lnTo>
                      <a:lnTo>
                        <a:pt x="688" y="796"/>
                      </a:lnTo>
                      <a:lnTo>
                        <a:pt x="690" y="790"/>
                      </a:lnTo>
                      <a:lnTo>
                        <a:pt x="692" y="784"/>
                      </a:lnTo>
                      <a:lnTo>
                        <a:pt x="694" y="777"/>
                      </a:lnTo>
                      <a:lnTo>
                        <a:pt x="695" y="771"/>
                      </a:lnTo>
                      <a:lnTo>
                        <a:pt x="697" y="765"/>
                      </a:lnTo>
                      <a:lnTo>
                        <a:pt x="698" y="758"/>
                      </a:lnTo>
                      <a:lnTo>
                        <a:pt x="700" y="752"/>
                      </a:lnTo>
                      <a:lnTo>
                        <a:pt x="701" y="745"/>
                      </a:lnTo>
                      <a:lnTo>
                        <a:pt x="702" y="739"/>
                      </a:lnTo>
                      <a:lnTo>
                        <a:pt x="703" y="732"/>
                      </a:lnTo>
                      <a:lnTo>
                        <a:pt x="704" y="726"/>
                      </a:lnTo>
                      <a:lnTo>
                        <a:pt x="705" y="719"/>
                      </a:lnTo>
                      <a:lnTo>
                        <a:pt x="706" y="712"/>
                      </a:lnTo>
                      <a:lnTo>
                        <a:pt x="706" y="705"/>
                      </a:lnTo>
                      <a:lnTo>
                        <a:pt x="707" y="699"/>
                      </a:lnTo>
                      <a:lnTo>
                        <a:pt x="707" y="692"/>
                      </a:lnTo>
                      <a:lnTo>
                        <a:pt x="708" y="685"/>
                      </a:lnTo>
                      <a:lnTo>
                        <a:pt x="708" y="678"/>
                      </a:lnTo>
                      <a:lnTo>
                        <a:pt x="708" y="671"/>
                      </a:lnTo>
                      <a:lnTo>
                        <a:pt x="708" y="664"/>
                      </a:lnTo>
                      <a:lnTo>
                        <a:pt x="708" y="657"/>
                      </a:lnTo>
                      <a:lnTo>
                        <a:pt x="708" y="650"/>
                      </a:lnTo>
                      <a:lnTo>
                        <a:pt x="708" y="642"/>
                      </a:lnTo>
                      <a:lnTo>
                        <a:pt x="707" y="635"/>
                      </a:lnTo>
                      <a:lnTo>
                        <a:pt x="707" y="627"/>
                      </a:lnTo>
                      <a:lnTo>
                        <a:pt x="706" y="620"/>
                      </a:lnTo>
                      <a:lnTo>
                        <a:pt x="705" y="613"/>
                      </a:lnTo>
                      <a:lnTo>
                        <a:pt x="705" y="605"/>
                      </a:lnTo>
                      <a:lnTo>
                        <a:pt x="704" y="597"/>
                      </a:lnTo>
                      <a:lnTo>
                        <a:pt x="703" y="590"/>
                      </a:lnTo>
                      <a:lnTo>
                        <a:pt x="701" y="582"/>
                      </a:lnTo>
                      <a:lnTo>
                        <a:pt x="700" y="574"/>
                      </a:lnTo>
                      <a:lnTo>
                        <a:pt x="699" y="567"/>
                      </a:lnTo>
                      <a:lnTo>
                        <a:pt x="697" y="559"/>
                      </a:lnTo>
                      <a:lnTo>
                        <a:pt x="696" y="551"/>
                      </a:lnTo>
                      <a:lnTo>
                        <a:pt x="694" y="543"/>
                      </a:lnTo>
                      <a:lnTo>
                        <a:pt x="692" y="535"/>
                      </a:lnTo>
                      <a:lnTo>
                        <a:pt x="691" y="528"/>
                      </a:lnTo>
                      <a:lnTo>
                        <a:pt x="689" y="520"/>
                      </a:lnTo>
                      <a:lnTo>
                        <a:pt x="686" y="512"/>
                      </a:lnTo>
                      <a:lnTo>
                        <a:pt x="684" y="504"/>
                      </a:lnTo>
                      <a:lnTo>
                        <a:pt x="686" y="496"/>
                      </a:lnTo>
                      <a:lnTo>
                        <a:pt x="688" y="488"/>
                      </a:lnTo>
                      <a:lnTo>
                        <a:pt x="690" y="480"/>
                      </a:lnTo>
                      <a:lnTo>
                        <a:pt x="692" y="472"/>
                      </a:lnTo>
                      <a:lnTo>
                        <a:pt x="694" y="464"/>
                      </a:lnTo>
                      <a:lnTo>
                        <a:pt x="695" y="456"/>
                      </a:lnTo>
                      <a:lnTo>
                        <a:pt x="697" y="448"/>
                      </a:lnTo>
                      <a:lnTo>
                        <a:pt x="698" y="440"/>
                      </a:lnTo>
                      <a:lnTo>
                        <a:pt x="699" y="433"/>
                      </a:lnTo>
                      <a:lnTo>
                        <a:pt x="701" y="425"/>
                      </a:lnTo>
                      <a:lnTo>
                        <a:pt x="702" y="417"/>
                      </a:lnTo>
                      <a:lnTo>
                        <a:pt x="703" y="410"/>
                      </a:lnTo>
                      <a:lnTo>
                        <a:pt x="703" y="402"/>
                      </a:lnTo>
                      <a:lnTo>
                        <a:pt x="704" y="394"/>
                      </a:lnTo>
                      <a:lnTo>
                        <a:pt x="705" y="387"/>
                      </a:lnTo>
                      <a:lnTo>
                        <a:pt x="705" y="379"/>
                      </a:lnTo>
                      <a:lnTo>
                        <a:pt x="706" y="372"/>
                      </a:lnTo>
                      <a:lnTo>
                        <a:pt x="706" y="365"/>
                      </a:lnTo>
                      <a:lnTo>
                        <a:pt x="707" y="357"/>
                      </a:lnTo>
                      <a:lnTo>
                        <a:pt x="707" y="350"/>
                      </a:lnTo>
                      <a:lnTo>
                        <a:pt x="707" y="343"/>
                      </a:lnTo>
                      <a:lnTo>
                        <a:pt x="707" y="336"/>
                      </a:lnTo>
                      <a:lnTo>
                        <a:pt x="707" y="328"/>
                      </a:lnTo>
                      <a:lnTo>
                        <a:pt x="706" y="321"/>
                      </a:lnTo>
                      <a:lnTo>
                        <a:pt x="706" y="314"/>
                      </a:lnTo>
                      <a:lnTo>
                        <a:pt x="706" y="307"/>
                      </a:lnTo>
                      <a:lnTo>
                        <a:pt x="705" y="300"/>
                      </a:lnTo>
                      <a:lnTo>
                        <a:pt x="705" y="293"/>
                      </a:lnTo>
                      <a:lnTo>
                        <a:pt x="704" y="287"/>
                      </a:lnTo>
                      <a:lnTo>
                        <a:pt x="703" y="280"/>
                      </a:lnTo>
                      <a:lnTo>
                        <a:pt x="702" y="273"/>
                      </a:lnTo>
                      <a:lnTo>
                        <a:pt x="701" y="266"/>
                      </a:lnTo>
                      <a:lnTo>
                        <a:pt x="700" y="260"/>
                      </a:lnTo>
                      <a:lnTo>
                        <a:pt x="699" y="253"/>
                      </a:lnTo>
                      <a:lnTo>
                        <a:pt x="698" y="247"/>
                      </a:lnTo>
                      <a:lnTo>
                        <a:pt x="696" y="240"/>
                      </a:lnTo>
                      <a:lnTo>
                        <a:pt x="695" y="234"/>
                      </a:lnTo>
                      <a:lnTo>
                        <a:pt x="693" y="228"/>
                      </a:lnTo>
                      <a:lnTo>
                        <a:pt x="692" y="222"/>
                      </a:lnTo>
                      <a:lnTo>
                        <a:pt x="690" y="215"/>
                      </a:lnTo>
                      <a:lnTo>
                        <a:pt x="688" y="209"/>
                      </a:lnTo>
                      <a:lnTo>
                        <a:pt x="686" y="203"/>
                      </a:lnTo>
                      <a:lnTo>
                        <a:pt x="684" y="197"/>
                      </a:lnTo>
                      <a:lnTo>
                        <a:pt x="682" y="191"/>
                      </a:lnTo>
                      <a:lnTo>
                        <a:pt x="680" y="186"/>
                      </a:lnTo>
                      <a:lnTo>
                        <a:pt x="677" y="180"/>
                      </a:lnTo>
                      <a:lnTo>
                        <a:pt x="675" y="174"/>
                      </a:lnTo>
                      <a:lnTo>
                        <a:pt x="673" y="169"/>
                      </a:lnTo>
                      <a:lnTo>
                        <a:pt x="670" y="163"/>
                      </a:lnTo>
                      <a:lnTo>
                        <a:pt x="667" y="158"/>
                      </a:lnTo>
                      <a:lnTo>
                        <a:pt x="665" y="152"/>
                      </a:lnTo>
                      <a:lnTo>
                        <a:pt x="662" y="147"/>
                      </a:lnTo>
                      <a:lnTo>
                        <a:pt x="658" y="141"/>
                      </a:lnTo>
                      <a:lnTo>
                        <a:pt x="655" y="135"/>
                      </a:lnTo>
                      <a:lnTo>
                        <a:pt x="651" y="129"/>
                      </a:lnTo>
                      <a:lnTo>
                        <a:pt x="647" y="123"/>
                      </a:lnTo>
                      <a:lnTo>
                        <a:pt x="643" y="117"/>
                      </a:lnTo>
                      <a:lnTo>
                        <a:pt x="639" y="112"/>
                      </a:lnTo>
                      <a:lnTo>
                        <a:pt x="635" y="106"/>
                      </a:lnTo>
                      <a:lnTo>
                        <a:pt x="631" y="101"/>
                      </a:lnTo>
                      <a:lnTo>
                        <a:pt x="626" y="96"/>
                      </a:lnTo>
                      <a:lnTo>
                        <a:pt x="622" y="90"/>
                      </a:lnTo>
                      <a:lnTo>
                        <a:pt x="617" y="85"/>
                      </a:lnTo>
                      <a:lnTo>
                        <a:pt x="612" y="81"/>
                      </a:lnTo>
                      <a:lnTo>
                        <a:pt x="607" y="76"/>
                      </a:lnTo>
                      <a:lnTo>
                        <a:pt x="602" y="71"/>
                      </a:lnTo>
                      <a:lnTo>
                        <a:pt x="597" y="67"/>
                      </a:lnTo>
                      <a:lnTo>
                        <a:pt x="592" y="62"/>
                      </a:lnTo>
                      <a:lnTo>
                        <a:pt x="587" y="58"/>
                      </a:lnTo>
                      <a:lnTo>
                        <a:pt x="581" y="54"/>
                      </a:lnTo>
                      <a:lnTo>
                        <a:pt x="576" y="50"/>
                      </a:lnTo>
                      <a:lnTo>
                        <a:pt x="570" y="46"/>
                      </a:lnTo>
                      <a:lnTo>
                        <a:pt x="565" y="42"/>
                      </a:lnTo>
                      <a:lnTo>
                        <a:pt x="559" y="39"/>
                      </a:lnTo>
                      <a:lnTo>
                        <a:pt x="553" y="36"/>
                      </a:lnTo>
                      <a:lnTo>
                        <a:pt x="547" y="32"/>
                      </a:lnTo>
                      <a:lnTo>
                        <a:pt x="541" y="29"/>
                      </a:lnTo>
                      <a:lnTo>
                        <a:pt x="535" y="26"/>
                      </a:lnTo>
                      <a:lnTo>
                        <a:pt x="528" y="23"/>
                      </a:lnTo>
                      <a:lnTo>
                        <a:pt x="522" y="21"/>
                      </a:lnTo>
                      <a:lnTo>
                        <a:pt x="515" y="18"/>
                      </a:lnTo>
                      <a:lnTo>
                        <a:pt x="509" y="16"/>
                      </a:lnTo>
                      <a:lnTo>
                        <a:pt x="502" y="14"/>
                      </a:lnTo>
                      <a:lnTo>
                        <a:pt x="496" y="12"/>
                      </a:lnTo>
                      <a:lnTo>
                        <a:pt x="489" y="10"/>
                      </a:lnTo>
                      <a:lnTo>
                        <a:pt x="482" y="8"/>
                      </a:lnTo>
                      <a:lnTo>
                        <a:pt x="475" y="6"/>
                      </a:lnTo>
                      <a:lnTo>
                        <a:pt x="468" y="5"/>
                      </a:lnTo>
                      <a:lnTo>
                        <a:pt x="461" y="4"/>
                      </a:lnTo>
                      <a:lnTo>
                        <a:pt x="453" y="3"/>
                      </a:lnTo>
                      <a:lnTo>
                        <a:pt x="446" y="2"/>
                      </a:lnTo>
                      <a:lnTo>
                        <a:pt x="439" y="1"/>
                      </a:lnTo>
                      <a:lnTo>
                        <a:pt x="431" y="1"/>
                      </a:lnTo>
                      <a:lnTo>
                        <a:pt x="424" y="0"/>
                      </a:lnTo>
                      <a:lnTo>
                        <a:pt x="416" y="0"/>
                      </a:lnTo>
                      <a:lnTo>
                        <a:pt x="409" y="0"/>
                      </a:lnTo>
                      <a:lnTo>
                        <a:pt x="401" y="0"/>
                      </a:lnTo>
                      <a:lnTo>
                        <a:pt x="394" y="0"/>
                      </a:lnTo>
                      <a:lnTo>
                        <a:pt x="387" y="1"/>
                      </a:lnTo>
                      <a:lnTo>
                        <a:pt x="380" y="1"/>
                      </a:lnTo>
                      <a:lnTo>
                        <a:pt x="374" y="2"/>
                      </a:lnTo>
                      <a:lnTo>
                        <a:pt x="367" y="3"/>
                      </a:lnTo>
                      <a:lnTo>
                        <a:pt x="360" y="4"/>
                      </a:lnTo>
                      <a:lnTo>
                        <a:pt x="353" y="5"/>
                      </a:lnTo>
                      <a:lnTo>
                        <a:pt x="346" y="6"/>
                      </a:lnTo>
                      <a:lnTo>
                        <a:pt x="339" y="7"/>
                      </a:lnTo>
                      <a:lnTo>
                        <a:pt x="333" y="9"/>
                      </a:lnTo>
                      <a:lnTo>
                        <a:pt x="326" y="10"/>
                      </a:lnTo>
                      <a:lnTo>
                        <a:pt x="319" y="12"/>
                      </a:lnTo>
                      <a:lnTo>
                        <a:pt x="313" y="14"/>
                      </a:lnTo>
                      <a:lnTo>
                        <a:pt x="306" y="16"/>
                      </a:lnTo>
                      <a:lnTo>
                        <a:pt x="300" y="18"/>
                      </a:lnTo>
                      <a:lnTo>
                        <a:pt x="293" y="20"/>
                      </a:lnTo>
                      <a:lnTo>
                        <a:pt x="287" y="23"/>
                      </a:lnTo>
                      <a:lnTo>
                        <a:pt x="280" y="25"/>
                      </a:lnTo>
                      <a:lnTo>
                        <a:pt x="274" y="28"/>
                      </a:lnTo>
                      <a:lnTo>
                        <a:pt x="268" y="31"/>
                      </a:lnTo>
                      <a:lnTo>
                        <a:pt x="261" y="34"/>
                      </a:lnTo>
                      <a:lnTo>
                        <a:pt x="255" y="37"/>
                      </a:lnTo>
                      <a:lnTo>
                        <a:pt x="249" y="40"/>
                      </a:lnTo>
                      <a:lnTo>
                        <a:pt x="243" y="43"/>
                      </a:lnTo>
                      <a:lnTo>
                        <a:pt x="237" y="46"/>
                      </a:lnTo>
                      <a:lnTo>
                        <a:pt x="231" y="50"/>
                      </a:lnTo>
                      <a:lnTo>
                        <a:pt x="225" y="53"/>
                      </a:lnTo>
                      <a:lnTo>
                        <a:pt x="219" y="57"/>
                      </a:lnTo>
                      <a:lnTo>
                        <a:pt x="213" y="61"/>
                      </a:lnTo>
                      <a:lnTo>
                        <a:pt x="207" y="65"/>
                      </a:lnTo>
                      <a:lnTo>
                        <a:pt x="202" y="69"/>
                      </a:lnTo>
                      <a:lnTo>
                        <a:pt x="196" y="73"/>
                      </a:lnTo>
                      <a:lnTo>
                        <a:pt x="190" y="77"/>
                      </a:lnTo>
                      <a:lnTo>
                        <a:pt x="185" y="82"/>
                      </a:lnTo>
                      <a:lnTo>
                        <a:pt x="179" y="86"/>
                      </a:lnTo>
                      <a:lnTo>
                        <a:pt x="174" y="91"/>
                      </a:lnTo>
                      <a:lnTo>
                        <a:pt x="169" y="95"/>
                      </a:lnTo>
                      <a:lnTo>
                        <a:pt x="163" y="100"/>
                      </a:lnTo>
                      <a:lnTo>
                        <a:pt x="158" y="105"/>
                      </a:lnTo>
                      <a:lnTo>
                        <a:pt x="153" y="110"/>
                      </a:lnTo>
                      <a:lnTo>
                        <a:pt x="148" y="115"/>
                      </a:lnTo>
                      <a:lnTo>
                        <a:pt x="143" y="120"/>
                      </a:lnTo>
                      <a:lnTo>
                        <a:pt x="138" y="126"/>
                      </a:lnTo>
                      <a:lnTo>
                        <a:pt x="133" y="131"/>
                      </a:lnTo>
                      <a:lnTo>
                        <a:pt x="128" y="136"/>
                      </a:lnTo>
                      <a:lnTo>
                        <a:pt x="124" y="142"/>
                      </a:lnTo>
                      <a:lnTo>
                        <a:pt x="119" y="148"/>
                      </a:lnTo>
                      <a:lnTo>
                        <a:pt x="115" y="153"/>
                      </a:lnTo>
                      <a:lnTo>
                        <a:pt x="111" y="158"/>
                      </a:lnTo>
                      <a:lnTo>
                        <a:pt x="107" y="163"/>
                      </a:lnTo>
                      <a:lnTo>
                        <a:pt x="103" y="168"/>
                      </a:lnTo>
                      <a:lnTo>
                        <a:pt x="99" y="174"/>
                      </a:lnTo>
                      <a:lnTo>
                        <a:pt x="95" y="179"/>
                      </a:lnTo>
                      <a:lnTo>
                        <a:pt x="92" y="185"/>
                      </a:lnTo>
                      <a:lnTo>
                        <a:pt x="88" y="190"/>
                      </a:lnTo>
                      <a:lnTo>
                        <a:pt x="84" y="196"/>
                      </a:lnTo>
                      <a:lnTo>
                        <a:pt x="81" y="201"/>
                      </a:lnTo>
                      <a:lnTo>
                        <a:pt x="77" y="207"/>
                      </a:lnTo>
                      <a:lnTo>
                        <a:pt x="74" y="213"/>
                      </a:lnTo>
                      <a:lnTo>
                        <a:pt x="71" y="219"/>
                      </a:lnTo>
                      <a:lnTo>
                        <a:pt x="67" y="225"/>
                      </a:lnTo>
                      <a:lnTo>
                        <a:pt x="64" y="231"/>
                      </a:lnTo>
                      <a:lnTo>
                        <a:pt x="61" y="237"/>
                      </a:lnTo>
                      <a:lnTo>
                        <a:pt x="58" y="243"/>
                      </a:lnTo>
                      <a:lnTo>
                        <a:pt x="55" y="249"/>
                      </a:lnTo>
                      <a:lnTo>
                        <a:pt x="52" y="255"/>
                      </a:lnTo>
                      <a:lnTo>
                        <a:pt x="49" y="261"/>
                      </a:lnTo>
                      <a:lnTo>
                        <a:pt x="47" y="268"/>
                      </a:lnTo>
                      <a:lnTo>
                        <a:pt x="44" y="274"/>
                      </a:lnTo>
                      <a:lnTo>
                        <a:pt x="41" y="281"/>
                      </a:lnTo>
                      <a:lnTo>
                        <a:pt x="39" y="287"/>
                      </a:lnTo>
                      <a:lnTo>
                        <a:pt x="36" y="294"/>
                      </a:lnTo>
                      <a:lnTo>
                        <a:pt x="34" y="300"/>
                      </a:lnTo>
                      <a:lnTo>
                        <a:pt x="32" y="307"/>
                      </a:lnTo>
                      <a:lnTo>
                        <a:pt x="29" y="313"/>
                      </a:lnTo>
                      <a:lnTo>
                        <a:pt x="27" y="320"/>
                      </a:lnTo>
                      <a:lnTo>
                        <a:pt x="25" y="327"/>
                      </a:lnTo>
                      <a:lnTo>
                        <a:pt x="23" y="334"/>
                      </a:lnTo>
                      <a:lnTo>
                        <a:pt x="21" y="341"/>
                      </a:lnTo>
                      <a:lnTo>
                        <a:pt x="19" y="347"/>
                      </a:lnTo>
                      <a:lnTo>
                        <a:pt x="18" y="354"/>
                      </a:lnTo>
                      <a:lnTo>
                        <a:pt x="16" y="361"/>
                      </a:lnTo>
                      <a:lnTo>
                        <a:pt x="14" y="368"/>
                      </a:lnTo>
                      <a:lnTo>
                        <a:pt x="13" y="376"/>
                      </a:lnTo>
                      <a:lnTo>
                        <a:pt x="11" y="383"/>
                      </a:lnTo>
                      <a:lnTo>
                        <a:pt x="10" y="390"/>
                      </a:lnTo>
                      <a:lnTo>
                        <a:pt x="9" y="397"/>
                      </a:lnTo>
                      <a:lnTo>
                        <a:pt x="8" y="404"/>
                      </a:lnTo>
                      <a:lnTo>
                        <a:pt x="7" y="411"/>
                      </a:lnTo>
                      <a:lnTo>
                        <a:pt x="6" y="419"/>
                      </a:lnTo>
                      <a:lnTo>
                        <a:pt x="5" y="426"/>
                      </a:lnTo>
                      <a:lnTo>
                        <a:pt x="4" y="433"/>
                      </a:lnTo>
                      <a:lnTo>
                        <a:pt x="3" y="441"/>
                      </a:lnTo>
                      <a:lnTo>
                        <a:pt x="2" y="448"/>
                      </a:lnTo>
                      <a:lnTo>
                        <a:pt x="2" y="456"/>
                      </a:lnTo>
                      <a:lnTo>
                        <a:pt x="1" y="463"/>
                      </a:lnTo>
                      <a:lnTo>
                        <a:pt x="1" y="471"/>
                      </a:lnTo>
                      <a:lnTo>
                        <a:pt x="1" y="478"/>
                      </a:lnTo>
                      <a:lnTo>
                        <a:pt x="0" y="486"/>
                      </a:lnTo>
                      <a:lnTo>
                        <a:pt x="0" y="493"/>
                      </a:lnTo>
                      <a:lnTo>
                        <a:pt x="0" y="501"/>
                      </a:lnTo>
                    </a:path>
                  </a:pathLst>
                </a:custGeom>
                <a:solidFill>
                  <a:srgbClr val="999999"/>
                </a:solidFill>
                <a:ln w="6350" cap="rnd">
                  <a:solidFill>
                    <a:schemeClr val="tx1"/>
                  </a:solidFill>
                  <a:round/>
                  <a:headEnd/>
                  <a:tailEnd/>
                </a:ln>
              </p:spPr>
              <p:txBody>
                <a:bodyPr/>
                <a:lstStyle/>
                <a:p>
                  <a:endParaRPr lang="da-DK"/>
                </a:p>
              </p:txBody>
            </p:sp>
            <p:sp>
              <p:nvSpPr>
                <p:cNvPr id="27724" name="Freeform 478"/>
                <p:cNvSpPr>
                  <a:spLocks/>
                </p:cNvSpPr>
                <p:nvPr/>
              </p:nvSpPr>
              <p:spPr bwMode="auto">
                <a:xfrm>
                  <a:off x="2206" y="1410"/>
                  <a:ext cx="915" cy="1261"/>
                </a:xfrm>
                <a:custGeom>
                  <a:avLst/>
                  <a:gdLst>
                    <a:gd name="T0" fmla="*/ 12437 w 709"/>
                    <a:gd name="T1" fmla="*/ 1500652 h 999"/>
                    <a:gd name="T2" fmla="*/ 44527 w 709"/>
                    <a:gd name="T3" fmla="*/ 1644323 h 999"/>
                    <a:gd name="T4" fmla="*/ 111692 w 709"/>
                    <a:gd name="T5" fmla="*/ 1778069 h 999"/>
                    <a:gd name="T6" fmla="*/ 194858 w 709"/>
                    <a:gd name="T7" fmla="*/ 1908871 h 999"/>
                    <a:gd name="T8" fmla="*/ 299088 w 709"/>
                    <a:gd name="T9" fmla="*/ 2031780 h 999"/>
                    <a:gd name="T10" fmla="*/ 421891 w 709"/>
                    <a:gd name="T11" fmla="*/ 2149758 h 999"/>
                    <a:gd name="T12" fmla="*/ 570646 w 709"/>
                    <a:gd name="T13" fmla="*/ 2256603 h 999"/>
                    <a:gd name="T14" fmla="*/ 712113 w 709"/>
                    <a:gd name="T15" fmla="*/ 2344532 h 999"/>
                    <a:gd name="T16" fmla="*/ 906827 w 709"/>
                    <a:gd name="T17" fmla="*/ 2445198 h 999"/>
                    <a:gd name="T18" fmla="*/ 1132403 w 709"/>
                    <a:gd name="T19" fmla="*/ 2533879 h 999"/>
                    <a:gd name="T20" fmla="*/ 1365765 w 709"/>
                    <a:gd name="T21" fmla="*/ 2609210 h 999"/>
                    <a:gd name="T22" fmla="*/ 1616850 w 709"/>
                    <a:gd name="T23" fmla="*/ 2669772 h 999"/>
                    <a:gd name="T24" fmla="*/ 1886040 w 709"/>
                    <a:gd name="T25" fmla="*/ 2713558 h 999"/>
                    <a:gd name="T26" fmla="*/ 2160802 w 709"/>
                    <a:gd name="T27" fmla="*/ 2736383 h 999"/>
                    <a:gd name="T28" fmla="*/ 2410425 w 709"/>
                    <a:gd name="T29" fmla="*/ 2741712 h 999"/>
                    <a:gd name="T30" fmla="*/ 2710492 w 709"/>
                    <a:gd name="T31" fmla="*/ 2731356 h 999"/>
                    <a:gd name="T32" fmla="*/ 2992565 w 709"/>
                    <a:gd name="T33" fmla="*/ 2699164 h 999"/>
                    <a:gd name="T34" fmla="*/ 3246376 w 709"/>
                    <a:gd name="T35" fmla="*/ 2642369 h 999"/>
                    <a:gd name="T36" fmla="*/ 3475316 w 709"/>
                    <a:gd name="T37" fmla="*/ 2572615 h 999"/>
                    <a:gd name="T38" fmla="*/ 3672780 w 709"/>
                    <a:gd name="T39" fmla="*/ 2481378 h 999"/>
                    <a:gd name="T40" fmla="*/ 3835009 w 709"/>
                    <a:gd name="T41" fmla="*/ 2375316 h 999"/>
                    <a:gd name="T42" fmla="*/ 3941815 w 709"/>
                    <a:gd name="T43" fmla="*/ 2282681 h 999"/>
                    <a:gd name="T44" fmla="*/ 4028853 w 709"/>
                    <a:gd name="T45" fmla="*/ 2170567 h 999"/>
                    <a:gd name="T46" fmla="*/ 4093287 w 709"/>
                    <a:gd name="T47" fmla="*/ 2047171 h 999"/>
                    <a:gd name="T48" fmla="*/ 4124513 w 709"/>
                    <a:gd name="T49" fmla="*/ 1919656 h 999"/>
                    <a:gd name="T50" fmla="*/ 4138053 w 709"/>
                    <a:gd name="T51" fmla="*/ 1785269 h 999"/>
                    <a:gd name="T52" fmla="*/ 4114312 w 709"/>
                    <a:gd name="T53" fmla="*/ 1642266 h 999"/>
                    <a:gd name="T54" fmla="*/ 4053922 w 709"/>
                    <a:gd name="T55" fmla="*/ 1491825 h 999"/>
                    <a:gd name="T56" fmla="*/ 4003427 w 709"/>
                    <a:gd name="T57" fmla="*/ 1362304 h 999"/>
                    <a:gd name="T58" fmla="*/ 4077434 w 709"/>
                    <a:gd name="T59" fmla="*/ 1209420 h 999"/>
                    <a:gd name="T60" fmla="*/ 4115627 w 709"/>
                    <a:gd name="T61" fmla="*/ 1063239 h 999"/>
                    <a:gd name="T62" fmla="*/ 4124513 w 709"/>
                    <a:gd name="T63" fmla="*/ 921987 h 999"/>
                    <a:gd name="T64" fmla="*/ 4114312 w 709"/>
                    <a:gd name="T65" fmla="*/ 788258 h 999"/>
                    <a:gd name="T66" fmla="*/ 4064369 w 709"/>
                    <a:gd name="T67" fmla="*/ 657304 h 999"/>
                    <a:gd name="T68" fmla="*/ 3994207 w 709"/>
                    <a:gd name="T69" fmla="*/ 541117 h 999"/>
                    <a:gd name="T70" fmla="*/ 3896646 w 709"/>
                    <a:gd name="T71" fmla="*/ 432826 h 999"/>
                    <a:gd name="T72" fmla="*/ 3779004 w 709"/>
                    <a:gd name="T73" fmla="*/ 337035 h 999"/>
                    <a:gd name="T74" fmla="*/ 3598858 w 709"/>
                    <a:gd name="T75" fmla="*/ 232441 h 999"/>
                    <a:gd name="T76" fmla="*/ 3392203 w 709"/>
                    <a:gd name="T77" fmla="*/ 149683 h 999"/>
                    <a:gd name="T78" fmla="*/ 3159454 w 709"/>
                    <a:gd name="T79" fmla="*/ 79915 h 999"/>
                    <a:gd name="T80" fmla="*/ 2896342 w 709"/>
                    <a:gd name="T81" fmla="*/ 32575 h 999"/>
                    <a:gd name="T82" fmla="*/ 2606068 w 709"/>
                    <a:gd name="T83" fmla="*/ 6633 h 999"/>
                    <a:gd name="T84" fmla="*/ 2345420 w 709"/>
                    <a:gd name="T85" fmla="*/ 0 h 999"/>
                    <a:gd name="T86" fmla="*/ 2063534 w 709"/>
                    <a:gd name="T87" fmla="*/ 13341 h 999"/>
                    <a:gd name="T88" fmla="*/ 1787045 w 709"/>
                    <a:gd name="T89" fmla="*/ 42750 h 999"/>
                    <a:gd name="T90" fmla="*/ 1522708 w 709"/>
                    <a:gd name="T91" fmla="*/ 93945 h 999"/>
                    <a:gd name="T92" fmla="*/ 1280324 w 709"/>
                    <a:gd name="T93" fmla="*/ 157438 h 999"/>
                    <a:gd name="T94" fmla="*/ 1044690 w 709"/>
                    <a:gd name="T95" fmla="*/ 238491 h 999"/>
                    <a:gd name="T96" fmla="*/ 835929 w 709"/>
                    <a:gd name="T97" fmla="*/ 329750 h 999"/>
                    <a:gd name="T98" fmla="*/ 666626 w 709"/>
                    <a:gd name="T99" fmla="*/ 421366 h 999"/>
                    <a:gd name="T100" fmla="*/ 516026 w 709"/>
                    <a:gd name="T101" fmla="*/ 520735 h 999"/>
                    <a:gd name="T102" fmla="*/ 374980 w 709"/>
                    <a:gd name="T103" fmla="*/ 636806 h 999"/>
                    <a:gd name="T104" fmla="*/ 260602 w 709"/>
                    <a:gd name="T105" fmla="*/ 755032 h 999"/>
                    <a:gd name="T106" fmla="*/ 157743 w 709"/>
                    <a:gd name="T107" fmla="*/ 880024 h 999"/>
                    <a:gd name="T108" fmla="*/ 81515 w 709"/>
                    <a:gd name="T109" fmla="*/ 1011511 h 999"/>
                    <a:gd name="T110" fmla="*/ 34502 w 709"/>
                    <a:gd name="T111" fmla="*/ 1151876 h 999"/>
                    <a:gd name="T112" fmla="*/ 1 w 709"/>
                    <a:gd name="T113" fmla="*/ 1295899 h 9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9"/>
                    <a:gd name="T172" fmla="*/ 0 h 999"/>
                    <a:gd name="T173" fmla="*/ 709 w 709"/>
                    <a:gd name="T174" fmla="*/ 999 h 9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9" h="999">
                      <a:moveTo>
                        <a:pt x="0" y="501"/>
                      </a:moveTo>
                      <a:lnTo>
                        <a:pt x="0" y="509"/>
                      </a:lnTo>
                      <a:lnTo>
                        <a:pt x="1" y="516"/>
                      </a:lnTo>
                      <a:lnTo>
                        <a:pt x="1" y="524"/>
                      </a:lnTo>
                      <a:lnTo>
                        <a:pt x="1" y="531"/>
                      </a:lnTo>
                      <a:lnTo>
                        <a:pt x="2" y="539"/>
                      </a:lnTo>
                      <a:lnTo>
                        <a:pt x="2" y="546"/>
                      </a:lnTo>
                      <a:lnTo>
                        <a:pt x="3" y="554"/>
                      </a:lnTo>
                      <a:lnTo>
                        <a:pt x="3" y="561"/>
                      </a:lnTo>
                      <a:lnTo>
                        <a:pt x="4" y="569"/>
                      </a:lnTo>
                      <a:lnTo>
                        <a:pt x="5" y="576"/>
                      </a:lnTo>
                      <a:lnTo>
                        <a:pt x="6" y="583"/>
                      </a:lnTo>
                      <a:lnTo>
                        <a:pt x="7" y="590"/>
                      </a:lnTo>
                      <a:lnTo>
                        <a:pt x="8" y="598"/>
                      </a:lnTo>
                      <a:lnTo>
                        <a:pt x="10" y="605"/>
                      </a:lnTo>
                      <a:lnTo>
                        <a:pt x="11" y="612"/>
                      </a:lnTo>
                      <a:lnTo>
                        <a:pt x="12" y="619"/>
                      </a:lnTo>
                      <a:lnTo>
                        <a:pt x="14" y="626"/>
                      </a:lnTo>
                      <a:lnTo>
                        <a:pt x="15" y="633"/>
                      </a:lnTo>
                      <a:lnTo>
                        <a:pt x="17" y="640"/>
                      </a:lnTo>
                      <a:lnTo>
                        <a:pt x="19" y="647"/>
                      </a:lnTo>
                      <a:lnTo>
                        <a:pt x="20" y="654"/>
                      </a:lnTo>
                      <a:lnTo>
                        <a:pt x="22" y="661"/>
                      </a:lnTo>
                      <a:lnTo>
                        <a:pt x="24" y="668"/>
                      </a:lnTo>
                      <a:lnTo>
                        <a:pt x="26" y="675"/>
                      </a:lnTo>
                      <a:lnTo>
                        <a:pt x="28" y="682"/>
                      </a:lnTo>
                      <a:lnTo>
                        <a:pt x="31" y="688"/>
                      </a:lnTo>
                      <a:lnTo>
                        <a:pt x="33" y="695"/>
                      </a:lnTo>
                      <a:lnTo>
                        <a:pt x="35" y="702"/>
                      </a:lnTo>
                      <a:lnTo>
                        <a:pt x="38" y="707"/>
                      </a:lnTo>
                      <a:lnTo>
                        <a:pt x="40" y="714"/>
                      </a:lnTo>
                      <a:lnTo>
                        <a:pt x="43" y="720"/>
                      </a:lnTo>
                      <a:lnTo>
                        <a:pt x="46" y="727"/>
                      </a:lnTo>
                      <a:lnTo>
                        <a:pt x="48" y="733"/>
                      </a:lnTo>
                      <a:lnTo>
                        <a:pt x="51" y="739"/>
                      </a:lnTo>
                      <a:lnTo>
                        <a:pt x="54" y="745"/>
                      </a:lnTo>
                      <a:lnTo>
                        <a:pt x="57" y="752"/>
                      </a:lnTo>
                      <a:lnTo>
                        <a:pt x="60" y="758"/>
                      </a:lnTo>
                      <a:lnTo>
                        <a:pt x="63" y="764"/>
                      </a:lnTo>
                      <a:lnTo>
                        <a:pt x="66" y="770"/>
                      </a:lnTo>
                      <a:lnTo>
                        <a:pt x="69" y="776"/>
                      </a:lnTo>
                      <a:lnTo>
                        <a:pt x="73" y="782"/>
                      </a:lnTo>
                      <a:lnTo>
                        <a:pt x="76" y="788"/>
                      </a:lnTo>
                      <a:lnTo>
                        <a:pt x="79" y="793"/>
                      </a:lnTo>
                      <a:lnTo>
                        <a:pt x="83" y="799"/>
                      </a:lnTo>
                      <a:lnTo>
                        <a:pt x="87" y="805"/>
                      </a:lnTo>
                      <a:lnTo>
                        <a:pt x="90" y="810"/>
                      </a:lnTo>
                      <a:lnTo>
                        <a:pt x="94" y="816"/>
                      </a:lnTo>
                      <a:lnTo>
                        <a:pt x="98" y="821"/>
                      </a:lnTo>
                      <a:lnTo>
                        <a:pt x="101" y="827"/>
                      </a:lnTo>
                      <a:lnTo>
                        <a:pt x="105" y="832"/>
                      </a:lnTo>
                      <a:lnTo>
                        <a:pt x="109" y="838"/>
                      </a:lnTo>
                      <a:lnTo>
                        <a:pt x="113" y="843"/>
                      </a:lnTo>
                      <a:lnTo>
                        <a:pt x="117" y="848"/>
                      </a:lnTo>
                      <a:lnTo>
                        <a:pt x="122" y="853"/>
                      </a:lnTo>
                      <a:lnTo>
                        <a:pt x="126" y="859"/>
                      </a:lnTo>
                      <a:lnTo>
                        <a:pt x="131" y="864"/>
                      </a:lnTo>
                      <a:lnTo>
                        <a:pt x="136" y="869"/>
                      </a:lnTo>
                      <a:lnTo>
                        <a:pt x="141" y="875"/>
                      </a:lnTo>
                      <a:lnTo>
                        <a:pt x="146" y="880"/>
                      </a:lnTo>
                      <a:lnTo>
                        <a:pt x="151" y="885"/>
                      </a:lnTo>
                      <a:lnTo>
                        <a:pt x="156" y="890"/>
                      </a:lnTo>
                      <a:lnTo>
                        <a:pt x="161" y="895"/>
                      </a:lnTo>
                      <a:lnTo>
                        <a:pt x="167" y="900"/>
                      </a:lnTo>
                      <a:lnTo>
                        <a:pt x="172" y="904"/>
                      </a:lnTo>
                      <a:lnTo>
                        <a:pt x="177" y="909"/>
                      </a:lnTo>
                      <a:lnTo>
                        <a:pt x="183" y="914"/>
                      </a:lnTo>
                      <a:lnTo>
                        <a:pt x="188" y="918"/>
                      </a:lnTo>
                      <a:lnTo>
                        <a:pt x="194" y="922"/>
                      </a:lnTo>
                      <a:lnTo>
                        <a:pt x="199" y="926"/>
                      </a:lnTo>
                      <a:lnTo>
                        <a:pt x="205" y="931"/>
                      </a:lnTo>
                      <a:lnTo>
                        <a:pt x="211" y="935"/>
                      </a:lnTo>
                      <a:lnTo>
                        <a:pt x="217" y="938"/>
                      </a:lnTo>
                      <a:lnTo>
                        <a:pt x="222" y="942"/>
                      </a:lnTo>
                      <a:lnTo>
                        <a:pt x="228" y="946"/>
                      </a:lnTo>
                      <a:lnTo>
                        <a:pt x="234" y="949"/>
                      </a:lnTo>
                      <a:lnTo>
                        <a:pt x="240" y="953"/>
                      </a:lnTo>
                      <a:lnTo>
                        <a:pt x="246" y="956"/>
                      </a:lnTo>
                      <a:lnTo>
                        <a:pt x="253" y="959"/>
                      </a:lnTo>
                      <a:lnTo>
                        <a:pt x="259" y="962"/>
                      </a:lnTo>
                      <a:lnTo>
                        <a:pt x="265" y="965"/>
                      </a:lnTo>
                      <a:lnTo>
                        <a:pt x="271" y="968"/>
                      </a:lnTo>
                      <a:lnTo>
                        <a:pt x="277" y="971"/>
                      </a:lnTo>
                      <a:lnTo>
                        <a:pt x="284" y="974"/>
                      </a:lnTo>
                      <a:lnTo>
                        <a:pt x="290" y="976"/>
                      </a:lnTo>
                      <a:lnTo>
                        <a:pt x="297" y="978"/>
                      </a:lnTo>
                      <a:lnTo>
                        <a:pt x="303" y="981"/>
                      </a:lnTo>
                      <a:lnTo>
                        <a:pt x="310" y="983"/>
                      </a:lnTo>
                      <a:lnTo>
                        <a:pt x="316" y="985"/>
                      </a:lnTo>
                      <a:lnTo>
                        <a:pt x="323" y="987"/>
                      </a:lnTo>
                      <a:lnTo>
                        <a:pt x="330" y="988"/>
                      </a:lnTo>
                      <a:lnTo>
                        <a:pt x="336" y="990"/>
                      </a:lnTo>
                      <a:lnTo>
                        <a:pt x="343" y="991"/>
                      </a:lnTo>
                      <a:lnTo>
                        <a:pt x="350" y="993"/>
                      </a:lnTo>
                      <a:lnTo>
                        <a:pt x="356" y="994"/>
                      </a:lnTo>
                      <a:lnTo>
                        <a:pt x="363" y="995"/>
                      </a:lnTo>
                      <a:lnTo>
                        <a:pt x="370" y="996"/>
                      </a:lnTo>
                      <a:lnTo>
                        <a:pt x="377" y="997"/>
                      </a:lnTo>
                      <a:lnTo>
                        <a:pt x="384" y="997"/>
                      </a:lnTo>
                      <a:lnTo>
                        <a:pt x="391" y="998"/>
                      </a:lnTo>
                      <a:lnTo>
                        <a:pt x="398" y="998"/>
                      </a:lnTo>
                      <a:lnTo>
                        <a:pt x="405" y="998"/>
                      </a:lnTo>
                      <a:lnTo>
                        <a:pt x="412" y="998"/>
                      </a:lnTo>
                      <a:lnTo>
                        <a:pt x="420" y="998"/>
                      </a:lnTo>
                      <a:lnTo>
                        <a:pt x="427" y="998"/>
                      </a:lnTo>
                      <a:lnTo>
                        <a:pt x="435" y="998"/>
                      </a:lnTo>
                      <a:lnTo>
                        <a:pt x="442" y="997"/>
                      </a:lnTo>
                      <a:lnTo>
                        <a:pt x="450" y="996"/>
                      </a:lnTo>
                      <a:lnTo>
                        <a:pt x="457" y="995"/>
                      </a:lnTo>
                      <a:lnTo>
                        <a:pt x="464" y="994"/>
                      </a:lnTo>
                      <a:lnTo>
                        <a:pt x="471" y="993"/>
                      </a:lnTo>
                      <a:lnTo>
                        <a:pt x="478" y="991"/>
                      </a:lnTo>
                      <a:lnTo>
                        <a:pt x="485" y="990"/>
                      </a:lnTo>
                      <a:lnTo>
                        <a:pt x="492" y="988"/>
                      </a:lnTo>
                      <a:lnTo>
                        <a:pt x="499" y="986"/>
                      </a:lnTo>
                      <a:lnTo>
                        <a:pt x="506" y="984"/>
                      </a:lnTo>
                      <a:lnTo>
                        <a:pt x="512" y="982"/>
                      </a:lnTo>
                      <a:lnTo>
                        <a:pt x="519" y="979"/>
                      </a:lnTo>
                      <a:lnTo>
                        <a:pt x="525" y="977"/>
                      </a:lnTo>
                      <a:lnTo>
                        <a:pt x="532" y="974"/>
                      </a:lnTo>
                      <a:lnTo>
                        <a:pt x="538" y="971"/>
                      </a:lnTo>
                      <a:lnTo>
                        <a:pt x="544" y="968"/>
                      </a:lnTo>
                      <a:lnTo>
                        <a:pt x="550" y="965"/>
                      </a:lnTo>
                      <a:lnTo>
                        <a:pt x="556" y="962"/>
                      </a:lnTo>
                      <a:lnTo>
                        <a:pt x="562" y="959"/>
                      </a:lnTo>
                      <a:lnTo>
                        <a:pt x="568" y="955"/>
                      </a:lnTo>
                      <a:lnTo>
                        <a:pt x="573" y="952"/>
                      </a:lnTo>
                      <a:lnTo>
                        <a:pt x="579" y="948"/>
                      </a:lnTo>
                      <a:lnTo>
                        <a:pt x="584" y="944"/>
                      </a:lnTo>
                      <a:lnTo>
                        <a:pt x="590" y="940"/>
                      </a:lnTo>
                      <a:lnTo>
                        <a:pt x="595" y="936"/>
                      </a:lnTo>
                      <a:lnTo>
                        <a:pt x="600" y="931"/>
                      </a:lnTo>
                      <a:lnTo>
                        <a:pt x="605" y="927"/>
                      </a:lnTo>
                      <a:lnTo>
                        <a:pt x="610" y="922"/>
                      </a:lnTo>
                      <a:lnTo>
                        <a:pt x="615" y="918"/>
                      </a:lnTo>
                      <a:lnTo>
                        <a:pt x="620" y="913"/>
                      </a:lnTo>
                      <a:lnTo>
                        <a:pt x="624" y="908"/>
                      </a:lnTo>
                      <a:lnTo>
                        <a:pt x="629" y="903"/>
                      </a:lnTo>
                      <a:lnTo>
                        <a:pt x="633" y="898"/>
                      </a:lnTo>
                      <a:lnTo>
                        <a:pt x="637" y="892"/>
                      </a:lnTo>
                      <a:lnTo>
                        <a:pt x="642" y="887"/>
                      </a:lnTo>
                      <a:lnTo>
                        <a:pt x="646" y="881"/>
                      </a:lnTo>
                      <a:lnTo>
                        <a:pt x="650" y="876"/>
                      </a:lnTo>
                      <a:lnTo>
                        <a:pt x="653" y="870"/>
                      </a:lnTo>
                      <a:lnTo>
                        <a:pt x="657" y="864"/>
                      </a:lnTo>
                      <a:lnTo>
                        <a:pt x="661" y="858"/>
                      </a:lnTo>
                      <a:lnTo>
                        <a:pt x="664" y="852"/>
                      </a:lnTo>
                      <a:lnTo>
                        <a:pt x="667" y="847"/>
                      </a:lnTo>
                      <a:lnTo>
                        <a:pt x="670" y="841"/>
                      </a:lnTo>
                      <a:lnTo>
                        <a:pt x="672" y="836"/>
                      </a:lnTo>
                      <a:lnTo>
                        <a:pt x="675" y="830"/>
                      </a:lnTo>
                      <a:lnTo>
                        <a:pt x="677" y="825"/>
                      </a:lnTo>
                      <a:lnTo>
                        <a:pt x="680" y="819"/>
                      </a:lnTo>
                      <a:lnTo>
                        <a:pt x="682" y="813"/>
                      </a:lnTo>
                      <a:lnTo>
                        <a:pt x="684" y="808"/>
                      </a:lnTo>
                      <a:lnTo>
                        <a:pt x="686" y="802"/>
                      </a:lnTo>
                      <a:lnTo>
                        <a:pt x="688" y="796"/>
                      </a:lnTo>
                      <a:lnTo>
                        <a:pt x="690" y="790"/>
                      </a:lnTo>
                      <a:lnTo>
                        <a:pt x="692" y="784"/>
                      </a:lnTo>
                      <a:lnTo>
                        <a:pt x="694" y="777"/>
                      </a:lnTo>
                      <a:lnTo>
                        <a:pt x="695" y="771"/>
                      </a:lnTo>
                      <a:lnTo>
                        <a:pt x="697" y="765"/>
                      </a:lnTo>
                      <a:lnTo>
                        <a:pt x="698" y="758"/>
                      </a:lnTo>
                      <a:lnTo>
                        <a:pt x="700" y="752"/>
                      </a:lnTo>
                      <a:lnTo>
                        <a:pt x="701" y="745"/>
                      </a:lnTo>
                      <a:lnTo>
                        <a:pt x="702" y="739"/>
                      </a:lnTo>
                      <a:lnTo>
                        <a:pt x="703" y="732"/>
                      </a:lnTo>
                      <a:lnTo>
                        <a:pt x="704" y="726"/>
                      </a:lnTo>
                      <a:lnTo>
                        <a:pt x="705" y="719"/>
                      </a:lnTo>
                      <a:lnTo>
                        <a:pt x="706" y="712"/>
                      </a:lnTo>
                      <a:lnTo>
                        <a:pt x="706" y="705"/>
                      </a:lnTo>
                      <a:lnTo>
                        <a:pt x="707" y="699"/>
                      </a:lnTo>
                      <a:lnTo>
                        <a:pt x="707" y="692"/>
                      </a:lnTo>
                      <a:lnTo>
                        <a:pt x="708" y="685"/>
                      </a:lnTo>
                      <a:lnTo>
                        <a:pt x="708" y="678"/>
                      </a:lnTo>
                      <a:lnTo>
                        <a:pt x="708" y="671"/>
                      </a:lnTo>
                      <a:lnTo>
                        <a:pt x="708" y="664"/>
                      </a:lnTo>
                      <a:lnTo>
                        <a:pt x="708" y="657"/>
                      </a:lnTo>
                      <a:lnTo>
                        <a:pt x="708" y="650"/>
                      </a:lnTo>
                      <a:lnTo>
                        <a:pt x="708" y="642"/>
                      </a:lnTo>
                      <a:lnTo>
                        <a:pt x="707" y="635"/>
                      </a:lnTo>
                      <a:lnTo>
                        <a:pt x="707" y="627"/>
                      </a:lnTo>
                      <a:lnTo>
                        <a:pt x="706" y="620"/>
                      </a:lnTo>
                      <a:lnTo>
                        <a:pt x="705" y="613"/>
                      </a:lnTo>
                      <a:lnTo>
                        <a:pt x="705" y="605"/>
                      </a:lnTo>
                      <a:lnTo>
                        <a:pt x="704" y="597"/>
                      </a:lnTo>
                      <a:lnTo>
                        <a:pt x="703" y="590"/>
                      </a:lnTo>
                      <a:lnTo>
                        <a:pt x="701" y="582"/>
                      </a:lnTo>
                      <a:lnTo>
                        <a:pt x="700" y="574"/>
                      </a:lnTo>
                      <a:lnTo>
                        <a:pt x="699" y="567"/>
                      </a:lnTo>
                      <a:lnTo>
                        <a:pt x="697" y="559"/>
                      </a:lnTo>
                      <a:lnTo>
                        <a:pt x="696" y="551"/>
                      </a:lnTo>
                      <a:lnTo>
                        <a:pt x="694" y="543"/>
                      </a:lnTo>
                      <a:lnTo>
                        <a:pt x="692" y="535"/>
                      </a:lnTo>
                      <a:lnTo>
                        <a:pt x="691" y="528"/>
                      </a:lnTo>
                      <a:lnTo>
                        <a:pt x="689" y="520"/>
                      </a:lnTo>
                      <a:lnTo>
                        <a:pt x="686" y="512"/>
                      </a:lnTo>
                      <a:lnTo>
                        <a:pt x="684" y="504"/>
                      </a:lnTo>
                      <a:lnTo>
                        <a:pt x="686" y="496"/>
                      </a:lnTo>
                      <a:lnTo>
                        <a:pt x="688" y="488"/>
                      </a:lnTo>
                      <a:lnTo>
                        <a:pt x="690" y="480"/>
                      </a:lnTo>
                      <a:lnTo>
                        <a:pt x="692" y="472"/>
                      </a:lnTo>
                      <a:lnTo>
                        <a:pt x="694" y="464"/>
                      </a:lnTo>
                      <a:lnTo>
                        <a:pt x="695" y="456"/>
                      </a:lnTo>
                      <a:lnTo>
                        <a:pt x="697" y="448"/>
                      </a:lnTo>
                      <a:lnTo>
                        <a:pt x="698" y="440"/>
                      </a:lnTo>
                      <a:lnTo>
                        <a:pt x="699" y="433"/>
                      </a:lnTo>
                      <a:lnTo>
                        <a:pt x="701" y="425"/>
                      </a:lnTo>
                      <a:lnTo>
                        <a:pt x="702" y="417"/>
                      </a:lnTo>
                      <a:lnTo>
                        <a:pt x="703" y="410"/>
                      </a:lnTo>
                      <a:lnTo>
                        <a:pt x="703" y="402"/>
                      </a:lnTo>
                      <a:lnTo>
                        <a:pt x="704" y="394"/>
                      </a:lnTo>
                      <a:lnTo>
                        <a:pt x="705" y="387"/>
                      </a:lnTo>
                      <a:lnTo>
                        <a:pt x="705" y="379"/>
                      </a:lnTo>
                      <a:lnTo>
                        <a:pt x="706" y="372"/>
                      </a:lnTo>
                      <a:lnTo>
                        <a:pt x="706" y="365"/>
                      </a:lnTo>
                      <a:lnTo>
                        <a:pt x="707" y="357"/>
                      </a:lnTo>
                      <a:lnTo>
                        <a:pt x="707" y="350"/>
                      </a:lnTo>
                      <a:lnTo>
                        <a:pt x="707" y="343"/>
                      </a:lnTo>
                      <a:lnTo>
                        <a:pt x="707" y="336"/>
                      </a:lnTo>
                      <a:lnTo>
                        <a:pt x="707" y="328"/>
                      </a:lnTo>
                      <a:lnTo>
                        <a:pt x="706" y="321"/>
                      </a:lnTo>
                      <a:lnTo>
                        <a:pt x="706" y="314"/>
                      </a:lnTo>
                      <a:lnTo>
                        <a:pt x="706" y="307"/>
                      </a:lnTo>
                      <a:lnTo>
                        <a:pt x="705" y="300"/>
                      </a:lnTo>
                      <a:lnTo>
                        <a:pt x="705" y="293"/>
                      </a:lnTo>
                      <a:lnTo>
                        <a:pt x="704" y="287"/>
                      </a:lnTo>
                      <a:lnTo>
                        <a:pt x="703" y="280"/>
                      </a:lnTo>
                      <a:lnTo>
                        <a:pt x="702" y="273"/>
                      </a:lnTo>
                      <a:lnTo>
                        <a:pt x="701" y="266"/>
                      </a:lnTo>
                      <a:lnTo>
                        <a:pt x="700" y="260"/>
                      </a:lnTo>
                      <a:lnTo>
                        <a:pt x="699" y="253"/>
                      </a:lnTo>
                      <a:lnTo>
                        <a:pt x="698" y="247"/>
                      </a:lnTo>
                      <a:lnTo>
                        <a:pt x="696" y="240"/>
                      </a:lnTo>
                      <a:lnTo>
                        <a:pt x="695" y="234"/>
                      </a:lnTo>
                      <a:lnTo>
                        <a:pt x="693" y="228"/>
                      </a:lnTo>
                      <a:lnTo>
                        <a:pt x="692" y="222"/>
                      </a:lnTo>
                      <a:lnTo>
                        <a:pt x="690" y="215"/>
                      </a:lnTo>
                      <a:lnTo>
                        <a:pt x="688" y="209"/>
                      </a:lnTo>
                      <a:lnTo>
                        <a:pt x="686" y="203"/>
                      </a:lnTo>
                      <a:lnTo>
                        <a:pt x="684" y="197"/>
                      </a:lnTo>
                      <a:lnTo>
                        <a:pt x="682" y="191"/>
                      </a:lnTo>
                      <a:lnTo>
                        <a:pt x="680" y="186"/>
                      </a:lnTo>
                      <a:lnTo>
                        <a:pt x="677" y="180"/>
                      </a:lnTo>
                      <a:lnTo>
                        <a:pt x="675" y="174"/>
                      </a:lnTo>
                      <a:lnTo>
                        <a:pt x="673" y="169"/>
                      </a:lnTo>
                      <a:lnTo>
                        <a:pt x="670" y="163"/>
                      </a:lnTo>
                      <a:lnTo>
                        <a:pt x="667" y="158"/>
                      </a:lnTo>
                      <a:lnTo>
                        <a:pt x="665" y="152"/>
                      </a:lnTo>
                      <a:lnTo>
                        <a:pt x="662" y="147"/>
                      </a:lnTo>
                      <a:lnTo>
                        <a:pt x="658" y="141"/>
                      </a:lnTo>
                      <a:lnTo>
                        <a:pt x="655" y="135"/>
                      </a:lnTo>
                      <a:lnTo>
                        <a:pt x="651" y="129"/>
                      </a:lnTo>
                      <a:lnTo>
                        <a:pt x="647" y="123"/>
                      </a:lnTo>
                      <a:lnTo>
                        <a:pt x="643" y="117"/>
                      </a:lnTo>
                      <a:lnTo>
                        <a:pt x="639" y="112"/>
                      </a:lnTo>
                      <a:lnTo>
                        <a:pt x="635" y="106"/>
                      </a:lnTo>
                      <a:lnTo>
                        <a:pt x="631" y="101"/>
                      </a:lnTo>
                      <a:lnTo>
                        <a:pt x="626" y="96"/>
                      </a:lnTo>
                      <a:lnTo>
                        <a:pt x="622" y="90"/>
                      </a:lnTo>
                      <a:lnTo>
                        <a:pt x="617" y="85"/>
                      </a:lnTo>
                      <a:lnTo>
                        <a:pt x="612" y="81"/>
                      </a:lnTo>
                      <a:lnTo>
                        <a:pt x="607" y="76"/>
                      </a:lnTo>
                      <a:lnTo>
                        <a:pt x="602" y="71"/>
                      </a:lnTo>
                      <a:lnTo>
                        <a:pt x="597" y="67"/>
                      </a:lnTo>
                      <a:lnTo>
                        <a:pt x="592" y="62"/>
                      </a:lnTo>
                      <a:lnTo>
                        <a:pt x="587" y="58"/>
                      </a:lnTo>
                      <a:lnTo>
                        <a:pt x="581" y="54"/>
                      </a:lnTo>
                      <a:lnTo>
                        <a:pt x="576" y="50"/>
                      </a:lnTo>
                      <a:lnTo>
                        <a:pt x="570" y="46"/>
                      </a:lnTo>
                      <a:lnTo>
                        <a:pt x="565" y="42"/>
                      </a:lnTo>
                      <a:lnTo>
                        <a:pt x="559" y="39"/>
                      </a:lnTo>
                      <a:lnTo>
                        <a:pt x="553" y="36"/>
                      </a:lnTo>
                      <a:lnTo>
                        <a:pt x="547" y="32"/>
                      </a:lnTo>
                      <a:lnTo>
                        <a:pt x="541" y="29"/>
                      </a:lnTo>
                      <a:lnTo>
                        <a:pt x="535" y="26"/>
                      </a:lnTo>
                      <a:lnTo>
                        <a:pt x="528" y="23"/>
                      </a:lnTo>
                      <a:lnTo>
                        <a:pt x="522" y="21"/>
                      </a:lnTo>
                      <a:lnTo>
                        <a:pt x="515" y="18"/>
                      </a:lnTo>
                      <a:lnTo>
                        <a:pt x="509" y="16"/>
                      </a:lnTo>
                      <a:lnTo>
                        <a:pt x="502" y="14"/>
                      </a:lnTo>
                      <a:lnTo>
                        <a:pt x="496" y="12"/>
                      </a:lnTo>
                      <a:lnTo>
                        <a:pt x="489" y="10"/>
                      </a:lnTo>
                      <a:lnTo>
                        <a:pt x="482" y="8"/>
                      </a:lnTo>
                      <a:lnTo>
                        <a:pt x="475" y="6"/>
                      </a:lnTo>
                      <a:lnTo>
                        <a:pt x="468" y="5"/>
                      </a:lnTo>
                      <a:lnTo>
                        <a:pt x="461" y="4"/>
                      </a:lnTo>
                      <a:lnTo>
                        <a:pt x="453" y="3"/>
                      </a:lnTo>
                      <a:lnTo>
                        <a:pt x="446" y="2"/>
                      </a:lnTo>
                      <a:lnTo>
                        <a:pt x="439" y="1"/>
                      </a:lnTo>
                      <a:lnTo>
                        <a:pt x="431" y="1"/>
                      </a:lnTo>
                      <a:lnTo>
                        <a:pt x="424" y="0"/>
                      </a:lnTo>
                      <a:lnTo>
                        <a:pt x="416" y="0"/>
                      </a:lnTo>
                      <a:lnTo>
                        <a:pt x="409" y="0"/>
                      </a:lnTo>
                      <a:lnTo>
                        <a:pt x="401" y="0"/>
                      </a:lnTo>
                      <a:lnTo>
                        <a:pt x="394" y="0"/>
                      </a:lnTo>
                      <a:lnTo>
                        <a:pt x="387" y="1"/>
                      </a:lnTo>
                      <a:lnTo>
                        <a:pt x="380" y="1"/>
                      </a:lnTo>
                      <a:lnTo>
                        <a:pt x="374" y="2"/>
                      </a:lnTo>
                      <a:lnTo>
                        <a:pt x="367" y="3"/>
                      </a:lnTo>
                      <a:lnTo>
                        <a:pt x="360" y="4"/>
                      </a:lnTo>
                      <a:lnTo>
                        <a:pt x="353" y="5"/>
                      </a:lnTo>
                      <a:lnTo>
                        <a:pt x="346" y="6"/>
                      </a:lnTo>
                      <a:lnTo>
                        <a:pt x="339" y="7"/>
                      </a:lnTo>
                      <a:lnTo>
                        <a:pt x="333" y="9"/>
                      </a:lnTo>
                      <a:lnTo>
                        <a:pt x="326" y="10"/>
                      </a:lnTo>
                      <a:lnTo>
                        <a:pt x="319" y="12"/>
                      </a:lnTo>
                      <a:lnTo>
                        <a:pt x="313" y="14"/>
                      </a:lnTo>
                      <a:lnTo>
                        <a:pt x="306" y="16"/>
                      </a:lnTo>
                      <a:lnTo>
                        <a:pt x="300" y="18"/>
                      </a:lnTo>
                      <a:lnTo>
                        <a:pt x="293" y="20"/>
                      </a:lnTo>
                      <a:lnTo>
                        <a:pt x="287" y="23"/>
                      </a:lnTo>
                      <a:lnTo>
                        <a:pt x="280" y="25"/>
                      </a:lnTo>
                      <a:lnTo>
                        <a:pt x="274" y="28"/>
                      </a:lnTo>
                      <a:lnTo>
                        <a:pt x="268" y="31"/>
                      </a:lnTo>
                      <a:lnTo>
                        <a:pt x="261" y="34"/>
                      </a:lnTo>
                      <a:lnTo>
                        <a:pt x="255" y="37"/>
                      </a:lnTo>
                      <a:lnTo>
                        <a:pt x="249" y="40"/>
                      </a:lnTo>
                      <a:lnTo>
                        <a:pt x="243" y="43"/>
                      </a:lnTo>
                      <a:lnTo>
                        <a:pt x="237" y="46"/>
                      </a:lnTo>
                      <a:lnTo>
                        <a:pt x="231" y="50"/>
                      </a:lnTo>
                      <a:lnTo>
                        <a:pt x="225" y="53"/>
                      </a:lnTo>
                      <a:lnTo>
                        <a:pt x="219" y="57"/>
                      </a:lnTo>
                      <a:lnTo>
                        <a:pt x="213" y="61"/>
                      </a:lnTo>
                      <a:lnTo>
                        <a:pt x="207" y="65"/>
                      </a:lnTo>
                      <a:lnTo>
                        <a:pt x="202" y="69"/>
                      </a:lnTo>
                      <a:lnTo>
                        <a:pt x="196" y="73"/>
                      </a:lnTo>
                      <a:lnTo>
                        <a:pt x="190" y="77"/>
                      </a:lnTo>
                      <a:lnTo>
                        <a:pt x="185" y="82"/>
                      </a:lnTo>
                      <a:lnTo>
                        <a:pt x="179" y="86"/>
                      </a:lnTo>
                      <a:lnTo>
                        <a:pt x="174" y="91"/>
                      </a:lnTo>
                      <a:lnTo>
                        <a:pt x="169" y="95"/>
                      </a:lnTo>
                      <a:lnTo>
                        <a:pt x="163" y="100"/>
                      </a:lnTo>
                      <a:lnTo>
                        <a:pt x="158" y="105"/>
                      </a:lnTo>
                      <a:lnTo>
                        <a:pt x="153" y="110"/>
                      </a:lnTo>
                      <a:lnTo>
                        <a:pt x="148" y="115"/>
                      </a:lnTo>
                      <a:lnTo>
                        <a:pt x="143" y="120"/>
                      </a:lnTo>
                      <a:lnTo>
                        <a:pt x="138" y="126"/>
                      </a:lnTo>
                      <a:lnTo>
                        <a:pt x="133" y="131"/>
                      </a:lnTo>
                      <a:lnTo>
                        <a:pt x="128" y="136"/>
                      </a:lnTo>
                      <a:lnTo>
                        <a:pt x="124" y="142"/>
                      </a:lnTo>
                      <a:lnTo>
                        <a:pt x="119" y="148"/>
                      </a:lnTo>
                      <a:lnTo>
                        <a:pt x="115" y="153"/>
                      </a:lnTo>
                      <a:lnTo>
                        <a:pt x="111" y="158"/>
                      </a:lnTo>
                      <a:lnTo>
                        <a:pt x="107" y="163"/>
                      </a:lnTo>
                      <a:lnTo>
                        <a:pt x="103" y="168"/>
                      </a:lnTo>
                      <a:lnTo>
                        <a:pt x="99" y="174"/>
                      </a:lnTo>
                      <a:lnTo>
                        <a:pt x="95" y="179"/>
                      </a:lnTo>
                      <a:lnTo>
                        <a:pt x="92" y="185"/>
                      </a:lnTo>
                      <a:lnTo>
                        <a:pt x="88" y="190"/>
                      </a:lnTo>
                      <a:lnTo>
                        <a:pt x="84" y="196"/>
                      </a:lnTo>
                      <a:lnTo>
                        <a:pt x="81" y="201"/>
                      </a:lnTo>
                      <a:lnTo>
                        <a:pt x="77" y="207"/>
                      </a:lnTo>
                      <a:lnTo>
                        <a:pt x="74" y="213"/>
                      </a:lnTo>
                      <a:lnTo>
                        <a:pt x="71" y="219"/>
                      </a:lnTo>
                      <a:lnTo>
                        <a:pt x="67" y="225"/>
                      </a:lnTo>
                      <a:lnTo>
                        <a:pt x="64" y="231"/>
                      </a:lnTo>
                      <a:lnTo>
                        <a:pt x="61" y="237"/>
                      </a:lnTo>
                      <a:lnTo>
                        <a:pt x="58" y="243"/>
                      </a:lnTo>
                      <a:lnTo>
                        <a:pt x="55" y="249"/>
                      </a:lnTo>
                      <a:lnTo>
                        <a:pt x="52" y="255"/>
                      </a:lnTo>
                      <a:lnTo>
                        <a:pt x="49" y="261"/>
                      </a:lnTo>
                      <a:lnTo>
                        <a:pt x="47" y="268"/>
                      </a:lnTo>
                      <a:lnTo>
                        <a:pt x="44" y="274"/>
                      </a:lnTo>
                      <a:lnTo>
                        <a:pt x="41" y="281"/>
                      </a:lnTo>
                      <a:lnTo>
                        <a:pt x="39" y="287"/>
                      </a:lnTo>
                      <a:lnTo>
                        <a:pt x="36" y="294"/>
                      </a:lnTo>
                      <a:lnTo>
                        <a:pt x="34" y="300"/>
                      </a:lnTo>
                      <a:lnTo>
                        <a:pt x="32" y="307"/>
                      </a:lnTo>
                      <a:lnTo>
                        <a:pt x="29" y="313"/>
                      </a:lnTo>
                      <a:lnTo>
                        <a:pt x="27" y="320"/>
                      </a:lnTo>
                      <a:lnTo>
                        <a:pt x="25" y="327"/>
                      </a:lnTo>
                      <a:lnTo>
                        <a:pt x="23" y="334"/>
                      </a:lnTo>
                      <a:lnTo>
                        <a:pt x="21" y="341"/>
                      </a:lnTo>
                      <a:lnTo>
                        <a:pt x="19" y="347"/>
                      </a:lnTo>
                      <a:lnTo>
                        <a:pt x="18" y="354"/>
                      </a:lnTo>
                      <a:lnTo>
                        <a:pt x="16" y="361"/>
                      </a:lnTo>
                      <a:lnTo>
                        <a:pt x="14" y="368"/>
                      </a:lnTo>
                      <a:lnTo>
                        <a:pt x="13" y="376"/>
                      </a:lnTo>
                      <a:lnTo>
                        <a:pt x="11" y="383"/>
                      </a:lnTo>
                      <a:lnTo>
                        <a:pt x="10" y="390"/>
                      </a:lnTo>
                      <a:lnTo>
                        <a:pt x="9" y="397"/>
                      </a:lnTo>
                      <a:lnTo>
                        <a:pt x="8" y="404"/>
                      </a:lnTo>
                      <a:lnTo>
                        <a:pt x="7" y="411"/>
                      </a:lnTo>
                      <a:lnTo>
                        <a:pt x="6" y="419"/>
                      </a:lnTo>
                      <a:lnTo>
                        <a:pt x="5" y="426"/>
                      </a:lnTo>
                      <a:lnTo>
                        <a:pt x="4" y="433"/>
                      </a:lnTo>
                      <a:lnTo>
                        <a:pt x="3" y="441"/>
                      </a:lnTo>
                      <a:lnTo>
                        <a:pt x="2" y="448"/>
                      </a:lnTo>
                      <a:lnTo>
                        <a:pt x="2" y="456"/>
                      </a:lnTo>
                      <a:lnTo>
                        <a:pt x="1" y="463"/>
                      </a:lnTo>
                      <a:lnTo>
                        <a:pt x="1" y="471"/>
                      </a:lnTo>
                      <a:lnTo>
                        <a:pt x="1" y="478"/>
                      </a:lnTo>
                      <a:lnTo>
                        <a:pt x="0" y="486"/>
                      </a:lnTo>
                      <a:lnTo>
                        <a:pt x="0" y="493"/>
                      </a:lnTo>
                      <a:lnTo>
                        <a:pt x="0" y="501"/>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7725" name="Freeform 479"/>
                <p:cNvSpPr>
                  <a:spLocks/>
                </p:cNvSpPr>
                <p:nvPr/>
              </p:nvSpPr>
              <p:spPr bwMode="auto">
                <a:xfrm>
                  <a:off x="2255" y="1478"/>
                  <a:ext cx="825" cy="1121"/>
                </a:xfrm>
                <a:custGeom>
                  <a:avLst/>
                  <a:gdLst>
                    <a:gd name="T0" fmla="*/ 11506 w 642"/>
                    <a:gd name="T1" fmla="*/ 713935 h 905"/>
                    <a:gd name="T2" fmla="*/ 34901 w 642"/>
                    <a:gd name="T3" fmla="*/ 778160 h 905"/>
                    <a:gd name="T4" fmla="*/ 74061 w 642"/>
                    <a:gd name="T5" fmla="*/ 841596 h 905"/>
                    <a:gd name="T6" fmla="*/ 137857 w 642"/>
                    <a:gd name="T7" fmla="*/ 901684 h 905"/>
                    <a:gd name="T8" fmla="*/ 216637 w 642"/>
                    <a:gd name="T9" fmla="*/ 958379 h 905"/>
                    <a:gd name="T10" fmla="*/ 307337 w 642"/>
                    <a:gd name="T11" fmla="*/ 1012441 h 905"/>
                    <a:gd name="T12" fmla="*/ 409894 w 642"/>
                    <a:gd name="T13" fmla="*/ 1062636 h 905"/>
                    <a:gd name="T14" fmla="*/ 535452 w 642"/>
                    <a:gd name="T15" fmla="*/ 1110217 h 905"/>
                    <a:gd name="T16" fmla="*/ 652186 w 642"/>
                    <a:gd name="T17" fmla="*/ 1149596 h 905"/>
                    <a:gd name="T18" fmla="*/ 813492 w 642"/>
                    <a:gd name="T19" fmla="*/ 1193242 h 905"/>
                    <a:gd name="T20" fmla="*/ 986433 w 642"/>
                    <a:gd name="T21" fmla="*/ 1228960 h 905"/>
                    <a:gd name="T22" fmla="*/ 1169620 w 642"/>
                    <a:gd name="T23" fmla="*/ 1260768 h 905"/>
                    <a:gd name="T24" fmla="*/ 1365767 w 642"/>
                    <a:gd name="T25" fmla="*/ 1283272 h 905"/>
                    <a:gd name="T26" fmla="*/ 1572485 w 642"/>
                    <a:gd name="T27" fmla="*/ 1299170 h 905"/>
                    <a:gd name="T28" fmla="*/ 1781206 w 642"/>
                    <a:gd name="T29" fmla="*/ 1308051 h 905"/>
                    <a:gd name="T30" fmla="*/ 1964744 w 642"/>
                    <a:gd name="T31" fmla="*/ 1308051 h 905"/>
                    <a:gd name="T32" fmla="*/ 2183780 w 642"/>
                    <a:gd name="T33" fmla="*/ 1299170 h 905"/>
                    <a:gd name="T34" fmla="*/ 2388982 w 642"/>
                    <a:gd name="T35" fmla="*/ 1282021 h 905"/>
                    <a:gd name="T36" fmla="*/ 2573288 w 642"/>
                    <a:gd name="T37" fmla="*/ 1257314 h 905"/>
                    <a:gd name="T38" fmla="*/ 2743865 w 642"/>
                    <a:gd name="T39" fmla="*/ 1224099 h 905"/>
                    <a:gd name="T40" fmla="*/ 2889880 w 642"/>
                    <a:gd name="T41" fmla="*/ 1182963 h 905"/>
                    <a:gd name="T42" fmla="*/ 3006718 w 642"/>
                    <a:gd name="T43" fmla="*/ 1135318 h 905"/>
                    <a:gd name="T44" fmla="*/ 3087005 w 642"/>
                    <a:gd name="T45" fmla="*/ 1093899 h 905"/>
                    <a:gd name="T46" fmla="*/ 3155471 w 642"/>
                    <a:gd name="T47" fmla="*/ 1043480 h 905"/>
                    <a:gd name="T48" fmla="*/ 3201337 w 642"/>
                    <a:gd name="T49" fmla="*/ 988405 h 905"/>
                    <a:gd name="T50" fmla="*/ 3229633 w 642"/>
                    <a:gd name="T51" fmla="*/ 932043 h 905"/>
                    <a:gd name="T52" fmla="*/ 3239043 w 642"/>
                    <a:gd name="T53" fmla="*/ 871277 h 905"/>
                    <a:gd name="T54" fmla="*/ 3228605 w 642"/>
                    <a:gd name="T55" fmla="*/ 807196 h 905"/>
                    <a:gd name="T56" fmla="*/ 3195237 w 642"/>
                    <a:gd name="T57" fmla="*/ 740017 h 905"/>
                    <a:gd name="T58" fmla="*/ 3140037 w 642"/>
                    <a:gd name="T59" fmla="*/ 671948 h 905"/>
                    <a:gd name="T60" fmla="*/ 3165975 w 642"/>
                    <a:gd name="T61" fmla="*/ 612809 h 905"/>
                    <a:gd name="T62" fmla="*/ 3208582 w 642"/>
                    <a:gd name="T63" fmla="*/ 546743 h 905"/>
                    <a:gd name="T64" fmla="*/ 3229633 w 642"/>
                    <a:gd name="T65" fmla="*/ 481487 h 905"/>
                    <a:gd name="T66" fmla="*/ 3229633 w 642"/>
                    <a:gd name="T67" fmla="*/ 417930 h 905"/>
                    <a:gd name="T68" fmla="*/ 3216374 w 642"/>
                    <a:gd name="T69" fmla="*/ 357974 h 905"/>
                    <a:gd name="T70" fmla="*/ 3174717 w 642"/>
                    <a:gd name="T71" fmla="*/ 303270 h 905"/>
                    <a:gd name="T72" fmla="*/ 3119632 w 642"/>
                    <a:gd name="T73" fmla="*/ 249141 h 905"/>
                    <a:gd name="T74" fmla="*/ 3048059 w 642"/>
                    <a:gd name="T75" fmla="*/ 201135 h 905"/>
                    <a:gd name="T76" fmla="*/ 2961299 w 642"/>
                    <a:gd name="T77" fmla="*/ 158778 h 905"/>
                    <a:gd name="T78" fmla="*/ 2829280 w 642"/>
                    <a:gd name="T79" fmla="*/ 113943 h 905"/>
                    <a:gd name="T80" fmla="*/ 2674908 w 642"/>
                    <a:gd name="T81" fmla="*/ 74263 h 905"/>
                    <a:gd name="T82" fmla="*/ 2498441 w 642"/>
                    <a:gd name="T83" fmla="*/ 41908 h 905"/>
                    <a:gd name="T84" fmla="*/ 2305463 w 642"/>
                    <a:gd name="T85" fmla="*/ 18673 h 905"/>
                    <a:gd name="T86" fmla="*/ 2093267 w 642"/>
                    <a:gd name="T87" fmla="*/ 4480 h 905"/>
                    <a:gd name="T88" fmla="*/ 1876356 w 642"/>
                    <a:gd name="T89" fmla="*/ 0 h 905"/>
                    <a:gd name="T90" fmla="*/ 1692854 w 642"/>
                    <a:gd name="T91" fmla="*/ 2 h 905"/>
                    <a:gd name="T92" fmla="*/ 1486988 w 642"/>
                    <a:gd name="T93" fmla="*/ 14955 h 905"/>
                    <a:gd name="T94" fmla="*/ 1279542 w 642"/>
                    <a:gd name="T95" fmla="*/ 32955 h 905"/>
                    <a:gd name="T96" fmla="*/ 1096431 w 642"/>
                    <a:gd name="T97" fmla="*/ 59954 h 905"/>
                    <a:gd name="T98" fmla="*/ 913560 w 642"/>
                    <a:gd name="T99" fmla="*/ 92012 h 905"/>
                    <a:gd name="T100" fmla="*/ 747617 w 642"/>
                    <a:gd name="T101" fmla="*/ 131353 h 905"/>
                    <a:gd name="T102" fmla="*/ 590757 w 642"/>
                    <a:gd name="T103" fmla="*/ 177532 h 905"/>
                    <a:gd name="T104" fmla="*/ 480479 w 642"/>
                    <a:gd name="T105" fmla="*/ 216607 h 905"/>
                    <a:gd name="T106" fmla="*/ 369272 w 642"/>
                    <a:gd name="T107" fmla="*/ 264801 h 905"/>
                    <a:gd name="T108" fmla="*/ 267107 w 642"/>
                    <a:gd name="T109" fmla="*/ 318887 h 905"/>
                    <a:gd name="T110" fmla="*/ 181567 w 642"/>
                    <a:gd name="T111" fmla="*/ 373782 h 905"/>
                    <a:gd name="T112" fmla="*/ 109951 w 642"/>
                    <a:gd name="T113" fmla="*/ 431936 h 905"/>
                    <a:gd name="T114" fmla="*/ 55122 w 642"/>
                    <a:gd name="T115" fmla="*/ 493527 h 905"/>
                    <a:gd name="T116" fmla="*/ 19001 w 642"/>
                    <a:gd name="T117" fmla="*/ 557165 h 905"/>
                    <a:gd name="T118" fmla="*/ 1 w 642"/>
                    <a:gd name="T119" fmla="*/ 623373 h 9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2"/>
                    <a:gd name="T181" fmla="*/ 0 h 905"/>
                    <a:gd name="T182" fmla="*/ 642 w 642"/>
                    <a:gd name="T183" fmla="*/ 905 h 9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2" h="905">
                      <a:moveTo>
                        <a:pt x="0" y="454"/>
                      </a:moveTo>
                      <a:lnTo>
                        <a:pt x="0" y="462"/>
                      </a:lnTo>
                      <a:lnTo>
                        <a:pt x="1" y="470"/>
                      </a:lnTo>
                      <a:lnTo>
                        <a:pt x="1" y="477"/>
                      </a:lnTo>
                      <a:lnTo>
                        <a:pt x="1" y="485"/>
                      </a:lnTo>
                      <a:lnTo>
                        <a:pt x="2" y="493"/>
                      </a:lnTo>
                      <a:lnTo>
                        <a:pt x="2" y="500"/>
                      </a:lnTo>
                      <a:lnTo>
                        <a:pt x="3" y="508"/>
                      </a:lnTo>
                      <a:lnTo>
                        <a:pt x="4" y="515"/>
                      </a:lnTo>
                      <a:lnTo>
                        <a:pt x="5" y="523"/>
                      </a:lnTo>
                      <a:lnTo>
                        <a:pt x="6" y="530"/>
                      </a:lnTo>
                      <a:lnTo>
                        <a:pt x="7" y="538"/>
                      </a:lnTo>
                      <a:lnTo>
                        <a:pt x="8" y="545"/>
                      </a:lnTo>
                      <a:lnTo>
                        <a:pt x="9" y="552"/>
                      </a:lnTo>
                      <a:lnTo>
                        <a:pt x="11" y="560"/>
                      </a:lnTo>
                      <a:lnTo>
                        <a:pt x="12" y="567"/>
                      </a:lnTo>
                      <a:lnTo>
                        <a:pt x="14" y="574"/>
                      </a:lnTo>
                      <a:lnTo>
                        <a:pt x="15" y="581"/>
                      </a:lnTo>
                      <a:lnTo>
                        <a:pt x="17" y="588"/>
                      </a:lnTo>
                      <a:lnTo>
                        <a:pt x="19" y="595"/>
                      </a:lnTo>
                      <a:lnTo>
                        <a:pt x="21" y="602"/>
                      </a:lnTo>
                      <a:lnTo>
                        <a:pt x="23" y="609"/>
                      </a:lnTo>
                      <a:lnTo>
                        <a:pt x="25" y="616"/>
                      </a:lnTo>
                      <a:lnTo>
                        <a:pt x="27" y="623"/>
                      </a:lnTo>
                      <a:lnTo>
                        <a:pt x="30" y="630"/>
                      </a:lnTo>
                      <a:lnTo>
                        <a:pt x="32" y="637"/>
                      </a:lnTo>
                      <a:lnTo>
                        <a:pt x="35" y="643"/>
                      </a:lnTo>
                      <a:lnTo>
                        <a:pt x="37" y="650"/>
                      </a:lnTo>
                      <a:lnTo>
                        <a:pt x="40" y="656"/>
                      </a:lnTo>
                      <a:lnTo>
                        <a:pt x="43" y="662"/>
                      </a:lnTo>
                      <a:lnTo>
                        <a:pt x="45" y="668"/>
                      </a:lnTo>
                      <a:lnTo>
                        <a:pt x="48" y="675"/>
                      </a:lnTo>
                      <a:lnTo>
                        <a:pt x="51" y="681"/>
                      </a:lnTo>
                      <a:lnTo>
                        <a:pt x="54" y="687"/>
                      </a:lnTo>
                      <a:lnTo>
                        <a:pt x="58" y="694"/>
                      </a:lnTo>
                      <a:lnTo>
                        <a:pt x="61" y="700"/>
                      </a:lnTo>
                      <a:lnTo>
                        <a:pt x="64" y="706"/>
                      </a:lnTo>
                      <a:lnTo>
                        <a:pt x="68" y="712"/>
                      </a:lnTo>
                      <a:lnTo>
                        <a:pt x="71" y="718"/>
                      </a:lnTo>
                      <a:lnTo>
                        <a:pt x="75" y="723"/>
                      </a:lnTo>
                      <a:lnTo>
                        <a:pt x="78" y="729"/>
                      </a:lnTo>
                      <a:lnTo>
                        <a:pt x="82" y="735"/>
                      </a:lnTo>
                      <a:lnTo>
                        <a:pt x="86" y="740"/>
                      </a:lnTo>
                      <a:lnTo>
                        <a:pt x="89" y="746"/>
                      </a:lnTo>
                      <a:lnTo>
                        <a:pt x="93" y="751"/>
                      </a:lnTo>
                      <a:lnTo>
                        <a:pt x="97" y="757"/>
                      </a:lnTo>
                      <a:lnTo>
                        <a:pt x="101" y="762"/>
                      </a:lnTo>
                      <a:lnTo>
                        <a:pt x="106" y="767"/>
                      </a:lnTo>
                      <a:lnTo>
                        <a:pt x="110" y="772"/>
                      </a:lnTo>
                      <a:lnTo>
                        <a:pt x="115" y="778"/>
                      </a:lnTo>
                      <a:lnTo>
                        <a:pt x="119" y="784"/>
                      </a:lnTo>
                      <a:lnTo>
                        <a:pt x="124" y="789"/>
                      </a:lnTo>
                      <a:lnTo>
                        <a:pt x="129" y="794"/>
                      </a:lnTo>
                      <a:lnTo>
                        <a:pt x="134" y="800"/>
                      </a:lnTo>
                      <a:lnTo>
                        <a:pt x="140" y="805"/>
                      </a:lnTo>
                      <a:lnTo>
                        <a:pt x="145" y="810"/>
                      </a:lnTo>
                      <a:lnTo>
                        <a:pt x="150" y="815"/>
                      </a:lnTo>
                      <a:lnTo>
                        <a:pt x="156" y="819"/>
                      </a:lnTo>
                      <a:lnTo>
                        <a:pt x="161" y="824"/>
                      </a:lnTo>
                      <a:lnTo>
                        <a:pt x="167" y="829"/>
                      </a:lnTo>
                      <a:lnTo>
                        <a:pt x="172" y="833"/>
                      </a:lnTo>
                      <a:lnTo>
                        <a:pt x="178" y="837"/>
                      </a:lnTo>
                      <a:lnTo>
                        <a:pt x="184" y="842"/>
                      </a:lnTo>
                      <a:lnTo>
                        <a:pt x="190" y="846"/>
                      </a:lnTo>
                      <a:lnTo>
                        <a:pt x="195" y="850"/>
                      </a:lnTo>
                      <a:lnTo>
                        <a:pt x="201" y="854"/>
                      </a:lnTo>
                      <a:lnTo>
                        <a:pt x="207" y="857"/>
                      </a:lnTo>
                      <a:lnTo>
                        <a:pt x="213" y="861"/>
                      </a:lnTo>
                      <a:lnTo>
                        <a:pt x="220" y="864"/>
                      </a:lnTo>
                      <a:lnTo>
                        <a:pt x="226" y="868"/>
                      </a:lnTo>
                      <a:lnTo>
                        <a:pt x="232" y="871"/>
                      </a:lnTo>
                      <a:lnTo>
                        <a:pt x="238" y="874"/>
                      </a:lnTo>
                      <a:lnTo>
                        <a:pt x="245" y="877"/>
                      </a:lnTo>
                      <a:lnTo>
                        <a:pt x="251" y="880"/>
                      </a:lnTo>
                      <a:lnTo>
                        <a:pt x="257" y="882"/>
                      </a:lnTo>
                      <a:lnTo>
                        <a:pt x="264" y="885"/>
                      </a:lnTo>
                      <a:lnTo>
                        <a:pt x="271" y="887"/>
                      </a:lnTo>
                      <a:lnTo>
                        <a:pt x="277" y="889"/>
                      </a:lnTo>
                      <a:lnTo>
                        <a:pt x="284" y="891"/>
                      </a:lnTo>
                      <a:lnTo>
                        <a:pt x="291" y="893"/>
                      </a:lnTo>
                      <a:lnTo>
                        <a:pt x="297" y="895"/>
                      </a:lnTo>
                      <a:lnTo>
                        <a:pt x="304" y="897"/>
                      </a:lnTo>
                      <a:lnTo>
                        <a:pt x="311" y="898"/>
                      </a:lnTo>
                      <a:lnTo>
                        <a:pt x="318" y="899"/>
                      </a:lnTo>
                      <a:lnTo>
                        <a:pt x="325" y="901"/>
                      </a:lnTo>
                      <a:lnTo>
                        <a:pt x="332" y="902"/>
                      </a:lnTo>
                      <a:lnTo>
                        <a:pt x="339" y="902"/>
                      </a:lnTo>
                      <a:lnTo>
                        <a:pt x="346" y="903"/>
                      </a:lnTo>
                      <a:lnTo>
                        <a:pt x="353" y="904"/>
                      </a:lnTo>
                      <a:lnTo>
                        <a:pt x="360" y="904"/>
                      </a:lnTo>
                      <a:lnTo>
                        <a:pt x="367" y="904"/>
                      </a:lnTo>
                      <a:lnTo>
                        <a:pt x="374" y="904"/>
                      </a:lnTo>
                      <a:lnTo>
                        <a:pt x="381" y="904"/>
                      </a:lnTo>
                      <a:lnTo>
                        <a:pt x="389" y="904"/>
                      </a:lnTo>
                      <a:lnTo>
                        <a:pt x="397" y="903"/>
                      </a:lnTo>
                      <a:lnTo>
                        <a:pt x="404" y="903"/>
                      </a:lnTo>
                      <a:lnTo>
                        <a:pt x="411" y="902"/>
                      </a:lnTo>
                      <a:lnTo>
                        <a:pt x="418" y="901"/>
                      </a:lnTo>
                      <a:lnTo>
                        <a:pt x="426" y="900"/>
                      </a:lnTo>
                      <a:lnTo>
                        <a:pt x="433" y="898"/>
                      </a:lnTo>
                      <a:lnTo>
                        <a:pt x="440" y="897"/>
                      </a:lnTo>
                      <a:lnTo>
                        <a:pt x="447" y="895"/>
                      </a:lnTo>
                      <a:lnTo>
                        <a:pt x="453" y="893"/>
                      </a:lnTo>
                      <a:lnTo>
                        <a:pt x="460" y="891"/>
                      </a:lnTo>
                      <a:lnTo>
                        <a:pt x="467" y="889"/>
                      </a:lnTo>
                      <a:lnTo>
                        <a:pt x="473" y="886"/>
                      </a:lnTo>
                      <a:lnTo>
                        <a:pt x="480" y="884"/>
                      </a:lnTo>
                      <a:lnTo>
                        <a:pt x="486" y="881"/>
                      </a:lnTo>
                      <a:lnTo>
                        <a:pt x="492" y="878"/>
                      </a:lnTo>
                      <a:lnTo>
                        <a:pt x="498" y="875"/>
                      </a:lnTo>
                      <a:lnTo>
                        <a:pt x="504" y="872"/>
                      </a:lnTo>
                      <a:lnTo>
                        <a:pt x="510" y="869"/>
                      </a:lnTo>
                      <a:lnTo>
                        <a:pt x="516" y="865"/>
                      </a:lnTo>
                      <a:lnTo>
                        <a:pt x="522" y="861"/>
                      </a:lnTo>
                      <a:lnTo>
                        <a:pt x="527" y="858"/>
                      </a:lnTo>
                      <a:lnTo>
                        <a:pt x="533" y="854"/>
                      </a:lnTo>
                      <a:lnTo>
                        <a:pt x="538" y="850"/>
                      </a:lnTo>
                      <a:lnTo>
                        <a:pt x="543" y="845"/>
                      </a:lnTo>
                      <a:lnTo>
                        <a:pt x="548" y="841"/>
                      </a:lnTo>
                      <a:lnTo>
                        <a:pt x="553" y="836"/>
                      </a:lnTo>
                      <a:lnTo>
                        <a:pt x="558" y="832"/>
                      </a:lnTo>
                      <a:lnTo>
                        <a:pt x="563" y="827"/>
                      </a:lnTo>
                      <a:lnTo>
                        <a:pt x="568" y="822"/>
                      </a:lnTo>
                      <a:lnTo>
                        <a:pt x="572" y="817"/>
                      </a:lnTo>
                      <a:lnTo>
                        <a:pt x="576" y="812"/>
                      </a:lnTo>
                      <a:lnTo>
                        <a:pt x="581" y="807"/>
                      </a:lnTo>
                      <a:lnTo>
                        <a:pt x="585" y="801"/>
                      </a:lnTo>
                      <a:lnTo>
                        <a:pt x="589" y="795"/>
                      </a:lnTo>
                      <a:lnTo>
                        <a:pt x="593" y="790"/>
                      </a:lnTo>
                      <a:lnTo>
                        <a:pt x="596" y="784"/>
                      </a:lnTo>
                      <a:lnTo>
                        <a:pt x="600" y="778"/>
                      </a:lnTo>
                      <a:lnTo>
                        <a:pt x="603" y="772"/>
                      </a:lnTo>
                      <a:lnTo>
                        <a:pt x="606" y="767"/>
                      </a:lnTo>
                      <a:lnTo>
                        <a:pt x="609" y="761"/>
                      </a:lnTo>
                      <a:lnTo>
                        <a:pt x="611" y="756"/>
                      </a:lnTo>
                      <a:lnTo>
                        <a:pt x="614" y="750"/>
                      </a:lnTo>
                      <a:lnTo>
                        <a:pt x="616" y="744"/>
                      </a:lnTo>
                      <a:lnTo>
                        <a:pt x="619" y="739"/>
                      </a:lnTo>
                      <a:lnTo>
                        <a:pt x="621" y="733"/>
                      </a:lnTo>
                      <a:lnTo>
                        <a:pt x="623" y="727"/>
                      </a:lnTo>
                      <a:lnTo>
                        <a:pt x="625" y="721"/>
                      </a:lnTo>
                      <a:lnTo>
                        <a:pt x="627" y="715"/>
                      </a:lnTo>
                      <a:lnTo>
                        <a:pt x="628" y="709"/>
                      </a:lnTo>
                      <a:lnTo>
                        <a:pt x="630" y="703"/>
                      </a:lnTo>
                      <a:lnTo>
                        <a:pt x="632" y="696"/>
                      </a:lnTo>
                      <a:lnTo>
                        <a:pt x="633" y="690"/>
                      </a:lnTo>
                      <a:lnTo>
                        <a:pt x="634" y="683"/>
                      </a:lnTo>
                      <a:lnTo>
                        <a:pt x="635" y="677"/>
                      </a:lnTo>
                      <a:lnTo>
                        <a:pt x="637" y="670"/>
                      </a:lnTo>
                      <a:lnTo>
                        <a:pt x="638" y="664"/>
                      </a:lnTo>
                      <a:lnTo>
                        <a:pt x="638" y="657"/>
                      </a:lnTo>
                      <a:lnTo>
                        <a:pt x="639" y="651"/>
                      </a:lnTo>
                      <a:lnTo>
                        <a:pt x="640" y="644"/>
                      </a:lnTo>
                      <a:lnTo>
                        <a:pt x="640" y="637"/>
                      </a:lnTo>
                      <a:lnTo>
                        <a:pt x="641" y="630"/>
                      </a:lnTo>
                      <a:lnTo>
                        <a:pt x="641" y="623"/>
                      </a:lnTo>
                      <a:lnTo>
                        <a:pt x="641" y="616"/>
                      </a:lnTo>
                      <a:lnTo>
                        <a:pt x="641" y="609"/>
                      </a:lnTo>
                      <a:lnTo>
                        <a:pt x="641" y="602"/>
                      </a:lnTo>
                      <a:lnTo>
                        <a:pt x="641" y="595"/>
                      </a:lnTo>
                      <a:lnTo>
                        <a:pt x="641" y="587"/>
                      </a:lnTo>
                      <a:lnTo>
                        <a:pt x="641" y="580"/>
                      </a:lnTo>
                      <a:lnTo>
                        <a:pt x="640" y="573"/>
                      </a:lnTo>
                      <a:lnTo>
                        <a:pt x="640" y="565"/>
                      </a:lnTo>
                      <a:lnTo>
                        <a:pt x="639" y="558"/>
                      </a:lnTo>
                      <a:lnTo>
                        <a:pt x="638" y="550"/>
                      </a:lnTo>
                      <a:lnTo>
                        <a:pt x="637" y="543"/>
                      </a:lnTo>
                      <a:lnTo>
                        <a:pt x="636" y="535"/>
                      </a:lnTo>
                      <a:lnTo>
                        <a:pt x="635" y="527"/>
                      </a:lnTo>
                      <a:lnTo>
                        <a:pt x="634" y="519"/>
                      </a:lnTo>
                      <a:lnTo>
                        <a:pt x="633" y="512"/>
                      </a:lnTo>
                      <a:lnTo>
                        <a:pt x="631" y="504"/>
                      </a:lnTo>
                      <a:lnTo>
                        <a:pt x="629" y="496"/>
                      </a:lnTo>
                      <a:lnTo>
                        <a:pt x="628" y="488"/>
                      </a:lnTo>
                      <a:lnTo>
                        <a:pt x="626" y="480"/>
                      </a:lnTo>
                      <a:lnTo>
                        <a:pt x="624" y="472"/>
                      </a:lnTo>
                      <a:lnTo>
                        <a:pt x="622" y="464"/>
                      </a:lnTo>
                      <a:lnTo>
                        <a:pt x="620" y="456"/>
                      </a:lnTo>
                      <a:lnTo>
                        <a:pt x="622" y="448"/>
                      </a:lnTo>
                      <a:lnTo>
                        <a:pt x="624" y="440"/>
                      </a:lnTo>
                      <a:lnTo>
                        <a:pt x="626" y="432"/>
                      </a:lnTo>
                      <a:lnTo>
                        <a:pt x="627" y="424"/>
                      </a:lnTo>
                      <a:lnTo>
                        <a:pt x="629" y="417"/>
                      </a:lnTo>
                      <a:lnTo>
                        <a:pt x="631" y="409"/>
                      </a:lnTo>
                      <a:lnTo>
                        <a:pt x="632" y="401"/>
                      </a:lnTo>
                      <a:lnTo>
                        <a:pt x="633" y="393"/>
                      </a:lnTo>
                      <a:lnTo>
                        <a:pt x="634" y="385"/>
                      </a:lnTo>
                      <a:lnTo>
                        <a:pt x="635" y="378"/>
                      </a:lnTo>
                      <a:lnTo>
                        <a:pt x="636" y="370"/>
                      </a:lnTo>
                      <a:lnTo>
                        <a:pt x="637" y="362"/>
                      </a:lnTo>
                      <a:lnTo>
                        <a:pt x="638" y="355"/>
                      </a:lnTo>
                      <a:lnTo>
                        <a:pt x="639" y="347"/>
                      </a:lnTo>
                      <a:lnTo>
                        <a:pt x="639" y="340"/>
                      </a:lnTo>
                      <a:lnTo>
                        <a:pt x="640" y="333"/>
                      </a:lnTo>
                      <a:lnTo>
                        <a:pt x="640" y="325"/>
                      </a:lnTo>
                      <a:lnTo>
                        <a:pt x="640" y="318"/>
                      </a:lnTo>
                      <a:lnTo>
                        <a:pt x="640" y="311"/>
                      </a:lnTo>
                      <a:lnTo>
                        <a:pt x="640" y="303"/>
                      </a:lnTo>
                      <a:lnTo>
                        <a:pt x="640" y="296"/>
                      </a:lnTo>
                      <a:lnTo>
                        <a:pt x="640" y="289"/>
                      </a:lnTo>
                      <a:lnTo>
                        <a:pt x="640" y="282"/>
                      </a:lnTo>
                      <a:lnTo>
                        <a:pt x="639" y="275"/>
                      </a:lnTo>
                      <a:lnTo>
                        <a:pt x="639" y="268"/>
                      </a:lnTo>
                      <a:lnTo>
                        <a:pt x="638" y="261"/>
                      </a:lnTo>
                      <a:lnTo>
                        <a:pt x="637" y="254"/>
                      </a:lnTo>
                      <a:lnTo>
                        <a:pt x="637" y="248"/>
                      </a:lnTo>
                      <a:lnTo>
                        <a:pt x="636" y="241"/>
                      </a:lnTo>
                      <a:lnTo>
                        <a:pt x="635" y="234"/>
                      </a:lnTo>
                      <a:lnTo>
                        <a:pt x="633" y="228"/>
                      </a:lnTo>
                      <a:lnTo>
                        <a:pt x="632" y="221"/>
                      </a:lnTo>
                      <a:lnTo>
                        <a:pt x="631" y="215"/>
                      </a:lnTo>
                      <a:lnTo>
                        <a:pt x="629" y="209"/>
                      </a:lnTo>
                      <a:lnTo>
                        <a:pt x="628" y="202"/>
                      </a:lnTo>
                      <a:lnTo>
                        <a:pt x="626" y="196"/>
                      </a:lnTo>
                      <a:lnTo>
                        <a:pt x="624" y="190"/>
                      </a:lnTo>
                      <a:lnTo>
                        <a:pt x="622" y="184"/>
                      </a:lnTo>
                      <a:lnTo>
                        <a:pt x="621" y="178"/>
                      </a:lnTo>
                      <a:lnTo>
                        <a:pt x="618" y="172"/>
                      </a:lnTo>
                      <a:lnTo>
                        <a:pt x="616" y="166"/>
                      </a:lnTo>
                      <a:lnTo>
                        <a:pt x="614" y="161"/>
                      </a:lnTo>
                      <a:lnTo>
                        <a:pt x="612" y="155"/>
                      </a:lnTo>
                      <a:lnTo>
                        <a:pt x="609" y="150"/>
                      </a:lnTo>
                      <a:lnTo>
                        <a:pt x="607" y="144"/>
                      </a:lnTo>
                      <a:lnTo>
                        <a:pt x="604" y="139"/>
                      </a:lnTo>
                      <a:lnTo>
                        <a:pt x="601" y="133"/>
                      </a:lnTo>
                      <a:lnTo>
                        <a:pt x="598" y="127"/>
                      </a:lnTo>
                      <a:lnTo>
                        <a:pt x="594" y="121"/>
                      </a:lnTo>
                      <a:lnTo>
                        <a:pt x="590" y="115"/>
                      </a:lnTo>
                      <a:lnTo>
                        <a:pt x="586" y="110"/>
                      </a:lnTo>
                      <a:lnTo>
                        <a:pt x="582" y="104"/>
                      </a:lnTo>
                      <a:lnTo>
                        <a:pt x="578" y="98"/>
                      </a:lnTo>
                      <a:lnTo>
                        <a:pt x="574" y="93"/>
                      </a:lnTo>
                      <a:lnTo>
                        <a:pt x="569" y="88"/>
                      </a:lnTo>
                      <a:lnTo>
                        <a:pt x="565" y="83"/>
                      </a:lnTo>
                      <a:lnTo>
                        <a:pt x="560" y="78"/>
                      </a:lnTo>
                      <a:lnTo>
                        <a:pt x="555" y="73"/>
                      </a:lnTo>
                      <a:lnTo>
                        <a:pt x="550" y="68"/>
                      </a:lnTo>
                      <a:lnTo>
                        <a:pt x="545" y="63"/>
                      </a:lnTo>
                      <a:lnTo>
                        <a:pt x="540" y="59"/>
                      </a:lnTo>
                      <a:lnTo>
                        <a:pt x="535" y="55"/>
                      </a:lnTo>
                      <a:lnTo>
                        <a:pt x="530" y="51"/>
                      </a:lnTo>
                      <a:lnTo>
                        <a:pt x="524" y="47"/>
                      </a:lnTo>
                      <a:lnTo>
                        <a:pt x="518" y="43"/>
                      </a:lnTo>
                      <a:lnTo>
                        <a:pt x="513" y="39"/>
                      </a:lnTo>
                      <a:lnTo>
                        <a:pt x="507" y="36"/>
                      </a:lnTo>
                      <a:lnTo>
                        <a:pt x="501" y="32"/>
                      </a:lnTo>
                      <a:lnTo>
                        <a:pt x="495" y="29"/>
                      </a:lnTo>
                      <a:lnTo>
                        <a:pt x="489" y="26"/>
                      </a:lnTo>
                      <a:lnTo>
                        <a:pt x="483" y="23"/>
                      </a:lnTo>
                      <a:lnTo>
                        <a:pt x="476" y="20"/>
                      </a:lnTo>
                      <a:lnTo>
                        <a:pt x="470" y="18"/>
                      </a:lnTo>
                      <a:lnTo>
                        <a:pt x="463" y="15"/>
                      </a:lnTo>
                      <a:lnTo>
                        <a:pt x="457" y="13"/>
                      </a:lnTo>
                      <a:lnTo>
                        <a:pt x="450" y="11"/>
                      </a:lnTo>
                      <a:lnTo>
                        <a:pt x="443" y="9"/>
                      </a:lnTo>
                      <a:lnTo>
                        <a:pt x="436" y="8"/>
                      </a:lnTo>
                      <a:lnTo>
                        <a:pt x="429" y="6"/>
                      </a:lnTo>
                      <a:lnTo>
                        <a:pt x="422" y="5"/>
                      </a:lnTo>
                      <a:lnTo>
                        <a:pt x="415" y="3"/>
                      </a:lnTo>
                      <a:lnTo>
                        <a:pt x="408" y="2"/>
                      </a:lnTo>
                      <a:lnTo>
                        <a:pt x="401" y="2"/>
                      </a:lnTo>
                      <a:lnTo>
                        <a:pt x="393" y="1"/>
                      </a:lnTo>
                      <a:lnTo>
                        <a:pt x="386" y="0"/>
                      </a:lnTo>
                      <a:lnTo>
                        <a:pt x="378" y="0"/>
                      </a:lnTo>
                      <a:lnTo>
                        <a:pt x="371" y="0"/>
                      </a:lnTo>
                      <a:lnTo>
                        <a:pt x="364" y="0"/>
                      </a:lnTo>
                      <a:lnTo>
                        <a:pt x="356" y="0"/>
                      </a:lnTo>
                      <a:lnTo>
                        <a:pt x="349" y="1"/>
                      </a:lnTo>
                      <a:lnTo>
                        <a:pt x="342" y="2"/>
                      </a:lnTo>
                      <a:lnTo>
                        <a:pt x="335" y="2"/>
                      </a:lnTo>
                      <a:lnTo>
                        <a:pt x="328" y="3"/>
                      </a:lnTo>
                      <a:lnTo>
                        <a:pt x="321" y="4"/>
                      </a:lnTo>
                      <a:lnTo>
                        <a:pt x="314" y="5"/>
                      </a:lnTo>
                      <a:lnTo>
                        <a:pt x="308" y="7"/>
                      </a:lnTo>
                      <a:lnTo>
                        <a:pt x="301" y="8"/>
                      </a:lnTo>
                      <a:lnTo>
                        <a:pt x="294" y="10"/>
                      </a:lnTo>
                      <a:lnTo>
                        <a:pt x="287" y="12"/>
                      </a:lnTo>
                      <a:lnTo>
                        <a:pt x="281" y="14"/>
                      </a:lnTo>
                      <a:lnTo>
                        <a:pt x="274" y="16"/>
                      </a:lnTo>
                      <a:lnTo>
                        <a:pt x="267" y="18"/>
                      </a:lnTo>
                      <a:lnTo>
                        <a:pt x="261" y="21"/>
                      </a:lnTo>
                      <a:lnTo>
                        <a:pt x="254" y="23"/>
                      </a:lnTo>
                      <a:lnTo>
                        <a:pt x="248" y="26"/>
                      </a:lnTo>
                      <a:lnTo>
                        <a:pt x="242" y="29"/>
                      </a:lnTo>
                      <a:lnTo>
                        <a:pt x="235" y="32"/>
                      </a:lnTo>
                      <a:lnTo>
                        <a:pt x="229" y="35"/>
                      </a:lnTo>
                      <a:lnTo>
                        <a:pt x="223" y="38"/>
                      </a:lnTo>
                      <a:lnTo>
                        <a:pt x="217" y="41"/>
                      </a:lnTo>
                      <a:lnTo>
                        <a:pt x="210" y="45"/>
                      </a:lnTo>
                      <a:lnTo>
                        <a:pt x="204" y="48"/>
                      </a:lnTo>
                      <a:lnTo>
                        <a:pt x="198" y="52"/>
                      </a:lnTo>
                      <a:lnTo>
                        <a:pt x="193" y="56"/>
                      </a:lnTo>
                      <a:lnTo>
                        <a:pt x="187" y="60"/>
                      </a:lnTo>
                      <a:lnTo>
                        <a:pt x="181" y="64"/>
                      </a:lnTo>
                      <a:lnTo>
                        <a:pt x="175" y="68"/>
                      </a:lnTo>
                      <a:lnTo>
                        <a:pt x="170" y="73"/>
                      </a:lnTo>
                      <a:lnTo>
                        <a:pt x="164" y="77"/>
                      </a:lnTo>
                      <a:lnTo>
                        <a:pt x="159" y="82"/>
                      </a:lnTo>
                      <a:lnTo>
                        <a:pt x="153" y="87"/>
                      </a:lnTo>
                      <a:lnTo>
                        <a:pt x="148" y="91"/>
                      </a:lnTo>
                      <a:lnTo>
                        <a:pt x="142" y="96"/>
                      </a:lnTo>
                      <a:lnTo>
                        <a:pt x="137" y="101"/>
                      </a:lnTo>
                      <a:lnTo>
                        <a:pt x="132" y="107"/>
                      </a:lnTo>
                      <a:lnTo>
                        <a:pt x="127" y="112"/>
                      </a:lnTo>
                      <a:lnTo>
                        <a:pt x="122" y="117"/>
                      </a:lnTo>
                      <a:lnTo>
                        <a:pt x="117" y="123"/>
                      </a:lnTo>
                      <a:lnTo>
                        <a:pt x="112" y="128"/>
                      </a:lnTo>
                      <a:lnTo>
                        <a:pt x="108" y="134"/>
                      </a:lnTo>
                      <a:lnTo>
                        <a:pt x="103" y="139"/>
                      </a:lnTo>
                      <a:lnTo>
                        <a:pt x="99" y="144"/>
                      </a:lnTo>
                      <a:lnTo>
                        <a:pt x="95" y="150"/>
                      </a:lnTo>
                      <a:lnTo>
                        <a:pt x="91" y="155"/>
                      </a:lnTo>
                      <a:lnTo>
                        <a:pt x="87" y="161"/>
                      </a:lnTo>
                      <a:lnTo>
                        <a:pt x="84" y="166"/>
                      </a:lnTo>
                      <a:lnTo>
                        <a:pt x="80" y="172"/>
                      </a:lnTo>
                      <a:lnTo>
                        <a:pt x="76" y="178"/>
                      </a:lnTo>
                      <a:lnTo>
                        <a:pt x="73" y="183"/>
                      </a:lnTo>
                      <a:lnTo>
                        <a:pt x="69" y="189"/>
                      </a:lnTo>
                      <a:lnTo>
                        <a:pt x="66" y="195"/>
                      </a:lnTo>
                      <a:lnTo>
                        <a:pt x="62" y="201"/>
                      </a:lnTo>
                      <a:lnTo>
                        <a:pt x="59" y="207"/>
                      </a:lnTo>
                      <a:lnTo>
                        <a:pt x="56" y="213"/>
                      </a:lnTo>
                      <a:lnTo>
                        <a:pt x="53" y="220"/>
                      </a:lnTo>
                      <a:lnTo>
                        <a:pt x="50" y="226"/>
                      </a:lnTo>
                      <a:lnTo>
                        <a:pt x="47" y="232"/>
                      </a:lnTo>
                      <a:lnTo>
                        <a:pt x="44" y="239"/>
                      </a:lnTo>
                      <a:lnTo>
                        <a:pt x="41" y="245"/>
                      </a:lnTo>
                      <a:lnTo>
                        <a:pt x="38" y="252"/>
                      </a:lnTo>
                      <a:lnTo>
                        <a:pt x="36" y="258"/>
                      </a:lnTo>
                      <a:lnTo>
                        <a:pt x="33" y="265"/>
                      </a:lnTo>
                      <a:lnTo>
                        <a:pt x="31" y="271"/>
                      </a:lnTo>
                      <a:lnTo>
                        <a:pt x="28" y="278"/>
                      </a:lnTo>
                      <a:lnTo>
                        <a:pt x="26" y="285"/>
                      </a:lnTo>
                      <a:lnTo>
                        <a:pt x="24" y="292"/>
                      </a:lnTo>
                      <a:lnTo>
                        <a:pt x="22" y="299"/>
                      </a:lnTo>
                      <a:lnTo>
                        <a:pt x="20" y="306"/>
                      </a:lnTo>
                      <a:lnTo>
                        <a:pt x="18" y="313"/>
                      </a:lnTo>
                      <a:lnTo>
                        <a:pt x="16" y="320"/>
                      </a:lnTo>
                      <a:lnTo>
                        <a:pt x="15" y="327"/>
                      </a:lnTo>
                      <a:lnTo>
                        <a:pt x="13" y="334"/>
                      </a:lnTo>
                      <a:lnTo>
                        <a:pt x="11" y="341"/>
                      </a:lnTo>
                      <a:lnTo>
                        <a:pt x="10" y="349"/>
                      </a:lnTo>
                      <a:lnTo>
                        <a:pt x="9" y="356"/>
                      </a:lnTo>
                      <a:lnTo>
                        <a:pt x="7" y="363"/>
                      </a:lnTo>
                      <a:lnTo>
                        <a:pt x="6" y="371"/>
                      </a:lnTo>
                      <a:lnTo>
                        <a:pt x="5" y="378"/>
                      </a:lnTo>
                      <a:lnTo>
                        <a:pt x="4" y="385"/>
                      </a:lnTo>
                      <a:lnTo>
                        <a:pt x="3" y="393"/>
                      </a:lnTo>
                      <a:lnTo>
                        <a:pt x="3" y="400"/>
                      </a:lnTo>
                      <a:lnTo>
                        <a:pt x="2" y="408"/>
                      </a:lnTo>
                      <a:lnTo>
                        <a:pt x="1" y="416"/>
                      </a:lnTo>
                      <a:lnTo>
                        <a:pt x="1" y="423"/>
                      </a:lnTo>
                      <a:lnTo>
                        <a:pt x="1" y="431"/>
                      </a:lnTo>
                      <a:lnTo>
                        <a:pt x="0" y="439"/>
                      </a:lnTo>
                      <a:lnTo>
                        <a:pt x="0" y="446"/>
                      </a:lnTo>
                      <a:lnTo>
                        <a:pt x="0" y="454"/>
                      </a:lnTo>
                    </a:path>
                  </a:pathLst>
                </a:custGeom>
                <a:solidFill>
                  <a:srgbClr val="999999"/>
                </a:solidFill>
                <a:ln w="6350" cap="rnd">
                  <a:solidFill>
                    <a:schemeClr val="tx1"/>
                  </a:solidFill>
                  <a:round/>
                  <a:headEnd/>
                  <a:tailEnd/>
                </a:ln>
              </p:spPr>
              <p:txBody>
                <a:bodyPr/>
                <a:lstStyle/>
                <a:p>
                  <a:endParaRPr lang="da-DK"/>
                </a:p>
              </p:txBody>
            </p:sp>
            <p:sp>
              <p:nvSpPr>
                <p:cNvPr id="27726" name="Freeform 480"/>
                <p:cNvSpPr>
                  <a:spLocks/>
                </p:cNvSpPr>
                <p:nvPr/>
              </p:nvSpPr>
              <p:spPr bwMode="auto">
                <a:xfrm>
                  <a:off x="2234" y="1445"/>
                  <a:ext cx="852" cy="1184"/>
                </a:xfrm>
                <a:custGeom>
                  <a:avLst/>
                  <a:gdLst>
                    <a:gd name="T0" fmla="*/ 32584 w 642"/>
                    <a:gd name="T1" fmla="*/ 4577251 h 905"/>
                    <a:gd name="T2" fmla="*/ 101069 w 642"/>
                    <a:gd name="T3" fmla="*/ 4997562 h 905"/>
                    <a:gd name="T4" fmla="*/ 234634 w 642"/>
                    <a:gd name="T5" fmla="*/ 5390817 h 905"/>
                    <a:gd name="T6" fmla="*/ 413237 w 642"/>
                    <a:gd name="T7" fmla="*/ 5785487 h 905"/>
                    <a:gd name="T8" fmla="*/ 650960 w 642"/>
                    <a:gd name="T9" fmla="*/ 6146831 h 905"/>
                    <a:gd name="T10" fmla="*/ 911036 w 642"/>
                    <a:gd name="T11" fmla="*/ 6500359 h 905"/>
                    <a:gd name="T12" fmla="*/ 1240976 w 642"/>
                    <a:gd name="T13" fmla="*/ 6830721 h 905"/>
                    <a:gd name="T14" fmla="*/ 1603014 w 642"/>
                    <a:gd name="T15" fmla="*/ 7114884 h 905"/>
                    <a:gd name="T16" fmla="*/ 1941611 w 642"/>
                    <a:gd name="T17" fmla="*/ 7373826 h 905"/>
                    <a:gd name="T18" fmla="*/ 2432151 w 642"/>
                    <a:gd name="T19" fmla="*/ 7654145 h 905"/>
                    <a:gd name="T20" fmla="*/ 2948300 w 642"/>
                    <a:gd name="T21" fmla="*/ 7898208 h 905"/>
                    <a:gd name="T22" fmla="*/ 3506867 w 642"/>
                    <a:gd name="T23" fmla="*/ 8091257 h 905"/>
                    <a:gd name="T24" fmla="*/ 4090582 w 642"/>
                    <a:gd name="T25" fmla="*/ 8237576 h 905"/>
                    <a:gd name="T26" fmla="*/ 4696593 w 642"/>
                    <a:gd name="T27" fmla="*/ 8339932 h 905"/>
                    <a:gd name="T28" fmla="*/ 5322699 w 642"/>
                    <a:gd name="T29" fmla="*/ 8400034 h 905"/>
                    <a:gd name="T30" fmla="*/ 5864074 w 642"/>
                    <a:gd name="T31" fmla="*/ 8400034 h 905"/>
                    <a:gd name="T32" fmla="*/ 6542696 w 642"/>
                    <a:gd name="T33" fmla="*/ 8339932 h 905"/>
                    <a:gd name="T34" fmla="*/ 7136270 w 642"/>
                    <a:gd name="T35" fmla="*/ 8223855 h 905"/>
                    <a:gd name="T36" fmla="*/ 7695912 w 642"/>
                    <a:gd name="T37" fmla="*/ 8073941 h 905"/>
                    <a:gd name="T38" fmla="*/ 8196570 w 642"/>
                    <a:gd name="T39" fmla="*/ 7852933 h 905"/>
                    <a:gd name="T40" fmla="*/ 8628792 w 642"/>
                    <a:gd name="T41" fmla="*/ 7590216 h 905"/>
                    <a:gd name="T42" fmla="*/ 8996950 w 642"/>
                    <a:gd name="T43" fmla="*/ 7281563 h 905"/>
                    <a:gd name="T44" fmla="*/ 9222141 w 642"/>
                    <a:gd name="T45" fmla="*/ 7021399 h 905"/>
                    <a:gd name="T46" fmla="*/ 9427669 w 642"/>
                    <a:gd name="T47" fmla="*/ 6694454 h 905"/>
                    <a:gd name="T48" fmla="*/ 9560901 w 642"/>
                    <a:gd name="T49" fmla="*/ 6350084 h 905"/>
                    <a:gd name="T50" fmla="*/ 9659010 w 642"/>
                    <a:gd name="T51" fmla="*/ 5984263 h 905"/>
                    <a:gd name="T52" fmla="*/ 9672069 w 642"/>
                    <a:gd name="T53" fmla="*/ 5594528 h 905"/>
                    <a:gd name="T54" fmla="*/ 9638182 w 642"/>
                    <a:gd name="T55" fmla="*/ 5180574 h 905"/>
                    <a:gd name="T56" fmla="*/ 9553241 w 642"/>
                    <a:gd name="T57" fmla="*/ 4758810 h 905"/>
                    <a:gd name="T58" fmla="*/ 9381231 w 642"/>
                    <a:gd name="T59" fmla="*/ 4308109 h 905"/>
                    <a:gd name="T60" fmla="*/ 9458364 w 642"/>
                    <a:gd name="T61" fmla="*/ 3939631 h 905"/>
                    <a:gd name="T62" fmla="*/ 9591813 w 642"/>
                    <a:gd name="T63" fmla="*/ 3514690 h 905"/>
                    <a:gd name="T64" fmla="*/ 9659010 w 642"/>
                    <a:gd name="T65" fmla="*/ 3095328 h 905"/>
                    <a:gd name="T66" fmla="*/ 9659010 w 642"/>
                    <a:gd name="T67" fmla="*/ 2686476 h 905"/>
                    <a:gd name="T68" fmla="*/ 9608721 w 642"/>
                    <a:gd name="T69" fmla="*/ 2301703 h 905"/>
                    <a:gd name="T70" fmla="*/ 9493804 w 642"/>
                    <a:gd name="T71" fmla="*/ 1934453 h 905"/>
                    <a:gd name="T72" fmla="*/ 9323187 w 642"/>
                    <a:gd name="T73" fmla="*/ 1597147 h 905"/>
                    <a:gd name="T74" fmla="*/ 9120380 w 642"/>
                    <a:gd name="T75" fmla="*/ 1290050 h 905"/>
                    <a:gd name="T76" fmla="*/ 8846546 w 642"/>
                    <a:gd name="T77" fmla="*/ 1020454 h 905"/>
                    <a:gd name="T78" fmla="*/ 8451597 w 642"/>
                    <a:gd name="T79" fmla="*/ 722305 h 905"/>
                    <a:gd name="T80" fmla="*/ 7992542 w 642"/>
                    <a:gd name="T81" fmla="*/ 474003 h 905"/>
                    <a:gd name="T82" fmla="*/ 7465979 w 642"/>
                    <a:gd name="T83" fmla="*/ 270074 h 905"/>
                    <a:gd name="T84" fmla="*/ 6891049 w 642"/>
                    <a:gd name="T85" fmla="*/ 120607 h 905"/>
                    <a:gd name="T86" fmla="*/ 6263121 w 642"/>
                    <a:gd name="T87" fmla="*/ 28727 h 905"/>
                    <a:gd name="T88" fmla="*/ 5597817 w 642"/>
                    <a:gd name="T89" fmla="*/ 0 h 905"/>
                    <a:gd name="T90" fmla="*/ 5058899 w 642"/>
                    <a:gd name="T91" fmla="*/ 21958 h 905"/>
                    <a:gd name="T92" fmla="*/ 4435845 w 642"/>
                    <a:gd name="T93" fmla="*/ 92187 h 905"/>
                    <a:gd name="T94" fmla="*/ 3826011 w 642"/>
                    <a:gd name="T95" fmla="*/ 211676 h 905"/>
                    <a:gd name="T96" fmla="*/ 3274931 w 642"/>
                    <a:gd name="T97" fmla="*/ 385780 h 905"/>
                    <a:gd name="T98" fmla="*/ 2732928 w 642"/>
                    <a:gd name="T99" fmla="*/ 596193 h 905"/>
                    <a:gd name="T100" fmla="*/ 2229722 w 642"/>
                    <a:gd name="T101" fmla="*/ 845851 h 905"/>
                    <a:gd name="T102" fmla="*/ 1758888 w 642"/>
                    <a:gd name="T103" fmla="*/ 1144618 h 905"/>
                    <a:gd name="T104" fmla="*/ 1434304 w 642"/>
                    <a:gd name="T105" fmla="*/ 1388653 h 905"/>
                    <a:gd name="T106" fmla="*/ 1102435 w 642"/>
                    <a:gd name="T107" fmla="*/ 1695984 h 905"/>
                    <a:gd name="T108" fmla="*/ 794404 w 642"/>
                    <a:gd name="T109" fmla="*/ 2044068 h 905"/>
                    <a:gd name="T110" fmla="*/ 548408 w 642"/>
                    <a:gd name="T111" fmla="*/ 2396684 h 905"/>
                    <a:gd name="T112" fmla="*/ 321967 w 642"/>
                    <a:gd name="T113" fmla="*/ 2780303 h 905"/>
                    <a:gd name="T114" fmla="*/ 176802 w 642"/>
                    <a:gd name="T115" fmla="*/ 3166013 h 905"/>
                    <a:gd name="T116" fmla="*/ 57387 w 642"/>
                    <a:gd name="T117" fmla="*/ 3576468 h 905"/>
                    <a:gd name="T118" fmla="*/ 1 w 642"/>
                    <a:gd name="T119" fmla="*/ 4008499 h 9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2"/>
                    <a:gd name="T181" fmla="*/ 0 h 905"/>
                    <a:gd name="T182" fmla="*/ 642 w 642"/>
                    <a:gd name="T183" fmla="*/ 905 h 9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2" h="905">
                      <a:moveTo>
                        <a:pt x="0" y="454"/>
                      </a:moveTo>
                      <a:lnTo>
                        <a:pt x="0" y="462"/>
                      </a:lnTo>
                      <a:lnTo>
                        <a:pt x="1" y="470"/>
                      </a:lnTo>
                      <a:lnTo>
                        <a:pt x="1" y="477"/>
                      </a:lnTo>
                      <a:lnTo>
                        <a:pt x="1" y="485"/>
                      </a:lnTo>
                      <a:lnTo>
                        <a:pt x="2" y="493"/>
                      </a:lnTo>
                      <a:lnTo>
                        <a:pt x="2" y="500"/>
                      </a:lnTo>
                      <a:lnTo>
                        <a:pt x="3" y="508"/>
                      </a:lnTo>
                      <a:lnTo>
                        <a:pt x="4" y="515"/>
                      </a:lnTo>
                      <a:lnTo>
                        <a:pt x="5" y="523"/>
                      </a:lnTo>
                      <a:lnTo>
                        <a:pt x="6" y="530"/>
                      </a:lnTo>
                      <a:lnTo>
                        <a:pt x="7" y="538"/>
                      </a:lnTo>
                      <a:lnTo>
                        <a:pt x="8" y="545"/>
                      </a:lnTo>
                      <a:lnTo>
                        <a:pt x="9" y="552"/>
                      </a:lnTo>
                      <a:lnTo>
                        <a:pt x="11" y="560"/>
                      </a:lnTo>
                      <a:lnTo>
                        <a:pt x="12" y="567"/>
                      </a:lnTo>
                      <a:lnTo>
                        <a:pt x="14" y="574"/>
                      </a:lnTo>
                      <a:lnTo>
                        <a:pt x="15" y="581"/>
                      </a:lnTo>
                      <a:lnTo>
                        <a:pt x="17" y="588"/>
                      </a:lnTo>
                      <a:lnTo>
                        <a:pt x="19" y="595"/>
                      </a:lnTo>
                      <a:lnTo>
                        <a:pt x="21" y="602"/>
                      </a:lnTo>
                      <a:lnTo>
                        <a:pt x="23" y="609"/>
                      </a:lnTo>
                      <a:lnTo>
                        <a:pt x="25" y="616"/>
                      </a:lnTo>
                      <a:lnTo>
                        <a:pt x="27" y="623"/>
                      </a:lnTo>
                      <a:lnTo>
                        <a:pt x="30" y="630"/>
                      </a:lnTo>
                      <a:lnTo>
                        <a:pt x="32" y="637"/>
                      </a:lnTo>
                      <a:lnTo>
                        <a:pt x="35" y="643"/>
                      </a:lnTo>
                      <a:lnTo>
                        <a:pt x="37" y="650"/>
                      </a:lnTo>
                      <a:lnTo>
                        <a:pt x="40" y="656"/>
                      </a:lnTo>
                      <a:lnTo>
                        <a:pt x="43" y="662"/>
                      </a:lnTo>
                      <a:lnTo>
                        <a:pt x="45" y="668"/>
                      </a:lnTo>
                      <a:lnTo>
                        <a:pt x="48" y="675"/>
                      </a:lnTo>
                      <a:lnTo>
                        <a:pt x="51" y="681"/>
                      </a:lnTo>
                      <a:lnTo>
                        <a:pt x="54" y="687"/>
                      </a:lnTo>
                      <a:lnTo>
                        <a:pt x="58" y="694"/>
                      </a:lnTo>
                      <a:lnTo>
                        <a:pt x="61" y="700"/>
                      </a:lnTo>
                      <a:lnTo>
                        <a:pt x="64" y="706"/>
                      </a:lnTo>
                      <a:lnTo>
                        <a:pt x="68" y="712"/>
                      </a:lnTo>
                      <a:lnTo>
                        <a:pt x="71" y="718"/>
                      </a:lnTo>
                      <a:lnTo>
                        <a:pt x="75" y="723"/>
                      </a:lnTo>
                      <a:lnTo>
                        <a:pt x="78" y="729"/>
                      </a:lnTo>
                      <a:lnTo>
                        <a:pt x="82" y="735"/>
                      </a:lnTo>
                      <a:lnTo>
                        <a:pt x="86" y="740"/>
                      </a:lnTo>
                      <a:lnTo>
                        <a:pt x="89" y="746"/>
                      </a:lnTo>
                      <a:lnTo>
                        <a:pt x="93" y="751"/>
                      </a:lnTo>
                      <a:lnTo>
                        <a:pt x="97" y="757"/>
                      </a:lnTo>
                      <a:lnTo>
                        <a:pt x="101" y="762"/>
                      </a:lnTo>
                      <a:lnTo>
                        <a:pt x="106" y="767"/>
                      </a:lnTo>
                      <a:lnTo>
                        <a:pt x="110" y="772"/>
                      </a:lnTo>
                      <a:lnTo>
                        <a:pt x="115" y="778"/>
                      </a:lnTo>
                      <a:lnTo>
                        <a:pt x="119" y="784"/>
                      </a:lnTo>
                      <a:lnTo>
                        <a:pt x="124" y="789"/>
                      </a:lnTo>
                      <a:lnTo>
                        <a:pt x="129" y="794"/>
                      </a:lnTo>
                      <a:lnTo>
                        <a:pt x="134" y="800"/>
                      </a:lnTo>
                      <a:lnTo>
                        <a:pt x="140" y="805"/>
                      </a:lnTo>
                      <a:lnTo>
                        <a:pt x="145" y="810"/>
                      </a:lnTo>
                      <a:lnTo>
                        <a:pt x="150" y="815"/>
                      </a:lnTo>
                      <a:lnTo>
                        <a:pt x="156" y="819"/>
                      </a:lnTo>
                      <a:lnTo>
                        <a:pt x="161" y="824"/>
                      </a:lnTo>
                      <a:lnTo>
                        <a:pt x="167" y="829"/>
                      </a:lnTo>
                      <a:lnTo>
                        <a:pt x="172" y="833"/>
                      </a:lnTo>
                      <a:lnTo>
                        <a:pt x="178" y="837"/>
                      </a:lnTo>
                      <a:lnTo>
                        <a:pt x="184" y="842"/>
                      </a:lnTo>
                      <a:lnTo>
                        <a:pt x="190" y="846"/>
                      </a:lnTo>
                      <a:lnTo>
                        <a:pt x="195" y="850"/>
                      </a:lnTo>
                      <a:lnTo>
                        <a:pt x="201" y="854"/>
                      </a:lnTo>
                      <a:lnTo>
                        <a:pt x="207" y="857"/>
                      </a:lnTo>
                      <a:lnTo>
                        <a:pt x="213" y="861"/>
                      </a:lnTo>
                      <a:lnTo>
                        <a:pt x="220" y="864"/>
                      </a:lnTo>
                      <a:lnTo>
                        <a:pt x="226" y="868"/>
                      </a:lnTo>
                      <a:lnTo>
                        <a:pt x="232" y="871"/>
                      </a:lnTo>
                      <a:lnTo>
                        <a:pt x="238" y="874"/>
                      </a:lnTo>
                      <a:lnTo>
                        <a:pt x="245" y="877"/>
                      </a:lnTo>
                      <a:lnTo>
                        <a:pt x="251" y="880"/>
                      </a:lnTo>
                      <a:lnTo>
                        <a:pt x="257" y="882"/>
                      </a:lnTo>
                      <a:lnTo>
                        <a:pt x="264" y="885"/>
                      </a:lnTo>
                      <a:lnTo>
                        <a:pt x="271" y="887"/>
                      </a:lnTo>
                      <a:lnTo>
                        <a:pt x="277" y="889"/>
                      </a:lnTo>
                      <a:lnTo>
                        <a:pt x="284" y="891"/>
                      </a:lnTo>
                      <a:lnTo>
                        <a:pt x="291" y="893"/>
                      </a:lnTo>
                      <a:lnTo>
                        <a:pt x="297" y="895"/>
                      </a:lnTo>
                      <a:lnTo>
                        <a:pt x="304" y="897"/>
                      </a:lnTo>
                      <a:lnTo>
                        <a:pt x="311" y="898"/>
                      </a:lnTo>
                      <a:lnTo>
                        <a:pt x="318" y="899"/>
                      </a:lnTo>
                      <a:lnTo>
                        <a:pt x="325" y="901"/>
                      </a:lnTo>
                      <a:lnTo>
                        <a:pt x="332" y="902"/>
                      </a:lnTo>
                      <a:lnTo>
                        <a:pt x="339" y="902"/>
                      </a:lnTo>
                      <a:lnTo>
                        <a:pt x="346" y="903"/>
                      </a:lnTo>
                      <a:lnTo>
                        <a:pt x="353" y="904"/>
                      </a:lnTo>
                      <a:lnTo>
                        <a:pt x="360" y="904"/>
                      </a:lnTo>
                      <a:lnTo>
                        <a:pt x="367" y="904"/>
                      </a:lnTo>
                      <a:lnTo>
                        <a:pt x="374" y="904"/>
                      </a:lnTo>
                      <a:lnTo>
                        <a:pt x="381" y="904"/>
                      </a:lnTo>
                      <a:lnTo>
                        <a:pt x="389" y="904"/>
                      </a:lnTo>
                      <a:lnTo>
                        <a:pt x="397" y="903"/>
                      </a:lnTo>
                      <a:lnTo>
                        <a:pt x="404" y="903"/>
                      </a:lnTo>
                      <a:lnTo>
                        <a:pt x="411" y="902"/>
                      </a:lnTo>
                      <a:lnTo>
                        <a:pt x="418" y="901"/>
                      </a:lnTo>
                      <a:lnTo>
                        <a:pt x="426" y="900"/>
                      </a:lnTo>
                      <a:lnTo>
                        <a:pt x="433" y="898"/>
                      </a:lnTo>
                      <a:lnTo>
                        <a:pt x="440" y="897"/>
                      </a:lnTo>
                      <a:lnTo>
                        <a:pt x="447" y="895"/>
                      </a:lnTo>
                      <a:lnTo>
                        <a:pt x="453" y="893"/>
                      </a:lnTo>
                      <a:lnTo>
                        <a:pt x="460" y="891"/>
                      </a:lnTo>
                      <a:lnTo>
                        <a:pt x="467" y="889"/>
                      </a:lnTo>
                      <a:lnTo>
                        <a:pt x="473" y="886"/>
                      </a:lnTo>
                      <a:lnTo>
                        <a:pt x="480" y="884"/>
                      </a:lnTo>
                      <a:lnTo>
                        <a:pt x="486" y="881"/>
                      </a:lnTo>
                      <a:lnTo>
                        <a:pt x="492" y="878"/>
                      </a:lnTo>
                      <a:lnTo>
                        <a:pt x="498" y="875"/>
                      </a:lnTo>
                      <a:lnTo>
                        <a:pt x="504" y="872"/>
                      </a:lnTo>
                      <a:lnTo>
                        <a:pt x="510" y="869"/>
                      </a:lnTo>
                      <a:lnTo>
                        <a:pt x="516" y="865"/>
                      </a:lnTo>
                      <a:lnTo>
                        <a:pt x="522" y="861"/>
                      </a:lnTo>
                      <a:lnTo>
                        <a:pt x="527" y="858"/>
                      </a:lnTo>
                      <a:lnTo>
                        <a:pt x="533" y="854"/>
                      </a:lnTo>
                      <a:lnTo>
                        <a:pt x="538" y="850"/>
                      </a:lnTo>
                      <a:lnTo>
                        <a:pt x="543" y="845"/>
                      </a:lnTo>
                      <a:lnTo>
                        <a:pt x="548" y="841"/>
                      </a:lnTo>
                      <a:lnTo>
                        <a:pt x="553" y="836"/>
                      </a:lnTo>
                      <a:lnTo>
                        <a:pt x="558" y="832"/>
                      </a:lnTo>
                      <a:lnTo>
                        <a:pt x="563" y="827"/>
                      </a:lnTo>
                      <a:lnTo>
                        <a:pt x="568" y="822"/>
                      </a:lnTo>
                      <a:lnTo>
                        <a:pt x="572" y="817"/>
                      </a:lnTo>
                      <a:lnTo>
                        <a:pt x="576" y="812"/>
                      </a:lnTo>
                      <a:lnTo>
                        <a:pt x="581" y="807"/>
                      </a:lnTo>
                      <a:lnTo>
                        <a:pt x="585" y="801"/>
                      </a:lnTo>
                      <a:lnTo>
                        <a:pt x="589" y="795"/>
                      </a:lnTo>
                      <a:lnTo>
                        <a:pt x="593" y="790"/>
                      </a:lnTo>
                      <a:lnTo>
                        <a:pt x="596" y="784"/>
                      </a:lnTo>
                      <a:lnTo>
                        <a:pt x="600" y="778"/>
                      </a:lnTo>
                      <a:lnTo>
                        <a:pt x="603" y="772"/>
                      </a:lnTo>
                      <a:lnTo>
                        <a:pt x="606" y="767"/>
                      </a:lnTo>
                      <a:lnTo>
                        <a:pt x="609" y="761"/>
                      </a:lnTo>
                      <a:lnTo>
                        <a:pt x="611" y="756"/>
                      </a:lnTo>
                      <a:lnTo>
                        <a:pt x="614" y="750"/>
                      </a:lnTo>
                      <a:lnTo>
                        <a:pt x="616" y="744"/>
                      </a:lnTo>
                      <a:lnTo>
                        <a:pt x="619" y="739"/>
                      </a:lnTo>
                      <a:lnTo>
                        <a:pt x="621" y="733"/>
                      </a:lnTo>
                      <a:lnTo>
                        <a:pt x="623" y="727"/>
                      </a:lnTo>
                      <a:lnTo>
                        <a:pt x="625" y="721"/>
                      </a:lnTo>
                      <a:lnTo>
                        <a:pt x="627" y="715"/>
                      </a:lnTo>
                      <a:lnTo>
                        <a:pt x="628" y="709"/>
                      </a:lnTo>
                      <a:lnTo>
                        <a:pt x="630" y="703"/>
                      </a:lnTo>
                      <a:lnTo>
                        <a:pt x="632" y="696"/>
                      </a:lnTo>
                      <a:lnTo>
                        <a:pt x="633" y="690"/>
                      </a:lnTo>
                      <a:lnTo>
                        <a:pt x="634" y="683"/>
                      </a:lnTo>
                      <a:lnTo>
                        <a:pt x="635" y="677"/>
                      </a:lnTo>
                      <a:lnTo>
                        <a:pt x="637" y="670"/>
                      </a:lnTo>
                      <a:lnTo>
                        <a:pt x="638" y="664"/>
                      </a:lnTo>
                      <a:lnTo>
                        <a:pt x="638" y="657"/>
                      </a:lnTo>
                      <a:lnTo>
                        <a:pt x="639" y="651"/>
                      </a:lnTo>
                      <a:lnTo>
                        <a:pt x="640" y="644"/>
                      </a:lnTo>
                      <a:lnTo>
                        <a:pt x="640" y="637"/>
                      </a:lnTo>
                      <a:lnTo>
                        <a:pt x="641" y="630"/>
                      </a:lnTo>
                      <a:lnTo>
                        <a:pt x="641" y="623"/>
                      </a:lnTo>
                      <a:lnTo>
                        <a:pt x="641" y="616"/>
                      </a:lnTo>
                      <a:lnTo>
                        <a:pt x="641" y="609"/>
                      </a:lnTo>
                      <a:lnTo>
                        <a:pt x="641" y="602"/>
                      </a:lnTo>
                      <a:lnTo>
                        <a:pt x="641" y="595"/>
                      </a:lnTo>
                      <a:lnTo>
                        <a:pt x="641" y="587"/>
                      </a:lnTo>
                      <a:lnTo>
                        <a:pt x="641" y="580"/>
                      </a:lnTo>
                      <a:lnTo>
                        <a:pt x="640" y="573"/>
                      </a:lnTo>
                      <a:lnTo>
                        <a:pt x="640" y="565"/>
                      </a:lnTo>
                      <a:lnTo>
                        <a:pt x="639" y="558"/>
                      </a:lnTo>
                      <a:lnTo>
                        <a:pt x="638" y="550"/>
                      </a:lnTo>
                      <a:lnTo>
                        <a:pt x="637" y="543"/>
                      </a:lnTo>
                      <a:lnTo>
                        <a:pt x="636" y="535"/>
                      </a:lnTo>
                      <a:lnTo>
                        <a:pt x="635" y="527"/>
                      </a:lnTo>
                      <a:lnTo>
                        <a:pt x="634" y="519"/>
                      </a:lnTo>
                      <a:lnTo>
                        <a:pt x="633" y="512"/>
                      </a:lnTo>
                      <a:lnTo>
                        <a:pt x="631" y="504"/>
                      </a:lnTo>
                      <a:lnTo>
                        <a:pt x="629" y="496"/>
                      </a:lnTo>
                      <a:lnTo>
                        <a:pt x="628" y="488"/>
                      </a:lnTo>
                      <a:lnTo>
                        <a:pt x="626" y="480"/>
                      </a:lnTo>
                      <a:lnTo>
                        <a:pt x="624" y="472"/>
                      </a:lnTo>
                      <a:lnTo>
                        <a:pt x="622" y="464"/>
                      </a:lnTo>
                      <a:lnTo>
                        <a:pt x="620" y="456"/>
                      </a:lnTo>
                      <a:lnTo>
                        <a:pt x="622" y="448"/>
                      </a:lnTo>
                      <a:lnTo>
                        <a:pt x="624" y="440"/>
                      </a:lnTo>
                      <a:lnTo>
                        <a:pt x="626" y="432"/>
                      </a:lnTo>
                      <a:lnTo>
                        <a:pt x="627" y="424"/>
                      </a:lnTo>
                      <a:lnTo>
                        <a:pt x="629" y="417"/>
                      </a:lnTo>
                      <a:lnTo>
                        <a:pt x="631" y="409"/>
                      </a:lnTo>
                      <a:lnTo>
                        <a:pt x="632" y="401"/>
                      </a:lnTo>
                      <a:lnTo>
                        <a:pt x="633" y="393"/>
                      </a:lnTo>
                      <a:lnTo>
                        <a:pt x="634" y="385"/>
                      </a:lnTo>
                      <a:lnTo>
                        <a:pt x="635" y="378"/>
                      </a:lnTo>
                      <a:lnTo>
                        <a:pt x="636" y="370"/>
                      </a:lnTo>
                      <a:lnTo>
                        <a:pt x="637" y="362"/>
                      </a:lnTo>
                      <a:lnTo>
                        <a:pt x="638" y="355"/>
                      </a:lnTo>
                      <a:lnTo>
                        <a:pt x="639" y="347"/>
                      </a:lnTo>
                      <a:lnTo>
                        <a:pt x="639" y="340"/>
                      </a:lnTo>
                      <a:lnTo>
                        <a:pt x="640" y="333"/>
                      </a:lnTo>
                      <a:lnTo>
                        <a:pt x="640" y="325"/>
                      </a:lnTo>
                      <a:lnTo>
                        <a:pt x="640" y="318"/>
                      </a:lnTo>
                      <a:lnTo>
                        <a:pt x="640" y="311"/>
                      </a:lnTo>
                      <a:lnTo>
                        <a:pt x="640" y="303"/>
                      </a:lnTo>
                      <a:lnTo>
                        <a:pt x="640" y="296"/>
                      </a:lnTo>
                      <a:lnTo>
                        <a:pt x="640" y="289"/>
                      </a:lnTo>
                      <a:lnTo>
                        <a:pt x="640" y="282"/>
                      </a:lnTo>
                      <a:lnTo>
                        <a:pt x="639" y="275"/>
                      </a:lnTo>
                      <a:lnTo>
                        <a:pt x="639" y="268"/>
                      </a:lnTo>
                      <a:lnTo>
                        <a:pt x="638" y="261"/>
                      </a:lnTo>
                      <a:lnTo>
                        <a:pt x="637" y="254"/>
                      </a:lnTo>
                      <a:lnTo>
                        <a:pt x="637" y="248"/>
                      </a:lnTo>
                      <a:lnTo>
                        <a:pt x="636" y="241"/>
                      </a:lnTo>
                      <a:lnTo>
                        <a:pt x="635" y="234"/>
                      </a:lnTo>
                      <a:lnTo>
                        <a:pt x="633" y="228"/>
                      </a:lnTo>
                      <a:lnTo>
                        <a:pt x="632" y="221"/>
                      </a:lnTo>
                      <a:lnTo>
                        <a:pt x="631" y="215"/>
                      </a:lnTo>
                      <a:lnTo>
                        <a:pt x="629" y="209"/>
                      </a:lnTo>
                      <a:lnTo>
                        <a:pt x="628" y="202"/>
                      </a:lnTo>
                      <a:lnTo>
                        <a:pt x="626" y="196"/>
                      </a:lnTo>
                      <a:lnTo>
                        <a:pt x="624" y="190"/>
                      </a:lnTo>
                      <a:lnTo>
                        <a:pt x="622" y="184"/>
                      </a:lnTo>
                      <a:lnTo>
                        <a:pt x="621" y="178"/>
                      </a:lnTo>
                      <a:lnTo>
                        <a:pt x="618" y="172"/>
                      </a:lnTo>
                      <a:lnTo>
                        <a:pt x="616" y="166"/>
                      </a:lnTo>
                      <a:lnTo>
                        <a:pt x="614" y="161"/>
                      </a:lnTo>
                      <a:lnTo>
                        <a:pt x="612" y="155"/>
                      </a:lnTo>
                      <a:lnTo>
                        <a:pt x="609" y="150"/>
                      </a:lnTo>
                      <a:lnTo>
                        <a:pt x="607" y="144"/>
                      </a:lnTo>
                      <a:lnTo>
                        <a:pt x="604" y="139"/>
                      </a:lnTo>
                      <a:lnTo>
                        <a:pt x="601" y="133"/>
                      </a:lnTo>
                      <a:lnTo>
                        <a:pt x="598" y="127"/>
                      </a:lnTo>
                      <a:lnTo>
                        <a:pt x="594" y="121"/>
                      </a:lnTo>
                      <a:lnTo>
                        <a:pt x="590" y="115"/>
                      </a:lnTo>
                      <a:lnTo>
                        <a:pt x="586" y="110"/>
                      </a:lnTo>
                      <a:lnTo>
                        <a:pt x="582" y="104"/>
                      </a:lnTo>
                      <a:lnTo>
                        <a:pt x="578" y="98"/>
                      </a:lnTo>
                      <a:lnTo>
                        <a:pt x="574" y="93"/>
                      </a:lnTo>
                      <a:lnTo>
                        <a:pt x="569" y="88"/>
                      </a:lnTo>
                      <a:lnTo>
                        <a:pt x="565" y="83"/>
                      </a:lnTo>
                      <a:lnTo>
                        <a:pt x="560" y="78"/>
                      </a:lnTo>
                      <a:lnTo>
                        <a:pt x="555" y="73"/>
                      </a:lnTo>
                      <a:lnTo>
                        <a:pt x="550" y="68"/>
                      </a:lnTo>
                      <a:lnTo>
                        <a:pt x="545" y="63"/>
                      </a:lnTo>
                      <a:lnTo>
                        <a:pt x="540" y="59"/>
                      </a:lnTo>
                      <a:lnTo>
                        <a:pt x="535" y="55"/>
                      </a:lnTo>
                      <a:lnTo>
                        <a:pt x="530" y="51"/>
                      </a:lnTo>
                      <a:lnTo>
                        <a:pt x="524" y="47"/>
                      </a:lnTo>
                      <a:lnTo>
                        <a:pt x="518" y="43"/>
                      </a:lnTo>
                      <a:lnTo>
                        <a:pt x="513" y="39"/>
                      </a:lnTo>
                      <a:lnTo>
                        <a:pt x="507" y="36"/>
                      </a:lnTo>
                      <a:lnTo>
                        <a:pt x="501" y="32"/>
                      </a:lnTo>
                      <a:lnTo>
                        <a:pt x="495" y="29"/>
                      </a:lnTo>
                      <a:lnTo>
                        <a:pt x="489" y="26"/>
                      </a:lnTo>
                      <a:lnTo>
                        <a:pt x="483" y="23"/>
                      </a:lnTo>
                      <a:lnTo>
                        <a:pt x="476" y="20"/>
                      </a:lnTo>
                      <a:lnTo>
                        <a:pt x="470" y="18"/>
                      </a:lnTo>
                      <a:lnTo>
                        <a:pt x="463" y="15"/>
                      </a:lnTo>
                      <a:lnTo>
                        <a:pt x="457" y="13"/>
                      </a:lnTo>
                      <a:lnTo>
                        <a:pt x="450" y="11"/>
                      </a:lnTo>
                      <a:lnTo>
                        <a:pt x="443" y="9"/>
                      </a:lnTo>
                      <a:lnTo>
                        <a:pt x="436" y="8"/>
                      </a:lnTo>
                      <a:lnTo>
                        <a:pt x="429" y="6"/>
                      </a:lnTo>
                      <a:lnTo>
                        <a:pt x="422" y="5"/>
                      </a:lnTo>
                      <a:lnTo>
                        <a:pt x="415" y="3"/>
                      </a:lnTo>
                      <a:lnTo>
                        <a:pt x="408" y="2"/>
                      </a:lnTo>
                      <a:lnTo>
                        <a:pt x="401" y="2"/>
                      </a:lnTo>
                      <a:lnTo>
                        <a:pt x="393" y="1"/>
                      </a:lnTo>
                      <a:lnTo>
                        <a:pt x="386" y="0"/>
                      </a:lnTo>
                      <a:lnTo>
                        <a:pt x="378" y="0"/>
                      </a:lnTo>
                      <a:lnTo>
                        <a:pt x="371" y="0"/>
                      </a:lnTo>
                      <a:lnTo>
                        <a:pt x="364" y="0"/>
                      </a:lnTo>
                      <a:lnTo>
                        <a:pt x="356" y="0"/>
                      </a:lnTo>
                      <a:lnTo>
                        <a:pt x="349" y="1"/>
                      </a:lnTo>
                      <a:lnTo>
                        <a:pt x="342" y="2"/>
                      </a:lnTo>
                      <a:lnTo>
                        <a:pt x="335" y="2"/>
                      </a:lnTo>
                      <a:lnTo>
                        <a:pt x="328" y="3"/>
                      </a:lnTo>
                      <a:lnTo>
                        <a:pt x="321" y="4"/>
                      </a:lnTo>
                      <a:lnTo>
                        <a:pt x="314" y="5"/>
                      </a:lnTo>
                      <a:lnTo>
                        <a:pt x="308" y="7"/>
                      </a:lnTo>
                      <a:lnTo>
                        <a:pt x="301" y="8"/>
                      </a:lnTo>
                      <a:lnTo>
                        <a:pt x="294" y="10"/>
                      </a:lnTo>
                      <a:lnTo>
                        <a:pt x="287" y="12"/>
                      </a:lnTo>
                      <a:lnTo>
                        <a:pt x="281" y="14"/>
                      </a:lnTo>
                      <a:lnTo>
                        <a:pt x="274" y="16"/>
                      </a:lnTo>
                      <a:lnTo>
                        <a:pt x="267" y="18"/>
                      </a:lnTo>
                      <a:lnTo>
                        <a:pt x="261" y="21"/>
                      </a:lnTo>
                      <a:lnTo>
                        <a:pt x="254" y="23"/>
                      </a:lnTo>
                      <a:lnTo>
                        <a:pt x="248" y="26"/>
                      </a:lnTo>
                      <a:lnTo>
                        <a:pt x="242" y="29"/>
                      </a:lnTo>
                      <a:lnTo>
                        <a:pt x="235" y="32"/>
                      </a:lnTo>
                      <a:lnTo>
                        <a:pt x="229" y="35"/>
                      </a:lnTo>
                      <a:lnTo>
                        <a:pt x="223" y="38"/>
                      </a:lnTo>
                      <a:lnTo>
                        <a:pt x="217" y="41"/>
                      </a:lnTo>
                      <a:lnTo>
                        <a:pt x="210" y="45"/>
                      </a:lnTo>
                      <a:lnTo>
                        <a:pt x="204" y="48"/>
                      </a:lnTo>
                      <a:lnTo>
                        <a:pt x="198" y="52"/>
                      </a:lnTo>
                      <a:lnTo>
                        <a:pt x="193" y="56"/>
                      </a:lnTo>
                      <a:lnTo>
                        <a:pt x="187" y="60"/>
                      </a:lnTo>
                      <a:lnTo>
                        <a:pt x="181" y="64"/>
                      </a:lnTo>
                      <a:lnTo>
                        <a:pt x="175" y="68"/>
                      </a:lnTo>
                      <a:lnTo>
                        <a:pt x="170" y="73"/>
                      </a:lnTo>
                      <a:lnTo>
                        <a:pt x="164" y="77"/>
                      </a:lnTo>
                      <a:lnTo>
                        <a:pt x="159" y="82"/>
                      </a:lnTo>
                      <a:lnTo>
                        <a:pt x="153" y="87"/>
                      </a:lnTo>
                      <a:lnTo>
                        <a:pt x="148" y="91"/>
                      </a:lnTo>
                      <a:lnTo>
                        <a:pt x="142" y="96"/>
                      </a:lnTo>
                      <a:lnTo>
                        <a:pt x="137" y="101"/>
                      </a:lnTo>
                      <a:lnTo>
                        <a:pt x="132" y="107"/>
                      </a:lnTo>
                      <a:lnTo>
                        <a:pt x="127" y="112"/>
                      </a:lnTo>
                      <a:lnTo>
                        <a:pt x="122" y="117"/>
                      </a:lnTo>
                      <a:lnTo>
                        <a:pt x="117" y="123"/>
                      </a:lnTo>
                      <a:lnTo>
                        <a:pt x="112" y="128"/>
                      </a:lnTo>
                      <a:lnTo>
                        <a:pt x="108" y="134"/>
                      </a:lnTo>
                      <a:lnTo>
                        <a:pt x="103" y="139"/>
                      </a:lnTo>
                      <a:lnTo>
                        <a:pt x="99" y="144"/>
                      </a:lnTo>
                      <a:lnTo>
                        <a:pt x="95" y="150"/>
                      </a:lnTo>
                      <a:lnTo>
                        <a:pt x="91" y="155"/>
                      </a:lnTo>
                      <a:lnTo>
                        <a:pt x="87" y="161"/>
                      </a:lnTo>
                      <a:lnTo>
                        <a:pt x="84" y="166"/>
                      </a:lnTo>
                      <a:lnTo>
                        <a:pt x="80" y="172"/>
                      </a:lnTo>
                      <a:lnTo>
                        <a:pt x="76" y="178"/>
                      </a:lnTo>
                      <a:lnTo>
                        <a:pt x="73" y="183"/>
                      </a:lnTo>
                      <a:lnTo>
                        <a:pt x="69" y="189"/>
                      </a:lnTo>
                      <a:lnTo>
                        <a:pt x="66" y="195"/>
                      </a:lnTo>
                      <a:lnTo>
                        <a:pt x="62" y="201"/>
                      </a:lnTo>
                      <a:lnTo>
                        <a:pt x="59" y="207"/>
                      </a:lnTo>
                      <a:lnTo>
                        <a:pt x="56" y="213"/>
                      </a:lnTo>
                      <a:lnTo>
                        <a:pt x="53" y="220"/>
                      </a:lnTo>
                      <a:lnTo>
                        <a:pt x="50" y="226"/>
                      </a:lnTo>
                      <a:lnTo>
                        <a:pt x="47" y="232"/>
                      </a:lnTo>
                      <a:lnTo>
                        <a:pt x="44" y="239"/>
                      </a:lnTo>
                      <a:lnTo>
                        <a:pt x="41" y="245"/>
                      </a:lnTo>
                      <a:lnTo>
                        <a:pt x="38" y="252"/>
                      </a:lnTo>
                      <a:lnTo>
                        <a:pt x="36" y="258"/>
                      </a:lnTo>
                      <a:lnTo>
                        <a:pt x="33" y="265"/>
                      </a:lnTo>
                      <a:lnTo>
                        <a:pt x="31" y="271"/>
                      </a:lnTo>
                      <a:lnTo>
                        <a:pt x="28" y="278"/>
                      </a:lnTo>
                      <a:lnTo>
                        <a:pt x="26" y="285"/>
                      </a:lnTo>
                      <a:lnTo>
                        <a:pt x="24" y="292"/>
                      </a:lnTo>
                      <a:lnTo>
                        <a:pt x="22" y="299"/>
                      </a:lnTo>
                      <a:lnTo>
                        <a:pt x="20" y="306"/>
                      </a:lnTo>
                      <a:lnTo>
                        <a:pt x="18" y="313"/>
                      </a:lnTo>
                      <a:lnTo>
                        <a:pt x="16" y="320"/>
                      </a:lnTo>
                      <a:lnTo>
                        <a:pt x="15" y="327"/>
                      </a:lnTo>
                      <a:lnTo>
                        <a:pt x="13" y="334"/>
                      </a:lnTo>
                      <a:lnTo>
                        <a:pt x="11" y="341"/>
                      </a:lnTo>
                      <a:lnTo>
                        <a:pt x="10" y="349"/>
                      </a:lnTo>
                      <a:lnTo>
                        <a:pt x="9" y="356"/>
                      </a:lnTo>
                      <a:lnTo>
                        <a:pt x="7" y="363"/>
                      </a:lnTo>
                      <a:lnTo>
                        <a:pt x="6" y="371"/>
                      </a:lnTo>
                      <a:lnTo>
                        <a:pt x="5" y="378"/>
                      </a:lnTo>
                      <a:lnTo>
                        <a:pt x="4" y="385"/>
                      </a:lnTo>
                      <a:lnTo>
                        <a:pt x="3" y="393"/>
                      </a:lnTo>
                      <a:lnTo>
                        <a:pt x="3" y="400"/>
                      </a:lnTo>
                      <a:lnTo>
                        <a:pt x="2" y="408"/>
                      </a:lnTo>
                      <a:lnTo>
                        <a:pt x="1" y="416"/>
                      </a:lnTo>
                      <a:lnTo>
                        <a:pt x="1" y="423"/>
                      </a:lnTo>
                      <a:lnTo>
                        <a:pt x="1" y="431"/>
                      </a:lnTo>
                      <a:lnTo>
                        <a:pt x="0" y="439"/>
                      </a:lnTo>
                      <a:lnTo>
                        <a:pt x="0" y="446"/>
                      </a:lnTo>
                      <a:lnTo>
                        <a:pt x="0" y="454"/>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7727" name="Freeform 481"/>
                <p:cNvSpPr>
                  <a:spLocks/>
                </p:cNvSpPr>
                <p:nvPr/>
              </p:nvSpPr>
              <p:spPr bwMode="auto">
                <a:xfrm>
                  <a:off x="2302" y="1536"/>
                  <a:ext cx="740" cy="1003"/>
                </a:xfrm>
                <a:custGeom>
                  <a:avLst/>
                  <a:gdLst>
                    <a:gd name="T0" fmla="*/ 11781 w 575"/>
                    <a:gd name="T1" fmla="*/ 636983 h 810"/>
                    <a:gd name="T2" fmla="*/ 36086 w 575"/>
                    <a:gd name="T3" fmla="*/ 699875 h 810"/>
                    <a:gd name="T4" fmla="*/ 88655 w 575"/>
                    <a:gd name="T5" fmla="*/ 761813 h 810"/>
                    <a:gd name="T6" fmla="*/ 158917 w 575"/>
                    <a:gd name="T7" fmla="*/ 821775 h 810"/>
                    <a:gd name="T8" fmla="*/ 243196 w 575"/>
                    <a:gd name="T9" fmla="*/ 874533 h 810"/>
                    <a:gd name="T10" fmla="*/ 349473 w 575"/>
                    <a:gd name="T11" fmla="*/ 927115 h 810"/>
                    <a:gd name="T12" fmla="*/ 473993 w 575"/>
                    <a:gd name="T13" fmla="*/ 974412 h 810"/>
                    <a:gd name="T14" fmla="*/ 592245 w 575"/>
                    <a:gd name="T15" fmla="*/ 1013584 h 810"/>
                    <a:gd name="T16" fmla="*/ 760532 w 575"/>
                    <a:gd name="T17" fmla="*/ 1056070 h 810"/>
                    <a:gd name="T18" fmla="*/ 937940 w 575"/>
                    <a:gd name="T19" fmla="*/ 1091467 h 810"/>
                    <a:gd name="T20" fmla="*/ 1136220 w 575"/>
                    <a:gd name="T21" fmla="*/ 1119681 h 810"/>
                    <a:gd name="T22" fmla="*/ 1336175 w 575"/>
                    <a:gd name="T23" fmla="*/ 1141153 h 810"/>
                    <a:gd name="T24" fmla="*/ 1552028 w 575"/>
                    <a:gd name="T25" fmla="*/ 1154316 h 810"/>
                    <a:gd name="T26" fmla="*/ 1773207 w 575"/>
                    <a:gd name="T27" fmla="*/ 1158367 h 810"/>
                    <a:gd name="T28" fmla="*/ 1969924 w 575"/>
                    <a:gd name="T29" fmla="*/ 1155047 h 810"/>
                    <a:gd name="T30" fmla="*/ 2197290 w 575"/>
                    <a:gd name="T31" fmla="*/ 1141153 h 810"/>
                    <a:gd name="T32" fmla="*/ 2390520 w 575"/>
                    <a:gd name="T33" fmla="*/ 1116941 h 810"/>
                    <a:gd name="T34" fmla="*/ 2572945 w 575"/>
                    <a:gd name="T35" fmla="*/ 1085640 h 810"/>
                    <a:gd name="T36" fmla="*/ 2726567 w 575"/>
                    <a:gd name="T37" fmla="*/ 1044627 h 810"/>
                    <a:gd name="T38" fmla="*/ 2858283 w 575"/>
                    <a:gd name="T39" fmla="*/ 996313 h 810"/>
                    <a:gd name="T40" fmla="*/ 2929356 w 575"/>
                    <a:gd name="T41" fmla="*/ 955674 h 810"/>
                    <a:gd name="T42" fmla="*/ 2993547 w 575"/>
                    <a:gd name="T43" fmla="*/ 905979 h 810"/>
                    <a:gd name="T44" fmla="*/ 3031071 w 575"/>
                    <a:gd name="T45" fmla="*/ 852858 h 810"/>
                    <a:gd name="T46" fmla="*/ 3050019 w 575"/>
                    <a:gd name="T47" fmla="*/ 792200 h 810"/>
                    <a:gd name="T48" fmla="*/ 3037371 w 575"/>
                    <a:gd name="T49" fmla="*/ 730995 h 810"/>
                    <a:gd name="T50" fmla="*/ 3010154 w 575"/>
                    <a:gd name="T51" fmla="*/ 664739 h 810"/>
                    <a:gd name="T52" fmla="*/ 2960758 w 575"/>
                    <a:gd name="T53" fmla="*/ 595334 h 810"/>
                    <a:gd name="T54" fmla="*/ 2981720 w 575"/>
                    <a:gd name="T55" fmla="*/ 539910 h 810"/>
                    <a:gd name="T56" fmla="*/ 3019972 w 575"/>
                    <a:gd name="T57" fmla="*/ 472598 h 810"/>
                    <a:gd name="T58" fmla="*/ 3040165 w 575"/>
                    <a:gd name="T59" fmla="*/ 408127 h 810"/>
                    <a:gd name="T60" fmla="*/ 3037371 w 575"/>
                    <a:gd name="T61" fmla="*/ 345795 h 810"/>
                    <a:gd name="T62" fmla="*/ 3010154 w 575"/>
                    <a:gd name="T63" fmla="*/ 289009 h 810"/>
                    <a:gd name="T64" fmla="*/ 2962156 w 575"/>
                    <a:gd name="T65" fmla="*/ 234678 h 810"/>
                    <a:gd name="T66" fmla="*/ 2889603 w 575"/>
                    <a:gd name="T67" fmla="*/ 185952 h 810"/>
                    <a:gd name="T68" fmla="*/ 2805282 w 575"/>
                    <a:gd name="T69" fmla="*/ 144779 h 810"/>
                    <a:gd name="T70" fmla="*/ 2671578 w 575"/>
                    <a:gd name="T71" fmla="*/ 97939 h 810"/>
                    <a:gd name="T72" fmla="*/ 2503159 w 575"/>
                    <a:gd name="T73" fmla="*/ 59628 h 810"/>
                    <a:gd name="T74" fmla="*/ 2314777 w 575"/>
                    <a:gd name="T75" fmla="*/ 31301 h 810"/>
                    <a:gd name="T76" fmla="*/ 2110459 w 575"/>
                    <a:gd name="T77" fmla="*/ 12015 h 810"/>
                    <a:gd name="T78" fmla="*/ 1881870 w 575"/>
                    <a:gd name="T79" fmla="*/ 1 h 810"/>
                    <a:gd name="T80" fmla="*/ 1684802 w 575"/>
                    <a:gd name="T81" fmla="*/ 0 h 810"/>
                    <a:gd name="T82" fmla="*/ 1465578 w 575"/>
                    <a:gd name="T83" fmla="*/ 6835 h 810"/>
                    <a:gd name="T84" fmla="*/ 1253361 w 575"/>
                    <a:gd name="T85" fmla="*/ 24640 h 810"/>
                    <a:gd name="T86" fmla="*/ 1051433 w 575"/>
                    <a:gd name="T87" fmla="*/ 48154 h 810"/>
                    <a:gd name="T88" fmla="*/ 865154 w 575"/>
                    <a:gd name="T89" fmla="*/ 79093 h 810"/>
                    <a:gd name="T90" fmla="*/ 688670 w 575"/>
                    <a:gd name="T91" fmla="*/ 119592 h 810"/>
                    <a:gd name="T92" fmla="*/ 533054 w 575"/>
                    <a:gd name="T93" fmla="*/ 163758 h 810"/>
                    <a:gd name="T94" fmla="*/ 420241 w 575"/>
                    <a:gd name="T95" fmla="*/ 202777 h 810"/>
                    <a:gd name="T96" fmla="*/ 302481 w 575"/>
                    <a:gd name="T97" fmla="*/ 251093 h 810"/>
                    <a:gd name="T98" fmla="*/ 204519 w 575"/>
                    <a:gd name="T99" fmla="*/ 305489 h 810"/>
                    <a:gd name="T100" fmla="*/ 127397 w 575"/>
                    <a:gd name="T101" fmla="*/ 360583 h 810"/>
                    <a:gd name="T102" fmla="*/ 59768 w 575"/>
                    <a:gd name="T103" fmla="*/ 421124 h 810"/>
                    <a:gd name="T104" fmla="*/ 19513 w 575"/>
                    <a:gd name="T105" fmla="*/ 484794 h 810"/>
                    <a:gd name="T106" fmla="*/ 0 w 575"/>
                    <a:gd name="T107" fmla="*/ 547762 h 8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5"/>
                    <a:gd name="T163" fmla="*/ 0 h 810"/>
                    <a:gd name="T164" fmla="*/ 575 w 575"/>
                    <a:gd name="T165" fmla="*/ 810 h 8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5" h="810">
                      <a:moveTo>
                        <a:pt x="0" y="406"/>
                      </a:moveTo>
                      <a:lnTo>
                        <a:pt x="0" y="414"/>
                      </a:lnTo>
                      <a:lnTo>
                        <a:pt x="0" y="422"/>
                      </a:lnTo>
                      <a:lnTo>
                        <a:pt x="1" y="429"/>
                      </a:lnTo>
                      <a:lnTo>
                        <a:pt x="1" y="437"/>
                      </a:lnTo>
                      <a:lnTo>
                        <a:pt x="2" y="445"/>
                      </a:lnTo>
                      <a:lnTo>
                        <a:pt x="2" y="452"/>
                      </a:lnTo>
                      <a:lnTo>
                        <a:pt x="3" y="460"/>
                      </a:lnTo>
                      <a:lnTo>
                        <a:pt x="4" y="467"/>
                      </a:lnTo>
                      <a:lnTo>
                        <a:pt x="5" y="475"/>
                      </a:lnTo>
                      <a:lnTo>
                        <a:pt x="6" y="482"/>
                      </a:lnTo>
                      <a:lnTo>
                        <a:pt x="7" y="489"/>
                      </a:lnTo>
                      <a:lnTo>
                        <a:pt x="8" y="497"/>
                      </a:lnTo>
                      <a:lnTo>
                        <a:pt x="10" y="504"/>
                      </a:lnTo>
                      <a:lnTo>
                        <a:pt x="11" y="511"/>
                      </a:lnTo>
                      <a:lnTo>
                        <a:pt x="13" y="518"/>
                      </a:lnTo>
                      <a:lnTo>
                        <a:pt x="15" y="525"/>
                      </a:lnTo>
                      <a:lnTo>
                        <a:pt x="17" y="532"/>
                      </a:lnTo>
                      <a:lnTo>
                        <a:pt x="18" y="539"/>
                      </a:lnTo>
                      <a:lnTo>
                        <a:pt x="21" y="546"/>
                      </a:lnTo>
                      <a:lnTo>
                        <a:pt x="23" y="553"/>
                      </a:lnTo>
                      <a:lnTo>
                        <a:pt x="25" y="560"/>
                      </a:lnTo>
                      <a:lnTo>
                        <a:pt x="27" y="567"/>
                      </a:lnTo>
                      <a:lnTo>
                        <a:pt x="30" y="574"/>
                      </a:lnTo>
                      <a:lnTo>
                        <a:pt x="32" y="580"/>
                      </a:lnTo>
                      <a:lnTo>
                        <a:pt x="35" y="587"/>
                      </a:lnTo>
                      <a:lnTo>
                        <a:pt x="38" y="593"/>
                      </a:lnTo>
                      <a:lnTo>
                        <a:pt x="40" y="600"/>
                      </a:lnTo>
                      <a:lnTo>
                        <a:pt x="43" y="606"/>
                      </a:lnTo>
                      <a:lnTo>
                        <a:pt x="46" y="611"/>
                      </a:lnTo>
                      <a:lnTo>
                        <a:pt x="49" y="618"/>
                      </a:lnTo>
                      <a:lnTo>
                        <a:pt x="53" y="624"/>
                      </a:lnTo>
                      <a:lnTo>
                        <a:pt x="56" y="630"/>
                      </a:lnTo>
                      <a:lnTo>
                        <a:pt x="59" y="636"/>
                      </a:lnTo>
                      <a:lnTo>
                        <a:pt x="63" y="642"/>
                      </a:lnTo>
                      <a:lnTo>
                        <a:pt x="66" y="648"/>
                      </a:lnTo>
                      <a:lnTo>
                        <a:pt x="70" y="653"/>
                      </a:lnTo>
                      <a:lnTo>
                        <a:pt x="74" y="659"/>
                      </a:lnTo>
                      <a:lnTo>
                        <a:pt x="77" y="665"/>
                      </a:lnTo>
                      <a:lnTo>
                        <a:pt x="81" y="670"/>
                      </a:lnTo>
                      <a:lnTo>
                        <a:pt x="85" y="676"/>
                      </a:lnTo>
                      <a:lnTo>
                        <a:pt x="89" y="681"/>
                      </a:lnTo>
                      <a:lnTo>
                        <a:pt x="93" y="686"/>
                      </a:lnTo>
                      <a:lnTo>
                        <a:pt x="98" y="691"/>
                      </a:lnTo>
                      <a:lnTo>
                        <a:pt x="102" y="697"/>
                      </a:lnTo>
                      <a:lnTo>
                        <a:pt x="107" y="702"/>
                      </a:lnTo>
                      <a:lnTo>
                        <a:pt x="112" y="708"/>
                      </a:lnTo>
                      <a:lnTo>
                        <a:pt x="117" y="713"/>
                      </a:lnTo>
                      <a:lnTo>
                        <a:pt x="122" y="718"/>
                      </a:lnTo>
                      <a:lnTo>
                        <a:pt x="127" y="723"/>
                      </a:lnTo>
                      <a:lnTo>
                        <a:pt x="132" y="728"/>
                      </a:lnTo>
                      <a:lnTo>
                        <a:pt x="138" y="733"/>
                      </a:lnTo>
                      <a:lnTo>
                        <a:pt x="143" y="737"/>
                      </a:lnTo>
                      <a:lnTo>
                        <a:pt x="149" y="742"/>
                      </a:lnTo>
                      <a:lnTo>
                        <a:pt x="154" y="746"/>
                      </a:lnTo>
                      <a:lnTo>
                        <a:pt x="160" y="750"/>
                      </a:lnTo>
                      <a:lnTo>
                        <a:pt x="165" y="754"/>
                      </a:lnTo>
                      <a:lnTo>
                        <a:pt x="171" y="758"/>
                      </a:lnTo>
                      <a:lnTo>
                        <a:pt x="177" y="762"/>
                      </a:lnTo>
                      <a:lnTo>
                        <a:pt x="183" y="766"/>
                      </a:lnTo>
                      <a:lnTo>
                        <a:pt x="189" y="770"/>
                      </a:lnTo>
                      <a:lnTo>
                        <a:pt x="195" y="773"/>
                      </a:lnTo>
                      <a:lnTo>
                        <a:pt x="201" y="776"/>
                      </a:lnTo>
                      <a:lnTo>
                        <a:pt x="207" y="779"/>
                      </a:lnTo>
                      <a:lnTo>
                        <a:pt x="214" y="782"/>
                      </a:lnTo>
                      <a:lnTo>
                        <a:pt x="220" y="785"/>
                      </a:lnTo>
                      <a:lnTo>
                        <a:pt x="226" y="788"/>
                      </a:lnTo>
                      <a:lnTo>
                        <a:pt x="233" y="791"/>
                      </a:lnTo>
                      <a:lnTo>
                        <a:pt x="239" y="793"/>
                      </a:lnTo>
                      <a:lnTo>
                        <a:pt x="246" y="795"/>
                      </a:lnTo>
                      <a:lnTo>
                        <a:pt x="252" y="797"/>
                      </a:lnTo>
                      <a:lnTo>
                        <a:pt x="259" y="799"/>
                      </a:lnTo>
                      <a:lnTo>
                        <a:pt x="265" y="801"/>
                      </a:lnTo>
                      <a:lnTo>
                        <a:pt x="272" y="803"/>
                      </a:lnTo>
                      <a:lnTo>
                        <a:pt x="279" y="804"/>
                      </a:lnTo>
                      <a:lnTo>
                        <a:pt x="286" y="805"/>
                      </a:lnTo>
                      <a:lnTo>
                        <a:pt x="292" y="806"/>
                      </a:lnTo>
                      <a:lnTo>
                        <a:pt x="299" y="807"/>
                      </a:lnTo>
                      <a:lnTo>
                        <a:pt x="306" y="808"/>
                      </a:lnTo>
                      <a:lnTo>
                        <a:pt x="313" y="809"/>
                      </a:lnTo>
                      <a:lnTo>
                        <a:pt x="320" y="809"/>
                      </a:lnTo>
                      <a:lnTo>
                        <a:pt x="327" y="809"/>
                      </a:lnTo>
                      <a:lnTo>
                        <a:pt x="334" y="809"/>
                      </a:lnTo>
                      <a:lnTo>
                        <a:pt x="342" y="809"/>
                      </a:lnTo>
                      <a:lnTo>
                        <a:pt x="349" y="809"/>
                      </a:lnTo>
                      <a:lnTo>
                        <a:pt x="357" y="808"/>
                      </a:lnTo>
                      <a:lnTo>
                        <a:pt x="364" y="808"/>
                      </a:lnTo>
                      <a:lnTo>
                        <a:pt x="371" y="807"/>
                      </a:lnTo>
                      <a:lnTo>
                        <a:pt x="379" y="806"/>
                      </a:lnTo>
                      <a:lnTo>
                        <a:pt x="386" y="804"/>
                      </a:lnTo>
                      <a:lnTo>
                        <a:pt x="393" y="803"/>
                      </a:lnTo>
                      <a:lnTo>
                        <a:pt x="400" y="801"/>
                      </a:lnTo>
                      <a:lnTo>
                        <a:pt x="406" y="799"/>
                      </a:lnTo>
                      <a:lnTo>
                        <a:pt x="413" y="797"/>
                      </a:lnTo>
                      <a:lnTo>
                        <a:pt x="420" y="795"/>
                      </a:lnTo>
                      <a:lnTo>
                        <a:pt x="426" y="792"/>
                      </a:lnTo>
                      <a:lnTo>
                        <a:pt x="433" y="790"/>
                      </a:lnTo>
                      <a:lnTo>
                        <a:pt x="439" y="787"/>
                      </a:lnTo>
                      <a:lnTo>
                        <a:pt x="445" y="784"/>
                      </a:lnTo>
                      <a:lnTo>
                        <a:pt x="451" y="781"/>
                      </a:lnTo>
                      <a:lnTo>
                        <a:pt x="457" y="777"/>
                      </a:lnTo>
                      <a:lnTo>
                        <a:pt x="463" y="774"/>
                      </a:lnTo>
                      <a:lnTo>
                        <a:pt x="469" y="770"/>
                      </a:lnTo>
                      <a:lnTo>
                        <a:pt x="474" y="766"/>
                      </a:lnTo>
                      <a:lnTo>
                        <a:pt x="480" y="762"/>
                      </a:lnTo>
                      <a:lnTo>
                        <a:pt x="485" y="758"/>
                      </a:lnTo>
                      <a:lnTo>
                        <a:pt x="490" y="754"/>
                      </a:lnTo>
                      <a:lnTo>
                        <a:pt x="495" y="750"/>
                      </a:lnTo>
                      <a:lnTo>
                        <a:pt x="500" y="745"/>
                      </a:lnTo>
                      <a:lnTo>
                        <a:pt x="505" y="740"/>
                      </a:lnTo>
                      <a:lnTo>
                        <a:pt x="509" y="735"/>
                      </a:lnTo>
                      <a:lnTo>
                        <a:pt x="514" y="730"/>
                      </a:lnTo>
                      <a:lnTo>
                        <a:pt x="518" y="725"/>
                      </a:lnTo>
                      <a:lnTo>
                        <a:pt x="523" y="719"/>
                      </a:lnTo>
                      <a:lnTo>
                        <a:pt x="527" y="714"/>
                      </a:lnTo>
                      <a:lnTo>
                        <a:pt x="530" y="708"/>
                      </a:lnTo>
                      <a:lnTo>
                        <a:pt x="534" y="702"/>
                      </a:lnTo>
                      <a:lnTo>
                        <a:pt x="538" y="696"/>
                      </a:lnTo>
                      <a:lnTo>
                        <a:pt x="541" y="690"/>
                      </a:lnTo>
                      <a:lnTo>
                        <a:pt x="544" y="685"/>
                      </a:lnTo>
                      <a:lnTo>
                        <a:pt x="547" y="680"/>
                      </a:lnTo>
                      <a:lnTo>
                        <a:pt x="549" y="674"/>
                      </a:lnTo>
                      <a:lnTo>
                        <a:pt x="552" y="668"/>
                      </a:lnTo>
                      <a:lnTo>
                        <a:pt x="554" y="663"/>
                      </a:lnTo>
                      <a:lnTo>
                        <a:pt x="556" y="657"/>
                      </a:lnTo>
                      <a:lnTo>
                        <a:pt x="558" y="651"/>
                      </a:lnTo>
                      <a:lnTo>
                        <a:pt x="560" y="645"/>
                      </a:lnTo>
                      <a:lnTo>
                        <a:pt x="562" y="639"/>
                      </a:lnTo>
                      <a:lnTo>
                        <a:pt x="563" y="633"/>
                      </a:lnTo>
                      <a:lnTo>
                        <a:pt x="565" y="627"/>
                      </a:lnTo>
                      <a:lnTo>
                        <a:pt x="566" y="620"/>
                      </a:lnTo>
                      <a:lnTo>
                        <a:pt x="568" y="614"/>
                      </a:lnTo>
                      <a:lnTo>
                        <a:pt x="569" y="608"/>
                      </a:lnTo>
                      <a:lnTo>
                        <a:pt x="570" y="602"/>
                      </a:lnTo>
                      <a:lnTo>
                        <a:pt x="571" y="595"/>
                      </a:lnTo>
                      <a:lnTo>
                        <a:pt x="572" y="588"/>
                      </a:lnTo>
                      <a:lnTo>
                        <a:pt x="572" y="582"/>
                      </a:lnTo>
                      <a:lnTo>
                        <a:pt x="573" y="575"/>
                      </a:lnTo>
                      <a:lnTo>
                        <a:pt x="573" y="568"/>
                      </a:lnTo>
                      <a:lnTo>
                        <a:pt x="574" y="561"/>
                      </a:lnTo>
                      <a:lnTo>
                        <a:pt x="574" y="554"/>
                      </a:lnTo>
                      <a:lnTo>
                        <a:pt x="574" y="546"/>
                      </a:lnTo>
                      <a:lnTo>
                        <a:pt x="574" y="539"/>
                      </a:lnTo>
                      <a:lnTo>
                        <a:pt x="574" y="532"/>
                      </a:lnTo>
                      <a:lnTo>
                        <a:pt x="573" y="525"/>
                      </a:lnTo>
                      <a:lnTo>
                        <a:pt x="573" y="517"/>
                      </a:lnTo>
                      <a:lnTo>
                        <a:pt x="572" y="510"/>
                      </a:lnTo>
                      <a:lnTo>
                        <a:pt x="572" y="502"/>
                      </a:lnTo>
                      <a:lnTo>
                        <a:pt x="571" y="495"/>
                      </a:lnTo>
                      <a:lnTo>
                        <a:pt x="570" y="487"/>
                      </a:lnTo>
                      <a:lnTo>
                        <a:pt x="569" y="479"/>
                      </a:lnTo>
                      <a:lnTo>
                        <a:pt x="568" y="472"/>
                      </a:lnTo>
                      <a:lnTo>
                        <a:pt x="567" y="464"/>
                      </a:lnTo>
                      <a:lnTo>
                        <a:pt x="565" y="456"/>
                      </a:lnTo>
                      <a:lnTo>
                        <a:pt x="564" y="448"/>
                      </a:lnTo>
                      <a:lnTo>
                        <a:pt x="562" y="440"/>
                      </a:lnTo>
                      <a:lnTo>
                        <a:pt x="561" y="432"/>
                      </a:lnTo>
                      <a:lnTo>
                        <a:pt x="559" y="424"/>
                      </a:lnTo>
                      <a:lnTo>
                        <a:pt x="557" y="416"/>
                      </a:lnTo>
                      <a:lnTo>
                        <a:pt x="555" y="408"/>
                      </a:lnTo>
                      <a:lnTo>
                        <a:pt x="557" y="400"/>
                      </a:lnTo>
                      <a:lnTo>
                        <a:pt x="559" y="392"/>
                      </a:lnTo>
                      <a:lnTo>
                        <a:pt x="560" y="385"/>
                      </a:lnTo>
                      <a:lnTo>
                        <a:pt x="562" y="377"/>
                      </a:lnTo>
                      <a:lnTo>
                        <a:pt x="564" y="369"/>
                      </a:lnTo>
                      <a:lnTo>
                        <a:pt x="565" y="361"/>
                      </a:lnTo>
                      <a:lnTo>
                        <a:pt x="566" y="353"/>
                      </a:lnTo>
                      <a:lnTo>
                        <a:pt x="567" y="345"/>
                      </a:lnTo>
                      <a:lnTo>
                        <a:pt x="568" y="338"/>
                      </a:lnTo>
                      <a:lnTo>
                        <a:pt x="569" y="330"/>
                      </a:lnTo>
                      <a:lnTo>
                        <a:pt x="570" y="322"/>
                      </a:lnTo>
                      <a:lnTo>
                        <a:pt x="571" y="315"/>
                      </a:lnTo>
                      <a:lnTo>
                        <a:pt x="571" y="307"/>
                      </a:lnTo>
                      <a:lnTo>
                        <a:pt x="572" y="300"/>
                      </a:lnTo>
                      <a:lnTo>
                        <a:pt x="572" y="292"/>
                      </a:lnTo>
                      <a:lnTo>
                        <a:pt x="573" y="285"/>
                      </a:lnTo>
                      <a:lnTo>
                        <a:pt x="573" y="278"/>
                      </a:lnTo>
                      <a:lnTo>
                        <a:pt x="573" y="271"/>
                      </a:lnTo>
                      <a:lnTo>
                        <a:pt x="573" y="263"/>
                      </a:lnTo>
                      <a:lnTo>
                        <a:pt x="573" y="256"/>
                      </a:lnTo>
                      <a:lnTo>
                        <a:pt x="572" y="249"/>
                      </a:lnTo>
                      <a:lnTo>
                        <a:pt x="572" y="242"/>
                      </a:lnTo>
                      <a:lnTo>
                        <a:pt x="571" y="235"/>
                      </a:lnTo>
                      <a:lnTo>
                        <a:pt x="571" y="228"/>
                      </a:lnTo>
                      <a:lnTo>
                        <a:pt x="570" y="222"/>
                      </a:lnTo>
                      <a:lnTo>
                        <a:pt x="569" y="215"/>
                      </a:lnTo>
                      <a:lnTo>
                        <a:pt x="568" y="208"/>
                      </a:lnTo>
                      <a:lnTo>
                        <a:pt x="567" y="202"/>
                      </a:lnTo>
                      <a:lnTo>
                        <a:pt x="566" y="195"/>
                      </a:lnTo>
                      <a:lnTo>
                        <a:pt x="564" y="189"/>
                      </a:lnTo>
                      <a:lnTo>
                        <a:pt x="563" y="183"/>
                      </a:lnTo>
                      <a:lnTo>
                        <a:pt x="561" y="176"/>
                      </a:lnTo>
                      <a:lnTo>
                        <a:pt x="560" y="170"/>
                      </a:lnTo>
                      <a:lnTo>
                        <a:pt x="558" y="164"/>
                      </a:lnTo>
                      <a:lnTo>
                        <a:pt x="556" y="158"/>
                      </a:lnTo>
                      <a:lnTo>
                        <a:pt x="554" y="152"/>
                      </a:lnTo>
                      <a:lnTo>
                        <a:pt x="552" y="147"/>
                      </a:lnTo>
                      <a:lnTo>
                        <a:pt x="549" y="141"/>
                      </a:lnTo>
                      <a:lnTo>
                        <a:pt x="547" y="135"/>
                      </a:lnTo>
                      <a:lnTo>
                        <a:pt x="544" y="130"/>
                      </a:lnTo>
                      <a:lnTo>
                        <a:pt x="542" y="125"/>
                      </a:lnTo>
                      <a:lnTo>
                        <a:pt x="539" y="119"/>
                      </a:lnTo>
                      <a:lnTo>
                        <a:pt x="536" y="113"/>
                      </a:lnTo>
                      <a:lnTo>
                        <a:pt x="532" y="107"/>
                      </a:lnTo>
                      <a:lnTo>
                        <a:pt x="528" y="101"/>
                      </a:lnTo>
                      <a:lnTo>
                        <a:pt x="524" y="95"/>
                      </a:lnTo>
                      <a:lnTo>
                        <a:pt x="520" y="90"/>
                      </a:lnTo>
                      <a:lnTo>
                        <a:pt x="516" y="84"/>
                      </a:lnTo>
                      <a:lnTo>
                        <a:pt x="512" y="79"/>
                      </a:lnTo>
                      <a:lnTo>
                        <a:pt x="507" y="74"/>
                      </a:lnTo>
                      <a:lnTo>
                        <a:pt x="503" y="69"/>
                      </a:lnTo>
                      <a:lnTo>
                        <a:pt x="498" y="64"/>
                      </a:lnTo>
                      <a:lnTo>
                        <a:pt x="493" y="59"/>
                      </a:lnTo>
                      <a:lnTo>
                        <a:pt x="488" y="55"/>
                      </a:lnTo>
                      <a:lnTo>
                        <a:pt x="483" y="50"/>
                      </a:lnTo>
                      <a:lnTo>
                        <a:pt x="477" y="46"/>
                      </a:lnTo>
                      <a:lnTo>
                        <a:pt x="472" y="42"/>
                      </a:lnTo>
                      <a:lnTo>
                        <a:pt x="466" y="38"/>
                      </a:lnTo>
                      <a:lnTo>
                        <a:pt x="460" y="35"/>
                      </a:lnTo>
                      <a:lnTo>
                        <a:pt x="455" y="31"/>
                      </a:lnTo>
                      <a:lnTo>
                        <a:pt x="449" y="28"/>
                      </a:lnTo>
                      <a:lnTo>
                        <a:pt x="443" y="25"/>
                      </a:lnTo>
                      <a:lnTo>
                        <a:pt x="436" y="22"/>
                      </a:lnTo>
                      <a:lnTo>
                        <a:pt x="430" y="19"/>
                      </a:lnTo>
                      <a:lnTo>
                        <a:pt x="424" y="16"/>
                      </a:lnTo>
                      <a:lnTo>
                        <a:pt x="417" y="14"/>
                      </a:lnTo>
                      <a:lnTo>
                        <a:pt x="410" y="12"/>
                      </a:lnTo>
                      <a:lnTo>
                        <a:pt x="404" y="10"/>
                      </a:lnTo>
                      <a:lnTo>
                        <a:pt x="397" y="8"/>
                      </a:lnTo>
                      <a:lnTo>
                        <a:pt x="390" y="6"/>
                      </a:lnTo>
                      <a:lnTo>
                        <a:pt x="383" y="5"/>
                      </a:lnTo>
                      <a:lnTo>
                        <a:pt x="376" y="3"/>
                      </a:lnTo>
                      <a:lnTo>
                        <a:pt x="369" y="2"/>
                      </a:lnTo>
                      <a:lnTo>
                        <a:pt x="361" y="1"/>
                      </a:lnTo>
                      <a:lnTo>
                        <a:pt x="354" y="1"/>
                      </a:lnTo>
                      <a:lnTo>
                        <a:pt x="347" y="0"/>
                      </a:lnTo>
                      <a:lnTo>
                        <a:pt x="339" y="0"/>
                      </a:lnTo>
                      <a:lnTo>
                        <a:pt x="331" y="0"/>
                      </a:lnTo>
                      <a:lnTo>
                        <a:pt x="324" y="0"/>
                      </a:lnTo>
                      <a:lnTo>
                        <a:pt x="317" y="0"/>
                      </a:lnTo>
                      <a:lnTo>
                        <a:pt x="310" y="1"/>
                      </a:lnTo>
                      <a:lnTo>
                        <a:pt x="303" y="1"/>
                      </a:lnTo>
                      <a:lnTo>
                        <a:pt x="296" y="2"/>
                      </a:lnTo>
                      <a:lnTo>
                        <a:pt x="290" y="3"/>
                      </a:lnTo>
                      <a:lnTo>
                        <a:pt x="283" y="4"/>
                      </a:lnTo>
                      <a:lnTo>
                        <a:pt x="276" y="5"/>
                      </a:lnTo>
                      <a:lnTo>
                        <a:pt x="269" y="7"/>
                      </a:lnTo>
                      <a:lnTo>
                        <a:pt x="263" y="9"/>
                      </a:lnTo>
                      <a:lnTo>
                        <a:pt x="256" y="10"/>
                      </a:lnTo>
                      <a:lnTo>
                        <a:pt x="249" y="12"/>
                      </a:lnTo>
                      <a:lnTo>
                        <a:pt x="243" y="15"/>
                      </a:lnTo>
                      <a:lnTo>
                        <a:pt x="236" y="17"/>
                      </a:lnTo>
                      <a:lnTo>
                        <a:pt x="230" y="19"/>
                      </a:lnTo>
                      <a:lnTo>
                        <a:pt x="223" y="22"/>
                      </a:lnTo>
                      <a:lnTo>
                        <a:pt x="217" y="25"/>
                      </a:lnTo>
                      <a:lnTo>
                        <a:pt x="211" y="27"/>
                      </a:lnTo>
                      <a:lnTo>
                        <a:pt x="204" y="31"/>
                      </a:lnTo>
                      <a:lnTo>
                        <a:pt x="198" y="34"/>
                      </a:lnTo>
                      <a:lnTo>
                        <a:pt x="192" y="37"/>
                      </a:lnTo>
                      <a:lnTo>
                        <a:pt x="186" y="41"/>
                      </a:lnTo>
                      <a:lnTo>
                        <a:pt x="180" y="44"/>
                      </a:lnTo>
                      <a:lnTo>
                        <a:pt x="174" y="48"/>
                      </a:lnTo>
                      <a:lnTo>
                        <a:pt x="169" y="52"/>
                      </a:lnTo>
                      <a:lnTo>
                        <a:pt x="163" y="56"/>
                      </a:lnTo>
                      <a:lnTo>
                        <a:pt x="157" y="60"/>
                      </a:lnTo>
                      <a:lnTo>
                        <a:pt x="152" y="64"/>
                      </a:lnTo>
                      <a:lnTo>
                        <a:pt x="146" y="69"/>
                      </a:lnTo>
                      <a:lnTo>
                        <a:pt x="141" y="73"/>
                      </a:lnTo>
                      <a:lnTo>
                        <a:pt x="135" y="78"/>
                      </a:lnTo>
                      <a:lnTo>
                        <a:pt x="130" y="83"/>
                      </a:lnTo>
                      <a:lnTo>
                        <a:pt x="125" y="88"/>
                      </a:lnTo>
                      <a:lnTo>
                        <a:pt x="120" y="93"/>
                      </a:lnTo>
                      <a:lnTo>
                        <a:pt x="115" y="98"/>
                      </a:lnTo>
                      <a:lnTo>
                        <a:pt x="110" y="103"/>
                      </a:lnTo>
                      <a:lnTo>
                        <a:pt x="105" y="109"/>
                      </a:lnTo>
                      <a:lnTo>
                        <a:pt x="100" y="114"/>
                      </a:lnTo>
                      <a:lnTo>
                        <a:pt x="95" y="120"/>
                      </a:lnTo>
                      <a:lnTo>
                        <a:pt x="91" y="125"/>
                      </a:lnTo>
                      <a:lnTo>
                        <a:pt x="87" y="130"/>
                      </a:lnTo>
                      <a:lnTo>
                        <a:pt x="83" y="135"/>
                      </a:lnTo>
                      <a:lnTo>
                        <a:pt x="79" y="141"/>
                      </a:lnTo>
                      <a:lnTo>
                        <a:pt x="75" y="146"/>
                      </a:lnTo>
                      <a:lnTo>
                        <a:pt x="72" y="152"/>
                      </a:lnTo>
                      <a:lnTo>
                        <a:pt x="68" y="158"/>
                      </a:lnTo>
                      <a:lnTo>
                        <a:pt x="64" y="164"/>
                      </a:lnTo>
                      <a:lnTo>
                        <a:pt x="61" y="169"/>
                      </a:lnTo>
                      <a:lnTo>
                        <a:pt x="57" y="175"/>
                      </a:lnTo>
                      <a:lnTo>
                        <a:pt x="54" y="181"/>
                      </a:lnTo>
                      <a:lnTo>
                        <a:pt x="51" y="187"/>
                      </a:lnTo>
                      <a:lnTo>
                        <a:pt x="48" y="194"/>
                      </a:lnTo>
                      <a:lnTo>
                        <a:pt x="45" y="200"/>
                      </a:lnTo>
                      <a:lnTo>
                        <a:pt x="42" y="206"/>
                      </a:lnTo>
                      <a:lnTo>
                        <a:pt x="39" y="213"/>
                      </a:lnTo>
                      <a:lnTo>
                        <a:pt x="36" y="219"/>
                      </a:lnTo>
                      <a:lnTo>
                        <a:pt x="33" y="225"/>
                      </a:lnTo>
                      <a:lnTo>
                        <a:pt x="31" y="232"/>
                      </a:lnTo>
                      <a:lnTo>
                        <a:pt x="28" y="239"/>
                      </a:lnTo>
                      <a:lnTo>
                        <a:pt x="26" y="245"/>
                      </a:lnTo>
                      <a:lnTo>
                        <a:pt x="24" y="252"/>
                      </a:lnTo>
                      <a:lnTo>
                        <a:pt x="22" y="259"/>
                      </a:lnTo>
                      <a:lnTo>
                        <a:pt x="20" y="266"/>
                      </a:lnTo>
                      <a:lnTo>
                        <a:pt x="18" y="273"/>
                      </a:lnTo>
                      <a:lnTo>
                        <a:pt x="16" y="280"/>
                      </a:lnTo>
                      <a:lnTo>
                        <a:pt x="14" y="287"/>
                      </a:lnTo>
                      <a:lnTo>
                        <a:pt x="12" y="294"/>
                      </a:lnTo>
                      <a:lnTo>
                        <a:pt x="11" y="301"/>
                      </a:lnTo>
                      <a:lnTo>
                        <a:pt x="9" y="308"/>
                      </a:lnTo>
                      <a:lnTo>
                        <a:pt x="8" y="316"/>
                      </a:lnTo>
                      <a:lnTo>
                        <a:pt x="7" y="323"/>
                      </a:lnTo>
                      <a:lnTo>
                        <a:pt x="5" y="330"/>
                      </a:lnTo>
                      <a:lnTo>
                        <a:pt x="4" y="338"/>
                      </a:lnTo>
                      <a:lnTo>
                        <a:pt x="3" y="345"/>
                      </a:lnTo>
                      <a:lnTo>
                        <a:pt x="3" y="353"/>
                      </a:lnTo>
                      <a:lnTo>
                        <a:pt x="2" y="360"/>
                      </a:lnTo>
                      <a:lnTo>
                        <a:pt x="1" y="368"/>
                      </a:lnTo>
                      <a:lnTo>
                        <a:pt x="1" y="375"/>
                      </a:lnTo>
                      <a:lnTo>
                        <a:pt x="0" y="383"/>
                      </a:lnTo>
                      <a:lnTo>
                        <a:pt x="0" y="391"/>
                      </a:lnTo>
                      <a:lnTo>
                        <a:pt x="0" y="398"/>
                      </a:lnTo>
                      <a:lnTo>
                        <a:pt x="0" y="406"/>
                      </a:lnTo>
                    </a:path>
                  </a:pathLst>
                </a:custGeom>
                <a:solidFill>
                  <a:srgbClr val="999999"/>
                </a:solidFill>
                <a:ln w="6350" cap="rnd">
                  <a:solidFill>
                    <a:schemeClr val="tx1"/>
                  </a:solidFill>
                  <a:round/>
                  <a:headEnd/>
                  <a:tailEnd/>
                </a:ln>
              </p:spPr>
              <p:txBody>
                <a:bodyPr/>
                <a:lstStyle/>
                <a:p>
                  <a:endParaRPr lang="da-DK"/>
                </a:p>
              </p:txBody>
            </p:sp>
            <p:sp>
              <p:nvSpPr>
                <p:cNvPr id="27728" name="Freeform 482"/>
                <p:cNvSpPr>
                  <a:spLocks/>
                </p:cNvSpPr>
                <p:nvPr/>
              </p:nvSpPr>
              <p:spPr bwMode="auto">
                <a:xfrm>
                  <a:off x="2272" y="1485"/>
                  <a:ext cx="779" cy="1105"/>
                </a:xfrm>
                <a:custGeom>
                  <a:avLst/>
                  <a:gdLst>
                    <a:gd name="T0" fmla="*/ 60639 w 575"/>
                    <a:gd name="T1" fmla="*/ 17157064 h 810"/>
                    <a:gd name="T2" fmla="*/ 204282 w 575"/>
                    <a:gd name="T3" fmla="*/ 18839597 h 810"/>
                    <a:gd name="T4" fmla="*/ 513677 w 575"/>
                    <a:gd name="T5" fmla="*/ 20502819 h 810"/>
                    <a:gd name="T6" fmla="*/ 932351 w 575"/>
                    <a:gd name="T7" fmla="*/ 22119572 h 810"/>
                    <a:gd name="T8" fmla="*/ 1391908 w 575"/>
                    <a:gd name="T9" fmla="*/ 23555250 h 810"/>
                    <a:gd name="T10" fmla="*/ 2009745 w 575"/>
                    <a:gd name="T11" fmla="*/ 24967455 h 810"/>
                    <a:gd name="T12" fmla="*/ 2722761 w 575"/>
                    <a:gd name="T13" fmla="*/ 26218285 h 810"/>
                    <a:gd name="T14" fmla="*/ 3416126 w 575"/>
                    <a:gd name="T15" fmla="*/ 27289783 h 810"/>
                    <a:gd name="T16" fmla="*/ 4357637 w 575"/>
                    <a:gd name="T17" fmla="*/ 28381981 h 810"/>
                    <a:gd name="T18" fmla="*/ 5382141 w 575"/>
                    <a:gd name="T19" fmla="*/ 29380582 h 810"/>
                    <a:gd name="T20" fmla="*/ 6519444 w 575"/>
                    <a:gd name="T21" fmla="*/ 30141191 h 810"/>
                    <a:gd name="T22" fmla="*/ 7664367 w 575"/>
                    <a:gd name="T23" fmla="*/ 30704739 h 810"/>
                    <a:gd name="T24" fmla="*/ 8892785 w 575"/>
                    <a:gd name="T25" fmla="*/ 31089029 h 810"/>
                    <a:gd name="T26" fmla="*/ 10148429 w 575"/>
                    <a:gd name="T27" fmla="*/ 31170528 h 810"/>
                    <a:gd name="T28" fmla="*/ 11297833 w 575"/>
                    <a:gd name="T29" fmla="*/ 31099810 h 810"/>
                    <a:gd name="T30" fmla="*/ 12587984 w 575"/>
                    <a:gd name="T31" fmla="*/ 30704739 h 810"/>
                    <a:gd name="T32" fmla="*/ 13731144 w 575"/>
                    <a:gd name="T33" fmla="*/ 30088336 h 810"/>
                    <a:gd name="T34" fmla="*/ 14767867 w 575"/>
                    <a:gd name="T35" fmla="*/ 29214416 h 810"/>
                    <a:gd name="T36" fmla="*/ 15644404 w 575"/>
                    <a:gd name="T37" fmla="*/ 28132457 h 810"/>
                    <a:gd name="T38" fmla="*/ 16394831 w 575"/>
                    <a:gd name="T39" fmla="*/ 26823209 h 810"/>
                    <a:gd name="T40" fmla="*/ 16808988 w 575"/>
                    <a:gd name="T41" fmla="*/ 25749059 h 810"/>
                    <a:gd name="T42" fmla="*/ 17152124 w 575"/>
                    <a:gd name="T43" fmla="*/ 24411910 h 810"/>
                    <a:gd name="T44" fmla="*/ 17394729 w 575"/>
                    <a:gd name="T45" fmla="*/ 22947407 h 810"/>
                    <a:gd name="T46" fmla="*/ 17489333 w 575"/>
                    <a:gd name="T47" fmla="*/ 21342398 h 810"/>
                    <a:gd name="T48" fmla="*/ 17428758 w 575"/>
                    <a:gd name="T49" fmla="*/ 19662264 h 810"/>
                    <a:gd name="T50" fmla="*/ 17251510 w 575"/>
                    <a:gd name="T51" fmla="*/ 17894711 h 810"/>
                    <a:gd name="T52" fmla="*/ 16975196 w 575"/>
                    <a:gd name="T53" fmla="*/ 16038825 h 810"/>
                    <a:gd name="T54" fmla="*/ 17112126 w 575"/>
                    <a:gd name="T55" fmla="*/ 14508524 h 810"/>
                    <a:gd name="T56" fmla="*/ 17333453 w 575"/>
                    <a:gd name="T57" fmla="*/ 12717673 h 810"/>
                    <a:gd name="T58" fmla="*/ 17432606 w 575"/>
                    <a:gd name="T59" fmla="*/ 10996347 h 810"/>
                    <a:gd name="T60" fmla="*/ 17428758 w 575"/>
                    <a:gd name="T61" fmla="*/ 9322457 h 810"/>
                    <a:gd name="T62" fmla="*/ 17251510 w 575"/>
                    <a:gd name="T63" fmla="*/ 7795944 h 810"/>
                    <a:gd name="T64" fmla="*/ 16985531 w 575"/>
                    <a:gd name="T65" fmla="*/ 6330501 h 810"/>
                    <a:gd name="T66" fmla="*/ 16559631 w 575"/>
                    <a:gd name="T67" fmla="*/ 4993270 h 810"/>
                    <a:gd name="T68" fmla="*/ 16076655 w 575"/>
                    <a:gd name="T69" fmla="*/ 3877882 h 810"/>
                    <a:gd name="T70" fmla="*/ 15306098 w 575"/>
                    <a:gd name="T71" fmla="*/ 2661825 h 810"/>
                    <a:gd name="T72" fmla="*/ 14366475 w 575"/>
                    <a:gd name="T73" fmla="*/ 1612029 h 810"/>
                    <a:gd name="T74" fmla="*/ 13291889 w 575"/>
                    <a:gd name="T75" fmla="*/ 852629 h 810"/>
                    <a:gd name="T76" fmla="*/ 12101453 w 575"/>
                    <a:gd name="T77" fmla="*/ 298632 h 810"/>
                    <a:gd name="T78" fmla="*/ 10795887 w 575"/>
                    <a:gd name="T79" fmla="*/ 1 h 810"/>
                    <a:gd name="T80" fmla="*/ 9632273 w 575"/>
                    <a:gd name="T81" fmla="*/ 0 h 810"/>
                    <a:gd name="T82" fmla="*/ 8410748 w 575"/>
                    <a:gd name="T83" fmla="*/ 208891 h 810"/>
                    <a:gd name="T84" fmla="*/ 7205612 w 575"/>
                    <a:gd name="T85" fmla="*/ 634952 h 810"/>
                    <a:gd name="T86" fmla="*/ 6034317 w 575"/>
                    <a:gd name="T87" fmla="*/ 1301735 h 810"/>
                    <a:gd name="T88" fmla="*/ 4967554 w 575"/>
                    <a:gd name="T89" fmla="*/ 2164670 h 810"/>
                    <a:gd name="T90" fmla="*/ 3945558 w 575"/>
                    <a:gd name="T91" fmla="*/ 3180901 h 810"/>
                    <a:gd name="T92" fmla="*/ 3035095 w 575"/>
                    <a:gd name="T93" fmla="*/ 4416655 h 810"/>
                    <a:gd name="T94" fmla="*/ 2404726 w 575"/>
                    <a:gd name="T95" fmla="*/ 5416713 h 810"/>
                    <a:gd name="T96" fmla="*/ 1730490 w 575"/>
                    <a:gd name="T97" fmla="*/ 6757892 h 810"/>
                    <a:gd name="T98" fmla="*/ 1201366 w 575"/>
                    <a:gd name="T99" fmla="*/ 8219549 h 810"/>
                    <a:gd name="T100" fmla="*/ 748490 w 575"/>
                    <a:gd name="T101" fmla="*/ 9712593 h 810"/>
                    <a:gd name="T102" fmla="*/ 374947 w 575"/>
                    <a:gd name="T103" fmla="*/ 11326534 h 810"/>
                    <a:gd name="T104" fmla="*/ 111299 w 575"/>
                    <a:gd name="T105" fmla="*/ 13015948 h 810"/>
                    <a:gd name="T106" fmla="*/ 0 w 575"/>
                    <a:gd name="T107" fmla="*/ 14740210 h 8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5"/>
                    <a:gd name="T163" fmla="*/ 0 h 810"/>
                    <a:gd name="T164" fmla="*/ 575 w 575"/>
                    <a:gd name="T165" fmla="*/ 810 h 8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5" h="810">
                      <a:moveTo>
                        <a:pt x="0" y="406"/>
                      </a:moveTo>
                      <a:lnTo>
                        <a:pt x="0" y="414"/>
                      </a:lnTo>
                      <a:lnTo>
                        <a:pt x="0" y="422"/>
                      </a:lnTo>
                      <a:lnTo>
                        <a:pt x="1" y="429"/>
                      </a:lnTo>
                      <a:lnTo>
                        <a:pt x="1" y="437"/>
                      </a:lnTo>
                      <a:lnTo>
                        <a:pt x="2" y="445"/>
                      </a:lnTo>
                      <a:lnTo>
                        <a:pt x="2" y="452"/>
                      </a:lnTo>
                      <a:lnTo>
                        <a:pt x="3" y="460"/>
                      </a:lnTo>
                      <a:lnTo>
                        <a:pt x="4" y="467"/>
                      </a:lnTo>
                      <a:lnTo>
                        <a:pt x="5" y="475"/>
                      </a:lnTo>
                      <a:lnTo>
                        <a:pt x="6" y="482"/>
                      </a:lnTo>
                      <a:lnTo>
                        <a:pt x="7" y="489"/>
                      </a:lnTo>
                      <a:lnTo>
                        <a:pt x="8" y="497"/>
                      </a:lnTo>
                      <a:lnTo>
                        <a:pt x="10" y="504"/>
                      </a:lnTo>
                      <a:lnTo>
                        <a:pt x="11" y="511"/>
                      </a:lnTo>
                      <a:lnTo>
                        <a:pt x="13" y="518"/>
                      </a:lnTo>
                      <a:lnTo>
                        <a:pt x="15" y="525"/>
                      </a:lnTo>
                      <a:lnTo>
                        <a:pt x="17" y="532"/>
                      </a:lnTo>
                      <a:lnTo>
                        <a:pt x="18" y="539"/>
                      </a:lnTo>
                      <a:lnTo>
                        <a:pt x="21" y="546"/>
                      </a:lnTo>
                      <a:lnTo>
                        <a:pt x="23" y="553"/>
                      </a:lnTo>
                      <a:lnTo>
                        <a:pt x="25" y="560"/>
                      </a:lnTo>
                      <a:lnTo>
                        <a:pt x="27" y="567"/>
                      </a:lnTo>
                      <a:lnTo>
                        <a:pt x="30" y="574"/>
                      </a:lnTo>
                      <a:lnTo>
                        <a:pt x="32" y="580"/>
                      </a:lnTo>
                      <a:lnTo>
                        <a:pt x="35" y="587"/>
                      </a:lnTo>
                      <a:lnTo>
                        <a:pt x="38" y="593"/>
                      </a:lnTo>
                      <a:lnTo>
                        <a:pt x="40" y="600"/>
                      </a:lnTo>
                      <a:lnTo>
                        <a:pt x="43" y="606"/>
                      </a:lnTo>
                      <a:lnTo>
                        <a:pt x="46" y="611"/>
                      </a:lnTo>
                      <a:lnTo>
                        <a:pt x="49" y="618"/>
                      </a:lnTo>
                      <a:lnTo>
                        <a:pt x="53" y="624"/>
                      </a:lnTo>
                      <a:lnTo>
                        <a:pt x="56" y="630"/>
                      </a:lnTo>
                      <a:lnTo>
                        <a:pt x="59" y="636"/>
                      </a:lnTo>
                      <a:lnTo>
                        <a:pt x="63" y="642"/>
                      </a:lnTo>
                      <a:lnTo>
                        <a:pt x="66" y="648"/>
                      </a:lnTo>
                      <a:lnTo>
                        <a:pt x="70" y="653"/>
                      </a:lnTo>
                      <a:lnTo>
                        <a:pt x="74" y="659"/>
                      </a:lnTo>
                      <a:lnTo>
                        <a:pt x="77" y="665"/>
                      </a:lnTo>
                      <a:lnTo>
                        <a:pt x="81" y="670"/>
                      </a:lnTo>
                      <a:lnTo>
                        <a:pt x="85" y="676"/>
                      </a:lnTo>
                      <a:lnTo>
                        <a:pt x="89" y="681"/>
                      </a:lnTo>
                      <a:lnTo>
                        <a:pt x="93" y="686"/>
                      </a:lnTo>
                      <a:lnTo>
                        <a:pt x="98" y="691"/>
                      </a:lnTo>
                      <a:lnTo>
                        <a:pt x="102" y="697"/>
                      </a:lnTo>
                      <a:lnTo>
                        <a:pt x="107" y="702"/>
                      </a:lnTo>
                      <a:lnTo>
                        <a:pt x="112" y="708"/>
                      </a:lnTo>
                      <a:lnTo>
                        <a:pt x="117" y="713"/>
                      </a:lnTo>
                      <a:lnTo>
                        <a:pt x="122" y="718"/>
                      </a:lnTo>
                      <a:lnTo>
                        <a:pt x="127" y="723"/>
                      </a:lnTo>
                      <a:lnTo>
                        <a:pt x="132" y="728"/>
                      </a:lnTo>
                      <a:lnTo>
                        <a:pt x="138" y="733"/>
                      </a:lnTo>
                      <a:lnTo>
                        <a:pt x="143" y="737"/>
                      </a:lnTo>
                      <a:lnTo>
                        <a:pt x="149" y="742"/>
                      </a:lnTo>
                      <a:lnTo>
                        <a:pt x="154" y="746"/>
                      </a:lnTo>
                      <a:lnTo>
                        <a:pt x="160" y="750"/>
                      </a:lnTo>
                      <a:lnTo>
                        <a:pt x="165" y="754"/>
                      </a:lnTo>
                      <a:lnTo>
                        <a:pt x="171" y="758"/>
                      </a:lnTo>
                      <a:lnTo>
                        <a:pt x="177" y="762"/>
                      </a:lnTo>
                      <a:lnTo>
                        <a:pt x="183" y="766"/>
                      </a:lnTo>
                      <a:lnTo>
                        <a:pt x="189" y="770"/>
                      </a:lnTo>
                      <a:lnTo>
                        <a:pt x="195" y="773"/>
                      </a:lnTo>
                      <a:lnTo>
                        <a:pt x="201" y="776"/>
                      </a:lnTo>
                      <a:lnTo>
                        <a:pt x="207" y="779"/>
                      </a:lnTo>
                      <a:lnTo>
                        <a:pt x="214" y="782"/>
                      </a:lnTo>
                      <a:lnTo>
                        <a:pt x="220" y="785"/>
                      </a:lnTo>
                      <a:lnTo>
                        <a:pt x="226" y="788"/>
                      </a:lnTo>
                      <a:lnTo>
                        <a:pt x="233" y="791"/>
                      </a:lnTo>
                      <a:lnTo>
                        <a:pt x="239" y="793"/>
                      </a:lnTo>
                      <a:lnTo>
                        <a:pt x="246" y="795"/>
                      </a:lnTo>
                      <a:lnTo>
                        <a:pt x="252" y="797"/>
                      </a:lnTo>
                      <a:lnTo>
                        <a:pt x="259" y="799"/>
                      </a:lnTo>
                      <a:lnTo>
                        <a:pt x="265" y="801"/>
                      </a:lnTo>
                      <a:lnTo>
                        <a:pt x="272" y="803"/>
                      </a:lnTo>
                      <a:lnTo>
                        <a:pt x="279" y="804"/>
                      </a:lnTo>
                      <a:lnTo>
                        <a:pt x="286" y="805"/>
                      </a:lnTo>
                      <a:lnTo>
                        <a:pt x="292" y="806"/>
                      </a:lnTo>
                      <a:lnTo>
                        <a:pt x="299" y="807"/>
                      </a:lnTo>
                      <a:lnTo>
                        <a:pt x="306" y="808"/>
                      </a:lnTo>
                      <a:lnTo>
                        <a:pt x="313" y="809"/>
                      </a:lnTo>
                      <a:lnTo>
                        <a:pt x="320" y="809"/>
                      </a:lnTo>
                      <a:lnTo>
                        <a:pt x="327" y="809"/>
                      </a:lnTo>
                      <a:lnTo>
                        <a:pt x="334" y="809"/>
                      </a:lnTo>
                      <a:lnTo>
                        <a:pt x="342" y="809"/>
                      </a:lnTo>
                      <a:lnTo>
                        <a:pt x="349" y="809"/>
                      </a:lnTo>
                      <a:lnTo>
                        <a:pt x="357" y="808"/>
                      </a:lnTo>
                      <a:lnTo>
                        <a:pt x="364" y="808"/>
                      </a:lnTo>
                      <a:lnTo>
                        <a:pt x="371" y="807"/>
                      </a:lnTo>
                      <a:lnTo>
                        <a:pt x="379" y="806"/>
                      </a:lnTo>
                      <a:lnTo>
                        <a:pt x="386" y="804"/>
                      </a:lnTo>
                      <a:lnTo>
                        <a:pt x="393" y="803"/>
                      </a:lnTo>
                      <a:lnTo>
                        <a:pt x="400" y="801"/>
                      </a:lnTo>
                      <a:lnTo>
                        <a:pt x="406" y="799"/>
                      </a:lnTo>
                      <a:lnTo>
                        <a:pt x="413" y="797"/>
                      </a:lnTo>
                      <a:lnTo>
                        <a:pt x="420" y="795"/>
                      </a:lnTo>
                      <a:lnTo>
                        <a:pt x="426" y="792"/>
                      </a:lnTo>
                      <a:lnTo>
                        <a:pt x="433" y="790"/>
                      </a:lnTo>
                      <a:lnTo>
                        <a:pt x="439" y="787"/>
                      </a:lnTo>
                      <a:lnTo>
                        <a:pt x="445" y="784"/>
                      </a:lnTo>
                      <a:lnTo>
                        <a:pt x="451" y="781"/>
                      </a:lnTo>
                      <a:lnTo>
                        <a:pt x="457" y="777"/>
                      </a:lnTo>
                      <a:lnTo>
                        <a:pt x="463" y="774"/>
                      </a:lnTo>
                      <a:lnTo>
                        <a:pt x="469" y="770"/>
                      </a:lnTo>
                      <a:lnTo>
                        <a:pt x="474" y="766"/>
                      </a:lnTo>
                      <a:lnTo>
                        <a:pt x="480" y="762"/>
                      </a:lnTo>
                      <a:lnTo>
                        <a:pt x="485" y="758"/>
                      </a:lnTo>
                      <a:lnTo>
                        <a:pt x="490" y="754"/>
                      </a:lnTo>
                      <a:lnTo>
                        <a:pt x="495" y="750"/>
                      </a:lnTo>
                      <a:lnTo>
                        <a:pt x="500" y="745"/>
                      </a:lnTo>
                      <a:lnTo>
                        <a:pt x="505" y="740"/>
                      </a:lnTo>
                      <a:lnTo>
                        <a:pt x="509" y="735"/>
                      </a:lnTo>
                      <a:lnTo>
                        <a:pt x="514" y="730"/>
                      </a:lnTo>
                      <a:lnTo>
                        <a:pt x="518" y="725"/>
                      </a:lnTo>
                      <a:lnTo>
                        <a:pt x="523" y="719"/>
                      </a:lnTo>
                      <a:lnTo>
                        <a:pt x="527" y="714"/>
                      </a:lnTo>
                      <a:lnTo>
                        <a:pt x="530" y="708"/>
                      </a:lnTo>
                      <a:lnTo>
                        <a:pt x="534" y="702"/>
                      </a:lnTo>
                      <a:lnTo>
                        <a:pt x="538" y="696"/>
                      </a:lnTo>
                      <a:lnTo>
                        <a:pt x="541" y="690"/>
                      </a:lnTo>
                      <a:lnTo>
                        <a:pt x="544" y="685"/>
                      </a:lnTo>
                      <a:lnTo>
                        <a:pt x="547" y="680"/>
                      </a:lnTo>
                      <a:lnTo>
                        <a:pt x="549" y="674"/>
                      </a:lnTo>
                      <a:lnTo>
                        <a:pt x="552" y="668"/>
                      </a:lnTo>
                      <a:lnTo>
                        <a:pt x="554" y="663"/>
                      </a:lnTo>
                      <a:lnTo>
                        <a:pt x="556" y="657"/>
                      </a:lnTo>
                      <a:lnTo>
                        <a:pt x="558" y="651"/>
                      </a:lnTo>
                      <a:lnTo>
                        <a:pt x="560" y="645"/>
                      </a:lnTo>
                      <a:lnTo>
                        <a:pt x="562" y="639"/>
                      </a:lnTo>
                      <a:lnTo>
                        <a:pt x="563" y="633"/>
                      </a:lnTo>
                      <a:lnTo>
                        <a:pt x="565" y="627"/>
                      </a:lnTo>
                      <a:lnTo>
                        <a:pt x="566" y="620"/>
                      </a:lnTo>
                      <a:lnTo>
                        <a:pt x="568" y="614"/>
                      </a:lnTo>
                      <a:lnTo>
                        <a:pt x="569" y="608"/>
                      </a:lnTo>
                      <a:lnTo>
                        <a:pt x="570" y="602"/>
                      </a:lnTo>
                      <a:lnTo>
                        <a:pt x="571" y="595"/>
                      </a:lnTo>
                      <a:lnTo>
                        <a:pt x="572" y="588"/>
                      </a:lnTo>
                      <a:lnTo>
                        <a:pt x="572" y="582"/>
                      </a:lnTo>
                      <a:lnTo>
                        <a:pt x="573" y="575"/>
                      </a:lnTo>
                      <a:lnTo>
                        <a:pt x="573" y="568"/>
                      </a:lnTo>
                      <a:lnTo>
                        <a:pt x="574" y="561"/>
                      </a:lnTo>
                      <a:lnTo>
                        <a:pt x="574" y="554"/>
                      </a:lnTo>
                      <a:lnTo>
                        <a:pt x="574" y="546"/>
                      </a:lnTo>
                      <a:lnTo>
                        <a:pt x="574" y="539"/>
                      </a:lnTo>
                      <a:lnTo>
                        <a:pt x="574" y="532"/>
                      </a:lnTo>
                      <a:lnTo>
                        <a:pt x="573" y="525"/>
                      </a:lnTo>
                      <a:lnTo>
                        <a:pt x="573" y="517"/>
                      </a:lnTo>
                      <a:lnTo>
                        <a:pt x="572" y="510"/>
                      </a:lnTo>
                      <a:lnTo>
                        <a:pt x="572" y="502"/>
                      </a:lnTo>
                      <a:lnTo>
                        <a:pt x="571" y="495"/>
                      </a:lnTo>
                      <a:lnTo>
                        <a:pt x="570" y="487"/>
                      </a:lnTo>
                      <a:lnTo>
                        <a:pt x="569" y="479"/>
                      </a:lnTo>
                      <a:lnTo>
                        <a:pt x="568" y="472"/>
                      </a:lnTo>
                      <a:lnTo>
                        <a:pt x="567" y="464"/>
                      </a:lnTo>
                      <a:lnTo>
                        <a:pt x="565" y="456"/>
                      </a:lnTo>
                      <a:lnTo>
                        <a:pt x="564" y="448"/>
                      </a:lnTo>
                      <a:lnTo>
                        <a:pt x="562" y="440"/>
                      </a:lnTo>
                      <a:lnTo>
                        <a:pt x="561" y="432"/>
                      </a:lnTo>
                      <a:lnTo>
                        <a:pt x="559" y="424"/>
                      </a:lnTo>
                      <a:lnTo>
                        <a:pt x="557" y="416"/>
                      </a:lnTo>
                      <a:lnTo>
                        <a:pt x="555" y="408"/>
                      </a:lnTo>
                      <a:lnTo>
                        <a:pt x="557" y="400"/>
                      </a:lnTo>
                      <a:lnTo>
                        <a:pt x="559" y="392"/>
                      </a:lnTo>
                      <a:lnTo>
                        <a:pt x="560" y="385"/>
                      </a:lnTo>
                      <a:lnTo>
                        <a:pt x="562" y="377"/>
                      </a:lnTo>
                      <a:lnTo>
                        <a:pt x="564" y="369"/>
                      </a:lnTo>
                      <a:lnTo>
                        <a:pt x="565" y="361"/>
                      </a:lnTo>
                      <a:lnTo>
                        <a:pt x="566" y="353"/>
                      </a:lnTo>
                      <a:lnTo>
                        <a:pt x="567" y="345"/>
                      </a:lnTo>
                      <a:lnTo>
                        <a:pt x="568" y="338"/>
                      </a:lnTo>
                      <a:lnTo>
                        <a:pt x="569" y="330"/>
                      </a:lnTo>
                      <a:lnTo>
                        <a:pt x="570" y="322"/>
                      </a:lnTo>
                      <a:lnTo>
                        <a:pt x="571" y="315"/>
                      </a:lnTo>
                      <a:lnTo>
                        <a:pt x="571" y="307"/>
                      </a:lnTo>
                      <a:lnTo>
                        <a:pt x="572" y="300"/>
                      </a:lnTo>
                      <a:lnTo>
                        <a:pt x="572" y="292"/>
                      </a:lnTo>
                      <a:lnTo>
                        <a:pt x="573" y="285"/>
                      </a:lnTo>
                      <a:lnTo>
                        <a:pt x="573" y="278"/>
                      </a:lnTo>
                      <a:lnTo>
                        <a:pt x="573" y="271"/>
                      </a:lnTo>
                      <a:lnTo>
                        <a:pt x="573" y="263"/>
                      </a:lnTo>
                      <a:lnTo>
                        <a:pt x="573" y="256"/>
                      </a:lnTo>
                      <a:lnTo>
                        <a:pt x="572" y="249"/>
                      </a:lnTo>
                      <a:lnTo>
                        <a:pt x="572" y="242"/>
                      </a:lnTo>
                      <a:lnTo>
                        <a:pt x="571" y="235"/>
                      </a:lnTo>
                      <a:lnTo>
                        <a:pt x="571" y="228"/>
                      </a:lnTo>
                      <a:lnTo>
                        <a:pt x="570" y="222"/>
                      </a:lnTo>
                      <a:lnTo>
                        <a:pt x="569" y="215"/>
                      </a:lnTo>
                      <a:lnTo>
                        <a:pt x="568" y="208"/>
                      </a:lnTo>
                      <a:lnTo>
                        <a:pt x="567" y="202"/>
                      </a:lnTo>
                      <a:lnTo>
                        <a:pt x="566" y="195"/>
                      </a:lnTo>
                      <a:lnTo>
                        <a:pt x="564" y="189"/>
                      </a:lnTo>
                      <a:lnTo>
                        <a:pt x="563" y="183"/>
                      </a:lnTo>
                      <a:lnTo>
                        <a:pt x="561" y="176"/>
                      </a:lnTo>
                      <a:lnTo>
                        <a:pt x="560" y="170"/>
                      </a:lnTo>
                      <a:lnTo>
                        <a:pt x="558" y="164"/>
                      </a:lnTo>
                      <a:lnTo>
                        <a:pt x="556" y="158"/>
                      </a:lnTo>
                      <a:lnTo>
                        <a:pt x="554" y="152"/>
                      </a:lnTo>
                      <a:lnTo>
                        <a:pt x="552" y="147"/>
                      </a:lnTo>
                      <a:lnTo>
                        <a:pt x="549" y="141"/>
                      </a:lnTo>
                      <a:lnTo>
                        <a:pt x="547" y="135"/>
                      </a:lnTo>
                      <a:lnTo>
                        <a:pt x="544" y="130"/>
                      </a:lnTo>
                      <a:lnTo>
                        <a:pt x="542" y="125"/>
                      </a:lnTo>
                      <a:lnTo>
                        <a:pt x="539" y="119"/>
                      </a:lnTo>
                      <a:lnTo>
                        <a:pt x="536" y="113"/>
                      </a:lnTo>
                      <a:lnTo>
                        <a:pt x="532" y="107"/>
                      </a:lnTo>
                      <a:lnTo>
                        <a:pt x="528" y="101"/>
                      </a:lnTo>
                      <a:lnTo>
                        <a:pt x="524" y="95"/>
                      </a:lnTo>
                      <a:lnTo>
                        <a:pt x="520" y="90"/>
                      </a:lnTo>
                      <a:lnTo>
                        <a:pt x="516" y="84"/>
                      </a:lnTo>
                      <a:lnTo>
                        <a:pt x="512" y="79"/>
                      </a:lnTo>
                      <a:lnTo>
                        <a:pt x="507" y="74"/>
                      </a:lnTo>
                      <a:lnTo>
                        <a:pt x="503" y="69"/>
                      </a:lnTo>
                      <a:lnTo>
                        <a:pt x="498" y="64"/>
                      </a:lnTo>
                      <a:lnTo>
                        <a:pt x="493" y="59"/>
                      </a:lnTo>
                      <a:lnTo>
                        <a:pt x="488" y="55"/>
                      </a:lnTo>
                      <a:lnTo>
                        <a:pt x="483" y="50"/>
                      </a:lnTo>
                      <a:lnTo>
                        <a:pt x="477" y="46"/>
                      </a:lnTo>
                      <a:lnTo>
                        <a:pt x="472" y="42"/>
                      </a:lnTo>
                      <a:lnTo>
                        <a:pt x="466" y="38"/>
                      </a:lnTo>
                      <a:lnTo>
                        <a:pt x="460" y="35"/>
                      </a:lnTo>
                      <a:lnTo>
                        <a:pt x="455" y="31"/>
                      </a:lnTo>
                      <a:lnTo>
                        <a:pt x="449" y="28"/>
                      </a:lnTo>
                      <a:lnTo>
                        <a:pt x="443" y="25"/>
                      </a:lnTo>
                      <a:lnTo>
                        <a:pt x="436" y="22"/>
                      </a:lnTo>
                      <a:lnTo>
                        <a:pt x="430" y="19"/>
                      </a:lnTo>
                      <a:lnTo>
                        <a:pt x="424" y="16"/>
                      </a:lnTo>
                      <a:lnTo>
                        <a:pt x="417" y="14"/>
                      </a:lnTo>
                      <a:lnTo>
                        <a:pt x="410" y="12"/>
                      </a:lnTo>
                      <a:lnTo>
                        <a:pt x="404" y="10"/>
                      </a:lnTo>
                      <a:lnTo>
                        <a:pt x="397" y="8"/>
                      </a:lnTo>
                      <a:lnTo>
                        <a:pt x="390" y="6"/>
                      </a:lnTo>
                      <a:lnTo>
                        <a:pt x="383" y="5"/>
                      </a:lnTo>
                      <a:lnTo>
                        <a:pt x="376" y="3"/>
                      </a:lnTo>
                      <a:lnTo>
                        <a:pt x="369" y="2"/>
                      </a:lnTo>
                      <a:lnTo>
                        <a:pt x="361" y="1"/>
                      </a:lnTo>
                      <a:lnTo>
                        <a:pt x="354" y="1"/>
                      </a:lnTo>
                      <a:lnTo>
                        <a:pt x="347" y="0"/>
                      </a:lnTo>
                      <a:lnTo>
                        <a:pt x="339" y="0"/>
                      </a:lnTo>
                      <a:lnTo>
                        <a:pt x="331" y="0"/>
                      </a:lnTo>
                      <a:lnTo>
                        <a:pt x="324" y="0"/>
                      </a:lnTo>
                      <a:lnTo>
                        <a:pt x="317" y="0"/>
                      </a:lnTo>
                      <a:lnTo>
                        <a:pt x="310" y="1"/>
                      </a:lnTo>
                      <a:lnTo>
                        <a:pt x="303" y="1"/>
                      </a:lnTo>
                      <a:lnTo>
                        <a:pt x="296" y="2"/>
                      </a:lnTo>
                      <a:lnTo>
                        <a:pt x="290" y="3"/>
                      </a:lnTo>
                      <a:lnTo>
                        <a:pt x="283" y="4"/>
                      </a:lnTo>
                      <a:lnTo>
                        <a:pt x="276" y="5"/>
                      </a:lnTo>
                      <a:lnTo>
                        <a:pt x="269" y="7"/>
                      </a:lnTo>
                      <a:lnTo>
                        <a:pt x="263" y="9"/>
                      </a:lnTo>
                      <a:lnTo>
                        <a:pt x="256" y="10"/>
                      </a:lnTo>
                      <a:lnTo>
                        <a:pt x="249" y="12"/>
                      </a:lnTo>
                      <a:lnTo>
                        <a:pt x="243" y="15"/>
                      </a:lnTo>
                      <a:lnTo>
                        <a:pt x="236" y="17"/>
                      </a:lnTo>
                      <a:lnTo>
                        <a:pt x="230" y="19"/>
                      </a:lnTo>
                      <a:lnTo>
                        <a:pt x="223" y="22"/>
                      </a:lnTo>
                      <a:lnTo>
                        <a:pt x="217" y="25"/>
                      </a:lnTo>
                      <a:lnTo>
                        <a:pt x="211" y="27"/>
                      </a:lnTo>
                      <a:lnTo>
                        <a:pt x="204" y="31"/>
                      </a:lnTo>
                      <a:lnTo>
                        <a:pt x="198" y="34"/>
                      </a:lnTo>
                      <a:lnTo>
                        <a:pt x="192" y="37"/>
                      </a:lnTo>
                      <a:lnTo>
                        <a:pt x="186" y="41"/>
                      </a:lnTo>
                      <a:lnTo>
                        <a:pt x="180" y="44"/>
                      </a:lnTo>
                      <a:lnTo>
                        <a:pt x="174" y="48"/>
                      </a:lnTo>
                      <a:lnTo>
                        <a:pt x="169" y="52"/>
                      </a:lnTo>
                      <a:lnTo>
                        <a:pt x="163" y="56"/>
                      </a:lnTo>
                      <a:lnTo>
                        <a:pt x="157" y="60"/>
                      </a:lnTo>
                      <a:lnTo>
                        <a:pt x="152" y="64"/>
                      </a:lnTo>
                      <a:lnTo>
                        <a:pt x="146" y="69"/>
                      </a:lnTo>
                      <a:lnTo>
                        <a:pt x="141" y="73"/>
                      </a:lnTo>
                      <a:lnTo>
                        <a:pt x="135" y="78"/>
                      </a:lnTo>
                      <a:lnTo>
                        <a:pt x="130" y="83"/>
                      </a:lnTo>
                      <a:lnTo>
                        <a:pt x="125" y="88"/>
                      </a:lnTo>
                      <a:lnTo>
                        <a:pt x="120" y="93"/>
                      </a:lnTo>
                      <a:lnTo>
                        <a:pt x="115" y="98"/>
                      </a:lnTo>
                      <a:lnTo>
                        <a:pt x="110" y="103"/>
                      </a:lnTo>
                      <a:lnTo>
                        <a:pt x="105" y="109"/>
                      </a:lnTo>
                      <a:lnTo>
                        <a:pt x="100" y="114"/>
                      </a:lnTo>
                      <a:lnTo>
                        <a:pt x="95" y="120"/>
                      </a:lnTo>
                      <a:lnTo>
                        <a:pt x="91" y="125"/>
                      </a:lnTo>
                      <a:lnTo>
                        <a:pt x="87" y="130"/>
                      </a:lnTo>
                      <a:lnTo>
                        <a:pt x="83" y="135"/>
                      </a:lnTo>
                      <a:lnTo>
                        <a:pt x="79" y="141"/>
                      </a:lnTo>
                      <a:lnTo>
                        <a:pt x="75" y="146"/>
                      </a:lnTo>
                      <a:lnTo>
                        <a:pt x="72" y="152"/>
                      </a:lnTo>
                      <a:lnTo>
                        <a:pt x="68" y="158"/>
                      </a:lnTo>
                      <a:lnTo>
                        <a:pt x="64" y="164"/>
                      </a:lnTo>
                      <a:lnTo>
                        <a:pt x="61" y="169"/>
                      </a:lnTo>
                      <a:lnTo>
                        <a:pt x="57" y="175"/>
                      </a:lnTo>
                      <a:lnTo>
                        <a:pt x="54" y="181"/>
                      </a:lnTo>
                      <a:lnTo>
                        <a:pt x="51" y="187"/>
                      </a:lnTo>
                      <a:lnTo>
                        <a:pt x="48" y="194"/>
                      </a:lnTo>
                      <a:lnTo>
                        <a:pt x="45" y="200"/>
                      </a:lnTo>
                      <a:lnTo>
                        <a:pt x="42" y="206"/>
                      </a:lnTo>
                      <a:lnTo>
                        <a:pt x="39" y="213"/>
                      </a:lnTo>
                      <a:lnTo>
                        <a:pt x="36" y="219"/>
                      </a:lnTo>
                      <a:lnTo>
                        <a:pt x="33" y="225"/>
                      </a:lnTo>
                      <a:lnTo>
                        <a:pt x="31" y="232"/>
                      </a:lnTo>
                      <a:lnTo>
                        <a:pt x="28" y="239"/>
                      </a:lnTo>
                      <a:lnTo>
                        <a:pt x="26" y="245"/>
                      </a:lnTo>
                      <a:lnTo>
                        <a:pt x="24" y="252"/>
                      </a:lnTo>
                      <a:lnTo>
                        <a:pt x="22" y="259"/>
                      </a:lnTo>
                      <a:lnTo>
                        <a:pt x="20" y="266"/>
                      </a:lnTo>
                      <a:lnTo>
                        <a:pt x="18" y="273"/>
                      </a:lnTo>
                      <a:lnTo>
                        <a:pt x="16" y="280"/>
                      </a:lnTo>
                      <a:lnTo>
                        <a:pt x="14" y="287"/>
                      </a:lnTo>
                      <a:lnTo>
                        <a:pt x="12" y="294"/>
                      </a:lnTo>
                      <a:lnTo>
                        <a:pt x="11" y="301"/>
                      </a:lnTo>
                      <a:lnTo>
                        <a:pt x="9" y="308"/>
                      </a:lnTo>
                      <a:lnTo>
                        <a:pt x="8" y="316"/>
                      </a:lnTo>
                      <a:lnTo>
                        <a:pt x="7" y="323"/>
                      </a:lnTo>
                      <a:lnTo>
                        <a:pt x="5" y="330"/>
                      </a:lnTo>
                      <a:lnTo>
                        <a:pt x="4" y="338"/>
                      </a:lnTo>
                      <a:lnTo>
                        <a:pt x="3" y="345"/>
                      </a:lnTo>
                      <a:lnTo>
                        <a:pt x="3" y="353"/>
                      </a:lnTo>
                      <a:lnTo>
                        <a:pt x="2" y="360"/>
                      </a:lnTo>
                      <a:lnTo>
                        <a:pt x="1" y="368"/>
                      </a:lnTo>
                      <a:lnTo>
                        <a:pt x="1" y="375"/>
                      </a:lnTo>
                      <a:lnTo>
                        <a:pt x="0" y="383"/>
                      </a:lnTo>
                      <a:lnTo>
                        <a:pt x="0" y="391"/>
                      </a:lnTo>
                      <a:lnTo>
                        <a:pt x="0" y="398"/>
                      </a:lnTo>
                      <a:lnTo>
                        <a:pt x="0" y="406"/>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7729" name="Freeform 483"/>
                <p:cNvSpPr>
                  <a:spLocks/>
                </p:cNvSpPr>
                <p:nvPr/>
              </p:nvSpPr>
              <p:spPr bwMode="auto">
                <a:xfrm>
                  <a:off x="2349" y="1593"/>
                  <a:ext cx="653" cy="887"/>
                </a:xfrm>
                <a:custGeom>
                  <a:avLst/>
                  <a:gdLst>
                    <a:gd name="T0" fmla="*/ 1 w 508"/>
                    <a:gd name="T1" fmla="*/ 566665 h 716"/>
                    <a:gd name="T2" fmla="*/ 24514 w 508"/>
                    <a:gd name="T3" fmla="*/ 621864 h 716"/>
                    <a:gd name="T4" fmla="*/ 66927 w 508"/>
                    <a:gd name="T5" fmla="*/ 674520 h 716"/>
                    <a:gd name="T6" fmla="*/ 119363 w 508"/>
                    <a:gd name="T7" fmla="*/ 723352 h 716"/>
                    <a:gd name="T8" fmla="*/ 182726 w 508"/>
                    <a:gd name="T9" fmla="*/ 772106 h 716"/>
                    <a:gd name="T10" fmla="*/ 268473 w 508"/>
                    <a:gd name="T11" fmla="*/ 816304 h 716"/>
                    <a:gd name="T12" fmla="*/ 359998 w 508"/>
                    <a:gd name="T13" fmla="*/ 857481 h 716"/>
                    <a:gd name="T14" fmla="*/ 443608 w 508"/>
                    <a:gd name="T15" fmla="*/ 888677 h 716"/>
                    <a:gd name="T16" fmla="*/ 570228 w 508"/>
                    <a:gd name="T17" fmla="*/ 927759 h 716"/>
                    <a:gd name="T18" fmla="*/ 709001 w 508"/>
                    <a:gd name="T19" fmla="*/ 963173 h 716"/>
                    <a:gd name="T20" fmla="*/ 856580 w 508"/>
                    <a:gd name="T21" fmla="*/ 990821 h 716"/>
                    <a:gd name="T22" fmla="*/ 1018722 w 508"/>
                    <a:gd name="T23" fmla="*/ 1012095 h 716"/>
                    <a:gd name="T24" fmla="*/ 1191995 w 508"/>
                    <a:gd name="T25" fmla="*/ 1028127 h 716"/>
                    <a:gd name="T26" fmla="*/ 1362056 w 508"/>
                    <a:gd name="T27" fmla="*/ 1038003 h 716"/>
                    <a:gd name="T28" fmla="*/ 1503634 w 508"/>
                    <a:gd name="T29" fmla="*/ 1039175 h 716"/>
                    <a:gd name="T30" fmla="*/ 1695755 w 508"/>
                    <a:gd name="T31" fmla="*/ 1035180 h 716"/>
                    <a:gd name="T32" fmla="*/ 1874181 w 508"/>
                    <a:gd name="T33" fmla="*/ 1023368 h 716"/>
                    <a:gd name="T34" fmla="*/ 2035395 w 508"/>
                    <a:gd name="T35" fmla="*/ 1004036 h 716"/>
                    <a:gd name="T36" fmla="*/ 2182201 w 508"/>
                    <a:gd name="T37" fmla="*/ 976257 h 716"/>
                    <a:gd name="T38" fmla="*/ 2305846 w 508"/>
                    <a:gd name="T39" fmla="*/ 944117 h 716"/>
                    <a:gd name="T40" fmla="*/ 2413919 w 508"/>
                    <a:gd name="T41" fmla="*/ 905021 h 716"/>
                    <a:gd name="T42" fmla="*/ 2474527 w 508"/>
                    <a:gd name="T43" fmla="*/ 871328 h 716"/>
                    <a:gd name="T44" fmla="*/ 2531762 w 508"/>
                    <a:gd name="T45" fmla="*/ 829406 h 716"/>
                    <a:gd name="T46" fmla="*/ 2566876 w 508"/>
                    <a:gd name="T47" fmla="*/ 784672 h 716"/>
                    <a:gd name="T48" fmla="*/ 2586570 w 508"/>
                    <a:gd name="T49" fmla="*/ 736152 h 716"/>
                    <a:gd name="T50" fmla="*/ 2586570 w 508"/>
                    <a:gd name="T51" fmla="*/ 682011 h 716"/>
                    <a:gd name="T52" fmla="*/ 2572442 w 508"/>
                    <a:gd name="T53" fmla="*/ 627666 h 716"/>
                    <a:gd name="T54" fmla="*/ 2534518 w 508"/>
                    <a:gd name="T55" fmla="*/ 570832 h 716"/>
                    <a:gd name="T56" fmla="*/ 2500211 w 508"/>
                    <a:gd name="T57" fmla="*/ 524081 h 716"/>
                    <a:gd name="T58" fmla="*/ 2542252 w 508"/>
                    <a:gd name="T59" fmla="*/ 464800 h 716"/>
                    <a:gd name="T60" fmla="*/ 2572442 w 508"/>
                    <a:gd name="T61" fmla="*/ 408942 h 716"/>
                    <a:gd name="T62" fmla="*/ 2581842 w 508"/>
                    <a:gd name="T63" fmla="*/ 353147 h 716"/>
                    <a:gd name="T64" fmla="*/ 2574632 w 508"/>
                    <a:gd name="T65" fmla="*/ 298627 h 716"/>
                    <a:gd name="T66" fmla="*/ 2555548 w 508"/>
                    <a:gd name="T67" fmla="*/ 250343 h 716"/>
                    <a:gd name="T68" fmla="*/ 2516010 w 508"/>
                    <a:gd name="T69" fmla="*/ 202108 h 716"/>
                    <a:gd name="T70" fmla="*/ 2450713 w 508"/>
                    <a:gd name="T71" fmla="*/ 162127 h 716"/>
                    <a:gd name="T72" fmla="*/ 2381545 w 508"/>
                    <a:gd name="T73" fmla="*/ 127477 h 716"/>
                    <a:gd name="T74" fmla="*/ 2273543 w 508"/>
                    <a:gd name="T75" fmla="*/ 88799 h 716"/>
                    <a:gd name="T76" fmla="*/ 2142900 w 508"/>
                    <a:gd name="T77" fmla="*/ 55565 h 716"/>
                    <a:gd name="T78" fmla="*/ 1988083 w 508"/>
                    <a:gd name="T79" fmla="*/ 31589 h 716"/>
                    <a:gd name="T80" fmla="*/ 1826671 w 508"/>
                    <a:gd name="T81" fmla="*/ 13086 h 716"/>
                    <a:gd name="T82" fmla="*/ 1642971 w 508"/>
                    <a:gd name="T83" fmla="*/ 2 h 716"/>
                    <a:gd name="T84" fmla="*/ 1497591 w 508"/>
                    <a:gd name="T85" fmla="*/ 0 h 716"/>
                    <a:gd name="T86" fmla="*/ 1319209 w 508"/>
                    <a:gd name="T87" fmla="*/ 4485 h 716"/>
                    <a:gd name="T88" fmla="*/ 1143708 w 508"/>
                    <a:gd name="T89" fmla="*/ 14974 h 716"/>
                    <a:gd name="T90" fmla="*/ 975686 w 508"/>
                    <a:gd name="T91" fmla="*/ 32999 h 716"/>
                    <a:gd name="T92" fmla="*/ 819354 w 508"/>
                    <a:gd name="T93" fmla="*/ 55565 h 716"/>
                    <a:gd name="T94" fmla="*/ 666375 w 508"/>
                    <a:gd name="T95" fmla="*/ 87265 h 716"/>
                    <a:gd name="T96" fmla="*/ 530192 w 508"/>
                    <a:gd name="T97" fmla="*/ 122413 h 716"/>
                    <a:gd name="T98" fmla="*/ 429090 w 508"/>
                    <a:gd name="T99" fmla="*/ 153543 h 716"/>
                    <a:gd name="T100" fmla="*/ 325887 w 508"/>
                    <a:gd name="T101" fmla="*/ 193274 h 716"/>
                    <a:gd name="T102" fmla="*/ 237277 w 508"/>
                    <a:gd name="T103" fmla="*/ 235641 h 716"/>
                    <a:gd name="T104" fmla="*/ 162618 w 508"/>
                    <a:gd name="T105" fmla="*/ 281536 h 716"/>
                    <a:gd name="T106" fmla="*/ 100396 w 508"/>
                    <a:gd name="T107" fmla="*/ 330104 h 716"/>
                    <a:gd name="T108" fmla="*/ 52066 w 508"/>
                    <a:gd name="T109" fmla="*/ 381700 h 716"/>
                    <a:gd name="T110" fmla="*/ 19071 w 508"/>
                    <a:gd name="T111" fmla="*/ 432249 h 716"/>
                    <a:gd name="T112" fmla="*/ 0 w 508"/>
                    <a:gd name="T113" fmla="*/ 487981 h 716"/>
                    <a:gd name="T114" fmla="*/ 0 w 508"/>
                    <a:gd name="T115" fmla="*/ 521803 h 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716"/>
                    <a:gd name="T176" fmla="*/ 508 w 508"/>
                    <a:gd name="T177" fmla="*/ 716 h 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716">
                      <a:moveTo>
                        <a:pt x="0" y="359"/>
                      </a:moveTo>
                      <a:lnTo>
                        <a:pt x="0" y="367"/>
                      </a:lnTo>
                      <a:lnTo>
                        <a:pt x="0" y="375"/>
                      </a:lnTo>
                      <a:lnTo>
                        <a:pt x="1" y="382"/>
                      </a:lnTo>
                      <a:lnTo>
                        <a:pt x="1" y="390"/>
                      </a:lnTo>
                      <a:lnTo>
                        <a:pt x="2" y="398"/>
                      </a:lnTo>
                      <a:lnTo>
                        <a:pt x="2" y="405"/>
                      </a:lnTo>
                      <a:lnTo>
                        <a:pt x="3" y="413"/>
                      </a:lnTo>
                      <a:lnTo>
                        <a:pt x="4" y="420"/>
                      </a:lnTo>
                      <a:lnTo>
                        <a:pt x="5" y="428"/>
                      </a:lnTo>
                      <a:lnTo>
                        <a:pt x="7" y="435"/>
                      </a:lnTo>
                      <a:lnTo>
                        <a:pt x="8" y="442"/>
                      </a:lnTo>
                      <a:lnTo>
                        <a:pt x="9" y="449"/>
                      </a:lnTo>
                      <a:lnTo>
                        <a:pt x="11" y="457"/>
                      </a:lnTo>
                      <a:lnTo>
                        <a:pt x="13" y="464"/>
                      </a:lnTo>
                      <a:lnTo>
                        <a:pt x="15" y="471"/>
                      </a:lnTo>
                      <a:lnTo>
                        <a:pt x="16" y="478"/>
                      </a:lnTo>
                      <a:lnTo>
                        <a:pt x="18" y="485"/>
                      </a:lnTo>
                      <a:lnTo>
                        <a:pt x="21" y="492"/>
                      </a:lnTo>
                      <a:lnTo>
                        <a:pt x="23" y="498"/>
                      </a:lnTo>
                      <a:lnTo>
                        <a:pt x="25" y="505"/>
                      </a:lnTo>
                      <a:lnTo>
                        <a:pt x="28" y="512"/>
                      </a:lnTo>
                      <a:lnTo>
                        <a:pt x="30" y="518"/>
                      </a:lnTo>
                      <a:lnTo>
                        <a:pt x="33" y="525"/>
                      </a:lnTo>
                      <a:lnTo>
                        <a:pt x="36" y="531"/>
                      </a:lnTo>
                      <a:lnTo>
                        <a:pt x="39" y="538"/>
                      </a:lnTo>
                      <a:lnTo>
                        <a:pt x="42" y="544"/>
                      </a:lnTo>
                      <a:lnTo>
                        <a:pt x="45" y="550"/>
                      </a:lnTo>
                      <a:lnTo>
                        <a:pt x="48" y="556"/>
                      </a:lnTo>
                      <a:lnTo>
                        <a:pt x="52" y="562"/>
                      </a:lnTo>
                      <a:lnTo>
                        <a:pt x="55" y="567"/>
                      </a:lnTo>
                      <a:lnTo>
                        <a:pt x="59" y="573"/>
                      </a:lnTo>
                      <a:lnTo>
                        <a:pt x="62" y="579"/>
                      </a:lnTo>
                      <a:lnTo>
                        <a:pt x="66" y="584"/>
                      </a:lnTo>
                      <a:lnTo>
                        <a:pt x="70" y="590"/>
                      </a:lnTo>
                      <a:lnTo>
                        <a:pt x="74" y="595"/>
                      </a:lnTo>
                      <a:lnTo>
                        <a:pt x="78" y="601"/>
                      </a:lnTo>
                      <a:lnTo>
                        <a:pt x="82" y="606"/>
                      </a:lnTo>
                      <a:lnTo>
                        <a:pt x="86" y="611"/>
                      </a:lnTo>
                      <a:lnTo>
                        <a:pt x="91" y="617"/>
                      </a:lnTo>
                      <a:lnTo>
                        <a:pt x="96" y="622"/>
                      </a:lnTo>
                      <a:lnTo>
                        <a:pt x="101" y="628"/>
                      </a:lnTo>
                      <a:lnTo>
                        <a:pt x="106" y="633"/>
                      </a:lnTo>
                      <a:lnTo>
                        <a:pt x="111" y="638"/>
                      </a:lnTo>
                      <a:lnTo>
                        <a:pt x="117" y="643"/>
                      </a:lnTo>
                      <a:lnTo>
                        <a:pt x="122" y="648"/>
                      </a:lnTo>
                      <a:lnTo>
                        <a:pt x="127" y="653"/>
                      </a:lnTo>
                      <a:lnTo>
                        <a:pt x="133" y="657"/>
                      </a:lnTo>
                      <a:lnTo>
                        <a:pt x="139" y="662"/>
                      </a:lnTo>
                      <a:lnTo>
                        <a:pt x="145" y="666"/>
                      </a:lnTo>
                      <a:lnTo>
                        <a:pt x="150" y="670"/>
                      </a:lnTo>
                      <a:lnTo>
                        <a:pt x="156" y="674"/>
                      </a:lnTo>
                      <a:lnTo>
                        <a:pt x="162" y="678"/>
                      </a:lnTo>
                      <a:lnTo>
                        <a:pt x="168" y="681"/>
                      </a:lnTo>
                      <a:lnTo>
                        <a:pt x="175" y="685"/>
                      </a:lnTo>
                      <a:lnTo>
                        <a:pt x="181" y="688"/>
                      </a:lnTo>
                      <a:lnTo>
                        <a:pt x="187" y="691"/>
                      </a:lnTo>
                      <a:lnTo>
                        <a:pt x="193" y="694"/>
                      </a:lnTo>
                      <a:lnTo>
                        <a:pt x="200" y="697"/>
                      </a:lnTo>
                      <a:lnTo>
                        <a:pt x="206" y="699"/>
                      </a:lnTo>
                      <a:lnTo>
                        <a:pt x="213" y="701"/>
                      </a:lnTo>
                      <a:lnTo>
                        <a:pt x="219" y="704"/>
                      </a:lnTo>
                      <a:lnTo>
                        <a:pt x="226" y="706"/>
                      </a:lnTo>
                      <a:lnTo>
                        <a:pt x="233" y="708"/>
                      </a:lnTo>
                      <a:lnTo>
                        <a:pt x="240" y="709"/>
                      </a:lnTo>
                      <a:lnTo>
                        <a:pt x="246" y="711"/>
                      </a:lnTo>
                      <a:lnTo>
                        <a:pt x="253" y="712"/>
                      </a:lnTo>
                      <a:lnTo>
                        <a:pt x="260" y="713"/>
                      </a:lnTo>
                      <a:lnTo>
                        <a:pt x="267" y="714"/>
                      </a:lnTo>
                      <a:lnTo>
                        <a:pt x="274" y="714"/>
                      </a:lnTo>
                      <a:lnTo>
                        <a:pt x="281" y="715"/>
                      </a:lnTo>
                      <a:lnTo>
                        <a:pt x="288" y="715"/>
                      </a:lnTo>
                      <a:lnTo>
                        <a:pt x="295" y="715"/>
                      </a:lnTo>
                      <a:lnTo>
                        <a:pt x="303" y="715"/>
                      </a:lnTo>
                      <a:lnTo>
                        <a:pt x="310" y="715"/>
                      </a:lnTo>
                      <a:lnTo>
                        <a:pt x="318" y="714"/>
                      </a:lnTo>
                      <a:lnTo>
                        <a:pt x="325" y="713"/>
                      </a:lnTo>
                      <a:lnTo>
                        <a:pt x="332" y="712"/>
                      </a:lnTo>
                      <a:lnTo>
                        <a:pt x="340" y="711"/>
                      </a:lnTo>
                      <a:lnTo>
                        <a:pt x="347" y="710"/>
                      </a:lnTo>
                      <a:lnTo>
                        <a:pt x="353" y="708"/>
                      </a:lnTo>
                      <a:lnTo>
                        <a:pt x="360" y="706"/>
                      </a:lnTo>
                      <a:lnTo>
                        <a:pt x="367" y="704"/>
                      </a:lnTo>
                      <a:lnTo>
                        <a:pt x="374" y="702"/>
                      </a:lnTo>
                      <a:lnTo>
                        <a:pt x="380" y="699"/>
                      </a:lnTo>
                      <a:lnTo>
                        <a:pt x="387" y="697"/>
                      </a:lnTo>
                      <a:lnTo>
                        <a:pt x="393" y="694"/>
                      </a:lnTo>
                      <a:lnTo>
                        <a:pt x="399" y="691"/>
                      </a:lnTo>
                      <a:lnTo>
                        <a:pt x="405" y="687"/>
                      </a:lnTo>
                      <a:lnTo>
                        <a:pt x="411" y="684"/>
                      </a:lnTo>
                      <a:lnTo>
                        <a:pt x="417" y="680"/>
                      </a:lnTo>
                      <a:lnTo>
                        <a:pt x="422" y="676"/>
                      </a:lnTo>
                      <a:lnTo>
                        <a:pt x="428" y="672"/>
                      </a:lnTo>
                      <a:lnTo>
                        <a:pt x="433" y="668"/>
                      </a:lnTo>
                      <a:lnTo>
                        <a:pt x="438" y="664"/>
                      </a:lnTo>
                      <a:lnTo>
                        <a:pt x="443" y="659"/>
                      </a:lnTo>
                      <a:lnTo>
                        <a:pt x="448" y="654"/>
                      </a:lnTo>
                      <a:lnTo>
                        <a:pt x="452" y="650"/>
                      </a:lnTo>
                      <a:lnTo>
                        <a:pt x="457" y="644"/>
                      </a:lnTo>
                      <a:lnTo>
                        <a:pt x="461" y="639"/>
                      </a:lnTo>
                      <a:lnTo>
                        <a:pt x="465" y="634"/>
                      </a:lnTo>
                      <a:lnTo>
                        <a:pt x="469" y="628"/>
                      </a:lnTo>
                      <a:lnTo>
                        <a:pt x="473" y="623"/>
                      </a:lnTo>
                      <a:lnTo>
                        <a:pt x="477" y="617"/>
                      </a:lnTo>
                      <a:lnTo>
                        <a:pt x="480" y="611"/>
                      </a:lnTo>
                      <a:lnTo>
                        <a:pt x="483" y="605"/>
                      </a:lnTo>
                      <a:lnTo>
                        <a:pt x="485" y="600"/>
                      </a:lnTo>
                      <a:lnTo>
                        <a:pt x="488" y="594"/>
                      </a:lnTo>
                      <a:lnTo>
                        <a:pt x="490" y="589"/>
                      </a:lnTo>
                      <a:lnTo>
                        <a:pt x="492" y="583"/>
                      </a:lnTo>
                      <a:lnTo>
                        <a:pt x="494" y="577"/>
                      </a:lnTo>
                      <a:lnTo>
                        <a:pt x="496" y="571"/>
                      </a:lnTo>
                      <a:lnTo>
                        <a:pt x="498" y="565"/>
                      </a:lnTo>
                      <a:lnTo>
                        <a:pt x="499" y="559"/>
                      </a:lnTo>
                      <a:lnTo>
                        <a:pt x="501" y="553"/>
                      </a:lnTo>
                      <a:lnTo>
                        <a:pt x="502" y="547"/>
                      </a:lnTo>
                      <a:lnTo>
                        <a:pt x="503" y="540"/>
                      </a:lnTo>
                      <a:lnTo>
                        <a:pt x="504" y="534"/>
                      </a:lnTo>
                      <a:lnTo>
                        <a:pt x="505" y="527"/>
                      </a:lnTo>
                      <a:lnTo>
                        <a:pt x="506" y="520"/>
                      </a:lnTo>
                      <a:lnTo>
                        <a:pt x="506" y="513"/>
                      </a:lnTo>
                      <a:lnTo>
                        <a:pt x="507" y="506"/>
                      </a:lnTo>
                      <a:lnTo>
                        <a:pt x="507" y="499"/>
                      </a:lnTo>
                      <a:lnTo>
                        <a:pt x="507" y="492"/>
                      </a:lnTo>
                      <a:lnTo>
                        <a:pt x="507" y="485"/>
                      </a:lnTo>
                      <a:lnTo>
                        <a:pt x="507" y="478"/>
                      </a:lnTo>
                      <a:lnTo>
                        <a:pt x="507" y="470"/>
                      </a:lnTo>
                      <a:lnTo>
                        <a:pt x="506" y="463"/>
                      </a:lnTo>
                      <a:lnTo>
                        <a:pt x="506" y="455"/>
                      </a:lnTo>
                      <a:lnTo>
                        <a:pt x="505" y="448"/>
                      </a:lnTo>
                      <a:lnTo>
                        <a:pt x="504" y="440"/>
                      </a:lnTo>
                      <a:lnTo>
                        <a:pt x="504" y="432"/>
                      </a:lnTo>
                      <a:lnTo>
                        <a:pt x="503" y="425"/>
                      </a:lnTo>
                      <a:lnTo>
                        <a:pt x="501" y="417"/>
                      </a:lnTo>
                      <a:lnTo>
                        <a:pt x="500" y="409"/>
                      </a:lnTo>
                      <a:lnTo>
                        <a:pt x="499" y="401"/>
                      </a:lnTo>
                      <a:lnTo>
                        <a:pt x="497" y="393"/>
                      </a:lnTo>
                      <a:lnTo>
                        <a:pt x="496" y="385"/>
                      </a:lnTo>
                      <a:lnTo>
                        <a:pt x="494" y="377"/>
                      </a:lnTo>
                      <a:lnTo>
                        <a:pt x="492" y="369"/>
                      </a:lnTo>
                      <a:lnTo>
                        <a:pt x="490" y="361"/>
                      </a:lnTo>
                      <a:lnTo>
                        <a:pt x="492" y="353"/>
                      </a:lnTo>
                      <a:lnTo>
                        <a:pt x="494" y="345"/>
                      </a:lnTo>
                      <a:lnTo>
                        <a:pt x="496" y="337"/>
                      </a:lnTo>
                      <a:lnTo>
                        <a:pt x="497" y="328"/>
                      </a:lnTo>
                      <a:lnTo>
                        <a:pt x="499" y="320"/>
                      </a:lnTo>
                      <a:lnTo>
                        <a:pt x="500" y="312"/>
                      </a:lnTo>
                      <a:lnTo>
                        <a:pt x="501" y="304"/>
                      </a:lnTo>
                      <a:lnTo>
                        <a:pt x="502" y="296"/>
                      </a:lnTo>
                      <a:lnTo>
                        <a:pt x="503" y="289"/>
                      </a:lnTo>
                      <a:lnTo>
                        <a:pt x="504" y="281"/>
                      </a:lnTo>
                      <a:lnTo>
                        <a:pt x="505" y="273"/>
                      </a:lnTo>
                      <a:lnTo>
                        <a:pt x="505" y="265"/>
                      </a:lnTo>
                      <a:lnTo>
                        <a:pt x="506" y="258"/>
                      </a:lnTo>
                      <a:lnTo>
                        <a:pt x="506" y="250"/>
                      </a:lnTo>
                      <a:lnTo>
                        <a:pt x="506" y="243"/>
                      </a:lnTo>
                      <a:lnTo>
                        <a:pt x="506" y="235"/>
                      </a:lnTo>
                      <a:lnTo>
                        <a:pt x="506" y="228"/>
                      </a:lnTo>
                      <a:lnTo>
                        <a:pt x="506" y="221"/>
                      </a:lnTo>
                      <a:lnTo>
                        <a:pt x="506" y="213"/>
                      </a:lnTo>
                      <a:lnTo>
                        <a:pt x="505" y="206"/>
                      </a:lnTo>
                      <a:lnTo>
                        <a:pt x="505" y="199"/>
                      </a:lnTo>
                      <a:lnTo>
                        <a:pt x="504" y="192"/>
                      </a:lnTo>
                      <a:lnTo>
                        <a:pt x="503" y="185"/>
                      </a:lnTo>
                      <a:lnTo>
                        <a:pt x="502" y="179"/>
                      </a:lnTo>
                      <a:lnTo>
                        <a:pt x="501" y="172"/>
                      </a:lnTo>
                      <a:lnTo>
                        <a:pt x="499" y="165"/>
                      </a:lnTo>
                      <a:lnTo>
                        <a:pt x="498" y="159"/>
                      </a:lnTo>
                      <a:lnTo>
                        <a:pt x="496" y="153"/>
                      </a:lnTo>
                      <a:lnTo>
                        <a:pt x="495" y="146"/>
                      </a:lnTo>
                      <a:lnTo>
                        <a:pt x="493" y="140"/>
                      </a:lnTo>
                      <a:lnTo>
                        <a:pt x="491" y="134"/>
                      </a:lnTo>
                      <a:lnTo>
                        <a:pt x="489" y="128"/>
                      </a:lnTo>
                      <a:lnTo>
                        <a:pt x="486" y="122"/>
                      </a:lnTo>
                      <a:lnTo>
                        <a:pt x="484" y="117"/>
                      </a:lnTo>
                      <a:lnTo>
                        <a:pt x="481" y="111"/>
                      </a:lnTo>
                      <a:lnTo>
                        <a:pt x="478" y="106"/>
                      </a:lnTo>
                      <a:lnTo>
                        <a:pt x="475" y="99"/>
                      </a:lnTo>
                      <a:lnTo>
                        <a:pt x="471" y="93"/>
                      </a:lnTo>
                      <a:lnTo>
                        <a:pt x="467" y="88"/>
                      </a:lnTo>
                      <a:lnTo>
                        <a:pt x="463" y="82"/>
                      </a:lnTo>
                      <a:lnTo>
                        <a:pt x="459" y="76"/>
                      </a:lnTo>
                      <a:lnTo>
                        <a:pt x="455" y="71"/>
                      </a:lnTo>
                      <a:lnTo>
                        <a:pt x="450" y="66"/>
                      </a:lnTo>
                      <a:lnTo>
                        <a:pt x="446" y="61"/>
                      </a:lnTo>
                      <a:lnTo>
                        <a:pt x="441" y="56"/>
                      </a:lnTo>
                      <a:lnTo>
                        <a:pt x="436" y="52"/>
                      </a:lnTo>
                      <a:lnTo>
                        <a:pt x="431" y="47"/>
                      </a:lnTo>
                      <a:lnTo>
                        <a:pt x="425" y="43"/>
                      </a:lnTo>
                      <a:lnTo>
                        <a:pt x="420" y="39"/>
                      </a:lnTo>
                      <a:lnTo>
                        <a:pt x="414" y="35"/>
                      </a:lnTo>
                      <a:lnTo>
                        <a:pt x="408" y="31"/>
                      </a:lnTo>
                      <a:lnTo>
                        <a:pt x="403" y="28"/>
                      </a:lnTo>
                      <a:lnTo>
                        <a:pt x="396" y="25"/>
                      </a:lnTo>
                      <a:lnTo>
                        <a:pt x="390" y="22"/>
                      </a:lnTo>
                      <a:lnTo>
                        <a:pt x="384" y="19"/>
                      </a:lnTo>
                      <a:lnTo>
                        <a:pt x="378" y="16"/>
                      </a:lnTo>
                      <a:lnTo>
                        <a:pt x="371" y="14"/>
                      </a:lnTo>
                      <a:lnTo>
                        <a:pt x="364" y="11"/>
                      </a:lnTo>
                      <a:lnTo>
                        <a:pt x="358" y="9"/>
                      </a:lnTo>
                      <a:lnTo>
                        <a:pt x="351" y="7"/>
                      </a:lnTo>
                      <a:lnTo>
                        <a:pt x="344" y="6"/>
                      </a:lnTo>
                      <a:lnTo>
                        <a:pt x="337" y="4"/>
                      </a:lnTo>
                      <a:lnTo>
                        <a:pt x="330" y="3"/>
                      </a:lnTo>
                      <a:lnTo>
                        <a:pt x="322" y="2"/>
                      </a:lnTo>
                      <a:lnTo>
                        <a:pt x="315" y="1"/>
                      </a:lnTo>
                      <a:lnTo>
                        <a:pt x="308" y="1"/>
                      </a:lnTo>
                      <a:lnTo>
                        <a:pt x="300" y="1"/>
                      </a:lnTo>
                      <a:lnTo>
                        <a:pt x="293" y="0"/>
                      </a:lnTo>
                      <a:lnTo>
                        <a:pt x="286" y="1"/>
                      </a:lnTo>
                      <a:lnTo>
                        <a:pt x="279" y="1"/>
                      </a:lnTo>
                      <a:lnTo>
                        <a:pt x="272" y="1"/>
                      </a:lnTo>
                      <a:lnTo>
                        <a:pt x="265" y="2"/>
                      </a:lnTo>
                      <a:lnTo>
                        <a:pt x="258" y="3"/>
                      </a:lnTo>
                      <a:lnTo>
                        <a:pt x="251" y="4"/>
                      </a:lnTo>
                      <a:lnTo>
                        <a:pt x="244" y="5"/>
                      </a:lnTo>
                      <a:lnTo>
                        <a:pt x="237" y="7"/>
                      </a:lnTo>
                      <a:lnTo>
                        <a:pt x="230" y="9"/>
                      </a:lnTo>
                      <a:lnTo>
                        <a:pt x="224" y="10"/>
                      </a:lnTo>
                      <a:lnTo>
                        <a:pt x="217" y="13"/>
                      </a:lnTo>
                      <a:lnTo>
                        <a:pt x="210" y="15"/>
                      </a:lnTo>
                      <a:lnTo>
                        <a:pt x="204" y="17"/>
                      </a:lnTo>
                      <a:lnTo>
                        <a:pt x="197" y="20"/>
                      </a:lnTo>
                      <a:lnTo>
                        <a:pt x="191" y="23"/>
                      </a:lnTo>
                      <a:lnTo>
                        <a:pt x="185" y="26"/>
                      </a:lnTo>
                      <a:lnTo>
                        <a:pt x="178" y="29"/>
                      </a:lnTo>
                      <a:lnTo>
                        <a:pt x="172" y="32"/>
                      </a:lnTo>
                      <a:lnTo>
                        <a:pt x="166" y="35"/>
                      </a:lnTo>
                      <a:lnTo>
                        <a:pt x="160" y="39"/>
                      </a:lnTo>
                      <a:lnTo>
                        <a:pt x="154" y="43"/>
                      </a:lnTo>
                      <a:lnTo>
                        <a:pt x="148" y="47"/>
                      </a:lnTo>
                      <a:lnTo>
                        <a:pt x="142" y="51"/>
                      </a:lnTo>
                      <a:lnTo>
                        <a:pt x="137" y="55"/>
                      </a:lnTo>
                      <a:lnTo>
                        <a:pt x="131" y="60"/>
                      </a:lnTo>
                      <a:lnTo>
                        <a:pt x="125" y="64"/>
                      </a:lnTo>
                      <a:lnTo>
                        <a:pt x="120" y="69"/>
                      </a:lnTo>
                      <a:lnTo>
                        <a:pt x="115" y="74"/>
                      </a:lnTo>
                      <a:lnTo>
                        <a:pt x="109" y="79"/>
                      </a:lnTo>
                      <a:lnTo>
                        <a:pt x="104" y="84"/>
                      </a:lnTo>
                      <a:lnTo>
                        <a:pt x="99" y="89"/>
                      </a:lnTo>
                      <a:lnTo>
                        <a:pt x="94" y="95"/>
                      </a:lnTo>
                      <a:lnTo>
                        <a:pt x="89" y="100"/>
                      </a:lnTo>
                      <a:lnTo>
                        <a:pt x="84" y="106"/>
                      </a:lnTo>
                      <a:lnTo>
                        <a:pt x="80" y="111"/>
                      </a:lnTo>
                      <a:lnTo>
                        <a:pt x="76" y="117"/>
                      </a:lnTo>
                      <a:lnTo>
                        <a:pt x="72" y="122"/>
                      </a:lnTo>
                      <a:lnTo>
                        <a:pt x="68" y="127"/>
                      </a:lnTo>
                      <a:lnTo>
                        <a:pt x="64" y="133"/>
                      </a:lnTo>
                      <a:lnTo>
                        <a:pt x="61" y="139"/>
                      </a:lnTo>
                      <a:lnTo>
                        <a:pt x="57" y="144"/>
                      </a:lnTo>
                      <a:lnTo>
                        <a:pt x="53" y="150"/>
                      </a:lnTo>
                      <a:lnTo>
                        <a:pt x="50" y="156"/>
                      </a:lnTo>
                      <a:lnTo>
                        <a:pt x="47" y="162"/>
                      </a:lnTo>
                      <a:lnTo>
                        <a:pt x="44" y="168"/>
                      </a:lnTo>
                      <a:lnTo>
                        <a:pt x="40" y="175"/>
                      </a:lnTo>
                      <a:lnTo>
                        <a:pt x="37" y="181"/>
                      </a:lnTo>
                      <a:lnTo>
                        <a:pt x="35" y="187"/>
                      </a:lnTo>
                      <a:lnTo>
                        <a:pt x="32" y="194"/>
                      </a:lnTo>
                      <a:lnTo>
                        <a:pt x="29" y="200"/>
                      </a:lnTo>
                      <a:lnTo>
                        <a:pt x="27" y="207"/>
                      </a:lnTo>
                      <a:lnTo>
                        <a:pt x="24" y="213"/>
                      </a:lnTo>
                      <a:lnTo>
                        <a:pt x="22" y="220"/>
                      </a:lnTo>
                      <a:lnTo>
                        <a:pt x="20" y="227"/>
                      </a:lnTo>
                      <a:lnTo>
                        <a:pt x="17" y="234"/>
                      </a:lnTo>
                      <a:lnTo>
                        <a:pt x="15" y="241"/>
                      </a:lnTo>
                      <a:lnTo>
                        <a:pt x="14" y="248"/>
                      </a:lnTo>
                      <a:lnTo>
                        <a:pt x="12" y="255"/>
                      </a:lnTo>
                      <a:lnTo>
                        <a:pt x="10" y="262"/>
                      </a:lnTo>
                      <a:lnTo>
                        <a:pt x="9" y="269"/>
                      </a:lnTo>
                      <a:lnTo>
                        <a:pt x="7" y="276"/>
                      </a:lnTo>
                      <a:lnTo>
                        <a:pt x="6" y="284"/>
                      </a:lnTo>
                      <a:lnTo>
                        <a:pt x="5" y="291"/>
                      </a:lnTo>
                      <a:lnTo>
                        <a:pt x="4" y="298"/>
                      </a:lnTo>
                      <a:lnTo>
                        <a:pt x="3" y="306"/>
                      </a:lnTo>
                      <a:lnTo>
                        <a:pt x="2" y="313"/>
                      </a:lnTo>
                      <a:lnTo>
                        <a:pt x="1" y="321"/>
                      </a:lnTo>
                      <a:lnTo>
                        <a:pt x="1" y="329"/>
                      </a:lnTo>
                      <a:lnTo>
                        <a:pt x="0" y="336"/>
                      </a:lnTo>
                      <a:lnTo>
                        <a:pt x="0" y="344"/>
                      </a:lnTo>
                      <a:lnTo>
                        <a:pt x="0" y="352"/>
                      </a:lnTo>
                      <a:lnTo>
                        <a:pt x="0" y="359"/>
                      </a:lnTo>
                    </a:path>
                  </a:pathLst>
                </a:custGeom>
                <a:solidFill>
                  <a:srgbClr val="999999"/>
                </a:solidFill>
                <a:ln w="6350" cap="rnd">
                  <a:solidFill>
                    <a:schemeClr val="tx1"/>
                  </a:solidFill>
                  <a:round/>
                  <a:headEnd/>
                  <a:tailEnd/>
                </a:ln>
              </p:spPr>
              <p:txBody>
                <a:bodyPr/>
                <a:lstStyle/>
                <a:p>
                  <a:endParaRPr lang="da-DK"/>
                </a:p>
              </p:txBody>
            </p:sp>
            <p:sp>
              <p:nvSpPr>
                <p:cNvPr id="27730" name="Freeform 484"/>
                <p:cNvSpPr>
                  <a:spLocks/>
                </p:cNvSpPr>
                <p:nvPr/>
              </p:nvSpPr>
              <p:spPr bwMode="auto">
                <a:xfrm>
                  <a:off x="2307" y="1518"/>
                  <a:ext cx="707" cy="1031"/>
                </a:xfrm>
                <a:custGeom>
                  <a:avLst/>
                  <a:gdLst>
                    <a:gd name="T0" fmla="*/ 1 w 508"/>
                    <a:gd name="T1" fmla="*/ 94445099 h 716"/>
                    <a:gd name="T2" fmla="*/ 377274 w 508"/>
                    <a:gd name="T3" fmla="*/ 103514580 h 716"/>
                    <a:gd name="T4" fmla="*/ 992350 w 508"/>
                    <a:gd name="T5" fmla="*/ 112214950 h 716"/>
                    <a:gd name="T6" fmla="*/ 1781616 w 508"/>
                    <a:gd name="T7" fmla="*/ 120419556 h 716"/>
                    <a:gd name="T8" fmla="*/ 2741516 w 508"/>
                    <a:gd name="T9" fmla="*/ 128580385 h 716"/>
                    <a:gd name="T10" fmla="*/ 3913811 w 508"/>
                    <a:gd name="T11" fmla="*/ 135995639 h 716"/>
                    <a:gd name="T12" fmla="*/ 5310093 w 508"/>
                    <a:gd name="T13" fmla="*/ 142772861 h 716"/>
                    <a:gd name="T14" fmla="*/ 6547833 w 508"/>
                    <a:gd name="T15" fmla="*/ 147776549 h 716"/>
                    <a:gd name="T16" fmla="*/ 8408319 w 508"/>
                    <a:gd name="T17" fmla="*/ 154386653 h 716"/>
                    <a:gd name="T18" fmla="*/ 10550352 w 508"/>
                    <a:gd name="T19" fmla="*/ 160117302 h 716"/>
                    <a:gd name="T20" fmla="*/ 12817275 w 508"/>
                    <a:gd name="T21" fmla="*/ 164912051 h 716"/>
                    <a:gd name="T22" fmla="*/ 15195520 w 508"/>
                    <a:gd name="T23" fmla="*/ 168729958 h 716"/>
                    <a:gd name="T24" fmla="*/ 17701764 w 508"/>
                    <a:gd name="T25" fmla="*/ 171170974 h 716"/>
                    <a:gd name="T26" fmla="*/ 20323176 w 508"/>
                    <a:gd name="T27" fmla="*/ 172715600 h 716"/>
                    <a:gd name="T28" fmla="*/ 22448511 w 508"/>
                    <a:gd name="T29" fmla="*/ 172989861 h 716"/>
                    <a:gd name="T30" fmla="*/ 25239427 w 508"/>
                    <a:gd name="T31" fmla="*/ 172204860 h 716"/>
                    <a:gd name="T32" fmla="*/ 27922316 w 508"/>
                    <a:gd name="T33" fmla="*/ 170393101 h 716"/>
                    <a:gd name="T34" fmla="*/ 30292030 w 508"/>
                    <a:gd name="T35" fmla="*/ 167205020 h 716"/>
                    <a:gd name="T36" fmla="*/ 32543842 w 508"/>
                    <a:gd name="T37" fmla="*/ 162649025 h 716"/>
                    <a:gd name="T38" fmla="*/ 34343936 w 508"/>
                    <a:gd name="T39" fmla="*/ 157333417 h 716"/>
                    <a:gd name="T40" fmla="*/ 35939632 w 508"/>
                    <a:gd name="T41" fmla="*/ 150710080 h 716"/>
                    <a:gd name="T42" fmla="*/ 36861477 w 508"/>
                    <a:gd name="T43" fmla="*/ 145176230 h 716"/>
                    <a:gd name="T44" fmla="*/ 37661772 w 508"/>
                    <a:gd name="T45" fmla="*/ 138149479 h 716"/>
                    <a:gd name="T46" fmla="*/ 38235832 w 508"/>
                    <a:gd name="T47" fmla="*/ 130744425 h 716"/>
                    <a:gd name="T48" fmla="*/ 38584603 w 508"/>
                    <a:gd name="T49" fmla="*/ 122539817 h 716"/>
                    <a:gd name="T50" fmla="*/ 38584603 w 508"/>
                    <a:gd name="T51" fmla="*/ 113819835 h 716"/>
                    <a:gd name="T52" fmla="*/ 38286583 w 508"/>
                    <a:gd name="T53" fmla="*/ 104563936 h 716"/>
                    <a:gd name="T54" fmla="*/ 37794664 w 508"/>
                    <a:gd name="T55" fmla="*/ 95136255 h 716"/>
                    <a:gd name="T56" fmla="*/ 37241061 w 508"/>
                    <a:gd name="T57" fmla="*/ 87488595 h 716"/>
                    <a:gd name="T58" fmla="*/ 37897791 w 508"/>
                    <a:gd name="T59" fmla="*/ 77500253 h 716"/>
                    <a:gd name="T60" fmla="*/ 38286583 w 508"/>
                    <a:gd name="T61" fmla="*/ 67969683 h 716"/>
                    <a:gd name="T62" fmla="*/ 38459122 w 508"/>
                    <a:gd name="T63" fmla="*/ 58822012 h 716"/>
                    <a:gd name="T64" fmla="*/ 38378902 w 508"/>
                    <a:gd name="T65" fmla="*/ 49924106 h 716"/>
                    <a:gd name="T66" fmla="*/ 38067917 w 508"/>
                    <a:gd name="T67" fmla="*/ 41660131 h 716"/>
                    <a:gd name="T68" fmla="*/ 37489955 w 508"/>
                    <a:gd name="T69" fmla="*/ 33928628 h 716"/>
                    <a:gd name="T70" fmla="*/ 36557937 w 508"/>
                    <a:gd name="T71" fmla="*/ 26840576 h 716"/>
                    <a:gd name="T72" fmla="*/ 35538109 w 508"/>
                    <a:gd name="T73" fmla="*/ 21391505 h 716"/>
                    <a:gd name="T74" fmla="*/ 33888458 w 508"/>
                    <a:gd name="T75" fmla="*/ 14855783 h 716"/>
                    <a:gd name="T76" fmla="*/ 31959513 w 508"/>
                    <a:gd name="T77" fmla="*/ 9440459 h 716"/>
                    <a:gd name="T78" fmla="*/ 29659543 w 508"/>
                    <a:gd name="T79" fmla="*/ 5351421 h 716"/>
                    <a:gd name="T80" fmla="*/ 27204300 w 508"/>
                    <a:gd name="T81" fmla="*/ 2195890 h 716"/>
                    <a:gd name="T82" fmla="*/ 24458703 w 508"/>
                    <a:gd name="T83" fmla="*/ 510773 h 716"/>
                    <a:gd name="T84" fmla="*/ 22298748 w 508"/>
                    <a:gd name="T85" fmla="*/ 0 h 716"/>
                    <a:gd name="T86" fmla="*/ 19632207 w 508"/>
                    <a:gd name="T87" fmla="*/ 735485 h 716"/>
                    <a:gd name="T88" fmla="*/ 17035879 w 508"/>
                    <a:gd name="T89" fmla="*/ 2350546 h 716"/>
                    <a:gd name="T90" fmla="*/ 14529486 w 508"/>
                    <a:gd name="T91" fmla="*/ 5600627 h 716"/>
                    <a:gd name="T92" fmla="*/ 12151775 w 508"/>
                    <a:gd name="T93" fmla="*/ 9440459 h 716"/>
                    <a:gd name="T94" fmla="*/ 9926571 w 508"/>
                    <a:gd name="T95" fmla="*/ 14551138 h 716"/>
                    <a:gd name="T96" fmla="*/ 7923332 w 508"/>
                    <a:gd name="T97" fmla="*/ 20350258 h 716"/>
                    <a:gd name="T98" fmla="*/ 6408247 w 508"/>
                    <a:gd name="T99" fmla="*/ 25673482 h 716"/>
                    <a:gd name="T100" fmla="*/ 4876118 w 508"/>
                    <a:gd name="T101" fmla="*/ 32220423 h 716"/>
                    <a:gd name="T102" fmla="*/ 3528254 w 508"/>
                    <a:gd name="T103" fmla="*/ 39247312 h 716"/>
                    <a:gd name="T104" fmla="*/ 2479533 w 508"/>
                    <a:gd name="T105" fmla="*/ 46929709 h 716"/>
                    <a:gd name="T106" fmla="*/ 1517502 w 508"/>
                    <a:gd name="T107" fmla="*/ 54923266 h 716"/>
                    <a:gd name="T108" fmla="*/ 730749 w 508"/>
                    <a:gd name="T109" fmla="*/ 63359356 h 716"/>
                    <a:gd name="T110" fmla="*/ 305467 w 508"/>
                    <a:gd name="T111" fmla="*/ 72149471 h 716"/>
                    <a:gd name="T112" fmla="*/ 0 w 508"/>
                    <a:gd name="T113" fmla="*/ 81376928 h 716"/>
                    <a:gd name="T114" fmla="*/ 0 w 508"/>
                    <a:gd name="T115" fmla="*/ 86797576 h 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716"/>
                    <a:gd name="T176" fmla="*/ 508 w 508"/>
                    <a:gd name="T177" fmla="*/ 716 h 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716">
                      <a:moveTo>
                        <a:pt x="0" y="359"/>
                      </a:moveTo>
                      <a:lnTo>
                        <a:pt x="0" y="367"/>
                      </a:lnTo>
                      <a:lnTo>
                        <a:pt x="0" y="375"/>
                      </a:lnTo>
                      <a:lnTo>
                        <a:pt x="1" y="382"/>
                      </a:lnTo>
                      <a:lnTo>
                        <a:pt x="1" y="390"/>
                      </a:lnTo>
                      <a:lnTo>
                        <a:pt x="2" y="398"/>
                      </a:lnTo>
                      <a:lnTo>
                        <a:pt x="2" y="405"/>
                      </a:lnTo>
                      <a:lnTo>
                        <a:pt x="3" y="413"/>
                      </a:lnTo>
                      <a:lnTo>
                        <a:pt x="4" y="420"/>
                      </a:lnTo>
                      <a:lnTo>
                        <a:pt x="5" y="428"/>
                      </a:lnTo>
                      <a:lnTo>
                        <a:pt x="7" y="435"/>
                      </a:lnTo>
                      <a:lnTo>
                        <a:pt x="8" y="442"/>
                      </a:lnTo>
                      <a:lnTo>
                        <a:pt x="9" y="449"/>
                      </a:lnTo>
                      <a:lnTo>
                        <a:pt x="11" y="457"/>
                      </a:lnTo>
                      <a:lnTo>
                        <a:pt x="13" y="464"/>
                      </a:lnTo>
                      <a:lnTo>
                        <a:pt x="15" y="471"/>
                      </a:lnTo>
                      <a:lnTo>
                        <a:pt x="16" y="478"/>
                      </a:lnTo>
                      <a:lnTo>
                        <a:pt x="18" y="485"/>
                      </a:lnTo>
                      <a:lnTo>
                        <a:pt x="21" y="492"/>
                      </a:lnTo>
                      <a:lnTo>
                        <a:pt x="23" y="498"/>
                      </a:lnTo>
                      <a:lnTo>
                        <a:pt x="25" y="505"/>
                      </a:lnTo>
                      <a:lnTo>
                        <a:pt x="28" y="512"/>
                      </a:lnTo>
                      <a:lnTo>
                        <a:pt x="30" y="518"/>
                      </a:lnTo>
                      <a:lnTo>
                        <a:pt x="33" y="525"/>
                      </a:lnTo>
                      <a:lnTo>
                        <a:pt x="36" y="531"/>
                      </a:lnTo>
                      <a:lnTo>
                        <a:pt x="39" y="538"/>
                      </a:lnTo>
                      <a:lnTo>
                        <a:pt x="42" y="544"/>
                      </a:lnTo>
                      <a:lnTo>
                        <a:pt x="45" y="550"/>
                      </a:lnTo>
                      <a:lnTo>
                        <a:pt x="48" y="556"/>
                      </a:lnTo>
                      <a:lnTo>
                        <a:pt x="52" y="562"/>
                      </a:lnTo>
                      <a:lnTo>
                        <a:pt x="55" y="567"/>
                      </a:lnTo>
                      <a:lnTo>
                        <a:pt x="59" y="573"/>
                      </a:lnTo>
                      <a:lnTo>
                        <a:pt x="62" y="579"/>
                      </a:lnTo>
                      <a:lnTo>
                        <a:pt x="66" y="584"/>
                      </a:lnTo>
                      <a:lnTo>
                        <a:pt x="70" y="590"/>
                      </a:lnTo>
                      <a:lnTo>
                        <a:pt x="74" y="595"/>
                      </a:lnTo>
                      <a:lnTo>
                        <a:pt x="78" y="601"/>
                      </a:lnTo>
                      <a:lnTo>
                        <a:pt x="82" y="606"/>
                      </a:lnTo>
                      <a:lnTo>
                        <a:pt x="86" y="611"/>
                      </a:lnTo>
                      <a:lnTo>
                        <a:pt x="91" y="617"/>
                      </a:lnTo>
                      <a:lnTo>
                        <a:pt x="96" y="622"/>
                      </a:lnTo>
                      <a:lnTo>
                        <a:pt x="101" y="628"/>
                      </a:lnTo>
                      <a:lnTo>
                        <a:pt x="106" y="633"/>
                      </a:lnTo>
                      <a:lnTo>
                        <a:pt x="111" y="638"/>
                      </a:lnTo>
                      <a:lnTo>
                        <a:pt x="117" y="643"/>
                      </a:lnTo>
                      <a:lnTo>
                        <a:pt x="122" y="648"/>
                      </a:lnTo>
                      <a:lnTo>
                        <a:pt x="127" y="653"/>
                      </a:lnTo>
                      <a:lnTo>
                        <a:pt x="133" y="657"/>
                      </a:lnTo>
                      <a:lnTo>
                        <a:pt x="139" y="662"/>
                      </a:lnTo>
                      <a:lnTo>
                        <a:pt x="145" y="666"/>
                      </a:lnTo>
                      <a:lnTo>
                        <a:pt x="150" y="670"/>
                      </a:lnTo>
                      <a:lnTo>
                        <a:pt x="156" y="674"/>
                      </a:lnTo>
                      <a:lnTo>
                        <a:pt x="162" y="678"/>
                      </a:lnTo>
                      <a:lnTo>
                        <a:pt x="168" y="681"/>
                      </a:lnTo>
                      <a:lnTo>
                        <a:pt x="175" y="685"/>
                      </a:lnTo>
                      <a:lnTo>
                        <a:pt x="181" y="688"/>
                      </a:lnTo>
                      <a:lnTo>
                        <a:pt x="187" y="691"/>
                      </a:lnTo>
                      <a:lnTo>
                        <a:pt x="193" y="694"/>
                      </a:lnTo>
                      <a:lnTo>
                        <a:pt x="200" y="697"/>
                      </a:lnTo>
                      <a:lnTo>
                        <a:pt x="206" y="699"/>
                      </a:lnTo>
                      <a:lnTo>
                        <a:pt x="213" y="701"/>
                      </a:lnTo>
                      <a:lnTo>
                        <a:pt x="219" y="704"/>
                      </a:lnTo>
                      <a:lnTo>
                        <a:pt x="226" y="706"/>
                      </a:lnTo>
                      <a:lnTo>
                        <a:pt x="233" y="708"/>
                      </a:lnTo>
                      <a:lnTo>
                        <a:pt x="240" y="709"/>
                      </a:lnTo>
                      <a:lnTo>
                        <a:pt x="246" y="711"/>
                      </a:lnTo>
                      <a:lnTo>
                        <a:pt x="253" y="712"/>
                      </a:lnTo>
                      <a:lnTo>
                        <a:pt x="260" y="713"/>
                      </a:lnTo>
                      <a:lnTo>
                        <a:pt x="267" y="714"/>
                      </a:lnTo>
                      <a:lnTo>
                        <a:pt x="274" y="714"/>
                      </a:lnTo>
                      <a:lnTo>
                        <a:pt x="281" y="715"/>
                      </a:lnTo>
                      <a:lnTo>
                        <a:pt x="288" y="715"/>
                      </a:lnTo>
                      <a:lnTo>
                        <a:pt x="295" y="715"/>
                      </a:lnTo>
                      <a:lnTo>
                        <a:pt x="303" y="715"/>
                      </a:lnTo>
                      <a:lnTo>
                        <a:pt x="310" y="715"/>
                      </a:lnTo>
                      <a:lnTo>
                        <a:pt x="318" y="714"/>
                      </a:lnTo>
                      <a:lnTo>
                        <a:pt x="325" y="713"/>
                      </a:lnTo>
                      <a:lnTo>
                        <a:pt x="332" y="712"/>
                      </a:lnTo>
                      <a:lnTo>
                        <a:pt x="340" y="711"/>
                      </a:lnTo>
                      <a:lnTo>
                        <a:pt x="347" y="710"/>
                      </a:lnTo>
                      <a:lnTo>
                        <a:pt x="353" y="708"/>
                      </a:lnTo>
                      <a:lnTo>
                        <a:pt x="360" y="706"/>
                      </a:lnTo>
                      <a:lnTo>
                        <a:pt x="367" y="704"/>
                      </a:lnTo>
                      <a:lnTo>
                        <a:pt x="374" y="702"/>
                      </a:lnTo>
                      <a:lnTo>
                        <a:pt x="380" y="699"/>
                      </a:lnTo>
                      <a:lnTo>
                        <a:pt x="387" y="697"/>
                      </a:lnTo>
                      <a:lnTo>
                        <a:pt x="393" y="694"/>
                      </a:lnTo>
                      <a:lnTo>
                        <a:pt x="399" y="691"/>
                      </a:lnTo>
                      <a:lnTo>
                        <a:pt x="405" y="687"/>
                      </a:lnTo>
                      <a:lnTo>
                        <a:pt x="411" y="684"/>
                      </a:lnTo>
                      <a:lnTo>
                        <a:pt x="417" y="680"/>
                      </a:lnTo>
                      <a:lnTo>
                        <a:pt x="422" y="676"/>
                      </a:lnTo>
                      <a:lnTo>
                        <a:pt x="428" y="672"/>
                      </a:lnTo>
                      <a:lnTo>
                        <a:pt x="433" y="668"/>
                      </a:lnTo>
                      <a:lnTo>
                        <a:pt x="438" y="664"/>
                      </a:lnTo>
                      <a:lnTo>
                        <a:pt x="443" y="659"/>
                      </a:lnTo>
                      <a:lnTo>
                        <a:pt x="448" y="654"/>
                      </a:lnTo>
                      <a:lnTo>
                        <a:pt x="452" y="650"/>
                      </a:lnTo>
                      <a:lnTo>
                        <a:pt x="457" y="644"/>
                      </a:lnTo>
                      <a:lnTo>
                        <a:pt x="461" y="639"/>
                      </a:lnTo>
                      <a:lnTo>
                        <a:pt x="465" y="634"/>
                      </a:lnTo>
                      <a:lnTo>
                        <a:pt x="469" y="628"/>
                      </a:lnTo>
                      <a:lnTo>
                        <a:pt x="473" y="623"/>
                      </a:lnTo>
                      <a:lnTo>
                        <a:pt x="477" y="617"/>
                      </a:lnTo>
                      <a:lnTo>
                        <a:pt x="480" y="611"/>
                      </a:lnTo>
                      <a:lnTo>
                        <a:pt x="483" y="605"/>
                      </a:lnTo>
                      <a:lnTo>
                        <a:pt x="485" y="600"/>
                      </a:lnTo>
                      <a:lnTo>
                        <a:pt x="488" y="594"/>
                      </a:lnTo>
                      <a:lnTo>
                        <a:pt x="490" y="589"/>
                      </a:lnTo>
                      <a:lnTo>
                        <a:pt x="492" y="583"/>
                      </a:lnTo>
                      <a:lnTo>
                        <a:pt x="494" y="577"/>
                      </a:lnTo>
                      <a:lnTo>
                        <a:pt x="496" y="571"/>
                      </a:lnTo>
                      <a:lnTo>
                        <a:pt x="498" y="565"/>
                      </a:lnTo>
                      <a:lnTo>
                        <a:pt x="499" y="559"/>
                      </a:lnTo>
                      <a:lnTo>
                        <a:pt x="501" y="553"/>
                      </a:lnTo>
                      <a:lnTo>
                        <a:pt x="502" y="547"/>
                      </a:lnTo>
                      <a:lnTo>
                        <a:pt x="503" y="540"/>
                      </a:lnTo>
                      <a:lnTo>
                        <a:pt x="504" y="534"/>
                      </a:lnTo>
                      <a:lnTo>
                        <a:pt x="505" y="527"/>
                      </a:lnTo>
                      <a:lnTo>
                        <a:pt x="506" y="520"/>
                      </a:lnTo>
                      <a:lnTo>
                        <a:pt x="506" y="513"/>
                      </a:lnTo>
                      <a:lnTo>
                        <a:pt x="507" y="506"/>
                      </a:lnTo>
                      <a:lnTo>
                        <a:pt x="507" y="499"/>
                      </a:lnTo>
                      <a:lnTo>
                        <a:pt x="507" y="492"/>
                      </a:lnTo>
                      <a:lnTo>
                        <a:pt x="507" y="485"/>
                      </a:lnTo>
                      <a:lnTo>
                        <a:pt x="507" y="478"/>
                      </a:lnTo>
                      <a:lnTo>
                        <a:pt x="507" y="470"/>
                      </a:lnTo>
                      <a:lnTo>
                        <a:pt x="506" y="463"/>
                      </a:lnTo>
                      <a:lnTo>
                        <a:pt x="506" y="455"/>
                      </a:lnTo>
                      <a:lnTo>
                        <a:pt x="505" y="448"/>
                      </a:lnTo>
                      <a:lnTo>
                        <a:pt x="504" y="440"/>
                      </a:lnTo>
                      <a:lnTo>
                        <a:pt x="504" y="432"/>
                      </a:lnTo>
                      <a:lnTo>
                        <a:pt x="503" y="425"/>
                      </a:lnTo>
                      <a:lnTo>
                        <a:pt x="501" y="417"/>
                      </a:lnTo>
                      <a:lnTo>
                        <a:pt x="500" y="409"/>
                      </a:lnTo>
                      <a:lnTo>
                        <a:pt x="499" y="401"/>
                      </a:lnTo>
                      <a:lnTo>
                        <a:pt x="497" y="393"/>
                      </a:lnTo>
                      <a:lnTo>
                        <a:pt x="496" y="385"/>
                      </a:lnTo>
                      <a:lnTo>
                        <a:pt x="494" y="377"/>
                      </a:lnTo>
                      <a:lnTo>
                        <a:pt x="492" y="369"/>
                      </a:lnTo>
                      <a:lnTo>
                        <a:pt x="490" y="361"/>
                      </a:lnTo>
                      <a:lnTo>
                        <a:pt x="492" y="353"/>
                      </a:lnTo>
                      <a:lnTo>
                        <a:pt x="494" y="345"/>
                      </a:lnTo>
                      <a:lnTo>
                        <a:pt x="496" y="337"/>
                      </a:lnTo>
                      <a:lnTo>
                        <a:pt x="497" y="328"/>
                      </a:lnTo>
                      <a:lnTo>
                        <a:pt x="499" y="320"/>
                      </a:lnTo>
                      <a:lnTo>
                        <a:pt x="500" y="312"/>
                      </a:lnTo>
                      <a:lnTo>
                        <a:pt x="501" y="304"/>
                      </a:lnTo>
                      <a:lnTo>
                        <a:pt x="502" y="296"/>
                      </a:lnTo>
                      <a:lnTo>
                        <a:pt x="503" y="289"/>
                      </a:lnTo>
                      <a:lnTo>
                        <a:pt x="504" y="281"/>
                      </a:lnTo>
                      <a:lnTo>
                        <a:pt x="505" y="273"/>
                      </a:lnTo>
                      <a:lnTo>
                        <a:pt x="505" y="265"/>
                      </a:lnTo>
                      <a:lnTo>
                        <a:pt x="506" y="258"/>
                      </a:lnTo>
                      <a:lnTo>
                        <a:pt x="506" y="250"/>
                      </a:lnTo>
                      <a:lnTo>
                        <a:pt x="506" y="243"/>
                      </a:lnTo>
                      <a:lnTo>
                        <a:pt x="506" y="235"/>
                      </a:lnTo>
                      <a:lnTo>
                        <a:pt x="506" y="228"/>
                      </a:lnTo>
                      <a:lnTo>
                        <a:pt x="506" y="221"/>
                      </a:lnTo>
                      <a:lnTo>
                        <a:pt x="506" y="213"/>
                      </a:lnTo>
                      <a:lnTo>
                        <a:pt x="505" y="206"/>
                      </a:lnTo>
                      <a:lnTo>
                        <a:pt x="505" y="199"/>
                      </a:lnTo>
                      <a:lnTo>
                        <a:pt x="504" y="192"/>
                      </a:lnTo>
                      <a:lnTo>
                        <a:pt x="503" y="185"/>
                      </a:lnTo>
                      <a:lnTo>
                        <a:pt x="502" y="179"/>
                      </a:lnTo>
                      <a:lnTo>
                        <a:pt x="501" y="172"/>
                      </a:lnTo>
                      <a:lnTo>
                        <a:pt x="499" y="165"/>
                      </a:lnTo>
                      <a:lnTo>
                        <a:pt x="498" y="159"/>
                      </a:lnTo>
                      <a:lnTo>
                        <a:pt x="496" y="153"/>
                      </a:lnTo>
                      <a:lnTo>
                        <a:pt x="495" y="146"/>
                      </a:lnTo>
                      <a:lnTo>
                        <a:pt x="493" y="140"/>
                      </a:lnTo>
                      <a:lnTo>
                        <a:pt x="491" y="134"/>
                      </a:lnTo>
                      <a:lnTo>
                        <a:pt x="489" y="128"/>
                      </a:lnTo>
                      <a:lnTo>
                        <a:pt x="486" y="122"/>
                      </a:lnTo>
                      <a:lnTo>
                        <a:pt x="484" y="117"/>
                      </a:lnTo>
                      <a:lnTo>
                        <a:pt x="481" y="111"/>
                      </a:lnTo>
                      <a:lnTo>
                        <a:pt x="478" y="106"/>
                      </a:lnTo>
                      <a:lnTo>
                        <a:pt x="475" y="99"/>
                      </a:lnTo>
                      <a:lnTo>
                        <a:pt x="471" y="93"/>
                      </a:lnTo>
                      <a:lnTo>
                        <a:pt x="467" y="88"/>
                      </a:lnTo>
                      <a:lnTo>
                        <a:pt x="463" y="82"/>
                      </a:lnTo>
                      <a:lnTo>
                        <a:pt x="459" y="76"/>
                      </a:lnTo>
                      <a:lnTo>
                        <a:pt x="455" y="71"/>
                      </a:lnTo>
                      <a:lnTo>
                        <a:pt x="450" y="66"/>
                      </a:lnTo>
                      <a:lnTo>
                        <a:pt x="446" y="61"/>
                      </a:lnTo>
                      <a:lnTo>
                        <a:pt x="441" y="56"/>
                      </a:lnTo>
                      <a:lnTo>
                        <a:pt x="436" y="52"/>
                      </a:lnTo>
                      <a:lnTo>
                        <a:pt x="431" y="47"/>
                      </a:lnTo>
                      <a:lnTo>
                        <a:pt x="425" y="43"/>
                      </a:lnTo>
                      <a:lnTo>
                        <a:pt x="420" y="39"/>
                      </a:lnTo>
                      <a:lnTo>
                        <a:pt x="414" y="35"/>
                      </a:lnTo>
                      <a:lnTo>
                        <a:pt x="408" y="31"/>
                      </a:lnTo>
                      <a:lnTo>
                        <a:pt x="403" y="28"/>
                      </a:lnTo>
                      <a:lnTo>
                        <a:pt x="396" y="25"/>
                      </a:lnTo>
                      <a:lnTo>
                        <a:pt x="390" y="22"/>
                      </a:lnTo>
                      <a:lnTo>
                        <a:pt x="384" y="19"/>
                      </a:lnTo>
                      <a:lnTo>
                        <a:pt x="378" y="16"/>
                      </a:lnTo>
                      <a:lnTo>
                        <a:pt x="371" y="14"/>
                      </a:lnTo>
                      <a:lnTo>
                        <a:pt x="364" y="11"/>
                      </a:lnTo>
                      <a:lnTo>
                        <a:pt x="358" y="9"/>
                      </a:lnTo>
                      <a:lnTo>
                        <a:pt x="351" y="7"/>
                      </a:lnTo>
                      <a:lnTo>
                        <a:pt x="344" y="6"/>
                      </a:lnTo>
                      <a:lnTo>
                        <a:pt x="337" y="4"/>
                      </a:lnTo>
                      <a:lnTo>
                        <a:pt x="330" y="3"/>
                      </a:lnTo>
                      <a:lnTo>
                        <a:pt x="322" y="2"/>
                      </a:lnTo>
                      <a:lnTo>
                        <a:pt x="315" y="1"/>
                      </a:lnTo>
                      <a:lnTo>
                        <a:pt x="308" y="1"/>
                      </a:lnTo>
                      <a:lnTo>
                        <a:pt x="300" y="1"/>
                      </a:lnTo>
                      <a:lnTo>
                        <a:pt x="293" y="0"/>
                      </a:lnTo>
                      <a:lnTo>
                        <a:pt x="286" y="1"/>
                      </a:lnTo>
                      <a:lnTo>
                        <a:pt x="279" y="1"/>
                      </a:lnTo>
                      <a:lnTo>
                        <a:pt x="272" y="1"/>
                      </a:lnTo>
                      <a:lnTo>
                        <a:pt x="265" y="2"/>
                      </a:lnTo>
                      <a:lnTo>
                        <a:pt x="258" y="3"/>
                      </a:lnTo>
                      <a:lnTo>
                        <a:pt x="251" y="4"/>
                      </a:lnTo>
                      <a:lnTo>
                        <a:pt x="244" y="5"/>
                      </a:lnTo>
                      <a:lnTo>
                        <a:pt x="237" y="7"/>
                      </a:lnTo>
                      <a:lnTo>
                        <a:pt x="230" y="9"/>
                      </a:lnTo>
                      <a:lnTo>
                        <a:pt x="224" y="10"/>
                      </a:lnTo>
                      <a:lnTo>
                        <a:pt x="217" y="13"/>
                      </a:lnTo>
                      <a:lnTo>
                        <a:pt x="210" y="15"/>
                      </a:lnTo>
                      <a:lnTo>
                        <a:pt x="204" y="17"/>
                      </a:lnTo>
                      <a:lnTo>
                        <a:pt x="197" y="20"/>
                      </a:lnTo>
                      <a:lnTo>
                        <a:pt x="191" y="23"/>
                      </a:lnTo>
                      <a:lnTo>
                        <a:pt x="185" y="26"/>
                      </a:lnTo>
                      <a:lnTo>
                        <a:pt x="178" y="29"/>
                      </a:lnTo>
                      <a:lnTo>
                        <a:pt x="172" y="32"/>
                      </a:lnTo>
                      <a:lnTo>
                        <a:pt x="166" y="35"/>
                      </a:lnTo>
                      <a:lnTo>
                        <a:pt x="160" y="39"/>
                      </a:lnTo>
                      <a:lnTo>
                        <a:pt x="154" y="43"/>
                      </a:lnTo>
                      <a:lnTo>
                        <a:pt x="148" y="47"/>
                      </a:lnTo>
                      <a:lnTo>
                        <a:pt x="142" y="51"/>
                      </a:lnTo>
                      <a:lnTo>
                        <a:pt x="137" y="55"/>
                      </a:lnTo>
                      <a:lnTo>
                        <a:pt x="131" y="60"/>
                      </a:lnTo>
                      <a:lnTo>
                        <a:pt x="125" y="64"/>
                      </a:lnTo>
                      <a:lnTo>
                        <a:pt x="120" y="69"/>
                      </a:lnTo>
                      <a:lnTo>
                        <a:pt x="115" y="74"/>
                      </a:lnTo>
                      <a:lnTo>
                        <a:pt x="109" y="79"/>
                      </a:lnTo>
                      <a:lnTo>
                        <a:pt x="104" y="84"/>
                      </a:lnTo>
                      <a:lnTo>
                        <a:pt x="99" y="89"/>
                      </a:lnTo>
                      <a:lnTo>
                        <a:pt x="94" y="95"/>
                      </a:lnTo>
                      <a:lnTo>
                        <a:pt x="89" y="100"/>
                      </a:lnTo>
                      <a:lnTo>
                        <a:pt x="84" y="106"/>
                      </a:lnTo>
                      <a:lnTo>
                        <a:pt x="80" y="111"/>
                      </a:lnTo>
                      <a:lnTo>
                        <a:pt x="76" y="117"/>
                      </a:lnTo>
                      <a:lnTo>
                        <a:pt x="72" y="122"/>
                      </a:lnTo>
                      <a:lnTo>
                        <a:pt x="68" y="127"/>
                      </a:lnTo>
                      <a:lnTo>
                        <a:pt x="64" y="133"/>
                      </a:lnTo>
                      <a:lnTo>
                        <a:pt x="61" y="139"/>
                      </a:lnTo>
                      <a:lnTo>
                        <a:pt x="57" y="144"/>
                      </a:lnTo>
                      <a:lnTo>
                        <a:pt x="53" y="150"/>
                      </a:lnTo>
                      <a:lnTo>
                        <a:pt x="50" y="156"/>
                      </a:lnTo>
                      <a:lnTo>
                        <a:pt x="47" y="162"/>
                      </a:lnTo>
                      <a:lnTo>
                        <a:pt x="44" y="168"/>
                      </a:lnTo>
                      <a:lnTo>
                        <a:pt x="40" y="175"/>
                      </a:lnTo>
                      <a:lnTo>
                        <a:pt x="37" y="181"/>
                      </a:lnTo>
                      <a:lnTo>
                        <a:pt x="35" y="187"/>
                      </a:lnTo>
                      <a:lnTo>
                        <a:pt x="32" y="194"/>
                      </a:lnTo>
                      <a:lnTo>
                        <a:pt x="29" y="200"/>
                      </a:lnTo>
                      <a:lnTo>
                        <a:pt x="27" y="207"/>
                      </a:lnTo>
                      <a:lnTo>
                        <a:pt x="24" y="213"/>
                      </a:lnTo>
                      <a:lnTo>
                        <a:pt x="22" y="220"/>
                      </a:lnTo>
                      <a:lnTo>
                        <a:pt x="20" y="227"/>
                      </a:lnTo>
                      <a:lnTo>
                        <a:pt x="17" y="234"/>
                      </a:lnTo>
                      <a:lnTo>
                        <a:pt x="15" y="241"/>
                      </a:lnTo>
                      <a:lnTo>
                        <a:pt x="14" y="248"/>
                      </a:lnTo>
                      <a:lnTo>
                        <a:pt x="12" y="255"/>
                      </a:lnTo>
                      <a:lnTo>
                        <a:pt x="10" y="262"/>
                      </a:lnTo>
                      <a:lnTo>
                        <a:pt x="9" y="269"/>
                      </a:lnTo>
                      <a:lnTo>
                        <a:pt x="7" y="276"/>
                      </a:lnTo>
                      <a:lnTo>
                        <a:pt x="6" y="284"/>
                      </a:lnTo>
                      <a:lnTo>
                        <a:pt x="5" y="291"/>
                      </a:lnTo>
                      <a:lnTo>
                        <a:pt x="4" y="298"/>
                      </a:lnTo>
                      <a:lnTo>
                        <a:pt x="3" y="306"/>
                      </a:lnTo>
                      <a:lnTo>
                        <a:pt x="2" y="313"/>
                      </a:lnTo>
                      <a:lnTo>
                        <a:pt x="1" y="321"/>
                      </a:lnTo>
                      <a:lnTo>
                        <a:pt x="1" y="329"/>
                      </a:lnTo>
                      <a:lnTo>
                        <a:pt x="0" y="336"/>
                      </a:lnTo>
                      <a:lnTo>
                        <a:pt x="0" y="344"/>
                      </a:lnTo>
                      <a:lnTo>
                        <a:pt x="0" y="352"/>
                      </a:lnTo>
                      <a:lnTo>
                        <a:pt x="0" y="359"/>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7731" name="Freeform 485"/>
                <p:cNvSpPr>
                  <a:spLocks/>
                </p:cNvSpPr>
                <p:nvPr/>
              </p:nvSpPr>
              <p:spPr bwMode="auto">
                <a:xfrm>
                  <a:off x="2396" y="1651"/>
                  <a:ext cx="567" cy="771"/>
                </a:xfrm>
                <a:custGeom>
                  <a:avLst/>
                  <a:gdLst>
                    <a:gd name="T0" fmla="*/ 0 w 441"/>
                    <a:gd name="T1" fmla="*/ 496319 h 622"/>
                    <a:gd name="T2" fmla="*/ 14876 w 441"/>
                    <a:gd name="T3" fmla="*/ 539673 h 622"/>
                    <a:gd name="T4" fmla="*/ 45229 w 441"/>
                    <a:gd name="T5" fmla="*/ 584008 h 622"/>
                    <a:gd name="T6" fmla="*/ 84549 w 441"/>
                    <a:gd name="T7" fmla="*/ 624504 h 622"/>
                    <a:gd name="T8" fmla="*/ 127023 w 441"/>
                    <a:gd name="T9" fmla="*/ 665714 h 622"/>
                    <a:gd name="T10" fmla="*/ 194181 w 441"/>
                    <a:gd name="T11" fmla="*/ 704132 h 622"/>
                    <a:gd name="T12" fmla="*/ 254902 w 441"/>
                    <a:gd name="T13" fmla="*/ 737409 h 622"/>
                    <a:gd name="T14" fmla="*/ 336866 w 441"/>
                    <a:gd name="T15" fmla="*/ 772429 h 622"/>
                    <a:gd name="T16" fmla="*/ 400434 w 441"/>
                    <a:gd name="T17" fmla="*/ 793687 h 622"/>
                    <a:gd name="T18" fmla="*/ 507570 w 441"/>
                    <a:gd name="T19" fmla="*/ 825184 h 622"/>
                    <a:gd name="T20" fmla="*/ 628230 w 441"/>
                    <a:gd name="T21" fmla="*/ 854242 h 622"/>
                    <a:gd name="T22" fmla="*/ 753585 w 441"/>
                    <a:gd name="T23" fmla="*/ 877248 h 622"/>
                    <a:gd name="T24" fmla="*/ 881727 w 441"/>
                    <a:gd name="T25" fmla="*/ 894723 h 622"/>
                    <a:gd name="T26" fmla="*/ 1023211 w 441"/>
                    <a:gd name="T27" fmla="*/ 909243 h 622"/>
                    <a:gd name="T28" fmla="*/ 1166481 w 441"/>
                    <a:gd name="T29" fmla="*/ 917506 h 622"/>
                    <a:gd name="T30" fmla="*/ 1315557 w 441"/>
                    <a:gd name="T31" fmla="*/ 920141 h 622"/>
                    <a:gd name="T32" fmla="*/ 1428142 w 441"/>
                    <a:gd name="T33" fmla="*/ 917506 h 622"/>
                    <a:gd name="T34" fmla="*/ 1579951 w 441"/>
                    <a:gd name="T35" fmla="*/ 909548 h 622"/>
                    <a:gd name="T36" fmla="*/ 1716708 w 441"/>
                    <a:gd name="T37" fmla="*/ 897319 h 622"/>
                    <a:gd name="T38" fmla="*/ 1837368 w 441"/>
                    <a:gd name="T39" fmla="*/ 878190 h 622"/>
                    <a:gd name="T40" fmla="*/ 1955611 w 441"/>
                    <a:gd name="T41" fmla="*/ 854651 h 622"/>
                    <a:gd name="T42" fmla="*/ 2053680 w 441"/>
                    <a:gd name="T43" fmla="*/ 828380 h 622"/>
                    <a:gd name="T44" fmla="*/ 2134320 w 441"/>
                    <a:gd name="T45" fmla="*/ 792951 h 622"/>
                    <a:gd name="T46" fmla="*/ 2174696 w 441"/>
                    <a:gd name="T47" fmla="*/ 767999 h 622"/>
                    <a:gd name="T48" fmla="*/ 2211087 w 441"/>
                    <a:gd name="T49" fmla="*/ 735384 h 622"/>
                    <a:gd name="T50" fmla="*/ 2249762 w 441"/>
                    <a:gd name="T51" fmla="*/ 697983 h 622"/>
                    <a:gd name="T52" fmla="*/ 2252483 w 441"/>
                    <a:gd name="T53" fmla="*/ 657564 h 622"/>
                    <a:gd name="T54" fmla="*/ 2252483 w 441"/>
                    <a:gd name="T55" fmla="*/ 615212 h 622"/>
                    <a:gd name="T56" fmla="*/ 2249762 w 441"/>
                    <a:gd name="T57" fmla="*/ 570945 h 622"/>
                    <a:gd name="T58" fmla="*/ 2226290 w 441"/>
                    <a:gd name="T59" fmla="*/ 523985 h 622"/>
                    <a:gd name="T60" fmla="*/ 2194538 w 441"/>
                    <a:gd name="T61" fmla="*/ 475405 h 622"/>
                    <a:gd name="T62" fmla="*/ 2198659 w 441"/>
                    <a:gd name="T63" fmla="*/ 439905 h 622"/>
                    <a:gd name="T64" fmla="*/ 2229269 w 441"/>
                    <a:gd name="T65" fmla="*/ 390776 h 622"/>
                    <a:gd name="T66" fmla="*/ 2249762 w 441"/>
                    <a:gd name="T67" fmla="*/ 345035 h 622"/>
                    <a:gd name="T68" fmla="*/ 2252483 w 441"/>
                    <a:gd name="T69" fmla="*/ 298598 h 622"/>
                    <a:gd name="T70" fmla="*/ 2251711 w 441"/>
                    <a:gd name="T71" fmla="*/ 255553 h 622"/>
                    <a:gd name="T72" fmla="*/ 2229269 w 441"/>
                    <a:gd name="T73" fmla="*/ 215094 h 622"/>
                    <a:gd name="T74" fmla="*/ 2198659 w 441"/>
                    <a:gd name="T75" fmla="*/ 177908 h 622"/>
                    <a:gd name="T76" fmla="*/ 2155080 w 441"/>
                    <a:gd name="T77" fmla="*/ 142201 h 622"/>
                    <a:gd name="T78" fmla="*/ 2108165 w 441"/>
                    <a:gd name="T79" fmla="*/ 117120 h 622"/>
                    <a:gd name="T80" fmla="*/ 2015901 w 441"/>
                    <a:gd name="T81" fmla="*/ 84706 h 622"/>
                    <a:gd name="T82" fmla="*/ 1917976 w 441"/>
                    <a:gd name="T83" fmla="*/ 56566 h 622"/>
                    <a:gd name="T84" fmla="*/ 1799189 w 441"/>
                    <a:gd name="T85" fmla="*/ 35881 h 622"/>
                    <a:gd name="T86" fmla="*/ 1668745 w 441"/>
                    <a:gd name="T87" fmla="*/ 18840 h 622"/>
                    <a:gd name="T88" fmla="*/ 1525608 w 441"/>
                    <a:gd name="T89" fmla="*/ 5634 h 622"/>
                    <a:gd name="T90" fmla="*/ 1381283 w 441"/>
                    <a:gd name="T91" fmla="*/ 0 h 622"/>
                    <a:gd name="T92" fmla="*/ 1262898 w 441"/>
                    <a:gd name="T93" fmla="*/ 0 h 622"/>
                    <a:gd name="T94" fmla="*/ 1119030 w 441"/>
                    <a:gd name="T95" fmla="*/ 4545 h 622"/>
                    <a:gd name="T96" fmla="*/ 975898 w 441"/>
                    <a:gd name="T97" fmla="*/ 15199 h 622"/>
                    <a:gd name="T98" fmla="*/ 840792 w 441"/>
                    <a:gd name="T99" fmla="*/ 29149 h 622"/>
                    <a:gd name="T100" fmla="*/ 709768 w 441"/>
                    <a:gd name="T101" fmla="*/ 49047 h 622"/>
                    <a:gd name="T102" fmla="*/ 586122 w 441"/>
                    <a:gd name="T103" fmla="*/ 74137 h 622"/>
                    <a:gd name="T104" fmla="*/ 472490 w 441"/>
                    <a:gd name="T105" fmla="*/ 104286 h 622"/>
                    <a:gd name="T106" fmla="*/ 373182 w 441"/>
                    <a:gd name="T107" fmla="*/ 136293 h 622"/>
                    <a:gd name="T108" fmla="*/ 307049 w 441"/>
                    <a:gd name="T109" fmla="*/ 160234 h 622"/>
                    <a:gd name="T110" fmla="*/ 231040 w 441"/>
                    <a:gd name="T111" fmla="*/ 192853 h 622"/>
                    <a:gd name="T112" fmla="*/ 166827 w 441"/>
                    <a:gd name="T113" fmla="*/ 229986 h 622"/>
                    <a:gd name="T114" fmla="*/ 111081 w 441"/>
                    <a:gd name="T115" fmla="*/ 268918 h 622"/>
                    <a:gd name="T116" fmla="*/ 67197 w 441"/>
                    <a:gd name="T117" fmla="*/ 308888 h 622"/>
                    <a:gd name="T118" fmla="*/ 35178 w 441"/>
                    <a:gd name="T119" fmla="*/ 350892 h 622"/>
                    <a:gd name="T120" fmla="*/ 11570 w 441"/>
                    <a:gd name="T121" fmla="*/ 393936 h 622"/>
                    <a:gd name="T122" fmla="*/ 0 w 441"/>
                    <a:gd name="T123" fmla="*/ 438648 h 622"/>
                    <a:gd name="T124" fmla="*/ 0 w 441"/>
                    <a:gd name="T125" fmla="*/ 463826 h 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1"/>
                    <a:gd name="T190" fmla="*/ 0 h 622"/>
                    <a:gd name="T191" fmla="*/ 441 w 441"/>
                    <a:gd name="T192" fmla="*/ 622 h 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1" h="622">
                      <a:moveTo>
                        <a:pt x="0" y="312"/>
                      </a:moveTo>
                      <a:lnTo>
                        <a:pt x="0" y="320"/>
                      </a:lnTo>
                      <a:lnTo>
                        <a:pt x="0" y="327"/>
                      </a:lnTo>
                      <a:lnTo>
                        <a:pt x="0" y="335"/>
                      </a:lnTo>
                      <a:lnTo>
                        <a:pt x="1" y="342"/>
                      </a:lnTo>
                      <a:lnTo>
                        <a:pt x="2" y="350"/>
                      </a:lnTo>
                      <a:lnTo>
                        <a:pt x="2" y="358"/>
                      </a:lnTo>
                      <a:lnTo>
                        <a:pt x="3" y="365"/>
                      </a:lnTo>
                      <a:lnTo>
                        <a:pt x="4" y="372"/>
                      </a:lnTo>
                      <a:lnTo>
                        <a:pt x="6" y="380"/>
                      </a:lnTo>
                      <a:lnTo>
                        <a:pt x="7" y="387"/>
                      </a:lnTo>
                      <a:lnTo>
                        <a:pt x="9" y="394"/>
                      </a:lnTo>
                      <a:lnTo>
                        <a:pt x="10" y="401"/>
                      </a:lnTo>
                      <a:lnTo>
                        <a:pt x="12" y="408"/>
                      </a:lnTo>
                      <a:lnTo>
                        <a:pt x="14" y="415"/>
                      </a:lnTo>
                      <a:lnTo>
                        <a:pt x="16" y="422"/>
                      </a:lnTo>
                      <a:lnTo>
                        <a:pt x="18" y="429"/>
                      </a:lnTo>
                      <a:lnTo>
                        <a:pt x="20" y="436"/>
                      </a:lnTo>
                      <a:lnTo>
                        <a:pt x="23" y="442"/>
                      </a:lnTo>
                      <a:lnTo>
                        <a:pt x="25" y="449"/>
                      </a:lnTo>
                      <a:lnTo>
                        <a:pt x="28" y="455"/>
                      </a:lnTo>
                      <a:lnTo>
                        <a:pt x="31" y="462"/>
                      </a:lnTo>
                      <a:lnTo>
                        <a:pt x="34" y="468"/>
                      </a:lnTo>
                      <a:lnTo>
                        <a:pt x="37" y="474"/>
                      </a:lnTo>
                      <a:lnTo>
                        <a:pt x="40" y="481"/>
                      </a:lnTo>
                      <a:lnTo>
                        <a:pt x="43" y="487"/>
                      </a:lnTo>
                      <a:lnTo>
                        <a:pt x="46" y="492"/>
                      </a:lnTo>
                      <a:lnTo>
                        <a:pt x="50" y="498"/>
                      </a:lnTo>
                      <a:lnTo>
                        <a:pt x="54" y="504"/>
                      </a:lnTo>
                      <a:lnTo>
                        <a:pt x="57" y="510"/>
                      </a:lnTo>
                      <a:lnTo>
                        <a:pt x="61" y="515"/>
                      </a:lnTo>
                      <a:lnTo>
                        <a:pt x="65" y="520"/>
                      </a:lnTo>
                      <a:lnTo>
                        <a:pt x="69" y="525"/>
                      </a:lnTo>
                      <a:lnTo>
                        <a:pt x="73" y="530"/>
                      </a:lnTo>
                      <a:lnTo>
                        <a:pt x="78" y="536"/>
                      </a:lnTo>
                      <a:lnTo>
                        <a:pt x="83" y="541"/>
                      </a:lnTo>
                      <a:lnTo>
                        <a:pt x="89" y="547"/>
                      </a:lnTo>
                      <a:lnTo>
                        <a:pt x="94" y="552"/>
                      </a:lnTo>
                      <a:lnTo>
                        <a:pt x="99" y="557"/>
                      </a:lnTo>
                      <a:lnTo>
                        <a:pt x="105" y="562"/>
                      </a:lnTo>
                      <a:lnTo>
                        <a:pt x="111" y="567"/>
                      </a:lnTo>
                      <a:lnTo>
                        <a:pt x="116" y="571"/>
                      </a:lnTo>
                      <a:lnTo>
                        <a:pt x="122" y="576"/>
                      </a:lnTo>
                      <a:lnTo>
                        <a:pt x="128" y="580"/>
                      </a:lnTo>
                      <a:lnTo>
                        <a:pt x="134" y="584"/>
                      </a:lnTo>
                      <a:lnTo>
                        <a:pt x="140" y="588"/>
                      </a:lnTo>
                      <a:lnTo>
                        <a:pt x="147" y="591"/>
                      </a:lnTo>
                      <a:lnTo>
                        <a:pt x="153" y="595"/>
                      </a:lnTo>
                      <a:lnTo>
                        <a:pt x="159" y="598"/>
                      </a:lnTo>
                      <a:lnTo>
                        <a:pt x="166" y="601"/>
                      </a:lnTo>
                      <a:lnTo>
                        <a:pt x="172" y="604"/>
                      </a:lnTo>
                      <a:lnTo>
                        <a:pt x="179" y="607"/>
                      </a:lnTo>
                      <a:lnTo>
                        <a:pt x="186" y="609"/>
                      </a:lnTo>
                      <a:lnTo>
                        <a:pt x="193" y="611"/>
                      </a:lnTo>
                      <a:lnTo>
                        <a:pt x="199" y="613"/>
                      </a:lnTo>
                      <a:lnTo>
                        <a:pt x="206" y="615"/>
                      </a:lnTo>
                      <a:lnTo>
                        <a:pt x="213" y="616"/>
                      </a:lnTo>
                      <a:lnTo>
                        <a:pt x="220" y="618"/>
                      </a:lnTo>
                      <a:lnTo>
                        <a:pt x="227" y="619"/>
                      </a:lnTo>
                      <a:lnTo>
                        <a:pt x="235" y="620"/>
                      </a:lnTo>
                      <a:lnTo>
                        <a:pt x="242" y="620"/>
                      </a:lnTo>
                      <a:lnTo>
                        <a:pt x="249" y="621"/>
                      </a:lnTo>
                      <a:lnTo>
                        <a:pt x="256" y="621"/>
                      </a:lnTo>
                      <a:lnTo>
                        <a:pt x="264" y="621"/>
                      </a:lnTo>
                      <a:lnTo>
                        <a:pt x="271" y="620"/>
                      </a:lnTo>
                      <a:lnTo>
                        <a:pt x="278" y="619"/>
                      </a:lnTo>
                      <a:lnTo>
                        <a:pt x="286" y="618"/>
                      </a:lnTo>
                      <a:lnTo>
                        <a:pt x="293" y="617"/>
                      </a:lnTo>
                      <a:lnTo>
                        <a:pt x="300" y="616"/>
                      </a:lnTo>
                      <a:lnTo>
                        <a:pt x="307" y="614"/>
                      </a:lnTo>
                      <a:lnTo>
                        <a:pt x="314" y="612"/>
                      </a:lnTo>
                      <a:lnTo>
                        <a:pt x="320" y="610"/>
                      </a:lnTo>
                      <a:lnTo>
                        <a:pt x="327" y="608"/>
                      </a:lnTo>
                      <a:lnTo>
                        <a:pt x="334" y="605"/>
                      </a:lnTo>
                      <a:lnTo>
                        <a:pt x="340" y="603"/>
                      </a:lnTo>
                      <a:lnTo>
                        <a:pt x="346" y="600"/>
                      </a:lnTo>
                      <a:lnTo>
                        <a:pt x="352" y="596"/>
                      </a:lnTo>
                      <a:lnTo>
                        <a:pt x="358" y="593"/>
                      </a:lnTo>
                      <a:lnTo>
                        <a:pt x="364" y="589"/>
                      </a:lnTo>
                      <a:lnTo>
                        <a:pt x="369" y="585"/>
                      </a:lnTo>
                      <a:lnTo>
                        <a:pt x="375" y="581"/>
                      </a:lnTo>
                      <a:lnTo>
                        <a:pt x="380" y="577"/>
                      </a:lnTo>
                      <a:lnTo>
                        <a:pt x="385" y="572"/>
                      </a:lnTo>
                      <a:lnTo>
                        <a:pt x="390" y="568"/>
                      </a:lnTo>
                      <a:lnTo>
                        <a:pt x="395" y="563"/>
                      </a:lnTo>
                      <a:lnTo>
                        <a:pt x="399" y="558"/>
                      </a:lnTo>
                      <a:lnTo>
                        <a:pt x="403" y="552"/>
                      </a:lnTo>
                      <a:lnTo>
                        <a:pt x="407" y="547"/>
                      </a:lnTo>
                      <a:lnTo>
                        <a:pt x="411" y="541"/>
                      </a:lnTo>
                      <a:lnTo>
                        <a:pt x="415" y="535"/>
                      </a:lnTo>
                      <a:lnTo>
                        <a:pt x="418" y="529"/>
                      </a:lnTo>
                      <a:lnTo>
                        <a:pt x="421" y="524"/>
                      </a:lnTo>
                      <a:lnTo>
                        <a:pt x="423" y="518"/>
                      </a:lnTo>
                      <a:lnTo>
                        <a:pt x="425" y="514"/>
                      </a:lnTo>
                      <a:lnTo>
                        <a:pt x="428" y="508"/>
                      </a:lnTo>
                      <a:lnTo>
                        <a:pt x="430" y="502"/>
                      </a:lnTo>
                      <a:lnTo>
                        <a:pt x="431" y="496"/>
                      </a:lnTo>
                      <a:lnTo>
                        <a:pt x="433" y="490"/>
                      </a:lnTo>
                      <a:lnTo>
                        <a:pt x="434" y="484"/>
                      </a:lnTo>
                      <a:lnTo>
                        <a:pt x="436" y="477"/>
                      </a:lnTo>
                      <a:lnTo>
                        <a:pt x="437" y="471"/>
                      </a:lnTo>
                      <a:lnTo>
                        <a:pt x="437" y="464"/>
                      </a:lnTo>
                      <a:lnTo>
                        <a:pt x="438" y="457"/>
                      </a:lnTo>
                      <a:lnTo>
                        <a:pt x="439" y="450"/>
                      </a:lnTo>
                      <a:lnTo>
                        <a:pt x="439" y="444"/>
                      </a:lnTo>
                      <a:lnTo>
                        <a:pt x="439" y="436"/>
                      </a:lnTo>
                      <a:lnTo>
                        <a:pt x="440" y="429"/>
                      </a:lnTo>
                      <a:lnTo>
                        <a:pt x="439" y="422"/>
                      </a:lnTo>
                      <a:lnTo>
                        <a:pt x="439" y="415"/>
                      </a:lnTo>
                      <a:lnTo>
                        <a:pt x="439" y="407"/>
                      </a:lnTo>
                      <a:lnTo>
                        <a:pt x="438" y="400"/>
                      </a:lnTo>
                      <a:lnTo>
                        <a:pt x="438" y="392"/>
                      </a:lnTo>
                      <a:lnTo>
                        <a:pt x="437" y="385"/>
                      </a:lnTo>
                      <a:lnTo>
                        <a:pt x="436" y="377"/>
                      </a:lnTo>
                      <a:lnTo>
                        <a:pt x="435" y="369"/>
                      </a:lnTo>
                      <a:lnTo>
                        <a:pt x="434" y="361"/>
                      </a:lnTo>
                      <a:lnTo>
                        <a:pt x="433" y="353"/>
                      </a:lnTo>
                      <a:lnTo>
                        <a:pt x="432" y="346"/>
                      </a:lnTo>
                      <a:lnTo>
                        <a:pt x="430" y="337"/>
                      </a:lnTo>
                      <a:lnTo>
                        <a:pt x="429" y="329"/>
                      </a:lnTo>
                      <a:lnTo>
                        <a:pt x="427" y="321"/>
                      </a:lnTo>
                      <a:lnTo>
                        <a:pt x="425" y="313"/>
                      </a:lnTo>
                      <a:lnTo>
                        <a:pt x="427" y="305"/>
                      </a:lnTo>
                      <a:lnTo>
                        <a:pt x="428" y="297"/>
                      </a:lnTo>
                      <a:lnTo>
                        <a:pt x="430" y="288"/>
                      </a:lnTo>
                      <a:lnTo>
                        <a:pt x="431" y="280"/>
                      </a:lnTo>
                      <a:lnTo>
                        <a:pt x="432" y="272"/>
                      </a:lnTo>
                      <a:lnTo>
                        <a:pt x="434" y="264"/>
                      </a:lnTo>
                      <a:lnTo>
                        <a:pt x="435" y="256"/>
                      </a:lnTo>
                      <a:lnTo>
                        <a:pt x="436" y="248"/>
                      </a:lnTo>
                      <a:lnTo>
                        <a:pt x="436" y="240"/>
                      </a:lnTo>
                      <a:lnTo>
                        <a:pt x="437" y="232"/>
                      </a:lnTo>
                      <a:lnTo>
                        <a:pt x="438" y="225"/>
                      </a:lnTo>
                      <a:lnTo>
                        <a:pt x="438" y="217"/>
                      </a:lnTo>
                      <a:lnTo>
                        <a:pt x="438" y="210"/>
                      </a:lnTo>
                      <a:lnTo>
                        <a:pt x="439" y="202"/>
                      </a:lnTo>
                      <a:lnTo>
                        <a:pt x="439" y="195"/>
                      </a:lnTo>
                      <a:lnTo>
                        <a:pt x="438" y="187"/>
                      </a:lnTo>
                      <a:lnTo>
                        <a:pt x="438" y="180"/>
                      </a:lnTo>
                      <a:lnTo>
                        <a:pt x="438" y="173"/>
                      </a:lnTo>
                      <a:lnTo>
                        <a:pt x="437" y="166"/>
                      </a:lnTo>
                      <a:lnTo>
                        <a:pt x="436" y="159"/>
                      </a:lnTo>
                      <a:lnTo>
                        <a:pt x="435" y="152"/>
                      </a:lnTo>
                      <a:lnTo>
                        <a:pt x="434" y="145"/>
                      </a:lnTo>
                      <a:lnTo>
                        <a:pt x="433" y="139"/>
                      </a:lnTo>
                      <a:lnTo>
                        <a:pt x="432" y="132"/>
                      </a:lnTo>
                      <a:lnTo>
                        <a:pt x="430" y="126"/>
                      </a:lnTo>
                      <a:lnTo>
                        <a:pt x="428" y="120"/>
                      </a:lnTo>
                      <a:lnTo>
                        <a:pt x="426" y="114"/>
                      </a:lnTo>
                      <a:lnTo>
                        <a:pt x="424" y="108"/>
                      </a:lnTo>
                      <a:lnTo>
                        <a:pt x="422" y="102"/>
                      </a:lnTo>
                      <a:lnTo>
                        <a:pt x="419" y="96"/>
                      </a:lnTo>
                      <a:lnTo>
                        <a:pt x="417" y="91"/>
                      </a:lnTo>
                      <a:lnTo>
                        <a:pt x="413" y="85"/>
                      </a:lnTo>
                      <a:lnTo>
                        <a:pt x="410" y="79"/>
                      </a:lnTo>
                      <a:lnTo>
                        <a:pt x="406" y="73"/>
                      </a:lnTo>
                      <a:lnTo>
                        <a:pt x="402" y="68"/>
                      </a:lnTo>
                      <a:lnTo>
                        <a:pt x="397" y="62"/>
                      </a:lnTo>
                      <a:lnTo>
                        <a:pt x="393" y="57"/>
                      </a:lnTo>
                      <a:lnTo>
                        <a:pt x="388" y="52"/>
                      </a:lnTo>
                      <a:lnTo>
                        <a:pt x="383" y="47"/>
                      </a:lnTo>
                      <a:lnTo>
                        <a:pt x="378" y="43"/>
                      </a:lnTo>
                      <a:lnTo>
                        <a:pt x="373" y="39"/>
                      </a:lnTo>
                      <a:lnTo>
                        <a:pt x="367" y="35"/>
                      </a:lnTo>
                      <a:lnTo>
                        <a:pt x="362" y="31"/>
                      </a:lnTo>
                      <a:lnTo>
                        <a:pt x="356" y="27"/>
                      </a:lnTo>
                      <a:lnTo>
                        <a:pt x="350" y="24"/>
                      </a:lnTo>
                      <a:lnTo>
                        <a:pt x="344" y="20"/>
                      </a:lnTo>
                      <a:lnTo>
                        <a:pt x="338" y="17"/>
                      </a:lnTo>
                      <a:lnTo>
                        <a:pt x="331" y="15"/>
                      </a:lnTo>
                      <a:lnTo>
                        <a:pt x="325" y="12"/>
                      </a:lnTo>
                      <a:lnTo>
                        <a:pt x="318" y="10"/>
                      </a:lnTo>
                      <a:lnTo>
                        <a:pt x="311" y="8"/>
                      </a:lnTo>
                      <a:lnTo>
                        <a:pt x="304" y="6"/>
                      </a:lnTo>
                      <a:lnTo>
                        <a:pt x="297" y="4"/>
                      </a:lnTo>
                      <a:lnTo>
                        <a:pt x="290" y="3"/>
                      </a:lnTo>
                      <a:lnTo>
                        <a:pt x="283" y="2"/>
                      </a:lnTo>
                      <a:lnTo>
                        <a:pt x="276" y="1"/>
                      </a:lnTo>
                      <a:lnTo>
                        <a:pt x="268" y="0"/>
                      </a:lnTo>
                      <a:lnTo>
                        <a:pt x="261" y="0"/>
                      </a:lnTo>
                      <a:lnTo>
                        <a:pt x="254" y="0"/>
                      </a:lnTo>
                      <a:lnTo>
                        <a:pt x="246" y="0"/>
                      </a:lnTo>
                      <a:lnTo>
                        <a:pt x="239" y="0"/>
                      </a:lnTo>
                      <a:lnTo>
                        <a:pt x="232" y="1"/>
                      </a:lnTo>
                      <a:lnTo>
                        <a:pt x="225" y="2"/>
                      </a:lnTo>
                      <a:lnTo>
                        <a:pt x="218" y="3"/>
                      </a:lnTo>
                      <a:lnTo>
                        <a:pt x="211" y="4"/>
                      </a:lnTo>
                      <a:lnTo>
                        <a:pt x="204" y="6"/>
                      </a:lnTo>
                      <a:lnTo>
                        <a:pt x="197" y="8"/>
                      </a:lnTo>
                      <a:lnTo>
                        <a:pt x="190" y="10"/>
                      </a:lnTo>
                      <a:lnTo>
                        <a:pt x="183" y="12"/>
                      </a:lnTo>
                      <a:lnTo>
                        <a:pt x="177" y="14"/>
                      </a:lnTo>
                      <a:lnTo>
                        <a:pt x="170" y="17"/>
                      </a:lnTo>
                      <a:lnTo>
                        <a:pt x="164" y="20"/>
                      </a:lnTo>
                      <a:lnTo>
                        <a:pt x="157" y="23"/>
                      </a:lnTo>
                      <a:lnTo>
                        <a:pt x="151" y="26"/>
                      </a:lnTo>
                      <a:lnTo>
                        <a:pt x="144" y="30"/>
                      </a:lnTo>
                      <a:lnTo>
                        <a:pt x="138" y="33"/>
                      </a:lnTo>
                      <a:lnTo>
                        <a:pt x="132" y="37"/>
                      </a:lnTo>
                      <a:lnTo>
                        <a:pt x="126" y="41"/>
                      </a:lnTo>
                      <a:lnTo>
                        <a:pt x="120" y="46"/>
                      </a:lnTo>
                      <a:lnTo>
                        <a:pt x="114" y="50"/>
                      </a:lnTo>
                      <a:lnTo>
                        <a:pt x="109" y="55"/>
                      </a:lnTo>
                      <a:lnTo>
                        <a:pt x="103" y="59"/>
                      </a:lnTo>
                      <a:lnTo>
                        <a:pt x="98" y="64"/>
                      </a:lnTo>
                      <a:lnTo>
                        <a:pt x="92" y="70"/>
                      </a:lnTo>
                      <a:lnTo>
                        <a:pt x="87" y="75"/>
                      </a:lnTo>
                      <a:lnTo>
                        <a:pt x="82" y="80"/>
                      </a:lnTo>
                      <a:lnTo>
                        <a:pt x="77" y="86"/>
                      </a:lnTo>
                      <a:lnTo>
                        <a:pt x="72" y="92"/>
                      </a:lnTo>
                      <a:lnTo>
                        <a:pt x="68" y="97"/>
                      </a:lnTo>
                      <a:lnTo>
                        <a:pt x="64" y="102"/>
                      </a:lnTo>
                      <a:lnTo>
                        <a:pt x="60" y="108"/>
                      </a:lnTo>
                      <a:lnTo>
                        <a:pt x="56" y="113"/>
                      </a:lnTo>
                      <a:lnTo>
                        <a:pt x="52" y="119"/>
                      </a:lnTo>
                      <a:lnTo>
                        <a:pt x="49" y="125"/>
                      </a:lnTo>
                      <a:lnTo>
                        <a:pt x="45" y="130"/>
                      </a:lnTo>
                      <a:lnTo>
                        <a:pt x="42" y="136"/>
                      </a:lnTo>
                      <a:lnTo>
                        <a:pt x="39" y="142"/>
                      </a:lnTo>
                      <a:lnTo>
                        <a:pt x="35" y="148"/>
                      </a:lnTo>
                      <a:lnTo>
                        <a:pt x="33" y="155"/>
                      </a:lnTo>
                      <a:lnTo>
                        <a:pt x="30" y="161"/>
                      </a:lnTo>
                      <a:lnTo>
                        <a:pt x="27" y="168"/>
                      </a:lnTo>
                      <a:lnTo>
                        <a:pt x="24" y="174"/>
                      </a:lnTo>
                      <a:lnTo>
                        <a:pt x="22" y="181"/>
                      </a:lnTo>
                      <a:lnTo>
                        <a:pt x="19" y="187"/>
                      </a:lnTo>
                      <a:lnTo>
                        <a:pt x="17" y="194"/>
                      </a:lnTo>
                      <a:lnTo>
                        <a:pt x="15" y="201"/>
                      </a:lnTo>
                      <a:lnTo>
                        <a:pt x="13" y="208"/>
                      </a:lnTo>
                      <a:lnTo>
                        <a:pt x="11" y="215"/>
                      </a:lnTo>
                      <a:lnTo>
                        <a:pt x="10" y="222"/>
                      </a:lnTo>
                      <a:lnTo>
                        <a:pt x="8" y="229"/>
                      </a:lnTo>
                      <a:lnTo>
                        <a:pt x="7" y="236"/>
                      </a:lnTo>
                      <a:lnTo>
                        <a:pt x="5" y="244"/>
                      </a:lnTo>
                      <a:lnTo>
                        <a:pt x="4" y="251"/>
                      </a:lnTo>
                      <a:lnTo>
                        <a:pt x="3" y="258"/>
                      </a:lnTo>
                      <a:lnTo>
                        <a:pt x="2" y="266"/>
                      </a:lnTo>
                      <a:lnTo>
                        <a:pt x="1" y="273"/>
                      </a:lnTo>
                      <a:lnTo>
                        <a:pt x="1" y="281"/>
                      </a:lnTo>
                      <a:lnTo>
                        <a:pt x="0" y="289"/>
                      </a:lnTo>
                      <a:lnTo>
                        <a:pt x="0" y="296"/>
                      </a:lnTo>
                      <a:lnTo>
                        <a:pt x="0" y="304"/>
                      </a:lnTo>
                      <a:lnTo>
                        <a:pt x="0" y="312"/>
                      </a:lnTo>
                    </a:path>
                  </a:pathLst>
                </a:custGeom>
                <a:solidFill>
                  <a:srgbClr val="999999"/>
                </a:solidFill>
                <a:ln w="6350" cap="rnd">
                  <a:solidFill>
                    <a:schemeClr val="tx1"/>
                  </a:solidFill>
                  <a:round/>
                  <a:headEnd/>
                  <a:tailEnd/>
                </a:ln>
              </p:spPr>
              <p:txBody>
                <a:bodyPr/>
                <a:lstStyle/>
                <a:p>
                  <a:endParaRPr lang="da-DK"/>
                </a:p>
              </p:txBody>
            </p:sp>
            <p:sp>
              <p:nvSpPr>
                <p:cNvPr id="27732" name="Freeform 486"/>
                <p:cNvSpPr>
                  <a:spLocks/>
                </p:cNvSpPr>
                <p:nvPr/>
              </p:nvSpPr>
              <p:spPr bwMode="auto">
                <a:xfrm>
                  <a:off x="2342" y="1561"/>
                  <a:ext cx="642" cy="948"/>
                </a:xfrm>
                <a:custGeom>
                  <a:avLst/>
                  <a:gdLst>
                    <a:gd name="T0" fmla="*/ 0 w 441"/>
                    <a:gd name="T1" fmla="*/ 559632416 h 622"/>
                    <a:gd name="T2" fmla="*/ 1043525 w 441"/>
                    <a:gd name="T3" fmla="*/ 608927360 h 622"/>
                    <a:gd name="T4" fmla="*/ 3219527 w 441"/>
                    <a:gd name="T5" fmla="*/ 658436480 h 622"/>
                    <a:gd name="T6" fmla="*/ 5453700 w 441"/>
                    <a:gd name="T7" fmla="*/ 704483677 h 622"/>
                    <a:gd name="T8" fmla="*/ 8710510 w 441"/>
                    <a:gd name="T9" fmla="*/ 748689412 h 622"/>
                    <a:gd name="T10" fmla="*/ 13054441 w 441"/>
                    <a:gd name="T11" fmla="*/ 790901642 h 622"/>
                    <a:gd name="T12" fmla="*/ 17508794 w 441"/>
                    <a:gd name="T13" fmla="*/ 831264391 h 622"/>
                    <a:gd name="T14" fmla="*/ 22913586 w 441"/>
                    <a:gd name="T15" fmla="*/ 869139280 h 622"/>
                    <a:gd name="T16" fmla="*/ 27485632 w 441"/>
                    <a:gd name="T17" fmla="*/ 895066676 h 622"/>
                    <a:gd name="T18" fmla="*/ 34777888 w 441"/>
                    <a:gd name="T19" fmla="*/ 929953944 h 622"/>
                    <a:gd name="T20" fmla="*/ 42893461 w 441"/>
                    <a:gd name="T21" fmla="*/ 961674891 h 622"/>
                    <a:gd name="T22" fmla="*/ 51620828 w 441"/>
                    <a:gd name="T23" fmla="*/ 987027898 h 622"/>
                    <a:gd name="T24" fmla="*/ 60341657 w 441"/>
                    <a:gd name="T25" fmla="*/ 1009466494 h 622"/>
                    <a:gd name="T26" fmla="*/ 69845946 w 441"/>
                    <a:gd name="T27" fmla="*/ 1023193080 h 622"/>
                    <a:gd name="T28" fmla="*/ 79523549 w 441"/>
                    <a:gd name="T29" fmla="*/ 1032674400 h 622"/>
                    <a:gd name="T30" fmla="*/ 89861089 w 441"/>
                    <a:gd name="T31" fmla="*/ 1036610836 h 622"/>
                    <a:gd name="T32" fmla="*/ 97753248 w 441"/>
                    <a:gd name="T33" fmla="*/ 1032674400 h 622"/>
                    <a:gd name="T34" fmla="*/ 107850932 w 441"/>
                    <a:gd name="T35" fmla="*/ 1025659081 h 622"/>
                    <a:gd name="T36" fmla="*/ 117304163 w 441"/>
                    <a:gd name="T37" fmla="*/ 1009494570 h 622"/>
                    <a:gd name="T38" fmla="*/ 125498032 w 441"/>
                    <a:gd name="T39" fmla="*/ 990463766 h 622"/>
                    <a:gd name="T40" fmla="*/ 133328356 w 441"/>
                    <a:gd name="T41" fmla="*/ 962911891 h 622"/>
                    <a:gd name="T42" fmla="*/ 140206352 w 441"/>
                    <a:gd name="T43" fmla="*/ 931114741 h 622"/>
                    <a:gd name="T44" fmla="*/ 145553056 w 441"/>
                    <a:gd name="T45" fmla="*/ 892748298 h 622"/>
                    <a:gd name="T46" fmla="*/ 148524649 w 441"/>
                    <a:gd name="T47" fmla="*/ 864856283 h 622"/>
                    <a:gd name="T48" fmla="*/ 151206264 w 441"/>
                    <a:gd name="T49" fmla="*/ 828081621 h 622"/>
                    <a:gd name="T50" fmla="*/ 153312031 w 441"/>
                    <a:gd name="T51" fmla="*/ 786257259 h 622"/>
                    <a:gd name="T52" fmla="*/ 154025549 w 441"/>
                    <a:gd name="T53" fmla="*/ 741652031 h 622"/>
                    <a:gd name="T54" fmla="*/ 154025549 w 441"/>
                    <a:gd name="T55" fmla="*/ 693712025 h 622"/>
                    <a:gd name="T56" fmla="*/ 153312031 w 441"/>
                    <a:gd name="T57" fmla="*/ 643315245 h 622"/>
                    <a:gd name="T58" fmla="*/ 151840286 w 441"/>
                    <a:gd name="T59" fmla="*/ 589398778 h 622"/>
                    <a:gd name="T60" fmla="*/ 149821937 w 441"/>
                    <a:gd name="T61" fmla="*/ 535284573 h 622"/>
                    <a:gd name="T62" fmla="*/ 150166892 w 441"/>
                    <a:gd name="T63" fmla="*/ 495891696 h 622"/>
                    <a:gd name="T64" fmla="*/ 152269087 w 441"/>
                    <a:gd name="T65" fmla="*/ 440475504 h 622"/>
                    <a:gd name="T66" fmla="*/ 153312031 w 441"/>
                    <a:gd name="T67" fmla="*/ 388045227 h 622"/>
                    <a:gd name="T68" fmla="*/ 154025549 w 441"/>
                    <a:gd name="T69" fmla="*/ 337297693 h 622"/>
                    <a:gd name="T70" fmla="*/ 153797945 w 441"/>
                    <a:gd name="T71" fmla="*/ 289004710 h 622"/>
                    <a:gd name="T72" fmla="*/ 152269087 w 441"/>
                    <a:gd name="T73" fmla="*/ 242131640 h 622"/>
                    <a:gd name="T74" fmla="*/ 150166892 w 441"/>
                    <a:gd name="T75" fmla="*/ 200558310 h 622"/>
                    <a:gd name="T76" fmla="*/ 147084043 w 441"/>
                    <a:gd name="T77" fmla="*/ 160277494 h 622"/>
                    <a:gd name="T78" fmla="*/ 143935713 w 441"/>
                    <a:gd name="T79" fmla="*/ 131589897 h 622"/>
                    <a:gd name="T80" fmla="*/ 138024509 w 441"/>
                    <a:gd name="T81" fmla="*/ 95603828 h 622"/>
                    <a:gd name="T82" fmla="*/ 130818076 w 441"/>
                    <a:gd name="T83" fmla="*/ 64745916 h 622"/>
                    <a:gd name="T84" fmla="*/ 122814811 w 441"/>
                    <a:gd name="T85" fmla="*/ 40178378 h 622"/>
                    <a:gd name="T86" fmla="*/ 114087750 w 441"/>
                    <a:gd name="T87" fmla="*/ 19035473 h 622"/>
                    <a:gd name="T88" fmla="*/ 104202445 w 441"/>
                    <a:gd name="T89" fmla="*/ 6546102 h 622"/>
                    <a:gd name="T90" fmla="*/ 94092041 w 441"/>
                    <a:gd name="T91" fmla="*/ 0 h 622"/>
                    <a:gd name="T92" fmla="*/ 86206741 w 441"/>
                    <a:gd name="T93" fmla="*/ 0 h 622"/>
                    <a:gd name="T94" fmla="*/ 76303061 w 441"/>
                    <a:gd name="T95" fmla="*/ 5376626 h 622"/>
                    <a:gd name="T96" fmla="*/ 66809627 w 441"/>
                    <a:gd name="T97" fmla="*/ 16314143 h 622"/>
                    <a:gd name="T98" fmla="*/ 57679838 w 441"/>
                    <a:gd name="T99" fmla="*/ 33028264 h 622"/>
                    <a:gd name="T100" fmla="*/ 48560870 w 441"/>
                    <a:gd name="T101" fmla="*/ 54903411 h 622"/>
                    <a:gd name="T102" fmla="*/ 40013097 w 441"/>
                    <a:gd name="T103" fmla="*/ 83679195 h 622"/>
                    <a:gd name="T104" fmla="*/ 32270771 w 441"/>
                    <a:gd name="T105" fmla="*/ 116933640 h 622"/>
                    <a:gd name="T106" fmla="*/ 25401143 w 441"/>
                    <a:gd name="T107" fmla="*/ 153053507 h 622"/>
                    <a:gd name="T108" fmla="*/ 21051072 w 441"/>
                    <a:gd name="T109" fmla="*/ 180616705 h 622"/>
                    <a:gd name="T110" fmla="*/ 15936605 w 441"/>
                    <a:gd name="T111" fmla="*/ 216801691 h 622"/>
                    <a:gd name="T112" fmla="*/ 11558047 w 441"/>
                    <a:gd name="T113" fmla="*/ 258994867 h 622"/>
                    <a:gd name="T114" fmla="*/ 7743147 w 441"/>
                    <a:gd name="T115" fmla="*/ 302645069 h 622"/>
                    <a:gd name="T116" fmla="*/ 4686930 w 441"/>
                    <a:gd name="T117" fmla="*/ 347152627 h 622"/>
                    <a:gd name="T118" fmla="*/ 2509737 w 441"/>
                    <a:gd name="T119" fmla="*/ 394737658 h 622"/>
                    <a:gd name="T120" fmla="*/ 716814 w 441"/>
                    <a:gd name="T121" fmla="*/ 443415999 h 622"/>
                    <a:gd name="T122" fmla="*/ 0 w 441"/>
                    <a:gd name="T123" fmla="*/ 493742979 h 622"/>
                    <a:gd name="T124" fmla="*/ 0 w 441"/>
                    <a:gd name="T125" fmla="*/ 521074645 h 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1"/>
                    <a:gd name="T190" fmla="*/ 0 h 622"/>
                    <a:gd name="T191" fmla="*/ 441 w 441"/>
                    <a:gd name="T192" fmla="*/ 622 h 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1" h="622">
                      <a:moveTo>
                        <a:pt x="0" y="312"/>
                      </a:moveTo>
                      <a:lnTo>
                        <a:pt x="0" y="320"/>
                      </a:lnTo>
                      <a:lnTo>
                        <a:pt x="0" y="327"/>
                      </a:lnTo>
                      <a:lnTo>
                        <a:pt x="0" y="335"/>
                      </a:lnTo>
                      <a:lnTo>
                        <a:pt x="1" y="342"/>
                      </a:lnTo>
                      <a:lnTo>
                        <a:pt x="2" y="350"/>
                      </a:lnTo>
                      <a:lnTo>
                        <a:pt x="2" y="358"/>
                      </a:lnTo>
                      <a:lnTo>
                        <a:pt x="3" y="365"/>
                      </a:lnTo>
                      <a:lnTo>
                        <a:pt x="4" y="372"/>
                      </a:lnTo>
                      <a:lnTo>
                        <a:pt x="6" y="380"/>
                      </a:lnTo>
                      <a:lnTo>
                        <a:pt x="7" y="387"/>
                      </a:lnTo>
                      <a:lnTo>
                        <a:pt x="9" y="394"/>
                      </a:lnTo>
                      <a:lnTo>
                        <a:pt x="10" y="401"/>
                      </a:lnTo>
                      <a:lnTo>
                        <a:pt x="12" y="408"/>
                      </a:lnTo>
                      <a:lnTo>
                        <a:pt x="14" y="415"/>
                      </a:lnTo>
                      <a:lnTo>
                        <a:pt x="16" y="422"/>
                      </a:lnTo>
                      <a:lnTo>
                        <a:pt x="18" y="429"/>
                      </a:lnTo>
                      <a:lnTo>
                        <a:pt x="20" y="436"/>
                      </a:lnTo>
                      <a:lnTo>
                        <a:pt x="23" y="442"/>
                      </a:lnTo>
                      <a:lnTo>
                        <a:pt x="25" y="449"/>
                      </a:lnTo>
                      <a:lnTo>
                        <a:pt x="28" y="455"/>
                      </a:lnTo>
                      <a:lnTo>
                        <a:pt x="31" y="462"/>
                      </a:lnTo>
                      <a:lnTo>
                        <a:pt x="34" y="468"/>
                      </a:lnTo>
                      <a:lnTo>
                        <a:pt x="37" y="474"/>
                      </a:lnTo>
                      <a:lnTo>
                        <a:pt x="40" y="481"/>
                      </a:lnTo>
                      <a:lnTo>
                        <a:pt x="43" y="487"/>
                      </a:lnTo>
                      <a:lnTo>
                        <a:pt x="46" y="492"/>
                      </a:lnTo>
                      <a:lnTo>
                        <a:pt x="50" y="498"/>
                      </a:lnTo>
                      <a:lnTo>
                        <a:pt x="54" y="504"/>
                      </a:lnTo>
                      <a:lnTo>
                        <a:pt x="57" y="510"/>
                      </a:lnTo>
                      <a:lnTo>
                        <a:pt x="61" y="515"/>
                      </a:lnTo>
                      <a:lnTo>
                        <a:pt x="65" y="520"/>
                      </a:lnTo>
                      <a:lnTo>
                        <a:pt x="69" y="525"/>
                      </a:lnTo>
                      <a:lnTo>
                        <a:pt x="73" y="530"/>
                      </a:lnTo>
                      <a:lnTo>
                        <a:pt x="78" y="536"/>
                      </a:lnTo>
                      <a:lnTo>
                        <a:pt x="83" y="541"/>
                      </a:lnTo>
                      <a:lnTo>
                        <a:pt x="89" y="547"/>
                      </a:lnTo>
                      <a:lnTo>
                        <a:pt x="94" y="552"/>
                      </a:lnTo>
                      <a:lnTo>
                        <a:pt x="99" y="557"/>
                      </a:lnTo>
                      <a:lnTo>
                        <a:pt x="105" y="562"/>
                      </a:lnTo>
                      <a:lnTo>
                        <a:pt x="111" y="567"/>
                      </a:lnTo>
                      <a:lnTo>
                        <a:pt x="116" y="571"/>
                      </a:lnTo>
                      <a:lnTo>
                        <a:pt x="122" y="576"/>
                      </a:lnTo>
                      <a:lnTo>
                        <a:pt x="128" y="580"/>
                      </a:lnTo>
                      <a:lnTo>
                        <a:pt x="134" y="584"/>
                      </a:lnTo>
                      <a:lnTo>
                        <a:pt x="140" y="588"/>
                      </a:lnTo>
                      <a:lnTo>
                        <a:pt x="147" y="591"/>
                      </a:lnTo>
                      <a:lnTo>
                        <a:pt x="153" y="595"/>
                      </a:lnTo>
                      <a:lnTo>
                        <a:pt x="159" y="598"/>
                      </a:lnTo>
                      <a:lnTo>
                        <a:pt x="166" y="601"/>
                      </a:lnTo>
                      <a:lnTo>
                        <a:pt x="172" y="604"/>
                      </a:lnTo>
                      <a:lnTo>
                        <a:pt x="179" y="607"/>
                      </a:lnTo>
                      <a:lnTo>
                        <a:pt x="186" y="609"/>
                      </a:lnTo>
                      <a:lnTo>
                        <a:pt x="193" y="611"/>
                      </a:lnTo>
                      <a:lnTo>
                        <a:pt x="199" y="613"/>
                      </a:lnTo>
                      <a:lnTo>
                        <a:pt x="206" y="615"/>
                      </a:lnTo>
                      <a:lnTo>
                        <a:pt x="213" y="616"/>
                      </a:lnTo>
                      <a:lnTo>
                        <a:pt x="220" y="618"/>
                      </a:lnTo>
                      <a:lnTo>
                        <a:pt x="227" y="619"/>
                      </a:lnTo>
                      <a:lnTo>
                        <a:pt x="235" y="620"/>
                      </a:lnTo>
                      <a:lnTo>
                        <a:pt x="242" y="620"/>
                      </a:lnTo>
                      <a:lnTo>
                        <a:pt x="249" y="621"/>
                      </a:lnTo>
                      <a:lnTo>
                        <a:pt x="256" y="621"/>
                      </a:lnTo>
                      <a:lnTo>
                        <a:pt x="264" y="621"/>
                      </a:lnTo>
                      <a:lnTo>
                        <a:pt x="271" y="620"/>
                      </a:lnTo>
                      <a:lnTo>
                        <a:pt x="278" y="619"/>
                      </a:lnTo>
                      <a:lnTo>
                        <a:pt x="286" y="618"/>
                      </a:lnTo>
                      <a:lnTo>
                        <a:pt x="293" y="617"/>
                      </a:lnTo>
                      <a:lnTo>
                        <a:pt x="300" y="616"/>
                      </a:lnTo>
                      <a:lnTo>
                        <a:pt x="307" y="614"/>
                      </a:lnTo>
                      <a:lnTo>
                        <a:pt x="314" y="612"/>
                      </a:lnTo>
                      <a:lnTo>
                        <a:pt x="320" y="610"/>
                      </a:lnTo>
                      <a:lnTo>
                        <a:pt x="327" y="608"/>
                      </a:lnTo>
                      <a:lnTo>
                        <a:pt x="334" y="605"/>
                      </a:lnTo>
                      <a:lnTo>
                        <a:pt x="340" y="603"/>
                      </a:lnTo>
                      <a:lnTo>
                        <a:pt x="346" y="600"/>
                      </a:lnTo>
                      <a:lnTo>
                        <a:pt x="352" y="596"/>
                      </a:lnTo>
                      <a:lnTo>
                        <a:pt x="358" y="593"/>
                      </a:lnTo>
                      <a:lnTo>
                        <a:pt x="364" y="589"/>
                      </a:lnTo>
                      <a:lnTo>
                        <a:pt x="369" y="585"/>
                      </a:lnTo>
                      <a:lnTo>
                        <a:pt x="375" y="581"/>
                      </a:lnTo>
                      <a:lnTo>
                        <a:pt x="380" y="577"/>
                      </a:lnTo>
                      <a:lnTo>
                        <a:pt x="385" y="572"/>
                      </a:lnTo>
                      <a:lnTo>
                        <a:pt x="390" y="568"/>
                      </a:lnTo>
                      <a:lnTo>
                        <a:pt x="395" y="563"/>
                      </a:lnTo>
                      <a:lnTo>
                        <a:pt x="399" y="558"/>
                      </a:lnTo>
                      <a:lnTo>
                        <a:pt x="403" y="552"/>
                      </a:lnTo>
                      <a:lnTo>
                        <a:pt x="407" y="547"/>
                      </a:lnTo>
                      <a:lnTo>
                        <a:pt x="411" y="541"/>
                      </a:lnTo>
                      <a:lnTo>
                        <a:pt x="415" y="535"/>
                      </a:lnTo>
                      <a:lnTo>
                        <a:pt x="418" y="529"/>
                      </a:lnTo>
                      <a:lnTo>
                        <a:pt x="421" y="524"/>
                      </a:lnTo>
                      <a:lnTo>
                        <a:pt x="423" y="518"/>
                      </a:lnTo>
                      <a:lnTo>
                        <a:pt x="425" y="514"/>
                      </a:lnTo>
                      <a:lnTo>
                        <a:pt x="428" y="508"/>
                      </a:lnTo>
                      <a:lnTo>
                        <a:pt x="430" y="502"/>
                      </a:lnTo>
                      <a:lnTo>
                        <a:pt x="431" y="496"/>
                      </a:lnTo>
                      <a:lnTo>
                        <a:pt x="433" y="490"/>
                      </a:lnTo>
                      <a:lnTo>
                        <a:pt x="434" y="484"/>
                      </a:lnTo>
                      <a:lnTo>
                        <a:pt x="436" y="477"/>
                      </a:lnTo>
                      <a:lnTo>
                        <a:pt x="437" y="471"/>
                      </a:lnTo>
                      <a:lnTo>
                        <a:pt x="437" y="464"/>
                      </a:lnTo>
                      <a:lnTo>
                        <a:pt x="438" y="457"/>
                      </a:lnTo>
                      <a:lnTo>
                        <a:pt x="439" y="450"/>
                      </a:lnTo>
                      <a:lnTo>
                        <a:pt x="439" y="444"/>
                      </a:lnTo>
                      <a:lnTo>
                        <a:pt x="439" y="436"/>
                      </a:lnTo>
                      <a:lnTo>
                        <a:pt x="440" y="429"/>
                      </a:lnTo>
                      <a:lnTo>
                        <a:pt x="439" y="422"/>
                      </a:lnTo>
                      <a:lnTo>
                        <a:pt x="439" y="415"/>
                      </a:lnTo>
                      <a:lnTo>
                        <a:pt x="439" y="407"/>
                      </a:lnTo>
                      <a:lnTo>
                        <a:pt x="438" y="400"/>
                      </a:lnTo>
                      <a:lnTo>
                        <a:pt x="438" y="392"/>
                      </a:lnTo>
                      <a:lnTo>
                        <a:pt x="437" y="385"/>
                      </a:lnTo>
                      <a:lnTo>
                        <a:pt x="436" y="377"/>
                      </a:lnTo>
                      <a:lnTo>
                        <a:pt x="435" y="369"/>
                      </a:lnTo>
                      <a:lnTo>
                        <a:pt x="434" y="361"/>
                      </a:lnTo>
                      <a:lnTo>
                        <a:pt x="433" y="353"/>
                      </a:lnTo>
                      <a:lnTo>
                        <a:pt x="432" y="346"/>
                      </a:lnTo>
                      <a:lnTo>
                        <a:pt x="430" y="337"/>
                      </a:lnTo>
                      <a:lnTo>
                        <a:pt x="429" y="329"/>
                      </a:lnTo>
                      <a:lnTo>
                        <a:pt x="427" y="321"/>
                      </a:lnTo>
                      <a:lnTo>
                        <a:pt x="425" y="313"/>
                      </a:lnTo>
                      <a:lnTo>
                        <a:pt x="427" y="305"/>
                      </a:lnTo>
                      <a:lnTo>
                        <a:pt x="428" y="297"/>
                      </a:lnTo>
                      <a:lnTo>
                        <a:pt x="430" y="288"/>
                      </a:lnTo>
                      <a:lnTo>
                        <a:pt x="431" y="280"/>
                      </a:lnTo>
                      <a:lnTo>
                        <a:pt x="432" y="272"/>
                      </a:lnTo>
                      <a:lnTo>
                        <a:pt x="434" y="264"/>
                      </a:lnTo>
                      <a:lnTo>
                        <a:pt x="435" y="256"/>
                      </a:lnTo>
                      <a:lnTo>
                        <a:pt x="436" y="248"/>
                      </a:lnTo>
                      <a:lnTo>
                        <a:pt x="436" y="240"/>
                      </a:lnTo>
                      <a:lnTo>
                        <a:pt x="437" y="232"/>
                      </a:lnTo>
                      <a:lnTo>
                        <a:pt x="438" y="225"/>
                      </a:lnTo>
                      <a:lnTo>
                        <a:pt x="438" y="217"/>
                      </a:lnTo>
                      <a:lnTo>
                        <a:pt x="438" y="210"/>
                      </a:lnTo>
                      <a:lnTo>
                        <a:pt x="439" y="202"/>
                      </a:lnTo>
                      <a:lnTo>
                        <a:pt x="439" y="195"/>
                      </a:lnTo>
                      <a:lnTo>
                        <a:pt x="438" y="187"/>
                      </a:lnTo>
                      <a:lnTo>
                        <a:pt x="438" y="180"/>
                      </a:lnTo>
                      <a:lnTo>
                        <a:pt x="438" y="173"/>
                      </a:lnTo>
                      <a:lnTo>
                        <a:pt x="437" y="166"/>
                      </a:lnTo>
                      <a:lnTo>
                        <a:pt x="436" y="159"/>
                      </a:lnTo>
                      <a:lnTo>
                        <a:pt x="435" y="152"/>
                      </a:lnTo>
                      <a:lnTo>
                        <a:pt x="434" y="145"/>
                      </a:lnTo>
                      <a:lnTo>
                        <a:pt x="433" y="139"/>
                      </a:lnTo>
                      <a:lnTo>
                        <a:pt x="432" y="132"/>
                      </a:lnTo>
                      <a:lnTo>
                        <a:pt x="430" y="126"/>
                      </a:lnTo>
                      <a:lnTo>
                        <a:pt x="428" y="120"/>
                      </a:lnTo>
                      <a:lnTo>
                        <a:pt x="426" y="114"/>
                      </a:lnTo>
                      <a:lnTo>
                        <a:pt x="424" y="108"/>
                      </a:lnTo>
                      <a:lnTo>
                        <a:pt x="422" y="102"/>
                      </a:lnTo>
                      <a:lnTo>
                        <a:pt x="419" y="96"/>
                      </a:lnTo>
                      <a:lnTo>
                        <a:pt x="417" y="91"/>
                      </a:lnTo>
                      <a:lnTo>
                        <a:pt x="413" y="85"/>
                      </a:lnTo>
                      <a:lnTo>
                        <a:pt x="410" y="79"/>
                      </a:lnTo>
                      <a:lnTo>
                        <a:pt x="406" y="73"/>
                      </a:lnTo>
                      <a:lnTo>
                        <a:pt x="402" y="68"/>
                      </a:lnTo>
                      <a:lnTo>
                        <a:pt x="397" y="62"/>
                      </a:lnTo>
                      <a:lnTo>
                        <a:pt x="393" y="57"/>
                      </a:lnTo>
                      <a:lnTo>
                        <a:pt x="388" y="52"/>
                      </a:lnTo>
                      <a:lnTo>
                        <a:pt x="383" y="47"/>
                      </a:lnTo>
                      <a:lnTo>
                        <a:pt x="378" y="43"/>
                      </a:lnTo>
                      <a:lnTo>
                        <a:pt x="373" y="39"/>
                      </a:lnTo>
                      <a:lnTo>
                        <a:pt x="367" y="35"/>
                      </a:lnTo>
                      <a:lnTo>
                        <a:pt x="362" y="31"/>
                      </a:lnTo>
                      <a:lnTo>
                        <a:pt x="356" y="27"/>
                      </a:lnTo>
                      <a:lnTo>
                        <a:pt x="350" y="24"/>
                      </a:lnTo>
                      <a:lnTo>
                        <a:pt x="344" y="20"/>
                      </a:lnTo>
                      <a:lnTo>
                        <a:pt x="338" y="17"/>
                      </a:lnTo>
                      <a:lnTo>
                        <a:pt x="331" y="15"/>
                      </a:lnTo>
                      <a:lnTo>
                        <a:pt x="325" y="12"/>
                      </a:lnTo>
                      <a:lnTo>
                        <a:pt x="318" y="10"/>
                      </a:lnTo>
                      <a:lnTo>
                        <a:pt x="311" y="8"/>
                      </a:lnTo>
                      <a:lnTo>
                        <a:pt x="304" y="6"/>
                      </a:lnTo>
                      <a:lnTo>
                        <a:pt x="297" y="4"/>
                      </a:lnTo>
                      <a:lnTo>
                        <a:pt x="290" y="3"/>
                      </a:lnTo>
                      <a:lnTo>
                        <a:pt x="283" y="2"/>
                      </a:lnTo>
                      <a:lnTo>
                        <a:pt x="276" y="1"/>
                      </a:lnTo>
                      <a:lnTo>
                        <a:pt x="268" y="0"/>
                      </a:lnTo>
                      <a:lnTo>
                        <a:pt x="261" y="0"/>
                      </a:lnTo>
                      <a:lnTo>
                        <a:pt x="254" y="0"/>
                      </a:lnTo>
                      <a:lnTo>
                        <a:pt x="246" y="0"/>
                      </a:lnTo>
                      <a:lnTo>
                        <a:pt x="239" y="0"/>
                      </a:lnTo>
                      <a:lnTo>
                        <a:pt x="232" y="1"/>
                      </a:lnTo>
                      <a:lnTo>
                        <a:pt x="225" y="2"/>
                      </a:lnTo>
                      <a:lnTo>
                        <a:pt x="218" y="3"/>
                      </a:lnTo>
                      <a:lnTo>
                        <a:pt x="211" y="4"/>
                      </a:lnTo>
                      <a:lnTo>
                        <a:pt x="204" y="6"/>
                      </a:lnTo>
                      <a:lnTo>
                        <a:pt x="197" y="8"/>
                      </a:lnTo>
                      <a:lnTo>
                        <a:pt x="190" y="10"/>
                      </a:lnTo>
                      <a:lnTo>
                        <a:pt x="183" y="12"/>
                      </a:lnTo>
                      <a:lnTo>
                        <a:pt x="177" y="14"/>
                      </a:lnTo>
                      <a:lnTo>
                        <a:pt x="170" y="17"/>
                      </a:lnTo>
                      <a:lnTo>
                        <a:pt x="164" y="20"/>
                      </a:lnTo>
                      <a:lnTo>
                        <a:pt x="157" y="23"/>
                      </a:lnTo>
                      <a:lnTo>
                        <a:pt x="151" y="26"/>
                      </a:lnTo>
                      <a:lnTo>
                        <a:pt x="144" y="30"/>
                      </a:lnTo>
                      <a:lnTo>
                        <a:pt x="138" y="33"/>
                      </a:lnTo>
                      <a:lnTo>
                        <a:pt x="132" y="37"/>
                      </a:lnTo>
                      <a:lnTo>
                        <a:pt x="126" y="41"/>
                      </a:lnTo>
                      <a:lnTo>
                        <a:pt x="120" y="46"/>
                      </a:lnTo>
                      <a:lnTo>
                        <a:pt x="114" y="50"/>
                      </a:lnTo>
                      <a:lnTo>
                        <a:pt x="109" y="55"/>
                      </a:lnTo>
                      <a:lnTo>
                        <a:pt x="103" y="59"/>
                      </a:lnTo>
                      <a:lnTo>
                        <a:pt x="98" y="64"/>
                      </a:lnTo>
                      <a:lnTo>
                        <a:pt x="92" y="70"/>
                      </a:lnTo>
                      <a:lnTo>
                        <a:pt x="87" y="75"/>
                      </a:lnTo>
                      <a:lnTo>
                        <a:pt x="82" y="80"/>
                      </a:lnTo>
                      <a:lnTo>
                        <a:pt x="77" y="86"/>
                      </a:lnTo>
                      <a:lnTo>
                        <a:pt x="72" y="92"/>
                      </a:lnTo>
                      <a:lnTo>
                        <a:pt x="68" y="97"/>
                      </a:lnTo>
                      <a:lnTo>
                        <a:pt x="64" y="102"/>
                      </a:lnTo>
                      <a:lnTo>
                        <a:pt x="60" y="108"/>
                      </a:lnTo>
                      <a:lnTo>
                        <a:pt x="56" y="113"/>
                      </a:lnTo>
                      <a:lnTo>
                        <a:pt x="52" y="119"/>
                      </a:lnTo>
                      <a:lnTo>
                        <a:pt x="49" y="125"/>
                      </a:lnTo>
                      <a:lnTo>
                        <a:pt x="45" y="130"/>
                      </a:lnTo>
                      <a:lnTo>
                        <a:pt x="42" y="136"/>
                      </a:lnTo>
                      <a:lnTo>
                        <a:pt x="39" y="142"/>
                      </a:lnTo>
                      <a:lnTo>
                        <a:pt x="35" y="148"/>
                      </a:lnTo>
                      <a:lnTo>
                        <a:pt x="33" y="155"/>
                      </a:lnTo>
                      <a:lnTo>
                        <a:pt x="30" y="161"/>
                      </a:lnTo>
                      <a:lnTo>
                        <a:pt x="27" y="168"/>
                      </a:lnTo>
                      <a:lnTo>
                        <a:pt x="24" y="174"/>
                      </a:lnTo>
                      <a:lnTo>
                        <a:pt x="22" y="181"/>
                      </a:lnTo>
                      <a:lnTo>
                        <a:pt x="19" y="187"/>
                      </a:lnTo>
                      <a:lnTo>
                        <a:pt x="17" y="194"/>
                      </a:lnTo>
                      <a:lnTo>
                        <a:pt x="15" y="201"/>
                      </a:lnTo>
                      <a:lnTo>
                        <a:pt x="13" y="208"/>
                      </a:lnTo>
                      <a:lnTo>
                        <a:pt x="11" y="215"/>
                      </a:lnTo>
                      <a:lnTo>
                        <a:pt x="10" y="222"/>
                      </a:lnTo>
                      <a:lnTo>
                        <a:pt x="8" y="229"/>
                      </a:lnTo>
                      <a:lnTo>
                        <a:pt x="7" y="236"/>
                      </a:lnTo>
                      <a:lnTo>
                        <a:pt x="5" y="244"/>
                      </a:lnTo>
                      <a:lnTo>
                        <a:pt x="4" y="251"/>
                      </a:lnTo>
                      <a:lnTo>
                        <a:pt x="3" y="258"/>
                      </a:lnTo>
                      <a:lnTo>
                        <a:pt x="2" y="266"/>
                      </a:lnTo>
                      <a:lnTo>
                        <a:pt x="1" y="273"/>
                      </a:lnTo>
                      <a:lnTo>
                        <a:pt x="1" y="281"/>
                      </a:lnTo>
                      <a:lnTo>
                        <a:pt x="0" y="289"/>
                      </a:lnTo>
                      <a:lnTo>
                        <a:pt x="0" y="296"/>
                      </a:lnTo>
                      <a:lnTo>
                        <a:pt x="0" y="304"/>
                      </a:lnTo>
                      <a:lnTo>
                        <a:pt x="0" y="312"/>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7733" name="Freeform 487"/>
                <p:cNvSpPr>
                  <a:spLocks/>
                </p:cNvSpPr>
                <p:nvPr/>
              </p:nvSpPr>
              <p:spPr bwMode="auto">
                <a:xfrm>
                  <a:off x="2443" y="1708"/>
                  <a:ext cx="480" cy="654"/>
                </a:xfrm>
                <a:custGeom>
                  <a:avLst/>
                  <a:gdLst>
                    <a:gd name="T0" fmla="*/ 1 w 374"/>
                    <a:gd name="T1" fmla="*/ 416364 h 528"/>
                    <a:gd name="T2" fmla="*/ 18574 w 374"/>
                    <a:gd name="T3" fmla="*/ 459094 h 528"/>
                    <a:gd name="T4" fmla="*/ 50394 w 374"/>
                    <a:gd name="T5" fmla="*/ 501707 h 528"/>
                    <a:gd name="T6" fmla="*/ 89836 w 374"/>
                    <a:gd name="T7" fmla="*/ 540161 h 528"/>
                    <a:gd name="T8" fmla="*/ 136944 w 374"/>
                    <a:gd name="T9" fmla="*/ 577224 h 528"/>
                    <a:gd name="T10" fmla="*/ 202439 w 374"/>
                    <a:gd name="T11" fmla="*/ 612342 h 528"/>
                    <a:gd name="T12" fmla="*/ 278732 w 374"/>
                    <a:gd name="T13" fmla="*/ 644337 h 528"/>
                    <a:gd name="T14" fmla="*/ 346234 w 374"/>
                    <a:gd name="T15" fmla="*/ 667247 h 528"/>
                    <a:gd name="T16" fmla="*/ 449344 w 374"/>
                    <a:gd name="T17" fmla="*/ 695528 h 528"/>
                    <a:gd name="T18" fmla="*/ 567615 w 374"/>
                    <a:gd name="T19" fmla="*/ 719701 h 528"/>
                    <a:gd name="T20" fmla="*/ 686616 w 374"/>
                    <a:gd name="T21" fmla="*/ 739160 h 528"/>
                    <a:gd name="T22" fmla="*/ 818128 w 374"/>
                    <a:gd name="T23" fmla="*/ 751915 h 528"/>
                    <a:gd name="T24" fmla="*/ 949921 w 374"/>
                    <a:gd name="T25" fmla="*/ 761787 h 528"/>
                    <a:gd name="T26" fmla="*/ 1055212 w 374"/>
                    <a:gd name="T27" fmla="*/ 762050 h 528"/>
                    <a:gd name="T28" fmla="*/ 1195233 w 374"/>
                    <a:gd name="T29" fmla="*/ 758095 h 528"/>
                    <a:gd name="T30" fmla="*/ 1326153 w 374"/>
                    <a:gd name="T31" fmla="*/ 746724 h 528"/>
                    <a:gd name="T32" fmla="*/ 1451519 w 374"/>
                    <a:gd name="T33" fmla="*/ 731764 h 528"/>
                    <a:gd name="T34" fmla="*/ 1564684 w 374"/>
                    <a:gd name="T35" fmla="*/ 709945 h 528"/>
                    <a:gd name="T36" fmla="*/ 1654850 w 374"/>
                    <a:gd name="T37" fmla="*/ 683029 h 528"/>
                    <a:gd name="T38" fmla="*/ 1728598 w 374"/>
                    <a:gd name="T39" fmla="*/ 650658 h 528"/>
                    <a:gd name="T40" fmla="*/ 1759925 w 374"/>
                    <a:gd name="T41" fmla="*/ 625575 h 528"/>
                    <a:gd name="T42" fmla="*/ 1791753 w 374"/>
                    <a:gd name="T43" fmla="*/ 592120 h 528"/>
                    <a:gd name="T44" fmla="*/ 1805834 w 374"/>
                    <a:gd name="T45" fmla="*/ 552390 h 528"/>
                    <a:gd name="T46" fmla="*/ 1805834 w 374"/>
                    <a:gd name="T47" fmla="*/ 509603 h 528"/>
                    <a:gd name="T48" fmla="*/ 1791753 w 374"/>
                    <a:gd name="T49" fmla="*/ 466016 h 528"/>
                    <a:gd name="T50" fmla="*/ 1769556 w 374"/>
                    <a:gd name="T51" fmla="*/ 419977 h 528"/>
                    <a:gd name="T52" fmla="*/ 1743709 w 374"/>
                    <a:gd name="T53" fmla="*/ 384500 h 528"/>
                    <a:gd name="T54" fmla="*/ 1769556 w 374"/>
                    <a:gd name="T55" fmla="*/ 337121 h 528"/>
                    <a:gd name="T56" fmla="*/ 1791753 w 374"/>
                    <a:gd name="T57" fmla="*/ 288777 h 528"/>
                    <a:gd name="T58" fmla="*/ 1794270 w 374"/>
                    <a:gd name="T59" fmla="*/ 244681 h 528"/>
                    <a:gd name="T60" fmla="*/ 1794270 w 374"/>
                    <a:gd name="T61" fmla="*/ 201449 h 528"/>
                    <a:gd name="T62" fmla="*/ 1779999 w 374"/>
                    <a:gd name="T63" fmla="*/ 162638 h 528"/>
                    <a:gd name="T64" fmla="*/ 1743709 w 374"/>
                    <a:gd name="T65" fmla="*/ 127850 h 528"/>
                    <a:gd name="T66" fmla="*/ 1705647 w 374"/>
                    <a:gd name="T67" fmla="*/ 103218 h 528"/>
                    <a:gd name="T68" fmla="*/ 1623685 w 374"/>
                    <a:gd name="T69" fmla="*/ 72352 h 528"/>
                    <a:gd name="T70" fmla="*/ 1530200 w 374"/>
                    <a:gd name="T71" fmla="*/ 47159 h 528"/>
                    <a:gd name="T72" fmla="*/ 1411453 w 374"/>
                    <a:gd name="T73" fmla="*/ 24816 h 528"/>
                    <a:gd name="T74" fmla="*/ 1284399 w 374"/>
                    <a:gd name="T75" fmla="*/ 10543 h 528"/>
                    <a:gd name="T76" fmla="*/ 1148445 w 374"/>
                    <a:gd name="T77" fmla="*/ 2 h 528"/>
                    <a:gd name="T78" fmla="*/ 1045499 w 374"/>
                    <a:gd name="T79" fmla="*/ 0 h 528"/>
                    <a:gd name="T80" fmla="*/ 904715 w 374"/>
                    <a:gd name="T81" fmla="*/ 4479 h 528"/>
                    <a:gd name="T82" fmla="*/ 774361 w 374"/>
                    <a:gd name="T83" fmla="*/ 13059 h 528"/>
                    <a:gd name="T84" fmla="*/ 648658 w 374"/>
                    <a:gd name="T85" fmla="*/ 28582 h 528"/>
                    <a:gd name="T86" fmla="*/ 527814 w 374"/>
                    <a:gd name="T87" fmla="*/ 48402 h 528"/>
                    <a:gd name="T88" fmla="*/ 422308 w 374"/>
                    <a:gd name="T89" fmla="*/ 74259 h 528"/>
                    <a:gd name="T90" fmla="*/ 320436 w 374"/>
                    <a:gd name="T91" fmla="*/ 104182 h 528"/>
                    <a:gd name="T92" fmla="*/ 251034 w 374"/>
                    <a:gd name="T93" fmla="*/ 127850 h 528"/>
                    <a:gd name="T94" fmla="*/ 175757 w 374"/>
                    <a:gd name="T95" fmla="*/ 162638 h 528"/>
                    <a:gd name="T96" fmla="*/ 115298 w 374"/>
                    <a:gd name="T97" fmla="*/ 200160 h 528"/>
                    <a:gd name="T98" fmla="*/ 69033 w 374"/>
                    <a:gd name="T99" fmla="*/ 239789 h 528"/>
                    <a:gd name="T100" fmla="*/ 33111 w 374"/>
                    <a:gd name="T101" fmla="*/ 283089 h 528"/>
                    <a:gd name="T102" fmla="*/ 11276 w 374"/>
                    <a:gd name="T103" fmla="*/ 326060 h 528"/>
                    <a:gd name="T104" fmla="*/ 0 w 374"/>
                    <a:gd name="T105" fmla="*/ 370580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4"/>
                    <a:gd name="T160" fmla="*/ 0 h 528"/>
                    <a:gd name="T161" fmla="*/ 374 w 374"/>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4" h="528">
                      <a:moveTo>
                        <a:pt x="0" y="264"/>
                      </a:moveTo>
                      <a:lnTo>
                        <a:pt x="0" y="272"/>
                      </a:lnTo>
                      <a:lnTo>
                        <a:pt x="1" y="280"/>
                      </a:lnTo>
                      <a:lnTo>
                        <a:pt x="1" y="288"/>
                      </a:lnTo>
                      <a:lnTo>
                        <a:pt x="2" y="295"/>
                      </a:lnTo>
                      <a:lnTo>
                        <a:pt x="2" y="303"/>
                      </a:lnTo>
                      <a:lnTo>
                        <a:pt x="3" y="310"/>
                      </a:lnTo>
                      <a:lnTo>
                        <a:pt x="4" y="318"/>
                      </a:lnTo>
                      <a:lnTo>
                        <a:pt x="5" y="325"/>
                      </a:lnTo>
                      <a:lnTo>
                        <a:pt x="7" y="332"/>
                      </a:lnTo>
                      <a:lnTo>
                        <a:pt x="8" y="339"/>
                      </a:lnTo>
                      <a:lnTo>
                        <a:pt x="10" y="347"/>
                      </a:lnTo>
                      <a:lnTo>
                        <a:pt x="12" y="354"/>
                      </a:lnTo>
                      <a:lnTo>
                        <a:pt x="14" y="360"/>
                      </a:lnTo>
                      <a:lnTo>
                        <a:pt x="16" y="367"/>
                      </a:lnTo>
                      <a:lnTo>
                        <a:pt x="19" y="374"/>
                      </a:lnTo>
                      <a:lnTo>
                        <a:pt x="21" y="381"/>
                      </a:lnTo>
                      <a:lnTo>
                        <a:pt x="24" y="387"/>
                      </a:lnTo>
                      <a:lnTo>
                        <a:pt x="26" y="394"/>
                      </a:lnTo>
                      <a:lnTo>
                        <a:pt x="29" y="400"/>
                      </a:lnTo>
                      <a:lnTo>
                        <a:pt x="32" y="406"/>
                      </a:lnTo>
                      <a:lnTo>
                        <a:pt x="36" y="412"/>
                      </a:lnTo>
                      <a:lnTo>
                        <a:pt x="39" y="418"/>
                      </a:lnTo>
                      <a:lnTo>
                        <a:pt x="42" y="424"/>
                      </a:lnTo>
                      <a:lnTo>
                        <a:pt x="46" y="429"/>
                      </a:lnTo>
                      <a:lnTo>
                        <a:pt x="50" y="435"/>
                      </a:lnTo>
                      <a:lnTo>
                        <a:pt x="54" y="440"/>
                      </a:lnTo>
                      <a:lnTo>
                        <a:pt x="58" y="446"/>
                      </a:lnTo>
                      <a:lnTo>
                        <a:pt x="62" y="451"/>
                      </a:lnTo>
                      <a:lnTo>
                        <a:pt x="67" y="457"/>
                      </a:lnTo>
                      <a:lnTo>
                        <a:pt x="72" y="462"/>
                      </a:lnTo>
                      <a:lnTo>
                        <a:pt x="77" y="467"/>
                      </a:lnTo>
                      <a:lnTo>
                        <a:pt x="82" y="471"/>
                      </a:lnTo>
                      <a:lnTo>
                        <a:pt x="88" y="476"/>
                      </a:lnTo>
                      <a:lnTo>
                        <a:pt x="93" y="481"/>
                      </a:lnTo>
                      <a:lnTo>
                        <a:pt x="99" y="486"/>
                      </a:lnTo>
                      <a:lnTo>
                        <a:pt x="105" y="490"/>
                      </a:lnTo>
                      <a:lnTo>
                        <a:pt x="111" y="494"/>
                      </a:lnTo>
                      <a:lnTo>
                        <a:pt x="117" y="498"/>
                      </a:lnTo>
                      <a:lnTo>
                        <a:pt x="123" y="501"/>
                      </a:lnTo>
                      <a:lnTo>
                        <a:pt x="129" y="505"/>
                      </a:lnTo>
                      <a:lnTo>
                        <a:pt x="136" y="508"/>
                      </a:lnTo>
                      <a:lnTo>
                        <a:pt x="142" y="511"/>
                      </a:lnTo>
                      <a:lnTo>
                        <a:pt x="149" y="514"/>
                      </a:lnTo>
                      <a:lnTo>
                        <a:pt x="155" y="516"/>
                      </a:lnTo>
                      <a:lnTo>
                        <a:pt x="162" y="518"/>
                      </a:lnTo>
                      <a:lnTo>
                        <a:pt x="169" y="520"/>
                      </a:lnTo>
                      <a:lnTo>
                        <a:pt x="175" y="522"/>
                      </a:lnTo>
                      <a:lnTo>
                        <a:pt x="182" y="523"/>
                      </a:lnTo>
                      <a:lnTo>
                        <a:pt x="189" y="525"/>
                      </a:lnTo>
                      <a:lnTo>
                        <a:pt x="196" y="526"/>
                      </a:lnTo>
                      <a:lnTo>
                        <a:pt x="203" y="526"/>
                      </a:lnTo>
                      <a:lnTo>
                        <a:pt x="210" y="527"/>
                      </a:lnTo>
                      <a:lnTo>
                        <a:pt x="218" y="527"/>
                      </a:lnTo>
                      <a:lnTo>
                        <a:pt x="225" y="526"/>
                      </a:lnTo>
                      <a:lnTo>
                        <a:pt x="232" y="526"/>
                      </a:lnTo>
                      <a:lnTo>
                        <a:pt x="240" y="525"/>
                      </a:lnTo>
                      <a:lnTo>
                        <a:pt x="247" y="524"/>
                      </a:lnTo>
                      <a:lnTo>
                        <a:pt x="254" y="523"/>
                      </a:lnTo>
                      <a:lnTo>
                        <a:pt x="261" y="521"/>
                      </a:lnTo>
                      <a:lnTo>
                        <a:pt x="268" y="520"/>
                      </a:lnTo>
                      <a:lnTo>
                        <a:pt x="274" y="517"/>
                      </a:lnTo>
                      <a:lnTo>
                        <a:pt x="281" y="515"/>
                      </a:lnTo>
                      <a:lnTo>
                        <a:pt x="288" y="512"/>
                      </a:lnTo>
                      <a:lnTo>
                        <a:pt x="294" y="509"/>
                      </a:lnTo>
                      <a:lnTo>
                        <a:pt x="300" y="506"/>
                      </a:lnTo>
                      <a:lnTo>
                        <a:pt x="306" y="503"/>
                      </a:lnTo>
                      <a:lnTo>
                        <a:pt x="312" y="499"/>
                      </a:lnTo>
                      <a:lnTo>
                        <a:pt x="318" y="495"/>
                      </a:lnTo>
                      <a:lnTo>
                        <a:pt x="323" y="491"/>
                      </a:lnTo>
                      <a:lnTo>
                        <a:pt x="328" y="486"/>
                      </a:lnTo>
                      <a:lnTo>
                        <a:pt x="333" y="482"/>
                      </a:lnTo>
                      <a:lnTo>
                        <a:pt x="338" y="477"/>
                      </a:lnTo>
                      <a:lnTo>
                        <a:pt x="342" y="472"/>
                      </a:lnTo>
                      <a:lnTo>
                        <a:pt x="346" y="467"/>
                      </a:lnTo>
                      <a:lnTo>
                        <a:pt x="350" y="462"/>
                      </a:lnTo>
                      <a:lnTo>
                        <a:pt x="354" y="456"/>
                      </a:lnTo>
                      <a:lnTo>
                        <a:pt x="357" y="450"/>
                      </a:lnTo>
                      <a:lnTo>
                        <a:pt x="360" y="445"/>
                      </a:lnTo>
                      <a:lnTo>
                        <a:pt x="362" y="439"/>
                      </a:lnTo>
                      <a:lnTo>
                        <a:pt x="364" y="433"/>
                      </a:lnTo>
                      <a:lnTo>
                        <a:pt x="366" y="427"/>
                      </a:lnTo>
                      <a:lnTo>
                        <a:pt x="368" y="421"/>
                      </a:lnTo>
                      <a:lnTo>
                        <a:pt x="369" y="415"/>
                      </a:lnTo>
                      <a:lnTo>
                        <a:pt x="370" y="409"/>
                      </a:lnTo>
                      <a:lnTo>
                        <a:pt x="371" y="402"/>
                      </a:lnTo>
                      <a:lnTo>
                        <a:pt x="372" y="396"/>
                      </a:lnTo>
                      <a:lnTo>
                        <a:pt x="373" y="389"/>
                      </a:lnTo>
                      <a:lnTo>
                        <a:pt x="373" y="382"/>
                      </a:lnTo>
                      <a:lnTo>
                        <a:pt x="373" y="375"/>
                      </a:lnTo>
                      <a:lnTo>
                        <a:pt x="373" y="368"/>
                      </a:lnTo>
                      <a:lnTo>
                        <a:pt x="373" y="361"/>
                      </a:lnTo>
                      <a:lnTo>
                        <a:pt x="373" y="353"/>
                      </a:lnTo>
                      <a:lnTo>
                        <a:pt x="372" y="346"/>
                      </a:lnTo>
                      <a:lnTo>
                        <a:pt x="372" y="338"/>
                      </a:lnTo>
                      <a:lnTo>
                        <a:pt x="371" y="330"/>
                      </a:lnTo>
                      <a:lnTo>
                        <a:pt x="370" y="323"/>
                      </a:lnTo>
                      <a:lnTo>
                        <a:pt x="369" y="315"/>
                      </a:lnTo>
                      <a:lnTo>
                        <a:pt x="368" y="307"/>
                      </a:lnTo>
                      <a:lnTo>
                        <a:pt x="367" y="299"/>
                      </a:lnTo>
                      <a:lnTo>
                        <a:pt x="366" y="291"/>
                      </a:lnTo>
                      <a:lnTo>
                        <a:pt x="364" y="282"/>
                      </a:lnTo>
                      <a:lnTo>
                        <a:pt x="363" y="274"/>
                      </a:lnTo>
                      <a:lnTo>
                        <a:pt x="361" y="266"/>
                      </a:lnTo>
                      <a:lnTo>
                        <a:pt x="363" y="257"/>
                      </a:lnTo>
                      <a:lnTo>
                        <a:pt x="364" y="249"/>
                      </a:lnTo>
                      <a:lnTo>
                        <a:pt x="365" y="241"/>
                      </a:lnTo>
                      <a:lnTo>
                        <a:pt x="366" y="233"/>
                      </a:lnTo>
                      <a:lnTo>
                        <a:pt x="368" y="224"/>
                      </a:lnTo>
                      <a:lnTo>
                        <a:pt x="369" y="216"/>
                      </a:lnTo>
                      <a:lnTo>
                        <a:pt x="370" y="208"/>
                      </a:lnTo>
                      <a:lnTo>
                        <a:pt x="370" y="200"/>
                      </a:lnTo>
                      <a:lnTo>
                        <a:pt x="371" y="192"/>
                      </a:lnTo>
                      <a:lnTo>
                        <a:pt x="372" y="185"/>
                      </a:lnTo>
                      <a:lnTo>
                        <a:pt x="372" y="177"/>
                      </a:lnTo>
                      <a:lnTo>
                        <a:pt x="372" y="169"/>
                      </a:lnTo>
                      <a:lnTo>
                        <a:pt x="372" y="162"/>
                      </a:lnTo>
                      <a:lnTo>
                        <a:pt x="372" y="155"/>
                      </a:lnTo>
                      <a:lnTo>
                        <a:pt x="372" y="147"/>
                      </a:lnTo>
                      <a:lnTo>
                        <a:pt x="372" y="140"/>
                      </a:lnTo>
                      <a:lnTo>
                        <a:pt x="371" y="133"/>
                      </a:lnTo>
                      <a:lnTo>
                        <a:pt x="370" y="127"/>
                      </a:lnTo>
                      <a:lnTo>
                        <a:pt x="369" y="120"/>
                      </a:lnTo>
                      <a:lnTo>
                        <a:pt x="368" y="113"/>
                      </a:lnTo>
                      <a:lnTo>
                        <a:pt x="367" y="107"/>
                      </a:lnTo>
                      <a:lnTo>
                        <a:pt x="365" y="101"/>
                      </a:lnTo>
                      <a:lnTo>
                        <a:pt x="363" y="95"/>
                      </a:lnTo>
                      <a:lnTo>
                        <a:pt x="361" y="89"/>
                      </a:lnTo>
                      <a:lnTo>
                        <a:pt x="358" y="83"/>
                      </a:lnTo>
                      <a:lnTo>
                        <a:pt x="356" y="78"/>
                      </a:lnTo>
                      <a:lnTo>
                        <a:pt x="353" y="72"/>
                      </a:lnTo>
                      <a:lnTo>
                        <a:pt x="349" y="66"/>
                      </a:lnTo>
                      <a:lnTo>
                        <a:pt x="345" y="60"/>
                      </a:lnTo>
                      <a:lnTo>
                        <a:pt x="341" y="55"/>
                      </a:lnTo>
                      <a:lnTo>
                        <a:pt x="336" y="50"/>
                      </a:lnTo>
                      <a:lnTo>
                        <a:pt x="332" y="45"/>
                      </a:lnTo>
                      <a:lnTo>
                        <a:pt x="327" y="40"/>
                      </a:lnTo>
                      <a:lnTo>
                        <a:pt x="322" y="36"/>
                      </a:lnTo>
                      <a:lnTo>
                        <a:pt x="316" y="32"/>
                      </a:lnTo>
                      <a:lnTo>
                        <a:pt x="310" y="28"/>
                      </a:lnTo>
                      <a:lnTo>
                        <a:pt x="305" y="24"/>
                      </a:lnTo>
                      <a:lnTo>
                        <a:pt x="299" y="21"/>
                      </a:lnTo>
                      <a:lnTo>
                        <a:pt x="292" y="17"/>
                      </a:lnTo>
                      <a:lnTo>
                        <a:pt x="286" y="14"/>
                      </a:lnTo>
                      <a:lnTo>
                        <a:pt x="279" y="12"/>
                      </a:lnTo>
                      <a:lnTo>
                        <a:pt x="273" y="9"/>
                      </a:lnTo>
                      <a:lnTo>
                        <a:pt x="266" y="7"/>
                      </a:lnTo>
                      <a:lnTo>
                        <a:pt x="259" y="6"/>
                      </a:lnTo>
                      <a:lnTo>
                        <a:pt x="252" y="4"/>
                      </a:lnTo>
                      <a:lnTo>
                        <a:pt x="245" y="3"/>
                      </a:lnTo>
                      <a:lnTo>
                        <a:pt x="238" y="2"/>
                      </a:lnTo>
                      <a:lnTo>
                        <a:pt x="230" y="1"/>
                      </a:lnTo>
                      <a:lnTo>
                        <a:pt x="223" y="1"/>
                      </a:lnTo>
                      <a:lnTo>
                        <a:pt x="216" y="0"/>
                      </a:lnTo>
                      <a:lnTo>
                        <a:pt x="209" y="1"/>
                      </a:lnTo>
                      <a:lnTo>
                        <a:pt x="201" y="1"/>
                      </a:lnTo>
                      <a:lnTo>
                        <a:pt x="194" y="2"/>
                      </a:lnTo>
                      <a:lnTo>
                        <a:pt x="187" y="3"/>
                      </a:lnTo>
                      <a:lnTo>
                        <a:pt x="181" y="4"/>
                      </a:lnTo>
                      <a:lnTo>
                        <a:pt x="174" y="6"/>
                      </a:lnTo>
                      <a:lnTo>
                        <a:pt x="167" y="7"/>
                      </a:lnTo>
                      <a:lnTo>
                        <a:pt x="160" y="9"/>
                      </a:lnTo>
                      <a:lnTo>
                        <a:pt x="153" y="12"/>
                      </a:lnTo>
                      <a:lnTo>
                        <a:pt x="147" y="14"/>
                      </a:lnTo>
                      <a:lnTo>
                        <a:pt x="140" y="17"/>
                      </a:lnTo>
                      <a:lnTo>
                        <a:pt x="134" y="20"/>
                      </a:lnTo>
                      <a:lnTo>
                        <a:pt x="128" y="23"/>
                      </a:lnTo>
                      <a:lnTo>
                        <a:pt x="122" y="27"/>
                      </a:lnTo>
                      <a:lnTo>
                        <a:pt x="115" y="30"/>
                      </a:lnTo>
                      <a:lnTo>
                        <a:pt x="109" y="34"/>
                      </a:lnTo>
                      <a:lnTo>
                        <a:pt x="104" y="38"/>
                      </a:lnTo>
                      <a:lnTo>
                        <a:pt x="98" y="43"/>
                      </a:lnTo>
                      <a:lnTo>
                        <a:pt x="92" y="47"/>
                      </a:lnTo>
                      <a:lnTo>
                        <a:pt x="87" y="52"/>
                      </a:lnTo>
                      <a:lnTo>
                        <a:pt x="81" y="57"/>
                      </a:lnTo>
                      <a:lnTo>
                        <a:pt x="76" y="62"/>
                      </a:lnTo>
                      <a:lnTo>
                        <a:pt x="71" y="67"/>
                      </a:lnTo>
                      <a:lnTo>
                        <a:pt x="66" y="73"/>
                      </a:lnTo>
                      <a:lnTo>
                        <a:pt x="61" y="79"/>
                      </a:lnTo>
                      <a:lnTo>
                        <a:pt x="56" y="84"/>
                      </a:lnTo>
                      <a:lnTo>
                        <a:pt x="52" y="89"/>
                      </a:lnTo>
                      <a:lnTo>
                        <a:pt x="48" y="95"/>
                      </a:lnTo>
                      <a:lnTo>
                        <a:pt x="44" y="101"/>
                      </a:lnTo>
                      <a:lnTo>
                        <a:pt x="41" y="107"/>
                      </a:lnTo>
                      <a:lnTo>
                        <a:pt x="37" y="113"/>
                      </a:lnTo>
                      <a:lnTo>
                        <a:pt x="34" y="119"/>
                      </a:lnTo>
                      <a:lnTo>
                        <a:pt x="31" y="125"/>
                      </a:lnTo>
                      <a:lnTo>
                        <a:pt x="27" y="132"/>
                      </a:lnTo>
                      <a:lnTo>
                        <a:pt x="24" y="138"/>
                      </a:lnTo>
                      <a:lnTo>
                        <a:pt x="22" y="145"/>
                      </a:lnTo>
                      <a:lnTo>
                        <a:pt x="19" y="152"/>
                      </a:lnTo>
                      <a:lnTo>
                        <a:pt x="17" y="159"/>
                      </a:lnTo>
                      <a:lnTo>
                        <a:pt x="14" y="166"/>
                      </a:lnTo>
                      <a:lnTo>
                        <a:pt x="12" y="173"/>
                      </a:lnTo>
                      <a:lnTo>
                        <a:pt x="10" y="180"/>
                      </a:lnTo>
                      <a:lnTo>
                        <a:pt x="9" y="187"/>
                      </a:lnTo>
                      <a:lnTo>
                        <a:pt x="7" y="195"/>
                      </a:lnTo>
                      <a:lnTo>
                        <a:pt x="5" y="202"/>
                      </a:lnTo>
                      <a:lnTo>
                        <a:pt x="4" y="210"/>
                      </a:lnTo>
                      <a:lnTo>
                        <a:pt x="3" y="217"/>
                      </a:lnTo>
                      <a:lnTo>
                        <a:pt x="2" y="225"/>
                      </a:lnTo>
                      <a:lnTo>
                        <a:pt x="1" y="233"/>
                      </a:lnTo>
                      <a:lnTo>
                        <a:pt x="1" y="241"/>
                      </a:lnTo>
                      <a:lnTo>
                        <a:pt x="0" y="249"/>
                      </a:lnTo>
                      <a:lnTo>
                        <a:pt x="0" y="256"/>
                      </a:lnTo>
                      <a:lnTo>
                        <a:pt x="0" y="264"/>
                      </a:lnTo>
                    </a:path>
                  </a:pathLst>
                </a:custGeom>
                <a:solidFill>
                  <a:srgbClr val="999999"/>
                </a:solidFill>
                <a:ln w="6350" cap="rnd">
                  <a:solidFill>
                    <a:schemeClr val="tx1"/>
                  </a:solidFill>
                  <a:round/>
                  <a:headEnd/>
                  <a:tailEnd/>
                </a:ln>
              </p:spPr>
              <p:txBody>
                <a:bodyPr/>
                <a:lstStyle/>
                <a:p>
                  <a:endParaRPr lang="da-DK"/>
                </a:p>
              </p:txBody>
            </p:sp>
            <p:sp>
              <p:nvSpPr>
                <p:cNvPr id="27734" name="Freeform 488"/>
                <p:cNvSpPr>
                  <a:spLocks/>
                </p:cNvSpPr>
                <p:nvPr/>
              </p:nvSpPr>
              <p:spPr bwMode="auto">
                <a:xfrm>
                  <a:off x="2443" y="1708"/>
                  <a:ext cx="480" cy="654"/>
                </a:xfrm>
                <a:custGeom>
                  <a:avLst/>
                  <a:gdLst>
                    <a:gd name="T0" fmla="*/ 1 w 374"/>
                    <a:gd name="T1" fmla="*/ 416364 h 528"/>
                    <a:gd name="T2" fmla="*/ 18574 w 374"/>
                    <a:gd name="T3" fmla="*/ 459094 h 528"/>
                    <a:gd name="T4" fmla="*/ 50394 w 374"/>
                    <a:gd name="T5" fmla="*/ 501707 h 528"/>
                    <a:gd name="T6" fmla="*/ 89836 w 374"/>
                    <a:gd name="T7" fmla="*/ 540161 h 528"/>
                    <a:gd name="T8" fmla="*/ 136944 w 374"/>
                    <a:gd name="T9" fmla="*/ 577224 h 528"/>
                    <a:gd name="T10" fmla="*/ 202439 w 374"/>
                    <a:gd name="T11" fmla="*/ 612342 h 528"/>
                    <a:gd name="T12" fmla="*/ 278732 w 374"/>
                    <a:gd name="T13" fmla="*/ 644337 h 528"/>
                    <a:gd name="T14" fmla="*/ 346234 w 374"/>
                    <a:gd name="T15" fmla="*/ 667247 h 528"/>
                    <a:gd name="T16" fmla="*/ 449344 w 374"/>
                    <a:gd name="T17" fmla="*/ 695528 h 528"/>
                    <a:gd name="T18" fmla="*/ 567615 w 374"/>
                    <a:gd name="T19" fmla="*/ 719701 h 528"/>
                    <a:gd name="T20" fmla="*/ 686616 w 374"/>
                    <a:gd name="T21" fmla="*/ 739160 h 528"/>
                    <a:gd name="T22" fmla="*/ 818128 w 374"/>
                    <a:gd name="T23" fmla="*/ 751915 h 528"/>
                    <a:gd name="T24" fmla="*/ 949921 w 374"/>
                    <a:gd name="T25" fmla="*/ 761787 h 528"/>
                    <a:gd name="T26" fmla="*/ 1055212 w 374"/>
                    <a:gd name="T27" fmla="*/ 762050 h 528"/>
                    <a:gd name="T28" fmla="*/ 1195233 w 374"/>
                    <a:gd name="T29" fmla="*/ 758095 h 528"/>
                    <a:gd name="T30" fmla="*/ 1326153 w 374"/>
                    <a:gd name="T31" fmla="*/ 746724 h 528"/>
                    <a:gd name="T32" fmla="*/ 1451519 w 374"/>
                    <a:gd name="T33" fmla="*/ 731764 h 528"/>
                    <a:gd name="T34" fmla="*/ 1564684 w 374"/>
                    <a:gd name="T35" fmla="*/ 709945 h 528"/>
                    <a:gd name="T36" fmla="*/ 1654850 w 374"/>
                    <a:gd name="T37" fmla="*/ 683029 h 528"/>
                    <a:gd name="T38" fmla="*/ 1728598 w 374"/>
                    <a:gd name="T39" fmla="*/ 650658 h 528"/>
                    <a:gd name="T40" fmla="*/ 1759925 w 374"/>
                    <a:gd name="T41" fmla="*/ 625575 h 528"/>
                    <a:gd name="T42" fmla="*/ 1791753 w 374"/>
                    <a:gd name="T43" fmla="*/ 592120 h 528"/>
                    <a:gd name="T44" fmla="*/ 1805834 w 374"/>
                    <a:gd name="T45" fmla="*/ 552390 h 528"/>
                    <a:gd name="T46" fmla="*/ 1805834 w 374"/>
                    <a:gd name="T47" fmla="*/ 509603 h 528"/>
                    <a:gd name="T48" fmla="*/ 1791753 w 374"/>
                    <a:gd name="T49" fmla="*/ 466016 h 528"/>
                    <a:gd name="T50" fmla="*/ 1769556 w 374"/>
                    <a:gd name="T51" fmla="*/ 419977 h 528"/>
                    <a:gd name="T52" fmla="*/ 1743709 w 374"/>
                    <a:gd name="T53" fmla="*/ 384500 h 528"/>
                    <a:gd name="T54" fmla="*/ 1769556 w 374"/>
                    <a:gd name="T55" fmla="*/ 337121 h 528"/>
                    <a:gd name="T56" fmla="*/ 1791753 w 374"/>
                    <a:gd name="T57" fmla="*/ 288777 h 528"/>
                    <a:gd name="T58" fmla="*/ 1794270 w 374"/>
                    <a:gd name="T59" fmla="*/ 244681 h 528"/>
                    <a:gd name="T60" fmla="*/ 1794270 w 374"/>
                    <a:gd name="T61" fmla="*/ 201449 h 528"/>
                    <a:gd name="T62" fmla="*/ 1779999 w 374"/>
                    <a:gd name="T63" fmla="*/ 162638 h 528"/>
                    <a:gd name="T64" fmla="*/ 1743709 w 374"/>
                    <a:gd name="T65" fmla="*/ 127850 h 528"/>
                    <a:gd name="T66" fmla="*/ 1705647 w 374"/>
                    <a:gd name="T67" fmla="*/ 103218 h 528"/>
                    <a:gd name="T68" fmla="*/ 1623685 w 374"/>
                    <a:gd name="T69" fmla="*/ 72352 h 528"/>
                    <a:gd name="T70" fmla="*/ 1530200 w 374"/>
                    <a:gd name="T71" fmla="*/ 47159 h 528"/>
                    <a:gd name="T72" fmla="*/ 1411453 w 374"/>
                    <a:gd name="T73" fmla="*/ 24816 h 528"/>
                    <a:gd name="T74" fmla="*/ 1284399 w 374"/>
                    <a:gd name="T75" fmla="*/ 10543 h 528"/>
                    <a:gd name="T76" fmla="*/ 1148445 w 374"/>
                    <a:gd name="T77" fmla="*/ 2 h 528"/>
                    <a:gd name="T78" fmla="*/ 1045499 w 374"/>
                    <a:gd name="T79" fmla="*/ 0 h 528"/>
                    <a:gd name="T80" fmla="*/ 904715 w 374"/>
                    <a:gd name="T81" fmla="*/ 4479 h 528"/>
                    <a:gd name="T82" fmla="*/ 774361 w 374"/>
                    <a:gd name="T83" fmla="*/ 13059 h 528"/>
                    <a:gd name="T84" fmla="*/ 648658 w 374"/>
                    <a:gd name="T85" fmla="*/ 28582 h 528"/>
                    <a:gd name="T86" fmla="*/ 527814 w 374"/>
                    <a:gd name="T87" fmla="*/ 48402 h 528"/>
                    <a:gd name="T88" fmla="*/ 422308 w 374"/>
                    <a:gd name="T89" fmla="*/ 74259 h 528"/>
                    <a:gd name="T90" fmla="*/ 320436 w 374"/>
                    <a:gd name="T91" fmla="*/ 104182 h 528"/>
                    <a:gd name="T92" fmla="*/ 251034 w 374"/>
                    <a:gd name="T93" fmla="*/ 127850 h 528"/>
                    <a:gd name="T94" fmla="*/ 175757 w 374"/>
                    <a:gd name="T95" fmla="*/ 162638 h 528"/>
                    <a:gd name="T96" fmla="*/ 115298 w 374"/>
                    <a:gd name="T97" fmla="*/ 200160 h 528"/>
                    <a:gd name="T98" fmla="*/ 69033 w 374"/>
                    <a:gd name="T99" fmla="*/ 239789 h 528"/>
                    <a:gd name="T100" fmla="*/ 33111 w 374"/>
                    <a:gd name="T101" fmla="*/ 283089 h 528"/>
                    <a:gd name="T102" fmla="*/ 11276 w 374"/>
                    <a:gd name="T103" fmla="*/ 326060 h 528"/>
                    <a:gd name="T104" fmla="*/ 0 w 374"/>
                    <a:gd name="T105" fmla="*/ 370580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4"/>
                    <a:gd name="T160" fmla="*/ 0 h 528"/>
                    <a:gd name="T161" fmla="*/ 374 w 374"/>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4" h="528">
                      <a:moveTo>
                        <a:pt x="0" y="264"/>
                      </a:moveTo>
                      <a:lnTo>
                        <a:pt x="0" y="272"/>
                      </a:lnTo>
                      <a:lnTo>
                        <a:pt x="1" y="280"/>
                      </a:lnTo>
                      <a:lnTo>
                        <a:pt x="1" y="288"/>
                      </a:lnTo>
                      <a:lnTo>
                        <a:pt x="2" y="295"/>
                      </a:lnTo>
                      <a:lnTo>
                        <a:pt x="2" y="303"/>
                      </a:lnTo>
                      <a:lnTo>
                        <a:pt x="3" y="310"/>
                      </a:lnTo>
                      <a:lnTo>
                        <a:pt x="4" y="318"/>
                      </a:lnTo>
                      <a:lnTo>
                        <a:pt x="5" y="325"/>
                      </a:lnTo>
                      <a:lnTo>
                        <a:pt x="7" y="332"/>
                      </a:lnTo>
                      <a:lnTo>
                        <a:pt x="8" y="339"/>
                      </a:lnTo>
                      <a:lnTo>
                        <a:pt x="10" y="347"/>
                      </a:lnTo>
                      <a:lnTo>
                        <a:pt x="12" y="354"/>
                      </a:lnTo>
                      <a:lnTo>
                        <a:pt x="14" y="360"/>
                      </a:lnTo>
                      <a:lnTo>
                        <a:pt x="16" y="367"/>
                      </a:lnTo>
                      <a:lnTo>
                        <a:pt x="19" y="374"/>
                      </a:lnTo>
                      <a:lnTo>
                        <a:pt x="21" y="381"/>
                      </a:lnTo>
                      <a:lnTo>
                        <a:pt x="24" y="387"/>
                      </a:lnTo>
                      <a:lnTo>
                        <a:pt x="26" y="394"/>
                      </a:lnTo>
                      <a:lnTo>
                        <a:pt x="29" y="400"/>
                      </a:lnTo>
                      <a:lnTo>
                        <a:pt x="32" y="406"/>
                      </a:lnTo>
                      <a:lnTo>
                        <a:pt x="36" y="412"/>
                      </a:lnTo>
                      <a:lnTo>
                        <a:pt x="39" y="418"/>
                      </a:lnTo>
                      <a:lnTo>
                        <a:pt x="42" y="424"/>
                      </a:lnTo>
                      <a:lnTo>
                        <a:pt x="46" y="429"/>
                      </a:lnTo>
                      <a:lnTo>
                        <a:pt x="50" y="435"/>
                      </a:lnTo>
                      <a:lnTo>
                        <a:pt x="54" y="440"/>
                      </a:lnTo>
                      <a:lnTo>
                        <a:pt x="58" y="446"/>
                      </a:lnTo>
                      <a:lnTo>
                        <a:pt x="62" y="451"/>
                      </a:lnTo>
                      <a:lnTo>
                        <a:pt x="67" y="457"/>
                      </a:lnTo>
                      <a:lnTo>
                        <a:pt x="72" y="462"/>
                      </a:lnTo>
                      <a:lnTo>
                        <a:pt x="77" y="467"/>
                      </a:lnTo>
                      <a:lnTo>
                        <a:pt x="82" y="471"/>
                      </a:lnTo>
                      <a:lnTo>
                        <a:pt x="88" y="476"/>
                      </a:lnTo>
                      <a:lnTo>
                        <a:pt x="93" y="481"/>
                      </a:lnTo>
                      <a:lnTo>
                        <a:pt x="99" y="486"/>
                      </a:lnTo>
                      <a:lnTo>
                        <a:pt x="105" y="490"/>
                      </a:lnTo>
                      <a:lnTo>
                        <a:pt x="111" y="494"/>
                      </a:lnTo>
                      <a:lnTo>
                        <a:pt x="117" y="498"/>
                      </a:lnTo>
                      <a:lnTo>
                        <a:pt x="123" y="501"/>
                      </a:lnTo>
                      <a:lnTo>
                        <a:pt x="129" y="505"/>
                      </a:lnTo>
                      <a:lnTo>
                        <a:pt x="136" y="508"/>
                      </a:lnTo>
                      <a:lnTo>
                        <a:pt x="142" y="511"/>
                      </a:lnTo>
                      <a:lnTo>
                        <a:pt x="149" y="514"/>
                      </a:lnTo>
                      <a:lnTo>
                        <a:pt x="155" y="516"/>
                      </a:lnTo>
                      <a:lnTo>
                        <a:pt x="162" y="518"/>
                      </a:lnTo>
                      <a:lnTo>
                        <a:pt x="169" y="520"/>
                      </a:lnTo>
                      <a:lnTo>
                        <a:pt x="175" y="522"/>
                      </a:lnTo>
                      <a:lnTo>
                        <a:pt x="182" y="523"/>
                      </a:lnTo>
                      <a:lnTo>
                        <a:pt x="189" y="525"/>
                      </a:lnTo>
                      <a:lnTo>
                        <a:pt x="196" y="526"/>
                      </a:lnTo>
                      <a:lnTo>
                        <a:pt x="203" y="526"/>
                      </a:lnTo>
                      <a:lnTo>
                        <a:pt x="210" y="527"/>
                      </a:lnTo>
                      <a:lnTo>
                        <a:pt x="218" y="527"/>
                      </a:lnTo>
                      <a:lnTo>
                        <a:pt x="225" y="526"/>
                      </a:lnTo>
                      <a:lnTo>
                        <a:pt x="232" y="526"/>
                      </a:lnTo>
                      <a:lnTo>
                        <a:pt x="240" y="525"/>
                      </a:lnTo>
                      <a:lnTo>
                        <a:pt x="247" y="524"/>
                      </a:lnTo>
                      <a:lnTo>
                        <a:pt x="254" y="523"/>
                      </a:lnTo>
                      <a:lnTo>
                        <a:pt x="261" y="521"/>
                      </a:lnTo>
                      <a:lnTo>
                        <a:pt x="268" y="520"/>
                      </a:lnTo>
                      <a:lnTo>
                        <a:pt x="274" y="517"/>
                      </a:lnTo>
                      <a:lnTo>
                        <a:pt x="281" y="515"/>
                      </a:lnTo>
                      <a:lnTo>
                        <a:pt x="288" y="512"/>
                      </a:lnTo>
                      <a:lnTo>
                        <a:pt x="294" y="509"/>
                      </a:lnTo>
                      <a:lnTo>
                        <a:pt x="300" y="506"/>
                      </a:lnTo>
                      <a:lnTo>
                        <a:pt x="306" y="503"/>
                      </a:lnTo>
                      <a:lnTo>
                        <a:pt x="312" y="499"/>
                      </a:lnTo>
                      <a:lnTo>
                        <a:pt x="318" y="495"/>
                      </a:lnTo>
                      <a:lnTo>
                        <a:pt x="323" y="491"/>
                      </a:lnTo>
                      <a:lnTo>
                        <a:pt x="328" y="486"/>
                      </a:lnTo>
                      <a:lnTo>
                        <a:pt x="333" y="482"/>
                      </a:lnTo>
                      <a:lnTo>
                        <a:pt x="338" y="477"/>
                      </a:lnTo>
                      <a:lnTo>
                        <a:pt x="342" y="472"/>
                      </a:lnTo>
                      <a:lnTo>
                        <a:pt x="346" y="467"/>
                      </a:lnTo>
                      <a:lnTo>
                        <a:pt x="350" y="462"/>
                      </a:lnTo>
                      <a:lnTo>
                        <a:pt x="354" y="456"/>
                      </a:lnTo>
                      <a:lnTo>
                        <a:pt x="357" y="450"/>
                      </a:lnTo>
                      <a:lnTo>
                        <a:pt x="360" y="445"/>
                      </a:lnTo>
                      <a:lnTo>
                        <a:pt x="362" y="439"/>
                      </a:lnTo>
                      <a:lnTo>
                        <a:pt x="364" y="433"/>
                      </a:lnTo>
                      <a:lnTo>
                        <a:pt x="366" y="427"/>
                      </a:lnTo>
                      <a:lnTo>
                        <a:pt x="368" y="421"/>
                      </a:lnTo>
                      <a:lnTo>
                        <a:pt x="369" y="415"/>
                      </a:lnTo>
                      <a:lnTo>
                        <a:pt x="370" y="409"/>
                      </a:lnTo>
                      <a:lnTo>
                        <a:pt x="371" y="402"/>
                      </a:lnTo>
                      <a:lnTo>
                        <a:pt x="372" y="396"/>
                      </a:lnTo>
                      <a:lnTo>
                        <a:pt x="373" y="389"/>
                      </a:lnTo>
                      <a:lnTo>
                        <a:pt x="373" y="382"/>
                      </a:lnTo>
                      <a:lnTo>
                        <a:pt x="373" y="375"/>
                      </a:lnTo>
                      <a:lnTo>
                        <a:pt x="373" y="368"/>
                      </a:lnTo>
                      <a:lnTo>
                        <a:pt x="373" y="361"/>
                      </a:lnTo>
                      <a:lnTo>
                        <a:pt x="373" y="353"/>
                      </a:lnTo>
                      <a:lnTo>
                        <a:pt x="372" y="346"/>
                      </a:lnTo>
                      <a:lnTo>
                        <a:pt x="372" y="338"/>
                      </a:lnTo>
                      <a:lnTo>
                        <a:pt x="371" y="330"/>
                      </a:lnTo>
                      <a:lnTo>
                        <a:pt x="370" y="323"/>
                      </a:lnTo>
                      <a:lnTo>
                        <a:pt x="369" y="315"/>
                      </a:lnTo>
                      <a:lnTo>
                        <a:pt x="368" y="307"/>
                      </a:lnTo>
                      <a:lnTo>
                        <a:pt x="367" y="299"/>
                      </a:lnTo>
                      <a:lnTo>
                        <a:pt x="366" y="291"/>
                      </a:lnTo>
                      <a:lnTo>
                        <a:pt x="364" y="282"/>
                      </a:lnTo>
                      <a:lnTo>
                        <a:pt x="363" y="274"/>
                      </a:lnTo>
                      <a:lnTo>
                        <a:pt x="361" y="266"/>
                      </a:lnTo>
                      <a:lnTo>
                        <a:pt x="363" y="257"/>
                      </a:lnTo>
                      <a:lnTo>
                        <a:pt x="364" y="249"/>
                      </a:lnTo>
                      <a:lnTo>
                        <a:pt x="365" y="241"/>
                      </a:lnTo>
                      <a:lnTo>
                        <a:pt x="366" y="233"/>
                      </a:lnTo>
                      <a:lnTo>
                        <a:pt x="368" y="224"/>
                      </a:lnTo>
                      <a:lnTo>
                        <a:pt x="369" y="216"/>
                      </a:lnTo>
                      <a:lnTo>
                        <a:pt x="370" y="208"/>
                      </a:lnTo>
                      <a:lnTo>
                        <a:pt x="370" y="200"/>
                      </a:lnTo>
                      <a:lnTo>
                        <a:pt x="371" y="192"/>
                      </a:lnTo>
                      <a:lnTo>
                        <a:pt x="372" y="185"/>
                      </a:lnTo>
                      <a:lnTo>
                        <a:pt x="372" y="177"/>
                      </a:lnTo>
                      <a:lnTo>
                        <a:pt x="372" y="169"/>
                      </a:lnTo>
                      <a:lnTo>
                        <a:pt x="372" y="162"/>
                      </a:lnTo>
                      <a:lnTo>
                        <a:pt x="372" y="155"/>
                      </a:lnTo>
                      <a:lnTo>
                        <a:pt x="372" y="147"/>
                      </a:lnTo>
                      <a:lnTo>
                        <a:pt x="372" y="140"/>
                      </a:lnTo>
                      <a:lnTo>
                        <a:pt x="371" y="133"/>
                      </a:lnTo>
                      <a:lnTo>
                        <a:pt x="370" y="127"/>
                      </a:lnTo>
                      <a:lnTo>
                        <a:pt x="369" y="120"/>
                      </a:lnTo>
                      <a:lnTo>
                        <a:pt x="368" y="113"/>
                      </a:lnTo>
                      <a:lnTo>
                        <a:pt x="367" y="107"/>
                      </a:lnTo>
                      <a:lnTo>
                        <a:pt x="365" y="101"/>
                      </a:lnTo>
                      <a:lnTo>
                        <a:pt x="363" y="95"/>
                      </a:lnTo>
                      <a:lnTo>
                        <a:pt x="361" y="89"/>
                      </a:lnTo>
                      <a:lnTo>
                        <a:pt x="358" y="83"/>
                      </a:lnTo>
                      <a:lnTo>
                        <a:pt x="356" y="78"/>
                      </a:lnTo>
                      <a:lnTo>
                        <a:pt x="353" y="72"/>
                      </a:lnTo>
                      <a:lnTo>
                        <a:pt x="349" y="66"/>
                      </a:lnTo>
                      <a:lnTo>
                        <a:pt x="345" y="60"/>
                      </a:lnTo>
                      <a:lnTo>
                        <a:pt x="341" y="55"/>
                      </a:lnTo>
                      <a:lnTo>
                        <a:pt x="336" y="50"/>
                      </a:lnTo>
                      <a:lnTo>
                        <a:pt x="332" y="45"/>
                      </a:lnTo>
                      <a:lnTo>
                        <a:pt x="327" y="40"/>
                      </a:lnTo>
                      <a:lnTo>
                        <a:pt x="322" y="36"/>
                      </a:lnTo>
                      <a:lnTo>
                        <a:pt x="316" y="32"/>
                      </a:lnTo>
                      <a:lnTo>
                        <a:pt x="310" y="28"/>
                      </a:lnTo>
                      <a:lnTo>
                        <a:pt x="305" y="24"/>
                      </a:lnTo>
                      <a:lnTo>
                        <a:pt x="299" y="21"/>
                      </a:lnTo>
                      <a:lnTo>
                        <a:pt x="292" y="17"/>
                      </a:lnTo>
                      <a:lnTo>
                        <a:pt x="286" y="14"/>
                      </a:lnTo>
                      <a:lnTo>
                        <a:pt x="279" y="12"/>
                      </a:lnTo>
                      <a:lnTo>
                        <a:pt x="273" y="9"/>
                      </a:lnTo>
                      <a:lnTo>
                        <a:pt x="266" y="7"/>
                      </a:lnTo>
                      <a:lnTo>
                        <a:pt x="259" y="6"/>
                      </a:lnTo>
                      <a:lnTo>
                        <a:pt x="252" y="4"/>
                      </a:lnTo>
                      <a:lnTo>
                        <a:pt x="245" y="3"/>
                      </a:lnTo>
                      <a:lnTo>
                        <a:pt x="238" y="2"/>
                      </a:lnTo>
                      <a:lnTo>
                        <a:pt x="230" y="1"/>
                      </a:lnTo>
                      <a:lnTo>
                        <a:pt x="223" y="1"/>
                      </a:lnTo>
                      <a:lnTo>
                        <a:pt x="216" y="0"/>
                      </a:lnTo>
                      <a:lnTo>
                        <a:pt x="209" y="1"/>
                      </a:lnTo>
                      <a:lnTo>
                        <a:pt x="201" y="1"/>
                      </a:lnTo>
                      <a:lnTo>
                        <a:pt x="194" y="2"/>
                      </a:lnTo>
                      <a:lnTo>
                        <a:pt x="187" y="3"/>
                      </a:lnTo>
                      <a:lnTo>
                        <a:pt x="181" y="4"/>
                      </a:lnTo>
                      <a:lnTo>
                        <a:pt x="174" y="6"/>
                      </a:lnTo>
                      <a:lnTo>
                        <a:pt x="167" y="7"/>
                      </a:lnTo>
                      <a:lnTo>
                        <a:pt x="160" y="9"/>
                      </a:lnTo>
                      <a:lnTo>
                        <a:pt x="153" y="12"/>
                      </a:lnTo>
                      <a:lnTo>
                        <a:pt x="147" y="14"/>
                      </a:lnTo>
                      <a:lnTo>
                        <a:pt x="140" y="17"/>
                      </a:lnTo>
                      <a:lnTo>
                        <a:pt x="134" y="20"/>
                      </a:lnTo>
                      <a:lnTo>
                        <a:pt x="128" y="23"/>
                      </a:lnTo>
                      <a:lnTo>
                        <a:pt x="122" y="27"/>
                      </a:lnTo>
                      <a:lnTo>
                        <a:pt x="115" y="30"/>
                      </a:lnTo>
                      <a:lnTo>
                        <a:pt x="109" y="34"/>
                      </a:lnTo>
                      <a:lnTo>
                        <a:pt x="104" y="38"/>
                      </a:lnTo>
                      <a:lnTo>
                        <a:pt x="98" y="43"/>
                      </a:lnTo>
                      <a:lnTo>
                        <a:pt x="92" y="47"/>
                      </a:lnTo>
                      <a:lnTo>
                        <a:pt x="87" y="52"/>
                      </a:lnTo>
                      <a:lnTo>
                        <a:pt x="81" y="57"/>
                      </a:lnTo>
                      <a:lnTo>
                        <a:pt x="76" y="62"/>
                      </a:lnTo>
                      <a:lnTo>
                        <a:pt x="71" y="67"/>
                      </a:lnTo>
                      <a:lnTo>
                        <a:pt x="66" y="73"/>
                      </a:lnTo>
                      <a:lnTo>
                        <a:pt x="61" y="79"/>
                      </a:lnTo>
                      <a:lnTo>
                        <a:pt x="56" y="84"/>
                      </a:lnTo>
                      <a:lnTo>
                        <a:pt x="52" y="89"/>
                      </a:lnTo>
                      <a:lnTo>
                        <a:pt x="48" y="95"/>
                      </a:lnTo>
                      <a:lnTo>
                        <a:pt x="44" y="101"/>
                      </a:lnTo>
                      <a:lnTo>
                        <a:pt x="41" y="107"/>
                      </a:lnTo>
                      <a:lnTo>
                        <a:pt x="37" y="113"/>
                      </a:lnTo>
                      <a:lnTo>
                        <a:pt x="34" y="119"/>
                      </a:lnTo>
                      <a:lnTo>
                        <a:pt x="31" y="125"/>
                      </a:lnTo>
                      <a:lnTo>
                        <a:pt x="27" y="132"/>
                      </a:lnTo>
                      <a:lnTo>
                        <a:pt x="24" y="138"/>
                      </a:lnTo>
                      <a:lnTo>
                        <a:pt x="22" y="145"/>
                      </a:lnTo>
                      <a:lnTo>
                        <a:pt x="19" y="152"/>
                      </a:lnTo>
                      <a:lnTo>
                        <a:pt x="17" y="159"/>
                      </a:lnTo>
                      <a:lnTo>
                        <a:pt x="14" y="166"/>
                      </a:lnTo>
                      <a:lnTo>
                        <a:pt x="12" y="173"/>
                      </a:lnTo>
                      <a:lnTo>
                        <a:pt x="10" y="180"/>
                      </a:lnTo>
                      <a:lnTo>
                        <a:pt x="9" y="187"/>
                      </a:lnTo>
                      <a:lnTo>
                        <a:pt x="7" y="195"/>
                      </a:lnTo>
                      <a:lnTo>
                        <a:pt x="5" y="202"/>
                      </a:lnTo>
                      <a:lnTo>
                        <a:pt x="4" y="210"/>
                      </a:lnTo>
                      <a:lnTo>
                        <a:pt x="3" y="217"/>
                      </a:lnTo>
                      <a:lnTo>
                        <a:pt x="2" y="225"/>
                      </a:lnTo>
                      <a:lnTo>
                        <a:pt x="1" y="233"/>
                      </a:lnTo>
                      <a:lnTo>
                        <a:pt x="1" y="241"/>
                      </a:lnTo>
                      <a:lnTo>
                        <a:pt x="0" y="249"/>
                      </a:lnTo>
                      <a:lnTo>
                        <a:pt x="0" y="256"/>
                      </a:lnTo>
                      <a:lnTo>
                        <a:pt x="0" y="264"/>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7735" name="Freeform 489"/>
                <p:cNvSpPr>
                  <a:spLocks/>
                </p:cNvSpPr>
                <p:nvPr/>
              </p:nvSpPr>
              <p:spPr bwMode="auto">
                <a:xfrm>
                  <a:off x="2381" y="1593"/>
                  <a:ext cx="577" cy="883"/>
                </a:xfrm>
                <a:custGeom>
                  <a:avLst/>
                  <a:gdLst>
                    <a:gd name="T0" fmla="*/ 4091229 w 372"/>
                    <a:gd name="T1" fmla="*/ 2147483647 h 529"/>
                    <a:gd name="T2" fmla="*/ 11515415 w 372"/>
                    <a:gd name="T3" fmla="*/ 2147483647 h 529"/>
                    <a:gd name="T4" fmla="*/ 31318952 w 372"/>
                    <a:gd name="T5" fmla="*/ 2147483647 h 529"/>
                    <a:gd name="T6" fmla="*/ 54504875 w 372"/>
                    <a:gd name="T7" fmla="*/ 2147483647 h 529"/>
                    <a:gd name="T8" fmla="*/ 88365738 w 372"/>
                    <a:gd name="T9" fmla="*/ 2147483647 h 529"/>
                    <a:gd name="T10" fmla="*/ 127534229 w 372"/>
                    <a:gd name="T11" fmla="*/ 2147483647 h 529"/>
                    <a:gd name="T12" fmla="*/ 176493180 w 372"/>
                    <a:gd name="T13" fmla="*/ 2147483647 h 529"/>
                    <a:gd name="T14" fmla="*/ 219283437 w 372"/>
                    <a:gd name="T15" fmla="*/ 2147483647 h 529"/>
                    <a:gd name="T16" fmla="*/ 281171376 w 372"/>
                    <a:gd name="T17" fmla="*/ 2147483647 h 529"/>
                    <a:gd name="T18" fmla="*/ 351787699 w 372"/>
                    <a:gd name="T19" fmla="*/ 2147483647 h 529"/>
                    <a:gd name="T20" fmla="*/ 427669923 w 372"/>
                    <a:gd name="T21" fmla="*/ 2147483647 h 529"/>
                    <a:gd name="T22" fmla="*/ 510203756 w 372"/>
                    <a:gd name="T23" fmla="*/ 2147483647 h 529"/>
                    <a:gd name="T24" fmla="*/ 589689778 w 372"/>
                    <a:gd name="T25" fmla="*/ 2147483647 h 529"/>
                    <a:gd name="T26" fmla="*/ 658606577 w 372"/>
                    <a:gd name="T27" fmla="*/ 2147483647 h 529"/>
                    <a:gd name="T28" fmla="*/ 747064352 w 372"/>
                    <a:gd name="T29" fmla="*/ 2147483647 h 529"/>
                    <a:gd name="T30" fmla="*/ 829802381 w 372"/>
                    <a:gd name="T31" fmla="*/ 2147483647 h 529"/>
                    <a:gd name="T32" fmla="*/ 907254689 w 372"/>
                    <a:gd name="T33" fmla="*/ 2147483647 h 529"/>
                    <a:gd name="T34" fmla="*/ 975563910 w 372"/>
                    <a:gd name="T35" fmla="*/ 2147483647 h 529"/>
                    <a:gd name="T36" fmla="*/ 1033961832 w 372"/>
                    <a:gd name="T37" fmla="*/ 2147483647 h 529"/>
                    <a:gd name="T38" fmla="*/ 1078520234 w 372"/>
                    <a:gd name="T39" fmla="*/ 2147483647 h 529"/>
                    <a:gd name="T40" fmla="*/ 1099468872 w 372"/>
                    <a:gd name="T41" fmla="*/ 2147483647 h 529"/>
                    <a:gd name="T42" fmla="*/ 1115639770 w 372"/>
                    <a:gd name="T43" fmla="*/ 2147483647 h 529"/>
                    <a:gd name="T44" fmla="*/ 1124044712 w 372"/>
                    <a:gd name="T45" fmla="*/ 2147483647 h 529"/>
                    <a:gd name="T46" fmla="*/ 1124044712 w 372"/>
                    <a:gd name="T47" fmla="*/ 2147483647 h 529"/>
                    <a:gd name="T48" fmla="*/ 1115639770 w 372"/>
                    <a:gd name="T49" fmla="*/ 2147483647 h 529"/>
                    <a:gd name="T50" fmla="*/ 1103783189 w 372"/>
                    <a:gd name="T51" fmla="*/ 2147483647 h 529"/>
                    <a:gd name="T52" fmla="*/ 1090789445 w 372"/>
                    <a:gd name="T53" fmla="*/ 2147483647 h 529"/>
                    <a:gd name="T54" fmla="*/ 1109369255 w 372"/>
                    <a:gd name="T55" fmla="*/ 2147483647 h 529"/>
                    <a:gd name="T56" fmla="*/ 1120324824 w 372"/>
                    <a:gd name="T57" fmla="*/ 2147483647 h 529"/>
                    <a:gd name="T58" fmla="*/ 1124044712 w 372"/>
                    <a:gd name="T59" fmla="*/ 2147483647 h 529"/>
                    <a:gd name="T60" fmla="*/ 1120324824 w 372"/>
                    <a:gd name="T61" fmla="*/ 2147483647 h 529"/>
                    <a:gd name="T62" fmla="*/ 1106225092 w 372"/>
                    <a:gd name="T63" fmla="*/ 2147483647 h 529"/>
                    <a:gd name="T64" fmla="*/ 1081787395 w 372"/>
                    <a:gd name="T65" fmla="*/ 2147483647 h 529"/>
                    <a:gd name="T66" fmla="*/ 1055534306 w 372"/>
                    <a:gd name="T67" fmla="*/ 2147483647 h 529"/>
                    <a:gd name="T68" fmla="*/ 1003169844 w 372"/>
                    <a:gd name="T69" fmla="*/ 1770090375 h 529"/>
                    <a:gd name="T70" fmla="*/ 939777621 w 372"/>
                    <a:gd name="T71" fmla="*/ 1060450659 h 529"/>
                    <a:gd name="T72" fmla="*/ 868161146 w 372"/>
                    <a:gd name="T73" fmla="*/ 551900722 h 529"/>
                    <a:gd name="T74" fmla="*/ 785917283 w 372"/>
                    <a:gd name="T75" fmla="*/ 174994995 h 529"/>
                    <a:gd name="T76" fmla="*/ 697443908 w 372"/>
                    <a:gd name="T77" fmla="*/ 37627962 h 529"/>
                    <a:gd name="T78" fmla="*/ 630975693 w 372"/>
                    <a:gd name="T79" fmla="*/ 0 h 529"/>
                    <a:gd name="T80" fmla="*/ 545648714 w 372"/>
                    <a:gd name="T81" fmla="*/ 156672653 h 529"/>
                    <a:gd name="T82" fmla="*/ 463722453 w 372"/>
                    <a:gd name="T83" fmla="*/ 393757360 h 529"/>
                    <a:gd name="T84" fmla="*/ 385782447 w 372"/>
                    <a:gd name="T85" fmla="*/ 827359947 h 529"/>
                    <a:gd name="T86" fmla="*/ 312420991 w 372"/>
                    <a:gd name="T87" fmla="*/ 1381018123 h 529"/>
                    <a:gd name="T88" fmla="*/ 245108364 w 372"/>
                    <a:gd name="T89" fmla="*/ 2043759253 h 529"/>
                    <a:gd name="T90" fmla="*/ 181275166 w 372"/>
                    <a:gd name="T91" fmla="*/ 2147483647 h 529"/>
                    <a:gd name="T92" fmla="*/ 144579951 w 372"/>
                    <a:gd name="T93" fmla="*/ 2147483647 h 529"/>
                    <a:gd name="T94" fmla="*/ 103381681 w 372"/>
                    <a:gd name="T95" fmla="*/ 2147483647 h 529"/>
                    <a:gd name="T96" fmla="*/ 70563211 w 372"/>
                    <a:gd name="T97" fmla="*/ 2147483647 h 529"/>
                    <a:gd name="T98" fmla="*/ 38744466 w 372"/>
                    <a:gd name="T99" fmla="*/ 2147483647 h 529"/>
                    <a:gd name="T100" fmla="*/ 17861275 w 372"/>
                    <a:gd name="T101" fmla="*/ 2147483647 h 529"/>
                    <a:gd name="T102" fmla="*/ 6345804 w 372"/>
                    <a:gd name="T103" fmla="*/ 2147483647 h 529"/>
                    <a:gd name="T104" fmla="*/ 0 w 372"/>
                    <a:gd name="T105" fmla="*/ 2147483647 h 5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2"/>
                    <a:gd name="T160" fmla="*/ 0 h 529"/>
                    <a:gd name="T161" fmla="*/ 372 w 372"/>
                    <a:gd name="T162" fmla="*/ 529 h 5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2" h="529">
                      <a:moveTo>
                        <a:pt x="0" y="265"/>
                      </a:moveTo>
                      <a:lnTo>
                        <a:pt x="0" y="273"/>
                      </a:lnTo>
                      <a:lnTo>
                        <a:pt x="0" y="280"/>
                      </a:lnTo>
                      <a:lnTo>
                        <a:pt x="1" y="288"/>
                      </a:lnTo>
                      <a:lnTo>
                        <a:pt x="1" y="296"/>
                      </a:lnTo>
                      <a:lnTo>
                        <a:pt x="2" y="303"/>
                      </a:lnTo>
                      <a:lnTo>
                        <a:pt x="3" y="311"/>
                      </a:lnTo>
                      <a:lnTo>
                        <a:pt x="4" y="318"/>
                      </a:lnTo>
                      <a:lnTo>
                        <a:pt x="5" y="325"/>
                      </a:lnTo>
                      <a:lnTo>
                        <a:pt x="7" y="333"/>
                      </a:lnTo>
                      <a:lnTo>
                        <a:pt x="8" y="340"/>
                      </a:lnTo>
                      <a:lnTo>
                        <a:pt x="10" y="347"/>
                      </a:lnTo>
                      <a:lnTo>
                        <a:pt x="12" y="354"/>
                      </a:lnTo>
                      <a:lnTo>
                        <a:pt x="14" y="361"/>
                      </a:lnTo>
                      <a:lnTo>
                        <a:pt x="16" y="368"/>
                      </a:lnTo>
                      <a:lnTo>
                        <a:pt x="18" y="374"/>
                      </a:lnTo>
                      <a:lnTo>
                        <a:pt x="21" y="381"/>
                      </a:lnTo>
                      <a:lnTo>
                        <a:pt x="23" y="388"/>
                      </a:lnTo>
                      <a:lnTo>
                        <a:pt x="26" y="394"/>
                      </a:lnTo>
                      <a:lnTo>
                        <a:pt x="29" y="400"/>
                      </a:lnTo>
                      <a:lnTo>
                        <a:pt x="32" y="406"/>
                      </a:lnTo>
                      <a:lnTo>
                        <a:pt x="35" y="413"/>
                      </a:lnTo>
                      <a:lnTo>
                        <a:pt x="39" y="419"/>
                      </a:lnTo>
                      <a:lnTo>
                        <a:pt x="42" y="424"/>
                      </a:lnTo>
                      <a:lnTo>
                        <a:pt x="46" y="430"/>
                      </a:lnTo>
                      <a:lnTo>
                        <a:pt x="50" y="436"/>
                      </a:lnTo>
                      <a:lnTo>
                        <a:pt x="54" y="441"/>
                      </a:lnTo>
                      <a:lnTo>
                        <a:pt x="58" y="446"/>
                      </a:lnTo>
                      <a:lnTo>
                        <a:pt x="62" y="451"/>
                      </a:lnTo>
                      <a:lnTo>
                        <a:pt x="67" y="457"/>
                      </a:lnTo>
                      <a:lnTo>
                        <a:pt x="72" y="463"/>
                      </a:lnTo>
                      <a:lnTo>
                        <a:pt x="77" y="468"/>
                      </a:lnTo>
                      <a:lnTo>
                        <a:pt x="82" y="472"/>
                      </a:lnTo>
                      <a:lnTo>
                        <a:pt x="87" y="477"/>
                      </a:lnTo>
                      <a:lnTo>
                        <a:pt x="93" y="482"/>
                      </a:lnTo>
                      <a:lnTo>
                        <a:pt x="99" y="486"/>
                      </a:lnTo>
                      <a:lnTo>
                        <a:pt x="104" y="491"/>
                      </a:lnTo>
                      <a:lnTo>
                        <a:pt x="110" y="495"/>
                      </a:lnTo>
                      <a:lnTo>
                        <a:pt x="116" y="499"/>
                      </a:lnTo>
                      <a:lnTo>
                        <a:pt x="122" y="502"/>
                      </a:lnTo>
                      <a:lnTo>
                        <a:pt x="129" y="506"/>
                      </a:lnTo>
                      <a:lnTo>
                        <a:pt x="135" y="509"/>
                      </a:lnTo>
                      <a:lnTo>
                        <a:pt x="141" y="512"/>
                      </a:lnTo>
                      <a:lnTo>
                        <a:pt x="148" y="515"/>
                      </a:lnTo>
                      <a:lnTo>
                        <a:pt x="154" y="517"/>
                      </a:lnTo>
                      <a:lnTo>
                        <a:pt x="161" y="519"/>
                      </a:lnTo>
                      <a:lnTo>
                        <a:pt x="168" y="521"/>
                      </a:lnTo>
                      <a:lnTo>
                        <a:pt x="175" y="523"/>
                      </a:lnTo>
                      <a:lnTo>
                        <a:pt x="181" y="524"/>
                      </a:lnTo>
                      <a:lnTo>
                        <a:pt x="188" y="526"/>
                      </a:lnTo>
                      <a:lnTo>
                        <a:pt x="195" y="527"/>
                      </a:lnTo>
                      <a:lnTo>
                        <a:pt x="202" y="527"/>
                      </a:lnTo>
                      <a:lnTo>
                        <a:pt x="210" y="528"/>
                      </a:lnTo>
                      <a:lnTo>
                        <a:pt x="217" y="528"/>
                      </a:lnTo>
                      <a:lnTo>
                        <a:pt x="224" y="527"/>
                      </a:lnTo>
                      <a:lnTo>
                        <a:pt x="231" y="527"/>
                      </a:lnTo>
                      <a:lnTo>
                        <a:pt x="239" y="526"/>
                      </a:lnTo>
                      <a:lnTo>
                        <a:pt x="246" y="525"/>
                      </a:lnTo>
                      <a:lnTo>
                        <a:pt x="253" y="524"/>
                      </a:lnTo>
                      <a:lnTo>
                        <a:pt x="260" y="522"/>
                      </a:lnTo>
                      <a:lnTo>
                        <a:pt x="267" y="520"/>
                      </a:lnTo>
                      <a:lnTo>
                        <a:pt x="274" y="518"/>
                      </a:lnTo>
                      <a:lnTo>
                        <a:pt x="280" y="516"/>
                      </a:lnTo>
                      <a:lnTo>
                        <a:pt x="287" y="513"/>
                      </a:lnTo>
                      <a:lnTo>
                        <a:pt x="293" y="510"/>
                      </a:lnTo>
                      <a:lnTo>
                        <a:pt x="299" y="507"/>
                      </a:lnTo>
                      <a:lnTo>
                        <a:pt x="305" y="504"/>
                      </a:lnTo>
                      <a:lnTo>
                        <a:pt x="311" y="500"/>
                      </a:lnTo>
                      <a:lnTo>
                        <a:pt x="317" y="496"/>
                      </a:lnTo>
                      <a:lnTo>
                        <a:pt x="322" y="492"/>
                      </a:lnTo>
                      <a:lnTo>
                        <a:pt x="327" y="487"/>
                      </a:lnTo>
                      <a:lnTo>
                        <a:pt x="332" y="483"/>
                      </a:lnTo>
                      <a:lnTo>
                        <a:pt x="337" y="478"/>
                      </a:lnTo>
                      <a:lnTo>
                        <a:pt x="341" y="472"/>
                      </a:lnTo>
                      <a:lnTo>
                        <a:pt x="345" y="468"/>
                      </a:lnTo>
                      <a:lnTo>
                        <a:pt x="349" y="462"/>
                      </a:lnTo>
                      <a:lnTo>
                        <a:pt x="353" y="457"/>
                      </a:lnTo>
                      <a:lnTo>
                        <a:pt x="356" y="450"/>
                      </a:lnTo>
                      <a:lnTo>
                        <a:pt x="358" y="445"/>
                      </a:lnTo>
                      <a:lnTo>
                        <a:pt x="361" y="439"/>
                      </a:lnTo>
                      <a:lnTo>
                        <a:pt x="363" y="434"/>
                      </a:lnTo>
                      <a:lnTo>
                        <a:pt x="364" y="428"/>
                      </a:lnTo>
                      <a:lnTo>
                        <a:pt x="366" y="421"/>
                      </a:lnTo>
                      <a:lnTo>
                        <a:pt x="367" y="415"/>
                      </a:lnTo>
                      <a:lnTo>
                        <a:pt x="368" y="409"/>
                      </a:lnTo>
                      <a:lnTo>
                        <a:pt x="369" y="402"/>
                      </a:lnTo>
                      <a:lnTo>
                        <a:pt x="370" y="395"/>
                      </a:lnTo>
                      <a:lnTo>
                        <a:pt x="370" y="388"/>
                      </a:lnTo>
                      <a:lnTo>
                        <a:pt x="371" y="381"/>
                      </a:lnTo>
                      <a:lnTo>
                        <a:pt x="371" y="374"/>
                      </a:lnTo>
                      <a:lnTo>
                        <a:pt x="371" y="367"/>
                      </a:lnTo>
                      <a:lnTo>
                        <a:pt x="371" y="360"/>
                      </a:lnTo>
                      <a:lnTo>
                        <a:pt x="371" y="352"/>
                      </a:lnTo>
                      <a:lnTo>
                        <a:pt x="370" y="345"/>
                      </a:lnTo>
                      <a:lnTo>
                        <a:pt x="370" y="337"/>
                      </a:lnTo>
                      <a:lnTo>
                        <a:pt x="369" y="329"/>
                      </a:lnTo>
                      <a:lnTo>
                        <a:pt x="368" y="321"/>
                      </a:lnTo>
                      <a:lnTo>
                        <a:pt x="367" y="313"/>
                      </a:lnTo>
                      <a:lnTo>
                        <a:pt x="366" y="305"/>
                      </a:lnTo>
                      <a:lnTo>
                        <a:pt x="365" y="297"/>
                      </a:lnTo>
                      <a:lnTo>
                        <a:pt x="364" y="289"/>
                      </a:lnTo>
                      <a:lnTo>
                        <a:pt x="363" y="281"/>
                      </a:lnTo>
                      <a:lnTo>
                        <a:pt x="362" y="273"/>
                      </a:lnTo>
                      <a:lnTo>
                        <a:pt x="360" y="265"/>
                      </a:lnTo>
                      <a:lnTo>
                        <a:pt x="362" y="256"/>
                      </a:lnTo>
                      <a:lnTo>
                        <a:pt x="364" y="248"/>
                      </a:lnTo>
                      <a:lnTo>
                        <a:pt x="365" y="239"/>
                      </a:lnTo>
                      <a:lnTo>
                        <a:pt x="366" y="231"/>
                      </a:lnTo>
                      <a:lnTo>
                        <a:pt x="367" y="223"/>
                      </a:lnTo>
                      <a:lnTo>
                        <a:pt x="368" y="215"/>
                      </a:lnTo>
                      <a:lnTo>
                        <a:pt x="369" y="206"/>
                      </a:lnTo>
                      <a:lnTo>
                        <a:pt x="370" y="199"/>
                      </a:lnTo>
                      <a:lnTo>
                        <a:pt x="370" y="191"/>
                      </a:lnTo>
                      <a:lnTo>
                        <a:pt x="371" y="183"/>
                      </a:lnTo>
                      <a:lnTo>
                        <a:pt x="371" y="175"/>
                      </a:lnTo>
                      <a:lnTo>
                        <a:pt x="371" y="168"/>
                      </a:lnTo>
                      <a:lnTo>
                        <a:pt x="371" y="160"/>
                      </a:lnTo>
                      <a:lnTo>
                        <a:pt x="371" y="153"/>
                      </a:lnTo>
                      <a:lnTo>
                        <a:pt x="370" y="146"/>
                      </a:lnTo>
                      <a:lnTo>
                        <a:pt x="370" y="139"/>
                      </a:lnTo>
                      <a:lnTo>
                        <a:pt x="369" y="132"/>
                      </a:lnTo>
                      <a:lnTo>
                        <a:pt x="368" y="125"/>
                      </a:lnTo>
                      <a:lnTo>
                        <a:pt x="367" y="119"/>
                      </a:lnTo>
                      <a:lnTo>
                        <a:pt x="365" y="112"/>
                      </a:lnTo>
                      <a:lnTo>
                        <a:pt x="364" y="106"/>
                      </a:lnTo>
                      <a:lnTo>
                        <a:pt x="362" y="100"/>
                      </a:lnTo>
                      <a:lnTo>
                        <a:pt x="360" y="94"/>
                      </a:lnTo>
                      <a:lnTo>
                        <a:pt x="357" y="88"/>
                      </a:lnTo>
                      <a:lnTo>
                        <a:pt x="355" y="82"/>
                      </a:lnTo>
                      <a:lnTo>
                        <a:pt x="352" y="77"/>
                      </a:lnTo>
                      <a:lnTo>
                        <a:pt x="348" y="71"/>
                      </a:lnTo>
                      <a:lnTo>
                        <a:pt x="345" y="65"/>
                      </a:lnTo>
                      <a:lnTo>
                        <a:pt x="340" y="59"/>
                      </a:lnTo>
                      <a:lnTo>
                        <a:pt x="336" y="53"/>
                      </a:lnTo>
                      <a:lnTo>
                        <a:pt x="331" y="48"/>
                      </a:lnTo>
                      <a:lnTo>
                        <a:pt x="326" y="43"/>
                      </a:lnTo>
                      <a:lnTo>
                        <a:pt x="321" y="38"/>
                      </a:lnTo>
                      <a:lnTo>
                        <a:pt x="316" y="34"/>
                      </a:lnTo>
                      <a:lnTo>
                        <a:pt x="310" y="29"/>
                      </a:lnTo>
                      <a:lnTo>
                        <a:pt x="305" y="25"/>
                      </a:lnTo>
                      <a:lnTo>
                        <a:pt x="299" y="22"/>
                      </a:lnTo>
                      <a:lnTo>
                        <a:pt x="292" y="18"/>
                      </a:lnTo>
                      <a:lnTo>
                        <a:pt x="286" y="15"/>
                      </a:lnTo>
                      <a:lnTo>
                        <a:pt x="280" y="12"/>
                      </a:lnTo>
                      <a:lnTo>
                        <a:pt x="273" y="10"/>
                      </a:lnTo>
                      <a:lnTo>
                        <a:pt x="266" y="7"/>
                      </a:lnTo>
                      <a:lnTo>
                        <a:pt x="259" y="5"/>
                      </a:lnTo>
                      <a:lnTo>
                        <a:pt x="252" y="4"/>
                      </a:lnTo>
                      <a:lnTo>
                        <a:pt x="245" y="2"/>
                      </a:lnTo>
                      <a:lnTo>
                        <a:pt x="237" y="1"/>
                      </a:lnTo>
                      <a:lnTo>
                        <a:pt x="230" y="1"/>
                      </a:lnTo>
                      <a:lnTo>
                        <a:pt x="223" y="0"/>
                      </a:lnTo>
                      <a:lnTo>
                        <a:pt x="215" y="0"/>
                      </a:lnTo>
                      <a:lnTo>
                        <a:pt x="208" y="0"/>
                      </a:lnTo>
                      <a:lnTo>
                        <a:pt x="201" y="1"/>
                      </a:lnTo>
                      <a:lnTo>
                        <a:pt x="194" y="1"/>
                      </a:lnTo>
                      <a:lnTo>
                        <a:pt x="187" y="2"/>
                      </a:lnTo>
                      <a:lnTo>
                        <a:pt x="180" y="4"/>
                      </a:lnTo>
                      <a:lnTo>
                        <a:pt x="173" y="5"/>
                      </a:lnTo>
                      <a:lnTo>
                        <a:pt x="166" y="7"/>
                      </a:lnTo>
                      <a:lnTo>
                        <a:pt x="159" y="9"/>
                      </a:lnTo>
                      <a:lnTo>
                        <a:pt x="153" y="11"/>
                      </a:lnTo>
                      <a:lnTo>
                        <a:pt x="146" y="14"/>
                      </a:lnTo>
                      <a:lnTo>
                        <a:pt x="140" y="16"/>
                      </a:lnTo>
                      <a:lnTo>
                        <a:pt x="133" y="19"/>
                      </a:lnTo>
                      <a:lnTo>
                        <a:pt x="127" y="23"/>
                      </a:lnTo>
                      <a:lnTo>
                        <a:pt x="121" y="26"/>
                      </a:lnTo>
                      <a:lnTo>
                        <a:pt x="115" y="30"/>
                      </a:lnTo>
                      <a:lnTo>
                        <a:pt x="109" y="34"/>
                      </a:lnTo>
                      <a:lnTo>
                        <a:pt x="103" y="38"/>
                      </a:lnTo>
                      <a:lnTo>
                        <a:pt x="97" y="42"/>
                      </a:lnTo>
                      <a:lnTo>
                        <a:pt x="92" y="47"/>
                      </a:lnTo>
                      <a:lnTo>
                        <a:pt x="86" y="51"/>
                      </a:lnTo>
                      <a:lnTo>
                        <a:pt x="81" y="56"/>
                      </a:lnTo>
                      <a:lnTo>
                        <a:pt x="75" y="62"/>
                      </a:lnTo>
                      <a:lnTo>
                        <a:pt x="70" y="67"/>
                      </a:lnTo>
                      <a:lnTo>
                        <a:pt x="65" y="73"/>
                      </a:lnTo>
                      <a:lnTo>
                        <a:pt x="60" y="78"/>
                      </a:lnTo>
                      <a:lnTo>
                        <a:pt x="56" y="83"/>
                      </a:lnTo>
                      <a:lnTo>
                        <a:pt x="52" y="89"/>
                      </a:lnTo>
                      <a:lnTo>
                        <a:pt x="48" y="94"/>
                      </a:lnTo>
                      <a:lnTo>
                        <a:pt x="45" y="100"/>
                      </a:lnTo>
                      <a:lnTo>
                        <a:pt x="41" y="105"/>
                      </a:lnTo>
                      <a:lnTo>
                        <a:pt x="38" y="111"/>
                      </a:lnTo>
                      <a:lnTo>
                        <a:pt x="34" y="117"/>
                      </a:lnTo>
                      <a:lnTo>
                        <a:pt x="31" y="123"/>
                      </a:lnTo>
                      <a:lnTo>
                        <a:pt x="28" y="129"/>
                      </a:lnTo>
                      <a:lnTo>
                        <a:pt x="25" y="136"/>
                      </a:lnTo>
                      <a:lnTo>
                        <a:pt x="23" y="142"/>
                      </a:lnTo>
                      <a:lnTo>
                        <a:pt x="20" y="149"/>
                      </a:lnTo>
                      <a:lnTo>
                        <a:pt x="18" y="155"/>
                      </a:lnTo>
                      <a:lnTo>
                        <a:pt x="15" y="162"/>
                      </a:lnTo>
                      <a:lnTo>
                        <a:pt x="13" y="169"/>
                      </a:lnTo>
                      <a:lnTo>
                        <a:pt x="11" y="176"/>
                      </a:lnTo>
                      <a:lnTo>
                        <a:pt x="9" y="183"/>
                      </a:lnTo>
                      <a:lnTo>
                        <a:pt x="8" y="190"/>
                      </a:lnTo>
                      <a:lnTo>
                        <a:pt x="6" y="197"/>
                      </a:lnTo>
                      <a:lnTo>
                        <a:pt x="5" y="204"/>
                      </a:lnTo>
                      <a:lnTo>
                        <a:pt x="4" y="212"/>
                      </a:lnTo>
                      <a:lnTo>
                        <a:pt x="3" y="219"/>
                      </a:lnTo>
                      <a:lnTo>
                        <a:pt x="2" y="227"/>
                      </a:lnTo>
                      <a:lnTo>
                        <a:pt x="1" y="234"/>
                      </a:lnTo>
                      <a:lnTo>
                        <a:pt x="0" y="242"/>
                      </a:lnTo>
                      <a:lnTo>
                        <a:pt x="0" y="249"/>
                      </a:lnTo>
                      <a:lnTo>
                        <a:pt x="0" y="257"/>
                      </a:lnTo>
                      <a:lnTo>
                        <a:pt x="0" y="265"/>
                      </a:lnTo>
                    </a:path>
                  </a:pathLst>
                </a:custGeom>
                <a:solidFill>
                  <a:srgbClr val="FF0000"/>
                </a:solidFill>
                <a:ln w="6350" cap="rnd">
                  <a:solidFill>
                    <a:schemeClr val="tx1"/>
                  </a:solidFill>
                  <a:round/>
                  <a:headEnd/>
                  <a:tailEnd/>
                </a:ln>
              </p:spPr>
              <p:txBody>
                <a:bodyPr/>
                <a:lstStyle/>
                <a:p>
                  <a:endParaRPr lang="da-DK"/>
                </a:p>
              </p:txBody>
            </p:sp>
            <p:sp>
              <p:nvSpPr>
                <p:cNvPr id="27736" name="Freeform 490"/>
                <p:cNvSpPr>
                  <a:spLocks/>
                </p:cNvSpPr>
                <p:nvPr/>
              </p:nvSpPr>
              <p:spPr bwMode="auto">
                <a:xfrm>
                  <a:off x="2441" y="1707"/>
                  <a:ext cx="478" cy="655"/>
                </a:xfrm>
                <a:custGeom>
                  <a:avLst/>
                  <a:gdLst>
                    <a:gd name="T0" fmla="*/ 1 w 372"/>
                    <a:gd name="T1" fmla="*/ 411268 h 529"/>
                    <a:gd name="T2" fmla="*/ 18981 w 372"/>
                    <a:gd name="T3" fmla="*/ 454497 h 529"/>
                    <a:gd name="T4" fmla="*/ 51745 w 372"/>
                    <a:gd name="T5" fmla="*/ 495965 h 529"/>
                    <a:gd name="T6" fmla="*/ 90909 w 372"/>
                    <a:gd name="T7" fmla="*/ 533650 h 529"/>
                    <a:gd name="T8" fmla="*/ 147947 w 372"/>
                    <a:gd name="T9" fmla="*/ 570821 h 529"/>
                    <a:gd name="T10" fmla="*/ 210923 w 372"/>
                    <a:gd name="T11" fmla="*/ 605608 h 529"/>
                    <a:gd name="T12" fmla="*/ 291915 w 372"/>
                    <a:gd name="T13" fmla="*/ 636965 h 529"/>
                    <a:gd name="T14" fmla="*/ 364418 w 372"/>
                    <a:gd name="T15" fmla="*/ 660758 h 529"/>
                    <a:gd name="T16" fmla="*/ 468258 w 372"/>
                    <a:gd name="T17" fmla="*/ 688271 h 529"/>
                    <a:gd name="T18" fmla="*/ 581057 w 372"/>
                    <a:gd name="T19" fmla="*/ 712298 h 529"/>
                    <a:gd name="T20" fmla="*/ 708473 w 372"/>
                    <a:gd name="T21" fmla="*/ 731533 h 529"/>
                    <a:gd name="T22" fmla="*/ 848604 w 372"/>
                    <a:gd name="T23" fmla="*/ 744236 h 529"/>
                    <a:gd name="T24" fmla="*/ 984725 w 372"/>
                    <a:gd name="T25" fmla="*/ 754013 h 529"/>
                    <a:gd name="T26" fmla="*/ 1094213 w 372"/>
                    <a:gd name="T27" fmla="*/ 754717 h 529"/>
                    <a:gd name="T28" fmla="*/ 1239821 w 372"/>
                    <a:gd name="T29" fmla="*/ 749855 h 529"/>
                    <a:gd name="T30" fmla="*/ 1381127 w 372"/>
                    <a:gd name="T31" fmla="*/ 739152 h 529"/>
                    <a:gd name="T32" fmla="*/ 1503067 w 372"/>
                    <a:gd name="T33" fmla="*/ 724081 h 529"/>
                    <a:gd name="T34" fmla="*/ 1622819 w 372"/>
                    <a:gd name="T35" fmla="*/ 702206 h 529"/>
                    <a:gd name="T36" fmla="*/ 1716498 w 372"/>
                    <a:gd name="T37" fmla="*/ 673191 h 529"/>
                    <a:gd name="T38" fmla="*/ 1790255 w 372"/>
                    <a:gd name="T39" fmla="*/ 642348 h 529"/>
                    <a:gd name="T40" fmla="*/ 1826946 w 372"/>
                    <a:gd name="T41" fmla="*/ 619519 h 529"/>
                    <a:gd name="T42" fmla="*/ 1854874 w 372"/>
                    <a:gd name="T43" fmla="*/ 583672 h 529"/>
                    <a:gd name="T44" fmla="*/ 1872350 w 372"/>
                    <a:gd name="T45" fmla="*/ 543692 h 529"/>
                    <a:gd name="T46" fmla="*/ 1872350 w 372"/>
                    <a:gd name="T47" fmla="*/ 502713 h 529"/>
                    <a:gd name="T48" fmla="*/ 1854874 w 372"/>
                    <a:gd name="T49" fmla="*/ 458029 h 529"/>
                    <a:gd name="T50" fmla="*/ 1833000 w 372"/>
                    <a:gd name="T51" fmla="*/ 413174 h 529"/>
                    <a:gd name="T52" fmla="*/ 1815326 w 372"/>
                    <a:gd name="T53" fmla="*/ 378534 h 529"/>
                    <a:gd name="T54" fmla="*/ 1841728 w 372"/>
                    <a:gd name="T55" fmla="*/ 329273 h 529"/>
                    <a:gd name="T56" fmla="*/ 1860817 w 372"/>
                    <a:gd name="T57" fmla="*/ 284294 h 529"/>
                    <a:gd name="T58" fmla="*/ 1872350 w 372"/>
                    <a:gd name="T59" fmla="*/ 239503 h 529"/>
                    <a:gd name="T60" fmla="*/ 1860817 w 372"/>
                    <a:gd name="T61" fmla="*/ 198730 h 529"/>
                    <a:gd name="T62" fmla="*/ 1840491 w 372"/>
                    <a:gd name="T63" fmla="*/ 160501 h 529"/>
                    <a:gd name="T64" fmla="*/ 1800364 w 372"/>
                    <a:gd name="T65" fmla="*/ 125947 h 529"/>
                    <a:gd name="T66" fmla="*/ 1750968 w 372"/>
                    <a:gd name="T67" fmla="*/ 101719 h 529"/>
                    <a:gd name="T68" fmla="*/ 1665409 w 372"/>
                    <a:gd name="T69" fmla="*/ 67377 h 529"/>
                    <a:gd name="T70" fmla="*/ 1558180 w 372"/>
                    <a:gd name="T71" fmla="*/ 41562 h 529"/>
                    <a:gd name="T72" fmla="*/ 1438686 w 372"/>
                    <a:gd name="T73" fmla="*/ 22799 h 529"/>
                    <a:gd name="T74" fmla="*/ 1305994 w 372"/>
                    <a:gd name="T75" fmla="*/ 6827 h 529"/>
                    <a:gd name="T76" fmla="*/ 1158308 w 372"/>
                    <a:gd name="T77" fmla="*/ 1 h 529"/>
                    <a:gd name="T78" fmla="*/ 1048316 w 372"/>
                    <a:gd name="T79" fmla="*/ 0 h 529"/>
                    <a:gd name="T80" fmla="*/ 907560 w 372"/>
                    <a:gd name="T81" fmla="*/ 5514 h 529"/>
                    <a:gd name="T82" fmla="*/ 772317 w 372"/>
                    <a:gd name="T83" fmla="*/ 16046 h 529"/>
                    <a:gd name="T84" fmla="*/ 639757 w 372"/>
                    <a:gd name="T85" fmla="*/ 32575 h 529"/>
                    <a:gd name="T86" fmla="*/ 518239 w 372"/>
                    <a:gd name="T87" fmla="*/ 53679 h 529"/>
                    <a:gd name="T88" fmla="*/ 408907 w 372"/>
                    <a:gd name="T89" fmla="*/ 78895 h 529"/>
                    <a:gd name="T90" fmla="*/ 301550 w 372"/>
                    <a:gd name="T91" fmla="*/ 111648 h 529"/>
                    <a:gd name="T92" fmla="*/ 244273 w 372"/>
                    <a:gd name="T93" fmla="*/ 133375 h 529"/>
                    <a:gd name="T94" fmla="*/ 173830 w 372"/>
                    <a:gd name="T95" fmla="*/ 167914 h 529"/>
                    <a:gd name="T96" fmla="*/ 116813 w 372"/>
                    <a:gd name="T97" fmla="*/ 203114 h 529"/>
                    <a:gd name="T98" fmla="*/ 66490 w 372"/>
                    <a:gd name="T99" fmla="*/ 241289 h 529"/>
                    <a:gd name="T100" fmla="*/ 31340 w 372"/>
                    <a:gd name="T101" fmla="*/ 281125 h 529"/>
                    <a:gd name="T102" fmla="*/ 11496 w 372"/>
                    <a:gd name="T103" fmla="*/ 324136 h 529"/>
                    <a:gd name="T104" fmla="*/ 0 w 372"/>
                    <a:gd name="T105" fmla="*/ 367067 h 5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2"/>
                    <a:gd name="T160" fmla="*/ 0 h 529"/>
                    <a:gd name="T161" fmla="*/ 372 w 372"/>
                    <a:gd name="T162" fmla="*/ 529 h 5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2" h="529">
                      <a:moveTo>
                        <a:pt x="0" y="265"/>
                      </a:moveTo>
                      <a:lnTo>
                        <a:pt x="0" y="273"/>
                      </a:lnTo>
                      <a:lnTo>
                        <a:pt x="0" y="280"/>
                      </a:lnTo>
                      <a:lnTo>
                        <a:pt x="1" y="288"/>
                      </a:lnTo>
                      <a:lnTo>
                        <a:pt x="1" y="296"/>
                      </a:lnTo>
                      <a:lnTo>
                        <a:pt x="2" y="303"/>
                      </a:lnTo>
                      <a:lnTo>
                        <a:pt x="3" y="311"/>
                      </a:lnTo>
                      <a:lnTo>
                        <a:pt x="4" y="318"/>
                      </a:lnTo>
                      <a:lnTo>
                        <a:pt x="5" y="325"/>
                      </a:lnTo>
                      <a:lnTo>
                        <a:pt x="7" y="333"/>
                      </a:lnTo>
                      <a:lnTo>
                        <a:pt x="8" y="340"/>
                      </a:lnTo>
                      <a:lnTo>
                        <a:pt x="10" y="347"/>
                      </a:lnTo>
                      <a:lnTo>
                        <a:pt x="12" y="354"/>
                      </a:lnTo>
                      <a:lnTo>
                        <a:pt x="14" y="361"/>
                      </a:lnTo>
                      <a:lnTo>
                        <a:pt x="16" y="368"/>
                      </a:lnTo>
                      <a:lnTo>
                        <a:pt x="18" y="374"/>
                      </a:lnTo>
                      <a:lnTo>
                        <a:pt x="21" y="381"/>
                      </a:lnTo>
                      <a:lnTo>
                        <a:pt x="23" y="388"/>
                      </a:lnTo>
                      <a:lnTo>
                        <a:pt x="26" y="394"/>
                      </a:lnTo>
                      <a:lnTo>
                        <a:pt x="29" y="400"/>
                      </a:lnTo>
                      <a:lnTo>
                        <a:pt x="32" y="406"/>
                      </a:lnTo>
                      <a:lnTo>
                        <a:pt x="35" y="413"/>
                      </a:lnTo>
                      <a:lnTo>
                        <a:pt x="39" y="419"/>
                      </a:lnTo>
                      <a:lnTo>
                        <a:pt x="42" y="424"/>
                      </a:lnTo>
                      <a:lnTo>
                        <a:pt x="46" y="430"/>
                      </a:lnTo>
                      <a:lnTo>
                        <a:pt x="50" y="436"/>
                      </a:lnTo>
                      <a:lnTo>
                        <a:pt x="54" y="441"/>
                      </a:lnTo>
                      <a:lnTo>
                        <a:pt x="58" y="446"/>
                      </a:lnTo>
                      <a:lnTo>
                        <a:pt x="62" y="451"/>
                      </a:lnTo>
                      <a:lnTo>
                        <a:pt x="67" y="457"/>
                      </a:lnTo>
                      <a:lnTo>
                        <a:pt x="72" y="463"/>
                      </a:lnTo>
                      <a:lnTo>
                        <a:pt x="77" y="468"/>
                      </a:lnTo>
                      <a:lnTo>
                        <a:pt x="82" y="472"/>
                      </a:lnTo>
                      <a:lnTo>
                        <a:pt x="87" y="477"/>
                      </a:lnTo>
                      <a:lnTo>
                        <a:pt x="93" y="482"/>
                      </a:lnTo>
                      <a:lnTo>
                        <a:pt x="99" y="486"/>
                      </a:lnTo>
                      <a:lnTo>
                        <a:pt x="104" y="491"/>
                      </a:lnTo>
                      <a:lnTo>
                        <a:pt x="110" y="495"/>
                      </a:lnTo>
                      <a:lnTo>
                        <a:pt x="116" y="499"/>
                      </a:lnTo>
                      <a:lnTo>
                        <a:pt x="122" y="502"/>
                      </a:lnTo>
                      <a:lnTo>
                        <a:pt x="129" y="506"/>
                      </a:lnTo>
                      <a:lnTo>
                        <a:pt x="135" y="509"/>
                      </a:lnTo>
                      <a:lnTo>
                        <a:pt x="141" y="512"/>
                      </a:lnTo>
                      <a:lnTo>
                        <a:pt x="148" y="515"/>
                      </a:lnTo>
                      <a:lnTo>
                        <a:pt x="154" y="517"/>
                      </a:lnTo>
                      <a:lnTo>
                        <a:pt x="161" y="519"/>
                      </a:lnTo>
                      <a:lnTo>
                        <a:pt x="168" y="521"/>
                      </a:lnTo>
                      <a:lnTo>
                        <a:pt x="175" y="523"/>
                      </a:lnTo>
                      <a:lnTo>
                        <a:pt x="181" y="524"/>
                      </a:lnTo>
                      <a:lnTo>
                        <a:pt x="188" y="526"/>
                      </a:lnTo>
                      <a:lnTo>
                        <a:pt x="195" y="527"/>
                      </a:lnTo>
                      <a:lnTo>
                        <a:pt x="202" y="527"/>
                      </a:lnTo>
                      <a:lnTo>
                        <a:pt x="210" y="528"/>
                      </a:lnTo>
                      <a:lnTo>
                        <a:pt x="217" y="528"/>
                      </a:lnTo>
                      <a:lnTo>
                        <a:pt x="224" y="527"/>
                      </a:lnTo>
                      <a:lnTo>
                        <a:pt x="231" y="527"/>
                      </a:lnTo>
                      <a:lnTo>
                        <a:pt x="239" y="526"/>
                      </a:lnTo>
                      <a:lnTo>
                        <a:pt x="246" y="525"/>
                      </a:lnTo>
                      <a:lnTo>
                        <a:pt x="253" y="524"/>
                      </a:lnTo>
                      <a:lnTo>
                        <a:pt x="260" y="522"/>
                      </a:lnTo>
                      <a:lnTo>
                        <a:pt x="267" y="520"/>
                      </a:lnTo>
                      <a:lnTo>
                        <a:pt x="274" y="518"/>
                      </a:lnTo>
                      <a:lnTo>
                        <a:pt x="280" y="516"/>
                      </a:lnTo>
                      <a:lnTo>
                        <a:pt x="287" y="513"/>
                      </a:lnTo>
                      <a:lnTo>
                        <a:pt x="293" y="510"/>
                      </a:lnTo>
                      <a:lnTo>
                        <a:pt x="299" y="507"/>
                      </a:lnTo>
                      <a:lnTo>
                        <a:pt x="305" y="504"/>
                      </a:lnTo>
                      <a:lnTo>
                        <a:pt x="311" y="500"/>
                      </a:lnTo>
                      <a:lnTo>
                        <a:pt x="317" y="496"/>
                      </a:lnTo>
                      <a:lnTo>
                        <a:pt x="322" y="492"/>
                      </a:lnTo>
                      <a:lnTo>
                        <a:pt x="327" y="487"/>
                      </a:lnTo>
                      <a:lnTo>
                        <a:pt x="332" y="483"/>
                      </a:lnTo>
                      <a:lnTo>
                        <a:pt x="337" y="478"/>
                      </a:lnTo>
                      <a:lnTo>
                        <a:pt x="341" y="472"/>
                      </a:lnTo>
                      <a:lnTo>
                        <a:pt x="345" y="468"/>
                      </a:lnTo>
                      <a:lnTo>
                        <a:pt x="349" y="462"/>
                      </a:lnTo>
                      <a:lnTo>
                        <a:pt x="353" y="457"/>
                      </a:lnTo>
                      <a:lnTo>
                        <a:pt x="356" y="450"/>
                      </a:lnTo>
                      <a:lnTo>
                        <a:pt x="358" y="445"/>
                      </a:lnTo>
                      <a:lnTo>
                        <a:pt x="361" y="439"/>
                      </a:lnTo>
                      <a:lnTo>
                        <a:pt x="363" y="434"/>
                      </a:lnTo>
                      <a:lnTo>
                        <a:pt x="364" y="428"/>
                      </a:lnTo>
                      <a:lnTo>
                        <a:pt x="366" y="421"/>
                      </a:lnTo>
                      <a:lnTo>
                        <a:pt x="367" y="415"/>
                      </a:lnTo>
                      <a:lnTo>
                        <a:pt x="368" y="409"/>
                      </a:lnTo>
                      <a:lnTo>
                        <a:pt x="369" y="402"/>
                      </a:lnTo>
                      <a:lnTo>
                        <a:pt x="370" y="395"/>
                      </a:lnTo>
                      <a:lnTo>
                        <a:pt x="370" y="388"/>
                      </a:lnTo>
                      <a:lnTo>
                        <a:pt x="371" y="381"/>
                      </a:lnTo>
                      <a:lnTo>
                        <a:pt x="371" y="374"/>
                      </a:lnTo>
                      <a:lnTo>
                        <a:pt x="371" y="367"/>
                      </a:lnTo>
                      <a:lnTo>
                        <a:pt x="371" y="360"/>
                      </a:lnTo>
                      <a:lnTo>
                        <a:pt x="371" y="352"/>
                      </a:lnTo>
                      <a:lnTo>
                        <a:pt x="370" y="345"/>
                      </a:lnTo>
                      <a:lnTo>
                        <a:pt x="370" y="337"/>
                      </a:lnTo>
                      <a:lnTo>
                        <a:pt x="369" y="329"/>
                      </a:lnTo>
                      <a:lnTo>
                        <a:pt x="368" y="321"/>
                      </a:lnTo>
                      <a:lnTo>
                        <a:pt x="367" y="313"/>
                      </a:lnTo>
                      <a:lnTo>
                        <a:pt x="366" y="305"/>
                      </a:lnTo>
                      <a:lnTo>
                        <a:pt x="365" y="297"/>
                      </a:lnTo>
                      <a:lnTo>
                        <a:pt x="364" y="289"/>
                      </a:lnTo>
                      <a:lnTo>
                        <a:pt x="363" y="281"/>
                      </a:lnTo>
                      <a:lnTo>
                        <a:pt x="362" y="273"/>
                      </a:lnTo>
                      <a:lnTo>
                        <a:pt x="360" y="265"/>
                      </a:lnTo>
                      <a:lnTo>
                        <a:pt x="362" y="256"/>
                      </a:lnTo>
                      <a:lnTo>
                        <a:pt x="364" y="248"/>
                      </a:lnTo>
                      <a:lnTo>
                        <a:pt x="365" y="239"/>
                      </a:lnTo>
                      <a:lnTo>
                        <a:pt x="366" y="231"/>
                      </a:lnTo>
                      <a:lnTo>
                        <a:pt x="367" y="223"/>
                      </a:lnTo>
                      <a:lnTo>
                        <a:pt x="368" y="215"/>
                      </a:lnTo>
                      <a:lnTo>
                        <a:pt x="369" y="206"/>
                      </a:lnTo>
                      <a:lnTo>
                        <a:pt x="370" y="199"/>
                      </a:lnTo>
                      <a:lnTo>
                        <a:pt x="370" y="191"/>
                      </a:lnTo>
                      <a:lnTo>
                        <a:pt x="371" y="183"/>
                      </a:lnTo>
                      <a:lnTo>
                        <a:pt x="371" y="175"/>
                      </a:lnTo>
                      <a:lnTo>
                        <a:pt x="371" y="168"/>
                      </a:lnTo>
                      <a:lnTo>
                        <a:pt x="371" y="160"/>
                      </a:lnTo>
                      <a:lnTo>
                        <a:pt x="371" y="153"/>
                      </a:lnTo>
                      <a:lnTo>
                        <a:pt x="370" y="146"/>
                      </a:lnTo>
                      <a:lnTo>
                        <a:pt x="370" y="139"/>
                      </a:lnTo>
                      <a:lnTo>
                        <a:pt x="369" y="132"/>
                      </a:lnTo>
                      <a:lnTo>
                        <a:pt x="368" y="125"/>
                      </a:lnTo>
                      <a:lnTo>
                        <a:pt x="367" y="119"/>
                      </a:lnTo>
                      <a:lnTo>
                        <a:pt x="365" y="112"/>
                      </a:lnTo>
                      <a:lnTo>
                        <a:pt x="364" y="106"/>
                      </a:lnTo>
                      <a:lnTo>
                        <a:pt x="362" y="100"/>
                      </a:lnTo>
                      <a:lnTo>
                        <a:pt x="360" y="94"/>
                      </a:lnTo>
                      <a:lnTo>
                        <a:pt x="357" y="88"/>
                      </a:lnTo>
                      <a:lnTo>
                        <a:pt x="355" y="82"/>
                      </a:lnTo>
                      <a:lnTo>
                        <a:pt x="352" y="77"/>
                      </a:lnTo>
                      <a:lnTo>
                        <a:pt x="348" y="71"/>
                      </a:lnTo>
                      <a:lnTo>
                        <a:pt x="345" y="65"/>
                      </a:lnTo>
                      <a:lnTo>
                        <a:pt x="340" y="59"/>
                      </a:lnTo>
                      <a:lnTo>
                        <a:pt x="336" y="53"/>
                      </a:lnTo>
                      <a:lnTo>
                        <a:pt x="331" y="48"/>
                      </a:lnTo>
                      <a:lnTo>
                        <a:pt x="326" y="43"/>
                      </a:lnTo>
                      <a:lnTo>
                        <a:pt x="321" y="38"/>
                      </a:lnTo>
                      <a:lnTo>
                        <a:pt x="316" y="34"/>
                      </a:lnTo>
                      <a:lnTo>
                        <a:pt x="310" y="29"/>
                      </a:lnTo>
                      <a:lnTo>
                        <a:pt x="305" y="25"/>
                      </a:lnTo>
                      <a:lnTo>
                        <a:pt x="299" y="22"/>
                      </a:lnTo>
                      <a:lnTo>
                        <a:pt x="292" y="18"/>
                      </a:lnTo>
                      <a:lnTo>
                        <a:pt x="286" y="15"/>
                      </a:lnTo>
                      <a:lnTo>
                        <a:pt x="280" y="12"/>
                      </a:lnTo>
                      <a:lnTo>
                        <a:pt x="273" y="10"/>
                      </a:lnTo>
                      <a:lnTo>
                        <a:pt x="266" y="7"/>
                      </a:lnTo>
                      <a:lnTo>
                        <a:pt x="259" y="5"/>
                      </a:lnTo>
                      <a:lnTo>
                        <a:pt x="252" y="4"/>
                      </a:lnTo>
                      <a:lnTo>
                        <a:pt x="245" y="2"/>
                      </a:lnTo>
                      <a:lnTo>
                        <a:pt x="237" y="1"/>
                      </a:lnTo>
                      <a:lnTo>
                        <a:pt x="230" y="1"/>
                      </a:lnTo>
                      <a:lnTo>
                        <a:pt x="223" y="0"/>
                      </a:lnTo>
                      <a:lnTo>
                        <a:pt x="215" y="0"/>
                      </a:lnTo>
                      <a:lnTo>
                        <a:pt x="208" y="0"/>
                      </a:lnTo>
                      <a:lnTo>
                        <a:pt x="201" y="1"/>
                      </a:lnTo>
                      <a:lnTo>
                        <a:pt x="194" y="1"/>
                      </a:lnTo>
                      <a:lnTo>
                        <a:pt x="187" y="2"/>
                      </a:lnTo>
                      <a:lnTo>
                        <a:pt x="180" y="4"/>
                      </a:lnTo>
                      <a:lnTo>
                        <a:pt x="173" y="5"/>
                      </a:lnTo>
                      <a:lnTo>
                        <a:pt x="166" y="7"/>
                      </a:lnTo>
                      <a:lnTo>
                        <a:pt x="159" y="9"/>
                      </a:lnTo>
                      <a:lnTo>
                        <a:pt x="153" y="11"/>
                      </a:lnTo>
                      <a:lnTo>
                        <a:pt x="146" y="14"/>
                      </a:lnTo>
                      <a:lnTo>
                        <a:pt x="140" y="16"/>
                      </a:lnTo>
                      <a:lnTo>
                        <a:pt x="133" y="19"/>
                      </a:lnTo>
                      <a:lnTo>
                        <a:pt x="127" y="23"/>
                      </a:lnTo>
                      <a:lnTo>
                        <a:pt x="121" y="26"/>
                      </a:lnTo>
                      <a:lnTo>
                        <a:pt x="115" y="30"/>
                      </a:lnTo>
                      <a:lnTo>
                        <a:pt x="109" y="34"/>
                      </a:lnTo>
                      <a:lnTo>
                        <a:pt x="103" y="38"/>
                      </a:lnTo>
                      <a:lnTo>
                        <a:pt x="97" y="42"/>
                      </a:lnTo>
                      <a:lnTo>
                        <a:pt x="92" y="47"/>
                      </a:lnTo>
                      <a:lnTo>
                        <a:pt x="86" y="51"/>
                      </a:lnTo>
                      <a:lnTo>
                        <a:pt x="81" y="56"/>
                      </a:lnTo>
                      <a:lnTo>
                        <a:pt x="75" y="62"/>
                      </a:lnTo>
                      <a:lnTo>
                        <a:pt x="70" y="67"/>
                      </a:lnTo>
                      <a:lnTo>
                        <a:pt x="65" y="73"/>
                      </a:lnTo>
                      <a:lnTo>
                        <a:pt x="60" y="78"/>
                      </a:lnTo>
                      <a:lnTo>
                        <a:pt x="56" y="83"/>
                      </a:lnTo>
                      <a:lnTo>
                        <a:pt x="52" y="89"/>
                      </a:lnTo>
                      <a:lnTo>
                        <a:pt x="48" y="94"/>
                      </a:lnTo>
                      <a:lnTo>
                        <a:pt x="45" y="100"/>
                      </a:lnTo>
                      <a:lnTo>
                        <a:pt x="41" y="105"/>
                      </a:lnTo>
                      <a:lnTo>
                        <a:pt x="38" y="111"/>
                      </a:lnTo>
                      <a:lnTo>
                        <a:pt x="34" y="117"/>
                      </a:lnTo>
                      <a:lnTo>
                        <a:pt x="31" y="123"/>
                      </a:lnTo>
                      <a:lnTo>
                        <a:pt x="28" y="129"/>
                      </a:lnTo>
                      <a:lnTo>
                        <a:pt x="25" y="136"/>
                      </a:lnTo>
                      <a:lnTo>
                        <a:pt x="23" y="142"/>
                      </a:lnTo>
                      <a:lnTo>
                        <a:pt x="20" y="149"/>
                      </a:lnTo>
                      <a:lnTo>
                        <a:pt x="18" y="155"/>
                      </a:lnTo>
                      <a:lnTo>
                        <a:pt x="15" y="162"/>
                      </a:lnTo>
                      <a:lnTo>
                        <a:pt x="13" y="169"/>
                      </a:lnTo>
                      <a:lnTo>
                        <a:pt x="11" y="176"/>
                      </a:lnTo>
                      <a:lnTo>
                        <a:pt x="9" y="183"/>
                      </a:lnTo>
                      <a:lnTo>
                        <a:pt x="8" y="190"/>
                      </a:lnTo>
                      <a:lnTo>
                        <a:pt x="6" y="197"/>
                      </a:lnTo>
                      <a:lnTo>
                        <a:pt x="5" y="204"/>
                      </a:lnTo>
                      <a:lnTo>
                        <a:pt x="4" y="212"/>
                      </a:lnTo>
                      <a:lnTo>
                        <a:pt x="3" y="219"/>
                      </a:lnTo>
                      <a:lnTo>
                        <a:pt x="2" y="227"/>
                      </a:lnTo>
                      <a:lnTo>
                        <a:pt x="1" y="234"/>
                      </a:lnTo>
                      <a:lnTo>
                        <a:pt x="0" y="242"/>
                      </a:lnTo>
                      <a:lnTo>
                        <a:pt x="0" y="249"/>
                      </a:lnTo>
                      <a:lnTo>
                        <a:pt x="0" y="257"/>
                      </a:lnTo>
                      <a:lnTo>
                        <a:pt x="0" y="265"/>
                      </a:lnTo>
                    </a:path>
                  </a:pathLst>
                </a:custGeom>
                <a:noFill/>
                <a:ln w="635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sp>
            <p:nvSpPr>
              <p:cNvPr id="27708" name="Freeform 491"/>
              <p:cNvSpPr>
                <a:spLocks/>
              </p:cNvSpPr>
              <p:nvPr/>
            </p:nvSpPr>
            <p:spPr bwMode="auto">
              <a:xfrm rot="5400000">
                <a:off x="1292504" y="2753214"/>
                <a:ext cx="53183" cy="83982"/>
              </a:xfrm>
              <a:custGeom>
                <a:avLst/>
                <a:gdLst>
                  <a:gd name="T0" fmla="*/ 0 w 80"/>
                  <a:gd name="T1" fmla="*/ 2147483647 h 140"/>
                  <a:gd name="T2" fmla="*/ 2147483647 w 80"/>
                  <a:gd name="T3" fmla="*/ 2147483647 h 140"/>
                  <a:gd name="T4" fmla="*/ 2147483647 w 80"/>
                  <a:gd name="T5" fmla="*/ 2147483647 h 140"/>
                  <a:gd name="T6" fmla="*/ 2147483647 w 80"/>
                  <a:gd name="T7" fmla="*/ 2147483647 h 140"/>
                  <a:gd name="T8" fmla="*/ 2147483647 w 80"/>
                  <a:gd name="T9" fmla="*/ 2147483647 h 140"/>
                  <a:gd name="T10" fmla="*/ 2147483647 w 80"/>
                  <a:gd name="T11" fmla="*/ 2147483647 h 140"/>
                  <a:gd name="T12" fmla="*/ 2147483647 w 80"/>
                  <a:gd name="T13" fmla="*/ 2147483647 h 140"/>
                  <a:gd name="T14" fmla="*/ 2147483647 w 80"/>
                  <a:gd name="T15" fmla="*/ 2147483647 h 140"/>
                  <a:gd name="T16" fmla="*/ 2147483647 w 80"/>
                  <a:gd name="T17" fmla="*/ 2147483647 h 140"/>
                  <a:gd name="T18" fmla="*/ 2147483647 w 80"/>
                  <a:gd name="T19" fmla="*/ 2147483647 h 140"/>
                  <a:gd name="T20" fmla="*/ 2147483647 w 80"/>
                  <a:gd name="T21" fmla="*/ 2147483647 h 140"/>
                  <a:gd name="T22" fmla="*/ 2147483647 w 80"/>
                  <a:gd name="T23" fmla="*/ 2147483647 h 140"/>
                  <a:gd name="T24" fmla="*/ 2147483647 w 80"/>
                  <a:gd name="T25" fmla="*/ 2147483647 h 140"/>
                  <a:gd name="T26" fmla="*/ 2147483647 w 80"/>
                  <a:gd name="T27" fmla="*/ 2147483647 h 140"/>
                  <a:gd name="T28" fmla="*/ 2147483647 w 80"/>
                  <a:gd name="T29" fmla="*/ 2147483647 h 140"/>
                  <a:gd name="T30" fmla="*/ 2147483647 w 80"/>
                  <a:gd name="T31" fmla="*/ 2147483647 h 140"/>
                  <a:gd name="T32" fmla="*/ 2147483647 w 80"/>
                  <a:gd name="T33" fmla="*/ 2147483647 h 140"/>
                  <a:gd name="T34" fmla="*/ 2147483647 w 80"/>
                  <a:gd name="T35" fmla="*/ 2147483647 h 140"/>
                  <a:gd name="T36" fmla="*/ 2147483647 w 80"/>
                  <a:gd name="T37" fmla="*/ 2147483647 h 140"/>
                  <a:gd name="T38" fmla="*/ 2147483647 w 80"/>
                  <a:gd name="T39" fmla="*/ 2147483647 h 140"/>
                  <a:gd name="T40" fmla="*/ 2147483647 w 80"/>
                  <a:gd name="T41" fmla="*/ 2147483647 h 140"/>
                  <a:gd name="T42" fmla="*/ 2147483647 w 80"/>
                  <a:gd name="T43" fmla="*/ 2147483647 h 140"/>
                  <a:gd name="T44" fmla="*/ 2147483647 w 80"/>
                  <a:gd name="T45" fmla="*/ 2147483647 h 140"/>
                  <a:gd name="T46" fmla="*/ 2147483647 w 80"/>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140"/>
                  <a:gd name="T74" fmla="*/ 80 w 80"/>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140">
                    <a:moveTo>
                      <a:pt x="0" y="139"/>
                    </a:moveTo>
                    <a:lnTo>
                      <a:pt x="2" y="130"/>
                    </a:lnTo>
                    <a:lnTo>
                      <a:pt x="4" y="123"/>
                    </a:lnTo>
                    <a:lnTo>
                      <a:pt x="7" y="115"/>
                    </a:lnTo>
                    <a:lnTo>
                      <a:pt x="9" y="108"/>
                    </a:lnTo>
                    <a:lnTo>
                      <a:pt x="11" y="101"/>
                    </a:lnTo>
                    <a:lnTo>
                      <a:pt x="13" y="94"/>
                    </a:lnTo>
                    <a:lnTo>
                      <a:pt x="15" y="87"/>
                    </a:lnTo>
                    <a:lnTo>
                      <a:pt x="17" y="81"/>
                    </a:lnTo>
                    <a:lnTo>
                      <a:pt x="19" y="75"/>
                    </a:lnTo>
                    <a:lnTo>
                      <a:pt x="22" y="69"/>
                    </a:lnTo>
                    <a:lnTo>
                      <a:pt x="25" y="63"/>
                    </a:lnTo>
                    <a:lnTo>
                      <a:pt x="27" y="57"/>
                    </a:lnTo>
                    <a:lnTo>
                      <a:pt x="30" y="52"/>
                    </a:lnTo>
                    <a:lnTo>
                      <a:pt x="34" y="47"/>
                    </a:lnTo>
                    <a:lnTo>
                      <a:pt x="37" y="41"/>
                    </a:lnTo>
                    <a:lnTo>
                      <a:pt x="41" y="36"/>
                    </a:lnTo>
                    <a:lnTo>
                      <a:pt x="45" y="31"/>
                    </a:lnTo>
                    <a:lnTo>
                      <a:pt x="50" y="26"/>
                    </a:lnTo>
                    <a:lnTo>
                      <a:pt x="55" y="21"/>
                    </a:lnTo>
                    <a:lnTo>
                      <a:pt x="60" y="16"/>
                    </a:lnTo>
                    <a:lnTo>
                      <a:pt x="66" y="11"/>
                    </a:lnTo>
                    <a:lnTo>
                      <a:pt x="73" y="5"/>
                    </a:lnTo>
                    <a:lnTo>
                      <a:pt x="79"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709" name="Freeform 492"/>
              <p:cNvSpPr>
                <a:spLocks/>
              </p:cNvSpPr>
              <p:nvPr/>
            </p:nvSpPr>
            <p:spPr bwMode="auto">
              <a:xfrm>
                <a:off x="1214118" y="2518494"/>
                <a:ext cx="132272" cy="112159"/>
              </a:xfrm>
              <a:custGeom>
                <a:avLst/>
                <a:gdLst>
                  <a:gd name="T0" fmla="*/ 0 w 268"/>
                  <a:gd name="T1" fmla="*/ 2147483647 h 191"/>
                  <a:gd name="T2" fmla="*/ 2147483647 w 268"/>
                  <a:gd name="T3" fmla="*/ 2147483647 h 191"/>
                  <a:gd name="T4" fmla="*/ 2147483647 w 268"/>
                  <a:gd name="T5" fmla="*/ 2147483647 h 191"/>
                  <a:gd name="T6" fmla="*/ 2147483647 w 268"/>
                  <a:gd name="T7" fmla="*/ 2147483647 h 191"/>
                  <a:gd name="T8" fmla="*/ 2147483647 w 268"/>
                  <a:gd name="T9" fmla="*/ 2147483647 h 191"/>
                  <a:gd name="T10" fmla="*/ 2147483647 w 268"/>
                  <a:gd name="T11" fmla="*/ 2147483647 h 191"/>
                  <a:gd name="T12" fmla="*/ 2147483647 w 268"/>
                  <a:gd name="T13" fmla="*/ 2147483647 h 191"/>
                  <a:gd name="T14" fmla="*/ 2147483647 w 268"/>
                  <a:gd name="T15" fmla="*/ 2147483647 h 191"/>
                  <a:gd name="T16" fmla="*/ 2147483647 w 268"/>
                  <a:gd name="T17" fmla="*/ 2147483647 h 191"/>
                  <a:gd name="T18" fmla="*/ 2147483647 w 268"/>
                  <a:gd name="T19" fmla="*/ 2147483647 h 191"/>
                  <a:gd name="T20" fmla="*/ 2147483647 w 268"/>
                  <a:gd name="T21" fmla="*/ 2147483647 h 1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8"/>
                  <a:gd name="T34" fmla="*/ 0 h 191"/>
                  <a:gd name="T35" fmla="*/ 268 w 268"/>
                  <a:gd name="T36" fmla="*/ 191 h 1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8" h="191">
                    <a:moveTo>
                      <a:pt x="0" y="102"/>
                    </a:moveTo>
                    <a:cubicBezTo>
                      <a:pt x="50" y="109"/>
                      <a:pt x="100" y="117"/>
                      <a:pt x="132" y="130"/>
                    </a:cubicBezTo>
                    <a:cubicBezTo>
                      <a:pt x="164" y="143"/>
                      <a:pt x="169" y="168"/>
                      <a:pt x="190" y="178"/>
                    </a:cubicBezTo>
                    <a:cubicBezTo>
                      <a:pt x="211" y="188"/>
                      <a:pt x="244" y="191"/>
                      <a:pt x="256" y="190"/>
                    </a:cubicBezTo>
                    <a:cubicBezTo>
                      <a:pt x="268" y="189"/>
                      <a:pt x="264" y="178"/>
                      <a:pt x="262" y="170"/>
                    </a:cubicBezTo>
                    <a:cubicBezTo>
                      <a:pt x="260" y="162"/>
                      <a:pt x="252" y="156"/>
                      <a:pt x="242" y="144"/>
                    </a:cubicBezTo>
                    <a:cubicBezTo>
                      <a:pt x="232" y="132"/>
                      <a:pt x="216" y="111"/>
                      <a:pt x="202" y="98"/>
                    </a:cubicBezTo>
                    <a:cubicBezTo>
                      <a:pt x="188" y="85"/>
                      <a:pt x="169" y="73"/>
                      <a:pt x="156" y="64"/>
                    </a:cubicBezTo>
                    <a:cubicBezTo>
                      <a:pt x="143" y="55"/>
                      <a:pt x="136" y="53"/>
                      <a:pt x="122" y="44"/>
                    </a:cubicBezTo>
                    <a:cubicBezTo>
                      <a:pt x="108" y="35"/>
                      <a:pt x="88" y="0"/>
                      <a:pt x="70" y="10"/>
                    </a:cubicBezTo>
                    <a:cubicBezTo>
                      <a:pt x="52" y="20"/>
                      <a:pt x="32" y="62"/>
                      <a:pt x="12" y="104"/>
                    </a:cubicBezTo>
                  </a:path>
                </a:pathLst>
              </a:custGeom>
              <a:solidFill>
                <a:srgbClr val="FF0000"/>
              </a:solidFill>
              <a:ln w="12700">
                <a:solidFill>
                  <a:srgbClr val="FF0000"/>
                </a:solidFill>
                <a:round/>
                <a:headEnd type="none" w="sm" len="sm"/>
                <a:tailEnd type="none" w="sm" len="sm"/>
              </a:ln>
            </p:spPr>
            <p:txBody>
              <a:bodyPr/>
              <a:lstStyle/>
              <a:p>
                <a:endParaRPr lang="da-DK"/>
              </a:p>
            </p:txBody>
          </p:sp>
          <p:sp>
            <p:nvSpPr>
              <p:cNvPr id="27710" name="Freeform 493"/>
              <p:cNvSpPr>
                <a:spLocks/>
              </p:cNvSpPr>
              <p:nvPr/>
            </p:nvSpPr>
            <p:spPr bwMode="auto">
              <a:xfrm>
                <a:off x="1214118" y="2518494"/>
                <a:ext cx="132272" cy="112159"/>
              </a:xfrm>
              <a:custGeom>
                <a:avLst/>
                <a:gdLst>
                  <a:gd name="T0" fmla="*/ 0 w 268"/>
                  <a:gd name="T1" fmla="*/ 2147483647 h 191"/>
                  <a:gd name="T2" fmla="*/ 2147483647 w 268"/>
                  <a:gd name="T3" fmla="*/ 2147483647 h 191"/>
                  <a:gd name="T4" fmla="*/ 2147483647 w 268"/>
                  <a:gd name="T5" fmla="*/ 2147483647 h 191"/>
                  <a:gd name="T6" fmla="*/ 2147483647 w 268"/>
                  <a:gd name="T7" fmla="*/ 2147483647 h 191"/>
                  <a:gd name="T8" fmla="*/ 2147483647 w 268"/>
                  <a:gd name="T9" fmla="*/ 2147483647 h 191"/>
                  <a:gd name="T10" fmla="*/ 2147483647 w 268"/>
                  <a:gd name="T11" fmla="*/ 2147483647 h 191"/>
                  <a:gd name="T12" fmla="*/ 2147483647 w 268"/>
                  <a:gd name="T13" fmla="*/ 2147483647 h 191"/>
                  <a:gd name="T14" fmla="*/ 2147483647 w 268"/>
                  <a:gd name="T15" fmla="*/ 2147483647 h 191"/>
                  <a:gd name="T16" fmla="*/ 2147483647 w 268"/>
                  <a:gd name="T17" fmla="*/ 2147483647 h 191"/>
                  <a:gd name="T18" fmla="*/ 2147483647 w 268"/>
                  <a:gd name="T19" fmla="*/ 2147483647 h 191"/>
                  <a:gd name="T20" fmla="*/ 2147483647 w 268"/>
                  <a:gd name="T21" fmla="*/ 2147483647 h 1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8"/>
                  <a:gd name="T34" fmla="*/ 0 h 191"/>
                  <a:gd name="T35" fmla="*/ 268 w 268"/>
                  <a:gd name="T36" fmla="*/ 191 h 1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8" h="191">
                    <a:moveTo>
                      <a:pt x="0" y="102"/>
                    </a:moveTo>
                    <a:cubicBezTo>
                      <a:pt x="50" y="109"/>
                      <a:pt x="100" y="117"/>
                      <a:pt x="132" y="130"/>
                    </a:cubicBezTo>
                    <a:cubicBezTo>
                      <a:pt x="164" y="143"/>
                      <a:pt x="169" y="168"/>
                      <a:pt x="190" y="178"/>
                    </a:cubicBezTo>
                    <a:cubicBezTo>
                      <a:pt x="211" y="188"/>
                      <a:pt x="244" y="191"/>
                      <a:pt x="256" y="190"/>
                    </a:cubicBezTo>
                    <a:cubicBezTo>
                      <a:pt x="268" y="189"/>
                      <a:pt x="264" y="178"/>
                      <a:pt x="262" y="170"/>
                    </a:cubicBezTo>
                    <a:cubicBezTo>
                      <a:pt x="260" y="162"/>
                      <a:pt x="252" y="156"/>
                      <a:pt x="242" y="144"/>
                    </a:cubicBezTo>
                    <a:cubicBezTo>
                      <a:pt x="232" y="132"/>
                      <a:pt x="216" y="111"/>
                      <a:pt x="202" y="98"/>
                    </a:cubicBezTo>
                    <a:cubicBezTo>
                      <a:pt x="188" y="85"/>
                      <a:pt x="169" y="73"/>
                      <a:pt x="156" y="64"/>
                    </a:cubicBezTo>
                    <a:cubicBezTo>
                      <a:pt x="143" y="55"/>
                      <a:pt x="136" y="53"/>
                      <a:pt x="122" y="44"/>
                    </a:cubicBezTo>
                    <a:cubicBezTo>
                      <a:pt x="108" y="35"/>
                      <a:pt x="88" y="0"/>
                      <a:pt x="70" y="10"/>
                    </a:cubicBezTo>
                    <a:cubicBezTo>
                      <a:pt x="52" y="20"/>
                      <a:pt x="32" y="62"/>
                      <a:pt x="12" y="104"/>
                    </a:cubicBezTo>
                  </a:path>
                </a:pathLst>
              </a:custGeom>
              <a:solidFill>
                <a:srgbClr val="FF0000"/>
              </a:solidFill>
              <a:ln w="12700">
                <a:solidFill>
                  <a:srgbClr val="FF0000"/>
                </a:solidFill>
                <a:round/>
                <a:headEnd type="none" w="sm" len="sm"/>
                <a:tailEnd type="none" w="sm" len="sm"/>
              </a:ln>
            </p:spPr>
            <p:txBody>
              <a:bodyPr/>
              <a:lstStyle/>
              <a:p>
                <a:endParaRPr lang="da-DK"/>
              </a:p>
            </p:txBody>
          </p:sp>
          <p:sp>
            <p:nvSpPr>
              <p:cNvPr id="27711" name="Freeform 494"/>
              <p:cNvSpPr>
                <a:spLocks/>
              </p:cNvSpPr>
              <p:nvPr/>
            </p:nvSpPr>
            <p:spPr bwMode="auto">
              <a:xfrm>
                <a:off x="1280254" y="2564306"/>
                <a:ext cx="104978" cy="77932"/>
              </a:xfrm>
              <a:custGeom>
                <a:avLst/>
                <a:gdLst>
                  <a:gd name="T0" fmla="*/ 2147483647 w 200"/>
                  <a:gd name="T1" fmla="*/ 2147483647 h 151"/>
                  <a:gd name="T2" fmla="*/ 2147483647 w 200"/>
                  <a:gd name="T3" fmla="*/ 2147483647 h 151"/>
                  <a:gd name="T4" fmla="*/ 2147483647 w 200"/>
                  <a:gd name="T5" fmla="*/ 2147483647 h 151"/>
                  <a:gd name="T6" fmla="*/ 2147483647 w 200"/>
                  <a:gd name="T7" fmla="*/ 2147483647 h 151"/>
                  <a:gd name="T8" fmla="*/ 2147483647 w 200"/>
                  <a:gd name="T9" fmla="*/ 2147483647 h 151"/>
                  <a:gd name="T10" fmla="*/ 2147483647 w 200"/>
                  <a:gd name="T11" fmla="*/ 2147483647 h 151"/>
                  <a:gd name="T12" fmla="*/ 2147483647 w 200"/>
                  <a:gd name="T13" fmla="*/ 2147483647 h 151"/>
                  <a:gd name="T14" fmla="*/ 2147483647 w 200"/>
                  <a:gd name="T15" fmla="*/ 2147483647 h 151"/>
                  <a:gd name="T16" fmla="*/ 2147483647 w 200"/>
                  <a:gd name="T17" fmla="*/ 2147483647 h 151"/>
                  <a:gd name="T18" fmla="*/ 2147483647 w 200"/>
                  <a:gd name="T19" fmla="*/ 2147483647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151"/>
                  <a:gd name="T32" fmla="*/ 200 w 200"/>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151">
                    <a:moveTo>
                      <a:pt x="1" y="63"/>
                    </a:moveTo>
                    <a:cubicBezTo>
                      <a:pt x="0" y="79"/>
                      <a:pt x="28" y="90"/>
                      <a:pt x="46" y="102"/>
                    </a:cubicBezTo>
                    <a:cubicBezTo>
                      <a:pt x="64" y="114"/>
                      <a:pt x="88" y="125"/>
                      <a:pt x="106" y="132"/>
                    </a:cubicBezTo>
                    <a:cubicBezTo>
                      <a:pt x="124" y="139"/>
                      <a:pt x="143" y="145"/>
                      <a:pt x="157" y="147"/>
                    </a:cubicBezTo>
                    <a:cubicBezTo>
                      <a:pt x="171" y="149"/>
                      <a:pt x="184" y="151"/>
                      <a:pt x="190" y="144"/>
                    </a:cubicBezTo>
                    <a:cubicBezTo>
                      <a:pt x="196" y="137"/>
                      <a:pt x="200" y="120"/>
                      <a:pt x="193" y="108"/>
                    </a:cubicBezTo>
                    <a:cubicBezTo>
                      <a:pt x="186" y="96"/>
                      <a:pt x="163" y="81"/>
                      <a:pt x="145" y="69"/>
                    </a:cubicBezTo>
                    <a:cubicBezTo>
                      <a:pt x="127" y="57"/>
                      <a:pt x="100" y="46"/>
                      <a:pt x="85" y="36"/>
                    </a:cubicBezTo>
                    <a:cubicBezTo>
                      <a:pt x="70" y="26"/>
                      <a:pt x="65" y="0"/>
                      <a:pt x="52" y="6"/>
                    </a:cubicBezTo>
                    <a:cubicBezTo>
                      <a:pt x="39" y="12"/>
                      <a:pt x="2" y="47"/>
                      <a:pt x="1" y="63"/>
                    </a:cubicBezTo>
                    <a:close/>
                  </a:path>
                </a:pathLst>
              </a:custGeom>
              <a:solidFill>
                <a:srgbClr val="FF0000"/>
              </a:solidFill>
              <a:ln w="9525">
                <a:solidFill>
                  <a:srgbClr val="FF0000"/>
                </a:solidFill>
                <a:round/>
                <a:headEnd type="none" w="sm" len="sm"/>
                <a:tailEnd type="none" w="sm" len="sm"/>
              </a:ln>
            </p:spPr>
            <p:txBody>
              <a:bodyPr/>
              <a:lstStyle/>
              <a:p>
                <a:endParaRPr lang="da-DK"/>
              </a:p>
            </p:txBody>
          </p:sp>
          <p:grpSp>
            <p:nvGrpSpPr>
              <p:cNvPr id="27712" name="Group 495"/>
              <p:cNvGrpSpPr>
                <a:grpSpLocks/>
              </p:cNvGrpSpPr>
              <p:nvPr/>
            </p:nvGrpSpPr>
            <p:grpSpPr bwMode="auto">
              <a:xfrm rot="5400000">
                <a:off x="1272236" y="2502277"/>
                <a:ext cx="255911" cy="231477"/>
                <a:chOff x="4477" y="1796"/>
                <a:chExt cx="406" cy="352"/>
              </a:xfrm>
            </p:grpSpPr>
            <p:sp>
              <p:nvSpPr>
                <p:cNvPr id="27713" name="Freeform 496"/>
                <p:cNvSpPr>
                  <a:spLocks/>
                </p:cNvSpPr>
                <p:nvPr/>
              </p:nvSpPr>
              <p:spPr bwMode="auto">
                <a:xfrm>
                  <a:off x="4582" y="1796"/>
                  <a:ext cx="223" cy="101"/>
                </a:xfrm>
                <a:custGeom>
                  <a:avLst/>
                  <a:gdLst>
                    <a:gd name="T0" fmla="*/ 0 w 223"/>
                    <a:gd name="T1" fmla="*/ 0 h 101"/>
                    <a:gd name="T2" fmla="*/ 4 w 223"/>
                    <a:gd name="T3" fmla="*/ 7 h 101"/>
                    <a:gd name="T4" fmla="*/ 8 w 223"/>
                    <a:gd name="T5" fmla="*/ 14 h 101"/>
                    <a:gd name="T6" fmla="*/ 12 w 223"/>
                    <a:gd name="T7" fmla="*/ 20 h 101"/>
                    <a:gd name="T8" fmla="*/ 17 w 223"/>
                    <a:gd name="T9" fmla="*/ 26 h 101"/>
                    <a:gd name="T10" fmla="*/ 21 w 223"/>
                    <a:gd name="T11" fmla="*/ 32 h 101"/>
                    <a:gd name="T12" fmla="*/ 25 w 223"/>
                    <a:gd name="T13" fmla="*/ 38 h 101"/>
                    <a:gd name="T14" fmla="*/ 29 w 223"/>
                    <a:gd name="T15" fmla="*/ 44 h 101"/>
                    <a:gd name="T16" fmla="*/ 33 w 223"/>
                    <a:gd name="T17" fmla="*/ 49 h 101"/>
                    <a:gd name="T18" fmla="*/ 37 w 223"/>
                    <a:gd name="T19" fmla="*/ 54 h 101"/>
                    <a:gd name="T20" fmla="*/ 41 w 223"/>
                    <a:gd name="T21" fmla="*/ 59 h 101"/>
                    <a:gd name="T22" fmla="*/ 46 w 223"/>
                    <a:gd name="T23" fmla="*/ 63 h 101"/>
                    <a:gd name="T24" fmla="*/ 50 w 223"/>
                    <a:gd name="T25" fmla="*/ 68 h 101"/>
                    <a:gd name="T26" fmla="*/ 54 w 223"/>
                    <a:gd name="T27" fmla="*/ 72 h 101"/>
                    <a:gd name="T28" fmla="*/ 58 w 223"/>
                    <a:gd name="T29" fmla="*/ 75 h 101"/>
                    <a:gd name="T30" fmla="*/ 63 w 223"/>
                    <a:gd name="T31" fmla="*/ 79 h 101"/>
                    <a:gd name="T32" fmla="*/ 67 w 223"/>
                    <a:gd name="T33" fmla="*/ 82 h 101"/>
                    <a:gd name="T34" fmla="*/ 71 w 223"/>
                    <a:gd name="T35" fmla="*/ 85 h 101"/>
                    <a:gd name="T36" fmla="*/ 75 w 223"/>
                    <a:gd name="T37" fmla="*/ 88 h 101"/>
                    <a:gd name="T38" fmla="*/ 80 w 223"/>
                    <a:gd name="T39" fmla="*/ 91 h 101"/>
                    <a:gd name="T40" fmla="*/ 84 w 223"/>
                    <a:gd name="T41" fmla="*/ 93 h 101"/>
                    <a:gd name="T42" fmla="*/ 88 w 223"/>
                    <a:gd name="T43" fmla="*/ 95 h 101"/>
                    <a:gd name="T44" fmla="*/ 93 w 223"/>
                    <a:gd name="T45" fmla="*/ 96 h 101"/>
                    <a:gd name="T46" fmla="*/ 97 w 223"/>
                    <a:gd name="T47" fmla="*/ 98 h 101"/>
                    <a:gd name="T48" fmla="*/ 101 w 223"/>
                    <a:gd name="T49" fmla="*/ 99 h 101"/>
                    <a:gd name="T50" fmla="*/ 106 w 223"/>
                    <a:gd name="T51" fmla="*/ 100 h 101"/>
                    <a:gd name="T52" fmla="*/ 110 w 223"/>
                    <a:gd name="T53" fmla="*/ 100 h 101"/>
                    <a:gd name="T54" fmla="*/ 115 w 223"/>
                    <a:gd name="T55" fmla="*/ 100 h 101"/>
                    <a:gd name="T56" fmla="*/ 119 w 223"/>
                    <a:gd name="T57" fmla="*/ 100 h 101"/>
                    <a:gd name="T58" fmla="*/ 124 w 223"/>
                    <a:gd name="T59" fmla="*/ 100 h 101"/>
                    <a:gd name="T60" fmla="*/ 128 w 223"/>
                    <a:gd name="T61" fmla="*/ 99 h 101"/>
                    <a:gd name="T62" fmla="*/ 133 w 223"/>
                    <a:gd name="T63" fmla="*/ 98 h 101"/>
                    <a:gd name="T64" fmla="*/ 138 w 223"/>
                    <a:gd name="T65" fmla="*/ 97 h 101"/>
                    <a:gd name="T66" fmla="*/ 142 w 223"/>
                    <a:gd name="T67" fmla="*/ 95 h 101"/>
                    <a:gd name="T68" fmla="*/ 147 w 223"/>
                    <a:gd name="T69" fmla="*/ 93 h 101"/>
                    <a:gd name="T70" fmla="*/ 152 w 223"/>
                    <a:gd name="T71" fmla="*/ 91 h 101"/>
                    <a:gd name="T72" fmla="*/ 157 w 223"/>
                    <a:gd name="T73" fmla="*/ 88 h 101"/>
                    <a:gd name="T74" fmla="*/ 161 w 223"/>
                    <a:gd name="T75" fmla="*/ 86 h 101"/>
                    <a:gd name="T76" fmla="*/ 166 w 223"/>
                    <a:gd name="T77" fmla="*/ 82 h 101"/>
                    <a:gd name="T78" fmla="*/ 171 w 223"/>
                    <a:gd name="T79" fmla="*/ 79 h 101"/>
                    <a:gd name="T80" fmla="*/ 176 w 223"/>
                    <a:gd name="T81" fmla="*/ 75 h 101"/>
                    <a:gd name="T82" fmla="*/ 181 w 223"/>
                    <a:gd name="T83" fmla="*/ 70 h 101"/>
                    <a:gd name="T84" fmla="*/ 186 w 223"/>
                    <a:gd name="T85" fmla="*/ 66 h 101"/>
                    <a:gd name="T86" fmla="*/ 191 w 223"/>
                    <a:gd name="T87" fmla="*/ 61 h 101"/>
                    <a:gd name="T88" fmla="*/ 196 w 223"/>
                    <a:gd name="T89" fmla="*/ 55 h 101"/>
                    <a:gd name="T90" fmla="*/ 201 w 223"/>
                    <a:gd name="T91" fmla="*/ 50 h 101"/>
                    <a:gd name="T92" fmla="*/ 207 w 223"/>
                    <a:gd name="T93" fmla="*/ 44 h 101"/>
                    <a:gd name="T94" fmla="*/ 212 w 223"/>
                    <a:gd name="T95" fmla="*/ 37 h 101"/>
                    <a:gd name="T96" fmla="*/ 217 w 223"/>
                    <a:gd name="T97" fmla="*/ 30 h 101"/>
                    <a:gd name="T98" fmla="*/ 222 w 223"/>
                    <a:gd name="T99" fmla="*/ 23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3"/>
                    <a:gd name="T151" fmla="*/ 0 h 101"/>
                    <a:gd name="T152" fmla="*/ 223 w 223"/>
                    <a:gd name="T153" fmla="*/ 101 h 1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3" h="101">
                      <a:moveTo>
                        <a:pt x="0" y="0"/>
                      </a:moveTo>
                      <a:lnTo>
                        <a:pt x="4" y="7"/>
                      </a:lnTo>
                      <a:lnTo>
                        <a:pt x="8" y="14"/>
                      </a:lnTo>
                      <a:lnTo>
                        <a:pt x="12" y="20"/>
                      </a:lnTo>
                      <a:lnTo>
                        <a:pt x="17" y="26"/>
                      </a:lnTo>
                      <a:lnTo>
                        <a:pt x="21" y="32"/>
                      </a:lnTo>
                      <a:lnTo>
                        <a:pt x="25" y="38"/>
                      </a:lnTo>
                      <a:lnTo>
                        <a:pt x="29" y="44"/>
                      </a:lnTo>
                      <a:lnTo>
                        <a:pt x="33" y="49"/>
                      </a:lnTo>
                      <a:lnTo>
                        <a:pt x="37" y="54"/>
                      </a:lnTo>
                      <a:lnTo>
                        <a:pt x="41" y="59"/>
                      </a:lnTo>
                      <a:lnTo>
                        <a:pt x="46" y="63"/>
                      </a:lnTo>
                      <a:lnTo>
                        <a:pt x="50" y="68"/>
                      </a:lnTo>
                      <a:lnTo>
                        <a:pt x="54" y="72"/>
                      </a:lnTo>
                      <a:lnTo>
                        <a:pt x="58" y="75"/>
                      </a:lnTo>
                      <a:lnTo>
                        <a:pt x="63" y="79"/>
                      </a:lnTo>
                      <a:lnTo>
                        <a:pt x="67" y="82"/>
                      </a:lnTo>
                      <a:lnTo>
                        <a:pt x="71" y="85"/>
                      </a:lnTo>
                      <a:lnTo>
                        <a:pt x="75" y="88"/>
                      </a:lnTo>
                      <a:lnTo>
                        <a:pt x="80" y="91"/>
                      </a:lnTo>
                      <a:lnTo>
                        <a:pt x="84" y="93"/>
                      </a:lnTo>
                      <a:lnTo>
                        <a:pt x="88" y="95"/>
                      </a:lnTo>
                      <a:lnTo>
                        <a:pt x="93" y="96"/>
                      </a:lnTo>
                      <a:lnTo>
                        <a:pt x="97" y="98"/>
                      </a:lnTo>
                      <a:lnTo>
                        <a:pt x="101" y="99"/>
                      </a:lnTo>
                      <a:lnTo>
                        <a:pt x="106" y="100"/>
                      </a:lnTo>
                      <a:lnTo>
                        <a:pt x="110" y="100"/>
                      </a:lnTo>
                      <a:lnTo>
                        <a:pt x="115" y="100"/>
                      </a:lnTo>
                      <a:lnTo>
                        <a:pt x="119" y="100"/>
                      </a:lnTo>
                      <a:lnTo>
                        <a:pt x="124" y="100"/>
                      </a:lnTo>
                      <a:lnTo>
                        <a:pt x="128" y="99"/>
                      </a:lnTo>
                      <a:lnTo>
                        <a:pt x="133" y="98"/>
                      </a:lnTo>
                      <a:lnTo>
                        <a:pt x="138" y="97"/>
                      </a:lnTo>
                      <a:lnTo>
                        <a:pt x="142" y="95"/>
                      </a:lnTo>
                      <a:lnTo>
                        <a:pt x="147" y="93"/>
                      </a:lnTo>
                      <a:lnTo>
                        <a:pt x="152" y="91"/>
                      </a:lnTo>
                      <a:lnTo>
                        <a:pt x="157" y="88"/>
                      </a:lnTo>
                      <a:lnTo>
                        <a:pt x="161" y="86"/>
                      </a:lnTo>
                      <a:lnTo>
                        <a:pt x="166" y="82"/>
                      </a:lnTo>
                      <a:lnTo>
                        <a:pt x="171" y="79"/>
                      </a:lnTo>
                      <a:lnTo>
                        <a:pt x="176" y="75"/>
                      </a:lnTo>
                      <a:lnTo>
                        <a:pt x="181" y="70"/>
                      </a:lnTo>
                      <a:lnTo>
                        <a:pt x="186" y="66"/>
                      </a:lnTo>
                      <a:lnTo>
                        <a:pt x="191" y="61"/>
                      </a:lnTo>
                      <a:lnTo>
                        <a:pt x="196" y="55"/>
                      </a:lnTo>
                      <a:lnTo>
                        <a:pt x="201" y="50"/>
                      </a:lnTo>
                      <a:lnTo>
                        <a:pt x="207" y="44"/>
                      </a:lnTo>
                      <a:lnTo>
                        <a:pt x="212" y="37"/>
                      </a:lnTo>
                      <a:lnTo>
                        <a:pt x="217" y="30"/>
                      </a:lnTo>
                      <a:lnTo>
                        <a:pt x="222" y="23"/>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714" name="Freeform 497"/>
                <p:cNvSpPr>
                  <a:spLocks/>
                </p:cNvSpPr>
                <p:nvPr/>
              </p:nvSpPr>
              <p:spPr bwMode="auto">
                <a:xfrm>
                  <a:off x="4766" y="1819"/>
                  <a:ext cx="117" cy="174"/>
                </a:xfrm>
                <a:custGeom>
                  <a:avLst/>
                  <a:gdLst>
                    <a:gd name="T0" fmla="*/ 38 w 117"/>
                    <a:gd name="T1" fmla="*/ 0 h 174"/>
                    <a:gd name="T2" fmla="*/ 35 w 117"/>
                    <a:gd name="T3" fmla="*/ 6 h 174"/>
                    <a:gd name="T4" fmla="*/ 31 w 117"/>
                    <a:gd name="T5" fmla="*/ 12 h 174"/>
                    <a:gd name="T6" fmla="*/ 28 w 117"/>
                    <a:gd name="T7" fmla="*/ 18 h 174"/>
                    <a:gd name="T8" fmla="*/ 25 w 117"/>
                    <a:gd name="T9" fmla="*/ 23 h 174"/>
                    <a:gd name="T10" fmla="*/ 22 w 117"/>
                    <a:gd name="T11" fmla="*/ 29 h 174"/>
                    <a:gd name="T12" fmla="*/ 19 w 117"/>
                    <a:gd name="T13" fmla="*/ 35 h 174"/>
                    <a:gd name="T14" fmla="*/ 16 w 117"/>
                    <a:gd name="T15" fmla="*/ 41 h 174"/>
                    <a:gd name="T16" fmla="*/ 14 w 117"/>
                    <a:gd name="T17" fmla="*/ 46 h 174"/>
                    <a:gd name="T18" fmla="*/ 12 w 117"/>
                    <a:gd name="T19" fmla="*/ 52 h 174"/>
                    <a:gd name="T20" fmla="*/ 10 w 117"/>
                    <a:gd name="T21" fmla="*/ 58 h 174"/>
                    <a:gd name="T22" fmla="*/ 8 w 117"/>
                    <a:gd name="T23" fmla="*/ 63 h 174"/>
                    <a:gd name="T24" fmla="*/ 6 w 117"/>
                    <a:gd name="T25" fmla="*/ 68 h 174"/>
                    <a:gd name="T26" fmla="*/ 4 w 117"/>
                    <a:gd name="T27" fmla="*/ 74 h 174"/>
                    <a:gd name="T28" fmla="*/ 3 w 117"/>
                    <a:gd name="T29" fmla="*/ 79 h 174"/>
                    <a:gd name="T30" fmla="*/ 2 w 117"/>
                    <a:gd name="T31" fmla="*/ 84 h 174"/>
                    <a:gd name="T32" fmla="*/ 1 w 117"/>
                    <a:gd name="T33" fmla="*/ 89 h 174"/>
                    <a:gd name="T34" fmla="*/ 1 w 117"/>
                    <a:gd name="T35" fmla="*/ 94 h 174"/>
                    <a:gd name="T36" fmla="*/ 0 w 117"/>
                    <a:gd name="T37" fmla="*/ 99 h 174"/>
                    <a:gd name="T38" fmla="*/ 0 w 117"/>
                    <a:gd name="T39" fmla="*/ 104 h 174"/>
                    <a:gd name="T40" fmla="*/ 0 w 117"/>
                    <a:gd name="T41" fmla="*/ 109 h 174"/>
                    <a:gd name="T42" fmla="*/ 0 w 117"/>
                    <a:gd name="T43" fmla="*/ 113 h 174"/>
                    <a:gd name="T44" fmla="*/ 1 w 117"/>
                    <a:gd name="T45" fmla="*/ 118 h 174"/>
                    <a:gd name="T46" fmla="*/ 2 w 117"/>
                    <a:gd name="T47" fmla="*/ 122 h 174"/>
                    <a:gd name="T48" fmla="*/ 3 w 117"/>
                    <a:gd name="T49" fmla="*/ 126 h 174"/>
                    <a:gd name="T50" fmla="*/ 4 w 117"/>
                    <a:gd name="T51" fmla="*/ 131 h 174"/>
                    <a:gd name="T52" fmla="*/ 6 w 117"/>
                    <a:gd name="T53" fmla="*/ 134 h 174"/>
                    <a:gd name="T54" fmla="*/ 7 w 117"/>
                    <a:gd name="T55" fmla="*/ 138 h 174"/>
                    <a:gd name="T56" fmla="*/ 9 w 117"/>
                    <a:gd name="T57" fmla="*/ 142 h 174"/>
                    <a:gd name="T58" fmla="*/ 12 w 117"/>
                    <a:gd name="T59" fmla="*/ 145 h 174"/>
                    <a:gd name="T60" fmla="*/ 15 w 117"/>
                    <a:gd name="T61" fmla="*/ 148 h 174"/>
                    <a:gd name="T62" fmla="*/ 17 w 117"/>
                    <a:gd name="T63" fmla="*/ 151 h 174"/>
                    <a:gd name="T64" fmla="*/ 21 w 117"/>
                    <a:gd name="T65" fmla="*/ 154 h 174"/>
                    <a:gd name="T66" fmla="*/ 24 w 117"/>
                    <a:gd name="T67" fmla="*/ 157 h 174"/>
                    <a:gd name="T68" fmla="*/ 28 w 117"/>
                    <a:gd name="T69" fmla="*/ 160 h 174"/>
                    <a:gd name="T70" fmla="*/ 32 w 117"/>
                    <a:gd name="T71" fmla="*/ 162 h 174"/>
                    <a:gd name="T72" fmla="*/ 37 w 117"/>
                    <a:gd name="T73" fmla="*/ 164 h 174"/>
                    <a:gd name="T74" fmla="*/ 42 w 117"/>
                    <a:gd name="T75" fmla="*/ 166 h 174"/>
                    <a:gd name="T76" fmla="*/ 47 w 117"/>
                    <a:gd name="T77" fmla="*/ 168 h 174"/>
                    <a:gd name="T78" fmla="*/ 52 w 117"/>
                    <a:gd name="T79" fmla="*/ 169 h 174"/>
                    <a:gd name="T80" fmla="*/ 58 w 117"/>
                    <a:gd name="T81" fmla="*/ 170 h 174"/>
                    <a:gd name="T82" fmla="*/ 64 w 117"/>
                    <a:gd name="T83" fmla="*/ 171 h 174"/>
                    <a:gd name="T84" fmla="*/ 70 w 117"/>
                    <a:gd name="T85" fmla="*/ 172 h 174"/>
                    <a:gd name="T86" fmla="*/ 77 w 117"/>
                    <a:gd name="T87" fmla="*/ 172 h 174"/>
                    <a:gd name="T88" fmla="*/ 84 w 117"/>
                    <a:gd name="T89" fmla="*/ 173 h 174"/>
                    <a:gd name="T90" fmla="*/ 92 w 117"/>
                    <a:gd name="T91" fmla="*/ 173 h 174"/>
                    <a:gd name="T92" fmla="*/ 100 w 117"/>
                    <a:gd name="T93" fmla="*/ 172 h 174"/>
                    <a:gd name="T94" fmla="*/ 108 w 117"/>
                    <a:gd name="T95" fmla="*/ 172 h 174"/>
                    <a:gd name="T96" fmla="*/ 116 w 117"/>
                    <a:gd name="T97" fmla="*/ 171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
                    <a:gd name="T148" fmla="*/ 0 h 174"/>
                    <a:gd name="T149" fmla="*/ 117 w 117"/>
                    <a:gd name="T150" fmla="*/ 174 h 1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 h="174">
                      <a:moveTo>
                        <a:pt x="38" y="0"/>
                      </a:moveTo>
                      <a:lnTo>
                        <a:pt x="35" y="6"/>
                      </a:lnTo>
                      <a:lnTo>
                        <a:pt x="31" y="12"/>
                      </a:lnTo>
                      <a:lnTo>
                        <a:pt x="28" y="18"/>
                      </a:lnTo>
                      <a:lnTo>
                        <a:pt x="25" y="23"/>
                      </a:lnTo>
                      <a:lnTo>
                        <a:pt x="22" y="29"/>
                      </a:lnTo>
                      <a:lnTo>
                        <a:pt x="19" y="35"/>
                      </a:lnTo>
                      <a:lnTo>
                        <a:pt x="16" y="41"/>
                      </a:lnTo>
                      <a:lnTo>
                        <a:pt x="14" y="46"/>
                      </a:lnTo>
                      <a:lnTo>
                        <a:pt x="12" y="52"/>
                      </a:lnTo>
                      <a:lnTo>
                        <a:pt x="10" y="58"/>
                      </a:lnTo>
                      <a:lnTo>
                        <a:pt x="8" y="63"/>
                      </a:lnTo>
                      <a:lnTo>
                        <a:pt x="6" y="68"/>
                      </a:lnTo>
                      <a:lnTo>
                        <a:pt x="4" y="74"/>
                      </a:lnTo>
                      <a:lnTo>
                        <a:pt x="3" y="79"/>
                      </a:lnTo>
                      <a:lnTo>
                        <a:pt x="2" y="84"/>
                      </a:lnTo>
                      <a:lnTo>
                        <a:pt x="1" y="89"/>
                      </a:lnTo>
                      <a:lnTo>
                        <a:pt x="1" y="94"/>
                      </a:lnTo>
                      <a:lnTo>
                        <a:pt x="0" y="99"/>
                      </a:lnTo>
                      <a:lnTo>
                        <a:pt x="0" y="104"/>
                      </a:lnTo>
                      <a:lnTo>
                        <a:pt x="0" y="109"/>
                      </a:lnTo>
                      <a:lnTo>
                        <a:pt x="0" y="113"/>
                      </a:lnTo>
                      <a:lnTo>
                        <a:pt x="1" y="118"/>
                      </a:lnTo>
                      <a:lnTo>
                        <a:pt x="2" y="122"/>
                      </a:lnTo>
                      <a:lnTo>
                        <a:pt x="3" y="126"/>
                      </a:lnTo>
                      <a:lnTo>
                        <a:pt x="4" y="131"/>
                      </a:lnTo>
                      <a:lnTo>
                        <a:pt x="6" y="134"/>
                      </a:lnTo>
                      <a:lnTo>
                        <a:pt x="7" y="138"/>
                      </a:lnTo>
                      <a:lnTo>
                        <a:pt x="9" y="142"/>
                      </a:lnTo>
                      <a:lnTo>
                        <a:pt x="12" y="145"/>
                      </a:lnTo>
                      <a:lnTo>
                        <a:pt x="15" y="148"/>
                      </a:lnTo>
                      <a:lnTo>
                        <a:pt x="17" y="151"/>
                      </a:lnTo>
                      <a:lnTo>
                        <a:pt x="21" y="154"/>
                      </a:lnTo>
                      <a:lnTo>
                        <a:pt x="24" y="157"/>
                      </a:lnTo>
                      <a:lnTo>
                        <a:pt x="28" y="160"/>
                      </a:lnTo>
                      <a:lnTo>
                        <a:pt x="32" y="162"/>
                      </a:lnTo>
                      <a:lnTo>
                        <a:pt x="37" y="164"/>
                      </a:lnTo>
                      <a:lnTo>
                        <a:pt x="42" y="166"/>
                      </a:lnTo>
                      <a:lnTo>
                        <a:pt x="47" y="168"/>
                      </a:lnTo>
                      <a:lnTo>
                        <a:pt x="52" y="169"/>
                      </a:lnTo>
                      <a:lnTo>
                        <a:pt x="58" y="170"/>
                      </a:lnTo>
                      <a:lnTo>
                        <a:pt x="64" y="171"/>
                      </a:lnTo>
                      <a:lnTo>
                        <a:pt x="70" y="172"/>
                      </a:lnTo>
                      <a:lnTo>
                        <a:pt x="77" y="172"/>
                      </a:lnTo>
                      <a:lnTo>
                        <a:pt x="84" y="173"/>
                      </a:lnTo>
                      <a:lnTo>
                        <a:pt x="92" y="173"/>
                      </a:lnTo>
                      <a:lnTo>
                        <a:pt x="100" y="172"/>
                      </a:lnTo>
                      <a:lnTo>
                        <a:pt x="108" y="172"/>
                      </a:lnTo>
                      <a:lnTo>
                        <a:pt x="116" y="171"/>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715" name="Freeform 498"/>
                <p:cNvSpPr>
                  <a:spLocks/>
                </p:cNvSpPr>
                <p:nvPr/>
              </p:nvSpPr>
              <p:spPr bwMode="auto">
                <a:xfrm>
                  <a:off x="4477" y="1800"/>
                  <a:ext cx="119" cy="158"/>
                </a:xfrm>
                <a:custGeom>
                  <a:avLst/>
                  <a:gdLst>
                    <a:gd name="T0" fmla="*/ 0 w 119"/>
                    <a:gd name="T1" fmla="*/ 157 h 158"/>
                    <a:gd name="T2" fmla="*/ 6 w 119"/>
                    <a:gd name="T3" fmla="*/ 157 h 158"/>
                    <a:gd name="T4" fmla="*/ 11 w 119"/>
                    <a:gd name="T5" fmla="*/ 157 h 158"/>
                    <a:gd name="T6" fmla="*/ 17 w 119"/>
                    <a:gd name="T7" fmla="*/ 157 h 158"/>
                    <a:gd name="T8" fmla="*/ 22 w 119"/>
                    <a:gd name="T9" fmla="*/ 157 h 158"/>
                    <a:gd name="T10" fmla="*/ 27 w 119"/>
                    <a:gd name="T11" fmla="*/ 157 h 158"/>
                    <a:gd name="T12" fmla="*/ 33 w 119"/>
                    <a:gd name="T13" fmla="*/ 156 h 158"/>
                    <a:gd name="T14" fmla="*/ 38 w 119"/>
                    <a:gd name="T15" fmla="*/ 156 h 158"/>
                    <a:gd name="T16" fmla="*/ 43 w 119"/>
                    <a:gd name="T17" fmla="*/ 155 h 158"/>
                    <a:gd name="T18" fmla="*/ 48 w 119"/>
                    <a:gd name="T19" fmla="*/ 154 h 158"/>
                    <a:gd name="T20" fmla="*/ 53 w 119"/>
                    <a:gd name="T21" fmla="*/ 153 h 158"/>
                    <a:gd name="T22" fmla="*/ 58 w 119"/>
                    <a:gd name="T23" fmla="*/ 151 h 158"/>
                    <a:gd name="T24" fmla="*/ 63 w 119"/>
                    <a:gd name="T25" fmla="*/ 150 h 158"/>
                    <a:gd name="T26" fmla="*/ 68 w 119"/>
                    <a:gd name="T27" fmla="*/ 148 h 158"/>
                    <a:gd name="T28" fmla="*/ 72 w 119"/>
                    <a:gd name="T29" fmla="*/ 146 h 158"/>
                    <a:gd name="T30" fmla="*/ 76 w 119"/>
                    <a:gd name="T31" fmla="*/ 144 h 158"/>
                    <a:gd name="T32" fmla="*/ 81 w 119"/>
                    <a:gd name="T33" fmla="*/ 142 h 158"/>
                    <a:gd name="T34" fmla="*/ 85 w 119"/>
                    <a:gd name="T35" fmla="*/ 139 h 158"/>
                    <a:gd name="T36" fmla="*/ 89 w 119"/>
                    <a:gd name="T37" fmla="*/ 137 h 158"/>
                    <a:gd name="T38" fmla="*/ 92 w 119"/>
                    <a:gd name="T39" fmla="*/ 134 h 158"/>
                    <a:gd name="T40" fmla="*/ 96 w 119"/>
                    <a:gd name="T41" fmla="*/ 131 h 158"/>
                    <a:gd name="T42" fmla="*/ 99 w 119"/>
                    <a:gd name="T43" fmla="*/ 127 h 158"/>
                    <a:gd name="T44" fmla="*/ 102 w 119"/>
                    <a:gd name="T45" fmla="*/ 123 h 158"/>
                    <a:gd name="T46" fmla="*/ 105 w 119"/>
                    <a:gd name="T47" fmla="*/ 120 h 158"/>
                    <a:gd name="T48" fmla="*/ 108 w 119"/>
                    <a:gd name="T49" fmla="*/ 115 h 158"/>
                    <a:gd name="T50" fmla="*/ 110 w 119"/>
                    <a:gd name="T51" fmla="*/ 111 h 158"/>
                    <a:gd name="T52" fmla="*/ 112 w 119"/>
                    <a:gd name="T53" fmla="*/ 106 h 158"/>
                    <a:gd name="T54" fmla="*/ 114 w 119"/>
                    <a:gd name="T55" fmla="*/ 101 h 158"/>
                    <a:gd name="T56" fmla="*/ 115 w 119"/>
                    <a:gd name="T57" fmla="*/ 96 h 158"/>
                    <a:gd name="T58" fmla="*/ 117 w 119"/>
                    <a:gd name="T59" fmla="*/ 91 h 158"/>
                    <a:gd name="T60" fmla="*/ 117 w 119"/>
                    <a:gd name="T61" fmla="*/ 85 h 158"/>
                    <a:gd name="T62" fmla="*/ 118 w 119"/>
                    <a:gd name="T63" fmla="*/ 79 h 158"/>
                    <a:gd name="T64" fmla="*/ 118 w 119"/>
                    <a:gd name="T65" fmla="*/ 72 h 158"/>
                    <a:gd name="T66" fmla="*/ 118 w 119"/>
                    <a:gd name="T67" fmla="*/ 66 h 158"/>
                    <a:gd name="T68" fmla="*/ 117 w 119"/>
                    <a:gd name="T69" fmla="*/ 59 h 158"/>
                    <a:gd name="T70" fmla="*/ 116 w 119"/>
                    <a:gd name="T71" fmla="*/ 51 h 158"/>
                    <a:gd name="T72" fmla="*/ 115 w 119"/>
                    <a:gd name="T73" fmla="*/ 43 h 158"/>
                    <a:gd name="T74" fmla="*/ 113 w 119"/>
                    <a:gd name="T75" fmla="*/ 35 h 158"/>
                    <a:gd name="T76" fmla="*/ 111 w 119"/>
                    <a:gd name="T77" fmla="*/ 27 h 158"/>
                    <a:gd name="T78" fmla="*/ 108 w 119"/>
                    <a:gd name="T79" fmla="*/ 18 h 158"/>
                    <a:gd name="T80" fmla="*/ 105 w 119"/>
                    <a:gd name="T81" fmla="*/ 9 h 158"/>
                    <a:gd name="T82" fmla="*/ 102 w 119"/>
                    <a:gd name="T83" fmla="*/ 0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9"/>
                    <a:gd name="T127" fmla="*/ 0 h 158"/>
                    <a:gd name="T128" fmla="*/ 119 w 119"/>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9" h="158">
                      <a:moveTo>
                        <a:pt x="0" y="157"/>
                      </a:moveTo>
                      <a:lnTo>
                        <a:pt x="6" y="157"/>
                      </a:lnTo>
                      <a:lnTo>
                        <a:pt x="11" y="157"/>
                      </a:lnTo>
                      <a:lnTo>
                        <a:pt x="17" y="157"/>
                      </a:lnTo>
                      <a:lnTo>
                        <a:pt x="22" y="157"/>
                      </a:lnTo>
                      <a:lnTo>
                        <a:pt x="27" y="157"/>
                      </a:lnTo>
                      <a:lnTo>
                        <a:pt x="33" y="156"/>
                      </a:lnTo>
                      <a:lnTo>
                        <a:pt x="38" y="156"/>
                      </a:lnTo>
                      <a:lnTo>
                        <a:pt x="43" y="155"/>
                      </a:lnTo>
                      <a:lnTo>
                        <a:pt x="48" y="154"/>
                      </a:lnTo>
                      <a:lnTo>
                        <a:pt x="53" y="153"/>
                      </a:lnTo>
                      <a:lnTo>
                        <a:pt x="58" y="151"/>
                      </a:lnTo>
                      <a:lnTo>
                        <a:pt x="63" y="150"/>
                      </a:lnTo>
                      <a:lnTo>
                        <a:pt x="68" y="148"/>
                      </a:lnTo>
                      <a:lnTo>
                        <a:pt x="72" y="146"/>
                      </a:lnTo>
                      <a:lnTo>
                        <a:pt x="76" y="144"/>
                      </a:lnTo>
                      <a:lnTo>
                        <a:pt x="81" y="142"/>
                      </a:lnTo>
                      <a:lnTo>
                        <a:pt x="85" y="139"/>
                      </a:lnTo>
                      <a:lnTo>
                        <a:pt x="89" y="137"/>
                      </a:lnTo>
                      <a:lnTo>
                        <a:pt x="92" y="134"/>
                      </a:lnTo>
                      <a:lnTo>
                        <a:pt x="96" y="131"/>
                      </a:lnTo>
                      <a:lnTo>
                        <a:pt x="99" y="127"/>
                      </a:lnTo>
                      <a:lnTo>
                        <a:pt x="102" y="123"/>
                      </a:lnTo>
                      <a:lnTo>
                        <a:pt x="105" y="120"/>
                      </a:lnTo>
                      <a:lnTo>
                        <a:pt x="108" y="115"/>
                      </a:lnTo>
                      <a:lnTo>
                        <a:pt x="110" y="111"/>
                      </a:lnTo>
                      <a:lnTo>
                        <a:pt x="112" y="106"/>
                      </a:lnTo>
                      <a:lnTo>
                        <a:pt x="114" y="101"/>
                      </a:lnTo>
                      <a:lnTo>
                        <a:pt x="115" y="96"/>
                      </a:lnTo>
                      <a:lnTo>
                        <a:pt x="117" y="91"/>
                      </a:lnTo>
                      <a:lnTo>
                        <a:pt x="117" y="85"/>
                      </a:lnTo>
                      <a:lnTo>
                        <a:pt x="118" y="79"/>
                      </a:lnTo>
                      <a:lnTo>
                        <a:pt x="118" y="72"/>
                      </a:lnTo>
                      <a:lnTo>
                        <a:pt x="118" y="66"/>
                      </a:lnTo>
                      <a:lnTo>
                        <a:pt x="117" y="59"/>
                      </a:lnTo>
                      <a:lnTo>
                        <a:pt x="116" y="51"/>
                      </a:lnTo>
                      <a:lnTo>
                        <a:pt x="115" y="43"/>
                      </a:lnTo>
                      <a:lnTo>
                        <a:pt x="113" y="35"/>
                      </a:lnTo>
                      <a:lnTo>
                        <a:pt x="111" y="27"/>
                      </a:lnTo>
                      <a:lnTo>
                        <a:pt x="108" y="18"/>
                      </a:lnTo>
                      <a:lnTo>
                        <a:pt x="105" y="9"/>
                      </a:lnTo>
                      <a:lnTo>
                        <a:pt x="102" y="0"/>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716" name="Freeform 499"/>
                <p:cNvSpPr>
                  <a:spLocks/>
                </p:cNvSpPr>
                <p:nvPr/>
              </p:nvSpPr>
              <p:spPr bwMode="auto">
                <a:xfrm>
                  <a:off x="4788" y="1990"/>
                  <a:ext cx="95" cy="123"/>
                </a:xfrm>
                <a:custGeom>
                  <a:avLst/>
                  <a:gdLst>
                    <a:gd name="T0" fmla="*/ 94 w 95"/>
                    <a:gd name="T1" fmla="*/ 0 h 123"/>
                    <a:gd name="T2" fmla="*/ 83 w 95"/>
                    <a:gd name="T3" fmla="*/ 3 h 123"/>
                    <a:gd name="T4" fmla="*/ 73 w 95"/>
                    <a:gd name="T5" fmla="*/ 7 h 123"/>
                    <a:gd name="T6" fmla="*/ 63 w 95"/>
                    <a:gd name="T7" fmla="*/ 11 h 123"/>
                    <a:gd name="T8" fmla="*/ 54 w 95"/>
                    <a:gd name="T9" fmla="*/ 14 h 123"/>
                    <a:gd name="T10" fmla="*/ 46 w 95"/>
                    <a:gd name="T11" fmla="*/ 17 h 123"/>
                    <a:gd name="T12" fmla="*/ 39 w 95"/>
                    <a:gd name="T13" fmla="*/ 21 h 123"/>
                    <a:gd name="T14" fmla="*/ 32 w 95"/>
                    <a:gd name="T15" fmla="*/ 24 h 123"/>
                    <a:gd name="T16" fmla="*/ 27 w 95"/>
                    <a:gd name="T17" fmla="*/ 28 h 123"/>
                    <a:gd name="T18" fmla="*/ 21 w 95"/>
                    <a:gd name="T19" fmla="*/ 31 h 123"/>
                    <a:gd name="T20" fmla="*/ 17 w 95"/>
                    <a:gd name="T21" fmla="*/ 35 h 123"/>
                    <a:gd name="T22" fmla="*/ 13 w 95"/>
                    <a:gd name="T23" fmla="*/ 38 h 123"/>
                    <a:gd name="T24" fmla="*/ 10 w 95"/>
                    <a:gd name="T25" fmla="*/ 42 h 123"/>
                    <a:gd name="T26" fmla="*/ 7 w 95"/>
                    <a:gd name="T27" fmla="*/ 46 h 123"/>
                    <a:gd name="T28" fmla="*/ 4 w 95"/>
                    <a:gd name="T29" fmla="*/ 50 h 123"/>
                    <a:gd name="T30" fmla="*/ 3 w 95"/>
                    <a:gd name="T31" fmla="*/ 54 h 123"/>
                    <a:gd name="T32" fmla="*/ 1 w 95"/>
                    <a:gd name="T33" fmla="*/ 58 h 123"/>
                    <a:gd name="T34" fmla="*/ 0 w 95"/>
                    <a:gd name="T35" fmla="*/ 62 h 123"/>
                    <a:gd name="T36" fmla="*/ 0 w 95"/>
                    <a:gd name="T37" fmla="*/ 66 h 123"/>
                    <a:gd name="T38" fmla="*/ 0 w 95"/>
                    <a:gd name="T39" fmla="*/ 71 h 123"/>
                    <a:gd name="T40" fmla="*/ 0 w 95"/>
                    <a:gd name="T41" fmla="*/ 76 h 123"/>
                    <a:gd name="T42" fmla="*/ 0 w 95"/>
                    <a:gd name="T43" fmla="*/ 80 h 123"/>
                    <a:gd name="T44" fmla="*/ 1 w 95"/>
                    <a:gd name="T45" fmla="*/ 86 h 123"/>
                    <a:gd name="T46" fmla="*/ 2 w 95"/>
                    <a:gd name="T47" fmla="*/ 91 h 123"/>
                    <a:gd name="T48" fmla="*/ 3 w 95"/>
                    <a:gd name="T49" fmla="*/ 97 h 123"/>
                    <a:gd name="T50" fmla="*/ 5 w 95"/>
                    <a:gd name="T51" fmla="*/ 102 h 123"/>
                    <a:gd name="T52" fmla="*/ 6 w 95"/>
                    <a:gd name="T53" fmla="*/ 108 h 123"/>
                    <a:gd name="T54" fmla="*/ 8 w 95"/>
                    <a:gd name="T55" fmla="*/ 115 h 123"/>
                    <a:gd name="T56" fmla="*/ 10 w 95"/>
                    <a:gd name="T57" fmla="*/ 122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5"/>
                    <a:gd name="T88" fmla="*/ 0 h 123"/>
                    <a:gd name="T89" fmla="*/ 95 w 95"/>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5" h="123">
                      <a:moveTo>
                        <a:pt x="94" y="0"/>
                      </a:moveTo>
                      <a:lnTo>
                        <a:pt x="83" y="3"/>
                      </a:lnTo>
                      <a:lnTo>
                        <a:pt x="73" y="7"/>
                      </a:lnTo>
                      <a:lnTo>
                        <a:pt x="63" y="11"/>
                      </a:lnTo>
                      <a:lnTo>
                        <a:pt x="54" y="14"/>
                      </a:lnTo>
                      <a:lnTo>
                        <a:pt x="46" y="17"/>
                      </a:lnTo>
                      <a:lnTo>
                        <a:pt x="39" y="21"/>
                      </a:lnTo>
                      <a:lnTo>
                        <a:pt x="32" y="24"/>
                      </a:lnTo>
                      <a:lnTo>
                        <a:pt x="27" y="28"/>
                      </a:lnTo>
                      <a:lnTo>
                        <a:pt x="21" y="31"/>
                      </a:lnTo>
                      <a:lnTo>
                        <a:pt x="17" y="35"/>
                      </a:lnTo>
                      <a:lnTo>
                        <a:pt x="13" y="38"/>
                      </a:lnTo>
                      <a:lnTo>
                        <a:pt x="10" y="42"/>
                      </a:lnTo>
                      <a:lnTo>
                        <a:pt x="7" y="46"/>
                      </a:lnTo>
                      <a:lnTo>
                        <a:pt x="4" y="50"/>
                      </a:lnTo>
                      <a:lnTo>
                        <a:pt x="3" y="54"/>
                      </a:lnTo>
                      <a:lnTo>
                        <a:pt x="1" y="58"/>
                      </a:lnTo>
                      <a:lnTo>
                        <a:pt x="0" y="62"/>
                      </a:lnTo>
                      <a:lnTo>
                        <a:pt x="0" y="66"/>
                      </a:lnTo>
                      <a:lnTo>
                        <a:pt x="0" y="71"/>
                      </a:lnTo>
                      <a:lnTo>
                        <a:pt x="0" y="76"/>
                      </a:lnTo>
                      <a:lnTo>
                        <a:pt x="0" y="80"/>
                      </a:lnTo>
                      <a:lnTo>
                        <a:pt x="1" y="86"/>
                      </a:lnTo>
                      <a:lnTo>
                        <a:pt x="2" y="91"/>
                      </a:lnTo>
                      <a:lnTo>
                        <a:pt x="3" y="97"/>
                      </a:lnTo>
                      <a:lnTo>
                        <a:pt x="5" y="102"/>
                      </a:lnTo>
                      <a:lnTo>
                        <a:pt x="6" y="108"/>
                      </a:lnTo>
                      <a:lnTo>
                        <a:pt x="8" y="115"/>
                      </a:lnTo>
                      <a:lnTo>
                        <a:pt x="10" y="122"/>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717" name="Freeform 500"/>
                <p:cNvSpPr>
                  <a:spLocks/>
                </p:cNvSpPr>
                <p:nvPr/>
              </p:nvSpPr>
              <p:spPr bwMode="auto">
                <a:xfrm>
                  <a:off x="4588" y="2060"/>
                  <a:ext cx="211" cy="88"/>
                </a:xfrm>
                <a:custGeom>
                  <a:avLst/>
                  <a:gdLst>
                    <a:gd name="T0" fmla="*/ 210 w 211"/>
                    <a:gd name="T1" fmla="*/ 52 h 88"/>
                    <a:gd name="T2" fmla="*/ 204 w 211"/>
                    <a:gd name="T3" fmla="*/ 45 h 88"/>
                    <a:gd name="T4" fmla="*/ 199 w 211"/>
                    <a:gd name="T5" fmla="*/ 39 h 88"/>
                    <a:gd name="T6" fmla="*/ 193 w 211"/>
                    <a:gd name="T7" fmla="*/ 34 h 88"/>
                    <a:gd name="T8" fmla="*/ 188 w 211"/>
                    <a:gd name="T9" fmla="*/ 29 h 88"/>
                    <a:gd name="T10" fmla="*/ 183 w 211"/>
                    <a:gd name="T11" fmla="*/ 24 h 88"/>
                    <a:gd name="T12" fmla="*/ 177 w 211"/>
                    <a:gd name="T13" fmla="*/ 20 h 88"/>
                    <a:gd name="T14" fmla="*/ 172 w 211"/>
                    <a:gd name="T15" fmla="*/ 16 h 88"/>
                    <a:gd name="T16" fmla="*/ 167 w 211"/>
                    <a:gd name="T17" fmla="*/ 13 h 88"/>
                    <a:gd name="T18" fmla="*/ 162 w 211"/>
                    <a:gd name="T19" fmla="*/ 10 h 88"/>
                    <a:gd name="T20" fmla="*/ 156 w 211"/>
                    <a:gd name="T21" fmla="*/ 7 h 88"/>
                    <a:gd name="T22" fmla="*/ 151 w 211"/>
                    <a:gd name="T23" fmla="*/ 5 h 88"/>
                    <a:gd name="T24" fmla="*/ 146 w 211"/>
                    <a:gd name="T25" fmla="*/ 3 h 88"/>
                    <a:gd name="T26" fmla="*/ 141 w 211"/>
                    <a:gd name="T27" fmla="*/ 2 h 88"/>
                    <a:gd name="T28" fmla="*/ 136 w 211"/>
                    <a:gd name="T29" fmla="*/ 1 h 88"/>
                    <a:gd name="T30" fmla="*/ 131 w 211"/>
                    <a:gd name="T31" fmla="*/ 0 h 88"/>
                    <a:gd name="T32" fmla="*/ 125 w 211"/>
                    <a:gd name="T33" fmla="*/ 0 h 88"/>
                    <a:gd name="T34" fmla="*/ 120 w 211"/>
                    <a:gd name="T35" fmla="*/ 0 h 88"/>
                    <a:gd name="T36" fmla="*/ 115 w 211"/>
                    <a:gd name="T37" fmla="*/ 0 h 88"/>
                    <a:gd name="T38" fmla="*/ 110 w 211"/>
                    <a:gd name="T39" fmla="*/ 1 h 88"/>
                    <a:gd name="T40" fmla="*/ 105 w 211"/>
                    <a:gd name="T41" fmla="*/ 2 h 88"/>
                    <a:gd name="T42" fmla="*/ 100 w 211"/>
                    <a:gd name="T43" fmla="*/ 3 h 88"/>
                    <a:gd name="T44" fmla="*/ 95 w 211"/>
                    <a:gd name="T45" fmla="*/ 4 h 88"/>
                    <a:gd name="T46" fmla="*/ 90 w 211"/>
                    <a:gd name="T47" fmla="*/ 6 h 88"/>
                    <a:gd name="T48" fmla="*/ 85 w 211"/>
                    <a:gd name="T49" fmla="*/ 8 h 88"/>
                    <a:gd name="T50" fmla="*/ 81 w 211"/>
                    <a:gd name="T51" fmla="*/ 11 h 88"/>
                    <a:gd name="T52" fmla="*/ 76 w 211"/>
                    <a:gd name="T53" fmla="*/ 14 h 88"/>
                    <a:gd name="T54" fmla="*/ 71 w 211"/>
                    <a:gd name="T55" fmla="*/ 17 h 88"/>
                    <a:gd name="T56" fmla="*/ 66 w 211"/>
                    <a:gd name="T57" fmla="*/ 20 h 88"/>
                    <a:gd name="T58" fmla="*/ 61 w 211"/>
                    <a:gd name="T59" fmla="*/ 23 h 88"/>
                    <a:gd name="T60" fmla="*/ 56 w 211"/>
                    <a:gd name="T61" fmla="*/ 27 h 88"/>
                    <a:gd name="T62" fmla="*/ 51 w 211"/>
                    <a:gd name="T63" fmla="*/ 31 h 88"/>
                    <a:gd name="T64" fmla="*/ 47 w 211"/>
                    <a:gd name="T65" fmla="*/ 35 h 88"/>
                    <a:gd name="T66" fmla="*/ 42 w 211"/>
                    <a:gd name="T67" fmla="*/ 40 h 88"/>
                    <a:gd name="T68" fmla="*/ 37 w 211"/>
                    <a:gd name="T69" fmla="*/ 44 h 88"/>
                    <a:gd name="T70" fmla="*/ 33 w 211"/>
                    <a:gd name="T71" fmla="*/ 49 h 88"/>
                    <a:gd name="T72" fmla="*/ 28 w 211"/>
                    <a:gd name="T73" fmla="*/ 54 h 88"/>
                    <a:gd name="T74" fmla="*/ 23 w 211"/>
                    <a:gd name="T75" fmla="*/ 59 h 88"/>
                    <a:gd name="T76" fmla="*/ 19 w 211"/>
                    <a:gd name="T77" fmla="*/ 65 h 88"/>
                    <a:gd name="T78" fmla="*/ 14 w 211"/>
                    <a:gd name="T79" fmla="*/ 70 h 88"/>
                    <a:gd name="T80" fmla="*/ 9 w 211"/>
                    <a:gd name="T81" fmla="*/ 76 h 88"/>
                    <a:gd name="T82" fmla="*/ 5 w 211"/>
                    <a:gd name="T83" fmla="*/ 82 h 88"/>
                    <a:gd name="T84" fmla="*/ 0 w 211"/>
                    <a:gd name="T85" fmla="*/ 8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1"/>
                    <a:gd name="T130" fmla="*/ 0 h 88"/>
                    <a:gd name="T131" fmla="*/ 211 w 211"/>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1" h="88">
                      <a:moveTo>
                        <a:pt x="210" y="52"/>
                      </a:moveTo>
                      <a:lnTo>
                        <a:pt x="204" y="45"/>
                      </a:lnTo>
                      <a:lnTo>
                        <a:pt x="199" y="39"/>
                      </a:lnTo>
                      <a:lnTo>
                        <a:pt x="193" y="34"/>
                      </a:lnTo>
                      <a:lnTo>
                        <a:pt x="188" y="29"/>
                      </a:lnTo>
                      <a:lnTo>
                        <a:pt x="183" y="24"/>
                      </a:lnTo>
                      <a:lnTo>
                        <a:pt x="177" y="20"/>
                      </a:lnTo>
                      <a:lnTo>
                        <a:pt x="172" y="16"/>
                      </a:lnTo>
                      <a:lnTo>
                        <a:pt x="167" y="13"/>
                      </a:lnTo>
                      <a:lnTo>
                        <a:pt x="162" y="10"/>
                      </a:lnTo>
                      <a:lnTo>
                        <a:pt x="156" y="7"/>
                      </a:lnTo>
                      <a:lnTo>
                        <a:pt x="151" y="5"/>
                      </a:lnTo>
                      <a:lnTo>
                        <a:pt x="146" y="3"/>
                      </a:lnTo>
                      <a:lnTo>
                        <a:pt x="141" y="2"/>
                      </a:lnTo>
                      <a:lnTo>
                        <a:pt x="136" y="1"/>
                      </a:lnTo>
                      <a:lnTo>
                        <a:pt x="131" y="0"/>
                      </a:lnTo>
                      <a:lnTo>
                        <a:pt x="125" y="0"/>
                      </a:lnTo>
                      <a:lnTo>
                        <a:pt x="120" y="0"/>
                      </a:lnTo>
                      <a:lnTo>
                        <a:pt x="115" y="0"/>
                      </a:lnTo>
                      <a:lnTo>
                        <a:pt x="110" y="1"/>
                      </a:lnTo>
                      <a:lnTo>
                        <a:pt x="105" y="2"/>
                      </a:lnTo>
                      <a:lnTo>
                        <a:pt x="100" y="3"/>
                      </a:lnTo>
                      <a:lnTo>
                        <a:pt x="95" y="4"/>
                      </a:lnTo>
                      <a:lnTo>
                        <a:pt x="90" y="6"/>
                      </a:lnTo>
                      <a:lnTo>
                        <a:pt x="85" y="8"/>
                      </a:lnTo>
                      <a:lnTo>
                        <a:pt x="81" y="11"/>
                      </a:lnTo>
                      <a:lnTo>
                        <a:pt x="76" y="14"/>
                      </a:lnTo>
                      <a:lnTo>
                        <a:pt x="71" y="17"/>
                      </a:lnTo>
                      <a:lnTo>
                        <a:pt x="66" y="20"/>
                      </a:lnTo>
                      <a:lnTo>
                        <a:pt x="61" y="23"/>
                      </a:lnTo>
                      <a:lnTo>
                        <a:pt x="56" y="27"/>
                      </a:lnTo>
                      <a:lnTo>
                        <a:pt x="51" y="31"/>
                      </a:lnTo>
                      <a:lnTo>
                        <a:pt x="47" y="35"/>
                      </a:lnTo>
                      <a:lnTo>
                        <a:pt x="42" y="40"/>
                      </a:lnTo>
                      <a:lnTo>
                        <a:pt x="37" y="44"/>
                      </a:lnTo>
                      <a:lnTo>
                        <a:pt x="33" y="49"/>
                      </a:lnTo>
                      <a:lnTo>
                        <a:pt x="28" y="54"/>
                      </a:lnTo>
                      <a:lnTo>
                        <a:pt x="23" y="59"/>
                      </a:lnTo>
                      <a:lnTo>
                        <a:pt x="19" y="65"/>
                      </a:lnTo>
                      <a:lnTo>
                        <a:pt x="14" y="70"/>
                      </a:lnTo>
                      <a:lnTo>
                        <a:pt x="9" y="76"/>
                      </a:lnTo>
                      <a:lnTo>
                        <a:pt x="5" y="82"/>
                      </a:lnTo>
                      <a:lnTo>
                        <a:pt x="0" y="87"/>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sp>
              <p:nvSpPr>
                <p:cNvPr id="27718" name="Freeform 501"/>
                <p:cNvSpPr>
                  <a:spLocks/>
                </p:cNvSpPr>
                <p:nvPr/>
              </p:nvSpPr>
              <p:spPr bwMode="auto">
                <a:xfrm>
                  <a:off x="4477" y="1957"/>
                  <a:ext cx="133" cy="191"/>
                </a:xfrm>
                <a:custGeom>
                  <a:avLst/>
                  <a:gdLst>
                    <a:gd name="T0" fmla="*/ 111 w 133"/>
                    <a:gd name="T1" fmla="*/ 190 h 191"/>
                    <a:gd name="T2" fmla="*/ 115 w 133"/>
                    <a:gd name="T3" fmla="*/ 186 h 191"/>
                    <a:gd name="T4" fmla="*/ 119 w 133"/>
                    <a:gd name="T5" fmla="*/ 181 h 191"/>
                    <a:gd name="T6" fmla="*/ 122 w 133"/>
                    <a:gd name="T7" fmla="*/ 176 h 191"/>
                    <a:gd name="T8" fmla="*/ 125 w 133"/>
                    <a:gd name="T9" fmla="*/ 171 h 191"/>
                    <a:gd name="T10" fmla="*/ 127 w 133"/>
                    <a:gd name="T11" fmla="*/ 166 h 191"/>
                    <a:gd name="T12" fmla="*/ 129 w 133"/>
                    <a:gd name="T13" fmla="*/ 161 h 191"/>
                    <a:gd name="T14" fmla="*/ 130 w 133"/>
                    <a:gd name="T15" fmla="*/ 155 h 191"/>
                    <a:gd name="T16" fmla="*/ 131 w 133"/>
                    <a:gd name="T17" fmla="*/ 150 h 191"/>
                    <a:gd name="T18" fmla="*/ 132 w 133"/>
                    <a:gd name="T19" fmla="*/ 145 h 191"/>
                    <a:gd name="T20" fmla="*/ 132 w 133"/>
                    <a:gd name="T21" fmla="*/ 140 h 191"/>
                    <a:gd name="T22" fmla="*/ 132 w 133"/>
                    <a:gd name="T23" fmla="*/ 134 h 191"/>
                    <a:gd name="T24" fmla="*/ 132 w 133"/>
                    <a:gd name="T25" fmla="*/ 129 h 191"/>
                    <a:gd name="T26" fmla="*/ 131 w 133"/>
                    <a:gd name="T27" fmla="*/ 124 h 191"/>
                    <a:gd name="T28" fmla="*/ 130 w 133"/>
                    <a:gd name="T29" fmla="*/ 118 h 191"/>
                    <a:gd name="T30" fmla="*/ 129 w 133"/>
                    <a:gd name="T31" fmla="*/ 113 h 191"/>
                    <a:gd name="T32" fmla="*/ 127 w 133"/>
                    <a:gd name="T33" fmla="*/ 108 h 191"/>
                    <a:gd name="T34" fmla="*/ 126 w 133"/>
                    <a:gd name="T35" fmla="*/ 102 h 191"/>
                    <a:gd name="T36" fmla="*/ 123 w 133"/>
                    <a:gd name="T37" fmla="*/ 97 h 191"/>
                    <a:gd name="T38" fmla="*/ 121 w 133"/>
                    <a:gd name="T39" fmla="*/ 92 h 191"/>
                    <a:gd name="T40" fmla="*/ 118 w 133"/>
                    <a:gd name="T41" fmla="*/ 87 h 191"/>
                    <a:gd name="T42" fmla="*/ 115 w 133"/>
                    <a:gd name="T43" fmla="*/ 82 h 191"/>
                    <a:gd name="T44" fmla="*/ 111 w 133"/>
                    <a:gd name="T45" fmla="*/ 77 h 191"/>
                    <a:gd name="T46" fmla="*/ 108 w 133"/>
                    <a:gd name="T47" fmla="*/ 72 h 191"/>
                    <a:gd name="T48" fmla="*/ 104 w 133"/>
                    <a:gd name="T49" fmla="*/ 67 h 191"/>
                    <a:gd name="T50" fmla="*/ 100 w 133"/>
                    <a:gd name="T51" fmla="*/ 62 h 191"/>
                    <a:gd name="T52" fmla="*/ 96 w 133"/>
                    <a:gd name="T53" fmla="*/ 57 h 191"/>
                    <a:gd name="T54" fmla="*/ 91 w 133"/>
                    <a:gd name="T55" fmla="*/ 53 h 191"/>
                    <a:gd name="T56" fmla="*/ 86 w 133"/>
                    <a:gd name="T57" fmla="*/ 48 h 191"/>
                    <a:gd name="T58" fmla="*/ 81 w 133"/>
                    <a:gd name="T59" fmla="*/ 44 h 191"/>
                    <a:gd name="T60" fmla="*/ 76 w 133"/>
                    <a:gd name="T61" fmla="*/ 40 h 191"/>
                    <a:gd name="T62" fmla="*/ 71 w 133"/>
                    <a:gd name="T63" fmla="*/ 35 h 191"/>
                    <a:gd name="T64" fmla="*/ 65 w 133"/>
                    <a:gd name="T65" fmla="*/ 31 h 191"/>
                    <a:gd name="T66" fmla="*/ 59 w 133"/>
                    <a:gd name="T67" fmla="*/ 27 h 191"/>
                    <a:gd name="T68" fmla="*/ 53 w 133"/>
                    <a:gd name="T69" fmla="*/ 24 h 191"/>
                    <a:gd name="T70" fmla="*/ 47 w 133"/>
                    <a:gd name="T71" fmla="*/ 20 h 191"/>
                    <a:gd name="T72" fmla="*/ 41 w 133"/>
                    <a:gd name="T73" fmla="*/ 17 h 191"/>
                    <a:gd name="T74" fmla="*/ 34 w 133"/>
                    <a:gd name="T75" fmla="*/ 14 h 191"/>
                    <a:gd name="T76" fmla="*/ 28 w 133"/>
                    <a:gd name="T77" fmla="*/ 10 h 191"/>
                    <a:gd name="T78" fmla="*/ 21 w 133"/>
                    <a:gd name="T79" fmla="*/ 8 h 191"/>
                    <a:gd name="T80" fmla="*/ 14 w 133"/>
                    <a:gd name="T81" fmla="*/ 5 h 191"/>
                    <a:gd name="T82" fmla="*/ 7 w 133"/>
                    <a:gd name="T83" fmla="*/ 2 h 191"/>
                    <a:gd name="T84" fmla="*/ 0 w 133"/>
                    <a:gd name="T85" fmla="*/ 0 h 1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
                    <a:gd name="T130" fmla="*/ 0 h 191"/>
                    <a:gd name="T131" fmla="*/ 133 w 133"/>
                    <a:gd name="T132" fmla="*/ 191 h 1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 h="191">
                      <a:moveTo>
                        <a:pt x="111" y="190"/>
                      </a:moveTo>
                      <a:lnTo>
                        <a:pt x="115" y="186"/>
                      </a:lnTo>
                      <a:lnTo>
                        <a:pt x="119" y="181"/>
                      </a:lnTo>
                      <a:lnTo>
                        <a:pt x="122" y="176"/>
                      </a:lnTo>
                      <a:lnTo>
                        <a:pt x="125" y="171"/>
                      </a:lnTo>
                      <a:lnTo>
                        <a:pt x="127" y="166"/>
                      </a:lnTo>
                      <a:lnTo>
                        <a:pt x="129" y="161"/>
                      </a:lnTo>
                      <a:lnTo>
                        <a:pt x="130" y="155"/>
                      </a:lnTo>
                      <a:lnTo>
                        <a:pt x="131" y="150"/>
                      </a:lnTo>
                      <a:lnTo>
                        <a:pt x="132" y="145"/>
                      </a:lnTo>
                      <a:lnTo>
                        <a:pt x="132" y="140"/>
                      </a:lnTo>
                      <a:lnTo>
                        <a:pt x="132" y="134"/>
                      </a:lnTo>
                      <a:lnTo>
                        <a:pt x="132" y="129"/>
                      </a:lnTo>
                      <a:lnTo>
                        <a:pt x="131" y="124"/>
                      </a:lnTo>
                      <a:lnTo>
                        <a:pt x="130" y="118"/>
                      </a:lnTo>
                      <a:lnTo>
                        <a:pt x="129" y="113"/>
                      </a:lnTo>
                      <a:lnTo>
                        <a:pt x="127" y="108"/>
                      </a:lnTo>
                      <a:lnTo>
                        <a:pt x="126" y="102"/>
                      </a:lnTo>
                      <a:lnTo>
                        <a:pt x="123" y="97"/>
                      </a:lnTo>
                      <a:lnTo>
                        <a:pt x="121" y="92"/>
                      </a:lnTo>
                      <a:lnTo>
                        <a:pt x="118" y="87"/>
                      </a:lnTo>
                      <a:lnTo>
                        <a:pt x="115" y="82"/>
                      </a:lnTo>
                      <a:lnTo>
                        <a:pt x="111" y="77"/>
                      </a:lnTo>
                      <a:lnTo>
                        <a:pt x="108" y="72"/>
                      </a:lnTo>
                      <a:lnTo>
                        <a:pt x="104" y="67"/>
                      </a:lnTo>
                      <a:lnTo>
                        <a:pt x="100" y="62"/>
                      </a:lnTo>
                      <a:lnTo>
                        <a:pt x="96" y="57"/>
                      </a:lnTo>
                      <a:lnTo>
                        <a:pt x="91" y="53"/>
                      </a:lnTo>
                      <a:lnTo>
                        <a:pt x="86" y="48"/>
                      </a:lnTo>
                      <a:lnTo>
                        <a:pt x="81" y="44"/>
                      </a:lnTo>
                      <a:lnTo>
                        <a:pt x="76" y="40"/>
                      </a:lnTo>
                      <a:lnTo>
                        <a:pt x="71" y="35"/>
                      </a:lnTo>
                      <a:lnTo>
                        <a:pt x="65" y="31"/>
                      </a:lnTo>
                      <a:lnTo>
                        <a:pt x="59" y="27"/>
                      </a:lnTo>
                      <a:lnTo>
                        <a:pt x="53" y="24"/>
                      </a:lnTo>
                      <a:lnTo>
                        <a:pt x="47" y="20"/>
                      </a:lnTo>
                      <a:lnTo>
                        <a:pt x="41" y="17"/>
                      </a:lnTo>
                      <a:lnTo>
                        <a:pt x="34" y="14"/>
                      </a:lnTo>
                      <a:lnTo>
                        <a:pt x="28" y="10"/>
                      </a:lnTo>
                      <a:lnTo>
                        <a:pt x="21" y="8"/>
                      </a:lnTo>
                      <a:lnTo>
                        <a:pt x="14" y="5"/>
                      </a:lnTo>
                      <a:lnTo>
                        <a:pt x="7" y="2"/>
                      </a:lnTo>
                      <a:lnTo>
                        <a:pt x="0" y="0"/>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a:lstStyle/>
                <a:p>
                  <a:endParaRPr lang="da-DK"/>
                </a:p>
              </p:txBody>
            </p:sp>
          </p:grpSp>
        </p:grpSp>
        <p:pic>
          <p:nvPicPr>
            <p:cNvPr id="27657" name="Picture 4" descr="CNS-place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825" y="519113"/>
              <a:ext cx="1787525"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Højrepil 96"/>
            <p:cNvSpPr>
              <a:spLocks noChangeArrowheads="1"/>
            </p:cNvSpPr>
            <p:nvPr/>
          </p:nvSpPr>
          <p:spPr bwMode="auto">
            <a:xfrm>
              <a:off x="3984625" y="1282700"/>
              <a:ext cx="1138238" cy="168275"/>
            </a:xfrm>
            <a:prstGeom prst="rightArrow">
              <a:avLst>
                <a:gd name="adj1" fmla="val 50000"/>
                <a:gd name="adj2" fmla="val 45846"/>
              </a:avLst>
            </a:prstGeom>
            <a:solidFill>
              <a:srgbClr val="FF0066"/>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buFontTx/>
                <a:buNone/>
              </a:pPr>
              <a:endParaRPr lang="en-US" altLang="en-US" sz="2400"/>
            </a:p>
          </p:txBody>
        </p:sp>
      </p:grpSp>
      <p:pic>
        <p:nvPicPr>
          <p:cNvPr id="27651" name="Billede 13" descr="Radiohuse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00" y="3349200"/>
            <a:ext cx="173990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Billede 14" descr="Radioapparat-800px-Beolit_3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30713" y="3549225"/>
            <a:ext cx="18478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Højrepil 96"/>
          <p:cNvSpPr>
            <a:spLocks noChangeArrowheads="1"/>
          </p:cNvSpPr>
          <p:nvPr/>
        </p:nvSpPr>
        <p:spPr bwMode="auto">
          <a:xfrm>
            <a:off x="3168650" y="4073100"/>
            <a:ext cx="874713" cy="138112"/>
          </a:xfrm>
          <a:prstGeom prst="rightArrow">
            <a:avLst>
              <a:gd name="adj1" fmla="val 50000"/>
              <a:gd name="adj2" fmla="val 45712"/>
            </a:avLst>
          </a:prstGeom>
          <a:solidFill>
            <a:srgbClr val="FF0066"/>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buFontTx/>
              <a:buNone/>
            </a:pPr>
            <a:endParaRPr lang="en-US" altLang="en-US" sz="2400"/>
          </a:p>
        </p:txBody>
      </p:sp>
      <p:sp>
        <p:nvSpPr>
          <p:cNvPr id="27654" name="Tekstboks 99"/>
          <p:cNvSpPr txBox="1">
            <a:spLocks noChangeArrowheads="1"/>
          </p:cNvSpPr>
          <p:nvPr/>
        </p:nvSpPr>
        <p:spPr bwMode="auto">
          <a:xfrm>
            <a:off x="355600" y="5037268"/>
            <a:ext cx="8788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2400" b="0" dirty="0"/>
              <a:t>Dette kan sammenlignes med, at musik kan skabes i </a:t>
            </a:r>
            <a:r>
              <a:rPr lang="da-DK" altLang="en-US" sz="2400" b="0" dirty="0" err="1"/>
              <a:t>radio-huset</a:t>
            </a:r>
            <a:r>
              <a:rPr lang="da-DK" altLang="en-US" sz="2400" b="0" dirty="0"/>
              <a:t>, men høres i vores radioer.  </a:t>
            </a:r>
          </a:p>
          <a:p>
            <a:pPr eaLnBrk="1" hangingPunct="1">
              <a:spcBef>
                <a:spcPct val="0"/>
              </a:spcBef>
              <a:buFontTx/>
              <a:buNone/>
            </a:pPr>
            <a:r>
              <a:rPr lang="da-DK" altLang="en-US" sz="2400" b="0" dirty="0"/>
              <a:t>Det er muligt at skue op og ned for smertesignalet  - lige som radioen.  (Desværre kan man dog ikke </a:t>
            </a:r>
            <a:r>
              <a:rPr lang="da-DK" altLang="en-US" sz="2400" b="0" i="1" dirty="0"/>
              <a:t>lukke</a:t>
            </a:r>
            <a:r>
              <a:rPr lang="da-DK" altLang="en-US" sz="2400" b="0" dirty="0"/>
              <a:t> for smerten)</a:t>
            </a:r>
          </a:p>
        </p:txBody>
      </p:sp>
      <p:sp>
        <p:nvSpPr>
          <p:cNvPr id="27655" name="TextBox 78"/>
          <p:cNvSpPr txBox="1">
            <a:spLocks noChangeArrowheads="1"/>
          </p:cNvSpPr>
          <p:nvPr/>
        </p:nvSpPr>
        <p:spPr bwMode="auto">
          <a:xfrm>
            <a:off x="6843713" y="111125"/>
            <a:ext cx="2051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r" eaLnBrk="1" hangingPunct="1">
              <a:spcBef>
                <a:spcPct val="0"/>
              </a:spcBef>
              <a:buFontTx/>
              <a:buNone/>
            </a:pPr>
            <a:r>
              <a:rPr lang="da-DK" altLang="en-US" sz="1800" b="0" i="1">
                <a:solidFill>
                  <a:srgbClr val="7030A0"/>
                </a:solidFill>
              </a:rPr>
              <a:t>smerte-opfattelsen</a:t>
            </a:r>
          </a:p>
        </p:txBody>
      </p:sp>
      <p:sp>
        <p:nvSpPr>
          <p:cNvPr id="2" name="Rektangel 1">
            <a:extLst>
              <a:ext uri="{FF2B5EF4-FFF2-40B4-BE49-F238E27FC236}">
                <a16:creationId xmlns:a16="http://schemas.microsoft.com/office/drawing/2014/main" id="{9AF2FA87-68AE-4F39-8DEE-BD239461A03B}"/>
              </a:ext>
            </a:extLst>
          </p:cNvPr>
          <p:cNvSpPr/>
          <p:nvPr/>
        </p:nvSpPr>
        <p:spPr>
          <a:xfrm>
            <a:off x="541175" y="186112"/>
            <a:ext cx="6699379" cy="461665"/>
          </a:xfrm>
          <a:prstGeom prst="rect">
            <a:avLst/>
          </a:prstGeom>
        </p:spPr>
        <p:txBody>
          <a:bodyPr wrap="square">
            <a:spAutoFit/>
          </a:bodyPr>
          <a:lstStyle/>
          <a:p>
            <a:r>
              <a:rPr lang="da-DK" altLang="en-US" b="0" dirty="0"/>
              <a:t>Smerten skabes i ryggen, men føles i hjernen. </a:t>
            </a:r>
            <a:endParaRPr lang="en-US" dirty="0"/>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uppe 98"/>
          <p:cNvGrpSpPr>
            <a:grpSpLocks/>
          </p:cNvGrpSpPr>
          <p:nvPr/>
        </p:nvGrpSpPr>
        <p:grpSpPr bwMode="auto">
          <a:xfrm>
            <a:off x="1524000" y="257175"/>
            <a:ext cx="889000" cy="1312863"/>
            <a:chOff x="827799" y="1355835"/>
            <a:chExt cx="1410904" cy="2054663"/>
          </a:xfrm>
        </p:grpSpPr>
        <p:grpSp>
          <p:nvGrpSpPr>
            <p:cNvPr id="28689" name="Group 2"/>
            <p:cNvGrpSpPr>
              <a:grpSpLocks/>
            </p:cNvGrpSpPr>
            <p:nvPr/>
          </p:nvGrpSpPr>
          <p:grpSpPr bwMode="auto">
            <a:xfrm rot="-5400000">
              <a:off x="836075" y="2007870"/>
              <a:ext cx="2054663" cy="750593"/>
              <a:chOff x="3164" y="2016"/>
              <a:chExt cx="2230" cy="550"/>
            </a:xfrm>
          </p:grpSpPr>
          <p:sp>
            <p:nvSpPr>
              <p:cNvPr id="28776" name="Freeform 3"/>
              <p:cNvSpPr>
                <a:spLocks/>
              </p:cNvSpPr>
              <p:nvPr/>
            </p:nvSpPr>
            <p:spPr bwMode="auto">
              <a:xfrm flipH="1">
                <a:off x="4328" y="2026"/>
                <a:ext cx="1066" cy="540"/>
              </a:xfrm>
              <a:custGeom>
                <a:avLst/>
                <a:gdLst>
                  <a:gd name="T0" fmla="*/ 532 w 1066"/>
                  <a:gd name="T1" fmla="*/ 4 h 534"/>
                  <a:gd name="T2" fmla="*/ 448 w 1066"/>
                  <a:gd name="T3" fmla="*/ 80 h 534"/>
                  <a:gd name="T4" fmla="*/ 76 w 1066"/>
                  <a:gd name="T5" fmla="*/ 434 h 534"/>
                  <a:gd name="T6" fmla="*/ 4 w 1066"/>
                  <a:gd name="T7" fmla="*/ 611 h 534"/>
                  <a:gd name="T8" fmla="*/ 100 w 1066"/>
                  <a:gd name="T9" fmla="*/ 679 h 534"/>
                  <a:gd name="T10" fmla="*/ 496 w 1066"/>
                  <a:gd name="T11" fmla="*/ 727 h 534"/>
                  <a:gd name="T12" fmla="*/ 976 w 1066"/>
                  <a:gd name="T13" fmla="*/ 661 h 534"/>
                  <a:gd name="T14" fmla="*/ 1036 w 1066"/>
                  <a:gd name="T15" fmla="*/ 578 h 534"/>
                  <a:gd name="T16" fmla="*/ 988 w 1066"/>
                  <a:gd name="T17" fmla="*/ 333 h 534"/>
                  <a:gd name="T18" fmla="*/ 868 w 1066"/>
                  <a:gd name="T19" fmla="*/ 192 h 534"/>
                  <a:gd name="T20" fmla="*/ 676 w 1066"/>
                  <a:gd name="T21" fmla="*/ 80 h 534"/>
                  <a:gd name="T22" fmla="*/ 532 w 1066"/>
                  <a:gd name="T23" fmla="*/ 4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6"/>
                  <a:gd name="T37" fmla="*/ 0 h 534"/>
                  <a:gd name="T38" fmla="*/ 1066 w 1066"/>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6" h="534">
                    <a:moveTo>
                      <a:pt x="532" y="4"/>
                    </a:moveTo>
                    <a:cubicBezTo>
                      <a:pt x="494" y="4"/>
                      <a:pt x="524" y="0"/>
                      <a:pt x="448" y="52"/>
                    </a:cubicBezTo>
                    <a:cubicBezTo>
                      <a:pt x="372" y="104"/>
                      <a:pt x="150" y="250"/>
                      <a:pt x="76" y="316"/>
                    </a:cubicBezTo>
                    <a:cubicBezTo>
                      <a:pt x="2" y="382"/>
                      <a:pt x="0" y="418"/>
                      <a:pt x="4" y="448"/>
                    </a:cubicBezTo>
                    <a:cubicBezTo>
                      <a:pt x="8" y="478"/>
                      <a:pt x="18" y="482"/>
                      <a:pt x="100" y="496"/>
                    </a:cubicBezTo>
                    <a:cubicBezTo>
                      <a:pt x="182" y="510"/>
                      <a:pt x="350" y="534"/>
                      <a:pt x="496" y="532"/>
                    </a:cubicBezTo>
                    <a:cubicBezTo>
                      <a:pt x="642" y="530"/>
                      <a:pt x="886" y="502"/>
                      <a:pt x="976" y="484"/>
                    </a:cubicBezTo>
                    <a:cubicBezTo>
                      <a:pt x="1066" y="466"/>
                      <a:pt x="1034" y="464"/>
                      <a:pt x="1036" y="424"/>
                    </a:cubicBezTo>
                    <a:cubicBezTo>
                      <a:pt x="1038" y="384"/>
                      <a:pt x="1016" y="292"/>
                      <a:pt x="988" y="244"/>
                    </a:cubicBezTo>
                    <a:cubicBezTo>
                      <a:pt x="960" y="196"/>
                      <a:pt x="920" y="168"/>
                      <a:pt x="868" y="136"/>
                    </a:cubicBezTo>
                    <a:cubicBezTo>
                      <a:pt x="816" y="104"/>
                      <a:pt x="724" y="74"/>
                      <a:pt x="676" y="52"/>
                    </a:cubicBezTo>
                    <a:cubicBezTo>
                      <a:pt x="628" y="30"/>
                      <a:pt x="570" y="4"/>
                      <a:pt x="532" y="4"/>
                    </a:cubicBezTo>
                    <a:close/>
                  </a:path>
                </a:pathLst>
              </a:custGeom>
              <a:solidFill>
                <a:srgbClr val="CC9900"/>
              </a:solidFill>
              <a:ln w="12700">
                <a:solidFill>
                  <a:schemeClr val="tx1"/>
                </a:solidFill>
                <a:round/>
                <a:headEnd type="none" w="sm" len="sm"/>
                <a:tailEnd type="none" w="sm" len="sm"/>
              </a:ln>
            </p:spPr>
            <p:txBody>
              <a:bodyPr/>
              <a:lstStyle/>
              <a:p>
                <a:endParaRPr lang="da-DK"/>
              </a:p>
            </p:txBody>
          </p:sp>
          <p:sp>
            <p:nvSpPr>
              <p:cNvPr id="28777" name="Freeform 4"/>
              <p:cNvSpPr>
                <a:spLocks/>
              </p:cNvSpPr>
              <p:nvPr/>
            </p:nvSpPr>
            <p:spPr bwMode="auto">
              <a:xfrm rot="192929">
                <a:off x="3164" y="2016"/>
                <a:ext cx="1066" cy="534"/>
              </a:xfrm>
              <a:custGeom>
                <a:avLst/>
                <a:gdLst>
                  <a:gd name="T0" fmla="*/ 532 w 1066"/>
                  <a:gd name="T1" fmla="*/ 4 h 534"/>
                  <a:gd name="T2" fmla="*/ 448 w 1066"/>
                  <a:gd name="T3" fmla="*/ 52 h 534"/>
                  <a:gd name="T4" fmla="*/ 76 w 1066"/>
                  <a:gd name="T5" fmla="*/ 316 h 534"/>
                  <a:gd name="T6" fmla="*/ 4 w 1066"/>
                  <a:gd name="T7" fmla="*/ 448 h 534"/>
                  <a:gd name="T8" fmla="*/ 100 w 1066"/>
                  <a:gd name="T9" fmla="*/ 496 h 534"/>
                  <a:gd name="T10" fmla="*/ 496 w 1066"/>
                  <a:gd name="T11" fmla="*/ 532 h 534"/>
                  <a:gd name="T12" fmla="*/ 976 w 1066"/>
                  <a:gd name="T13" fmla="*/ 484 h 534"/>
                  <a:gd name="T14" fmla="*/ 1036 w 1066"/>
                  <a:gd name="T15" fmla="*/ 424 h 534"/>
                  <a:gd name="T16" fmla="*/ 988 w 1066"/>
                  <a:gd name="T17" fmla="*/ 244 h 534"/>
                  <a:gd name="T18" fmla="*/ 868 w 1066"/>
                  <a:gd name="T19" fmla="*/ 136 h 534"/>
                  <a:gd name="T20" fmla="*/ 676 w 1066"/>
                  <a:gd name="T21" fmla="*/ 52 h 534"/>
                  <a:gd name="T22" fmla="*/ 532 w 1066"/>
                  <a:gd name="T23" fmla="*/ 4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6"/>
                  <a:gd name="T37" fmla="*/ 0 h 534"/>
                  <a:gd name="T38" fmla="*/ 1066 w 1066"/>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6" h="534">
                    <a:moveTo>
                      <a:pt x="532" y="4"/>
                    </a:moveTo>
                    <a:cubicBezTo>
                      <a:pt x="494" y="4"/>
                      <a:pt x="524" y="0"/>
                      <a:pt x="448" y="52"/>
                    </a:cubicBezTo>
                    <a:cubicBezTo>
                      <a:pt x="372" y="104"/>
                      <a:pt x="150" y="250"/>
                      <a:pt x="76" y="316"/>
                    </a:cubicBezTo>
                    <a:cubicBezTo>
                      <a:pt x="2" y="382"/>
                      <a:pt x="0" y="418"/>
                      <a:pt x="4" y="448"/>
                    </a:cubicBezTo>
                    <a:cubicBezTo>
                      <a:pt x="8" y="478"/>
                      <a:pt x="18" y="482"/>
                      <a:pt x="100" y="496"/>
                    </a:cubicBezTo>
                    <a:cubicBezTo>
                      <a:pt x="182" y="510"/>
                      <a:pt x="350" y="534"/>
                      <a:pt x="496" y="532"/>
                    </a:cubicBezTo>
                    <a:cubicBezTo>
                      <a:pt x="642" y="530"/>
                      <a:pt x="886" y="502"/>
                      <a:pt x="976" y="484"/>
                    </a:cubicBezTo>
                    <a:cubicBezTo>
                      <a:pt x="1066" y="466"/>
                      <a:pt x="1034" y="464"/>
                      <a:pt x="1036" y="424"/>
                    </a:cubicBezTo>
                    <a:cubicBezTo>
                      <a:pt x="1038" y="384"/>
                      <a:pt x="1016" y="292"/>
                      <a:pt x="988" y="244"/>
                    </a:cubicBezTo>
                    <a:cubicBezTo>
                      <a:pt x="960" y="196"/>
                      <a:pt x="920" y="168"/>
                      <a:pt x="868" y="136"/>
                    </a:cubicBezTo>
                    <a:cubicBezTo>
                      <a:pt x="816" y="104"/>
                      <a:pt x="724" y="74"/>
                      <a:pt x="676" y="52"/>
                    </a:cubicBezTo>
                    <a:cubicBezTo>
                      <a:pt x="628" y="30"/>
                      <a:pt x="570" y="4"/>
                      <a:pt x="532" y="4"/>
                    </a:cubicBezTo>
                    <a:close/>
                  </a:path>
                </a:pathLst>
              </a:custGeom>
              <a:solidFill>
                <a:srgbClr val="CC9900"/>
              </a:solidFill>
              <a:ln w="12700">
                <a:solidFill>
                  <a:schemeClr val="tx1"/>
                </a:solidFill>
                <a:round/>
                <a:headEnd type="none" w="sm" len="sm"/>
                <a:tailEnd type="none" w="sm" len="sm"/>
              </a:ln>
            </p:spPr>
            <p:txBody>
              <a:bodyPr/>
              <a:lstStyle/>
              <a:p>
                <a:endParaRPr lang="da-DK"/>
              </a:p>
            </p:txBody>
          </p:sp>
        </p:grpSp>
        <p:sp>
          <p:nvSpPr>
            <p:cNvPr id="28690" name="Freeform 5"/>
            <p:cNvSpPr>
              <a:spLocks/>
            </p:cNvSpPr>
            <p:nvPr/>
          </p:nvSpPr>
          <p:spPr bwMode="auto">
            <a:xfrm rot="5400000">
              <a:off x="989532" y="1942015"/>
              <a:ext cx="1441739" cy="893888"/>
            </a:xfrm>
            <a:custGeom>
              <a:avLst/>
              <a:gdLst>
                <a:gd name="T0" fmla="*/ 2147483647 w 2178"/>
                <a:gd name="T1" fmla="*/ 2147483647 h 1360"/>
                <a:gd name="T2" fmla="*/ 2147483647 w 2178"/>
                <a:gd name="T3" fmla="*/ 2147483647 h 1360"/>
                <a:gd name="T4" fmla="*/ 2147483647 w 2178"/>
                <a:gd name="T5" fmla="*/ 2147483647 h 1360"/>
                <a:gd name="T6" fmla="*/ 2147483647 w 2178"/>
                <a:gd name="T7" fmla="*/ 2147483647 h 1360"/>
                <a:gd name="T8" fmla="*/ 2147483647 w 2178"/>
                <a:gd name="T9" fmla="*/ 2147483647 h 1360"/>
                <a:gd name="T10" fmla="*/ 2147483647 w 2178"/>
                <a:gd name="T11" fmla="*/ 2147483647 h 1360"/>
                <a:gd name="T12" fmla="*/ 2147483647 w 2178"/>
                <a:gd name="T13" fmla="*/ 2147483647 h 1360"/>
                <a:gd name="T14" fmla="*/ 2147483647 w 2178"/>
                <a:gd name="T15" fmla="*/ 2147483647 h 1360"/>
                <a:gd name="T16" fmla="*/ 2147483647 w 2178"/>
                <a:gd name="T17" fmla="*/ 2147483647 h 1360"/>
                <a:gd name="T18" fmla="*/ 2147483647 w 2178"/>
                <a:gd name="T19" fmla="*/ 2147483647 h 1360"/>
                <a:gd name="T20" fmla="*/ 2147483647 w 2178"/>
                <a:gd name="T21" fmla="*/ 2147483647 h 1360"/>
                <a:gd name="T22" fmla="*/ 2147483647 w 2178"/>
                <a:gd name="T23" fmla="*/ 2147483647 h 1360"/>
                <a:gd name="T24" fmla="*/ 2147483647 w 2178"/>
                <a:gd name="T25" fmla="*/ 2147483647 h 1360"/>
                <a:gd name="T26" fmla="*/ 2147483647 w 2178"/>
                <a:gd name="T27" fmla="*/ 2147483647 h 1360"/>
                <a:gd name="T28" fmla="*/ 2147483647 w 2178"/>
                <a:gd name="T29" fmla="*/ 2147483647 h 1360"/>
                <a:gd name="T30" fmla="*/ 2147483647 w 2178"/>
                <a:gd name="T31" fmla="*/ 2147483647 h 1360"/>
                <a:gd name="T32" fmla="*/ 2147483647 w 2178"/>
                <a:gd name="T33" fmla="*/ 2147483647 h 1360"/>
                <a:gd name="T34" fmla="*/ 2147483647 w 2178"/>
                <a:gd name="T35" fmla="*/ 2147483647 h 1360"/>
                <a:gd name="T36" fmla="*/ 2147483647 w 2178"/>
                <a:gd name="T37" fmla="*/ 2147483647 h 1360"/>
                <a:gd name="T38" fmla="*/ 2147483647 w 2178"/>
                <a:gd name="T39" fmla="*/ 2147483647 h 1360"/>
                <a:gd name="T40" fmla="*/ 2147483647 w 2178"/>
                <a:gd name="T41" fmla="*/ 2147483647 h 1360"/>
                <a:gd name="T42" fmla="*/ 2147483647 w 2178"/>
                <a:gd name="T43" fmla="*/ 2147483647 h 1360"/>
                <a:gd name="T44" fmla="*/ 2147483647 w 2178"/>
                <a:gd name="T45" fmla="*/ 2147483647 h 1360"/>
                <a:gd name="T46" fmla="*/ 2147483647 w 2178"/>
                <a:gd name="T47" fmla="*/ 2147483647 h 1360"/>
                <a:gd name="T48" fmla="*/ 2147483647 w 2178"/>
                <a:gd name="T49" fmla="*/ 2147483647 h 1360"/>
                <a:gd name="T50" fmla="*/ 2147483647 w 2178"/>
                <a:gd name="T51" fmla="*/ 2147483647 h 1360"/>
                <a:gd name="T52" fmla="*/ 2147483647 w 2178"/>
                <a:gd name="T53" fmla="*/ 2147483647 h 1360"/>
                <a:gd name="T54" fmla="*/ 2147483647 w 2178"/>
                <a:gd name="T55" fmla="*/ 2147483647 h 1360"/>
                <a:gd name="T56" fmla="*/ 2147483647 w 2178"/>
                <a:gd name="T57" fmla="*/ 2147483647 h 1360"/>
                <a:gd name="T58" fmla="*/ 2147483647 w 2178"/>
                <a:gd name="T59" fmla="*/ 2147483647 h 1360"/>
                <a:gd name="T60" fmla="*/ 2147483647 w 2178"/>
                <a:gd name="T61" fmla="*/ 2147483647 h 1360"/>
                <a:gd name="T62" fmla="*/ 2147483647 w 2178"/>
                <a:gd name="T63" fmla="*/ 2147483647 h 1360"/>
                <a:gd name="T64" fmla="*/ 2147483647 w 2178"/>
                <a:gd name="T65" fmla="*/ 2147483647 h 1360"/>
                <a:gd name="T66" fmla="*/ 2147483647 w 2178"/>
                <a:gd name="T67" fmla="*/ 2147483647 h 1360"/>
                <a:gd name="T68" fmla="*/ 2147483647 w 2178"/>
                <a:gd name="T69" fmla="*/ 2147483647 h 1360"/>
                <a:gd name="T70" fmla="*/ 2147483647 w 2178"/>
                <a:gd name="T71" fmla="*/ 2147483647 h 1360"/>
                <a:gd name="T72" fmla="*/ 2147483647 w 2178"/>
                <a:gd name="T73" fmla="*/ 2147483647 h 1360"/>
                <a:gd name="T74" fmla="*/ 2147483647 w 2178"/>
                <a:gd name="T75" fmla="*/ 2147483647 h 1360"/>
                <a:gd name="T76" fmla="*/ 2147483647 w 2178"/>
                <a:gd name="T77" fmla="*/ 2147483647 h 1360"/>
                <a:gd name="T78" fmla="*/ 2147483647 w 2178"/>
                <a:gd name="T79" fmla="*/ 2147483647 h 1360"/>
                <a:gd name="T80" fmla="*/ 2147483647 w 2178"/>
                <a:gd name="T81" fmla="*/ 2147483647 h 1360"/>
                <a:gd name="T82" fmla="*/ 2147483647 w 2178"/>
                <a:gd name="T83" fmla="*/ 2147483647 h 1360"/>
                <a:gd name="T84" fmla="*/ 2147483647 w 2178"/>
                <a:gd name="T85" fmla="*/ 2147483647 h 1360"/>
                <a:gd name="T86" fmla="*/ 2147483647 w 2178"/>
                <a:gd name="T87" fmla="*/ 2147483647 h 1360"/>
                <a:gd name="T88" fmla="*/ 2147483647 w 2178"/>
                <a:gd name="T89" fmla="*/ 2147483647 h 1360"/>
                <a:gd name="T90" fmla="*/ 2147483647 w 2178"/>
                <a:gd name="T91" fmla="*/ 2147483647 h 1360"/>
                <a:gd name="T92" fmla="*/ 2147483647 w 2178"/>
                <a:gd name="T93" fmla="*/ 2147483647 h 1360"/>
                <a:gd name="T94" fmla="*/ 2147483647 w 2178"/>
                <a:gd name="T95" fmla="*/ 2147483647 h 1360"/>
                <a:gd name="T96" fmla="*/ 2147483647 w 2178"/>
                <a:gd name="T97" fmla="*/ 2147483647 h 1360"/>
                <a:gd name="T98" fmla="*/ 2147483647 w 2178"/>
                <a:gd name="T99" fmla="*/ 2147483647 h 1360"/>
                <a:gd name="T100" fmla="*/ 2147483647 w 2178"/>
                <a:gd name="T101" fmla="*/ 2147483647 h 1360"/>
                <a:gd name="T102" fmla="*/ 2147483647 w 2178"/>
                <a:gd name="T103" fmla="*/ 2147483647 h 1360"/>
                <a:gd name="T104" fmla="*/ 2147483647 w 2178"/>
                <a:gd name="T105" fmla="*/ 2147483647 h 1360"/>
                <a:gd name="T106" fmla="*/ 2147483647 w 2178"/>
                <a:gd name="T107" fmla="*/ 2147483647 h 1360"/>
                <a:gd name="T108" fmla="*/ 2147483647 w 2178"/>
                <a:gd name="T109" fmla="*/ 2147483647 h 1360"/>
                <a:gd name="T110" fmla="*/ 2147483647 w 2178"/>
                <a:gd name="T111" fmla="*/ 2147483647 h 1360"/>
                <a:gd name="T112" fmla="*/ 2147483647 w 2178"/>
                <a:gd name="T113" fmla="*/ 2147483647 h 1360"/>
                <a:gd name="T114" fmla="*/ 2147483647 w 2178"/>
                <a:gd name="T115" fmla="*/ 2147483647 h 1360"/>
                <a:gd name="T116" fmla="*/ 2147483647 w 2178"/>
                <a:gd name="T117" fmla="*/ 2147483647 h 1360"/>
                <a:gd name="T118" fmla="*/ 2147483647 w 2178"/>
                <a:gd name="T119" fmla="*/ 2147483647 h 1360"/>
                <a:gd name="T120" fmla="*/ 2147483647 w 2178"/>
                <a:gd name="T121" fmla="*/ 2147483647 h 13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78"/>
                <a:gd name="T184" fmla="*/ 0 h 1360"/>
                <a:gd name="T185" fmla="*/ 2178 w 2178"/>
                <a:gd name="T186" fmla="*/ 1360 h 13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78" h="1360">
                  <a:moveTo>
                    <a:pt x="524" y="1359"/>
                  </a:moveTo>
                  <a:lnTo>
                    <a:pt x="521" y="1346"/>
                  </a:lnTo>
                  <a:lnTo>
                    <a:pt x="518" y="1334"/>
                  </a:lnTo>
                  <a:lnTo>
                    <a:pt x="515" y="1323"/>
                  </a:lnTo>
                  <a:lnTo>
                    <a:pt x="512" y="1312"/>
                  </a:lnTo>
                  <a:lnTo>
                    <a:pt x="509" y="1302"/>
                  </a:lnTo>
                  <a:lnTo>
                    <a:pt x="505" y="1292"/>
                  </a:lnTo>
                  <a:lnTo>
                    <a:pt x="502" y="1283"/>
                  </a:lnTo>
                  <a:lnTo>
                    <a:pt x="498" y="1275"/>
                  </a:lnTo>
                  <a:lnTo>
                    <a:pt x="494" y="1267"/>
                  </a:lnTo>
                  <a:lnTo>
                    <a:pt x="490" y="1260"/>
                  </a:lnTo>
                  <a:lnTo>
                    <a:pt x="486" y="1254"/>
                  </a:lnTo>
                  <a:lnTo>
                    <a:pt x="482" y="1248"/>
                  </a:lnTo>
                  <a:lnTo>
                    <a:pt x="478" y="1242"/>
                  </a:lnTo>
                  <a:lnTo>
                    <a:pt x="474" y="1237"/>
                  </a:lnTo>
                  <a:lnTo>
                    <a:pt x="470" y="1233"/>
                  </a:lnTo>
                  <a:lnTo>
                    <a:pt x="467" y="1229"/>
                  </a:lnTo>
                  <a:lnTo>
                    <a:pt x="463" y="1225"/>
                  </a:lnTo>
                  <a:lnTo>
                    <a:pt x="460" y="1222"/>
                  </a:lnTo>
                  <a:lnTo>
                    <a:pt x="456" y="1220"/>
                  </a:lnTo>
                  <a:lnTo>
                    <a:pt x="453" y="1217"/>
                  </a:lnTo>
                  <a:lnTo>
                    <a:pt x="450" y="1215"/>
                  </a:lnTo>
                  <a:lnTo>
                    <a:pt x="448" y="1214"/>
                  </a:lnTo>
                  <a:lnTo>
                    <a:pt x="445" y="1212"/>
                  </a:lnTo>
                  <a:lnTo>
                    <a:pt x="444" y="1211"/>
                  </a:lnTo>
                  <a:lnTo>
                    <a:pt x="442" y="1210"/>
                  </a:lnTo>
                  <a:lnTo>
                    <a:pt x="437" y="1209"/>
                  </a:lnTo>
                  <a:lnTo>
                    <a:pt x="432" y="1207"/>
                  </a:lnTo>
                  <a:lnTo>
                    <a:pt x="427" y="1206"/>
                  </a:lnTo>
                  <a:lnTo>
                    <a:pt x="421" y="1204"/>
                  </a:lnTo>
                  <a:lnTo>
                    <a:pt x="416" y="1203"/>
                  </a:lnTo>
                  <a:lnTo>
                    <a:pt x="410" y="1202"/>
                  </a:lnTo>
                  <a:lnTo>
                    <a:pt x="404" y="1201"/>
                  </a:lnTo>
                  <a:lnTo>
                    <a:pt x="397" y="1200"/>
                  </a:lnTo>
                  <a:lnTo>
                    <a:pt x="391" y="1200"/>
                  </a:lnTo>
                  <a:lnTo>
                    <a:pt x="384" y="1199"/>
                  </a:lnTo>
                  <a:lnTo>
                    <a:pt x="378" y="1198"/>
                  </a:lnTo>
                  <a:lnTo>
                    <a:pt x="371" y="1198"/>
                  </a:lnTo>
                  <a:lnTo>
                    <a:pt x="364" y="1197"/>
                  </a:lnTo>
                  <a:lnTo>
                    <a:pt x="356" y="1197"/>
                  </a:lnTo>
                  <a:lnTo>
                    <a:pt x="349" y="1197"/>
                  </a:lnTo>
                  <a:lnTo>
                    <a:pt x="342" y="1196"/>
                  </a:lnTo>
                  <a:lnTo>
                    <a:pt x="334" y="1196"/>
                  </a:lnTo>
                  <a:lnTo>
                    <a:pt x="326" y="1196"/>
                  </a:lnTo>
                  <a:lnTo>
                    <a:pt x="318" y="1196"/>
                  </a:lnTo>
                  <a:lnTo>
                    <a:pt x="311" y="1196"/>
                  </a:lnTo>
                  <a:lnTo>
                    <a:pt x="303" y="1196"/>
                  </a:lnTo>
                  <a:lnTo>
                    <a:pt x="295" y="1196"/>
                  </a:lnTo>
                  <a:lnTo>
                    <a:pt x="287" y="1196"/>
                  </a:lnTo>
                  <a:lnTo>
                    <a:pt x="278" y="1196"/>
                  </a:lnTo>
                  <a:lnTo>
                    <a:pt x="270" y="1196"/>
                  </a:lnTo>
                  <a:lnTo>
                    <a:pt x="262" y="1196"/>
                  </a:lnTo>
                  <a:lnTo>
                    <a:pt x="254" y="1197"/>
                  </a:lnTo>
                  <a:lnTo>
                    <a:pt x="246" y="1197"/>
                  </a:lnTo>
                  <a:lnTo>
                    <a:pt x="237" y="1197"/>
                  </a:lnTo>
                  <a:lnTo>
                    <a:pt x="229" y="1197"/>
                  </a:lnTo>
                  <a:lnTo>
                    <a:pt x="221" y="1197"/>
                  </a:lnTo>
                  <a:lnTo>
                    <a:pt x="213" y="1198"/>
                  </a:lnTo>
                  <a:lnTo>
                    <a:pt x="205" y="1198"/>
                  </a:lnTo>
                  <a:lnTo>
                    <a:pt x="196" y="1198"/>
                  </a:lnTo>
                  <a:lnTo>
                    <a:pt x="188" y="1198"/>
                  </a:lnTo>
                  <a:lnTo>
                    <a:pt x="180" y="1198"/>
                  </a:lnTo>
                  <a:lnTo>
                    <a:pt x="172" y="1199"/>
                  </a:lnTo>
                  <a:lnTo>
                    <a:pt x="164" y="1199"/>
                  </a:lnTo>
                  <a:lnTo>
                    <a:pt x="157" y="1199"/>
                  </a:lnTo>
                  <a:lnTo>
                    <a:pt x="149" y="1199"/>
                  </a:lnTo>
                  <a:lnTo>
                    <a:pt x="141" y="1199"/>
                  </a:lnTo>
                  <a:lnTo>
                    <a:pt x="134" y="1199"/>
                  </a:lnTo>
                  <a:lnTo>
                    <a:pt x="126" y="1199"/>
                  </a:lnTo>
                  <a:lnTo>
                    <a:pt x="119" y="1199"/>
                  </a:lnTo>
                  <a:lnTo>
                    <a:pt x="112" y="1199"/>
                  </a:lnTo>
                  <a:lnTo>
                    <a:pt x="105" y="1199"/>
                  </a:lnTo>
                  <a:lnTo>
                    <a:pt x="98" y="1198"/>
                  </a:lnTo>
                  <a:lnTo>
                    <a:pt x="91" y="1198"/>
                  </a:lnTo>
                  <a:lnTo>
                    <a:pt x="85" y="1198"/>
                  </a:lnTo>
                  <a:lnTo>
                    <a:pt x="78" y="1197"/>
                  </a:lnTo>
                  <a:lnTo>
                    <a:pt x="72" y="1197"/>
                  </a:lnTo>
                  <a:lnTo>
                    <a:pt x="66" y="1196"/>
                  </a:lnTo>
                  <a:lnTo>
                    <a:pt x="60" y="1196"/>
                  </a:lnTo>
                  <a:lnTo>
                    <a:pt x="55" y="1195"/>
                  </a:lnTo>
                  <a:lnTo>
                    <a:pt x="50" y="1194"/>
                  </a:lnTo>
                  <a:lnTo>
                    <a:pt x="44" y="1193"/>
                  </a:lnTo>
                  <a:lnTo>
                    <a:pt x="40" y="1192"/>
                  </a:lnTo>
                  <a:lnTo>
                    <a:pt x="35" y="1191"/>
                  </a:lnTo>
                  <a:lnTo>
                    <a:pt x="31" y="1190"/>
                  </a:lnTo>
                  <a:lnTo>
                    <a:pt x="26" y="1188"/>
                  </a:lnTo>
                  <a:lnTo>
                    <a:pt x="23" y="1187"/>
                  </a:lnTo>
                  <a:lnTo>
                    <a:pt x="19" y="1185"/>
                  </a:lnTo>
                  <a:lnTo>
                    <a:pt x="16" y="1184"/>
                  </a:lnTo>
                  <a:lnTo>
                    <a:pt x="13" y="1182"/>
                  </a:lnTo>
                  <a:lnTo>
                    <a:pt x="10" y="1180"/>
                  </a:lnTo>
                  <a:lnTo>
                    <a:pt x="8" y="1178"/>
                  </a:lnTo>
                  <a:lnTo>
                    <a:pt x="6" y="1176"/>
                  </a:lnTo>
                  <a:lnTo>
                    <a:pt x="4" y="1173"/>
                  </a:lnTo>
                  <a:lnTo>
                    <a:pt x="3" y="1171"/>
                  </a:lnTo>
                  <a:lnTo>
                    <a:pt x="2" y="1168"/>
                  </a:lnTo>
                  <a:lnTo>
                    <a:pt x="1" y="1160"/>
                  </a:lnTo>
                  <a:lnTo>
                    <a:pt x="0" y="1152"/>
                  </a:lnTo>
                  <a:lnTo>
                    <a:pt x="0" y="1144"/>
                  </a:lnTo>
                  <a:lnTo>
                    <a:pt x="0" y="1136"/>
                  </a:lnTo>
                  <a:lnTo>
                    <a:pt x="1" y="1128"/>
                  </a:lnTo>
                  <a:lnTo>
                    <a:pt x="2" y="1120"/>
                  </a:lnTo>
                  <a:lnTo>
                    <a:pt x="3" y="1112"/>
                  </a:lnTo>
                  <a:lnTo>
                    <a:pt x="5" y="1104"/>
                  </a:lnTo>
                  <a:lnTo>
                    <a:pt x="7" y="1096"/>
                  </a:lnTo>
                  <a:lnTo>
                    <a:pt x="9" y="1089"/>
                  </a:lnTo>
                  <a:lnTo>
                    <a:pt x="11" y="1081"/>
                  </a:lnTo>
                  <a:lnTo>
                    <a:pt x="14" y="1074"/>
                  </a:lnTo>
                  <a:lnTo>
                    <a:pt x="17" y="1067"/>
                  </a:lnTo>
                  <a:lnTo>
                    <a:pt x="20" y="1060"/>
                  </a:lnTo>
                  <a:lnTo>
                    <a:pt x="23" y="1054"/>
                  </a:lnTo>
                  <a:lnTo>
                    <a:pt x="26" y="1048"/>
                  </a:lnTo>
                  <a:lnTo>
                    <a:pt x="30" y="1042"/>
                  </a:lnTo>
                  <a:lnTo>
                    <a:pt x="34" y="1036"/>
                  </a:lnTo>
                  <a:lnTo>
                    <a:pt x="37" y="1031"/>
                  </a:lnTo>
                  <a:lnTo>
                    <a:pt x="41" y="1026"/>
                  </a:lnTo>
                  <a:lnTo>
                    <a:pt x="45" y="1021"/>
                  </a:lnTo>
                  <a:lnTo>
                    <a:pt x="49" y="1017"/>
                  </a:lnTo>
                  <a:lnTo>
                    <a:pt x="53" y="1013"/>
                  </a:lnTo>
                  <a:lnTo>
                    <a:pt x="56" y="1010"/>
                  </a:lnTo>
                  <a:lnTo>
                    <a:pt x="60" y="1007"/>
                  </a:lnTo>
                  <a:lnTo>
                    <a:pt x="64" y="1004"/>
                  </a:lnTo>
                  <a:lnTo>
                    <a:pt x="68" y="1002"/>
                  </a:lnTo>
                  <a:lnTo>
                    <a:pt x="71" y="1001"/>
                  </a:lnTo>
                  <a:lnTo>
                    <a:pt x="77" y="997"/>
                  </a:lnTo>
                  <a:lnTo>
                    <a:pt x="83" y="994"/>
                  </a:lnTo>
                  <a:lnTo>
                    <a:pt x="90" y="991"/>
                  </a:lnTo>
                  <a:lnTo>
                    <a:pt x="96" y="988"/>
                  </a:lnTo>
                  <a:lnTo>
                    <a:pt x="102" y="985"/>
                  </a:lnTo>
                  <a:lnTo>
                    <a:pt x="109" y="982"/>
                  </a:lnTo>
                  <a:lnTo>
                    <a:pt x="116" y="979"/>
                  </a:lnTo>
                  <a:lnTo>
                    <a:pt x="123" y="977"/>
                  </a:lnTo>
                  <a:lnTo>
                    <a:pt x="130" y="975"/>
                  </a:lnTo>
                  <a:lnTo>
                    <a:pt x="137" y="973"/>
                  </a:lnTo>
                  <a:lnTo>
                    <a:pt x="144" y="971"/>
                  </a:lnTo>
                  <a:lnTo>
                    <a:pt x="152" y="969"/>
                  </a:lnTo>
                  <a:lnTo>
                    <a:pt x="159" y="967"/>
                  </a:lnTo>
                  <a:lnTo>
                    <a:pt x="166" y="966"/>
                  </a:lnTo>
                  <a:lnTo>
                    <a:pt x="174" y="964"/>
                  </a:lnTo>
                  <a:lnTo>
                    <a:pt x="181" y="963"/>
                  </a:lnTo>
                  <a:lnTo>
                    <a:pt x="189" y="962"/>
                  </a:lnTo>
                  <a:lnTo>
                    <a:pt x="196" y="961"/>
                  </a:lnTo>
                  <a:lnTo>
                    <a:pt x="204" y="959"/>
                  </a:lnTo>
                  <a:lnTo>
                    <a:pt x="212" y="958"/>
                  </a:lnTo>
                  <a:lnTo>
                    <a:pt x="219" y="957"/>
                  </a:lnTo>
                  <a:lnTo>
                    <a:pt x="227" y="956"/>
                  </a:lnTo>
                  <a:lnTo>
                    <a:pt x="234" y="955"/>
                  </a:lnTo>
                  <a:lnTo>
                    <a:pt x="242" y="954"/>
                  </a:lnTo>
                  <a:lnTo>
                    <a:pt x="249" y="953"/>
                  </a:lnTo>
                  <a:lnTo>
                    <a:pt x="256" y="952"/>
                  </a:lnTo>
                  <a:lnTo>
                    <a:pt x="264" y="951"/>
                  </a:lnTo>
                  <a:lnTo>
                    <a:pt x="271" y="950"/>
                  </a:lnTo>
                  <a:lnTo>
                    <a:pt x="278" y="949"/>
                  </a:lnTo>
                  <a:lnTo>
                    <a:pt x="285" y="948"/>
                  </a:lnTo>
                  <a:lnTo>
                    <a:pt x="292" y="947"/>
                  </a:lnTo>
                  <a:lnTo>
                    <a:pt x="299" y="946"/>
                  </a:lnTo>
                  <a:lnTo>
                    <a:pt x="305" y="945"/>
                  </a:lnTo>
                  <a:lnTo>
                    <a:pt x="312" y="944"/>
                  </a:lnTo>
                  <a:lnTo>
                    <a:pt x="318" y="942"/>
                  </a:lnTo>
                  <a:lnTo>
                    <a:pt x="324" y="941"/>
                  </a:lnTo>
                  <a:lnTo>
                    <a:pt x="330" y="939"/>
                  </a:lnTo>
                  <a:lnTo>
                    <a:pt x="336" y="938"/>
                  </a:lnTo>
                  <a:lnTo>
                    <a:pt x="341" y="936"/>
                  </a:lnTo>
                  <a:lnTo>
                    <a:pt x="347" y="934"/>
                  </a:lnTo>
                  <a:lnTo>
                    <a:pt x="352" y="932"/>
                  </a:lnTo>
                  <a:lnTo>
                    <a:pt x="357" y="930"/>
                  </a:lnTo>
                  <a:lnTo>
                    <a:pt x="362" y="927"/>
                  </a:lnTo>
                  <a:lnTo>
                    <a:pt x="366" y="925"/>
                  </a:lnTo>
                  <a:lnTo>
                    <a:pt x="370" y="922"/>
                  </a:lnTo>
                  <a:lnTo>
                    <a:pt x="374" y="919"/>
                  </a:lnTo>
                  <a:lnTo>
                    <a:pt x="369" y="912"/>
                  </a:lnTo>
                  <a:lnTo>
                    <a:pt x="363" y="904"/>
                  </a:lnTo>
                  <a:lnTo>
                    <a:pt x="359" y="896"/>
                  </a:lnTo>
                  <a:lnTo>
                    <a:pt x="354" y="889"/>
                  </a:lnTo>
                  <a:lnTo>
                    <a:pt x="350" y="881"/>
                  </a:lnTo>
                  <a:lnTo>
                    <a:pt x="346" y="874"/>
                  </a:lnTo>
                  <a:lnTo>
                    <a:pt x="343" y="866"/>
                  </a:lnTo>
                  <a:lnTo>
                    <a:pt x="339" y="859"/>
                  </a:lnTo>
                  <a:lnTo>
                    <a:pt x="336" y="852"/>
                  </a:lnTo>
                  <a:lnTo>
                    <a:pt x="334" y="844"/>
                  </a:lnTo>
                  <a:lnTo>
                    <a:pt x="331" y="837"/>
                  </a:lnTo>
                  <a:lnTo>
                    <a:pt x="329" y="830"/>
                  </a:lnTo>
                  <a:lnTo>
                    <a:pt x="327" y="823"/>
                  </a:lnTo>
                  <a:lnTo>
                    <a:pt x="326" y="816"/>
                  </a:lnTo>
                  <a:lnTo>
                    <a:pt x="325" y="809"/>
                  </a:lnTo>
                  <a:lnTo>
                    <a:pt x="324" y="803"/>
                  </a:lnTo>
                  <a:lnTo>
                    <a:pt x="323" y="796"/>
                  </a:lnTo>
                  <a:lnTo>
                    <a:pt x="322" y="789"/>
                  </a:lnTo>
                  <a:lnTo>
                    <a:pt x="322" y="783"/>
                  </a:lnTo>
                  <a:lnTo>
                    <a:pt x="322" y="776"/>
                  </a:lnTo>
                  <a:lnTo>
                    <a:pt x="322" y="770"/>
                  </a:lnTo>
                  <a:lnTo>
                    <a:pt x="322" y="764"/>
                  </a:lnTo>
                  <a:lnTo>
                    <a:pt x="323" y="758"/>
                  </a:lnTo>
                  <a:lnTo>
                    <a:pt x="324" y="752"/>
                  </a:lnTo>
                  <a:lnTo>
                    <a:pt x="325" y="746"/>
                  </a:lnTo>
                  <a:lnTo>
                    <a:pt x="326" y="740"/>
                  </a:lnTo>
                  <a:lnTo>
                    <a:pt x="327" y="734"/>
                  </a:lnTo>
                  <a:lnTo>
                    <a:pt x="329" y="729"/>
                  </a:lnTo>
                  <a:lnTo>
                    <a:pt x="331" y="723"/>
                  </a:lnTo>
                  <a:lnTo>
                    <a:pt x="333" y="718"/>
                  </a:lnTo>
                  <a:lnTo>
                    <a:pt x="335" y="712"/>
                  </a:lnTo>
                  <a:lnTo>
                    <a:pt x="337" y="707"/>
                  </a:lnTo>
                  <a:lnTo>
                    <a:pt x="339" y="702"/>
                  </a:lnTo>
                  <a:lnTo>
                    <a:pt x="342" y="697"/>
                  </a:lnTo>
                  <a:lnTo>
                    <a:pt x="345" y="692"/>
                  </a:lnTo>
                  <a:lnTo>
                    <a:pt x="347" y="688"/>
                  </a:lnTo>
                  <a:lnTo>
                    <a:pt x="350" y="683"/>
                  </a:lnTo>
                  <a:lnTo>
                    <a:pt x="353" y="679"/>
                  </a:lnTo>
                  <a:lnTo>
                    <a:pt x="357" y="675"/>
                  </a:lnTo>
                  <a:lnTo>
                    <a:pt x="360" y="670"/>
                  </a:lnTo>
                  <a:lnTo>
                    <a:pt x="363" y="666"/>
                  </a:lnTo>
                  <a:lnTo>
                    <a:pt x="367" y="663"/>
                  </a:lnTo>
                  <a:lnTo>
                    <a:pt x="370" y="659"/>
                  </a:lnTo>
                  <a:lnTo>
                    <a:pt x="374" y="655"/>
                  </a:lnTo>
                  <a:lnTo>
                    <a:pt x="378" y="652"/>
                  </a:lnTo>
                  <a:lnTo>
                    <a:pt x="382" y="649"/>
                  </a:lnTo>
                  <a:lnTo>
                    <a:pt x="385" y="645"/>
                  </a:lnTo>
                  <a:lnTo>
                    <a:pt x="389" y="642"/>
                  </a:lnTo>
                  <a:lnTo>
                    <a:pt x="393" y="640"/>
                  </a:lnTo>
                  <a:lnTo>
                    <a:pt x="397" y="637"/>
                  </a:lnTo>
                  <a:lnTo>
                    <a:pt x="402" y="635"/>
                  </a:lnTo>
                  <a:lnTo>
                    <a:pt x="406" y="632"/>
                  </a:lnTo>
                  <a:lnTo>
                    <a:pt x="410" y="630"/>
                  </a:lnTo>
                  <a:lnTo>
                    <a:pt x="414" y="628"/>
                  </a:lnTo>
                  <a:lnTo>
                    <a:pt x="418" y="626"/>
                  </a:lnTo>
                  <a:lnTo>
                    <a:pt x="422" y="625"/>
                  </a:lnTo>
                  <a:lnTo>
                    <a:pt x="427" y="623"/>
                  </a:lnTo>
                  <a:lnTo>
                    <a:pt x="431" y="622"/>
                  </a:lnTo>
                  <a:lnTo>
                    <a:pt x="435" y="621"/>
                  </a:lnTo>
                  <a:lnTo>
                    <a:pt x="441" y="623"/>
                  </a:lnTo>
                  <a:lnTo>
                    <a:pt x="446" y="627"/>
                  </a:lnTo>
                  <a:lnTo>
                    <a:pt x="451" y="630"/>
                  </a:lnTo>
                  <a:lnTo>
                    <a:pt x="456" y="634"/>
                  </a:lnTo>
                  <a:lnTo>
                    <a:pt x="460" y="638"/>
                  </a:lnTo>
                  <a:lnTo>
                    <a:pt x="465" y="643"/>
                  </a:lnTo>
                  <a:lnTo>
                    <a:pt x="469" y="648"/>
                  </a:lnTo>
                  <a:lnTo>
                    <a:pt x="473" y="653"/>
                  </a:lnTo>
                  <a:lnTo>
                    <a:pt x="477" y="659"/>
                  </a:lnTo>
                  <a:lnTo>
                    <a:pt x="481" y="664"/>
                  </a:lnTo>
                  <a:lnTo>
                    <a:pt x="484" y="670"/>
                  </a:lnTo>
                  <a:lnTo>
                    <a:pt x="488" y="676"/>
                  </a:lnTo>
                  <a:lnTo>
                    <a:pt x="491" y="683"/>
                  </a:lnTo>
                  <a:lnTo>
                    <a:pt x="495" y="689"/>
                  </a:lnTo>
                  <a:lnTo>
                    <a:pt x="498" y="695"/>
                  </a:lnTo>
                  <a:lnTo>
                    <a:pt x="501" y="702"/>
                  </a:lnTo>
                  <a:lnTo>
                    <a:pt x="504" y="709"/>
                  </a:lnTo>
                  <a:lnTo>
                    <a:pt x="508" y="715"/>
                  </a:lnTo>
                  <a:lnTo>
                    <a:pt x="511" y="722"/>
                  </a:lnTo>
                  <a:lnTo>
                    <a:pt x="514" y="729"/>
                  </a:lnTo>
                  <a:lnTo>
                    <a:pt x="517" y="736"/>
                  </a:lnTo>
                  <a:lnTo>
                    <a:pt x="520" y="742"/>
                  </a:lnTo>
                  <a:lnTo>
                    <a:pt x="524" y="749"/>
                  </a:lnTo>
                  <a:lnTo>
                    <a:pt x="527" y="755"/>
                  </a:lnTo>
                  <a:lnTo>
                    <a:pt x="530" y="762"/>
                  </a:lnTo>
                  <a:lnTo>
                    <a:pt x="534" y="768"/>
                  </a:lnTo>
                  <a:lnTo>
                    <a:pt x="538" y="774"/>
                  </a:lnTo>
                  <a:lnTo>
                    <a:pt x="544" y="771"/>
                  </a:lnTo>
                  <a:lnTo>
                    <a:pt x="550" y="768"/>
                  </a:lnTo>
                  <a:lnTo>
                    <a:pt x="556" y="765"/>
                  </a:lnTo>
                  <a:lnTo>
                    <a:pt x="562" y="762"/>
                  </a:lnTo>
                  <a:lnTo>
                    <a:pt x="568" y="758"/>
                  </a:lnTo>
                  <a:lnTo>
                    <a:pt x="574" y="755"/>
                  </a:lnTo>
                  <a:lnTo>
                    <a:pt x="580" y="752"/>
                  </a:lnTo>
                  <a:lnTo>
                    <a:pt x="586" y="749"/>
                  </a:lnTo>
                  <a:lnTo>
                    <a:pt x="592" y="746"/>
                  </a:lnTo>
                  <a:lnTo>
                    <a:pt x="598" y="742"/>
                  </a:lnTo>
                  <a:lnTo>
                    <a:pt x="604" y="739"/>
                  </a:lnTo>
                  <a:lnTo>
                    <a:pt x="610" y="736"/>
                  </a:lnTo>
                  <a:lnTo>
                    <a:pt x="616" y="732"/>
                  </a:lnTo>
                  <a:lnTo>
                    <a:pt x="621" y="729"/>
                  </a:lnTo>
                  <a:lnTo>
                    <a:pt x="627" y="725"/>
                  </a:lnTo>
                  <a:lnTo>
                    <a:pt x="633" y="722"/>
                  </a:lnTo>
                  <a:lnTo>
                    <a:pt x="638" y="718"/>
                  </a:lnTo>
                  <a:lnTo>
                    <a:pt x="644" y="715"/>
                  </a:lnTo>
                  <a:lnTo>
                    <a:pt x="650" y="711"/>
                  </a:lnTo>
                  <a:lnTo>
                    <a:pt x="655" y="707"/>
                  </a:lnTo>
                  <a:lnTo>
                    <a:pt x="661" y="704"/>
                  </a:lnTo>
                  <a:lnTo>
                    <a:pt x="666" y="700"/>
                  </a:lnTo>
                  <a:lnTo>
                    <a:pt x="672" y="696"/>
                  </a:lnTo>
                  <a:lnTo>
                    <a:pt x="677" y="692"/>
                  </a:lnTo>
                  <a:lnTo>
                    <a:pt x="682" y="688"/>
                  </a:lnTo>
                  <a:lnTo>
                    <a:pt x="688" y="684"/>
                  </a:lnTo>
                  <a:lnTo>
                    <a:pt x="693" y="680"/>
                  </a:lnTo>
                  <a:lnTo>
                    <a:pt x="698" y="676"/>
                  </a:lnTo>
                  <a:lnTo>
                    <a:pt x="704" y="672"/>
                  </a:lnTo>
                  <a:lnTo>
                    <a:pt x="709" y="668"/>
                  </a:lnTo>
                  <a:lnTo>
                    <a:pt x="714" y="664"/>
                  </a:lnTo>
                  <a:lnTo>
                    <a:pt x="719" y="659"/>
                  </a:lnTo>
                  <a:lnTo>
                    <a:pt x="724" y="655"/>
                  </a:lnTo>
                  <a:lnTo>
                    <a:pt x="729" y="650"/>
                  </a:lnTo>
                  <a:lnTo>
                    <a:pt x="735" y="646"/>
                  </a:lnTo>
                  <a:lnTo>
                    <a:pt x="740" y="641"/>
                  </a:lnTo>
                  <a:lnTo>
                    <a:pt x="745" y="637"/>
                  </a:lnTo>
                  <a:lnTo>
                    <a:pt x="750" y="632"/>
                  </a:lnTo>
                  <a:lnTo>
                    <a:pt x="755" y="627"/>
                  </a:lnTo>
                  <a:lnTo>
                    <a:pt x="759" y="622"/>
                  </a:lnTo>
                  <a:lnTo>
                    <a:pt x="764" y="617"/>
                  </a:lnTo>
                  <a:lnTo>
                    <a:pt x="769" y="612"/>
                  </a:lnTo>
                  <a:lnTo>
                    <a:pt x="774" y="607"/>
                  </a:lnTo>
                  <a:lnTo>
                    <a:pt x="779" y="602"/>
                  </a:lnTo>
                  <a:lnTo>
                    <a:pt x="784" y="597"/>
                  </a:lnTo>
                  <a:lnTo>
                    <a:pt x="789" y="592"/>
                  </a:lnTo>
                  <a:lnTo>
                    <a:pt x="793" y="586"/>
                  </a:lnTo>
                  <a:lnTo>
                    <a:pt x="798" y="581"/>
                  </a:lnTo>
                  <a:lnTo>
                    <a:pt x="803" y="575"/>
                  </a:lnTo>
                  <a:lnTo>
                    <a:pt x="807" y="570"/>
                  </a:lnTo>
                  <a:lnTo>
                    <a:pt x="812" y="564"/>
                  </a:lnTo>
                  <a:lnTo>
                    <a:pt x="817" y="558"/>
                  </a:lnTo>
                  <a:lnTo>
                    <a:pt x="821" y="552"/>
                  </a:lnTo>
                  <a:lnTo>
                    <a:pt x="826" y="546"/>
                  </a:lnTo>
                  <a:lnTo>
                    <a:pt x="830" y="540"/>
                  </a:lnTo>
                  <a:lnTo>
                    <a:pt x="835" y="534"/>
                  </a:lnTo>
                  <a:lnTo>
                    <a:pt x="839" y="528"/>
                  </a:lnTo>
                  <a:lnTo>
                    <a:pt x="844" y="522"/>
                  </a:lnTo>
                  <a:lnTo>
                    <a:pt x="848" y="515"/>
                  </a:lnTo>
                  <a:lnTo>
                    <a:pt x="853" y="509"/>
                  </a:lnTo>
                  <a:lnTo>
                    <a:pt x="857" y="502"/>
                  </a:lnTo>
                  <a:lnTo>
                    <a:pt x="861" y="495"/>
                  </a:lnTo>
                  <a:lnTo>
                    <a:pt x="866" y="489"/>
                  </a:lnTo>
                  <a:lnTo>
                    <a:pt x="870" y="482"/>
                  </a:lnTo>
                  <a:lnTo>
                    <a:pt x="875" y="475"/>
                  </a:lnTo>
                  <a:lnTo>
                    <a:pt x="879" y="468"/>
                  </a:lnTo>
                  <a:lnTo>
                    <a:pt x="882" y="458"/>
                  </a:lnTo>
                  <a:lnTo>
                    <a:pt x="885" y="448"/>
                  </a:lnTo>
                  <a:lnTo>
                    <a:pt x="889" y="439"/>
                  </a:lnTo>
                  <a:lnTo>
                    <a:pt x="892" y="429"/>
                  </a:lnTo>
                  <a:lnTo>
                    <a:pt x="895" y="419"/>
                  </a:lnTo>
                  <a:lnTo>
                    <a:pt x="897" y="410"/>
                  </a:lnTo>
                  <a:lnTo>
                    <a:pt x="900" y="400"/>
                  </a:lnTo>
                  <a:lnTo>
                    <a:pt x="903" y="391"/>
                  </a:lnTo>
                  <a:lnTo>
                    <a:pt x="906" y="381"/>
                  </a:lnTo>
                  <a:lnTo>
                    <a:pt x="908" y="372"/>
                  </a:lnTo>
                  <a:lnTo>
                    <a:pt x="911" y="362"/>
                  </a:lnTo>
                  <a:lnTo>
                    <a:pt x="913" y="353"/>
                  </a:lnTo>
                  <a:lnTo>
                    <a:pt x="915" y="344"/>
                  </a:lnTo>
                  <a:lnTo>
                    <a:pt x="918" y="334"/>
                  </a:lnTo>
                  <a:lnTo>
                    <a:pt x="920" y="325"/>
                  </a:lnTo>
                  <a:lnTo>
                    <a:pt x="922" y="316"/>
                  </a:lnTo>
                  <a:lnTo>
                    <a:pt x="924" y="307"/>
                  </a:lnTo>
                  <a:lnTo>
                    <a:pt x="926" y="298"/>
                  </a:lnTo>
                  <a:lnTo>
                    <a:pt x="928" y="289"/>
                  </a:lnTo>
                  <a:lnTo>
                    <a:pt x="930" y="280"/>
                  </a:lnTo>
                  <a:lnTo>
                    <a:pt x="932" y="272"/>
                  </a:lnTo>
                  <a:lnTo>
                    <a:pt x="933" y="263"/>
                  </a:lnTo>
                  <a:lnTo>
                    <a:pt x="935" y="254"/>
                  </a:lnTo>
                  <a:lnTo>
                    <a:pt x="937" y="246"/>
                  </a:lnTo>
                  <a:lnTo>
                    <a:pt x="938" y="238"/>
                  </a:lnTo>
                  <a:lnTo>
                    <a:pt x="940" y="230"/>
                  </a:lnTo>
                  <a:lnTo>
                    <a:pt x="941" y="221"/>
                  </a:lnTo>
                  <a:lnTo>
                    <a:pt x="943" y="213"/>
                  </a:lnTo>
                  <a:lnTo>
                    <a:pt x="944" y="206"/>
                  </a:lnTo>
                  <a:lnTo>
                    <a:pt x="946" y="198"/>
                  </a:lnTo>
                  <a:lnTo>
                    <a:pt x="947" y="190"/>
                  </a:lnTo>
                  <a:lnTo>
                    <a:pt x="948" y="183"/>
                  </a:lnTo>
                  <a:lnTo>
                    <a:pt x="950" y="175"/>
                  </a:lnTo>
                  <a:lnTo>
                    <a:pt x="951" y="168"/>
                  </a:lnTo>
                  <a:lnTo>
                    <a:pt x="952" y="161"/>
                  </a:lnTo>
                  <a:lnTo>
                    <a:pt x="954" y="154"/>
                  </a:lnTo>
                  <a:lnTo>
                    <a:pt x="955" y="148"/>
                  </a:lnTo>
                  <a:lnTo>
                    <a:pt x="956" y="141"/>
                  </a:lnTo>
                  <a:lnTo>
                    <a:pt x="957" y="135"/>
                  </a:lnTo>
                  <a:lnTo>
                    <a:pt x="958" y="128"/>
                  </a:lnTo>
                  <a:lnTo>
                    <a:pt x="959" y="122"/>
                  </a:lnTo>
                  <a:lnTo>
                    <a:pt x="960" y="116"/>
                  </a:lnTo>
                  <a:lnTo>
                    <a:pt x="962" y="111"/>
                  </a:lnTo>
                  <a:lnTo>
                    <a:pt x="963" y="105"/>
                  </a:lnTo>
                  <a:lnTo>
                    <a:pt x="964" y="100"/>
                  </a:lnTo>
                  <a:lnTo>
                    <a:pt x="965" y="94"/>
                  </a:lnTo>
                  <a:lnTo>
                    <a:pt x="966" y="89"/>
                  </a:lnTo>
                  <a:lnTo>
                    <a:pt x="967" y="85"/>
                  </a:lnTo>
                  <a:lnTo>
                    <a:pt x="968" y="80"/>
                  </a:lnTo>
                  <a:lnTo>
                    <a:pt x="969" y="76"/>
                  </a:lnTo>
                  <a:lnTo>
                    <a:pt x="970" y="72"/>
                  </a:lnTo>
                  <a:lnTo>
                    <a:pt x="971" y="68"/>
                  </a:lnTo>
                  <a:lnTo>
                    <a:pt x="973" y="64"/>
                  </a:lnTo>
                  <a:lnTo>
                    <a:pt x="974" y="60"/>
                  </a:lnTo>
                  <a:lnTo>
                    <a:pt x="975" y="57"/>
                  </a:lnTo>
                  <a:lnTo>
                    <a:pt x="976" y="54"/>
                  </a:lnTo>
                  <a:lnTo>
                    <a:pt x="977" y="51"/>
                  </a:lnTo>
                  <a:lnTo>
                    <a:pt x="978" y="49"/>
                  </a:lnTo>
                  <a:lnTo>
                    <a:pt x="980" y="46"/>
                  </a:lnTo>
                  <a:lnTo>
                    <a:pt x="981" y="44"/>
                  </a:lnTo>
                  <a:lnTo>
                    <a:pt x="982" y="43"/>
                  </a:lnTo>
                  <a:lnTo>
                    <a:pt x="983" y="41"/>
                  </a:lnTo>
                  <a:lnTo>
                    <a:pt x="988" y="34"/>
                  </a:lnTo>
                  <a:lnTo>
                    <a:pt x="993" y="28"/>
                  </a:lnTo>
                  <a:lnTo>
                    <a:pt x="998" y="23"/>
                  </a:lnTo>
                  <a:lnTo>
                    <a:pt x="1004" y="19"/>
                  </a:lnTo>
                  <a:lnTo>
                    <a:pt x="1010" y="15"/>
                  </a:lnTo>
                  <a:lnTo>
                    <a:pt x="1016" y="12"/>
                  </a:lnTo>
                  <a:lnTo>
                    <a:pt x="1022" y="9"/>
                  </a:lnTo>
                  <a:lnTo>
                    <a:pt x="1028" y="7"/>
                  </a:lnTo>
                  <a:lnTo>
                    <a:pt x="1035" y="5"/>
                  </a:lnTo>
                  <a:lnTo>
                    <a:pt x="1041" y="4"/>
                  </a:lnTo>
                  <a:lnTo>
                    <a:pt x="1048" y="3"/>
                  </a:lnTo>
                  <a:lnTo>
                    <a:pt x="1055" y="2"/>
                  </a:lnTo>
                  <a:lnTo>
                    <a:pt x="1061" y="2"/>
                  </a:lnTo>
                  <a:lnTo>
                    <a:pt x="1068" y="1"/>
                  </a:lnTo>
                  <a:lnTo>
                    <a:pt x="1075" y="1"/>
                  </a:lnTo>
                  <a:lnTo>
                    <a:pt x="1081" y="0"/>
                  </a:lnTo>
                  <a:lnTo>
                    <a:pt x="1087" y="0"/>
                  </a:lnTo>
                  <a:lnTo>
                    <a:pt x="1100" y="0"/>
                  </a:lnTo>
                  <a:lnTo>
                    <a:pt x="1112" y="1"/>
                  </a:lnTo>
                  <a:lnTo>
                    <a:pt x="1123" y="2"/>
                  </a:lnTo>
                  <a:lnTo>
                    <a:pt x="1133" y="4"/>
                  </a:lnTo>
                  <a:lnTo>
                    <a:pt x="1142" y="6"/>
                  </a:lnTo>
                  <a:lnTo>
                    <a:pt x="1150" y="8"/>
                  </a:lnTo>
                  <a:lnTo>
                    <a:pt x="1157" y="11"/>
                  </a:lnTo>
                  <a:lnTo>
                    <a:pt x="1163" y="14"/>
                  </a:lnTo>
                  <a:lnTo>
                    <a:pt x="1169" y="17"/>
                  </a:lnTo>
                  <a:lnTo>
                    <a:pt x="1174" y="21"/>
                  </a:lnTo>
                  <a:lnTo>
                    <a:pt x="1178" y="24"/>
                  </a:lnTo>
                  <a:lnTo>
                    <a:pt x="1182" y="28"/>
                  </a:lnTo>
                  <a:lnTo>
                    <a:pt x="1185" y="32"/>
                  </a:lnTo>
                  <a:lnTo>
                    <a:pt x="1188" y="35"/>
                  </a:lnTo>
                  <a:lnTo>
                    <a:pt x="1190" y="39"/>
                  </a:lnTo>
                  <a:lnTo>
                    <a:pt x="1192" y="42"/>
                  </a:lnTo>
                  <a:lnTo>
                    <a:pt x="1194" y="46"/>
                  </a:lnTo>
                  <a:lnTo>
                    <a:pt x="1196" y="52"/>
                  </a:lnTo>
                  <a:lnTo>
                    <a:pt x="1198" y="58"/>
                  </a:lnTo>
                  <a:lnTo>
                    <a:pt x="1200" y="65"/>
                  </a:lnTo>
                  <a:lnTo>
                    <a:pt x="1201" y="71"/>
                  </a:lnTo>
                  <a:lnTo>
                    <a:pt x="1203" y="78"/>
                  </a:lnTo>
                  <a:lnTo>
                    <a:pt x="1205" y="84"/>
                  </a:lnTo>
                  <a:lnTo>
                    <a:pt x="1206" y="91"/>
                  </a:lnTo>
                  <a:lnTo>
                    <a:pt x="1208" y="97"/>
                  </a:lnTo>
                  <a:lnTo>
                    <a:pt x="1209" y="104"/>
                  </a:lnTo>
                  <a:lnTo>
                    <a:pt x="1211" y="110"/>
                  </a:lnTo>
                  <a:lnTo>
                    <a:pt x="1213" y="117"/>
                  </a:lnTo>
                  <a:lnTo>
                    <a:pt x="1214" y="124"/>
                  </a:lnTo>
                  <a:lnTo>
                    <a:pt x="1216" y="130"/>
                  </a:lnTo>
                  <a:lnTo>
                    <a:pt x="1217" y="137"/>
                  </a:lnTo>
                  <a:lnTo>
                    <a:pt x="1219" y="144"/>
                  </a:lnTo>
                  <a:lnTo>
                    <a:pt x="1220" y="151"/>
                  </a:lnTo>
                  <a:lnTo>
                    <a:pt x="1221" y="157"/>
                  </a:lnTo>
                  <a:lnTo>
                    <a:pt x="1223" y="164"/>
                  </a:lnTo>
                  <a:lnTo>
                    <a:pt x="1224" y="171"/>
                  </a:lnTo>
                  <a:lnTo>
                    <a:pt x="1226" y="178"/>
                  </a:lnTo>
                  <a:lnTo>
                    <a:pt x="1227" y="185"/>
                  </a:lnTo>
                  <a:lnTo>
                    <a:pt x="1229" y="192"/>
                  </a:lnTo>
                  <a:lnTo>
                    <a:pt x="1230" y="199"/>
                  </a:lnTo>
                  <a:lnTo>
                    <a:pt x="1232" y="206"/>
                  </a:lnTo>
                  <a:lnTo>
                    <a:pt x="1233" y="213"/>
                  </a:lnTo>
                  <a:lnTo>
                    <a:pt x="1235" y="220"/>
                  </a:lnTo>
                  <a:lnTo>
                    <a:pt x="1236" y="227"/>
                  </a:lnTo>
                  <a:lnTo>
                    <a:pt x="1237" y="234"/>
                  </a:lnTo>
                  <a:lnTo>
                    <a:pt x="1239" y="242"/>
                  </a:lnTo>
                  <a:lnTo>
                    <a:pt x="1240" y="249"/>
                  </a:lnTo>
                  <a:lnTo>
                    <a:pt x="1242" y="256"/>
                  </a:lnTo>
                  <a:lnTo>
                    <a:pt x="1243" y="263"/>
                  </a:lnTo>
                  <a:lnTo>
                    <a:pt x="1245" y="270"/>
                  </a:lnTo>
                  <a:lnTo>
                    <a:pt x="1247" y="277"/>
                  </a:lnTo>
                  <a:lnTo>
                    <a:pt x="1248" y="285"/>
                  </a:lnTo>
                  <a:lnTo>
                    <a:pt x="1250" y="292"/>
                  </a:lnTo>
                  <a:lnTo>
                    <a:pt x="1251" y="299"/>
                  </a:lnTo>
                  <a:lnTo>
                    <a:pt x="1253" y="306"/>
                  </a:lnTo>
                  <a:lnTo>
                    <a:pt x="1255" y="314"/>
                  </a:lnTo>
                  <a:lnTo>
                    <a:pt x="1256" y="321"/>
                  </a:lnTo>
                  <a:lnTo>
                    <a:pt x="1258" y="328"/>
                  </a:lnTo>
                  <a:lnTo>
                    <a:pt x="1260" y="335"/>
                  </a:lnTo>
                  <a:lnTo>
                    <a:pt x="1262" y="343"/>
                  </a:lnTo>
                  <a:lnTo>
                    <a:pt x="1263" y="350"/>
                  </a:lnTo>
                  <a:lnTo>
                    <a:pt x="1265" y="357"/>
                  </a:lnTo>
                  <a:lnTo>
                    <a:pt x="1267" y="365"/>
                  </a:lnTo>
                  <a:lnTo>
                    <a:pt x="1269" y="372"/>
                  </a:lnTo>
                  <a:lnTo>
                    <a:pt x="1271" y="379"/>
                  </a:lnTo>
                  <a:lnTo>
                    <a:pt x="1273" y="386"/>
                  </a:lnTo>
                  <a:lnTo>
                    <a:pt x="1275" y="394"/>
                  </a:lnTo>
                  <a:lnTo>
                    <a:pt x="1277" y="401"/>
                  </a:lnTo>
                  <a:lnTo>
                    <a:pt x="1279" y="408"/>
                  </a:lnTo>
                  <a:lnTo>
                    <a:pt x="1281" y="416"/>
                  </a:lnTo>
                  <a:lnTo>
                    <a:pt x="1283" y="423"/>
                  </a:lnTo>
                  <a:lnTo>
                    <a:pt x="1286" y="430"/>
                  </a:lnTo>
                  <a:lnTo>
                    <a:pt x="1288" y="437"/>
                  </a:lnTo>
                  <a:lnTo>
                    <a:pt x="1290" y="445"/>
                  </a:lnTo>
                  <a:lnTo>
                    <a:pt x="1293" y="452"/>
                  </a:lnTo>
                  <a:lnTo>
                    <a:pt x="1296" y="459"/>
                  </a:lnTo>
                  <a:lnTo>
                    <a:pt x="1299" y="467"/>
                  </a:lnTo>
                  <a:lnTo>
                    <a:pt x="1303" y="474"/>
                  </a:lnTo>
                  <a:lnTo>
                    <a:pt x="1306" y="481"/>
                  </a:lnTo>
                  <a:lnTo>
                    <a:pt x="1309" y="488"/>
                  </a:lnTo>
                  <a:lnTo>
                    <a:pt x="1313" y="495"/>
                  </a:lnTo>
                  <a:lnTo>
                    <a:pt x="1317" y="502"/>
                  </a:lnTo>
                  <a:lnTo>
                    <a:pt x="1321" y="508"/>
                  </a:lnTo>
                  <a:lnTo>
                    <a:pt x="1324" y="515"/>
                  </a:lnTo>
                  <a:lnTo>
                    <a:pt x="1328" y="521"/>
                  </a:lnTo>
                  <a:lnTo>
                    <a:pt x="1332" y="528"/>
                  </a:lnTo>
                  <a:lnTo>
                    <a:pt x="1336" y="534"/>
                  </a:lnTo>
                  <a:lnTo>
                    <a:pt x="1340" y="540"/>
                  </a:lnTo>
                  <a:lnTo>
                    <a:pt x="1345" y="546"/>
                  </a:lnTo>
                  <a:lnTo>
                    <a:pt x="1349" y="552"/>
                  </a:lnTo>
                  <a:lnTo>
                    <a:pt x="1353" y="558"/>
                  </a:lnTo>
                  <a:lnTo>
                    <a:pt x="1358" y="564"/>
                  </a:lnTo>
                  <a:lnTo>
                    <a:pt x="1362" y="569"/>
                  </a:lnTo>
                  <a:lnTo>
                    <a:pt x="1367" y="575"/>
                  </a:lnTo>
                  <a:lnTo>
                    <a:pt x="1371" y="580"/>
                  </a:lnTo>
                  <a:lnTo>
                    <a:pt x="1376" y="586"/>
                  </a:lnTo>
                  <a:lnTo>
                    <a:pt x="1381" y="591"/>
                  </a:lnTo>
                  <a:lnTo>
                    <a:pt x="1386" y="596"/>
                  </a:lnTo>
                  <a:lnTo>
                    <a:pt x="1390" y="601"/>
                  </a:lnTo>
                  <a:lnTo>
                    <a:pt x="1395" y="607"/>
                  </a:lnTo>
                  <a:lnTo>
                    <a:pt x="1400" y="612"/>
                  </a:lnTo>
                  <a:lnTo>
                    <a:pt x="1405" y="617"/>
                  </a:lnTo>
                  <a:lnTo>
                    <a:pt x="1410" y="621"/>
                  </a:lnTo>
                  <a:lnTo>
                    <a:pt x="1415" y="626"/>
                  </a:lnTo>
                  <a:lnTo>
                    <a:pt x="1420" y="631"/>
                  </a:lnTo>
                  <a:lnTo>
                    <a:pt x="1426" y="635"/>
                  </a:lnTo>
                  <a:lnTo>
                    <a:pt x="1431" y="640"/>
                  </a:lnTo>
                  <a:lnTo>
                    <a:pt x="1436" y="645"/>
                  </a:lnTo>
                  <a:lnTo>
                    <a:pt x="1441" y="649"/>
                  </a:lnTo>
                  <a:lnTo>
                    <a:pt x="1447" y="653"/>
                  </a:lnTo>
                  <a:lnTo>
                    <a:pt x="1452" y="658"/>
                  </a:lnTo>
                  <a:lnTo>
                    <a:pt x="1458" y="662"/>
                  </a:lnTo>
                  <a:lnTo>
                    <a:pt x="1463" y="666"/>
                  </a:lnTo>
                  <a:lnTo>
                    <a:pt x="1468" y="670"/>
                  </a:lnTo>
                  <a:lnTo>
                    <a:pt x="1474" y="674"/>
                  </a:lnTo>
                  <a:lnTo>
                    <a:pt x="1479" y="678"/>
                  </a:lnTo>
                  <a:lnTo>
                    <a:pt x="1485" y="682"/>
                  </a:lnTo>
                  <a:lnTo>
                    <a:pt x="1491" y="686"/>
                  </a:lnTo>
                  <a:lnTo>
                    <a:pt x="1496" y="690"/>
                  </a:lnTo>
                  <a:lnTo>
                    <a:pt x="1502" y="694"/>
                  </a:lnTo>
                  <a:lnTo>
                    <a:pt x="1507" y="698"/>
                  </a:lnTo>
                  <a:lnTo>
                    <a:pt x="1513" y="701"/>
                  </a:lnTo>
                  <a:lnTo>
                    <a:pt x="1519" y="705"/>
                  </a:lnTo>
                  <a:lnTo>
                    <a:pt x="1524" y="709"/>
                  </a:lnTo>
                  <a:lnTo>
                    <a:pt x="1530" y="712"/>
                  </a:lnTo>
                  <a:lnTo>
                    <a:pt x="1536" y="716"/>
                  </a:lnTo>
                  <a:lnTo>
                    <a:pt x="1541" y="719"/>
                  </a:lnTo>
                  <a:lnTo>
                    <a:pt x="1547" y="723"/>
                  </a:lnTo>
                  <a:lnTo>
                    <a:pt x="1553" y="726"/>
                  </a:lnTo>
                  <a:lnTo>
                    <a:pt x="1559" y="730"/>
                  </a:lnTo>
                  <a:lnTo>
                    <a:pt x="1564" y="733"/>
                  </a:lnTo>
                  <a:lnTo>
                    <a:pt x="1570" y="737"/>
                  </a:lnTo>
                  <a:lnTo>
                    <a:pt x="1576" y="740"/>
                  </a:lnTo>
                  <a:lnTo>
                    <a:pt x="1582" y="743"/>
                  </a:lnTo>
                  <a:lnTo>
                    <a:pt x="1587" y="746"/>
                  </a:lnTo>
                  <a:lnTo>
                    <a:pt x="1593" y="750"/>
                  </a:lnTo>
                  <a:lnTo>
                    <a:pt x="1599" y="753"/>
                  </a:lnTo>
                  <a:lnTo>
                    <a:pt x="1604" y="756"/>
                  </a:lnTo>
                  <a:lnTo>
                    <a:pt x="1610" y="759"/>
                  </a:lnTo>
                  <a:lnTo>
                    <a:pt x="1616" y="763"/>
                  </a:lnTo>
                  <a:lnTo>
                    <a:pt x="1621" y="766"/>
                  </a:lnTo>
                  <a:lnTo>
                    <a:pt x="1627" y="769"/>
                  </a:lnTo>
                  <a:lnTo>
                    <a:pt x="1633" y="772"/>
                  </a:lnTo>
                  <a:lnTo>
                    <a:pt x="1638" y="775"/>
                  </a:lnTo>
                  <a:lnTo>
                    <a:pt x="1641" y="769"/>
                  </a:lnTo>
                  <a:lnTo>
                    <a:pt x="1644" y="763"/>
                  </a:lnTo>
                  <a:lnTo>
                    <a:pt x="1647" y="757"/>
                  </a:lnTo>
                  <a:lnTo>
                    <a:pt x="1650" y="750"/>
                  </a:lnTo>
                  <a:lnTo>
                    <a:pt x="1653" y="743"/>
                  </a:lnTo>
                  <a:lnTo>
                    <a:pt x="1656" y="736"/>
                  </a:lnTo>
                  <a:lnTo>
                    <a:pt x="1660" y="729"/>
                  </a:lnTo>
                  <a:lnTo>
                    <a:pt x="1663" y="722"/>
                  </a:lnTo>
                  <a:lnTo>
                    <a:pt x="1666" y="715"/>
                  </a:lnTo>
                  <a:lnTo>
                    <a:pt x="1669" y="708"/>
                  </a:lnTo>
                  <a:lnTo>
                    <a:pt x="1673" y="701"/>
                  </a:lnTo>
                  <a:lnTo>
                    <a:pt x="1676" y="694"/>
                  </a:lnTo>
                  <a:lnTo>
                    <a:pt x="1680" y="687"/>
                  </a:lnTo>
                  <a:lnTo>
                    <a:pt x="1684" y="680"/>
                  </a:lnTo>
                  <a:lnTo>
                    <a:pt x="1687" y="674"/>
                  </a:lnTo>
                  <a:lnTo>
                    <a:pt x="1691" y="667"/>
                  </a:lnTo>
                  <a:lnTo>
                    <a:pt x="1695" y="661"/>
                  </a:lnTo>
                  <a:lnTo>
                    <a:pt x="1699" y="655"/>
                  </a:lnTo>
                  <a:lnTo>
                    <a:pt x="1703" y="650"/>
                  </a:lnTo>
                  <a:lnTo>
                    <a:pt x="1707" y="645"/>
                  </a:lnTo>
                  <a:lnTo>
                    <a:pt x="1711" y="640"/>
                  </a:lnTo>
                  <a:lnTo>
                    <a:pt x="1715" y="635"/>
                  </a:lnTo>
                  <a:lnTo>
                    <a:pt x="1720" y="631"/>
                  </a:lnTo>
                  <a:lnTo>
                    <a:pt x="1724" y="628"/>
                  </a:lnTo>
                  <a:lnTo>
                    <a:pt x="1729" y="625"/>
                  </a:lnTo>
                  <a:lnTo>
                    <a:pt x="1734" y="623"/>
                  </a:lnTo>
                  <a:lnTo>
                    <a:pt x="1739" y="621"/>
                  </a:lnTo>
                  <a:lnTo>
                    <a:pt x="1744" y="622"/>
                  </a:lnTo>
                  <a:lnTo>
                    <a:pt x="1749" y="623"/>
                  </a:lnTo>
                  <a:lnTo>
                    <a:pt x="1754" y="624"/>
                  </a:lnTo>
                  <a:lnTo>
                    <a:pt x="1759" y="626"/>
                  </a:lnTo>
                  <a:lnTo>
                    <a:pt x="1764" y="628"/>
                  </a:lnTo>
                  <a:lnTo>
                    <a:pt x="1769" y="631"/>
                  </a:lnTo>
                  <a:lnTo>
                    <a:pt x="1774" y="633"/>
                  </a:lnTo>
                  <a:lnTo>
                    <a:pt x="1780" y="636"/>
                  </a:lnTo>
                  <a:lnTo>
                    <a:pt x="1785" y="640"/>
                  </a:lnTo>
                  <a:lnTo>
                    <a:pt x="1790" y="644"/>
                  </a:lnTo>
                  <a:lnTo>
                    <a:pt x="1795" y="648"/>
                  </a:lnTo>
                  <a:lnTo>
                    <a:pt x="1800" y="652"/>
                  </a:lnTo>
                  <a:lnTo>
                    <a:pt x="1805" y="657"/>
                  </a:lnTo>
                  <a:lnTo>
                    <a:pt x="1810" y="662"/>
                  </a:lnTo>
                  <a:lnTo>
                    <a:pt x="1814" y="667"/>
                  </a:lnTo>
                  <a:lnTo>
                    <a:pt x="1819" y="673"/>
                  </a:lnTo>
                  <a:lnTo>
                    <a:pt x="1823" y="679"/>
                  </a:lnTo>
                  <a:lnTo>
                    <a:pt x="1828" y="685"/>
                  </a:lnTo>
                  <a:lnTo>
                    <a:pt x="1832" y="691"/>
                  </a:lnTo>
                  <a:lnTo>
                    <a:pt x="1835" y="698"/>
                  </a:lnTo>
                  <a:lnTo>
                    <a:pt x="1839" y="705"/>
                  </a:lnTo>
                  <a:lnTo>
                    <a:pt x="1842" y="713"/>
                  </a:lnTo>
                  <a:lnTo>
                    <a:pt x="1845" y="721"/>
                  </a:lnTo>
                  <a:lnTo>
                    <a:pt x="1848" y="729"/>
                  </a:lnTo>
                  <a:lnTo>
                    <a:pt x="1850" y="737"/>
                  </a:lnTo>
                  <a:lnTo>
                    <a:pt x="1852" y="746"/>
                  </a:lnTo>
                  <a:lnTo>
                    <a:pt x="1854" y="755"/>
                  </a:lnTo>
                  <a:lnTo>
                    <a:pt x="1854" y="764"/>
                  </a:lnTo>
                  <a:lnTo>
                    <a:pt x="1854" y="773"/>
                  </a:lnTo>
                  <a:lnTo>
                    <a:pt x="1854" y="782"/>
                  </a:lnTo>
                  <a:lnTo>
                    <a:pt x="1853" y="791"/>
                  </a:lnTo>
                  <a:lnTo>
                    <a:pt x="1852" y="800"/>
                  </a:lnTo>
                  <a:lnTo>
                    <a:pt x="1851" y="808"/>
                  </a:lnTo>
                  <a:lnTo>
                    <a:pt x="1849" y="816"/>
                  </a:lnTo>
                  <a:lnTo>
                    <a:pt x="1848" y="824"/>
                  </a:lnTo>
                  <a:lnTo>
                    <a:pt x="1846" y="832"/>
                  </a:lnTo>
                  <a:lnTo>
                    <a:pt x="1844" y="840"/>
                  </a:lnTo>
                  <a:lnTo>
                    <a:pt x="1842" y="847"/>
                  </a:lnTo>
                  <a:lnTo>
                    <a:pt x="1840" y="854"/>
                  </a:lnTo>
                  <a:lnTo>
                    <a:pt x="1838" y="861"/>
                  </a:lnTo>
                  <a:lnTo>
                    <a:pt x="1835" y="867"/>
                  </a:lnTo>
                  <a:lnTo>
                    <a:pt x="1833" y="874"/>
                  </a:lnTo>
                  <a:lnTo>
                    <a:pt x="1830" y="880"/>
                  </a:lnTo>
                  <a:lnTo>
                    <a:pt x="1827" y="886"/>
                  </a:lnTo>
                  <a:lnTo>
                    <a:pt x="1824" y="891"/>
                  </a:lnTo>
                  <a:lnTo>
                    <a:pt x="1821" y="896"/>
                  </a:lnTo>
                  <a:lnTo>
                    <a:pt x="1818" y="901"/>
                  </a:lnTo>
                  <a:lnTo>
                    <a:pt x="1815" y="905"/>
                  </a:lnTo>
                  <a:lnTo>
                    <a:pt x="1812" y="910"/>
                  </a:lnTo>
                  <a:lnTo>
                    <a:pt x="1808" y="914"/>
                  </a:lnTo>
                  <a:lnTo>
                    <a:pt x="1805" y="917"/>
                  </a:lnTo>
                  <a:lnTo>
                    <a:pt x="1802" y="920"/>
                  </a:lnTo>
                  <a:lnTo>
                    <a:pt x="1807" y="923"/>
                  </a:lnTo>
                  <a:lnTo>
                    <a:pt x="1813" y="926"/>
                  </a:lnTo>
                  <a:lnTo>
                    <a:pt x="1819" y="928"/>
                  </a:lnTo>
                  <a:lnTo>
                    <a:pt x="1825" y="931"/>
                  </a:lnTo>
                  <a:lnTo>
                    <a:pt x="1831" y="933"/>
                  </a:lnTo>
                  <a:lnTo>
                    <a:pt x="1838" y="935"/>
                  </a:lnTo>
                  <a:lnTo>
                    <a:pt x="1844" y="937"/>
                  </a:lnTo>
                  <a:lnTo>
                    <a:pt x="1850" y="939"/>
                  </a:lnTo>
                  <a:lnTo>
                    <a:pt x="1857" y="940"/>
                  </a:lnTo>
                  <a:lnTo>
                    <a:pt x="1863" y="942"/>
                  </a:lnTo>
                  <a:lnTo>
                    <a:pt x="1869" y="943"/>
                  </a:lnTo>
                  <a:lnTo>
                    <a:pt x="1876" y="945"/>
                  </a:lnTo>
                  <a:lnTo>
                    <a:pt x="1883" y="946"/>
                  </a:lnTo>
                  <a:lnTo>
                    <a:pt x="1889" y="947"/>
                  </a:lnTo>
                  <a:lnTo>
                    <a:pt x="1896" y="948"/>
                  </a:lnTo>
                  <a:lnTo>
                    <a:pt x="1903" y="949"/>
                  </a:lnTo>
                  <a:lnTo>
                    <a:pt x="1909" y="950"/>
                  </a:lnTo>
                  <a:lnTo>
                    <a:pt x="1916" y="951"/>
                  </a:lnTo>
                  <a:lnTo>
                    <a:pt x="1923" y="952"/>
                  </a:lnTo>
                  <a:lnTo>
                    <a:pt x="1930" y="953"/>
                  </a:lnTo>
                  <a:lnTo>
                    <a:pt x="1936" y="953"/>
                  </a:lnTo>
                  <a:lnTo>
                    <a:pt x="1943" y="954"/>
                  </a:lnTo>
                  <a:lnTo>
                    <a:pt x="1950" y="955"/>
                  </a:lnTo>
                  <a:lnTo>
                    <a:pt x="1957" y="956"/>
                  </a:lnTo>
                  <a:lnTo>
                    <a:pt x="1964" y="957"/>
                  </a:lnTo>
                  <a:lnTo>
                    <a:pt x="1970" y="958"/>
                  </a:lnTo>
                  <a:lnTo>
                    <a:pt x="1977" y="958"/>
                  </a:lnTo>
                  <a:lnTo>
                    <a:pt x="1984" y="959"/>
                  </a:lnTo>
                  <a:lnTo>
                    <a:pt x="1990" y="960"/>
                  </a:lnTo>
                  <a:lnTo>
                    <a:pt x="1997" y="961"/>
                  </a:lnTo>
                  <a:lnTo>
                    <a:pt x="2004" y="963"/>
                  </a:lnTo>
                  <a:lnTo>
                    <a:pt x="2010" y="964"/>
                  </a:lnTo>
                  <a:lnTo>
                    <a:pt x="2017" y="965"/>
                  </a:lnTo>
                  <a:lnTo>
                    <a:pt x="2023" y="966"/>
                  </a:lnTo>
                  <a:lnTo>
                    <a:pt x="2030" y="968"/>
                  </a:lnTo>
                  <a:lnTo>
                    <a:pt x="2036" y="969"/>
                  </a:lnTo>
                  <a:lnTo>
                    <a:pt x="2043" y="971"/>
                  </a:lnTo>
                  <a:lnTo>
                    <a:pt x="2049" y="973"/>
                  </a:lnTo>
                  <a:lnTo>
                    <a:pt x="2055" y="975"/>
                  </a:lnTo>
                  <a:lnTo>
                    <a:pt x="2061" y="977"/>
                  </a:lnTo>
                  <a:lnTo>
                    <a:pt x="2067" y="980"/>
                  </a:lnTo>
                  <a:lnTo>
                    <a:pt x="2073" y="982"/>
                  </a:lnTo>
                  <a:lnTo>
                    <a:pt x="2079" y="985"/>
                  </a:lnTo>
                  <a:lnTo>
                    <a:pt x="2085" y="988"/>
                  </a:lnTo>
                  <a:lnTo>
                    <a:pt x="2090" y="991"/>
                  </a:lnTo>
                  <a:lnTo>
                    <a:pt x="2096" y="994"/>
                  </a:lnTo>
                  <a:lnTo>
                    <a:pt x="2102" y="997"/>
                  </a:lnTo>
                  <a:lnTo>
                    <a:pt x="2107" y="1001"/>
                  </a:lnTo>
                  <a:lnTo>
                    <a:pt x="2112" y="1005"/>
                  </a:lnTo>
                  <a:lnTo>
                    <a:pt x="2117" y="1009"/>
                  </a:lnTo>
                  <a:lnTo>
                    <a:pt x="2122" y="1013"/>
                  </a:lnTo>
                  <a:lnTo>
                    <a:pt x="2127" y="1018"/>
                  </a:lnTo>
                  <a:lnTo>
                    <a:pt x="2133" y="1024"/>
                  </a:lnTo>
                  <a:lnTo>
                    <a:pt x="2138" y="1030"/>
                  </a:lnTo>
                  <a:lnTo>
                    <a:pt x="2143" y="1036"/>
                  </a:lnTo>
                  <a:lnTo>
                    <a:pt x="2147" y="1043"/>
                  </a:lnTo>
                  <a:lnTo>
                    <a:pt x="2151" y="1049"/>
                  </a:lnTo>
                  <a:lnTo>
                    <a:pt x="2154" y="1056"/>
                  </a:lnTo>
                  <a:lnTo>
                    <a:pt x="2157" y="1063"/>
                  </a:lnTo>
                  <a:lnTo>
                    <a:pt x="2160" y="1070"/>
                  </a:lnTo>
                  <a:lnTo>
                    <a:pt x="2163" y="1077"/>
                  </a:lnTo>
                  <a:lnTo>
                    <a:pt x="2165" y="1084"/>
                  </a:lnTo>
                  <a:lnTo>
                    <a:pt x="2167" y="1091"/>
                  </a:lnTo>
                  <a:lnTo>
                    <a:pt x="2168" y="1098"/>
                  </a:lnTo>
                  <a:lnTo>
                    <a:pt x="2170" y="1105"/>
                  </a:lnTo>
                  <a:lnTo>
                    <a:pt x="2171" y="1112"/>
                  </a:lnTo>
                  <a:lnTo>
                    <a:pt x="2172" y="1119"/>
                  </a:lnTo>
                  <a:lnTo>
                    <a:pt x="2173" y="1126"/>
                  </a:lnTo>
                  <a:lnTo>
                    <a:pt x="2174" y="1133"/>
                  </a:lnTo>
                  <a:lnTo>
                    <a:pt x="2175" y="1140"/>
                  </a:lnTo>
                  <a:lnTo>
                    <a:pt x="2175" y="1147"/>
                  </a:lnTo>
                  <a:lnTo>
                    <a:pt x="2176" y="1154"/>
                  </a:lnTo>
                  <a:lnTo>
                    <a:pt x="2176" y="1161"/>
                  </a:lnTo>
                  <a:lnTo>
                    <a:pt x="2177" y="1167"/>
                  </a:lnTo>
                  <a:lnTo>
                    <a:pt x="2176" y="1170"/>
                  </a:lnTo>
                  <a:lnTo>
                    <a:pt x="2175" y="1172"/>
                  </a:lnTo>
                  <a:lnTo>
                    <a:pt x="2174" y="1174"/>
                  </a:lnTo>
                  <a:lnTo>
                    <a:pt x="2172" y="1177"/>
                  </a:lnTo>
                  <a:lnTo>
                    <a:pt x="2170" y="1179"/>
                  </a:lnTo>
                  <a:lnTo>
                    <a:pt x="2168" y="1181"/>
                  </a:lnTo>
                  <a:lnTo>
                    <a:pt x="2165" y="1182"/>
                  </a:lnTo>
                  <a:lnTo>
                    <a:pt x="2162" y="1184"/>
                  </a:lnTo>
                  <a:lnTo>
                    <a:pt x="2159" y="1186"/>
                  </a:lnTo>
                  <a:lnTo>
                    <a:pt x="2156" y="1187"/>
                  </a:lnTo>
                  <a:lnTo>
                    <a:pt x="2152" y="1188"/>
                  </a:lnTo>
                  <a:lnTo>
                    <a:pt x="2148" y="1189"/>
                  </a:lnTo>
                  <a:lnTo>
                    <a:pt x="2144" y="1191"/>
                  </a:lnTo>
                  <a:lnTo>
                    <a:pt x="2139" y="1192"/>
                  </a:lnTo>
                  <a:lnTo>
                    <a:pt x="2135" y="1192"/>
                  </a:lnTo>
                  <a:lnTo>
                    <a:pt x="2130" y="1193"/>
                  </a:lnTo>
                  <a:lnTo>
                    <a:pt x="2125" y="1194"/>
                  </a:lnTo>
                  <a:lnTo>
                    <a:pt x="2120" y="1195"/>
                  </a:lnTo>
                  <a:lnTo>
                    <a:pt x="2114" y="1195"/>
                  </a:lnTo>
                  <a:lnTo>
                    <a:pt x="2109" y="1196"/>
                  </a:lnTo>
                  <a:lnTo>
                    <a:pt x="2103" y="1196"/>
                  </a:lnTo>
                  <a:lnTo>
                    <a:pt x="2097" y="1197"/>
                  </a:lnTo>
                  <a:lnTo>
                    <a:pt x="2091" y="1197"/>
                  </a:lnTo>
                  <a:lnTo>
                    <a:pt x="2084" y="1197"/>
                  </a:lnTo>
                  <a:lnTo>
                    <a:pt x="2078" y="1197"/>
                  </a:lnTo>
                  <a:lnTo>
                    <a:pt x="2071" y="1197"/>
                  </a:lnTo>
                  <a:lnTo>
                    <a:pt x="2064" y="1197"/>
                  </a:lnTo>
                  <a:lnTo>
                    <a:pt x="2058" y="1198"/>
                  </a:lnTo>
                  <a:lnTo>
                    <a:pt x="2051" y="1198"/>
                  </a:lnTo>
                  <a:lnTo>
                    <a:pt x="2043" y="1197"/>
                  </a:lnTo>
                  <a:lnTo>
                    <a:pt x="2036" y="1197"/>
                  </a:lnTo>
                  <a:lnTo>
                    <a:pt x="2029" y="1197"/>
                  </a:lnTo>
                  <a:lnTo>
                    <a:pt x="2021" y="1197"/>
                  </a:lnTo>
                  <a:lnTo>
                    <a:pt x="2014" y="1197"/>
                  </a:lnTo>
                  <a:lnTo>
                    <a:pt x="2006" y="1197"/>
                  </a:lnTo>
                  <a:lnTo>
                    <a:pt x="1998" y="1197"/>
                  </a:lnTo>
                  <a:lnTo>
                    <a:pt x="1990" y="1197"/>
                  </a:lnTo>
                  <a:lnTo>
                    <a:pt x="1982" y="1196"/>
                  </a:lnTo>
                  <a:lnTo>
                    <a:pt x="1974" y="1196"/>
                  </a:lnTo>
                  <a:lnTo>
                    <a:pt x="1966" y="1196"/>
                  </a:lnTo>
                  <a:lnTo>
                    <a:pt x="1958" y="1196"/>
                  </a:lnTo>
                  <a:lnTo>
                    <a:pt x="1950" y="1196"/>
                  </a:lnTo>
                  <a:lnTo>
                    <a:pt x="1942" y="1195"/>
                  </a:lnTo>
                  <a:lnTo>
                    <a:pt x="1934" y="1195"/>
                  </a:lnTo>
                  <a:lnTo>
                    <a:pt x="1926" y="1195"/>
                  </a:lnTo>
                  <a:lnTo>
                    <a:pt x="1918" y="1195"/>
                  </a:lnTo>
                  <a:lnTo>
                    <a:pt x="1910" y="1195"/>
                  </a:lnTo>
                  <a:lnTo>
                    <a:pt x="1901" y="1195"/>
                  </a:lnTo>
                  <a:lnTo>
                    <a:pt x="1893" y="1195"/>
                  </a:lnTo>
                  <a:lnTo>
                    <a:pt x="1885" y="1195"/>
                  </a:lnTo>
                  <a:lnTo>
                    <a:pt x="1877" y="1195"/>
                  </a:lnTo>
                  <a:lnTo>
                    <a:pt x="1869" y="1195"/>
                  </a:lnTo>
                  <a:lnTo>
                    <a:pt x="1861" y="1196"/>
                  </a:lnTo>
                  <a:lnTo>
                    <a:pt x="1853" y="1196"/>
                  </a:lnTo>
                  <a:lnTo>
                    <a:pt x="1845" y="1196"/>
                  </a:lnTo>
                  <a:lnTo>
                    <a:pt x="1837" y="1197"/>
                  </a:lnTo>
                  <a:lnTo>
                    <a:pt x="1829" y="1197"/>
                  </a:lnTo>
                  <a:lnTo>
                    <a:pt x="1821" y="1198"/>
                  </a:lnTo>
                  <a:lnTo>
                    <a:pt x="1813" y="1198"/>
                  </a:lnTo>
                  <a:lnTo>
                    <a:pt x="1806" y="1199"/>
                  </a:lnTo>
                  <a:lnTo>
                    <a:pt x="1798" y="1200"/>
                  </a:lnTo>
                  <a:lnTo>
                    <a:pt x="1791" y="1201"/>
                  </a:lnTo>
                  <a:lnTo>
                    <a:pt x="1784" y="1202"/>
                  </a:lnTo>
                  <a:lnTo>
                    <a:pt x="1776" y="1203"/>
                  </a:lnTo>
                  <a:lnTo>
                    <a:pt x="1769" y="1204"/>
                  </a:lnTo>
                  <a:lnTo>
                    <a:pt x="1762" y="1205"/>
                  </a:lnTo>
                  <a:lnTo>
                    <a:pt x="1756" y="1206"/>
                  </a:lnTo>
                  <a:lnTo>
                    <a:pt x="1749" y="1208"/>
                  </a:lnTo>
                  <a:lnTo>
                    <a:pt x="1742" y="1209"/>
                  </a:lnTo>
                  <a:lnTo>
                    <a:pt x="1736" y="1211"/>
                  </a:lnTo>
                  <a:lnTo>
                    <a:pt x="1730" y="1213"/>
                  </a:lnTo>
                  <a:lnTo>
                    <a:pt x="1723" y="1218"/>
                  </a:lnTo>
                  <a:lnTo>
                    <a:pt x="1716" y="1222"/>
                  </a:lnTo>
                  <a:lnTo>
                    <a:pt x="1711" y="1227"/>
                  </a:lnTo>
                  <a:lnTo>
                    <a:pt x="1705" y="1232"/>
                  </a:lnTo>
                  <a:lnTo>
                    <a:pt x="1700" y="1237"/>
                  </a:lnTo>
                  <a:lnTo>
                    <a:pt x="1696" y="1243"/>
                  </a:lnTo>
                  <a:lnTo>
                    <a:pt x="1692" y="1248"/>
                  </a:lnTo>
                  <a:lnTo>
                    <a:pt x="1688" y="1254"/>
                  </a:lnTo>
                  <a:lnTo>
                    <a:pt x="1685" y="1259"/>
                  </a:lnTo>
                  <a:lnTo>
                    <a:pt x="1682" y="1265"/>
                  </a:lnTo>
                  <a:lnTo>
                    <a:pt x="1679" y="1271"/>
                  </a:lnTo>
                  <a:lnTo>
                    <a:pt x="1677" y="1277"/>
                  </a:lnTo>
                  <a:lnTo>
                    <a:pt x="1674" y="1283"/>
                  </a:lnTo>
                  <a:lnTo>
                    <a:pt x="1672" y="1289"/>
                  </a:lnTo>
                  <a:lnTo>
                    <a:pt x="1670" y="1295"/>
                  </a:lnTo>
                  <a:lnTo>
                    <a:pt x="1668" y="1302"/>
                  </a:lnTo>
                  <a:lnTo>
                    <a:pt x="1666" y="1308"/>
                  </a:lnTo>
                  <a:lnTo>
                    <a:pt x="1664" y="1315"/>
                  </a:lnTo>
                  <a:lnTo>
                    <a:pt x="1662" y="1322"/>
                  </a:lnTo>
                  <a:lnTo>
                    <a:pt x="1660" y="1329"/>
                  </a:lnTo>
                  <a:lnTo>
                    <a:pt x="1658" y="1336"/>
                  </a:lnTo>
                  <a:lnTo>
                    <a:pt x="1655" y="1342"/>
                  </a:lnTo>
                  <a:lnTo>
                    <a:pt x="1653" y="1337"/>
                  </a:lnTo>
                  <a:lnTo>
                    <a:pt x="1650" y="1331"/>
                  </a:lnTo>
                  <a:lnTo>
                    <a:pt x="1647" y="1326"/>
                  </a:lnTo>
                  <a:lnTo>
                    <a:pt x="1644" y="1320"/>
                  </a:lnTo>
                  <a:lnTo>
                    <a:pt x="1641" y="1314"/>
                  </a:lnTo>
                  <a:lnTo>
                    <a:pt x="1638" y="1309"/>
                  </a:lnTo>
                  <a:lnTo>
                    <a:pt x="1634" y="1303"/>
                  </a:lnTo>
                  <a:lnTo>
                    <a:pt x="1631" y="1298"/>
                  </a:lnTo>
                  <a:lnTo>
                    <a:pt x="1627" y="1292"/>
                  </a:lnTo>
                  <a:lnTo>
                    <a:pt x="1623" y="1287"/>
                  </a:lnTo>
                  <a:lnTo>
                    <a:pt x="1619" y="1282"/>
                  </a:lnTo>
                  <a:lnTo>
                    <a:pt x="1615" y="1277"/>
                  </a:lnTo>
                  <a:lnTo>
                    <a:pt x="1610" y="1271"/>
                  </a:lnTo>
                  <a:lnTo>
                    <a:pt x="1606" y="1266"/>
                  </a:lnTo>
                  <a:lnTo>
                    <a:pt x="1601" y="1261"/>
                  </a:lnTo>
                  <a:lnTo>
                    <a:pt x="1596" y="1257"/>
                  </a:lnTo>
                  <a:lnTo>
                    <a:pt x="1592" y="1252"/>
                  </a:lnTo>
                  <a:lnTo>
                    <a:pt x="1587" y="1247"/>
                  </a:lnTo>
                  <a:lnTo>
                    <a:pt x="1581" y="1243"/>
                  </a:lnTo>
                  <a:lnTo>
                    <a:pt x="1576" y="1238"/>
                  </a:lnTo>
                  <a:lnTo>
                    <a:pt x="1571" y="1234"/>
                  </a:lnTo>
                  <a:lnTo>
                    <a:pt x="1565" y="1229"/>
                  </a:lnTo>
                  <a:lnTo>
                    <a:pt x="1560" y="1225"/>
                  </a:lnTo>
                  <a:lnTo>
                    <a:pt x="1554" y="1221"/>
                  </a:lnTo>
                  <a:lnTo>
                    <a:pt x="1548" y="1217"/>
                  </a:lnTo>
                  <a:lnTo>
                    <a:pt x="1542" y="1214"/>
                  </a:lnTo>
                  <a:lnTo>
                    <a:pt x="1536" y="1210"/>
                  </a:lnTo>
                  <a:lnTo>
                    <a:pt x="1530" y="1206"/>
                  </a:lnTo>
                  <a:lnTo>
                    <a:pt x="1524" y="1203"/>
                  </a:lnTo>
                  <a:lnTo>
                    <a:pt x="1518" y="1200"/>
                  </a:lnTo>
                  <a:lnTo>
                    <a:pt x="1512" y="1197"/>
                  </a:lnTo>
                  <a:lnTo>
                    <a:pt x="1505" y="1194"/>
                  </a:lnTo>
                  <a:lnTo>
                    <a:pt x="1499" y="1191"/>
                  </a:lnTo>
                  <a:lnTo>
                    <a:pt x="1492" y="1189"/>
                  </a:lnTo>
                  <a:lnTo>
                    <a:pt x="1486" y="1186"/>
                  </a:lnTo>
                  <a:lnTo>
                    <a:pt x="1479" y="1184"/>
                  </a:lnTo>
                  <a:lnTo>
                    <a:pt x="1472" y="1182"/>
                  </a:lnTo>
                  <a:lnTo>
                    <a:pt x="1465" y="1180"/>
                  </a:lnTo>
                  <a:lnTo>
                    <a:pt x="1459" y="1178"/>
                  </a:lnTo>
                  <a:lnTo>
                    <a:pt x="1452" y="1177"/>
                  </a:lnTo>
                  <a:lnTo>
                    <a:pt x="1445" y="1176"/>
                  </a:lnTo>
                  <a:lnTo>
                    <a:pt x="1438" y="1175"/>
                  </a:lnTo>
                  <a:lnTo>
                    <a:pt x="1431" y="1174"/>
                  </a:lnTo>
                  <a:lnTo>
                    <a:pt x="1424" y="1173"/>
                  </a:lnTo>
                  <a:lnTo>
                    <a:pt x="1417" y="1172"/>
                  </a:lnTo>
                  <a:lnTo>
                    <a:pt x="1410" y="1172"/>
                  </a:lnTo>
                  <a:lnTo>
                    <a:pt x="1403" y="1172"/>
                  </a:lnTo>
                  <a:lnTo>
                    <a:pt x="1411" y="1166"/>
                  </a:lnTo>
                  <a:lnTo>
                    <a:pt x="1418" y="1159"/>
                  </a:lnTo>
                  <a:lnTo>
                    <a:pt x="1424" y="1153"/>
                  </a:lnTo>
                  <a:lnTo>
                    <a:pt x="1428" y="1147"/>
                  </a:lnTo>
                  <a:lnTo>
                    <a:pt x="1431" y="1141"/>
                  </a:lnTo>
                  <a:lnTo>
                    <a:pt x="1434" y="1134"/>
                  </a:lnTo>
                  <a:lnTo>
                    <a:pt x="1436" y="1128"/>
                  </a:lnTo>
                  <a:lnTo>
                    <a:pt x="1437" y="1122"/>
                  </a:lnTo>
                  <a:lnTo>
                    <a:pt x="1439" y="1115"/>
                  </a:lnTo>
                  <a:lnTo>
                    <a:pt x="1441" y="1109"/>
                  </a:lnTo>
                  <a:lnTo>
                    <a:pt x="1441" y="1102"/>
                  </a:lnTo>
                  <a:lnTo>
                    <a:pt x="1441" y="1095"/>
                  </a:lnTo>
                  <a:lnTo>
                    <a:pt x="1441" y="1088"/>
                  </a:lnTo>
                  <a:lnTo>
                    <a:pt x="1441" y="1080"/>
                  </a:lnTo>
                  <a:lnTo>
                    <a:pt x="1441" y="1073"/>
                  </a:lnTo>
                  <a:lnTo>
                    <a:pt x="1440" y="1066"/>
                  </a:lnTo>
                  <a:lnTo>
                    <a:pt x="1440" y="1059"/>
                  </a:lnTo>
                  <a:lnTo>
                    <a:pt x="1439" y="1052"/>
                  </a:lnTo>
                  <a:lnTo>
                    <a:pt x="1437" y="1045"/>
                  </a:lnTo>
                  <a:lnTo>
                    <a:pt x="1436" y="1038"/>
                  </a:lnTo>
                  <a:lnTo>
                    <a:pt x="1435" y="1031"/>
                  </a:lnTo>
                  <a:lnTo>
                    <a:pt x="1433" y="1024"/>
                  </a:lnTo>
                  <a:lnTo>
                    <a:pt x="1431" y="1017"/>
                  </a:lnTo>
                  <a:lnTo>
                    <a:pt x="1429" y="1010"/>
                  </a:lnTo>
                  <a:lnTo>
                    <a:pt x="1427" y="1003"/>
                  </a:lnTo>
                  <a:lnTo>
                    <a:pt x="1424" y="996"/>
                  </a:lnTo>
                  <a:lnTo>
                    <a:pt x="1422" y="989"/>
                  </a:lnTo>
                  <a:lnTo>
                    <a:pt x="1419" y="983"/>
                  </a:lnTo>
                  <a:lnTo>
                    <a:pt x="1417" y="976"/>
                  </a:lnTo>
                  <a:lnTo>
                    <a:pt x="1414" y="969"/>
                  </a:lnTo>
                  <a:lnTo>
                    <a:pt x="1411" y="963"/>
                  </a:lnTo>
                  <a:lnTo>
                    <a:pt x="1408" y="956"/>
                  </a:lnTo>
                  <a:lnTo>
                    <a:pt x="1404" y="950"/>
                  </a:lnTo>
                  <a:lnTo>
                    <a:pt x="1401" y="944"/>
                  </a:lnTo>
                  <a:lnTo>
                    <a:pt x="1397" y="937"/>
                  </a:lnTo>
                  <a:lnTo>
                    <a:pt x="1394" y="931"/>
                  </a:lnTo>
                  <a:lnTo>
                    <a:pt x="1390" y="925"/>
                  </a:lnTo>
                  <a:lnTo>
                    <a:pt x="1386" y="919"/>
                  </a:lnTo>
                  <a:lnTo>
                    <a:pt x="1383" y="913"/>
                  </a:lnTo>
                  <a:lnTo>
                    <a:pt x="1379" y="907"/>
                  </a:lnTo>
                  <a:lnTo>
                    <a:pt x="1375" y="901"/>
                  </a:lnTo>
                  <a:lnTo>
                    <a:pt x="1371" y="895"/>
                  </a:lnTo>
                  <a:lnTo>
                    <a:pt x="1367" y="890"/>
                  </a:lnTo>
                  <a:lnTo>
                    <a:pt x="1362" y="884"/>
                  </a:lnTo>
                  <a:lnTo>
                    <a:pt x="1358" y="879"/>
                  </a:lnTo>
                  <a:lnTo>
                    <a:pt x="1354" y="873"/>
                  </a:lnTo>
                  <a:lnTo>
                    <a:pt x="1350" y="868"/>
                  </a:lnTo>
                  <a:lnTo>
                    <a:pt x="1345" y="863"/>
                  </a:lnTo>
                  <a:lnTo>
                    <a:pt x="1341" y="858"/>
                  </a:lnTo>
                  <a:lnTo>
                    <a:pt x="1337" y="853"/>
                  </a:lnTo>
                  <a:lnTo>
                    <a:pt x="1332" y="848"/>
                  </a:lnTo>
                  <a:lnTo>
                    <a:pt x="1328" y="843"/>
                  </a:lnTo>
                  <a:lnTo>
                    <a:pt x="1322" y="837"/>
                  </a:lnTo>
                  <a:lnTo>
                    <a:pt x="1317" y="831"/>
                  </a:lnTo>
                  <a:lnTo>
                    <a:pt x="1311" y="826"/>
                  </a:lnTo>
                  <a:lnTo>
                    <a:pt x="1306" y="820"/>
                  </a:lnTo>
                  <a:lnTo>
                    <a:pt x="1301" y="814"/>
                  </a:lnTo>
                  <a:lnTo>
                    <a:pt x="1296" y="809"/>
                  </a:lnTo>
                  <a:lnTo>
                    <a:pt x="1290" y="803"/>
                  </a:lnTo>
                  <a:lnTo>
                    <a:pt x="1285" y="798"/>
                  </a:lnTo>
                  <a:lnTo>
                    <a:pt x="1280" y="793"/>
                  </a:lnTo>
                  <a:lnTo>
                    <a:pt x="1275" y="788"/>
                  </a:lnTo>
                  <a:lnTo>
                    <a:pt x="1270" y="783"/>
                  </a:lnTo>
                  <a:lnTo>
                    <a:pt x="1265" y="778"/>
                  </a:lnTo>
                  <a:lnTo>
                    <a:pt x="1259" y="773"/>
                  </a:lnTo>
                  <a:lnTo>
                    <a:pt x="1254" y="769"/>
                  </a:lnTo>
                  <a:lnTo>
                    <a:pt x="1249" y="764"/>
                  </a:lnTo>
                  <a:lnTo>
                    <a:pt x="1244" y="760"/>
                  </a:lnTo>
                  <a:lnTo>
                    <a:pt x="1239" y="756"/>
                  </a:lnTo>
                  <a:lnTo>
                    <a:pt x="1233" y="752"/>
                  </a:lnTo>
                  <a:lnTo>
                    <a:pt x="1228" y="747"/>
                  </a:lnTo>
                  <a:lnTo>
                    <a:pt x="1223" y="744"/>
                  </a:lnTo>
                  <a:lnTo>
                    <a:pt x="1217" y="740"/>
                  </a:lnTo>
                  <a:lnTo>
                    <a:pt x="1212" y="736"/>
                  </a:lnTo>
                  <a:lnTo>
                    <a:pt x="1206" y="733"/>
                  </a:lnTo>
                  <a:lnTo>
                    <a:pt x="1201" y="729"/>
                  </a:lnTo>
                  <a:lnTo>
                    <a:pt x="1195" y="726"/>
                  </a:lnTo>
                  <a:lnTo>
                    <a:pt x="1189" y="723"/>
                  </a:lnTo>
                  <a:lnTo>
                    <a:pt x="1183" y="720"/>
                  </a:lnTo>
                  <a:lnTo>
                    <a:pt x="1177" y="717"/>
                  </a:lnTo>
                  <a:lnTo>
                    <a:pt x="1171" y="714"/>
                  </a:lnTo>
                  <a:lnTo>
                    <a:pt x="1164" y="711"/>
                  </a:lnTo>
                  <a:lnTo>
                    <a:pt x="1158" y="709"/>
                  </a:lnTo>
                  <a:lnTo>
                    <a:pt x="1151" y="706"/>
                  </a:lnTo>
                  <a:lnTo>
                    <a:pt x="1145" y="704"/>
                  </a:lnTo>
                  <a:lnTo>
                    <a:pt x="1138" y="702"/>
                  </a:lnTo>
                  <a:lnTo>
                    <a:pt x="1131" y="700"/>
                  </a:lnTo>
                  <a:lnTo>
                    <a:pt x="1124" y="698"/>
                  </a:lnTo>
                  <a:lnTo>
                    <a:pt x="1116" y="696"/>
                  </a:lnTo>
                  <a:lnTo>
                    <a:pt x="1109" y="695"/>
                  </a:lnTo>
                  <a:lnTo>
                    <a:pt x="1101" y="693"/>
                  </a:lnTo>
                  <a:lnTo>
                    <a:pt x="1093" y="692"/>
                  </a:lnTo>
                  <a:lnTo>
                    <a:pt x="1088" y="691"/>
                  </a:lnTo>
                  <a:lnTo>
                    <a:pt x="1082" y="691"/>
                  </a:lnTo>
                  <a:lnTo>
                    <a:pt x="1077" y="692"/>
                  </a:lnTo>
                  <a:lnTo>
                    <a:pt x="1071" y="692"/>
                  </a:lnTo>
                  <a:lnTo>
                    <a:pt x="1065" y="693"/>
                  </a:lnTo>
                  <a:lnTo>
                    <a:pt x="1060" y="694"/>
                  </a:lnTo>
                  <a:lnTo>
                    <a:pt x="1054" y="695"/>
                  </a:lnTo>
                  <a:lnTo>
                    <a:pt x="1048" y="696"/>
                  </a:lnTo>
                  <a:lnTo>
                    <a:pt x="1042" y="698"/>
                  </a:lnTo>
                  <a:lnTo>
                    <a:pt x="1036" y="700"/>
                  </a:lnTo>
                  <a:lnTo>
                    <a:pt x="1030" y="702"/>
                  </a:lnTo>
                  <a:lnTo>
                    <a:pt x="1024" y="705"/>
                  </a:lnTo>
                  <a:lnTo>
                    <a:pt x="1017" y="707"/>
                  </a:lnTo>
                  <a:lnTo>
                    <a:pt x="1011" y="710"/>
                  </a:lnTo>
                  <a:lnTo>
                    <a:pt x="1005" y="713"/>
                  </a:lnTo>
                  <a:lnTo>
                    <a:pt x="999" y="716"/>
                  </a:lnTo>
                  <a:lnTo>
                    <a:pt x="992" y="719"/>
                  </a:lnTo>
                  <a:lnTo>
                    <a:pt x="986" y="723"/>
                  </a:lnTo>
                  <a:lnTo>
                    <a:pt x="980" y="726"/>
                  </a:lnTo>
                  <a:lnTo>
                    <a:pt x="973" y="730"/>
                  </a:lnTo>
                  <a:lnTo>
                    <a:pt x="967" y="734"/>
                  </a:lnTo>
                  <a:lnTo>
                    <a:pt x="961" y="738"/>
                  </a:lnTo>
                  <a:lnTo>
                    <a:pt x="955" y="742"/>
                  </a:lnTo>
                  <a:lnTo>
                    <a:pt x="948" y="747"/>
                  </a:lnTo>
                  <a:lnTo>
                    <a:pt x="942" y="751"/>
                  </a:lnTo>
                  <a:lnTo>
                    <a:pt x="936" y="756"/>
                  </a:lnTo>
                  <a:lnTo>
                    <a:pt x="930" y="760"/>
                  </a:lnTo>
                  <a:lnTo>
                    <a:pt x="924" y="765"/>
                  </a:lnTo>
                  <a:lnTo>
                    <a:pt x="918" y="770"/>
                  </a:lnTo>
                  <a:lnTo>
                    <a:pt x="912" y="775"/>
                  </a:lnTo>
                  <a:lnTo>
                    <a:pt x="906" y="780"/>
                  </a:lnTo>
                  <a:lnTo>
                    <a:pt x="900" y="785"/>
                  </a:lnTo>
                  <a:lnTo>
                    <a:pt x="894" y="790"/>
                  </a:lnTo>
                  <a:lnTo>
                    <a:pt x="889" y="795"/>
                  </a:lnTo>
                  <a:lnTo>
                    <a:pt x="883" y="800"/>
                  </a:lnTo>
                  <a:lnTo>
                    <a:pt x="878" y="806"/>
                  </a:lnTo>
                  <a:lnTo>
                    <a:pt x="873" y="811"/>
                  </a:lnTo>
                  <a:lnTo>
                    <a:pt x="867" y="817"/>
                  </a:lnTo>
                  <a:lnTo>
                    <a:pt x="862" y="822"/>
                  </a:lnTo>
                  <a:lnTo>
                    <a:pt x="857" y="827"/>
                  </a:lnTo>
                  <a:lnTo>
                    <a:pt x="853" y="833"/>
                  </a:lnTo>
                  <a:lnTo>
                    <a:pt x="848" y="838"/>
                  </a:lnTo>
                  <a:lnTo>
                    <a:pt x="843" y="844"/>
                  </a:lnTo>
                  <a:lnTo>
                    <a:pt x="839" y="849"/>
                  </a:lnTo>
                  <a:lnTo>
                    <a:pt x="835" y="855"/>
                  </a:lnTo>
                  <a:lnTo>
                    <a:pt x="831" y="860"/>
                  </a:lnTo>
                  <a:lnTo>
                    <a:pt x="827" y="865"/>
                  </a:lnTo>
                  <a:lnTo>
                    <a:pt x="823" y="871"/>
                  </a:lnTo>
                  <a:lnTo>
                    <a:pt x="816" y="879"/>
                  </a:lnTo>
                  <a:lnTo>
                    <a:pt x="810" y="887"/>
                  </a:lnTo>
                  <a:lnTo>
                    <a:pt x="804" y="895"/>
                  </a:lnTo>
                  <a:lnTo>
                    <a:pt x="799" y="903"/>
                  </a:lnTo>
                  <a:lnTo>
                    <a:pt x="793" y="910"/>
                  </a:lnTo>
                  <a:lnTo>
                    <a:pt x="789" y="918"/>
                  </a:lnTo>
                  <a:lnTo>
                    <a:pt x="784" y="925"/>
                  </a:lnTo>
                  <a:lnTo>
                    <a:pt x="780" y="931"/>
                  </a:lnTo>
                  <a:lnTo>
                    <a:pt x="776" y="938"/>
                  </a:lnTo>
                  <a:lnTo>
                    <a:pt x="773" y="945"/>
                  </a:lnTo>
                  <a:lnTo>
                    <a:pt x="769" y="951"/>
                  </a:lnTo>
                  <a:lnTo>
                    <a:pt x="766" y="957"/>
                  </a:lnTo>
                  <a:lnTo>
                    <a:pt x="763" y="963"/>
                  </a:lnTo>
                  <a:lnTo>
                    <a:pt x="761" y="969"/>
                  </a:lnTo>
                  <a:lnTo>
                    <a:pt x="758" y="975"/>
                  </a:lnTo>
                  <a:lnTo>
                    <a:pt x="756" y="981"/>
                  </a:lnTo>
                  <a:lnTo>
                    <a:pt x="754" y="987"/>
                  </a:lnTo>
                  <a:lnTo>
                    <a:pt x="752" y="992"/>
                  </a:lnTo>
                  <a:lnTo>
                    <a:pt x="751" y="998"/>
                  </a:lnTo>
                  <a:lnTo>
                    <a:pt x="749" y="1004"/>
                  </a:lnTo>
                  <a:lnTo>
                    <a:pt x="747" y="1009"/>
                  </a:lnTo>
                  <a:lnTo>
                    <a:pt x="746" y="1015"/>
                  </a:lnTo>
                  <a:lnTo>
                    <a:pt x="745" y="1021"/>
                  </a:lnTo>
                  <a:lnTo>
                    <a:pt x="743" y="1027"/>
                  </a:lnTo>
                  <a:lnTo>
                    <a:pt x="742" y="1033"/>
                  </a:lnTo>
                  <a:lnTo>
                    <a:pt x="741" y="1039"/>
                  </a:lnTo>
                  <a:lnTo>
                    <a:pt x="739" y="1045"/>
                  </a:lnTo>
                  <a:lnTo>
                    <a:pt x="738" y="1051"/>
                  </a:lnTo>
                  <a:lnTo>
                    <a:pt x="737" y="1057"/>
                  </a:lnTo>
                  <a:lnTo>
                    <a:pt x="735" y="1064"/>
                  </a:lnTo>
                  <a:lnTo>
                    <a:pt x="734" y="1071"/>
                  </a:lnTo>
                  <a:lnTo>
                    <a:pt x="732" y="1077"/>
                  </a:lnTo>
                  <a:lnTo>
                    <a:pt x="733" y="1090"/>
                  </a:lnTo>
                  <a:lnTo>
                    <a:pt x="734" y="1100"/>
                  </a:lnTo>
                  <a:lnTo>
                    <a:pt x="735" y="1110"/>
                  </a:lnTo>
                  <a:lnTo>
                    <a:pt x="737" y="1119"/>
                  </a:lnTo>
                  <a:lnTo>
                    <a:pt x="739" y="1127"/>
                  </a:lnTo>
                  <a:lnTo>
                    <a:pt x="742" y="1134"/>
                  </a:lnTo>
                  <a:lnTo>
                    <a:pt x="744" y="1140"/>
                  </a:lnTo>
                  <a:lnTo>
                    <a:pt x="748" y="1145"/>
                  </a:lnTo>
                  <a:lnTo>
                    <a:pt x="751" y="1150"/>
                  </a:lnTo>
                  <a:lnTo>
                    <a:pt x="755" y="1154"/>
                  </a:lnTo>
                  <a:lnTo>
                    <a:pt x="758" y="1158"/>
                  </a:lnTo>
                  <a:lnTo>
                    <a:pt x="762" y="1162"/>
                  </a:lnTo>
                  <a:lnTo>
                    <a:pt x="766" y="1165"/>
                  </a:lnTo>
                  <a:lnTo>
                    <a:pt x="770" y="1169"/>
                  </a:lnTo>
                  <a:lnTo>
                    <a:pt x="774" y="1172"/>
                  </a:lnTo>
                  <a:lnTo>
                    <a:pt x="770" y="1173"/>
                  </a:lnTo>
                  <a:lnTo>
                    <a:pt x="766" y="1173"/>
                  </a:lnTo>
                  <a:lnTo>
                    <a:pt x="762" y="1174"/>
                  </a:lnTo>
                  <a:lnTo>
                    <a:pt x="758" y="1174"/>
                  </a:lnTo>
                  <a:lnTo>
                    <a:pt x="754" y="1175"/>
                  </a:lnTo>
                  <a:lnTo>
                    <a:pt x="749" y="1175"/>
                  </a:lnTo>
                  <a:lnTo>
                    <a:pt x="745" y="1176"/>
                  </a:lnTo>
                  <a:lnTo>
                    <a:pt x="740" y="1177"/>
                  </a:lnTo>
                  <a:lnTo>
                    <a:pt x="735" y="1178"/>
                  </a:lnTo>
                  <a:lnTo>
                    <a:pt x="730" y="1179"/>
                  </a:lnTo>
                  <a:lnTo>
                    <a:pt x="725" y="1180"/>
                  </a:lnTo>
                  <a:lnTo>
                    <a:pt x="720" y="1181"/>
                  </a:lnTo>
                  <a:lnTo>
                    <a:pt x="715" y="1183"/>
                  </a:lnTo>
                  <a:lnTo>
                    <a:pt x="709" y="1184"/>
                  </a:lnTo>
                  <a:lnTo>
                    <a:pt x="704" y="1186"/>
                  </a:lnTo>
                  <a:lnTo>
                    <a:pt x="699" y="1187"/>
                  </a:lnTo>
                  <a:lnTo>
                    <a:pt x="693" y="1189"/>
                  </a:lnTo>
                  <a:lnTo>
                    <a:pt x="688" y="1191"/>
                  </a:lnTo>
                  <a:lnTo>
                    <a:pt x="682" y="1193"/>
                  </a:lnTo>
                  <a:lnTo>
                    <a:pt x="677" y="1196"/>
                  </a:lnTo>
                  <a:lnTo>
                    <a:pt x="671" y="1198"/>
                  </a:lnTo>
                  <a:lnTo>
                    <a:pt x="665" y="1201"/>
                  </a:lnTo>
                  <a:lnTo>
                    <a:pt x="660" y="1203"/>
                  </a:lnTo>
                  <a:lnTo>
                    <a:pt x="654" y="1206"/>
                  </a:lnTo>
                  <a:lnTo>
                    <a:pt x="648" y="1209"/>
                  </a:lnTo>
                  <a:lnTo>
                    <a:pt x="643" y="1212"/>
                  </a:lnTo>
                  <a:lnTo>
                    <a:pt x="637" y="1216"/>
                  </a:lnTo>
                  <a:lnTo>
                    <a:pt x="631" y="1220"/>
                  </a:lnTo>
                  <a:lnTo>
                    <a:pt x="626" y="1223"/>
                  </a:lnTo>
                  <a:lnTo>
                    <a:pt x="620" y="1227"/>
                  </a:lnTo>
                  <a:lnTo>
                    <a:pt x="615" y="1232"/>
                  </a:lnTo>
                  <a:lnTo>
                    <a:pt x="609" y="1236"/>
                  </a:lnTo>
                  <a:lnTo>
                    <a:pt x="604" y="1241"/>
                  </a:lnTo>
                  <a:lnTo>
                    <a:pt x="598" y="1246"/>
                  </a:lnTo>
                  <a:lnTo>
                    <a:pt x="593" y="1251"/>
                  </a:lnTo>
                  <a:lnTo>
                    <a:pt x="588" y="1256"/>
                  </a:lnTo>
                  <a:lnTo>
                    <a:pt x="582" y="1262"/>
                  </a:lnTo>
                  <a:lnTo>
                    <a:pt x="577" y="1268"/>
                  </a:lnTo>
                  <a:lnTo>
                    <a:pt x="572" y="1274"/>
                  </a:lnTo>
                  <a:lnTo>
                    <a:pt x="567" y="1280"/>
                  </a:lnTo>
                  <a:lnTo>
                    <a:pt x="562" y="1287"/>
                  </a:lnTo>
                  <a:lnTo>
                    <a:pt x="557" y="1294"/>
                  </a:lnTo>
                  <a:lnTo>
                    <a:pt x="553" y="1301"/>
                  </a:lnTo>
                  <a:lnTo>
                    <a:pt x="548" y="1309"/>
                  </a:lnTo>
                  <a:lnTo>
                    <a:pt x="544" y="1316"/>
                  </a:lnTo>
                  <a:lnTo>
                    <a:pt x="539" y="1324"/>
                  </a:lnTo>
                  <a:lnTo>
                    <a:pt x="535" y="1333"/>
                  </a:lnTo>
                  <a:lnTo>
                    <a:pt x="531" y="1340"/>
                  </a:lnTo>
                  <a:lnTo>
                    <a:pt x="527" y="1349"/>
                  </a:lnTo>
                  <a:lnTo>
                    <a:pt x="524" y="1359"/>
                  </a:lnTo>
                </a:path>
              </a:pathLst>
            </a:custGeom>
            <a:solidFill>
              <a:srgbClr val="FFFF00"/>
            </a:solidFill>
            <a:ln w="57150" cap="rnd">
              <a:solidFill>
                <a:schemeClr val="tx1"/>
              </a:solidFill>
              <a:round/>
              <a:headEnd/>
              <a:tailEnd/>
            </a:ln>
          </p:spPr>
          <p:txBody>
            <a:bodyPr/>
            <a:lstStyle/>
            <a:p>
              <a:endParaRPr lang="da-DK"/>
            </a:p>
          </p:txBody>
        </p:sp>
        <p:sp>
          <p:nvSpPr>
            <p:cNvPr id="28691" name="Freeform 415"/>
            <p:cNvSpPr>
              <a:spLocks/>
            </p:cNvSpPr>
            <p:nvPr/>
          </p:nvSpPr>
          <p:spPr bwMode="auto">
            <a:xfrm rot="5400000">
              <a:off x="722338" y="2112089"/>
              <a:ext cx="797749" cy="559533"/>
            </a:xfrm>
            <a:custGeom>
              <a:avLst/>
              <a:gdLst>
                <a:gd name="T0" fmla="*/ 2147483647 w 1205"/>
                <a:gd name="T1" fmla="*/ 2147483647 h 851"/>
                <a:gd name="T2" fmla="*/ 2147483647 w 1205"/>
                <a:gd name="T3" fmla="*/ 2147483647 h 851"/>
                <a:gd name="T4" fmla="*/ 2147483647 w 1205"/>
                <a:gd name="T5" fmla="*/ 2147483647 h 851"/>
                <a:gd name="T6" fmla="*/ 2147483647 w 1205"/>
                <a:gd name="T7" fmla="*/ 2147483647 h 851"/>
                <a:gd name="T8" fmla="*/ 2147483647 w 1205"/>
                <a:gd name="T9" fmla="*/ 2147483647 h 851"/>
                <a:gd name="T10" fmla="*/ 2147483647 w 1205"/>
                <a:gd name="T11" fmla="*/ 2147483647 h 851"/>
                <a:gd name="T12" fmla="*/ 2147483647 w 1205"/>
                <a:gd name="T13" fmla="*/ 2147483647 h 851"/>
                <a:gd name="T14" fmla="*/ 2147483647 w 1205"/>
                <a:gd name="T15" fmla="*/ 2147483647 h 851"/>
                <a:gd name="T16" fmla="*/ 2147483647 w 1205"/>
                <a:gd name="T17" fmla="*/ 2147483647 h 851"/>
                <a:gd name="T18" fmla="*/ 2147483647 w 1205"/>
                <a:gd name="T19" fmla="*/ 2147483647 h 851"/>
                <a:gd name="T20" fmla="*/ 2147483647 w 1205"/>
                <a:gd name="T21" fmla="*/ 2147483647 h 851"/>
                <a:gd name="T22" fmla="*/ 2147483647 w 1205"/>
                <a:gd name="T23" fmla="*/ 2147483647 h 851"/>
                <a:gd name="T24" fmla="*/ 2147483647 w 1205"/>
                <a:gd name="T25" fmla="*/ 2147483647 h 851"/>
                <a:gd name="T26" fmla="*/ 2147483647 w 1205"/>
                <a:gd name="T27" fmla="*/ 2147483647 h 851"/>
                <a:gd name="T28" fmla="*/ 2147483647 w 1205"/>
                <a:gd name="T29" fmla="*/ 2147483647 h 851"/>
                <a:gd name="T30" fmla="*/ 2147483647 w 1205"/>
                <a:gd name="T31" fmla="*/ 2147483647 h 851"/>
                <a:gd name="T32" fmla="*/ 2147483647 w 1205"/>
                <a:gd name="T33" fmla="*/ 2147483647 h 851"/>
                <a:gd name="T34" fmla="*/ 2147483647 w 1205"/>
                <a:gd name="T35" fmla="*/ 2147483647 h 851"/>
                <a:gd name="T36" fmla="*/ 2147483647 w 1205"/>
                <a:gd name="T37" fmla="*/ 2147483647 h 851"/>
                <a:gd name="T38" fmla="*/ 2147483647 w 1205"/>
                <a:gd name="T39" fmla="*/ 2147483647 h 851"/>
                <a:gd name="T40" fmla="*/ 2147483647 w 1205"/>
                <a:gd name="T41" fmla="*/ 2147483647 h 851"/>
                <a:gd name="T42" fmla="*/ 2147483647 w 1205"/>
                <a:gd name="T43" fmla="*/ 2147483647 h 851"/>
                <a:gd name="T44" fmla="*/ 2147483647 w 1205"/>
                <a:gd name="T45" fmla="*/ 2147483647 h 851"/>
                <a:gd name="T46" fmla="*/ 2147483647 w 1205"/>
                <a:gd name="T47" fmla="*/ 2147483647 h 851"/>
                <a:gd name="T48" fmla="*/ 2147483647 w 1205"/>
                <a:gd name="T49" fmla="*/ 2147483647 h 851"/>
                <a:gd name="T50" fmla="*/ 2147483647 w 1205"/>
                <a:gd name="T51" fmla="*/ 2147483647 h 851"/>
                <a:gd name="T52" fmla="*/ 2147483647 w 1205"/>
                <a:gd name="T53" fmla="*/ 2147483647 h 851"/>
                <a:gd name="T54" fmla="*/ 2147483647 w 1205"/>
                <a:gd name="T55" fmla="*/ 2147483647 h 851"/>
                <a:gd name="T56" fmla="*/ 2147483647 w 1205"/>
                <a:gd name="T57" fmla="*/ 2147483647 h 851"/>
                <a:gd name="T58" fmla="*/ 2147483647 w 1205"/>
                <a:gd name="T59" fmla="*/ 2147483647 h 851"/>
                <a:gd name="T60" fmla="*/ 2147483647 w 1205"/>
                <a:gd name="T61" fmla="*/ 2147483647 h 851"/>
                <a:gd name="T62" fmla="*/ 2147483647 w 1205"/>
                <a:gd name="T63" fmla="*/ 2147483647 h 851"/>
                <a:gd name="T64" fmla="*/ 2147483647 w 1205"/>
                <a:gd name="T65" fmla="*/ 2147483647 h 851"/>
                <a:gd name="T66" fmla="*/ 2147483647 w 1205"/>
                <a:gd name="T67" fmla="*/ 2147483647 h 851"/>
                <a:gd name="T68" fmla="*/ 2147483647 w 1205"/>
                <a:gd name="T69" fmla="*/ 0 h 851"/>
                <a:gd name="T70" fmla="*/ 2147483647 w 1205"/>
                <a:gd name="T71" fmla="*/ 2147483647 h 851"/>
                <a:gd name="T72" fmla="*/ 2147483647 w 1205"/>
                <a:gd name="T73" fmla="*/ 2147483647 h 851"/>
                <a:gd name="T74" fmla="*/ 2147483647 w 1205"/>
                <a:gd name="T75" fmla="*/ 2147483647 h 851"/>
                <a:gd name="T76" fmla="*/ 2147483647 w 1205"/>
                <a:gd name="T77" fmla="*/ 2147483647 h 851"/>
                <a:gd name="T78" fmla="*/ 2147483647 w 1205"/>
                <a:gd name="T79" fmla="*/ 2147483647 h 851"/>
                <a:gd name="T80" fmla="*/ 2147483647 w 1205"/>
                <a:gd name="T81" fmla="*/ 2147483647 h 851"/>
                <a:gd name="T82" fmla="*/ 2147483647 w 1205"/>
                <a:gd name="T83" fmla="*/ 2147483647 h 851"/>
                <a:gd name="T84" fmla="*/ 2147483647 w 1205"/>
                <a:gd name="T85" fmla="*/ 2147483647 h 851"/>
                <a:gd name="T86" fmla="*/ 2147483647 w 1205"/>
                <a:gd name="T87" fmla="*/ 2147483647 h 851"/>
                <a:gd name="T88" fmla="*/ 2147483647 w 1205"/>
                <a:gd name="T89" fmla="*/ 2147483647 h 851"/>
                <a:gd name="T90" fmla="*/ 0 w 1205"/>
                <a:gd name="T91" fmla="*/ 2147483647 h 851"/>
                <a:gd name="T92" fmla="*/ 2147483647 w 1205"/>
                <a:gd name="T93" fmla="*/ 2147483647 h 851"/>
                <a:gd name="T94" fmla="*/ 2147483647 w 1205"/>
                <a:gd name="T95" fmla="*/ 2147483647 h 851"/>
                <a:gd name="T96" fmla="*/ 2147483647 w 1205"/>
                <a:gd name="T97" fmla="*/ 2147483647 h 851"/>
                <a:gd name="T98" fmla="*/ 2147483647 w 1205"/>
                <a:gd name="T99" fmla="*/ 2147483647 h 851"/>
                <a:gd name="T100" fmla="*/ 2147483647 w 1205"/>
                <a:gd name="T101" fmla="*/ 2147483647 h 851"/>
                <a:gd name="T102" fmla="*/ 2147483647 w 1205"/>
                <a:gd name="T103" fmla="*/ 2147483647 h 851"/>
                <a:gd name="T104" fmla="*/ 2147483647 w 1205"/>
                <a:gd name="T105" fmla="*/ 2147483647 h 851"/>
                <a:gd name="T106" fmla="*/ 2147483647 w 1205"/>
                <a:gd name="T107" fmla="*/ 2147483647 h 851"/>
                <a:gd name="T108" fmla="*/ 2147483647 w 1205"/>
                <a:gd name="T109" fmla="*/ 2147483647 h 851"/>
                <a:gd name="T110" fmla="*/ 2147483647 w 1205"/>
                <a:gd name="T111" fmla="*/ 2147483647 h 851"/>
                <a:gd name="T112" fmla="*/ 2147483647 w 1205"/>
                <a:gd name="T113" fmla="*/ 2147483647 h 851"/>
                <a:gd name="T114" fmla="*/ 2147483647 w 1205"/>
                <a:gd name="T115" fmla="*/ 2147483647 h 851"/>
                <a:gd name="T116" fmla="*/ 2147483647 w 1205"/>
                <a:gd name="T117" fmla="*/ 2147483647 h 851"/>
                <a:gd name="T118" fmla="*/ 2147483647 w 1205"/>
                <a:gd name="T119" fmla="*/ 2147483647 h 851"/>
                <a:gd name="T120" fmla="*/ 2147483647 w 1205"/>
                <a:gd name="T121" fmla="*/ 2147483647 h 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5"/>
                <a:gd name="T184" fmla="*/ 0 h 851"/>
                <a:gd name="T185" fmla="*/ 1205 w 1205"/>
                <a:gd name="T186" fmla="*/ 851 h 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5" h="851">
                  <a:moveTo>
                    <a:pt x="602" y="850"/>
                  </a:moveTo>
                  <a:lnTo>
                    <a:pt x="610" y="850"/>
                  </a:lnTo>
                  <a:lnTo>
                    <a:pt x="617" y="850"/>
                  </a:lnTo>
                  <a:lnTo>
                    <a:pt x="625" y="850"/>
                  </a:lnTo>
                  <a:lnTo>
                    <a:pt x="632" y="850"/>
                  </a:lnTo>
                  <a:lnTo>
                    <a:pt x="640" y="849"/>
                  </a:lnTo>
                  <a:lnTo>
                    <a:pt x="647" y="849"/>
                  </a:lnTo>
                  <a:lnTo>
                    <a:pt x="655" y="849"/>
                  </a:lnTo>
                  <a:lnTo>
                    <a:pt x="662" y="848"/>
                  </a:lnTo>
                  <a:lnTo>
                    <a:pt x="670" y="847"/>
                  </a:lnTo>
                  <a:lnTo>
                    <a:pt x="677" y="847"/>
                  </a:lnTo>
                  <a:lnTo>
                    <a:pt x="685" y="846"/>
                  </a:lnTo>
                  <a:lnTo>
                    <a:pt x="692" y="845"/>
                  </a:lnTo>
                  <a:lnTo>
                    <a:pt x="699" y="844"/>
                  </a:lnTo>
                  <a:lnTo>
                    <a:pt x="707" y="843"/>
                  </a:lnTo>
                  <a:lnTo>
                    <a:pt x="714" y="842"/>
                  </a:lnTo>
                  <a:lnTo>
                    <a:pt x="721" y="841"/>
                  </a:lnTo>
                  <a:lnTo>
                    <a:pt x="728" y="840"/>
                  </a:lnTo>
                  <a:lnTo>
                    <a:pt x="736" y="839"/>
                  </a:lnTo>
                  <a:lnTo>
                    <a:pt x="743" y="838"/>
                  </a:lnTo>
                  <a:lnTo>
                    <a:pt x="750" y="836"/>
                  </a:lnTo>
                  <a:lnTo>
                    <a:pt x="757" y="835"/>
                  </a:lnTo>
                  <a:lnTo>
                    <a:pt x="764" y="833"/>
                  </a:lnTo>
                  <a:lnTo>
                    <a:pt x="771" y="832"/>
                  </a:lnTo>
                  <a:lnTo>
                    <a:pt x="778" y="830"/>
                  </a:lnTo>
                  <a:lnTo>
                    <a:pt x="785" y="829"/>
                  </a:lnTo>
                  <a:lnTo>
                    <a:pt x="792" y="827"/>
                  </a:lnTo>
                  <a:lnTo>
                    <a:pt x="799" y="825"/>
                  </a:lnTo>
                  <a:lnTo>
                    <a:pt x="806" y="823"/>
                  </a:lnTo>
                  <a:lnTo>
                    <a:pt x="812" y="821"/>
                  </a:lnTo>
                  <a:lnTo>
                    <a:pt x="819" y="819"/>
                  </a:lnTo>
                  <a:lnTo>
                    <a:pt x="826" y="817"/>
                  </a:lnTo>
                  <a:lnTo>
                    <a:pt x="833" y="815"/>
                  </a:lnTo>
                  <a:lnTo>
                    <a:pt x="839" y="813"/>
                  </a:lnTo>
                  <a:lnTo>
                    <a:pt x="846" y="811"/>
                  </a:lnTo>
                  <a:lnTo>
                    <a:pt x="852" y="808"/>
                  </a:lnTo>
                  <a:lnTo>
                    <a:pt x="859" y="806"/>
                  </a:lnTo>
                  <a:lnTo>
                    <a:pt x="865" y="803"/>
                  </a:lnTo>
                  <a:lnTo>
                    <a:pt x="872" y="801"/>
                  </a:lnTo>
                  <a:lnTo>
                    <a:pt x="878" y="798"/>
                  </a:lnTo>
                  <a:lnTo>
                    <a:pt x="885" y="796"/>
                  </a:lnTo>
                  <a:lnTo>
                    <a:pt x="891" y="793"/>
                  </a:lnTo>
                  <a:lnTo>
                    <a:pt x="897" y="790"/>
                  </a:lnTo>
                  <a:lnTo>
                    <a:pt x="903" y="787"/>
                  </a:lnTo>
                  <a:lnTo>
                    <a:pt x="910" y="784"/>
                  </a:lnTo>
                  <a:lnTo>
                    <a:pt x="916" y="782"/>
                  </a:lnTo>
                  <a:lnTo>
                    <a:pt x="922" y="779"/>
                  </a:lnTo>
                  <a:lnTo>
                    <a:pt x="928" y="775"/>
                  </a:lnTo>
                  <a:lnTo>
                    <a:pt x="934" y="772"/>
                  </a:lnTo>
                  <a:lnTo>
                    <a:pt x="940" y="769"/>
                  </a:lnTo>
                  <a:lnTo>
                    <a:pt x="946" y="766"/>
                  </a:lnTo>
                  <a:lnTo>
                    <a:pt x="951" y="763"/>
                  </a:lnTo>
                  <a:lnTo>
                    <a:pt x="957" y="759"/>
                  </a:lnTo>
                  <a:lnTo>
                    <a:pt x="963" y="756"/>
                  </a:lnTo>
                  <a:lnTo>
                    <a:pt x="968" y="752"/>
                  </a:lnTo>
                  <a:lnTo>
                    <a:pt x="974" y="749"/>
                  </a:lnTo>
                  <a:lnTo>
                    <a:pt x="980" y="745"/>
                  </a:lnTo>
                  <a:lnTo>
                    <a:pt x="985" y="742"/>
                  </a:lnTo>
                  <a:lnTo>
                    <a:pt x="990" y="738"/>
                  </a:lnTo>
                  <a:lnTo>
                    <a:pt x="996" y="734"/>
                  </a:lnTo>
                  <a:lnTo>
                    <a:pt x="1001" y="730"/>
                  </a:lnTo>
                  <a:lnTo>
                    <a:pt x="1006" y="726"/>
                  </a:lnTo>
                  <a:lnTo>
                    <a:pt x="1012" y="722"/>
                  </a:lnTo>
                  <a:lnTo>
                    <a:pt x="1017" y="718"/>
                  </a:lnTo>
                  <a:lnTo>
                    <a:pt x="1022" y="714"/>
                  </a:lnTo>
                  <a:lnTo>
                    <a:pt x="1027" y="710"/>
                  </a:lnTo>
                  <a:lnTo>
                    <a:pt x="1032" y="706"/>
                  </a:lnTo>
                  <a:lnTo>
                    <a:pt x="1038" y="701"/>
                  </a:lnTo>
                  <a:lnTo>
                    <a:pt x="1043" y="696"/>
                  </a:lnTo>
                  <a:lnTo>
                    <a:pt x="1049" y="691"/>
                  </a:lnTo>
                  <a:lnTo>
                    <a:pt x="1054" y="686"/>
                  </a:lnTo>
                  <a:lnTo>
                    <a:pt x="1059" y="681"/>
                  </a:lnTo>
                  <a:lnTo>
                    <a:pt x="1064" y="676"/>
                  </a:lnTo>
                  <a:lnTo>
                    <a:pt x="1069" y="671"/>
                  </a:lnTo>
                  <a:lnTo>
                    <a:pt x="1074" y="666"/>
                  </a:lnTo>
                  <a:lnTo>
                    <a:pt x="1079" y="661"/>
                  </a:lnTo>
                  <a:lnTo>
                    <a:pt x="1084" y="656"/>
                  </a:lnTo>
                  <a:lnTo>
                    <a:pt x="1088" y="650"/>
                  </a:lnTo>
                  <a:lnTo>
                    <a:pt x="1093" y="645"/>
                  </a:lnTo>
                  <a:lnTo>
                    <a:pt x="1098" y="640"/>
                  </a:lnTo>
                  <a:lnTo>
                    <a:pt x="1102" y="634"/>
                  </a:lnTo>
                  <a:lnTo>
                    <a:pt x="1106" y="629"/>
                  </a:lnTo>
                  <a:lnTo>
                    <a:pt x="1111" y="623"/>
                  </a:lnTo>
                  <a:lnTo>
                    <a:pt x="1115" y="617"/>
                  </a:lnTo>
                  <a:lnTo>
                    <a:pt x="1119" y="612"/>
                  </a:lnTo>
                  <a:lnTo>
                    <a:pt x="1123" y="606"/>
                  </a:lnTo>
                  <a:lnTo>
                    <a:pt x="1127" y="600"/>
                  </a:lnTo>
                  <a:lnTo>
                    <a:pt x="1131" y="595"/>
                  </a:lnTo>
                  <a:lnTo>
                    <a:pt x="1134" y="589"/>
                  </a:lnTo>
                  <a:lnTo>
                    <a:pt x="1138" y="583"/>
                  </a:lnTo>
                  <a:lnTo>
                    <a:pt x="1142" y="577"/>
                  </a:lnTo>
                  <a:lnTo>
                    <a:pt x="1145" y="571"/>
                  </a:lnTo>
                  <a:lnTo>
                    <a:pt x="1148" y="565"/>
                  </a:lnTo>
                  <a:lnTo>
                    <a:pt x="1152" y="559"/>
                  </a:lnTo>
                  <a:lnTo>
                    <a:pt x="1155" y="553"/>
                  </a:lnTo>
                  <a:lnTo>
                    <a:pt x="1158" y="547"/>
                  </a:lnTo>
                  <a:lnTo>
                    <a:pt x="1161" y="541"/>
                  </a:lnTo>
                  <a:lnTo>
                    <a:pt x="1164" y="534"/>
                  </a:lnTo>
                  <a:lnTo>
                    <a:pt x="1167" y="528"/>
                  </a:lnTo>
                  <a:lnTo>
                    <a:pt x="1170" y="522"/>
                  </a:lnTo>
                  <a:lnTo>
                    <a:pt x="1172" y="516"/>
                  </a:lnTo>
                  <a:lnTo>
                    <a:pt x="1175" y="509"/>
                  </a:lnTo>
                  <a:lnTo>
                    <a:pt x="1177" y="503"/>
                  </a:lnTo>
                  <a:lnTo>
                    <a:pt x="1179" y="497"/>
                  </a:lnTo>
                  <a:lnTo>
                    <a:pt x="1182" y="490"/>
                  </a:lnTo>
                  <a:lnTo>
                    <a:pt x="1184" y="484"/>
                  </a:lnTo>
                  <a:lnTo>
                    <a:pt x="1186" y="477"/>
                  </a:lnTo>
                  <a:lnTo>
                    <a:pt x="1188" y="471"/>
                  </a:lnTo>
                  <a:lnTo>
                    <a:pt x="1189" y="464"/>
                  </a:lnTo>
                  <a:lnTo>
                    <a:pt x="1191" y="457"/>
                  </a:lnTo>
                  <a:lnTo>
                    <a:pt x="1193" y="451"/>
                  </a:lnTo>
                  <a:lnTo>
                    <a:pt x="1194" y="444"/>
                  </a:lnTo>
                  <a:lnTo>
                    <a:pt x="1196" y="438"/>
                  </a:lnTo>
                  <a:lnTo>
                    <a:pt x="1197" y="431"/>
                  </a:lnTo>
                  <a:lnTo>
                    <a:pt x="1198" y="424"/>
                  </a:lnTo>
                  <a:lnTo>
                    <a:pt x="1199" y="417"/>
                  </a:lnTo>
                  <a:lnTo>
                    <a:pt x="1200" y="411"/>
                  </a:lnTo>
                  <a:lnTo>
                    <a:pt x="1201" y="404"/>
                  </a:lnTo>
                  <a:lnTo>
                    <a:pt x="1202" y="397"/>
                  </a:lnTo>
                  <a:lnTo>
                    <a:pt x="1202" y="390"/>
                  </a:lnTo>
                  <a:lnTo>
                    <a:pt x="1203" y="383"/>
                  </a:lnTo>
                  <a:lnTo>
                    <a:pt x="1203" y="377"/>
                  </a:lnTo>
                  <a:lnTo>
                    <a:pt x="1204" y="370"/>
                  </a:lnTo>
                  <a:lnTo>
                    <a:pt x="1204" y="363"/>
                  </a:lnTo>
                  <a:lnTo>
                    <a:pt x="1204" y="356"/>
                  </a:lnTo>
                  <a:lnTo>
                    <a:pt x="1204" y="349"/>
                  </a:lnTo>
                  <a:lnTo>
                    <a:pt x="1203" y="341"/>
                  </a:lnTo>
                  <a:lnTo>
                    <a:pt x="1203" y="334"/>
                  </a:lnTo>
                  <a:lnTo>
                    <a:pt x="1203" y="327"/>
                  </a:lnTo>
                  <a:lnTo>
                    <a:pt x="1202" y="320"/>
                  </a:lnTo>
                  <a:lnTo>
                    <a:pt x="1202" y="313"/>
                  </a:lnTo>
                  <a:lnTo>
                    <a:pt x="1201" y="306"/>
                  </a:lnTo>
                  <a:lnTo>
                    <a:pt x="1200" y="299"/>
                  </a:lnTo>
                  <a:lnTo>
                    <a:pt x="1199" y="291"/>
                  </a:lnTo>
                  <a:lnTo>
                    <a:pt x="1198" y="284"/>
                  </a:lnTo>
                  <a:lnTo>
                    <a:pt x="1196" y="277"/>
                  </a:lnTo>
                  <a:lnTo>
                    <a:pt x="1195" y="271"/>
                  </a:lnTo>
                  <a:lnTo>
                    <a:pt x="1194" y="264"/>
                  </a:lnTo>
                  <a:lnTo>
                    <a:pt x="1192" y="257"/>
                  </a:lnTo>
                  <a:lnTo>
                    <a:pt x="1190" y="250"/>
                  </a:lnTo>
                  <a:lnTo>
                    <a:pt x="1188" y="243"/>
                  </a:lnTo>
                  <a:lnTo>
                    <a:pt x="1186" y="237"/>
                  </a:lnTo>
                  <a:lnTo>
                    <a:pt x="1184" y="230"/>
                  </a:lnTo>
                  <a:lnTo>
                    <a:pt x="1182" y="223"/>
                  </a:lnTo>
                  <a:lnTo>
                    <a:pt x="1180" y="217"/>
                  </a:lnTo>
                  <a:lnTo>
                    <a:pt x="1178" y="210"/>
                  </a:lnTo>
                  <a:lnTo>
                    <a:pt x="1175" y="204"/>
                  </a:lnTo>
                  <a:lnTo>
                    <a:pt x="1172" y="198"/>
                  </a:lnTo>
                  <a:lnTo>
                    <a:pt x="1170" y="191"/>
                  </a:lnTo>
                  <a:lnTo>
                    <a:pt x="1167" y="185"/>
                  </a:lnTo>
                  <a:lnTo>
                    <a:pt x="1164" y="179"/>
                  </a:lnTo>
                  <a:lnTo>
                    <a:pt x="1161" y="174"/>
                  </a:lnTo>
                  <a:lnTo>
                    <a:pt x="1158" y="168"/>
                  </a:lnTo>
                  <a:lnTo>
                    <a:pt x="1154" y="162"/>
                  </a:lnTo>
                  <a:lnTo>
                    <a:pt x="1151" y="156"/>
                  </a:lnTo>
                  <a:lnTo>
                    <a:pt x="1148" y="150"/>
                  </a:lnTo>
                  <a:lnTo>
                    <a:pt x="1144" y="145"/>
                  </a:lnTo>
                  <a:lnTo>
                    <a:pt x="1140" y="139"/>
                  </a:lnTo>
                  <a:lnTo>
                    <a:pt x="1137" y="133"/>
                  </a:lnTo>
                  <a:lnTo>
                    <a:pt x="1133" y="128"/>
                  </a:lnTo>
                  <a:lnTo>
                    <a:pt x="1129" y="123"/>
                  </a:lnTo>
                  <a:lnTo>
                    <a:pt x="1125" y="117"/>
                  </a:lnTo>
                  <a:lnTo>
                    <a:pt x="1120" y="112"/>
                  </a:lnTo>
                  <a:lnTo>
                    <a:pt x="1116" y="107"/>
                  </a:lnTo>
                  <a:lnTo>
                    <a:pt x="1112" y="102"/>
                  </a:lnTo>
                  <a:lnTo>
                    <a:pt x="1107" y="97"/>
                  </a:lnTo>
                  <a:lnTo>
                    <a:pt x="1103" y="92"/>
                  </a:lnTo>
                  <a:lnTo>
                    <a:pt x="1098" y="88"/>
                  </a:lnTo>
                  <a:lnTo>
                    <a:pt x="1093" y="83"/>
                  </a:lnTo>
                  <a:lnTo>
                    <a:pt x="1088" y="79"/>
                  </a:lnTo>
                  <a:lnTo>
                    <a:pt x="1083" y="74"/>
                  </a:lnTo>
                  <a:lnTo>
                    <a:pt x="1078" y="70"/>
                  </a:lnTo>
                  <a:lnTo>
                    <a:pt x="1073" y="66"/>
                  </a:lnTo>
                  <a:lnTo>
                    <a:pt x="1068" y="62"/>
                  </a:lnTo>
                  <a:lnTo>
                    <a:pt x="1062" y="58"/>
                  </a:lnTo>
                  <a:lnTo>
                    <a:pt x="1057" y="54"/>
                  </a:lnTo>
                  <a:lnTo>
                    <a:pt x="1051" y="51"/>
                  </a:lnTo>
                  <a:lnTo>
                    <a:pt x="1046" y="47"/>
                  </a:lnTo>
                  <a:lnTo>
                    <a:pt x="1040" y="44"/>
                  </a:lnTo>
                  <a:lnTo>
                    <a:pt x="1034" y="40"/>
                  </a:lnTo>
                  <a:lnTo>
                    <a:pt x="1028" y="37"/>
                  </a:lnTo>
                  <a:lnTo>
                    <a:pt x="1023" y="35"/>
                  </a:lnTo>
                  <a:lnTo>
                    <a:pt x="1018" y="32"/>
                  </a:lnTo>
                  <a:lnTo>
                    <a:pt x="1012" y="30"/>
                  </a:lnTo>
                  <a:lnTo>
                    <a:pt x="1007" y="27"/>
                  </a:lnTo>
                  <a:lnTo>
                    <a:pt x="1002" y="25"/>
                  </a:lnTo>
                  <a:lnTo>
                    <a:pt x="996" y="23"/>
                  </a:lnTo>
                  <a:lnTo>
                    <a:pt x="990" y="21"/>
                  </a:lnTo>
                  <a:lnTo>
                    <a:pt x="985" y="19"/>
                  </a:lnTo>
                  <a:lnTo>
                    <a:pt x="979" y="18"/>
                  </a:lnTo>
                  <a:lnTo>
                    <a:pt x="973" y="16"/>
                  </a:lnTo>
                  <a:lnTo>
                    <a:pt x="967" y="14"/>
                  </a:lnTo>
                  <a:lnTo>
                    <a:pt x="961" y="13"/>
                  </a:lnTo>
                  <a:lnTo>
                    <a:pt x="955" y="11"/>
                  </a:lnTo>
                  <a:lnTo>
                    <a:pt x="949" y="10"/>
                  </a:lnTo>
                  <a:lnTo>
                    <a:pt x="943" y="9"/>
                  </a:lnTo>
                  <a:lnTo>
                    <a:pt x="937" y="8"/>
                  </a:lnTo>
                  <a:lnTo>
                    <a:pt x="931" y="7"/>
                  </a:lnTo>
                  <a:lnTo>
                    <a:pt x="924" y="6"/>
                  </a:lnTo>
                  <a:lnTo>
                    <a:pt x="918" y="5"/>
                  </a:lnTo>
                  <a:lnTo>
                    <a:pt x="912" y="4"/>
                  </a:lnTo>
                  <a:lnTo>
                    <a:pt x="905" y="3"/>
                  </a:lnTo>
                  <a:lnTo>
                    <a:pt x="898" y="3"/>
                  </a:lnTo>
                  <a:lnTo>
                    <a:pt x="892" y="2"/>
                  </a:lnTo>
                  <a:lnTo>
                    <a:pt x="885" y="2"/>
                  </a:lnTo>
                  <a:lnTo>
                    <a:pt x="878" y="1"/>
                  </a:lnTo>
                  <a:lnTo>
                    <a:pt x="872" y="1"/>
                  </a:lnTo>
                  <a:lnTo>
                    <a:pt x="865" y="1"/>
                  </a:lnTo>
                  <a:lnTo>
                    <a:pt x="858" y="1"/>
                  </a:lnTo>
                  <a:lnTo>
                    <a:pt x="851" y="1"/>
                  </a:lnTo>
                  <a:lnTo>
                    <a:pt x="844" y="1"/>
                  </a:lnTo>
                  <a:lnTo>
                    <a:pt x="837" y="1"/>
                  </a:lnTo>
                  <a:lnTo>
                    <a:pt x="830" y="1"/>
                  </a:lnTo>
                  <a:lnTo>
                    <a:pt x="823" y="1"/>
                  </a:lnTo>
                  <a:lnTo>
                    <a:pt x="816" y="1"/>
                  </a:lnTo>
                  <a:lnTo>
                    <a:pt x="808" y="1"/>
                  </a:lnTo>
                  <a:lnTo>
                    <a:pt x="801" y="2"/>
                  </a:lnTo>
                  <a:lnTo>
                    <a:pt x="794" y="2"/>
                  </a:lnTo>
                  <a:lnTo>
                    <a:pt x="787" y="3"/>
                  </a:lnTo>
                  <a:lnTo>
                    <a:pt x="779" y="3"/>
                  </a:lnTo>
                  <a:lnTo>
                    <a:pt x="772" y="4"/>
                  </a:lnTo>
                  <a:lnTo>
                    <a:pt x="764" y="5"/>
                  </a:lnTo>
                  <a:lnTo>
                    <a:pt x="757" y="5"/>
                  </a:lnTo>
                  <a:lnTo>
                    <a:pt x="749" y="6"/>
                  </a:lnTo>
                  <a:lnTo>
                    <a:pt x="742" y="7"/>
                  </a:lnTo>
                  <a:lnTo>
                    <a:pt x="734" y="8"/>
                  </a:lnTo>
                  <a:lnTo>
                    <a:pt x="726" y="9"/>
                  </a:lnTo>
                  <a:lnTo>
                    <a:pt x="719" y="10"/>
                  </a:lnTo>
                  <a:lnTo>
                    <a:pt x="711" y="11"/>
                  </a:lnTo>
                  <a:lnTo>
                    <a:pt x="703" y="12"/>
                  </a:lnTo>
                  <a:lnTo>
                    <a:pt x="695" y="13"/>
                  </a:lnTo>
                  <a:lnTo>
                    <a:pt x="687" y="14"/>
                  </a:lnTo>
                  <a:lnTo>
                    <a:pt x="680" y="15"/>
                  </a:lnTo>
                  <a:lnTo>
                    <a:pt x="672" y="16"/>
                  </a:lnTo>
                  <a:lnTo>
                    <a:pt x="664" y="18"/>
                  </a:lnTo>
                  <a:lnTo>
                    <a:pt x="656" y="19"/>
                  </a:lnTo>
                  <a:lnTo>
                    <a:pt x="648" y="20"/>
                  </a:lnTo>
                  <a:lnTo>
                    <a:pt x="640" y="21"/>
                  </a:lnTo>
                  <a:lnTo>
                    <a:pt x="632" y="23"/>
                  </a:lnTo>
                  <a:lnTo>
                    <a:pt x="624" y="24"/>
                  </a:lnTo>
                  <a:lnTo>
                    <a:pt x="616" y="26"/>
                  </a:lnTo>
                  <a:lnTo>
                    <a:pt x="608" y="27"/>
                  </a:lnTo>
                  <a:lnTo>
                    <a:pt x="600" y="26"/>
                  </a:lnTo>
                  <a:lnTo>
                    <a:pt x="592" y="24"/>
                  </a:lnTo>
                  <a:lnTo>
                    <a:pt x="584" y="23"/>
                  </a:lnTo>
                  <a:lnTo>
                    <a:pt x="576" y="22"/>
                  </a:lnTo>
                  <a:lnTo>
                    <a:pt x="568" y="20"/>
                  </a:lnTo>
                  <a:lnTo>
                    <a:pt x="560" y="19"/>
                  </a:lnTo>
                  <a:lnTo>
                    <a:pt x="552" y="18"/>
                  </a:lnTo>
                  <a:lnTo>
                    <a:pt x="544" y="16"/>
                  </a:lnTo>
                  <a:lnTo>
                    <a:pt x="536" y="15"/>
                  </a:lnTo>
                  <a:lnTo>
                    <a:pt x="528" y="14"/>
                  </a:lnTo>
                  <a:lnTo>
                    <a:pt x="520" y="13"/>
                  </a:lnTo>
                  <a:lnTo>
                    <a:pt x="512" y="12"/>
                  </a:lnTo>
                  <a:lnTo>
                    <a:pt x="504" y="11"/>
                  </a:lnTo>
                  <a:lnTo>
                    <a:pt x="497" y="10"/>
                  </a:lnTo>
                  <a:lnTo>
                    <a:pt x="489" y="9"/>
                  </a:lnTo>
                  <a:lnTo>
                    <a:pt x="481" y="8"/>
                  </a:lnTo>
                  <a:lnTo>
                    <a:pt x="474" y="7"/>
                  </a:lnTo>
                  <a:lnTo>
                    <a:pt x="466" y="6"/>
                  </a:lnTo>
                  <a:lnTo>
                    <a:pt x="458" y="5"/>
                  </a:lnTo>
                  <a:lnTo>
                    <a:pt x="451" y="4"/>
                  </a:lnTo>
                  <a:lnTo>
                    <a:pt x="443" y="4"/>
                  </a:lnTo>
                  <a:lnTo>
                    <a:pt x="436" y="3"/>
                  </a:lnTo>
                  <a:lnTo>
                    <a:pt x="428" y="3"/>
                  </a:lnTo>
                  <a:lnTo>
                    <a:pt x="421" y="2"/>
                  </a:lnTo>
                  <a:lnTo>
                    <a:pt x="413" y="2"/>
                  </a:lnTo>
                  <a:lnTo>
                    <a:pt x="406" y="1"/>
                  </a:lnTo>
                  <a:lnTo>
                    <a:pt x="399" y="1"/>
                  </a:lnTo>
                  <a:lnTo>
                    <a:pt x="391" y="1"/>
                  </a:lnTo>
                  <a:lnTo>
                    <a:pt x="384" y="0"/>
                  </a:lnTo>
                  <a:lnTo>
                    <a:pt x="377" y="0"/>
                  </a:lnTo>
                  <a:lnTo>
                    <a:pt x="370" y="0"/>
                  </a:lnTo>
                  <a:lnTo>
                    <a:pt x="363" y="0"/>
                  </a:lnTo>
                  <a:lnTo>
                    <a:pt x="356" y="0"/>
                  </a:lnTo>
                  <a:lnTo>
                    <a:pt x="349" y="0"/>
                  </a:lnTo>
                  <a:lnTo>
                    <a:pt x="342" y="1"/>
                  </a:lnTo>
                  <a:lnTo>
                    <a:pt x="335" y="1"/>
                  </a:lnTo>
                  <a:lnTo>
                    <a:pt x="328" y="1"/>
                  </a:lnTo>
                  <a:lnTo>
                    <a:pt x="321" y="2"/>
                  </a:lnTo>
                  <a:lnTo>
                    <a:pt x="315" y="2"/>
                  </a:lnTo>
                  <a:lnTo>
                    <a:pt x="308" y="3"/>
                  </a:lnTo>
                  <a:lnTo>
                    <a:pt x="301" y="3"/>
                  </a:lnTo>
                  <a:lnTo>
                    <a:pt x="295" y="4"/>
                  </a:lnTo>
                  <a:lnTo>
                    <a:pt x="288" y="5"/>
                  </a:lnTo>
                  <a:lnTo>
                    <a:pt x="282" y="6"/>
                  </a:lnTo>
                  <a:lnTo>
                    <a:pt x="276" y="7"/>
                  </a:lnTo>
                  <a:lnTo>
                    <a:pt x="269" y="8"/>
                  </a:lnTo>
                  <a:lnTo>
                    <a:pt x="263" y="9"/>
                  </a:lnTo>
                  <a:lnTo>
                    <a:pt x="257" y="10"/>
                  </a:lnTo>
                  <a:lnTo>
                    <a:pt x="251" y="11"/>
                  </a:lnTo>
                  <a:lnTo>
                    <a:pt x="245" y="13"/>
                  </a:lnTo>
                  <a:lnTo>
                    <a:pt x="239" y="14"/>
                  </a:lnTo>
                  <a:lnTo>
                    <a:pt x="233" y="16"/>
                  </a:lnTo>
                  <a:lnTo>
                    <a:pt x="227" y="18"/>
                  </a:lnTo>
                  <a:lnTo>
                    <a:pt x="221" y="19"/>
                  </a:lnTo>
                  <a:lnTo>
                    <a:pt x="215" y="21"/>
                  </a:lnTo>
                  <a:lnTo>
                    <a:pt x="210" y="23"/>
                  </a:lnTo>
                  <a:lnTo>
                    <a:pt x="204" y="25"/>
                  </a:lnTo>
                  <a:lnTo>
                    <a:pt x="198" y="27"/>
                  </a:lnTo>
                  <a:lnTo>
                    <a:pt x="193" y="30"/>
                  </a:lnTo>
                  <a:lnTo>
                    <a:pt x="188" y="32"/>
                  </a:lnTo>
                  <a:lnTo>
                    <a:pt x="182" y="35"/>
                  </a:lnTo>
                  <a:lnTo>
                    <a:pt x="177" y="37"/>
                  </a:lnTo>
                  <a:lnTo>
                    <a:pt x="171" y="40"/>
                  </a:lnTo>
                  <a:lnTo>
                    <a:pt x="165" y="44"/>
                  </a:lnTo>
                  <a:lnTo>
                    <a:pt x="159" y="47"/>
                  </a:lnTo>
                  <a:lnTo>
                    <a:pt x="154" y="51"/>
                  </a:lnTo>
                  <a:lnTo>
                    <a:pt x="148" y="54"/>
                  </a:lnTo>
                  <a:lnTo>
                    <a:pt x="143" y="58"/>
                  </a:lnTo>
                  <a:lnTo>
                    <a:pt x="137" y="62"/>
                  </a:lnTo>
                  <a:lnTo>
                    <a:pt x="132" y="66"/>
                  </a:lnTo>
                  <a:lnTo>
                    <a:pt x="126" y="70"/>
                  </a:lnTo>
                  <a:lnTo>
                    <a:pt x="121" y="74"/>
                  </a:lnTo>
                  <a:lnTo>
                    <a:pt x="116" y="79"/>
                  </a:lnTo>
                  <a:lnTo>
                    <a:pt x="111" y="83"/>
                  </a:lnTo>
                  <a:lnTo>
                    <a:pt x="106" y="88"/>
                  </a:lnTo>
                  <a:lnTo>
                    <a:pt x="102" y="92"/>
                  </a:lnTo>
                  <a:lnTo>
                    <a:pt x="97" y="97"/>
                  </a:lnTo>
                  <a:lnTo>
                    <a:pt x="93" y="102"/>
                  </a:lnTo>
                  <a:lnTo>
                    <a:pt x="88" y="107"/>
                  </a:lnTo>
                  <a:lnTo>
                    <a:pt x="84" y="112"/>
                  </a:lnTo>
                  <a:lnTo>
                    <a:pt x="80" y="117"/>
                  </a:lnTo>
                  <a:lnTo>
                    <a:pt x="75" y="122"/>
                  </a:lnTo>
                  <a:lnTo>
                    <a:pt x="71" y="128"/>
                  </a:lnTo>
                  <a:lnTo>
                    <a:pt x="67" y="133"/>
                  </a:lnTo>
                  <a:lnTo>
                    <a:pt x="64" y="139"/>
                  </a:lnTo>
                  <a:lnTo>
                    <a:pt x="60" y="144"/>
                  </a:lnTo>
                  <a:lnTo>
                    <a:pt x="56" y="150"/>
                  </a:lnTo>
                  <a:lnTo>
                    <a:pt x="53" y="156"/>
                  </a:lnTo>
                  <a:lnTo>
                    <a:pt x="49" y="162"/>
                  </a:lnTo>
                  <a:lnTo>
                    <a:pt x="46" y="168"/>
                  </a:lnTo>
                  <a:lnTo>
                    <a:pt x="43" y="174"/>
                  </a:lnTo>
                  <a:lnTo>
                    <a:pt x="40" y="179"/>
                  </a:lnTo>
                  <a:lnTo>
                    <a:pt x="37" y="185"/>
                  </a:lnTo>
                  <a:lnTo>
                    <a:pt x="34" y="191"/>
                  </a:lnTo>
                  <a:lnTo>
                    <a:pt x="31" y="197"/>
                  </a:lnTo>
                  <a:lnTo>
                    <a:pt x="29" y="204"/>
                  </a:lnTo>
                  <a:lnTo>
                    <a:pt x="26" y="210"/>
                  </a:lnTo>
                  <a:lnTo>
                    <a:pt x="24" y="217"/>
                  </a:lnTo>
                  <a:lnTo>
                    <a:pt x="21" y="223"/>
                  </a:lnTo>
                  <a:lnTo>
                    <a:pt x="19" y="230"/>
                  </a:lnTo>
                  <a:lnTo>
                    <a:pt x="17" y="237"/>
                  </a:lnTo>
                  <a:lnTo>
                    <a:pt x="15" y="243"/>
                  </a:lnTo>
                  <a:lnTo>
                    <a:pt x="13" y="250"/>
                  </a:lnTo>
                  <a:lnTo>
                    <a:pt x="12" y="257"/>
                  </a:lnTo>
                  <a:lnTo>
                    <a:pt x="10" y="264"/>
                  </a:lnTo>
                  <a:lnTo>
                    <a:pt x="9" y="271"/>
                  </a:lnTo>
                  <a:lnTo>
                    <a:pt x="7" y="277"/>
                  </a:lnTo>
                  <a:lnTo>
                    <a:pt x="6" y="284"/>
                  </a:lnTo>
                  <a:lnTo>
                    <a:pt x="5" y="291"/>
                  </a:lnTo>
                  <a:lnTo>
                    <a:pt x="4" y="298"/>
                  </a:lnTo>
                  <a:lnTo>
                    <a:pt x="3" y="306"/>
                  </a:lnTo>
                  <a:lnTo>
                    <a:pt x="2" y="313"/>
                  </a:lnTo>
                  <a:lnTo>
                    <a:pt x="1" y="320"/>
                  </a:lnTo>
                  <a:lnTo>
                    <a:pt x="1" y="327"/>
                  </a:lnTo>
                  <a:lnTo>
                    <a:pt x="0" y="334"/>
                  </a:lnTo>
                  <a:lnTo>
                    <a:pt x="0" y="341"/>
                  </a:lnTo>
                  <a:lnTo>
                    <a:pt x="0" y="349"/>
                  </a:lnTo>
                  <a:lnTo>
                    <a:pt x="0" y="356"/>
                  </a:lnTo>
                  <a:lnTo>
                    <a:pt x="0" y="363"/>
                  </a:lnTo>
                  <a:lnTo>
                    <a:pt x="0" y="370"/>
                  </a:lnTo>
                  <a:lnTo>
                    <a:pt x="0" y="377"/>
                  </a:lnTo>
                  <a:lnTo>
                    <a:pt x="1" y="383"/>
                  </a:lnTo>
                  <a:lnTo>
                    <a:pt x="1" y="390"/>
                  </a:lnTo>
                  <a:lnTo>
                    <a:pt x="2" y="397"/>
                  </a:lnTo>
                  <a:lnTo>
                    <a:pt x="3" y="404"/>
                  </a:lnTo>
                  <a:lnTo>
                    <a:pt x="3" y="411"/>
                  </a:lnTo>
                  <a:lnTo>
                    <a:pt x="4" y="417"/>
                  </a:lnTo>
                  <a:lnTo>
                    <a:pt x="5" y="424"/>
                  </a:lnTo>
                  <a:lnTo>
                    <a:pt x="7" y="431"/>
                  </a:lnTo>
                  <a:lnTo>
                    <a:pt x="8" y="438"/>
                  </a:lnTo>
                  <a:lnTo>
                    <a:pt x="9" y="444"/>
                  </a:lnTo>
                  <a:lnTo>
                    <a:pt x="11" y="451"/>
                  </a:lnTo>
                  <a:lnTo>
                    <a:pt x="12" y="457"/>
                  </a:lnTo>
                  <a:lnTo>
                    <a:pt x="14" y="464"/>
                  </a:lnTo>
                  <a:lnTo>
                    <a:pt x="16" y="471"/>
                  </a:lnTo>
                  <a:lnTo>
                    <a:pt x="18" y="477"/>
                  </a:lnTo>
                  <a:lnTo>
                    <a:pt x="20" y="484"/>
                  </a:lnTo>
                  <a:lnTo>
                    <a:pt x="22" y="490"/>
                  </a:lnTo>
                  <a:lnTo>
                    <a:pt x="24" y="496"/>
                  </a:lnTo>
                  <a:lnTo>
                    <a:pt x="26" y="503"/>
                  </a:lnTo>
                  <a:lnTo>
                    <a:pt x="29" y="509"/>
                  </a:lnTo>
                  <a:lnTo>
                    <a:pt x="31" y="516"/>
                  </a:lnTo>
                  <a:lnTo>
                    <a:pt x="34" y="522"/>
                  </a:lnTo>
                  <a:lnTo>
                    <a:pt x="37" y="528"/>
                  </a:lnTo>
                  <a:lnTo>
                    <a:pt x="39" y="534"/>
                  </a:lnTo>
                  <a:lnTo>
                    <a:pt x="42" y="540"/>
                  </a:lnTo>
                  <a:lnTo>
                    <a:pt x="45" y="547"/>
                  </a:lnTo>
                  <a:lnTo>
                    <a:pt x="48" y="553"/>
                  </a:lnTo>
                  <a:lnTo>
                    <a:pt x="52" y="559"/>
                  </a:lnTo>
                  <a:lnTo>
                    <a:pt x="55" y="565"/>
                  </a:lnTo>
                  <a:lnTo>
                    <a:pt x="58" y="571"/>
                  </a:lnTo>
                  <a:lnTo>
                    <a:pt x="62" y="577"/>
                  </a:lnTo>
                  <a:lnTo>
                    <a:pt x="65" y="583"/>
                  </a:lnTo>
                  <a:lnTo>
                    <a:pt x="69" y="589"/>
                  </a:lnTo>
                  <a:lnTo>
                    <a:pt x="73" y="594"/>
                  </a:lnTo>
                  <a:lnTo>
                    <a:pt x="77" y="600"/>
                  </a:lnTo>
                  <a:lnTo>
                    <a:pt x="80" y="606"/>
                  </a:lnTo>
                  <a:lnTo>
                    <a:pt x="84" y="612"/>
                  </a:lnTo>
                  <a:lnTo>
                    <a:pt x="89" y="617"/>
                  </a:lnTo>
                  <a:lnTo>
                    <a:pt x="93" y="623"/>
                  </a:lnTo>
                  <a:lnTo>
                    <a:pt x="97" y="628"/>
                  </a:lnTo>
                  <a:lnTo>
                    <a:pt x="101" y="634"/>
                  </a:lnTo>
                  <a:lnTo>
                    <a:pt x="106" y="639"/>
                  </a:lnTo>
                  <a:lnTo>
                    <a:pt x="110" y="645"/>
                  </a:lnTo>
                  <a:lnTo>
                    <a:pt x="115" y="650"/>
                  </a:lnTo>
                  <a:lnTo>
                    <a:pt x="120" y="655"/>
                  </a:lnTo>
                  <a:lnTo>
                    <a:pt x="124" y="661"/>
                  </a:lnTo>
                  <a:lnTo>
                    <a:pt x="129" y="666"/>
                  </a:lnTo>
                  <a:lnTo>
                    <a:pt x="134" y="671"/>
                  </a:lnTo>
                  <a:lnTo>
                    <a:pt x="139" y="676"/>
                  </a:lnTo>
                  <a:lnTo>
                    <a:pt x="144" y="681"/>
                  </a:lnTo>
                  <a:lnTo>
                    <a:pt x="150" y="686"/>
                  </a:lnTo>
                  <a:lnTo>
                    <a:pt x="155" y="691"/>
                  </a:lnTo>
                  <a:lnTo>
                    <a:pt x="160" y="696"/>
                  </a:lnTo>
                  <a:lnTo>
                    <a:pt x="166" y="701"/>
                  </a:lnTo>
                  <a:lnTo>
                    <a:pt x="171" y="705"/>
                  </a:lnTo>
                  <a:lnTo>
                    <a:pt x="177" y="710"/>
                  </a:lnTo>
                  <a:lnTo>
                    <a:pt x="182" y="714"/>
                  </a:lnTo>
                  <a:lnTo>
                    <a:pt x="187" y="718"/>
                  </a:lnTo>
                  <a:lnTo>
                    <a:pt x="192" y="722"/>
                  </a:lnTo>
                  <a:lnTo>
                    <a:pt x="197" y="726"/>
                  </a:lnTo>
                  <a:lnTo>
                    <a:pt x="202" y="730"/>
                  </a:lnTo>
                  <a:lnTo>
                    <a:pt x="208" y="734"/>
                  </a:lnTo>
                  <a:lnTo>
                    <a:pt x="213" y="738"/>
                  </a:lnTo>
                  <a:lnTo>
                    <a:pt x="218" y="742"/>
                  </a:lnTo>
                  <a:lnTo>
                    <a:pt x="224" y="745"/>
                  </a:lnTo>
                  <a:lnTo>
                    <a:pt x="229" y="749"/>
                  </a:lnTo>
                  <a:lnTo>
                    <a:pt x="235" y="752"/>
                  </a:lnTo>
                  <a:lnTo>
                    <a:pt x="241" y="756"/>
                  </a:lnTo>
                  <a:lnTo>
                    <a:pt x="246" y="759"/>
                  </a:lnTo>
                  <a:lnTo>
                    <a:pt x="252" y="763"/>
                  </a:lnTo>
                  <a:lnTo>
                    <a:pt x="258" y="766"/>
                  </a:lnTo>
                  <a:lnTo>
                    <a:pt x="264" y="769"/>
                  </a:lnTo>
                  <a:lnTo>
                    <a:pt x="269" y="772"/>
                  </a:lnTo>
                  <a:lnTo>
                    <a:pt x="275" y="775"/>
                  </a:lnTo>
                  <a:lnTo>
                    <a:pt x="281" y="779"/>
                  </a:lnTo>
                  <a:lnTo>
                    <a:pt x="287" y="782"/>
                  </a:lnTo>
                  <a:lnTo>
                    <a:pt x="294" y="784"/>
                  </a:lnTo>
                  <a:lnTo>
                    <a:pt x="300" y="787"/>
                  </a:lnTo>
                  <a:lnTo>
                    <a:pt x="306" y="790"/>
                  </a:lnTo>
                  <a:lnTo>
                    <a:pt x="312" y="793"/>
                  </a:lnTo>
                  <a:lnTo>
                    <a:pt x="318" y="796"/>
                  </a:lnTo>
                  <a:lnTo>
                    <a:pt x="325" y="798"/>
                  </a:lnTo>
                  <a:lnTo>
                    <a:pt x="331" y="801"/>
                  </a:lnTo>
                  <a:lnTo>
                    <a:pt x="338" y="803"/>
                  </a:lnTo>
                  <a:lnTo>
                    <a:pt x="344" y="806"/>
                  </a:lnTo>
                  <a:lnTo>
                    <a:pt x="351" y="808"/>
                  </a:lnTo>
                  <a:lnTo>
                    <a:pt x="357" y="811"/>
                  </a:lnTo>
                  <a:lnTo>
                    <a:pt x="364" y="813"/>
                  </a:lnTo>
                  <a:lnTo>
                    <a:pt x="370" y="815"/>
                  </a:lnTo>
                  <a:lnTo>
                    <a:pt x="377" y="817"/>
                  </a:lnTo>
                  <a:lnTo>
                    <a:pt x="384" y="819"/>
                  </a:lnTo>
                  <a:lnTo>
                    <a:pt x="391" y="821"/>
                  </a:lnTo>
                  <a:lnTo>
                    <a:pt x="397" y="823"/>
                  </a:lnTo>
                  <a:lnTo>
                    <a:pt x="404" y="825"/>
                  </a:lnTo>
                  <a:lnTo>
                    <a:pt x="411" y="827"/>
                  </a:lnTo>
                  <a:lnTo>
                    <a:pt x="418" y="829"/>
                  </a:lnTo>
                  <a:lnTo>
                    <a:pt x="425" y="830"/>
                  </a:lnTo>
                  <a:lnTo>
                    <a:pt x="432" y="832"/>
                  </a:lnTo>
                  <a:lnTo>
                    <a:pt x="439" y="833"/>
                  </a:lnTo>
                  <a:lnTo>
                    <a:pt x="446" y="835"/>
                  </a:lnTo>
                  <a:lnTo>
                    <a:pt x="453" y="836"/>
                  </a:lnTo>
                  <a:lnTo>
                    <a:pt x="461" y="838"/>
                  </a:lnTo>
                  <a:lnTo>
                    <a:pt x="468" y="839"/>
                  </a:lnTo>
                  <a:lnTo>
                    <a:pt x="475" y="840"/>
                  </a:lnTo>
                  <a:lnTo>
                    <a:pt x="482" y="841"/>
                  </a:lnTo>
                  <a:lnTo>
                    <a:pt x="489" y="842"/>
                  </a:lnTo>
                  <a:lnTo>
                    <a:pt x="497" y="843"/>
                  </a:lnTo>
                  <a:lnTo>
                    <a:pt x="504" y="844"/>
                  </a:lnTo>
                  <a:lnTo>
                    <a:pt x="511" y="845"/>
                  </a:lnTo>
                  <a:lnTo>
                    <a:pt x="519" y="846"/>
                  </a:lnTo>
                  <a:lnTo>
                    <a:pt x="526" y="847"/>
                  </a:lnTo>
                  <a:lnTo>
                    <a:pt x="534" y="847"/>
                  </a:lnTo>
                  <a:lnTo>
                    <a:pt x="541" y="848"/>
                  </a:lnTo>
                  <a:lnTo>
                    <a:pt x="549" y="849"/>
                  </a:lnTo>
                  <a:lnTo>
                    <a:pt x="556" y="849"/>
                  </a:lnTo>
                  <a:lnTo>
                    <a:pt x="564" y="849"/>
                  </a:lnTo>
                  <a:lnTo>
                    <a:pt x="571" y="850"/>
                  </a:lnTo>
                  <a:lnTo>
                    <a:pt x="579" y="850"/>
                  </a:lnTo>
                  <a:lnTo>
                    <a:pt x="587" y="850"/>
                  </a:lnTo>
                  <a:lnTo>
                    <a:pt x="594" y="850"/>
                  </a:lnTo>
                  <a:lnTo>
                    <a:pt x="602" y="850"/>
                  </a:lnTo>
                </a:path>
              </a:pathLst>
            </a:custGeom>
            <a:solidFill>
              <a:srgbClr val="999999"/>
            </a:solidFill>
            <a:ln w="12700" cap="rnd">
              <a:solidFill>
                <a:schemeClr val="tx1"/>
              </a:solidFill>
              <a:round/>
              <a:headEnd/>
              <a:tailEnd/>
            </a:ln>
          </p:spPr>
          <p:txBody>
            <a:bodyPr/>
            <a:lstStyle/>
            <a:p>
              <a:endParaRPr lang="da-DK"/>
            </a:p>
          </p:txBody>
        </p:sp>
        <p:sp>
          <p:nvSpPr>
            <p:cNvPr id="28692" name="Freeform 416"/>
            <p:cNvSpPr>
              <a:spLocks/>
            </p:cNvSpPr>
            <p:nvPr/>
          </p:nvSpPr>
          <p:spPr bwMode="auto">
            <a:xfrm rot="5400000">
              <a:off x="989532" y="1942015"/>
              <a:ext cx="1441739" cy="893888"/>
            </a:xfrm>
            <a:custGeom>
              <a:avLst/>
              <a:gdLst>
                <a:gd name="T0" fmla="*/ 2147483647 w 2178"/>
                <a:gd name="T1" fmla="*/ 2147483647 h 1360"/>
                <a:gd name="T2" fmla="*/ 2147483647 w 2178"/>
                <a:gd name="T3" fmla="*/ 2147483647 h 1360"/>
                <a:gd name="T4" fmla="*/ 2147483647 w 2178"/>
                <a:gd name="T5" fmla="*/ 2147483647 h 1360"/>
                <a:gd name="T6" fmla="*/ 2147483647 w 2178"/>
                <a:gd name="T7" fmla="*/ 2147483647 h 1360"/>
                <a:gd name="T8" fmla="*/ 2147483647 w 2178"/>
                <a:gd name="T9" fmla="*/ 2147483647 h 1360"/>
                <a:gd name="T10" fmla="*/ 2147483647 w 2178"/>
                <a:gd name="T11" fmla="*/ 2147483647 h 1360"/>
                <a:gd name="T12" fmla="*/ 2147483647 w 2178"/>
                <a:gd name="T13" fmla="*/ 2147483647 h 1360"/>
                <a:gd name="T14" fmla="*/ 2147483647 w 2178"/>
                <a:gd name="T15" fmla="*/ 2147483647 h 1360"/>
                <a:gd name="T16" fmla="*/ 2147483647 w 2178"/>
                <a:gd name="T17" fmla="*/ 2147483647 h 1360"/>
                <a:gd name="T18" fmla="*/ 2147483647 w 2178"/>
                <a:gd name="T19" fmla="*/ 2147483647 h 1360"/>
                <a:gd name="T20" fmla="*/ 2147483647 w 2178"/>
                <a:gd name="T21" fmla="*/ 2147483647 h 1360"/>
                <a:gd name="T22" fmla="*/ 2147483647 w 2178"/>
                <a:gd name="T23" fmla="*/ 2147483647 h 1360"/>
                <a:gd name="T24" fmla="*/ 2147483647 w 2178"/>
                <a:gd name="T25" fmla="*/ 2147483647 h 1360"/>
                <a:gd name="T26" fmla="*/ 2147483647 w 2178"/>
                <a:gd name="T27" fmla="*/ 2147483647 h 1360"/>
                <a:gd name="T28" fmla="*/ 2147483647 w 2178"/>
                <a:gd name="T29" fmla="*/ 2147483647 h 1360"/>
                <a:gd name="T30" fmla="*/ 2147483647 w 2178"/>
                <a:gd name="T31" fmla="*/ 2147483647 h 1360"/>
                <a:gd name="T32" fmla="*/ 2147483647 w 2178"/>
                <a:gd name="T33" fmla="*/ 2147483647 h 1360"/>
                <a:gd name="T34" fmla="*/ 2147483647 w 2178"/>
                <a:gd name="T35" fmla="*/ 2147483647 h 1360"/>
                <a:gd name="T36" fmla="*/ 2147483647 w 2178"/>
                <a:gd name="T37" fmla="*/ 2147483647 h 1360"/>
                <a:gd name="T38" fmla="*/ 2147483647 w 2178"/>
                <a:gd name="T39" fmla="*/ 2147483647 h 1360"/>
                <a:gd name="T40" fmla="*/ 2147483647 w 2178"/>
                <a:gd name="T41" fmla="*/ 2147483647 h 1360"/>
                <a:gd name="T42" fmla="*/ 2147483647 w 2178"/>
                <a:gd name="T43" fmla="*/ 2147483647 h 1360"/>
                <a:gd name="T44" fmla="*/ 2147483647 w 2178"/>
                <a:gd name="T45" fmla="*/ 2147483647 h 1360"/>
                <a:gd name="T46" fmla="*/ 2147483647 w 2178"/>
                <a:gd name="T47" fmla="*/ 2147483647 h 1360"/>
                <a:gd name="T48" fmla="*/ 2147483647 w 2178"/>
                <a:gd name="T49" fmla="*/ 2147483647 h 1360"/>
                <a:gd name="T50" fmla="*/ 2147483647 w 2178"/>
                <a:gd name="T51" fmla="*/ 2147483647 h 1360"/>
                <a:gd name="T52" fmla="*/ 2147483647 w 2178"/>
                <a:gd name="T53" fmla="*/ 2147483647 h 1360"/>
                <a:gd name="T54" fmla="*/ 2147483647 w 2178"/>
                <a:gd name="T55" fmla="*/ 2147483647 h 1360"/>
                <a:gd name="T56" fmla="*/ 2147483647 w 2178"/>
                <a:gd name="T57" fmla="*/ 2147483647 h 1360"/>
                <a:gd name="T58" fmla="*/ 2147483647 w 2178"/>
                <a:gd name="T59" fmla="*/ 2147483647 h 1360"/>
                <a:gd name="T60" fmla="*/ 2147483647 w 2178"/>
                <a:gd name="T61" fmla="*/ 2147483647 h 1360"/>
                <a:gd name="T62" fmla="*/ 2147483647 w 2178"/>
                <a:gd name="T63" fmla="*/ 2147483647 h 1360"/>
                <a:gd name="T64" fmla="*/ 2147483647 w 2178"/>
                <a:gd name="T65" fmla="*/ 2147483647 h 1360"/>
                <a:gd name="T66" fmla="*/ 2147483647 w 2178"/>
                <a:gd name="T67" fmla="*/ 2147483647 h 1360"/>
                <a:gd name="T68" fmla="*/ 2147483647 w 2178"/>
                <a:gd name="T69" fmla="*/ 2147483647 h 1360"/>
                <a:gd name="T70" fmla="*/ 2147483647 w 2178"/>
                <a:gd name="T71" fmla="*/ 2147483647 h 1360"/>
                <a:gd name="T72" fmla="*/ 2147483647 w 2178"/>
                <a:gd name="T73" fmla="*/ 2147483647 h 1360"/>
                <a:gd name="T74" fmla="*/ 2147483647 w 2178"/>
                <a:gd name="T75" fmla="*/ 2147483647 h 1360"/>
                <a:gd name="T76" fmla="*/ 2147483647 w 2178"/>
                <a:gd name="T77" fmla="*/ 2147483647 h 1360"/>
                <a:gd name="T78" fmla="*/ 2147483647 w 2178"/>
                <a:gd name="T79" fmla="*/ 2147483647 h 1360"/>
                <a:gd name="T80" fmla="*/ 2147483647 w 2178"/>
                <a:gd name="T81" fmla="*/ 2147483647 h 1360"/>
                <a:gd name="T82" fmla="*/ 2147483647 w 2178"/>
                <a:gd name="T83" fmla="*/ 2147483647 h 1360"/>
                <a:gd name="T84" fmla="*/ 2147483647 w 2178"/>
                <a:gd name="T85" fmla="*/ 2147483647 h 1360"/>
                <a:gd name="T86" fmla="*/ 2147483647 w 2178"/>
                <a:gd name="T87" fmla="*/ 2147483647 h 1360"/>
                <a:gd name="T88" fmla="*/ 2147483647 w 2178"/>
                <a:gd name="T89" fmla="*/ 2147483647 h 1360"/>
                <a:gd name="T90" fmla="*/ 2147483647 w 2178"/>
                <a:gd name="T91" fmla="*/ 2147483647 h 1360"/>
                <a:gd name="T92" fmla="*/ 2147483647 w 2178"/>
                <a:gd name="T93" fmla="*/ 2147483647 h 1360"/>
                <a:gd name="T94" fmla="*/ 2147483647 w 2178"/>
                <a:gd name="T95" fmla="*/ 2147483647 h 1360"/>
                <a:gd name="T96" fmla="*/ 2147483647 w 2178"/>
                <a:gd name="T97" fmla="*/ 2147483647 h 1360"/>
                <a:gd name="T98" fmla="*/ 2147483647 w 2178"/>
                <a:gd name="T99" fmla="*/ 2147483647 h 1360"/>
                <a:gd name="T100" fmla="*/ 2147483647 w 2178"/>
                <a:gd name="T101" fmla="*/ 2147483647 h 1360"/>
                <a:gd name="T102" fmla="*/ 2147483647 w 2178"/>
                <a:gd name="T103" fmla="*/ 2147483647 h 1360"/>
                <a:gd name="T104" fmla="*/ 2147483647 w 2178"/>
                <a:gd name="T105" fmla="*/ 2147483647 h 1360"/>
                <a:gd name="T106" fmla="*/ 2147483647 w 2178"/>
                <a:gd name="T107" fmla="*/ 2147483647 h 1360"/>
                <a:gd name="T108" fmla="*/ 2147483647 w 2178"/>
                <a:gd name="T109" fmla="*/ 2147483647 h 1360"/>
                <a:gd name="T110" fmla="*/ 2147483647 w 2178"/>
                <a:gd name="T111" fmla="*/ 2147483647 h 1360"/>
                <a:gd name="T112" fmla="*/ 2147483647 w 2178"/>
                <a:gd name="T113" fmla="*/ 2147483647 h 1360"/>
                <a:gd name="T114" fmla="*/ 2147483647 w 2178"/>
                <a:gd name="T115" fmla="*/ 2147483647 h 1360"/>
                <a:gd name="T116" fmla="*/ 2147483647 w 2178"/>
                <a:gd name="T117" fmla="*/ 2147483647 h 1360"/>
                <a:gd name="T118" fmla="*/ 2147483647 w 2178"/>
                <a:gd name="T119" fmla="*/ 2147483647 h 1360"/>
                <a:gd name="T120" fmla="*/ 2147483647 w 2178"/>
                <a:gd name="T121" fmla="*/ 2147483647 h 13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78"/>
                <a:gd name="T184" fmla="*/ 0 h 1360"/>
                <a:gd name="T185" fmla="*/ 2178 w 2178"/>
                <a:gd name="T186" fmla="*/ 1360 h 13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78" h="1360">
                  <a:moveTo>
                    <a:pt x="524" y="1359"/>
                  </a:moveTo>
                  <a:lnTo>
                    <a:pt x="521" y="1346"/>
                  </a:lnTo>
                  <a:lnTo>
                    <a:pt x="518" y="1334"/>
                  </a:lnTo>
                  <a:lnTo>
                    <a:pt x="515" y="1323"/>
                  </a:lnTo>
                  <a:lnTo>
                    <a:pt x="512" y="1312"/>
                  </a:lnTo>
                  <a:lnTo>
                    <a:pt x="509" y="1302"/>
                  </a:lnTo>
                  <a:lnTo>
                    <a:pt x="505" y="1292"/>
                  </a:lnTo>
                  <a:lnTo>
                    <a:pt x="502" y="1283"/>
                  </a:lnTo>
                  <a:lnTo>
                    <a:pt x="498" y="1275"/>
                  </a:lnTo>
                  <a:lnTo>
                    <a:pt x="494" y="1267"/>
                  </a:lnTo>
                  <a:lnTo>
                    <a:pt x="490" y="1260"/>
                  </a:lnTo>
                  <a:lnTo>
                    <a:pt x="486" y="1254"/>
                  </a:lnTo>
                  <a:lnTo>
                    <a:pt x="482" y="1248"/>
                  </a:lnTo>
                  <a:lnTo>
                    <a:pt x="478" y="1242"/>
                  </a:lnTo>
                  <a:lnTo>
                    <a:pt x="474" y="1237"/>
                  </a:lnTo>
                  <a:lnTo>
                    <a:pt x="470" y="1233"/>
                  </a:lnTo>
                  <a:lnTo>
                    <a:pt x="467" y="1229"/>
                  </a:lnTo>
                  <a:lnTo>
                    <a:pt x="463" y="1225"/>
                  </a:lnTo>
                  <a:lnTo>
                    <a:pt x="460" y="1222"/>
                  </a:lnTo>
                  <a:lnTo>
                    <a:pt x="456" y="1220"/>
                  </a:lnTo>
                  <a:lnTo>
                    <a:pt x="453" y="1217"/>
                  </a:lnTo>
                  <a:lnTo>
                    <a:pt x="450" y="1215"/>
                  </a:lnTo>
                  <a:lnTo>
                    <a:pt x="448" y="1214"/>
                  </a:lnTo>
                  <a:lnTo>
                    <a:pt x="445" y="1212"/>
                  </a:lnTo>
                  <a:lnTo>
                    <a:pt x="444" y="1211"/>
                  </a:lnTo>
                  <a:lnTo>
                    <a:pt x="442" y="1210"/>
                  </a:lnTo>
                  <a:lnTo>
                    <a:pt x="437" y="1209"/>
                  </a:lnTo>
                  <a:lnTo>
                    <a:pt x="432" y="1207"/>
                  </a:lnTo>
                  <a:lnTo>
                    <a:pt x="427" y="1206"/>
                  </a:lnTo>
                  <a:lnTo>
                    <a:pt x="421" y="1204"/>
                  </a:lnTo>
                  <a:lnTo>
                    <a:pt x="416" y="1203"/>
                  </a:lnTo>
                  <a:lnTo>
                    <a:pt x="410" y="1202"/>
                  </a:lnTo>
                  <a:lnTo>
                    <a:pt x="404" y="1201"/>
                  </a:lnTo>
                  <a:lnTo>
                    <a:pt x="397" y="1200"/>
                  </a:lnTo>
                  <a:lnTo>
                    <a:pt x="391" y="1200"/>
                  </a:lnTo>
                  <a:lnTo>
                    <a:pt x="384" y="1199"/>
                  </a:lnTo>
                  <a:lnTo>
                    <a:pt x="378" y="1198"/>
                  </a:lnTo>
                  <a:lnTo>
                    <a:pt x="371" y="1198"/>
                  </a:lnTo>
                  <a:lnTo>
                    <a:pt x="364" y="1197"/>
                  </a:lnTo>
                  <a:lnTo>
                    <a:pt x="356" y="1197"/>
                  </a:lnTo>
                  <a:lnTo>
                    <a:pt x="349" y="1197"/>
                  </a:lnTo>
                  <a:lnTo>
                    <a:pt x="342" y="1196"/>
                  </a:lnTo>
                  <a:lnTo>
                    <a:pt x="334" y="1196"/>
                  </a:lnTo>
                  <a:lnTo>
                    <a:pt x="326" y="1196"/>
                  </a:lnTo>
                  <a:lnTo>
                    <a:pt x="318" y="1196"/>
                  </a:lnTo>
                  <a:lnTo>
                    <a:pt x="311" y="1196"/>
                  </a:lnTo>
                  <a:lnTo>
                    <a:pt x="303" y="1196"/>
                  </a:lnTo>
                  <a:lnTo>
                    <a:pt x="295" y="1196"/>
                  </a:lnTo>
                  <a:lnTo>
                    <a:pt x="287" y="1196"/>
                  </a:lnTo>
                  <a:lnTo>
                    <a:pt x="278" y="1196"/>
                  </a:lnTo>
                  <a:lnTo>
                    <a:pt x="270" y="1196"/>
                  </a:lnTo>
                  <a:lnTo>
                    <a:pt x="262" y="1196"/>
                  </a:lnTo>
                  <a:lnTo>
                    <a:pt x="254" y="1197"/>
                  </a:lnTo>
                  <a:lnTo>
                    <a:pt x="246" y="1197"/>
                  </a:lnTo>
                  <a:lnTo>
                    <a:pt x="237" y="1197"/>
                  </a:lnTo>
                  <a:lnTo>
                    <a:pt x="229" y="1197"/>
                  </a:lnTo>
                  <a:lnTo>
                    <a:pt x="221" y="1197"/>
                  </a:lnTo>
                  <a:lnTo>
                    <a:pt x="213" y="1198"/>
                  </a:lnTo>
                  <a:lnTo>
                    <a:pt x="205" y="1198"/>
                  </a:lnTo>
                  <a:lnTo>
                    <a:pt x="196" y="1198"/>
                  </a:lnTo>
                  <a:lnTo>
                    <a:pt x="188" y="1198"/>
                  </a:lnTo>
                  <a:lnTo>
                    <a:pt x="180" y="1198"/>
                  </a:lnTo>
                  <a:lnTo>
                    <a:pt x="172" y="1199"/>
                  </a:lnTo>
                  <a:lnTo>
                    <a:pt x="164" y="1199"/>
                  </a:lnTo>
                  <a:lnTo>
                    <a:pt x="157" y="1199"/>
                  </a:lnTo>
                  <a:lnTo>
                    <a:pt x="149" y="1199"/>
                  </a:lnTo>
                  <a:lnTo>
                    <a:pt x="141" y="1199"/>
                  </a:lnTo>
                  <a:lnTo>
                    <a:pt x="134" y="1199"/>
                  </a:lnTo>
                  <a:lnTo>
                    <a:pt x="126" y="1199"/>
                  </a:lnTo>
                  <a:lnTo>
                    <a:pt x="119" y="1199"/>
                  </a:lnTo>
                  <a:lnTo>
                    <a:pt x="112" y="1199"/>
                  </a:lnTo>
                  <a:lnTo>
                    <a:pt x="105" y="1199"/>
                  </a:lnTo>
                  <a:lnTo>
                    <a:pt x="98" y="1198"/>
                  </a:lnTo>
                  <a:lnTo>
                    <a:pt x="91" y="1198"/>
                  </a:lnTo>
                  <a:lnTo>
                    <a:pt x="85" y="1198"/>
                  </a:lnTo>
                  <a:lnTo>
                    <a:pt x="78" y="1197"/>
                  </a:lnTo>
                  <a:lnTo>
                    <a:pt x="72" y="1197"/>
                  </a:lnTo>
                  <a:lnTo>
                    <a:pt x="66" y="1196"/>
                  </a:lnTo>
                  <a:lnTo>
                    <a:pt x="60" y="1196"/>
                  </a:lnTo>
                  <a:lnTo>
                    <a:pt x="55" y="1195"/>
                  </a:lnTo>
                  <a:lnTo>
                    <a:pt x="50" y="1194"/>
                  </a:lnTo>
                  <a:lnTo>
                    <a:pt x="44" y="1193"/>
                  </a:lnTo>
                  <a:lnTo>
                    <a:pt x="40" y="1192"/>
                  </a:lnTo>
                  <a:lnTo>
                    <a:pt x="35" y="1191"/>
                  </a:lnTo>
                  <a:lnTo>
                    <a:pt x="31" y="1190"/>
                  </a:lnTo>
                  <a:lnTo>
                    <a:pt x="26" y="1188"/>
                  </a:lnTo>
                  <a:lnTo>
                    <a:pt x="23" y="1187"/>
                  </a:lnTo>
                  <a:lnTo>
                    <a:pt x="19" y="1185"/>
                  </a:lnTo>
                  <a:lnTo>
                    <a:pt x="16" y="1184"/>
                  </a:lnTo>
                  <a:lnTo>
                    <a:pt x="13" y="1182"/>
                  </a:lnTo>
                  <a:lnTo>
                    <a:pt x="10" y="1180"/>
                  </a:lnTo>
                  <a:lnTo>
                    <a:pt x="8" y="1178"/>
                  </a:lnTo>
                  <a:lnTo>
                    <a:pt x="6" y="1176"/>
                  </a:lnTo>
                  <a:lnTo>
                    <a:pt x="4" y="1173"/>
                  </a:lnTo>
                  <a:lnTo>
                    <a:pt x="3" y="1171"/>
                  </a:lnTo>
                  <a:lnTo>
                    <a:pt x="2" y="1168"/>
                  </a:lnTo>
                  <a:lnTo>
                    <a:pt x="1" y="1160"/>
                  </a:lnTo>
                  <a:lnTo>
                    <a:pt x="0" y="1152"/>
                  </a:lnTo>
                  <a:lnTo>
                    <a:pt x="0" y="1144"/>
                  </a:lnTo>
                  <a:lnTo>
                    <a:pt x="0" y="1136"/>
                  </a:lnTo>
                  <a:lnTo>
                    <a:pt x="1" y="1128"/>
                  </a:lnTo>
                  <a:lnTo>
                    <a:pt x="2" y="1120"/>
                  </a:lnTo>
                  <a:lnTo>
                    <a:pt x="3" y="1112"/>
                  </a:lnTo>
                  <a:lnTo>
                    <a:pt x="5" y="1104"/>
                  </a:lnTo>
                  <a:lnTo>
                    <a:pt x="7" y="1096"/>
                  </a:lnTo>
                  <a:lnTo>
                    <a:pt x="9" y="1089"/>
                  </a:lnTo>
                  <a:lnTo>
                    <a:pt x="11" y="1081"/>
                  </a:lnTo>
                  <a:lnTo>
                    <a:pt x="14" y="1074"/>
                  </a:lnTo>
                  <a:lnTo>
                    <a:pt x="17" y="1067"/>
                  </a:lnTo>
                  <a:lnTo>
                    <a:pt x="20" y="1060"/>
                  </a:lnTo>
                  <a:lnTo>
                    <a:pt x="23" y="1054"/>
                  </a:lnTo>
                  <a:lnTo>
                    <a:pt x="26" y="1048"/>
                  </a:lnTo>
                  <a:lnTo>
                    <a:pt x="30" y="1042"/>
                  </a:lnTo>
                  <a:lnTo>
                    <a:pt x="34" y="1036"/>
                  </a:lnTo>
                  <a:lnTo>
                    <a:pt x="37" y="1031"/>
                  </a:lnTo>
                  <a:lnTo>
                    <a:pt x="41" y="1026"/>
                  </a:lnTo>
                  <a:lnTo>
                    <a:pt x="45" y="1021"/>
                  </a:lnTo>
                  <a:lnTo>
                    <a:pt x="49" y="1017"/>
                  </a:lnTo>
                  <a:lnTo>
                    <a:pt x="53" y="1013"/>
                  </a:lnTo>
                  <a:lnTo>
                    <a:pt x="56" y="1010"/>
                  </a:lnTo>
                  <a:lnTo>
                    <a:pt x="60" y="1007"/>
                  </a:lnTo>
                  <a:lnTo>
                    <a:pt x="64" y="1004"/>
                  </a:lnTo>
                  <a:lnTo>
                    <a:pt x="68" y="1002"/>
                  </a:lnTo>
                  <a:lnTo>
                    <a:pt x="71" y="1001"/>
                  </a:lnTo>
                  <a:lnTo>
                    <a:pt x="77" y="997"/>
                  </a:lnTo>
                  <a:lnTo>
                    <a:pt x="83" y="994"/>
                  </a:lnTo>
                  <a:lnTo>
                    <a:pt x="90" y="991"/>
                  </a:lnTo>
                  <a:lnTo>
                    <a:pt x="96" y="988"/>
                  </a:lnTo>
                  <a:lnTo>
                    <a:pt x="102" y="985"/>
                  </a:lnTo>
                  <a:lnTo>
                    <a:pt x="109" y="982"/>
                  </a:lnTo>
                  <a:lnTo>
                    <a:pt x="116" y="979"/>
                  </a:lnTo>
                  <a:lnTo>
                    <a:pt x="123" y="977"/>
                  </a:lnTo>
                  <a:lnTo>
                    <a:pt x="130" y="975"/>
                  </a:lnTo>
                  <a:lnTo>
                    <a:pt x="137" y="973"/>
                  </a:lnTo>
                  <a:lnTo>
                    <a:pt x="144" y="971"/>
                  </a:lnTo>
                  <a:lnTo>
                    <a:pt x="152" y="969"/>
                  </a:lnTo>
                  <a:lnTo>
                    <a:pt x="159" y="967"/>
                  </a:lnTo>
                  <a:lnTo>
                    <a:pt x="166" y="966"/>
                  </a:lnTo>
                  <a:lnTo>
                    <a:pt x="174" y="964"/>
                  </a:lnTo>
                  <a:lnTo>
                    <a:pt x="181" y="963"/>
                  </a:lnTo>
                  <a:lnTo>
                    <a:pt x="189" y="962"/>
                  </a:lnTo>
                  <a:lnTo>
                    <a:pt x="196" y="961"/>
                  </a:lnTo>
                  <a:lnTo>
                    <a:pt x="204" y="959"/>
                  </a:lnTo>
                  <a:lnTo>
                    <a:pt x="212" y="958"/>
                  </a:lnTo>
                  <a:lnTo>
                    <a:pt x="219" y="957"/>
                  </a:lnTo>
                  <a:lnTo>
                    <a:pt x="227" y="956"/>
                  </a:lnTo>
                  <a:lnTo>
                    <a:pt x="234" y="955"/>
                  </a:lnTo>
                  <a:lnTo>
                    <a:pt x="242" y="954"/>
                  </a:lnTo>
                  <a:lnTo>
                    <a:pt x="249" y="953"/>
                  </a:lnTo>
                  <a:lnTo>
                    <a:pt x="256" y="952"/>
                  </a:lnTo>
                  <a:lnTo>
                    <a:pt x="264" y="951"/>
                  </a:lnTo>
                  <a:lnTo>
                    <a:pt x="271" y="950"/>
                  </a:lnTo>
                  <a:lnTo>
                    <a:pt x="278" y="949"/>
                  </a:lnTo>
                  <a:lnTo>
                    <a:pt x="285" y="948"/>
                  </a:lnTo>
                  <a:lnTo>
                    <a:pt x="292" y="947"/>
                  </a:lnTo>
                  <a:lnTo>
                    <a:pt x="299" y="946"/>
                  </a:lnTo>
                  <a:lnTo>
                    <a:pt x="305" y="945"/>
                  </a:lnTo>
                  <a:lnTo>
                    <a:pt x="312" y="944"/>
                  </a:lnTo>
                  <a:lnTo>
                    <a:pt x="318" y="942"/>
                  </a:lnTo>
                  <a:lnTo>
                    <a:pt x="324" y="941"/>
                  </a:lnTo>
                  <a:lnTo>
                    <a:pt x="330" y="939"/>
                  </a:lnTo>
                  <a:lnTo>
                    <a:pt x="336" y="938"/>
                  </a:lnTo>
                  <a:lnTo>
                    <a:pt x="341" y="936"/>
                  </a:lnTo>
                  <a:lnTo>
                    <a:pt x="347" y="934"/>
                  </a:lnTo>
                  <a:lnTo>
                    <a:pt x="352" y="932"/>
                  </a:lnTo>
                  <a:lnTo>
                    <a:pt x="357" y="930"/>
                  </a:lnTo>
                  <a:lnTo>
                    <a:pt x="362" y="927"/>
                  </a:lnTo>
                  <a:lnTo>
                    <a:pt x="366" y="925"/>
                  </a:lnTo>
                  <a:lnTo>
                    <a:pt x="370" y="922"/>
                  </a:lnTo>
                  <a:lnTo>
                    <a:pt x="374" y="919"/>
                  </a:lnTo>
                  <a:lnTo>
                    <a:pt x="369" y="912"/>
                  </a:lnTo>
                  <a:lnTo>
                    <a:pt x="363" y="904"/>
                  </a:lnTo>
                  <a:lnTo>
                    <a:pt x="359" y="896"/>
                  </a:lnTo>
                  <a:lnTo>
                    <a:pt x="354" y="889"/>
                  </a:lnTo>
                  <a:lnTo>
                    <a:pt x="350" y="881"/>
                  </a:lnTo>
                  <a:lnTo>
                    <a:pt x="346" y="874"/>
                  </a:lnTo>
                  <a:lnTo>
                    <a:pt x="343" y="866"/>
                  </a:lnTo>
                  <a:lnTo>
                    <a:pt x="339" y="859"/>
                  </a:lnTo>
                  <a:lnTo>
                    <a:pt x="336" y="852"/>
                  </a:lnTo>
                  <a:lnTo>
                    <a:pt x="334" y="844"/>
                  </a:lnTo>
                  <a:lnTo>
                    <a:pt x="331" y="837"/>
                  </a:lnTo>
                  <a:lnTo>
                    <a:pt x="329" y="830"/>
                  </a:lnTo>
                  <a:lnTo>
                    <a:pt x="327" y="823"/>
                  </a:lnTo>
                  <a:lnTo>
                    <a:pt x="326" y="816"/>
                  </a:lnTo>
                  <a:lnTo>
                    <a:pt x="325" y="809"/>
                  </a:lnTo>
                  <a:lnTo>
                    <a:pt x="324" y="803"/>
                  </a:lnTo>
                  <a:lnTo>
                    <a:pt x="323" y="796"/>
                  </a:lnTo>
                  <a:lnTo>
                    <a:pt x="322" y="789"/>
                  </a:lnTo>
                  <a:lnTo>
                    <a:pt x="322" y="783"/>
                  </a:lnTo>
                  <a:lnTo>
                    <a:pt x="322" y="776"/>
                  </a:lnTo>
                  <a:lnTo>
                    <a:pt x="322" y="770"/>
                  </a:lnTo>
                  <a:lnTo>
                    <a:pt x="322" y="764"/>
                  </a:lnTo>
                  <a:lnTo>
                    <a:pt x="323" y="758"/>
                  </a:lnTo>
                  <a:lnTo>
                    <a:pt x="324" y="752"/>
                  </a:lnTo>
                  <a:lnTo>
                    <a:pt x="325" y="746"/>
                  </a:lnTo>
                  <a:lnTo>
                    <a:pt x="326" y="740"/>
                  </a:lnTo>
                  <a:lnTo>
                    <a:pt x="327" y="734"/>
                  </a:lnTo>
                  <a:lnTo>
                    <a:pt x="329" y="729"/>
                  </a:lnTo>
                  <a:lnTo>
                    <a:pt x="331" y="723"/>
                  </a:lnTo>
                  <a:lnTo>
                    <a:pt x="333" y="718"/>
                  </a:lnTo>
                  <a:lnTo>
                    <a:pt x="335" y="712"/>
                  </a:lnTo>
                  <a:lnTo>
                    <a:pt x="337" y="707"/>
                  </a:lnTo>
                  <a:lnTo>
                    <a:pt x="339" y="702"/>
                  </a:lnTo>
                  <a:lnTo>
                    <a:pt x="342" y="697"/>
                  </a:lnTo>
                  <a:lnTo>
                    <a:pt x="345" y="692"/>
                  </a:lnTo>
                  <a:lnTo>
                    <a:pt x="347" y="688"/>
                  </a:lnTo>
                  <a:lnTo>
                    <a:pt x="350" y="683"/>
                  </a:lnTo>
                  <a:lnTo>
                    <a:pt x="353" y="679"/>
                  </a:lnTo>
                  <a:lnTo>
                    <a:pt x="357" y="675"/>
                  </a:lnTo>
                  <a:lnTo>
                    <a:pt x="360" y="670"/>
                  </a:lnTo>
                  <a:lnTo>
                    <a:pt x="363" y="666"/>
                  </a:lnTo>
                  <a:lnTo>
                    <a:pt x="367" y="663"/>
                  </a:lnTo>
                  <a:lnTo>
                    <a:pt x="370" y="659"/>
                  </a:lnTo>
                  <a:lnTo>
                    <a:pt x="374" y="655"/>
                  </a:lnTo>
                  <a:lnTo>
                    <a:pt x="378" y="652"/>
                  </a:lnTo>
                  <a:lnTo>
                    <a:pt x="382" y="649"/>
                  </a:lnTo>
                  <a:lnTo>
                    <a:pt x="385" y="645"/>
                  </a:lnTo>
                  <a:lnTo>
                    <a:pt x="389" y="642"/>
                  </a:lnTo>
                  <a:lnTo>
                    <a:pt x="393" y="640"/>
                  </a:lnTo>
                  <a:lnTo>
                    <a:pt x="397" y="637"/>
                  </a:lnTo>
                  <a:lnTo>
                    <a:pt x="402" y="635"/>
                  </a:lnTo>
                  <a:lnTo>
                    <a:pt x="406" y="632"/>
                  </a:lnTo>
                  <a:lnTo>
                    <a:pt x="410" y="630"/>
                  </a:lnTo>
                  <a:lnTo>
                    <a:pt x="414" y="628"/>
                  </a:lnTo>
                  <a:lnTo>
                    <a:pt x="418" y="626"/>
                  </a:lnTo>
                  <a:lnTo>
                    <a:pt x="422" y="625"/>
                  </a:lnTo>
                  <a:lnTo>
                    <a:pt x="427" y="623"/>
                  </a:lnTo>
                  <a:lnTo>
                    <a:pt x="431" y="622"/>
                  </a:lnTo>
                  <a:lnTo>
                    <a:pt x="435" y="621"/>
                  </a:lnTo>
                  <a:lnTo>
                    <a:pt x="441" y="623"/>
                  </a:lnTo>
                  <a:lnTo>
                    <a:pt x="446" y="627"/>
                  </a:lnTo>
                  <a:lnTo>
                    <a:pt x="451" y="630"/>
                  </a:lnTo>
                  <a:lnTo>
                    <a:pt x="456" y="634"/>
                  </a:lnTo>
                  <a:lnTo>
                    <a:pt x="460" y="638"/>
                  </a:lnTo>
                  <a:lnTo>
                    <a:pt x="465" y="643"/>
                  </a:lnTo>
                  <a:lnTo>
                    <a:pt x="469" y="648"/>
                  </a:lnTo>
                  <a:lnTo>
                    <a:pt x="473" y="653"/>
                  </a:lnTo>
                  <a:lnTo>
                    <a:pt x="477" y="659"/>
                  </a:lnTo>
                  <a:lnTo>
                    <a:pt x="481" y="664"/>
                  </a:lnTo>
                  <a:lnTo>
                    <a:pt x="484" y="670"/>
                  </a:lnTo>
                  <a:lnTo>
                    <a:pt x="488" y="676"/>
                  </a:lnTo>
                  <a:lnTo>
                    <a:pt x="491" y="683"/>
                  </a:lnTo>
                  <a:lnTo>
                    <a:pt x="495" y="689"/>
                  </a:lnTo>
                  <a:lnTo>
                    <a:pt x="498" y="695"/>
                  </a:lnTo>
                  <a:lnTo>
                    <a:pt x="501" y="702"/>
                  </a:lnTo>
                  <a:lnTo>
                    <a:pt x="504" y="709"/>
                  </a:lnTo>
                  <a:lnTo>
                    <a:pt x="508" y="715"/>
                  </a:lnTo>
                  <a:lnTo>
                    <a:pt x="511" y="722"/>
                  </a:lnTo>
                  <a:lnTo>
                    <a:pt x="514" y="729"/>
                  </a:lnTo>
                  <a:lnTo>
                    <a:pt x="517" y="736"/>
                  </a:lnTo>
                  <a:lnTo>
                    <a:pt x="520" y="742"/>
                  </a:lnTo>
                  <a:lnTo>
                    <a:pt x="524" y="749"/>
                  </a:lnTo>
                  <a:lnTo>
                    <a:pt x="527" y="755"/>
                  </a:lnTo>
                  <a:lnTo>
                    <a:pt x="530" y="762"/>
                  </a:lnTo>
                  <a:lnTo>
                    <a:pt x="534" y="768"/>
                  </a:lnTo>
                  <a:lnTo>
                    <a:pt x="538" y="774"/>
                  </a:lnTo>
                  <a:lnTo>
                    <a:pt x="544" y="771"/>
                  </a:lnTo>
                  <a:lnTo>
                    <a:pt x="550" y="768"/>
                  </a:lnTo>
                  <a:lnTo>
                    <a:pt x="556" y="765"/>
                  </a:lnTo>
                  <a:lnTo>
                    <a:pt x="562" y="762"/>
                  </a:lnTo>
                  <a:lnTo>
                    <a:pt x="568" y="758"/>
                  </a:lnTo>
                  <a:lnTo>
                    <a:pt x="574" y="755"/>
                  </a:lnTo>
                  <a:lnTo>
                    <a:pt x="580" y="752"/>
                  </a:lnTo>
                  <a:lnTo>
                    <a:pt x="586" y="749"/>
                  </a:lnTo>
                  <a:lnTo>
                    <a:pt x="592" y="746"/>
                  </a:lnTo>
                  <a:lnTo>
                    <a:pt x="598" y="742"/>
                  </a:lnTo>
                  <a:lnTo>
                    <a:pt x="604" y="739"/>
                  </a:lnTo>
                  <a:lnTo>
                    <a:pt x="610" y="736"/>
                  </a:lnTo>
                  <a:lnTo>
                    <a:pt x="616" y="732"/>
                  </a:lnTo>
                  <a:lnTo>
                    <a:pt x="621" y="729"/>
                  </a:lnTo>
                  <a:lnTo>
                    <a:pt x="627" y="725"/>
                  </a:lnTo>
                  <a:lnTo>
                    <a:pt x="633" y="722"/>
                  </a:lnTo>
                  <a:lnTo>
                    <a:pt x="638" y="718"/>
                  </a:lnTo>
                  <a:lnTo>
                    <a:pt x="644" y="715"/>
                  </a:lnTo>
                  <a:lnTo>
                    <a:pt x="650" y="711"/>
                  </a:lnTo>
                  <a:lnTo>
                    <a:pt x="655" y="707"/>
                  </a:lnTo>
                  <a:lnTo>
                    <a:pt x="661" y="704"/>
                  </a:lnTo>
                  <a:lnTo>
                    <a:pt x="666" y="700"/>
                  </a:lnTo>
                  <a:lnTo>
                    <a:pt x="672" y="696"/>
                  </a:lnTo>
                  <a:lnTo>
                    <a:pt x="677" y="692"/>
                  </a:lnTo>
                  <a:lnTo>
                    <a:pt x="682" y="688"/>
                  </a:lnTo>
                  <a:lnTo>
                    <a:pt x="688" y="684"/>
                  </a:lnTo>
                  <a:lnTo>
                    <a:pt x="693" y="680"/>
                  </a:lnTo>
                  <a:lnTo>
                    <a:pt x="698" y="676"/>
                  </a:lnTo>
                  <a:lnTo>
                    <a:pt x="704" y="672"/>
                  </a:lnTo>
                  <a:lnTo>
                    <a:pt x="709" y="668"/>
                  </a:lnTo>
                  <a:lnTo>
                    <a:pt x="714" y="664"/>
                  </a:lnTo>
                  <a:lnTo>
                    <a:pt x="719" y="659"/>
                  </a:lnTo>
                  <a:lnTo>
                    <a:pt x="724" y="655"/>
                  </a:lnTo>
                  <a:lnTo>
                    <a:pt x="729" y="650"/>
                  </a:lnTo>
                  <a:lnTo>
                    <a:pt x="735" y="646"/>
                  </a:lnTo>
                  <a:lnTo>
                    <a:pt x="740" y="641"/>
                  </a:lnTo>
                  <a:lnTo>
                    <a:pt x="745" y="637"/>
                  </a:lnTo>
                  <a:lnTo>
                    <a:pt x="750" y="632"/>
                  </a:lnTo>
                  <a:lnTo>
                    <a:pt x="755" y="627"/>
                  </a:lnTo>
                  <a:lnTo>
                    <a:pt x="759" y="622"/>
                  </a:lnTo>
                  <a:lnTo>
                    <a:pt x="764" y="617"/>
                  </a:lnTo>
                  <a:lnTo>
                    <a:pt x="769" y="612"/>
                  </a:lnTo>
                  <a:lnTo>
                    <a:pt x="774" y="607"/>
                  </a:lnTo>
                  <a:lnTo>
                    <a:pt x="779" y="602"/>
                  </a:lnTo>
                  <a:lnTo>
                    <a:pt x="784" y="597"/>
                  </a:lnTo>
                  <a:lnTo>
                    <a:pt x="789" y="592"/>
                  </a:lnTo>
                  <a:lnTo>
                    <a:pt x="793" y="586"/>
                  </a:lnTo>
                  <a:lnTo>
                    <a:pt x="798" y="581"/>
                  </a:lnTo>
                  <a:lnTo>
                    <a:pt x="803" y="575"/>
                  </a:lnTo>
                  <a:lnTo>
                    <a:pt x="807" y="570"/>
                  </a:lnTo>
                  <a:lnTo>
                    <a:pt x="812" y="564"/>
                  </a:lnTo>
                  <a:lnTo>
                    <a:pt x="817" y="558"/>
                  </a:lnTo>
                  <a:lnTo>
                    <a:pt x="821" y="552"/>
                  </a:lnTo>
                  <a:lnTo>
                    <a:pt x="826" y="546"/>
                  </a:lnTo>
                  <a:lnTo>
                    <a:pt x="830" y="540"/>
                  </a:lnTo>
                  <a:lnTo>
                    <a:pt x="835" y="534"/>
                  </a:lnTo>
                  <a:lnTo>
                    <a:pt x="839" y="528"/>
                  </a:lnTo>
                  <a:lnTo>
                    <a:pt x="844" y="522"/>
                  </a:lnTo>
                  <a:lnTo>
                    <a:pt x="848" y="515"/>
                  </a:lnTo>
                  <a:lnTo>
                    <a:pt x="853" y="509"/>
                  </a:lnTo>
                  <a:lnTo>
                    <a:pt x="857" y="502"/>
                  </a:lnTo>
                  <a:lnTo>
                    <a:pt x="861" y="495"/>
                  </a:lnTo>
                  <a:lnTo>
                    <a:pt x="866" y="489"/>
                  </a:lnTo>
                  <a:lnTo>
                    <a:pt x="870" y="482"/>
                  </a:lnTo>
                  <a:lnTo>
                    <a:pt x="875" y="475"/>
                  </a:lnTo>
                  <a:lnTo>
                    <a:pt x="879" y="468"/>
                  </a:lnTo>
                  <a:lnTo>
                    <a:pt x="882" y="458"/>
                  </a:lnTo>
                  <a:lnTo>
                    <a:pt x="885" y="448"/>
                  </a:lnTo>
                  <a:lnTo>
                    <a:pt x="889" y="439"/>
                  </a:lnTo>
                  <a:lnTo>
                    <a:pt x="892" y="429"/>
                  </a:lnTo>
                  <a:lnTo>
                    <a:pt x="895" y="419"/>
                  </a:lnTo>
                  <a:lnTo>
                    <a:pt x="897" y="410"/>
                  </a:lnTo>
                  <a:lnTo>
                    <a:pt x="900" y="400"/>
                  </a:lnTo>
                  <a:lnTo>
                    <a:pt x="903" y="391"/>
                  </a:lnTo>
                  <a:lnTo>
                    <a:pt x="906" y="381"/>
                  </a:lnTo>
                  <a:lnTo>
                    <a:pt x="908" y="372"/>
                  </a:lnTo>
                  <a:lnTo>
                    <a:pt x="911" y="362"/>
                  </a:lnTo>
                  <a:lnTo>
                    <a:pt x="913" y="353"/>
                  </a:lnTo>
                  <a:lnTo>
                    <a:pt x="915" y="344"/>
                  </a:lnTo>
                  <a:lnTo>
                    <a:pt x="918" y="334"/>
                  </a:lnTo>
                  <a:lnTo>
                    <a:pt x="920" y="325"/>
                  </a:lnTo>
                  <a:lnTo>
                    <a:pt x="922" y="316"/>
                  </a:lnTo>
                  <a:lnTo>
                    <a:pt x="924" y="307"/>
                  </a:lnTo>
                  <a:lnTo>
                    <a:pt x="926" y="298"/>
                  </a:lnTo>
                  <a:lnTo>
                    <a:pt x="928" y="289"/>
                  </a:lnTo>
                  <a:lnTo>
                    <a:pt x="930" y="280"/>
                  </a:lnTo>
                  <a:lnTo>
                    <a:pt x="932" y="272"/>
                  </a:lnTo>
                  <a:lnTo>
                    <a:pt x="933" y="263"/>
                  </a:lnTo>
                  <a:lnTo>
                    <a:pt x="935" y="254"/>
                  </a:lnTo>
                  <a:lnTo>
                    <a:pt x="937" y="246"/>
                  </a:lnTo>
                  <a:lnTo>
                    <a:pt x="938" y="238"/>
                  </a:lnTo>
                  <a:lnTo>
                    <a:pt x="940" y="230"/>
                  </a:lnTo>
                  <a:lnTo>
                    <a:pt x="941" y="221"/>
                  </a:lnTo>
                  <a:lnTo>
                    <a:pt x="943" y="213"/>
                  </a:lnTo>
                  <a:lnTo>
                    <a:pt x="944" y="206"/>
                  </a:lnTo>
                  <a:lnTo>
                    <a:pt x="946" y="198"/>
                  </a:lnTo>
                  <a:lnTo>
                    <a:pt x="947" y="190"/>
                  </a:lnTo>
                  <a:lnTo>
                    <a:pt x="948" y="183"/>
                  </a:lnTo>
                  <a:lnTo>
                    <a:pt x="950" y="175"/>
                  </a:lnTo>
                  <a:lnTo>
                    <a:pt x="951" y="168"/>
                  </a:lnTo>
                  <a:lnTo>
                    <a:pt x="952" y="161"/>
                  </a:lnTo>
                  <a:lnTo>
                    <a:pt x="954" y="154"/>
                  </a:lnTo>
                  <a:lnTo>
                    <a:pt x="955" y="148"/>
                  </a:lnTo>
                  <a:lnTo>
                    <a:pt x="956" y="141"/>
                  </a:lnTo>
                  <a:lnTo>
                    <a:pt x="957" y="135"/>
                  </a:lnTo>
                  <a:lnTo>
                    <a:pt x="958" y="128"/>
                  </a:lnTo>
                  <a:lnTo>
                    <a:pt x="959" y="122"/>
                  </a:lnTo>
                  <a:lnTo>
                    <a:pt x="960" y="116"/>
                  </a:lnTo>
                  <a:lnTo>
                    <a:pt x="962" y="111"/>
                  </a:lnTo>
                  <a:lnTo>
                    <a:pt x="963" y="105"/>
                  </a:lnTo>
                  <a:lnTo>
                    <a:pt x="964" y="100"/>
                  </a:lnTo>
                  <a:lnTo>
                    <a:pt x="965" y="94"/>
                  </a:lnTo>
                  <a:lnTo>
                    <a:pt x="966" y="89"/>
                  </a:lnTo>
                  <a:lnTo>
                    <a:pt x="967" y="85"/>
                  </a:lnTo>
                  <a:lnTo>
                    <a:pt x="968" y="80"/>
                  </a:lnTo>
                  <a:lnTo>
                    <a:pt x="969" y="76"/>
                  </a:lnTo>
                  <a:lnTo>
                    <a:pt x="970" y="72"/>
                  </a:lnTo>
                  <a:lnTo>
                    <a:pt x="971" y="68"/>
                  </a:lnTo>
                  <a:lnTo>
                    <a:pt x="973" y="64"/>
                  </a:lnTo>
                  <a:lnTo>
                    <a:pt x="974" y="60"/>
                  </a:lnTo>
                  <a:lnTo>
                    <a:pt x="975" y="57"/>
                  </a:lnTo>
                  <a:lnTo>
                    <a:pt x="976" y="54"/>
                  </a:lnTo>
                  <a:lnTo>
                    <a:pt x="977" y="51"/>
                  </a:lnTo>
                  <a:lnTo>
                    <a:pt x="978" y="49"/>
                  </a:lnTo>
                  <a:lnTo>
                    <a:pt x="980" y="46"/>
                  </a:lnTo>
                  <a:lnTo>
                    <a:pt x="981" y="44"/>
                  </a:lnTo>
                  <a:lnTo>
                    <a:pt x="982" y="43"/>
                  </a:lnTo>
                  <a:lnTo>
                    <a:pt x="983" y="41"/>
                  </a:lnTo>
                  <a:lnTo>
                    <a:pt x="988" y="34"/>
                  </a:lnTo>
                  <a:lnTo>
                    <a:pt x="993" y="28"/>
                  </a:lnTo>
                  <a:lnTo>
                    <a:pt x="998" y="23"/>
                  </a:lnTo>
                  <a:lnTo>
                    <a:pt x="1004" y="19"/>
                  </a:lnTo>
                  <a:lnTo>
                    <a:pt x="1010" y="15"/>
                  </a:lnTo>
                  <a:lnTo>
                    <a:pt x="1016" y="12"/>
                  </a:lnTo>
                  <a:lnTo>
                    <a:pt x="1022" y="9"/>
                  </a:lnTo>
                  <a:lnTo>
                    <a:pt x="1028" y="7"/>
                  </a:lnTo>
                  <a:lnTo>
                    <a:pt x="1035" y="5"/>
                  </a:lnTo>
                  <a:lnTo>
                    <a:pt x="1041" y="4"/>
                  </a:lnTo>
                  <a:lnTo>
                    <a:pt x="1048" y="3"/>
                  </a:lnTo>
                  <a:lnTo>
                    <a:pt x="1055" y="2"/>
                  </a:lnTo>
                  <a:lnTo>
                    <a:pt x="1061" y="2"/>
                  </a:lnTo>
                  <a:lnTo>
                    <a:pt x="1068" y="1"/>
                  </a:lnTo>
                  <a:lnTo>
                    <a:pt x="1075" y="1"/>
                  </a:lnTo>
                  <a:lnTo>
                    <a:pt x="1081" y="0"/>
                  </a:lnTo>
                  <a:lnTo>
                    <a:pt x="1087" y="0"/>
                  </a:lnTo>
                  <a:lnTo>
                    <a:pt x="1100" y="0"/>
                  </a:lnTo>
                  <a:lnTo>
                    <a:pt x="1112" y="1"/>
                  </a:lnTo>
                  <a:lnTo>
                    <a:pt x="1123" y="2"/>
                  </a:lnTo>
                  <a:lnTo>
                    <a:pt x="1133" y="4"/>
                  </a:lnTo>
                  <a:lnTo>
                    <a:pt x="1142" y="6"/>
                  </a:lnTo>
                  <a:lnTo>
                    <a:pt x="1150" y="8"/>
                  </a:lnTo>
                  <a:lnTo>
                    <a:pt x="1157" y="11"/>
                  </a:lnTo>
                  <a:lnTo>
                    <a:pt x="1163" y="14"/>
                  </a:lnTo>
                  <a:lnTo>
                    <a:pt x="1169" y="17"/>
                  </a:lnTo>
                  <a:lnTo>
                    <a:pt x="1174" y="21"/>
                  </a:lnTo>
                  <a:lnTo>
                    <a:pt x="1178" y="24"/>
                  </a:lnTo>
                  <a:lnTo>
                    <a:pt x="1182" y="28"/>
                  </a:lnTo>
                  <a:lnTo>
                    <a:pt x="1185" y="32"/>
                  </a:lnTo>
                  <a:lnTo>
                    <a:pt x="1188" y="35"/>
                  </a:lnTo>
                  <a:lnTo>
                    <a:pt x="1190" y="39"/>
                  </a:lnTo>
                  <a:lnTo>
                    <a:pt x="1192" y="42"/>
                  </a:lnTo>
                  <a:lnTo>
                    <a:pt x="1194" y="46"/>
                  </a:lnTo>
                  <a:lnTo>
                    <a:pt x="1196" y="52"/>
                  </a:lnTo>
                  <a:lnTo>
                    <a:pt x="1198" y="58"/>
                  </a:lnTo>
                  <a:lnTo>
                    <a:pt x="1200" y="65"/>
                  </a:lnTo>
                  <a:lnTo>
                    <a:pt x="1201" y="71"/>
                  </a:lnTo>
                  <a:lnTo>
                    <a:pt x="1203" y="78"/>
                  </a:lnTo>
                  <a:lnTo>
                    <a:pt x="1205" y="84"/>
                  </a:lnTo>
                  <a:lnTo>
                    <a:pt x="1206" y="91"/>
                  </a:lnTo>
                  <a:lnTo>
                    <a:pt x="1208" y="97"/>
                  </a:lnTo>
                  <a:lnTo>
                    <a:pt x="1209" y="104"/>
                  </a:lnTo>
                  <a:lnTo>
                    <a:pt x="1211" y="110"/>
                  </a:lnTo>
                  <a:lnTo>
                    <a:pt x="1213" y="117"/>
                  </a:lnTo>
                  <a:lnTo>
                    <a:pt x="1214" y="124"/>
                  </a:lnTo>
                  <a:lnTo>
                    <a:pt x="1216" y="130"/>
                  </a:lnTo>
                  <a:lnTo>
                    <a:pt x="1217" y="137"/>
                  </a:lnTo>
                  <a:lnTo>
                    <a:pt x="1219" y="144"/>
                  </a:lnTo>
                  <a:lnTo>
                    <a:pt x="1220" y="151"/>
                  </a:lnTo>
                  <a:lnTo>
                    <a:pt x="1221" y="157"/>
                  </a:lnTo>
                  <a:lnTo>
                    <a:pt x="1223" y="164"/>
                  </a:lnTo>
                  <a:lnTo>
                    <a:pt x="1224" y="171"/>
                  </a:lnTo>
                  <a:lnTo>
                    <a:pt x="1226" y="178"/>
                  </a:lnTo>
                  <a:lnTo>
                    <a:pt x="1227" y="185"/>
                  </a:lnTo>
                  <a:lnTo>
                    <a:pt x="1229" y="192"/>
                  </a:lnTo>
                  <a:lnTo>
                    <a:pt x="1230" y="199"/>
                  </a:lnTo>
                  <a:lnTo>
                    <a:pt x="1232" y="206"/>
                  </a:lnTo>
                  <a:lnTo>
                    <a:pt x="1233" y="213"/>
                  </a:lnTo>
                  <a:lnTo>
                    <a:pt x="1235" y="220"/>
                  </a:lnTo>
                  <a:lnTo>
                    <a:pt x="1236" y="227"/>
                  </a:lnTo>
                  <a:lnTo>
                    <a:pt x="1237" y="234"/>
                  </a:lnTo>
                  <a:lnTo>
                    <a:pt x="1239" y="242"/>
                  </a:lnTo>
                  <a:lnTo>
                    <a:pt x="1240" y="249"/>
                  </a:lnTo>
                  <a:lnTo>
                    <a:pt x="1242" y="256"/>
                  </a:lnTo>
                  <a:lnTo>
                    <a:pt x="1243" y="263"/>
                  </a:lnTo>
                  <a:lnTo>
                    <a:pt x="1245" y="270"/>
                  </a:lnTo>
                  <a:lnTo>
                    <a:pt x="1247" y="277"/>
                  </a:lnTo>
                  <a:lnTo>
                    <a:pt x="1248" y="285"/>
                  </a:lnTo>
                  <a:lnTo>
                    <a:pt x="1250" y="292"/>
                  </a:lnTo>
                  <a:lnTo>
                    <a:pt x="1251" y="299"/>
                  </a:lnTo>
                  <a:lnTo>
                    <a:pt x="1253" y="306"/>
                  </a:lnTo>
                  <a:lnTo>
                    <a:pt x="1255" y="314"/>
                  </a:lnTo>
                  <a:lnTo>
                    <a:pt x="1256" y="321"/>
                  </a:lnTo>
                  <a:lnTo>
                    <a:pt x="1258" y="328"/>
                  </a:lnTo>
                  <a:lnTo>
                    <a:pt x="1260" y="335"/>
                  </a:lnTo>
                  <a:lnTo>
                    <a:pt x="1262" y="343"/>
                  </a:lnTo>
                  <a:lnTo>
                    <a:pt x="1263" y="350"/>
                  </a:lnTo>
                  <a:lnTo>
                    <a:pt x="1265" y="357"/>
                  </a:lnTo>
                  <a:lnTo>
                    <a:pt x="1267" y="365"/>
                  </a:lnTo>
                  <a:lnTo>
                    <a:pt x="1269" y="372"/>
                  </a:lnTo>
                  <a:lnTo>
                    <a:pt x="1271" y="379"/>
                  </a:lnTo>
                  <a:lnTo>
                    <a:pt x="1273" y="386"/>
                  </a:lnTo>
                  <a:lnTo>
                    <a:pt x="1275" y="394"/>
                  </a:lnTo>
                  <a:lnTo>
                    <a:pt x="1277" y="401"/>
                  </a:lnTo>
                  <a:lnTo>
                    <a:pt x="1279" y="408"/>
                  </a:lnTo>
                  <a:lnTo>
                    <a:pt x="1281" y="416"/>
                  </a:lnTo>
                  <a:lnTo>
                    <a:pt x="1283" y="423"/>
                  </a:lnTo>
                  <a:lnTo>
                    <a:pt x="1286" y="430"/>
                  </a:lnTo>
                  <a:lnTo>
                    <a:pt x="1288" y="437"/>
                  </a:lnTo>
                  <a:lnTo>
                    <a:pt x="1290" y="445"/>
                  </a:lnTo>
                  <a:lnTo>
                    <a:pt x="1293" y="452"/>
                  </a:lnTo>
                  <a:lnTo>
                    <a:pt x="1296" y="459"/>
                  </a:lnTo>
                  <a:lnTo>
                    <a:pt x="1299" y="467"/>
                  </a:lnTo>
                  <a:lnTo>
                    <a:pt x="1303" y="474"/>
                  </a:lnTo>
                  <a:lnTo>
                    <a:pt x="1306" y="481"/>
                  </a:lnTo>
                  <a:lnTo>
                    <a:pt x="1309" y="488"/>
                  </a:lnTo>
                  <a:lnTo>
                    <a:pt x="1313" y="495"/>
                  </a:lnTo>
                  <a:lnTo>
                    <a:pt x="1317" y="502"/>
                  </a:lnTo>
                  <a:lnTo>
                    <a:pt x="1321" y="508"/>
                  </a:lnTo>
                  <a:lnTo>
                    <a:pt x="1324" y="515"/>
                  </a:lnTo>
                  <a:lnTo>
                    <a:pt x="1328" y="521"/>
                  </a:lnTo>
                  <a:lnTo>
                    <a:pt x="1332" y="528"/>
                  </a:lnTo>
                  <a:lnTo>
                    <a:pt x="1336" y="534"/>
                  </a:lnTo>
                  <a:lnTo>
                    <a:pt x="1340" y="540"/>
                  </a:lnTo>
                  <a:lnTo>
                    <a:pt x="1345" y="546"/>
                  </a:lnTo>
                  <a:lnTo>
                    <a:pt x="1349" y="552"/>
                  </a:lnTo>
                  <a:lnTo>
                    <a:pt x="1353" y="558"/>
                  </a:lnTo>
                  <a:lnTo>
                    <a:pt x="1358" y="564"/>
                  </a:lnTo>
                  <a:lnTo>
                    <a:pt x="1362" y="569"/>
                  </a:lnTo>
                  <a:lnTo>
                    <a:pt x="1367" y="575"/>
                  </a:lnTo>
                  <a:lnTo>
                    <a:pt x="1371" y="580"/>
                  </a:lnTo>
                  <a:lnTo>
                    <a:pt x="1376" y="586"/>
                  </a:lnTo>
                  <a:lnTo>
                    <a:pt x="1381" y="591"/>
                  </a:lnTo>
                  <a:lnTo>
                    <a:pt x="1386" y="596"/>
                  </a:lnTo>
                  <a:lnTo>
                    <a:pt x="1390" y="601"/>
                  </a:lnTo>
                  <a:lnTo>
                    <a:pt x="1395" y="607"/>
                  </a:lnTo>
                  <a:lnTo>
                    <a:pt x="1400" y="612"/>
                  </a:lnTo>
                  <a:lnTo>
                    <a:pt x="1405" y="617"/>
                  </a:lnTo>
                  <a:lnTo>
                    <a:pt x="1410" y="621"/>
                  </a:lnTo>
                  <a:lnTo>
                    <a:pt x="1415" y="626"/>
                  </a:lnTo>
                  <a:lnTo>
                    <a:pt x="1420" y="631"/>
                  </a:lnTo>
                  <a:lnTo>
                    <a:pt x="1426" y="635"/>
                  </a:lnTo>
                  <a:lnTo>
                    <a:pt x="1431" y="640"/>
                  </a:lnTo>
                  <a:lnTo>
                    <a:pt x="1436" y="645"/>
                  </a:lnTo>
                  <a:lnTo>
                    <a:pt x="1441" y="649"/>
                  </a:lnTo>
                  <a:lnTo>
                    <a:pt x="1447" y="653"/>
                  </a:lnTo>
                  <a:lnTo>
                    <a:pt x="1452" y="658"/>
                  </a:lnTo>
                  <a:lnTo>
                    <a:pt x="1458" y="662"/>
                  </a:lnTo>
                  <a:lnTo>
                    <a:pt x="1463" y="666"/>
                  </a:lnTo>
                  <a:lnTo>
                    <a:pt x="1468" y="670"/>
                  </a:lnTo>
                  <a:lnTo>
                    <a:pt x="1474" y="674"/>
                  </a:lnTo>
                  <a:lnTo>
                    <a:pt x="1479" y="678"/>
                  </a:lnTo>
                  <a:lnTo>
                    <a:pt x="1485" y="682"/>
                  </a:lnTo>
                  <a:lnTo>
                    <a:pt x="1491" y="686"/>
                  </a:lnTo>
                  <a:lnTo>
                    <a:pt x="1496" y="690"/>
                  </a:lnTo>
                  <a:lnTo>
                    <a:pt x="1502" y="694"/>
                  </a:lnTo>
                  <a:lnTo>
                    <a:pt x="1507" y="698"/>
                  </a:lnTo>
                  <a:lnTo>
                    <a:pt x="1513" y="701"/>
                  </a:lnTo>
                  <a:lnTo>
                    <a:pt x="1519" y="705"/>
                  </a:lnTo>
                  <a:lnTo>
                    <a:pt x="1524" y="709"/>
                  </a:lnTo>
                  <a:lnTo>
                    <a:pt x="1530" y="712"/>
                  </a:lnTo>
                  <a:lnTo>
                    <a:pt x="1536" y="716"/>
                  </a:lnTo>
                  <a:lnTo>
                    <a:pt x="1541" y="719"/>
                  </a:lnTo>
                  <a:lnTo>
                    <a:pt x="1547" y="723"/>
                  </a:lnTo>
                  <a:lnTo>
                    <a:pt x="1553" y="726"/>
                  </a:lnTo>
                  <a:lnTo>
                    <a:pt x="1559" y="730"/>
                  </a:lnTo>
                  <a:lnTo>
                    <a:pt x="1564" y="733"/>
                  </a:lnTo>
                  <a:lnTo>
                    <a:pt x="1570" y="737"/>
                  </a:lnTo>
                  <a:lnTo>
                    <a:pt x="1576" y="740"/>
                  </a:lnTo>
                  <a:lnTo>
                    <a:pt x="1582" y="743"/>
                  </a:lnTo>
                  <a:lnTo>
                    <a:pt x="1587" y="746"/>
                  </a:lnTo>
                  <a:lnTo>
                    <a:pt x="1593" y="750"/>
                  </a:lnTo>
                  <a:lnTo>
                    <a:pt x="1599" y="753"/>
                  </a:lnTo>
                  <a:lnTo>
                    <a:pt x="1604" y="756"/>
                  </a:lnTo>
                  <a:lnTo>
                    <a:pt x="1610" y="759"/>
                  </a:lnTo>
                  <a:lnTo>
                    <a:pt x="1616" y="763"/>
                  </a:lnTo>
                  <a:lnTo>
                    <a:pt x="1621" y="766"/>
                  </a:lnTo>
                  <a:lnTo>
                    <a:pt x="1627" y="769"/>
                  </a:lnTo>
                  <a:lnTo>
                    <a:pt x="1633" y="772"/>
                  </a:lnTo>
                  <a:lnTo>
                    <a:pt x="1638" y="775"/>
                  </a:lnTo>
                  <a:lnTo>
                    <a:pt x="1641" y="769"/>
                  </a:lnTo>
                  <a:lnTo>
                    <a:pt x="1644" y="763"/>
                  </a:lnTo>
                  <a:lnTo>
                    <a:pt x="1647" y="757"/>
                  </a:lnTo>
                  <a:lnTo>
                    <a:pt x="1650" y="750"/>
                  </a:lnTo>
                  <a:lnTo>
                    <a:pt x="1653" y="743"/>
                  </a:lnTo>
                  <a:lnTo>
                    <a:pt x="1656" y="736"/>
                  </a:lnTo>
                  <a:lnTo>
                    <a:pt x="1660" y="729"/>
                  </a:lnTo>
                  <a:lnTo>
                    <a:pt x="1663" y="722"/>
                  </a:lnTo>
                  <a:lnTo>
                    <a:pt x="1666" y="715"/>
                  </a:lnTo>
                  <a:lnTo>
                    <a:pt x="1669" y="708"/>
                  </a:lnTo>
                  <a:lnTo>
                    <a:pt x="1673" y="701"/>
                  </a:lnTo>
                  <a:lnTo>
                    <a:pt x="1676" y="694"/>
                  </a:lnTo>
                  <a:lnTo>
                    <a:pt x="1680" y="687"/>
                  </a:lnTo>
                  <a:lnTo>
                    <a:pt x="1684" y="680"/>
                  </a:lnTo>
                  <a:lnTo>
                    <a:pt x="1687" y="674"/>
                  </a:lnTo>
                  <a:lnTo>
                    <a:pt x="1691" y="667"/>
                  </a:lnTo>
                  <a:lnTo>
                    <a:pt x="1695" y="661"/>
                  </a:lnTo>
                  <a:lnTo>
                    <a:pt x="1699" y="655"/>
                  </a:lnTo>
                  <a:lnTo>
                    <a:pt x="1703" y="650"/>
                  </a:lnTo>
                  <a:lnTo>
                    <a:pt x="1707" y="645"/>
                  </a:lnTo>
                  <a:lnTo>
                    <a:pt x="1711" y="640"/>
                  </a:lnTo>
                  <a:lnTo>
                    <a:pt x="1715" y="635"/>
                  </a:lnTo>
                  <a:lnTo>
                    <a:pt x="1720" y="631"/>
                  </a:lnTo>
                  <a:lnTo>
                    <a:pt x="1724" y="628"/>
                  </a:lnTo>
                  <a:lnTo>
                    <a:pt x="1729" y="625"/>
                  </a:lnTo>
                  <a:lnTo>
                    <a:pt x="1734" y="623"/>
                  </a:lnTo>
                  <a:lnTo>
                    <a:pt x="1739" y="621"/>
                  </a:lnTo>
                  <a:lnTo>
                    <a:pt x="1744" y="622"/>
                  </a:lnTo>
                  <a:lnTo>
                    <a:pt x="1749" y="623"/>
                  </a:lnTo>
                  <a:lnTo>
                    <a:pt x="1754" y="624"/>
                  </a:lnTo>
                  <a:lnTo>
                    <a:pt x="1759" y="626"/>
                  </a:lnTo>
                  <a:lnTo>
                    <a:pt x="1764" y="628"/>
                  </a:lnTo>
                  <a:lnTo>
                    <a:pt x="1769" y="631"/>
                  </a:lnTo>
                  <a:lnTo>
                    <a:pt x="1774" y="633"/>
                  </a:lnTo>
                  <a:lnTo>
                    <a:pt x="1780" y="636"/>
                  </a:lnTo>
                  <a:lnTo>
                    <a:pt x="1785" y="640"/>
                  </a:lnTo>
                  <a:lnTo>
                    <a:pt x="1790" y="644"/>
                  </a:lnTo>
                  <a:lnTo>
                    <a:pt x="1795" y="648"/>
                  </a:lnTo>
                  <a:lnTo>
                    <a:pt x="1800" y="652"/>
                  </a:lnTo>
                  <a:lnTo>
                    <a:pt x="1805" y="657"/>
                  </a:lnTo>
                  <a:lnTo>
                    <a:pt x="1810" y="662"/>
                  </a:lnTo>
                  <a:lnTo>
                    <a:pt x="1814" y="667"/>
                  </a:lnTo>
                  <a:lnTo>
                    <a:pt x="1819" y="673"/>
                  </a:lnTo>
                  <a:lnTo>
                    <a:pt x="1823" y="679"/>
                  </a:lnTo>
                  <a:lnTo>
                    <a:pt x="1828" y="685"/>
                  </a:lnTo>
                  <a:lnTo>
                    <a:pt x="1832" y="691"/>
                  </a:lnTo>
                  <a:lnTo>
                    <a:pt x="1835" y="698"/>
                  </a:lnTo>
                  <a:lnTo>
                    <a:pt x="1839" y="705"/>
                  </a:lnTo>
                  <a:lnTo>
                    <a:pt x="1842" y="713"/>
                  </a:lnTo>
                  <a:lnTo>
                    <a:pt x="1845" y="721"/>
                  </a:lnTo>
                  <a:lnTo>
                    <a:pt x="1848" y="729"/>
                  </a:lnTo>
                  <a:lnTo>
                    <a:pt x="1850" y="737"/>
                  </a:lnTo>
                  <a:lnTo>
                    <a:pt x="1852" y="746"/>
                  </a:lnTo>
                  <a:lnTo>
                    <a:pt x="1854" y="755"/>
                  </a:lnTo>
                  <a:lnTo>
                    <a:pt x="1854" y="764"/>
                  </a:lnTo>
                  <a:lnTo>
                    <a:pt x="1854" y="773"/>
                  </a:lnTo>
                  <a:lnTo>
                    <a:pt x="1854" y="782"/>
                  </a:lnTo>
                  <a:lnTo>
                    <a:pt x="1853" y="791"/>
                  </a:lnTo>
                  <a:lnTo>
                    <a:pt x="1852" y="800"/>
                  </a:lnTo>
                  <a:lnTo>
                    <a:pt x="1851" y="808"/>
                  </a:lnTo>
                  <a:lnTo>
                    <a:pt x="1849" y="816"/>
                  </a:lnTo>
                  <a:lnTo>
                    <a:pt x="1848" y="824"/>
                  </a:lnTo>
                  <a:lnTo>
                    <a:pt x="1846" y="832"/>
                  </a:lnTo>
                  <a:lnTo>
                    <a:pt x="1844" y="840"/>
                  </a:lnTo>
                  <a:lnTo>
                    <a:pt x="1842" y="847"/>
                  </a:lnTo>
                  <a:lnTo>
                    <a:pt x="1840" y="854"/>
                  </a:lnTo>
                  <a:lnTo>
                    <a:pt x="1838" y="861"/>
                  </a:lnTo>
                  <a:lnTo>
                    <a:pt x="1835" y="867"/>
                  </a:lnTo>
                  <a:lnTo>
                    <a:pt x="1833" y="874"/>
                  </a:lnTo>
                  <a:lnTo>
                    <a:pt x="1830" y="880"/>
                  </a:lnTo>
                  <a:lnTo>
                    <a:pt x="1827" y="886"/>
                  </a:lnTo>
                  <a:lnTo>
                    <a:pt x="1824" y="891"/>
                  </a:lnTo>
                  <a:lnTo>
                    <a:pt x="1821" y="896"/>
                  </a:lnTo>
                  <a:lnTo>
                    <a:pt x="1818" y="901"/>
                  </a:lnTo>
                  <a:lnTo>
                    <a:pt x="1815" y="905"/>
                  </a:lnTo>
                  <a:lnTo>
                    <a:pt x="1812" y="910"/>
                  </a:lnTo>
                  <a:lnTo>
                    <a:pt x="1808" y="914"/>
                  </a:lnTo>
                  <a:lnTo>
                    <a:pt x="1805" y="917"/>
                  </a:lnTo>
                  <a:lnTo>
                    <a:pt x="1802" y="920"/>
                  </a:lnTo>
                  <a:lnTo>
                    <a:pt x="1807" y="923"/>
                  </a:lnTo>
                  <a:lnTo>
                    <a:pt x="1813" y="926"/>
                  </a:lnTo>
                  <a:lnTo>
                    <a:pt x="1819" y="928"/>
                  </a:lnTo>
                  <a:lnTo>
                    <a:pt x="1825" y="931"/>
                  </a:lnTo>
                  <a:lnTo>
                    <a:pt x="1831" y="933"/>
                  </a:lnTo>
                  <a:lnTo>
                    <a:pt x="1838" y="935"/>
                  </a:lnTo>
                  <a:lnTo>
                    <a:pt x="1844" y="937"/>
                  </a:lnTo>
                  <a:lnTo>
                    <a:pt x="1850" y="939"/>
                  </a:lnTo>
                  <a:lnTo>
                    <a:pt x="1857" y="940"/>
                  </a:lnTo>
                  <a:lnTo>
                    <a:pt x="1863" y="942"/>
                  </a:lnTo>
                  <a:lnTo>
                    <a:pt x="1869" y="943"/>
                  </a:lnTo>
                  <a:lnTo>
                    <a:pt x="1876" y="945"/>
                  </a:lnTo>
                  <a:lnTo>
                    <a:pt x="1883" y="946"/>
                  </a:lnTo>
                  <a:lnTo>
                    <a:pt x="1889" y="947"/>
                  </a:lnTo>
                  <a:lnTo>
                    <a:pt x="1896" y="948"/>
                  </a:lnTo>
                  <a:lnTo>
                    <a:pt x="1903" y="949"/>
                  </a:lnTo>
                  <a:lnTo>
                    <a:pt x="1909" y="950"/>
                  </a:lnTo>
                  <a:lnTo>
                    <a:pt x="1916" y="951"/>
                  </a:lnTo>
                  <a:lnTo>
                    <a:pt x="1923" y="952"/>
                  </a:lnTo>
                  <a:lnTo>
                    <a:pt x="1930" y="953"/>
                  </a:lnTo>
                  <a:lnTo>
                    <a:pt x="1936" y="953"/>
                  </a:lnTo>
                  <a:lnTo>
                    <a:pt x="1943" y="954"/>
                  </a:lnTo>
                  <a:lnTo>
                    <a:pt x="1950" y="955"/>
                  </a:lnTo>
                  <a:lnTo>
                    <a:pt x="1957" y="956"/>
                  </a:lnTo>
                  <a:lnTo>
                    <a:pt x="1964" y="957"/>
                  </a:lnTo>
                  <a:lnTo>
                    <a:pt x="1970" y="958"/>
                  </a:lnTo>
                  <a:lnTo>
                    <a:pt x="1977" y="958"/>
                  </a:lnTo>
                  <a:lnTo>
                    <a:pt x="1984" y="959"/>
                  </a:lnTo>
                  <a:lnTo>
                    <a:pt x="1990" y="960"/>
                  </a:lnTo>
                  <a:lnTo>
                    <a:pt x="1997" y="961"/>
                  </a:lnTo>
                  <a:lnTo>
                    <a:pt x="2004" y="963"/>
                  </a:lnTo>
                  <a:lnTo>
                    <a:pt x="2010" y="964"/>
                  </a:lnTo>
                  <a:lnTo>
                    <a:pt x="2017" y="965"/>
                  </a:lnTo>
                  <a:lnTo>
                    <a:pt x="2023" y="966"/>
                  </a:lnTo>
                  <a:lnTo>
                    <a:pt x="2030" y="968"/>
                  </a:lnTo>
                  <a:lnTo>
                    <a:pt x="2036" y="969"/>
                  </a:lnTo>
                  <a:lnTo>
                    <a:pt x="2043" y="971"/>
                  </a:lnTo>
                  <a:lnTo>
                    <a:pt x="2049" y="973"/>
                  </a:lnTo>
                  <a:lnTo>
                    <a:pt x="2055" y="975"/>
                  </a:lnTo>
                  <a:lnTo>
                    <a:pt x="2061" y="977"/>
                  </a:lnTo>
                  <a:lnTo>
                    <a:pt x="2067" y="980"/>
                  </a:lnTo>
                  <a:lnTo>
                    <a:pt x="2073" y="982"/>
                  </a:lnTo>
                  <a:lnTo>
                    <a:pt x="2079" y="985"/>
                  </a:lnTo>
                  <a:lnTo>
                    <a:pt x="2085" y="988"/>
                  </a:lnTo>
                  <a:lnTo>
                    <a:pt x="2090" y="991"/>
                  </a:lnTo>
                  <a:lnTo>
                    <a:pt x="2096" y="994"/>
                  </a:lnTo>
                  <a:lnTo>
                    <a:pt x="2102" y="997"/>
                  </a:lnTo>
                  <a:lnTo>
                    <a:pt x="2107" y="1001"/>
                  </a:lnTo>
                  <a:lnTo>
                    <a:pt x="2112" y="1005"/>
                  </a:lnTo>
                  <a:lnTo>
                    <a:pt x="2117" y="1009"/>
                  </a:lnTo>
                  <a:lnTo>
                    <a:pt x="2122" y="1013"/>
                  </a:lnTo>
                  <a:lnTo>
                    <a:pt x="2127" y="1018"/>
                  </a:lnTo>
                  <a:lnTo>
                    <a:pt x="2133" y="1024"/>
                  </a:lnTo>
                  <a:lnTo>
                    <a:pt x="2138" y="1030"/>
                  </a:lnTo>
                  <a:lnTo>
                    <a:pt x="2143" y="1036"/>
                  </a:lnTo>
                  <a:lnTo>
                    <a:pt x="2147" y="1043"/>
                  </a:lnTo>
                  <a:lnTo>
                    <a:pt x="2151" y="1049"/>
                  </a:lnTo>
                  <a:lnTo>
                    <a:pt x="2154" y="1056"/>
                  </a:lnTo>
                  <a:lnTo>
                    <a:pt x="2157" y="1063"/>
                  </a:lnTo>
                  <a:lnTo>
                    <a:pt x="2160" y="1070"/>
                  </a:lnTo>
                  <a:lnTo>
                    <a:pt x="2163" y="1077"/>
                  </a:lnTo>
                  <a:lnTo>
                    <a:pt x="2165" y="1084"/>
                  </a:lnTo>
                  <a:lnTo>
                    <a:pt x="2167" y="1091"/>
                  </a:lnTo>
                  <a:lnTo>
                    <a:pt x="2168" y="1098"/>
                  </a:lnTo>
                  <a:lnTo>
                    <a:pt x="2170" y="1105"/>
                  </a:lnTo>
                  <a:lnTo>
                    <a:pt x="2171" y="1112"/>
                  </a:lnTo>
                  <a:lnTo>
                    <a:pt x="2172" y="1119"/>
                  </a:lnTo>
                  <a:lnTo>
                    <a:pt x="2173" y="1126"/>
                  </a:lnTo>
                  <a:lnTo>
                    <a:pt x="2174" y="1133"/>
                  </a:lnTo>
                  <a:lnTo>
                    <a:pt x="2175" y="1140"/>
                  </a:lnTo>
                  <a:lnTo>
                    <a:pt x="2175" y="1147"/>
                  </a:lnTo>
                  <a:lnTo>
                    <a:pt x="2176" y="1154"/>
                  </a:lnTo>
                  <a:lnTo>
                    <a:pt x="2176" y="1161"/>
                  </a:lnTo>
                  <a:lnTo>
                    <a:pt x="2177" y="1167"/>
                  </a:lnTo>
                  <a:lnTo>
                    <a:pt x="2176" y="1170"/>
                  </a:lnTo>
                  <a:lnTo>
                    <a:pt x="2175" y="1172"/>
                  </a:lnTo>
                  <a:lnTo>
                    <a:pt x="2174" y="1174"/>
                  </a:lnTo>
                  <a:lnTo>
                    <a:pt x="2172" y="1177"/>
                  </a:lnTo>
                  <a:lnTo>
                    <a:pt x="2170" y="1179"/>
                  </a:lnTo>
                  <a:lnTo>
                    <a:pt x="2168" y="1181"/>
                  </a:lnTo>
                  <a:lnTo>
                    <a:pt x="2165" y="1182"/>
                  </a:lnTo>
                  <a:lnTo>
                    <a:pt x="2162" y="1184"/>
                  </a:lnTo>
                  <a:lnTo>
                    <a:pt x="2159" y="1186"/>
                  </a:lnTo>
                  <a:lnTo>
                    <a:pt x="2156" y="1187"/>
                  </a:lnTo>
                  <a:lnTo>
                    <a:pt x="2152" y="1188"/>
                  </a:lnTo>
                  <a:lnTo>
                    <a:pt x="2148" y="1189"/>
                  </a:lnTo>
                  <a:lnTo>
                    <a:pt x="2144" y="1191"/>
                  </a:lnTo>
                  <a:lnTo>
                    <a:pt x="2139" y="1192"/>
                  </a:lnTo>
                  <a:lnTo>
                    <a:pt x="2135" y="1192"/>
                  </a:lnTo>
                  <a:lnTo>
                    <a:pt x="2130" y="1193"/>
                  </a:lnTo>
                  <a:lnTo>
                    <a:pt x="2125" y="1194"/>
                  </a:lnTo>
                  <a:lnTo>
                    <a:pt x="2120" y="1195"/>
                  </a:lnTo>
                  <a:lnTo>
                    <a:pt x="2114" y="1195"/>
                  </a:lnTo>
                  <a:lnTo>
                    <a:pt x="2109" y="1196"/>
                  </a:lnTo>
                  <a:lnTo>
                    <a:pt x="2103" y="1196"/>
                  </a:lnTo>
                  <a:lnTo>
                    <a:pt x="2097" y="1197"/>
                  </a:lnTo>
                  <a:lnTo>
                    <a:pt x="2091" y="1197"/>
                  </a:lnTo>
                  <a:lnTo>
                    <a:pt x="2084" y="1197"/>
                  </a:lnTo>
                  <a:lnTo>
                    <a:pt x="2078" y="1197"/>
                  </a:lnTo>
                  <a:lnTo>
                    <a:pt x="2071" y="1197"/>
                  </a:lnTo>
                  <a:lnTo>
                    <a:pt x="2064" y="1197"/>
                  </a:lnTo>
                  <a:lnTo>
                    <a:pt x="2058" y="1198"/>
                  </a:lnTo>
                  <a:lnTo>
                    <a:pt x="2051" y="1198"/>
                  </a:lnTo>
                  <a:lnTo>
                    <a:pt x="2043" y="1197"/>
                  </a:lnTo>
                  <a:lnTo>
                    <a:pt x="2036" y="1197"/>
                  </a:lnTo>
                  <a:lnTo>
                    <a:pt x="2029" y="1197"/>
                  </a:lnTo>
                  <a:lnTo>
                    <a:pt x="2021" y="1197"/>
                  </a:lnTo>
                  <a:lnTo>
                    <a:pt x="2014" y="1197"/>
                  </a:lnTo>
                  <a:lnTo>
                    <a:pt x="2006" y="1197"/>
                  </a:lnTo>
                  <a:lnTo>
                    <a:pt x="1998" y="1197"/>
                  </a:lnTo>
                  <a:lnTo>
                    <a:pt x="1990" y="1197"/>
                  </a:lnTo>
                  <a:lnTo>
                    <a:pt x="1982" y="1196"/>
                  </a:lnTo>
                  <a:lnTo>
                    <a:pt x="1974" y="1196"/>
                  </a:lnTo>
                  <a:lnTo>
                    <a:pt x="1966" y="1196"/>
                  </a:lnTo>
                  <a:lnTo>
                    <a:pt x="1958" y="1196"/>
                  </a:lnTo>
                  <a:lnTo>
                    <a:pt x="1950" y="1196"/>
                  </a:lnTo>
                  <a:lnTo>
                    <a:pt x="1942" y="1195"/>
                  </a:lnTo>
                  <a:lnTo>
                    <a:pt x="1934" y="1195"/>
                  </a:lnTo>
                  <a:lnTo>
                    <a:pt x="1926" y="1195"/>
                  </a:lnTo>
                  <a:lnTo>
                    <a:pt x="1918" y="1195"/>
                  </a:lnTo>
                  <a:lnTo>
                    <a:pt x="1910" y="1195"/>
                  </a:lnTo>
                  <a:lnTo>
                    <a:pt x="1901" y="1195"/>
                  </a:lnTo>
                  <a:lnTo>
                    <a:pt x="1893" y="1195"/>
                  </a:lnTo>
                  <a:lnTo>
                    <a:pt x="1885" y="1195"/>
                  </a:lnTo>
                  <a:lnTo>
                    <a:pt x="1877" y="1195"/>
                  </a:lnTo>
                  <a:lnTo>
                    <a:pt x="1869" y="1195"/>
                  </a:lnTo>
                  <a:lnTo>
                    <a:pt x="1861" y="1196"/>
                  </a:lnTo>
                  <a:lnTo>
                    <a:pt x="1853" y="1196"/>
                  </a:lnTo>
                  <a:lnTo>
                    <a:pt x="1845" y="1196"/>
                  </a:lnTo>
                  <a:lnTo>
                    <a:pt x="1837" y="1197"/>
                  </a:lnTo>
                  <a:lnTo>
                    <a:pt x="1829" y="1197"/>
                  </a:lnTo>
                  <a:lnTo>
                    <a:pt x="1821" y="1198"/>
                  </a:lnTo>
                  <a:lnTo>
                    <a:pt x="1813" y="1198"/>
                  </a:lnTo>
                  <a:lnTo>
                    <a:pt x="1806" y="1199"/>
                  </a:lnTo>
                  <a:lnTo>
                    <a:pt x="1798" y="1200"/>
                  </a:lnTo>
                  <a:lnTo>
                    <a:pt x="1791" y="1201"/>
                  </a:lnTo>
                  <a:lnTo>
                    <a:pt x="1784" y="1202"/>
                  </a:lnTo>
                  <a:lnTo>
                    <a:pt x="1776" y="1203"/>
                  </a:lnTo>
                  <a:lnTo>
                    <a:pt x="1769" y="1204"/>
                  </a:lnTo>
                  <a:lnTo>
                    <a:pt x="1762" y="1205"/>
                  </a:lnTo>
                  <a:lnTo>
                    <a:pt x="1756" y="1206"/>
                  </a:lnTo>
                  <a:lnTo>
                    <a:pt x="1749" y="1208"/>
                  </a:lnTo>
                  <a:lnTo>
                    <a:pt x="1742" y="1209"/>
                  </a:lnTo>
                  <a:lnTo>
                    <a:pt x="1736" y="1211"/>
                  </a:lnTo>
                  <a:lnTo>
                    <a:pt x="1730" y="1213"/>
                  </a:lnTo>
                  <a:lnTo>
                    <a:pt x="1723" y="1218"/>
                  </a:lnTo>
                  <a:lnTo>
                    <a:pt x="1716" y="1222"/>
                  </a:lnTo>
                  <a:lnTo>
                    <a:pt x="1711" y="1227"/>
                  </a:lnTo>
                  <a:lnTo>
                    <a:pt x="1705" y="1232"/>
                  </a:lnTo>
                  <a:lnTo>
                    <a:pt x="1700" y="1237"/>
                  </a:lnTo>
                  <a:lnTo>
                    <a:pt x="1696" y="1243"/>
                  </a:lnTo>
                  <a:lnTo>
                    <a:pt x="1692" y="1248"/>
                  </a:lnTo>
                  <a:lnTo>
                    <a:pt x="1688" y="1254"/>
                  </a:lnTo>
                  <a:lnTo>
                    <a:pt x="1685" y="1259"/>
                  </a:lnTo>
                  <a:lnTo>
                    <a:pt x="1682" y="1265"/>
                  </a:lnTo>
                  <a:lnTo>
                    <a:pt x="1679" y="1271"/>
                  </a:lnTo>
                  <a:lnTo>
                    <a:pt x="1677" y="1277"/>
                  </a:lnTo>
                  <a:lnTo>
                    <a:pt x="1674" y="1283"/>
                  </a:lnTo>
                  <a:lnTo>
                    <a:pt x="1672" y="1289"/>
                  </a:lnTo>
                  <a:lnTo>
                    <a:pt x="1670" y="1295"/>
                  </a:lnTo>
                  <a:lnTo>
                    <a:pt x="1668" y="1302"/>
                  </a:lnTo>
                  <a:lnTo>
                    <a:pt x="1666" y="1308"/>
                  </a:lnTo>
                  <a:lnTo>
                    <a:pt x="1664" y="1315"/>
                  </a:lnTo>
                  <a:lnTo>
                    <a:pt x="1662" y="1322"/>
                  </a:lnTo>
                  <a:lnTo>
                    <a:pt x="1660" y="1329"/>
                  </a:lnTo>
                  <a:lnTo>
                    <a:pt x="1658" y="1336"/>
                  </a:lnTo>
                  <a:lnTo>
                    <a:pt x="1655" y="1342"/>
                  </a:lnTo>
                  <a:lnTo>
                    <a:pt x="1653" y="1337"/>
                  </a:lnTo>
                  <a:lnTo>
                    <a:pt x="1650" y="1331"/>
                  </a:lnTo>
                  <a:lnTo>
                    <a:pt x="1647" y="1326"/>
                  </a:lnTo>
                  <a:lnTo>
                    <a:pt x="1644" y="1320"/>
                  </a:lnTo>
                  <a:lnTo>
                    <a:pt x="1641" y="1314"/>
                  </a:lnTo>
                  <a:lnTo>
                    <a:pt x="1638" y="1309"/>
                  </a:lnTo>
                  <a:lnTo>
                    <a:pt x="1634" y="1303"/>
                  </a:lnTo>
                  <a:lnTo>
                    <a:pt x="1631" y="1298"/>
                  </a:lnTo>
                  <a:lnTo>
                    <a:pt x="1627" y="1292"/>
                  </a:lnTo>
                  <a:lnTo>
                    <a:pt x="1623" y="1287"/>
                  </a:lnTo>
                  <a:lnTo>
                    <a:pt x="1619" y="1282"/>
                  </a:lnTo>
                  <a:lnTo>
                    <a:pt x="1615" y="1277"/>
                  </a:lnTo>
                  <a:lnTo>
                    <a:pt x="1610" y="1271"/>
                  </a:lnTo>
                  <a:lnTo>
                    <a:pt x="1606" y="1266"/>
                  </a:lnTo>
                  <a:lnTo>
                    <a:pt x="1601" y="1261"/>
                  </a:lnTo>
                  <a:lnTo>
                    <a:pt x="1596" y="1257"/>
                  </a:lnTo>
                  <a:lnTo>
                    <a:pt x="1592" y="1252"/>
                  </a:lnTo>
                  <a:lnTo>
                    <a:pt x="1587" y="1247"/>
                  </a:lnTo>
                  <a:lnTo>
                    <a:pt x="1581" y="1243"/>
                  </a:lnTo>
                  <a:lnTo>
                    <a:pt x="1576" y="1238"/>
                  </a:lnTo>
                  <a:lnTo>
                    <a:pt x="1571" y="1234"/>
                  </a:lnTo>
                  <a:lnTo>
                    <a:pt x="1565" y="1229"/>
                  </a:lnTo>
                  <a:lnTo>
                    <a:pt x="1560" y="1225"/>
                  </a:lnTo>
                  <a:lnTo>
                    <a:pt x="1554" y="1221"/>
                  </a:lnTo>
                  <a:lnTo>
                    <a:pt x="1548" y="1217"/>
                  </a:lnTo>
                  <a:lnTo>
                    <a:pt x="1542" y="1214"/>
                  </a:lnTo>
                  <a:lnTo>
                    <a:pt x="1536" y="1210"/>
                  </a:lnTo>
                  <a:lnTo>
                    <a:pt x="1530" y="1206"/>
                  </a:lnTo>
                  <a:lnTo>
                    <a:pt x="1524" y="1203"/>
                  </a:lnTo>
                  <a:lnTo>
                    <a:pt x="1518" y="1200"/>
                  </a:lnTo>
                  <a:lnTo>
                    <a:pt x="1512" y="1197"/>
                  </a:lnTo>
                  <a:lnTo>
                    <a:pt x="1505" y="1194"/>
                  </a:lnTo>
                  <a:lnTo>
                    <a:pt x="1499" y="1191"/>
                  </a:lnTo>
                  <a:lnTo>
                    <a:pt x="1492" y="1189"/>
                  </a:lnTo>
                  <a:lnTo>
                    <a:pt x="1486" y="1186"/>
                  </a:lnTo>
                  <a:lnTo>
                    <a:pt x="1479" y="1184"/>
                  </a:lnTo>
                  <a:lnTo>
                    <a:pt x="1472" y="1182"/>
                  </a:lnTo>
                  <a:lnTo>
                    <a:pt x="1465" y="1180"/>
                  </a:lnTo>
                  <a:lnTo>
                    <a:pt x="1459" y="1178"/>
                  </a:lnTo>
                  <a:lnTo>
                    <a:pt x="1452" y="1177"/>
                  </a:lnTo>
                  <a:lnTo>
                    <a:pt x="1445" y="1176"/>
                  </a:lnTo>
                  <a:lnTo>
                    <a:pt x="1438" y="1175"/>
                  </a:lnTo>
                  <a:lnTo>
                    <a:pt x="1431" y="1174"/>
                  </a:lnTo>
                  <a:lnTo>
                    <a:pt x="1424" y="1173"/>
                  </a:lnTo>
                  <a:lnTo>
                    <a:pt x="1417" y="1172"/>
                  </a:lnTo>
                  <a:lnTo>
                    <a:pt x="1410" y="1172"/>
                  </a:lnTo>
                  <a:lnTo>
                    <a:pt x="1403" y="1172"/>
                  </a:lnTo>
                  <a:lnTo>
                    <a:pt x="1411" y="1166"/>
                  </a:lnTo>
                  <a:lnTo>
                    <a:pt x="1418" y="1159"/>
                  </a:lnTo>
                  <a:lnTo>
                    <a:pt x="1424" y="1153"/>
                  </a:lnTo>
                  <a:lnTo>
                    <a:pt x="1428" y="1147"/>
                  </a:lnTo>
                  <a:lnTo>
                    <a:pt x="1431" y="1141"/>
                  </a:lnTo>
                  <a:lnTo>
                    <a:pt x="1434" y="1134"/>
                  </a:lnTo>
                  <a:lnTo>
                    <a:pt x="1436" y="1128"/>
                  </a:lnTo>
                  <a:lnTo>
                    <a:pt x="1437" y="1122"/>
                  </a:lnTo>
                  <a:lnTo>
                    <a:pt x="1439" y="1115"/>
                  </a:lnTo>
                  <a:lnTo>
                    <a:pt x="1441" y="1109"/>
                  </a:lnTo>
                  <a:lnTo>
                    <a:pt x="1441" y="1102"/>
                  </a:lnTo>
                  <a:lnTo>
                    <a:pt x="1441" y="1095"/>
                  </a:lnTo>
                  <a:lnTo>
                    <a:pt x="1441" y="1088"/>
                  </a:lnTo>
                  <a:lnTo>
                    <a:pt x="1441" y="1080"/>
                  </a:lnTo>
                  <a:lnTo>
                    <a:pt x="1441" y="1073"/>
                  </a:lnTo>
                  <a:lnTo>
                    <a:pt x="1440" y="1066"/>
                  </a:lnTo>
                  <a:lnTo>
                    <a:pt x="1440" y="1059"/>
                  </a:lnTo>
                  <a:lnTo>
                    <a:pt x="1439" y="1052"/>
                  </a:lnTo>
                  <a:lnTo>
                    <a:pt x="1437" y="1045"/>
                  </a:lnTo>
                  <a:lnTo>
                    <a:pt x="1436" y="1038"/>
                  </a:lnTo>
                  <a:lnTo>
                    <a:pt x="1435" y="1031"/>
                  </a:lnTo>
                  <a:lnTo>
                    <a:pt x="1433" y="1024"/>
                  </a:lnTo>
                  <a:lnTo>
                    <a:pt x="1431" y="1017"/>
                  </a:lnTo>
                  <a:lnTo>
                    <a:pt x="1429" y="1010"/>
                  </a:lnTo>
                  <a:lnTo>
                    <a:pt x="1427" y="1003"/>
                  </a:lnTo>
                  <a:lnTo>
                    <a:pt x="1424" y="996"/>
                  </a:lnTo>
                  <a:lnTo>
                    <a:pt x="1422" y="989"/>
                  </a:lnTo>
                  <a:lnTo>
                    <a:pt x="1419" y="983"/>
                  </a:lnTo>
                  <a:lnTo>
                    <a:pt x="1417" y="976"/>
                  </a:lnTo>
                  <a:lnTo>
                    <a:pt x="1414" y="969"/>
                  </a:lnTo>
                  <a:lnTo>
                    <a:pt x="1411" y="963"/>
                  </a:lnTo>
                  <a:lnTo>
                    <a:pt x="1408" y="956"/>
                  </a:lnTo>
                  <a:lnTo>
                    <a:pt x="1404" y="950"/>
                  </a:lnTo>
                  <a:lnTo>
                    <a:pt x="1401" y="944"/>
                  </a:lnTo>
                  <a:lnTo>
                    <a:pt x="1397" y="937"/>
                  </a:lnTo>
                  <a:lnTo>
                    <a:pt x="1394" y="931"/>
                  </a:lnTo>
                  <a:lnTo>
                    <a:pt x="1390" y="925"/>
                  </a:lnTo>
                  <a:lnTo>
                    <a:pt x="1386" y="919"/>
                  </a:lnTo>
                  <a:lnTo>
                    <a:pt x="1383" y="913"/>
                  </a:lnTo>
                  <a:lnTo>
                    <a:pt x="1379" y="907"/>
                  </a:lnTo>
                  <a:lnTo>
                    <a:pt x="1375" y="901"/>
                  </a:lnTo>
                  <a:lnTo>
                    <a:pt x="1371" y="895"/>
                  </a:lnTo>
                  <a:lnTo>
                    <a:pt x="1367" y="890"/>
                  </a:lnTo>
                  <a:lnTo>
                    <a:pt x="1362" y="884"/>
                  </a:lnTo>
                  <a:lnTo>
                    <a:pt x="1358" y="879"/>
                  </a:lnTo>
                  <a:lnTo>
                    <a:pt x="1354" y="873"/>
                  </a:lnTo>
                  <a:lnTo>
                    <a:pt x="1350" y="868"/>
                  </a:lnTo>
                  <a:lnTo>
                    <a:pt x="1345" y="863"/>
                  </a:lnTo>
                  <a:lnTo>
                    <a:pt x="1341" y="858"/>
                  </a:lnTo>
                  <a:lnTo>
                    <a:pt x="1337" y="853"/>
                  </a:lnTo>
                  <a:lnTo>
                    <a:pt x="1332" y="848"/>
                  </a:lnTo>
                  <a:lnTo>
                    <a:pt x="1328" y="843"/>
                  </a:lnTo>
                  <a:lnTo>
                    <a:pt x="1322" y="837"/>
                  </a:lnTo>
                  <a:lnTo>
                    <a:pt x="1317" y="831"/>
                  </a:lnTo>
                  <a:lnTo>
                    <a:pt x="1311" y="826"/>
                  </a:lnTo>
                  <a:lnTo>
                    <a:pt x="1306" y="820"/>
                  </a:lnTo>
                  <a:lnTo>
                    <a:pt x="1301" y="814"/>
                  </a:lnTo>
                  <a:lnTo>
                    <a:pt x="1296" y="809"/>
                  </a:lnTo>
                  <a:lnTo>
                    <a:pt x="1290" y="803"/>
                  </a:lnTo>
                  <a:lnTo>
                    <a:pt x="1285" y="798"/>
                  </a:lnTo>
                  <a:lnTo>
                    <a:pt x="1280" y="793"/>
                  </a:lnTo>
                  <a:lnTo>
                    <a:pt x="1275" y="788"/>
                  </a:lnTo>
                  <a:lnTo>
                    <a:pt x="1270" y="783"/>
                  </a:lnTo>
                  <a:lnTo>
                    <a:pt x="1265" y="778"/>
                  </a:lnTo>
                  <a:lnTo>
                    <a:pt x="1259" y="773"/>
                  </a:lnTo>
                  <a:lnTo>
                    <a:pt x="1254" y="769"/>
                  </a:lnTo>
                  <a:lnTo>
                    <a:pt x="1249" y="764"/>
                  </a:lnTo>
                  <a:lnTo>
                    <a:pt x="1244" y="760"/>
                  </a:lnTo>
                  <a:lnTo>
                    <a:pt x="1239" y="756"/>
                  </a:lnTo>
                  <a:lnTo>
                    <a:pt x="1233" y="752"/>
                  </a:lnTo>
                  <a:lnTo>
                    <a:pt x="1228" y="747"/>
                  </a:lnTo>
                  <a:lnTo>
                    <a:pt x="1223" y="744"/>
                  </a:lnTo>
                  <a:lnTo>
                    <a:pt x="1217" y="740"/>
                  </a:lnTo>
                  <a:lnTo>
                    <a:pt x="1212" y="736"/>
                  </a:lnTo>
                  <a:lnTo>
                    <a:pt x="1206" y="733"/>
                  </a:lnTo>
                  <a:lnTo>
                    <a:pt x="1201" y="729"/>
                  </a:lnTo>
                  <a:lnTo>
                    <a:pt x="1195" y="726"/>
                  </a:lnTo>
                  <a:lnTo>
                    <a:pt x="1189" y="723"/>
                  </a:lnTo>
                  <a:lnTo>
                    <a:pt x="1183" y="720"/>
                  </a:lnTo>
                  <a:lnTo>
                    <a:pt x="1177" y="717"/>
                  </a:lnTo>
                  <a:lnTo>
                    <a:pt x="1171" y="714"/>
                  </a:lnTo>
                  <a:lnTo>
                    <a:pt x="1164" y="711"/>
                  </a:lnTo>
                  <a:lnTo>
                    <a:pt x="1158" y="709"/>
                  </a:lnTo>
                  <a:lnTo>
                    <a:pt x="1151" y="706"/>
                  </a:lnTo>
                  <a:lnTo>
                    <a:pt x="1145" y="704"/>
                  </a:lnTo>
                  <a:lnTo>
                    <a:pt x="1138" y="702"/>
                  </a:lnTo>
                  <a:lnTo>
                    <a:pt x="1131" y="700"/>
                  </a:lnTo>
                  <a:lnTo>
                    <a:pt x="1124" y="698"/>
                  </a:lnTo>
                  <a:lnTo>
                    <a:pt x="1116" y="696"/>
                  </a:lnTo>
                  <a:lnTo>
                    <a:pt x="1109" y="695"/>
                  </a:lnTo>
                  <a:lnTo>
                    <a:pt x="1101" y="693"/>
                  </a:lnTo>
                  <a:lnTo>
                    <a:pt x="1093" y="692"/>
                  </a:lnTo>
                  <a:lnTo>
                    <a:pt x="1088" y="691"/>
                  </a:lnTo>
                  <a:lnTo>
                    <a:pt x="1082" y="691"/>
                  </a:lnTo>
                  <a:lnTo>
                    <a:pt x="1077" y="692"/>
                  </a:lnTo>
                  <a:lnTo>
                    <a:pt x="1071" y="692"/>
                  </a:lnTo>
                  <a:lnTo>
                    <a:pt x="1065" y="693"/>
                  </a:lnTo>
                  <a:lnTo>
                    <a:pt x="1060" y="694"/>
                  </a:lnTo>
                  <a:lnTo>
                    <a:pt x="1054" y="695"/>
                  </a:lnTo>
                  <a:lnTo>
                    <a:pt x="1048" y="696"/>
                  </a:lnTo>
                  <a:lnTo>
                    <a:pt x="1042" y="698"/>
                  </a:lnTo>
                  <a:lnTo>
                    <a:pt x="1036" y="700"/>
                  </a:lnTo>
                  <a:lnTo>
                    <a:pt x="1030" y="702"/>
                  </a:lnTo>
                  <a:lnTo>
                    <a:pt x="1024" y="705"/>
                  </a:lnTo>
                  <a:lnTo>
                    <a:pt x="1017" y="707"/>
                  </a:lnTo>
                  <a:lnTo>
                    <a:pt x="1011" y="710"/>
                  </a:lnTo>
                  <a:lnTo>
                    <a:pt x="1005" y="713"/>
                  </a:lnTo>
                  <a:lnTo>
                    <a:pt x="999" y="716"/>
                  </a:lnTo>
                  <a:lnTo>
                    <a:pt x="992" y="719"/>
                  </a:lnTo>
                  <a:lnTo>
                    <a:pt x="986" y="723"/>
                  </a:lnTo>
                  <a:lnTo>
                    <a:pt x="980" y="726"/>
                  </a:lnTo>
                  <a:lnTo>
                    <a:pt x="973" y="730"/>
                  </a:lnTo>
                  <a:lnTo>
                    <a:pt x="967" y="734"/>
                  </a:lnTo>
                  <a:lnTo>
                    <a:pt x="961" y="738"/>
                  </a:lnTo>
                  <a:lnTo>
                    <a:pt x="955" y="742"/>
                  </a:lnTo>
                  <a:lnTo>
                    <a:pt x="948" y="747"/>
                  </a:lnTo>
                  <a:lnTo>
                    <a:pt x="942" y="751"/>
                  </a:lnTo>
                  <a:lnTo>
                    <a:pt x="936" y="756"/>
                  </a:lnTo>
                  <a:lnTo>
                    <a:pt x="930" y="760"/>
                  </a:lnTo>
                  <a:lnTo>
                    <a:pt x="924" y="765"/>
                  </a:lnTo>
                  <a:lnTo>
                    <a:pt x="918" y="770"/>
                  </a:lnTo>
                  <a:lnTo>
                    <a:pt x="912" y="775"/>
                  </a:lnTo>
                  <a:lnTo>
                    <a:pt x="906" y="780"/>
                  </a:lnTo>
                  <a:lnTo>
                    <a:pt x="900" y="785"/>
                  </a:lnTo>
                  <a:lnTo>
                    <a:pt x="894" y="790"/>
                  </a:lnTo>
                  <a:lnTo>
                    <a:pt x="889" y="795"/>
                  </a:lnTo>
                  <a:lnTo>
                    <a:pt x="883" y="800"/>
                  </a:lnTo>
                  <a:lnTo>
                    <a:pt x="878" y="806"/>
                  </a:lnTo>
                  <a:lnTo>
                    <a:pt x="873" y="811"/>
                  </a:lnTo>
                  <a:lnTo>
                    <a:pt x="867" y="817"/>
                  </a:lnTo>
                  <a:lnTo>
                    <a:pt x="862" y="822"/>
                  </a:lnTo>
                  <a:lnTo>
                    <a:pt x="857" y="827"/>
                  </a:lnTo>
                  <a:lnTo>
                    <a:pt x="853" y="833"/>
                  </a:lnTo>
                  <a:lnTo>
                    <a:pt x="848" y="838"/>
                  </a:lnTo>
                  <a:lnTo>
                    <a:pt x="843" y="844"/>
                  </a:lnTo>
                  <a:lnTo>
                    <a:pt x="839" y="849"/>
                  </a:lnTo>
                  <a:lnTo>
                    <a:pt x="835" y="855"/>
                  </a:lnTo>
                  <a:lnTo>
                    <a:pt x="831" y="860"/>
                  </a:lnTo>
                  <a:lnTo>
                    <a:pt x="827" y="865"/>
                  </a:lnTo>
                  <a:lnTo>
                    <a:pt x="823" y="871"/>
                  </a:lnTo>
                  <a:lnTo>
                    <a:pt x="816" y="879"/>
                  </a:lnTo>
                  <a:lnTo>
                    <a:pt x="810" y="887"/>
                  </a:lnTo>
                  <a:lnTo>
                    <a:pt x="804" y="895"/>
                  </a:lnTo>
                  <a:lnTo>
                    <a:pt x="799" y="903"/>
                  </a:lnTo>
                  <a:lnTo>
                    <a:pt x="793" y="910"/>
                  </a:lnTo>
                  <a:lnTo>
                    <a:pt x="789" y="918"/>
                  </a:lnTo>
                  <a:lnTo>
                    <a:pt x="784" y="925"/>
                  </a:lnTo>
                  <a:lnTo>
                    <a:pt x="780" y="931"/>
                  </a:lnTo>
                  <a:lnTo>
                    <a:pt x="776" y="938"/>
                  </a:lnTo>
                  <a:lnTo>
                    <a:pt x="773" y="945"/>
                  </a:lnTo>
                  <a:lnTo>
                    <a:pt x="769" y="951"/>
                  </a:lnTo>
                  <a:lnTo>
                    <a:pt x="766" y="957"/>
                  </a:lnTo>
                  <a:lnTo>
                    <a:pt x="763" y="963"/>
                  </a:lnTo>
                  <a:lnTo>
                    <a:pt x="761" y="969"/>
                  </a:lnTo>
                  <a:lnTo>
                    <a:pt x="758" y="975"/>
                  </a:lnTo>
                  <a:lnTo>
                    <a:pt x="756" y="981"/>
                  </a:lnTo>
                  <a:lnTo>
                    <a:pt x="754" y="987"/>
                  </a:lnTo>
                  <a:lnTo>
                    <a:pt x="752" y="992"/>
                  </a:lnTo>
                  <a:lnTo>
                    <a:pt x="751" y="998"/>
                  </a:lnTo>
                  <a:lnTo>
                    <a:pt x="749" y="1004"/>
                  </a:lnTo>
                  <a:lnTo>
                    <a:pt x="747" y="1009"/>
                  </a:lnTo>
                  <a:lnTo>
                    <a:pt x="746" y="1015"/>
                  </a:lnTo>
                  <a:lnTo>
                    <a:pt x="745" y="1021"/>
                  </a:lnTo>
                  <a:lnTo>
                    <a:pt x="743" y="1027"/>
                  </a:lnTo>
                  <a:lnTo>
                    <a:pt x="742" y="1033"/>
                  </a:lnTo>
                  <a:lnTo>
                    <a:pt x="741" y="1039"/>
                  </a:lnTo>
                  <a:lnTo>
                    <a:pt x="739" y="1045"/>
                  </a:lnTo>
                  <a:lnTo>
                    <a:pt x="738" y="1051"/>
                  </a:lnTo>
                  <a:lnTo>
                    <a:pt x="737" y="1057"/>
                  </a:lnTo>
                  <a:lnTo>
                    <a:pt x="735" y="1064"/>
                  </a:lnTo>
                  <a:lnTo>
                    <a:pt x="734" y="1071"/>
                  </a:lnTo>
                  <a:lnTo>
                    <a:pt x="732" y="1077"/>
                  </a:lnTo>
                  <a:lnTo>
                    <a:pt x="733" y="1090"/>
                  </a:lnTo>
                  <a:lnTo>
                    <a:pt x="734" y="1100"/>
                  </a:lnTo>
                  <a:lnTo>
                    <a:pt x="735" y="1110"/>
                  </a:lnTo>
                  <a:lnTo>
                    <a:pt x="737" y="1119"/>
                  </a:lnTo>
                  <a:lnTo>
                    <a:pt x="739" y="1127"/>
                  </a:lnTo>
                  <a:lnTo>
                    <a:pt x="742" y="1134"/>
                  </a:lnTo>
                  <a:lnTo>
                    <a:pt x="744" y="1140"/>
                  </a:lnTo>
                  <a:lnTo>
                    <a:pt x="748" y="1145"/>
                  </a:lnTo>
                  <a:lnTo>
                    <a:pt x="751" y="1150"/>
                  </a:lnTo>
                  <a:lnTo>
                    <a:pt x="755" y="1154"/>
                  </a:lnTo>
                  <a:lnTo>
                    <a:pt x="758" y="1158"/>
                  </a:lnTo>
                  <a:lnTo>
                    <a:pt x="762" y="1162"/>
                  </a:lnTo>
                  <a:lnTo>
                    <a:pt x="766" y="1165"/>
                  </a:lnTo>
                  <a:lnTo>
                    <a:pt x="770" y="1169"/>
                  </a:lnTo>
                  <a:lnTo>
                    <a:pt x="774" y="1172"/>
                  </a:lnTo>
                  <a:lnTo>
                    <a:pt x="770" y="1173"/>
                  </a:lnTo>
                  <a:lnTo>
                    <a:pt x="766" y="1173"/>
                  </a:lnTo>
                  <a:lnTo>
                    <a:pt x="762" y="1174"/>
                  </a:lnTo>
                  <a:lnTo>
                    <a:pt x="758" y="1174"/>
                  </a:lnTo>
                  <a:lnTo>
                    <a:pt x="754" y="1175"/>
                  </a:lnTo>
                  <a:lnTo>
                    <a:pt x="749" y="1175"/>
                  </a:lnTo>
                  <a:lnTo>
                    <a:pt x="745" y="1176"/>
                  </a:lnTo>
                  <a:lnTo>
                    <a:pt x="740" y="1177"/>
                  </a:lnTo>
                  <a:lnTo>
                    <a:pt x="735" y="1178"/>
                  </a:lnTo>
                  <a:lnTo>
                    <a:pt x="730" y="1179"/>
                  </a:lnTo>
                  <a:lnTo>
                    <a:pt x="725" y="1180"/>
                  </a:lnTo>
                  <a:lnTo>
                    <a:pt x="720" y="1181"/>
                  </a:lnTo>
                  <a:lnTo>
                    <a:pt x="715" y="1183"/>
                  </a:lnTo>
                  <a:lnTo>
                    <a:pt x="709" y="1184"/>
                  </a:lnTo>
                  <a:lnTo>
                    <a:pt x="704" y="1186"/>
                  </a:lnTo>
                  <a:lnTo>
                    <a:pt x="699" y="1187"/>
                  </a:lnTo>
                  <a:lnTo>
                    <a:pt x="693" y="1189"/>
                  </a:lnTo>
                  <a:lnTo>
                    <a:pt x="688" y="1191"/>
                  </a:lnTo>
                  <a:lnTo>
                    <a:pt x="682" y="1193"/>
                  </a:lnTo>
                  <a:lnTo>
                    <a:pt x="677" y="1196"/>
                  </a:lnTo>
                  <a:lnTo>
                    <a:pt x="671" y="1198"/>
                  </a:lnTo>
                  <a:lnTo>
                    <a:pt x="665" y="1201"/>
                  </a:lnTo>
                  <a:lnTo>
                    <a:pt x="660" y="1203"/>
                  </a:lnTo>
                  <a:lnTo>
                    <a:pt x="654" y="1206"/>
                  </a:lnTo>
                  <a:lnTo>
                    <a:pt x="648" y="1209"/>
                  </a:lnTo>
                  <a:lnTo>
                    <a:pt x="643" y="1212"/>
                  </a:lnTo>
                  <a:lnTo>
                    <a:pt x="637" y="1216"/>
                  </a:lnTo>
                  <a:lnTo>
                    <a:pt x="631" y="1220"/>
                  </a:lnTo>
                  <a:lnTo>
                    <a:pt x="626" y="1223"/>
                  </a:lnTo>
                  <a:lnTo>
                    <a:pt x="620" y="1227"/>
                  </a:lnTo>
                  <a:lnTo>
                    <a:pt x="615" y="1232"/>
                  </a:lnTo>
                  <a:lnTo>
                    <a:pt x="609" y="1236"/>
                  </a:lnTo>
                  <a:lnTo>
                    <a:pt x="604" y="1241"/>
                  </a:lnTo>
                  <a:lnTo>
                    <a:pt x="598" y="1246"/>
                  </a:lnTo>
                  <a:lnTo>
                    <a:pt x="593" y="1251"/>
                  </a:lnTo>
                  <a:lnTo>
                    <a:pt x="588" y="1256"/>
                  </a:lnTo>
                  <a:lnTo>
                    <a:pt x="582" y="1262"/>
                  </a:lnTo>
                  <a:lnTo>
                    <a:pt x="577" y="1268"/>
                  </a:lnTo>
                  <a:lnTo>
                    <a:pt x="572" y="1274"/>
                  </a:lnTo>
                  <a:lnTo>
                    <a:pt x="567" y="1280"/>
                  </a:lnTo>
                  <a:lnTo>
                    <a:pt x="562" y="1287"/>
                  </a:lnTo>
                  <a:lnTo>
                    <a:pt x="557" y="1294"/>
                  </a:lnTo>
                  <a:lnTo>
                    <a:pt x="553" y="1301"/>
                  </a:lnTo>
                  <a:lnTo>
                    <a:pt x="548" y="1309"/>
                  </a:lnTo>
                  <a:lnTo>
                    <a:pt x="544" y="1316"/>
                  </a:lnTo>
                  <a:lnTo>
                    <a:pt x="539" y="1324"/>
                  </a:lnTo>
                  <a:lnTo>
                    <a:pt x="535" y="1333"/>
                  </a:lnTo>
                  <a:lnTo>
                    <a:pt x="531" y="1340"/>
                  </a:lnTo>
                  <a:lnTo>
                    <a:pt x="527" y="1349"/>
                  </a:lnTo>
                  <a:lnTo>
                    <a:pt x="524" y="1359"/>
                  </a:lnTo>
                </a:path>
              </a:pathLst>
            </a:custGeom>
            <a:noFill/>
            <a:ln w="57150" cap="rnd">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693" name="Freeform 417"/>
            <p:cNvSpPr>
              <a:spLocks/>
            </p:cNvSpPr>
            <p:nvPr/>
          </p:nvSpPr>
          <p:spPr bwMode="auto">
            <a:xfrm rot="5400000">
              <a:off x="935576" y="2253799"/>
              <a:ext cx="384920" cy="269793"/>
            </a:xfrm>
            <a:custGeom>
              <a:avLst/>
              <a:gdLst>
                <a:gd name="T0" fmla="*/ 2147483647 w 581"/>
                <a:gd name="T1" fmla="*/ 2147483647 h 411"/>
                <a:gd name="T2" fmla="*/ 2147483647 w 581"/>
                <a:gd name="T3" fmla="*/ 2147483647 h 411"/>
                <a:gd name="T4" fmla="*/ 2147483647 w 581"/>
                <a:gd name="T5" fmla="*/ 2147483647 h 411"/>
                <a:gd name="T6" fmla="*/ 2147483647 w 581"/>
                <a:gd name="T7" fmla="*/ 2147483647 h 411"/>
                <a:gd name="T8" fmla="*/ 2147483647 w 581"/>
                <a:gd name="T9" fmla="*/ 2147483647 h 411"/>
                <a:gd name="T10" fmla="*/ 2147483647 w 581"/>
                <a:gd name="T11" fmla="*/ 2147483647 h 411"/>
                <a:gd name="T12" fmla="*/ 2147483647 w 581"/>
                <a:gd name="T13" fmla="*/ 2147483647 h 411"/>
                <a:gd name="T14" fmla="*/ 2147483647 w 581"/>
                <a:gd name="T15" fmla="*/ 2147483647 h 411"/>
                <a:gd name="T16" fmla="*/ 2147483647 w 581"/>
                <a:gd name="T17" fmla="*/ 2147483647 h 411"/>
                <a:gd name="T18" fmla="*/ 2147483647 w 581"/>
                <a:gd name="T19" fmla="*/ 2147483647 h 411"/>
                <a:gd name="T20" fmla="*/ 2147483647 w 581"/>
                <a:gd name="T21" fmla="*/ 2147483647 h 411"/>
                <a:gd name="T22" fmla="*/ 2147483647 w 581"/>
                <a:gd name="T23" fmla="*/ 2147483647 h 411"/>
                <a:gd name="T24" fmla="*/ 2147483647 w 581"/>
                <a:gd name="T25" fmla="*/ 2147483647 h 411"/>
                <a:gd name="T26" fmla="*/ 2147483647 w 581"/>
                <a:gd name="T27" fmla="*/ 2147483647 h 411"/>
                <a:gd name="T28" fmla="*/ 2147483647 w 581"/>
                <a:gd name="T29" fmla="*/ 2147483647 h 411"/>
                <a:gd name="T30" fmla="*/ 2147483647 w 581"/>
                <a:gd name="T31" fmla="*/ 2147483647 h 411"/>
                <a:gd name="T32" fmla="*/ 2147483647 w 581"/>
                <a:gd name="T33" fmla="*/ 2147483647 h 411"/>
                <a:gd name="T34" fmla="*/ 2147483647 w 581"/>
                <a:gd name="T35" fmla="*/ 2147483647 h 411"/>
                <a:gd name="T36" fmla="*/ 2147483647 w 581"/>
                <a:gd name="T37" fmla="*/ 2147483647 h 411"/>
                <a:gd name="T38" fmla="*/ 2147483647 w 581"/>
                <a:gd name="T39" fmla="*/ 2147483647 h 411"/>
                <a:gd name="T40" fmla="*/ 2147483647 w 581"/>
                <a:gd name="T41" fmla="*/ 2147483647 h 411"/>
                <a:gd name="T42" fmla="*/ 2147483647 w 581"/>
                <a:gd name="T43" fmla="*/ 2147483647 h 411"/>
                <a:gd name="T44" fmla="*/ 2147483647 w 581"/>
                <a:gd name="T45" fmla="*/ 2147483647 h 411"/>
                <a:gd name="T46" fmla="*/ 2147483647 w 581"/>
                <a:gd name="T47" fmla="*/ 2147483647 h 411"/>
                <a:gd name="T48" fmla="*/ 2147483647 w 581"/>
                <a:gd name="T49" fmla="*/ 0 h 411"/>
                <a:gd name="T50" fmla="*/ 2147483647 w 581"/>
                <a:gd name="T51" fmla="*/ 2147483647 h 411"/>
                <a:gd name="T52" fmla="*/ 2147483647 w 581"/>
                <a:gd name="T53" fmla="*/ 2147483647 h 411"/>
                <a:gd name="T54" fmla="*/ 2147483647 w 581"/>
                <a:gd name="T55" fmla="*/ 2147483647 h 411"/>
                <a:gd name="T56" fmla="*/ 2147483647 w 581"/>
                <a:gd name="T57" fmla="*/ 2147483647 h 411"/>
                <a:gd name="T58" fmla="*/ 2147483647 w 581"/>
                <a:gd name="T59" fmla="*/ 2147483647 h 411"/>
                <a:gd name="T60" fmla="*/ 2147483647 w 581"/>
                <a:gd name="T61" fmla="*/ 2147483647 h 411"/>
                <a:gd name="T62" fmla="*/ 2147483647 w 581"/>
                <a:gd name="T63" fmla="*/ 2147483647 h 411"/>
                <a:gd name="T64" fmla="*/ 2147483647 w 581"/>
                <a:gd name="T65" fmla="*/ 0 h 411"/>
                <a:gd name="T66" fmla="*/ 2147483647 w 581"/>
                <a:gd name="T67" fmla="*/ 2147483647 h 411"/>
                <a:gd name="T68" fmla="*/ 2147483647 w 581"/>
                <a:gd name="T69" fmla="*/ 2147483647 h 411"/>
                <a:gd name="T70" fmla="*/ 2147483647 w 581"/>
                <a:gd name="T71" fmla="*/ 2147483647 h 411"/>
                <a:gd name="T72" fmla="*/ 2147483647 w 581"/>
                <a:gd name="T73" fmla="*/ 2147483647 h 411"/>
                <a:gd name="T74" fmla="*/ 2147483647 w 581"/>
                <a:gd name="T75" fmla="*/ 2147483647 h 411"/>
                <a:gd name="T76" fmla="*/ 2147483647 w 581"/>
                <a:gd name="T77" fmla="*/ 2147483647 h 411"/>
                <a:gd name="T78" fmla="*/ 2147483647 w 581"/>
                <a:gd name="T79" fmla="*/ 2147483647 h 411"/>
                <a:gd name="T80" fmla="*/ 2147483647 w 581"/>
                <a:gd name="T81" fmla="*/ 2147483647 h 411"/>
                <a:gd name="T82" fmla="*/ 2147483647 w 581"/>
                <a:gd name="T83" fmla="*/ 2147483647 h 411"/>
                <a:gd name="T84" fmla="*/ 0 w 581"/>
                <a:gd name="T85" fmla="*/ 2147483647 h 411"/>
                <a:gd name="T86" fmla="*/ 2147483647 w 581"/>
                <a:gd name="T87" fmla="*/ 2147483647 h 411"/>
                <a:gd name="T88" fmla="*/ 2147483647 w 581"/>
                <a:gd name="T89" fmla="*/ 2147483647 h 411"/>
                <a:gd name="T90" fmla="*/ 2147483647 w 581"/>
                <a:gd name="T91" fmla="*/ 2147483647 h 411"/>
                <a:gd name="T92" fmla="*/ 2147483647 w 581"/>
                <a:gd name="T93" fmla="*/ 2147483647 h 411"/>
                <a:gd name="T94" fmla="*/ 2147483647 w 581"/>
                <a:gd name="T95" fmla="*/ 2147483647 h 411"/>
                <a:gd name="T96" fmla="*/ 2147483647 w 581"/>
                <a:gd name="T97" fmla="*/ 2147483647 h 411"/>
                <a:gd name="T98" fmla="*/ 2147483647 w 581"/>
                <a:gd name="T99" fmla="*/ 2147483647 h 411"/>
                <a:gd name="T100" fmla="*/ 2147483647 w 581"/>
                <a:gd name="T101" fmla="*/ 2147483647 h 411"/>
                <a:gd name="T102" fmla="*/ 2147483647 w 581"/>
                <a:gd name="T103" fmla="*/ 2147483647 h 411"/>
                <a:gd name="T104" fmla="*/ 2147483647 w 581"/>
                <a:gd name="T105" fmla="*/ 2147483647 h 411"/>
                <a:gd name="T106" fmla="*/ 2147483647 w 581"/>
                <a:gd name="T107" fmla="*/ 2147483647 h 411"/>
                <a:gd name="T108" fmla="*/ 2147483647 w 581"/>
                <a:gd name="T109" fmla="*/ 2147483647 h 411"/>
                <a:gd name="T110" fmla="*/ 2147483647 w 581"/>
                <a:gd name="T111" fmla="*/ 2147483647 h 411"/>
                <a:gd name="T112" fmla="*/ 2147483647 w 581"/>
                <a:gd name="T113" fmla="*/ 2147483647 h 411"/>
                <a:gd name="T114" fmla="*/ 2147483647 w 581"/>
                <a:gd name="T115" fmla="*/ 2147483647 h 4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1"/>
                <a:gd name="T175" fmla="*/ 0 h 411"/>
                <a:gd name="T176" fmla="*/ 581 w 581"/>
                <a:gd name="T177" fmla="*/ 411 h 4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1" h="411">
                  <a:moveTo>
                    <a:pt x="290" y="410"/>
                  </a:moveTo>
                  <a:lnTo>
                    <a:pt x="298" y="410"/>
                  </a:lnTo>
                  <a:lnTo>
                    <a:pt x="306" y="410"/>
                  </a:lnTo>
                  <a:lnTo>
                    <a:pt x="314" y="409"/>
                  </a:lnTo>
                  <a:lnTo>
                    <a:pt x="321" y="409"/>
                  </a:lnTo>
                  <a:lnTo>
                    <a:pt x="329" y="408"/>
                  </a:lnTo>
                  <a:lnTo>
                    <a:pt x="337" y="407"/>
                  </a:lnTo>
                  <a:lnTo>
                    <a:pt x="344" y="406"/>
                  </a:lnTo>
                  <a:lnTo>
                    <a:pt x="352" y="405"/>
                  </a:lnTo>
                  <a:lnTo>
                    <a:pt x="359" y="404"/>
                  </a:lnTo>
                  <a:lnTo>
                    <a:pt x="367" y="402"/>
                  </a:lnTo>
                  <a:lnTo>
                    <a:pt x="374" y="401"/>
                  </a:lnTo>
                  <a:lnTo>
                    <a:pt x="381" y="399"/>
                  </a:lnTo>
                  <a:lnTo>
                    <a:pt x="389" y="397"/>
                  </a:lnTo>
                  <a:lnTo>
                    <a:pt x="396" y="395"/>
                  </a:lnTo>
                  <a:lnTo>
                    <a:pt x="403" y="393"/>
                  </a:lnTo>
                  <a:lnTo>
                    <a:pt x="410" y="390"/>
                  </a:lnTo>
                  <a:lnTo>
                    <a:pt x="416" y="388"/>
                  </a:lnTo>
                  <a:lnTo>
                    <a:pt x="423" y="385"/>
                  </a:lnTo>
                  <a:lnTo>
                    <a:pt x="430" y="382"/>
                  </a:lnTo>
                  <a:lnTo>
                    <a:pt x="436" y="380"/>
                  </a:lnTo>
                  <a:lnTo>
                    <a:pt x="443" y="376"/>
                  </a:lnTo>
                  <a:lnTo>
                    <a:pt x="449" y="373"/>
                  </a:lnTo>
                  <a:lnTo>
                    <a:pt x="455" y="370"/>
                  </a:lnTo>
                  <a:lnTo>
                    <a:pt x="461" y="366"/>
                  </a:lnTo>
                  <a:lnTo>
                    <a:pt x="467" y="363"/>
                  </a:lnTo>
                  <a:lnTo>
                    <a:pt x="473" y="359"/>
                  </a:lnTo>
                  <a:lnTo>
                    <a:pt x="479" y="355"/>
                  </a:lnTo>
                  <a:lnTo>
                    <a:pt x="484" y="351"/>
                  </a:lnTo>
                  <a:lnTo>
                    <a:pt x="490" y="347"/>
                  </a:lnTo>
                  <a:lnTo>
                    <a:pt x="495" y="343"/>
                  </a:lnTo>
                  <a:lnTo>
                    <a:pt x="501" y="338"/>
                  </a:lnTo>
                  <a:lnTo>
                    <a:pt x="506" y="333"/>
                  </a:lnTo>
                  <a:lnTo>
                    <a:pt x="512" y="327"/>
                  </a:lnTo>
                  <a:lnTo>
                    <a:pt x="517" y="322"/>
                  </a:lnTo>
                  <a:lnTo>
                    <a:pt x="522" y="317"/>
                  </a:lnTo>
                  <a:lnTo>
                    <a:pt x="527" y="311"/>
                  </a:lnTo>
                  <a:lnTo>
                    <a:pt x="532" y="305"/>
                  </a:lnTo>
                  <a:lnTo>
                    <a:pt x="536" y="299"/>
                  </a:lnTo>
                  <a:lnTo>
                    <a:pt x="540" y="293"/>
                  </a:lnTo>
                  <a:lnTo>
                    <a:pt x="545" y="287"/>
                  </a:lnTo>
                  <a:lnTo>
                    <a:pt x="549" y="281"/>
                  </a:lnTo>
                  <a:lnTo>
                    <a:pt x="552" y="275"/>
                  </a:lnTo>
                  <a:lnTo>
                    <a:pt x="556" y="269"/>
                  </a:lnTo>
                  <a:lnTo>
                    <a:pt x="559" y="262"/>
                  </a:lnTo>
                  <a:lnTo>
                    <a:pt x="562" y="256"/>
                  </a:lnTo>
                  <a:lnTo>
                    <a:pt x="565" y="249"/>
                  </a:lnTo>
                  <a:lnTo>
                    <a:pt x="567" y="242"/>
                  </a:lnTo>
                  <a:lnTo>
                    <a:pt x="570" y="236"/>
                  </a:lnTo>
                  <a:lnTo>
                    <a:pt x="572" y="229"/>
                  </a:lnTo>
                  <a:lnTo>
                    <a:pt x="574" y="222"/>
                  </a:lnTo>
                  <a:lnTo>
                    <a:pt x="575" y="215"/>
                  </a:lnTo>
                  <a:lnTo>
                    <a:pt x="577" y="208"/>
                  </a:lnTo>
                  <a:lnTo>
                    <a:pt x="578" y="201"/>
                  </a:lnTo>
                  <a:lnTo>
                    <a:pt x="579" y="194"/>
                  </a:lnTo>
                  <a:lnTo>
                    <a:pt x="580" y="187"/>
                  </a:lnTo>
                  <a:lnTo>
                    <a:pt x="580" y="179"/>
                  </a:lnTo>
                  <a:lnTo>
                    <a:pt x="580" y="172"/>
                  </a:lnTo>
                  <a:lnTo>
                    <a:pt x="580" y="165"/>
                  </a:lnTo>
                  <a:lnTo>
                    <a:pt x="580" y="157"/>
                  </a:lnTo>
                  <a:lnTo>
                    <a:pt x="579" y="150"/>
                  </a:lnTo>
                  <a:lnTo>
                    <a:pt x="578" y="142"/>
                  </a:lnTo>
                  <a:lnTo>
                    <a:pt x="577" y="135"/>
                  </a:lnTo>
                  <a:lnTo>
                    <a:pt x="575" y="128"/>
                  </a:lnTo>
                  <a:lnTo>
                    <a:pt x="574" y="121"/>
                  </a:lnTo>
                  <a:lnTo>
                    <a:pt x="572" y="114"/>
                  </a:lnTo>
                  <a:lnTo>
                    <a:pt x="569" y="107"/>
                  </a:lnTo>
                  <a:lnTo>
                    <a:pt x="567" y="100"/>
                  </a:lnTo>
                  <a:lnTo>
                    <a:pt x="564" y="94"/>
                  </a:lnTo>
                  <a:lnTo>
                    <a:pt x="561" y="87"/>
                  </a:lnTo>
                  <a:lnTo>
                    <a:pt x="558" y="81"/>
                  </a:lnTo>
                  <a:lnTo>
                    <a:pt x="554" y="75"/>
                  </a:lnTo>
                  <a:lnTo>
                    <a:pt x="551" y="69"/>
                  </a:lnTo>
                  <a:lnTo>
                    <a:pt x="547" y="63"/>
                  </a:lnTo>
                  <a:lnTo>
                    <a:pt x="543" y="58"/>
                  </a:lnTo>
                  <a:lnTo>
                    <a:pt x="538" y="52"/>
                  </a:lnTo>
                  <a:lnTo>
                    <a:pt x="534" y="47"/>
                  </a:lnTo>
                  <a:lnTo>
                    <a:pt x="529" y="42"/>
                  </a:lnTo>
                  <a:lnTo>
                    <a:pt x="524" y="37"/>
                  </a:lnTo>
                  <a:lnTo>
                    <a:pt x="518" y="33"/>
                  </a:lnTo>
                  <a:lnTo>
                    <a:pt x="513" y="29"/>
                  </a:lnTo>
                  <a:lnTo>
                    <a:pt x="507" y="25"/>
                  </a:lnTo>
                  <a:lnTo>
                    <a:pt x="501" y="21"/>
                  </a:lnTo>
                  <a:lnTo>
                    <a:pt x="495" y="18"/>
                  </a:lnTo>
                  <a:lnTo>
                    <a:pt x="490" y="15"/>
                  </a:lnTo>
                  <a:lnTo>
                    <a:pt x="484" y="12"/>
                  </a:lnTo>
                  <a:lnTo>
                    <a:pt x="478" y="10"/>
                  </a:lnTo>
                  <a:lnTo>
                    <a:pt x="472" y="8"/>
                  </a:lnTo>
                  <a:lnTo>
                    <a:pt x="466" y="7"/>
                  </a:lnTo>
                  <a:lnTo>
                    <a:pt x="460" y="5"/>
                  </a:lnTo>
                  <a:lnTo>
                    <a:pt x="454" y="4"/>
                  </a:lnTo>
                  <a:lnTo>
                    <a:pt x="447" y="3"/>
                  </a:lnTo>
                  <a:lnTo>
                    <a:pt x="440" y="2"/>
                  </a:lnTo>
                  <a:lnTo>
                    <a:pt x="433" y="1"/>
                  </a:lnTo>
                  <a:lnTo>
                    <a:pt x="426" y="1"/>
                  </a:lnTo>
                  <a:lnTo>
                    <a:pt x="419" y="0"/>
                  </a:lnTo>
                  <a:lnTo>
                    <a:pt x="412" y="0"/>
                  </a:lnTo>
                  <a:lnTo>
                    <a:pt x="405" y="0"/>
                  </a:lnTo>
                  <a:lnTo>
                    <a:pt x="397" y="0"/>
                  </a:lnTo>
                  <a:lnTo>
                    <a:pt x="390" y="0"/>
                  </a:lnTo>
                  <a:lnTo>
                    <a:pt x="382" y="1"/>
                  </a:lnTo>
                  <a:lnTo>
                    <a:pt x="375" y="1"/>
                  </a:lnTo>
                  <a:lnTo>
                    <a:pt x="367" y="2"/>
                  </a:lnTo>
                  <a:lnTo>
                    <a:pt x="359" y="3"/>
                  </a:lnTo>
                  <a:lnTo>
                    <a:pt x="351" y="4"/>
                  </a:lnTo>
                  <a:lnTo>
                    <a:pt x="343" y="5"/>
                  </a:lnTo>
                  <a:lnTo>
                    <a:pt x="335" y="6"/>
                  </a:lnTo>
                  <a:lnTo>
                    <a:pt x="327" y="7"/>
                  </a:lnTo>
                  <a:lnTo>
                    <a:pt x="318" y="9"/>
                  </a:lnTo>
                  <a:lnTo>
                    <a:pt x="310" y="10"/>
                  </a:lnTo>
                  <a:lnTo>
                    <a:pt x="302" y="12"/>
                  </a:lnTo>
                  <a:lnTo>
                    <a:pt x="293" y="13"/>
                  </a:lnTo>
                  <a:lnTo>
                    <a:pt x="285" y="12"/>
                  </a:lnTo>
                  <a:lnTo>
                    <a:pt x="276" y="10"/>
                  </a:lnTo>
                  <a:lnTo>
                    <a:pt x="268" y="9"/>
                  </a:lnTo>
                  <a:lnTo>
                    <a:pt x="260" y="7"/>
                  </a:lnTo>
                  <a:lnTo>
                    <a:pt x="252" y="6"/>
                  </a:lnTo>
                  <a:lnTo>
                    <a:pt x="244" y="5"/>
                  </a:lnTo>
                  <a:lnTo>
                    <a:pt x="236" y="4"/>
                  </a:lnTo>
                  <a:lnTo>
                    <a:pt x="228" y="3"/>
                  </a:lnTo>
                  <a:lnTo>
                    <a:pt x="220" y="2"/>
                  </a:lnTo>
                  <a:lnTo>
                    <a:pt x="212" y="2"/>
                  </a:lnTo>
                  <a:lnTo>
                    <a:pt x="204" y="1"/>
                  </a:lnTo>
                  <a:lnTo>
                    <a:pt x="197" y="1"/>
                  </a:lnTo>
                  <a:lnTo>
                    <a:pt x="189" y="0"/>
                  </a:lnTo>
                  <a:lnTo>
                    <a:pt x="182" y="0"/>
                  </a:lnTo>
                  <a:lnTo>
                    <a:pt x="174" y="0"/>
                  </a:lnTo>
                  <a:lnTo>
                    <a:pt x="167" y="0"/>
                  </a:lnTo>
                  <a:lnTo>
                    <a:pt x="160" y="0"/>
                  </a:lnTo>
                  <a:lnTo>
                    <a:pt x="153" y="1"/>
                  </a:lnTo>
                  <a:lnTo>
                    <a:pt x="146" y="1"/>
                  </a:lnTo>
                  <a:lnTo>
                    <a:pt x="139" y="2"/>
                  </a:lnTo>
                  <a:lnTo>
                    <a:pt x="133" y="3"/>
                  </a:lnTo>
                  <a:lnTo>
                    <a:pt x="126" y="4"/>
                  </a:lnTo>
                  <a:lnTo>
                    <a:pt x="120" y="5"/>
                  </a:lnTo>
                  <a:lnTo>
                    <a:pt x="114" y="7"/>
                  </a:lnTo>
                  <a:lnTo>
                    <a:pt x="108" y="9"/>
                  </a:lnTo>
                  <a:lnTo>
                    <a:pt x="102" y="11"/>
                  </a:lnTo>
                  <a:lnTo>
                    <a:pt x="96" y="13"/>
                  </a:lnTo>
                  <a:lnTo>
                    <a:pt x="90" y="15"/>
                  </a:lnTo>
                  <a:lnTo>
                    <a:pt x="85" y="18"/>
                  </a:lnTo>
                  <a:lnTo>
                    <a:pt x="79" y="21"/>
                  </a:lnTo>
                  <a:lnTo>
                    <a:pt x="73" y="25"/>
                  </a:lnTo>
                  <a:lnTo>
                    <a:pt x="67" y="28"/>
                  </a:lnTo>
                  <a:lnTo>
                    <a:pt x="61" y="33"/>
                  </a:lnTo>
                  <a:lnTo>
                    <a:pt x="56" y="37"/>
                  </a:lnTo>
                  <a:lnTo>
                    <a:pt x="51" y="42"/>
                  </a:lnTo>
                  <a:lnTo>
                    <a:pt x="46" y="47"/>
                  </a:lnTo>
                  <a:lnTo>
                    <a:pt x="42" y="52"/>
                  </a:lnTo>
                  <a:lnTo>
                    <a:pt x="37" y="57"/>
                  </a:lnTo>
                  <a:lnTo>
                    <a:pt x="33" y="63"/>
                  </a:lnTo>
                  <a:lnTo>
                    <a:pt x="29" y="69"/>
                  </a:lnTo>
                  <a:lnTo>
                    <a:pt x="25" y="75"/>
                  </a:lnTo>
                  <a:lnTo>
                    <a:pt x="22" y="81"/>
                  </a:lnTo>
                  <a:lnTo>
                    <a:pt x="19" y="87"/>
                  </a:lnTo>
                  <a:lnTo>
                    <a:pt x="16" y="93"/>
                  </a:lnTo>
                  <a:lnTo>
                    <a:pt x="13" y="100"/>
                  </a:lnTo>
                  <a:lnTo>
                    <a:pt x="10" y="107"/>
                  </a:lnTo>
                  <a:lnTo>
                    <a:pt x="8" y="114"/>
                  </a:lnTo>
                  <a:lnTo>
                    <a:pt x="6" y="121"/>
                  </a:lnTo>
                  <a:lnTo>
                    <a:pt x="4" y="128"/>
                  </a:lnTo>
                  <a:lnTo>
                    <a:pt x="3" y="135"/>
                  </a:lnTo>
                  <a:lnTo>
                    <a:pt x="2" y="142"/>
                  </a:lnTo>
                  <a:lnTo>
                    <a:pt x="1" y="150"/>
                  </a:lnTo>
                  <a:lnTo>
                    <a:pt x="0" y="157"/>
                  </a:lnTo>
                  <a:lnTo>
                    <a:pt x="0" y="164"/>
                  </a:lnTo>
                  <a:lnTo>
                    <a:pt x="0" y="172"/>
                  </a:lnTo>
                  <a:lnTo>
                    <a:pt x="0" y="179"/>
                  </a:lnTo>
                  <a:lnTo>
                    <a:pt x="0" y="187"/>
                  </a:lnTo>
                  <a:lnTo>
                    <a:pt x="1" y="194"/>
                  </a:lnTo>
                  <a:lnTo>
                    <a:pt x="2" y="201"/>
                  </a:lnTo>
                  <a:lnTo>
                    <a:pt x="3" y="208"/>
                  </a:lnTo>
                  <a:lnTo>
                    <a:pt x="4" y="215"/>
                  </a:lnTo>
                  <a:lnTo>
                    <a:pt x="6" y="222"/>
                  </a:lnTo>
                  <a:lnTo>
                    <a:pt x="8" y="229"/>
                  </a:lnTo>
                  <a:lnTo>
                    <a:pt x="10" y="236"/>
                  </a:lnTo>
                  <a:lnTo>
                    <a:pt x="12" y="242"/>
                  </a:lnTo>
                  <a:lnTo>
                    <a:pt x="15" y="249"/>
                  </a:lnTo>
                  <a:lnTo>
                    <a:pt x="18" y="256"/>
                  </a:lnTo>
                  <a:lnTo>
                    <a:pt x="21" y="262"/>
                  </a:lnTo>
                  <a:lnTo>
                    <a:pt x="24" y="269"/>
                  </a:lnTo>
                  <a:lnTo>
                    <a:pt x="27" y="275"/>
                  </a:lnTo>
                  <a:lnTo>
                    <a:pt x="31" y="281"/>
                  </a:lnTo>
                  <a:lnTo>
                    <a:pt x="35" y="287"/>
                  </a:lnTo>
                  <a:lnTo>
                    <a:pt x="39" y="293"/>
                  </a:lnTo>
                  <a:lnTo>
                    <a:pt x="43" y="299"/>
                  </a:lnTo>
                  <a:lnTo>
                    <a:pt x="48" y="305"/>
                  </a:lnTo>
                  <a:lnTo>
                    <a:pt x="53" y="311"/>
                  </a:lnTo>
                  <a:lnTo>
                    <a:pt x="58" y="317"/>
                  </a:lnTo>
                  <a:lnTo>
                    <a:pt x="63" y="322"/>
                  </a:lnTo>
                  <a:lnTo>
                    <a:pt x="68" y="327"/>
                  </a:lnTo>
                  <a:lnTo>
                    <a:pt x="73" y="333"/>
                  </a:lnTo>
                  <a:lnTo>
                    <a:pt x="79" y="338"/>
                  </a:lnTo>
                  <a:lnTo>
                    <a:pt x="85" y="343"/>
                  </a:lnTo>
                  <a:lnTo>
                    <a:pt x="90" y="347"/>
                  </a:lnTo>
                  <a:lnTo>
                    <a:pt x="95" y="351"/>
                  </a:lnTo>
                  <a:lnTo>
                    <a:pt x="101" y="355"/>
                  </a:lnTo>
                  <a:lnTo>
                    <a:pt x="107" y="359"/>
                  </a:lnTo>
                  <a:lnTo>
                    <a:pt x="112" y="363"/>
                  </a:lnTo>
                  <a:lnTo>
                    <a:pt x="118" y="366"/>
                  </a:lnTo>
                  <a:lnTo>
                    <a:pt x="124" y="370"/>
                  </a:lnTo>
                  <a:lnTo>
                    <a:pt x="130" y="373"/>
                  </a:lnTo>
                  <a:lnTo>
                    <a:pt x="137" y="376"/>
                  </a:lnTo>
                  <a:lnTo>
                    <a:pt x="143" y="380"/>
                  </a:lnTo>
                  <a:lnTo>
                    <a:pt x="150" y="382"/>
                  </a:lnTo>
                  <a:lnTo>
                    <a:pt x="156" y="385"/>
                  </a:lnTo>
                  <a:lnTo>
                    <a:pt x="163" y="388"/>
                  </a:lnTo>
                  <a:lnTo>
                    <a:pt x="170" y="390"/>
                  </a:lnTo>
                  <a:lnTo>
                    <a:pt x="177" y="393"/>
                  </a:lnTo>
                  <a:lnTo>
                    <a:pt x="184" y="395"/>
                  </a:lnTo>
                  <a:lnTo>
                    <a:pt x="191" y="397"/>
                  </a:lnTo>
                  <a:lnTo>
                    <a:pt x="198" y="399"/>
                  </a:lnTo>
                  <a:lnTo>
                    <a:pt x="205" y="401"/>
                  </a:lnTo>
                  <a:lnTo>
                    <a:pt x="213" y="402"/>
                  </a:lnTo>
                  <a:lnTo>
                    <a:pt x="220" y="404"/>
                  </a:lnTo>
                  <a:lnTo>
                    <a:pt x="228" y="405"/>
                  </a:lnTo>
                  <a:lnTo>
                    <a:pt x="235" y="406"/>
                  </a:lnTo>
                  <a:lnTo>
                    <a:pt x="243" y="407"/>
                  </a:lnTo>
                  <a:lnTo>
                    <a:pt x="251" y="408"/>
                  </a:lnTo>
                  <a:lnTo>
                    <a:pt x="258" y="409"/>
                  </a:lnTo>
                  <a:lnTo>
                    <a:pt x="266" y="409"/>
                  </a:lnTo>
                  <a:lnTo>
                    <a:pt x="274" y="410"/>
                  </a:lnTo>
                  <a:lnTo>
                    <a:pt x="282" y="410"/>
                  </a:lnTo>
                  <a:lnTo>
                    <a:pt x="290" y="410"/>
                  </a:lnTo>
                </a:path>
              </a:pathLst>
            </a:custGeom>
            <a:solidFill>
              <a:srgbClr val="999999"/>
            </a:solidFill>
            <a:ln w="12700" cap="rnd">
              <a:solidFill>
                <a:schemeClr val="tx1"/>
              </a:solidFill>
              <a:round/>
              <a:headEnd/>
              <a:tailEnd/>
            </a:ln>
          </p:spPr>
          <p:txBody>
            <a:bodyPr/>
            <a:lstStyle/>
            <a:p>
              <a:endParaRPr lang="da-DK"/>
            </a:p>
          </p:txBody>
        </p:sp>
        <p:sp>
          <p:nvSpPr>
            <p:cNvPr id="28694" name="Freeform 418"/>
            <p:cNvSpPr>
              <a:spLocks/>
            </p:cNvSpPr>
            <p:nvPr/>
          </p:nvSpPr>
          <p:spPr bwMode="auto">
            <a:xfrm rot="5400000">
              <a:off x="935576" y="2253799"/>
              <a:ext cx="384920" cy="269793"/>
            </a:xfrm>
            <a:custGeom>
              <a:avLst/>
              <a:gdLst>
                <a:gd name="T0" fmla="*/ 2147483647 w 581"/>
                <a:gd name="T1" fmla="*/ 2147483647 h 411"/>
                <a:gd name="T2" fmla="*/ 2147483647 w 581"/>
                <a:gd name="T3" fmla="*/ 2147483647 h 411"/>
                <a:gd name="T4" fmla="*/ 2147483647 w 581"/>
                <a:gd name="T5" fmla="*/ 2147483647 h 411"/>
                <a:gd name="T6" fmla="*/ 2147483647 w 581"/>
                <a:gd name="T7" fmla="*/ 2147483647 h 411"/>
                <a:gd name="T8" fmla="*/ 2147483647 w 581"/>
                <a:gd name="T9" fmla="*/ 2147483647 h 411"/>
                <a:gd name="T10" fmla="*/ 2147483647 w 581"/>
                <a:gd name="T11" fmla="*/ 2147483647 h 411"/>
                <a:gd name="T12" fmla="*/ 2147483647 w 581"/>
                <a:gd name="T13" fmla="*/ 2147483647 h 411"/>
                <a:gd name="T14" fmla="*/ 2147483647 w 581"/>
                <a:gd name="T15" fmla="*/ 2147483647 h 411"/>
                <a:gd name="T16" fmla="*/ 2147483647 w 581"/>
                <a:gd name="T17" fmla="*/ 2147483647 h 411"/>
                <a:gd name="T18" fmla="*/ 2147483647 w 581"/>
                <a:gd name="T19" fmla="*/ 2147483647 h 411"/>
                <a:gd name="T20" fmla="*/ 2147483647 w 581"/>
                <a:gd name="T21" fmla="*/ 2147483647 h 411"/>
                <a:gd name="T22" fmla="*/ 2147483647 w 581"/>
                <a:gd name="T23" fmla="*/ 2147483647 h 411"/>
                <a:gd name="T24" fmla="*/ 2147483647 w 581"/>
                <a:gd name="T25" fmla="*/ 2147483647 h 411"/>
                <a:gd name="T26" fmla="*/ 2147483647 w 581"/>
                <a:gd name="T27" fmla="*/ 2147483647 h 411"/>
                <a:gd name="T28" fmla="*/ 2147483647 w 581"/>
                <a:gd name="T29" fmla="*/ 2147483647 h 411"/>
                <a:gd name="T30" fmla="*/ 2147483647 w 581"/>
                <a:gd name="T31" fmla="*/ 2147483647 h 411"/>
                <a:gd name="T32" fmla="*/ 2147483647 w 581"/>
                <a:gd name="T33" fmla="*/ 2147483647 h 411"/>
                <a:gd name="T34" fmla="*/ 2147483647 w 581"/>
                <a:gd name="T35" fmla="*/ 2147483647 h 411"/>
                <a:gd name="T36" fmla="*/ 2147483647 w 581"/>
                <a:gd name="T37" fmla="*/ 2147483647 h 411"/>
                <a:gd name="T38" fmla="*/ 2147483647 w 581"/>
                <a:gd name="T39" fmla="*/ 2147483647 h 411"/>
                <a:gd name="T40" fmla="*/ 2147483647 w 581"/>
                <a:gd name="T41" fmla="*/ 2147483647 h 411"/>
                <a:gd name="T42" fmla="*/ 2147483647 w 581"/>
                <a:gd name="T43" fmla="*/ 2147483647 h 411"/>
                <a:gd name="T44" fmla="*/ 2147483647 w 581"/>
                <a:gd name="T45" fmla="*/ 2147483647 h 411"/>
                <a:gd name="T46" fmla="*/ 2147483647 w 581"/>
                <a:gd name="T47" fmla="*/ 2147483647 h 411"/>
                <a:gd name="T48" fmla="*/ 2147483647 w 581"/>
                <a:gd name="T49" fmla="*/ 0 h 411"/>
                <a:gd name="T50" fmla="*/ 2147483647 w 581"/>
                <a:gd name="T51" fmla="*/ 2147483647 h 411"/>
                <a:gd name="T52" fmla="*/ 2147483647 w 581"/>
                <a:gd name="T53" fmla="*/ 2147483647 h 411"/>
                <a:gd name="T54" fmla="*/ 2147483647 w 581"/>
                <a:gd name="T55" fmla="*/ 2147483647 h 411"/>
                <a:gd name="T56" fmla="*/ 2147483647 w 581"/>
                <a:gd name="T57" fmla="*/ 2147483647 h 411"/>
                <a:gd name="T58" fmla="*/ 2147483647 w 581"/>
                <a:gd name="T59" fmla="*/ 2147483647 h 411"/>
                <a:gd name="T60" fmla="*/ 2147483647 w 581"/>
                <a:gd name="T61" fmla="*/ 2147483647 h 411"/>
                <a:gd name="T62" fmla="*/ 2147483647 w 581"/>
                <a:gd name="T63" fmla="*/ 2147483647 h 411"/>
                <a:gd name="T64" fmla="*/ 2147483647 w 581"/>
                <a:gd name="T65" fmla="*/ 0 h 411"/>
                <a:gd name="T66" fmla="*/ 2147483647 w 581"/>
                <a:gd name="T67" fmla="*/ 2147483647 h 411"/>
                <a:gd name="T68" fmla="*/ 2147483647 w 581"/>
                <a:gd name="T69" fmla="*/ 2147483647 h 411"/>
                <a:gd name="T70" fmla="*/ 2147483647 w 581"/>
                <a:gd name="T71" fmla="*/ 2147483647 h 411"/>
                <a:gd name="T72" fmla="*/ 2147483647 w 581"/>
                <a:gd name="T73" fmla="*/ 2147483647 h 411"/>
                <a:gd name="T74" fmla="*/ 2147483647 w 581"/>
                <a:gd name="T75" fmla="*/ 2147483647 h 411"/>
                <a:gd name="T76" fmla="*/ 2147483647 w 581"/>
                <a:gd name="T77" fmla="*/ 2147483647 h 411"/>
                <a:gd name="T78" fmla="*/ 2147483647 w 581"/>
                <a:gd name="T79" fmla="*/ 2147483647 h 411"/>
                <a:gd name="T80" fmla="*/ 2147483647 w 581"/>
                <a:gd name="T81" fmla="*/ 2147483647 h 411"/>
                <a:gd name="T82" fmla="*/ 2147483647 w 581"/>
                <a:gd name="T83" fmla="*/ 2147483647 h 411"/>
                <a:gd name="T84" fmla="*/ 0 w 581"/>
                <a:gd name="T85" fmla="*/ 2147483647 h 411"/>
                <a:gd name="T86" fmla="*/ 2147483647 w 581"/>
                <a:gd name="T87" fmla="*/ 2147483647 h 411"/>
                <a:gd name="T88" fmla="*/ 2147483647 w 581"/>
                <a:gd name="T89" fmla="*/ 2147483647 h 411"/>
                <a:gd name="T90" fmla="*/ 2147483647 w 581"/>
                <a:gd name="T91" fmla="*/ 2147483647 h 411"/>
                <a:gd name="T92" fmla="*/ 2147483647 w 581"/>
                <a:gd name="T93" fmla="*/ 2147483647 h 411"/>
                <a:gd name="T94" fmla="*/ 2147483647 w 581"/>
                <a:gd name="T95" fmla="*/ 2147483647 h 411"/>
                <a:gd name="T96" fmla="*/ 2147483647 w 581"/>
                <a:gd name="T97" fmla="*/ 2147483647 h 411"/>
                <a:gd name="T98" fmla="*/ 2147483647 w 581"/>
                <a:gd name="T99" fmla="*/ 2147483647 h 411"/>
                <a:gd name="T100" fmla="*/ 2147483647 w 581"/>
                <a:gd name="T101" fmla="*/ 2147483647 h 411"/>
                <a:gd name="T102" fmla="*/ 2147483647 w 581"/>
                <a:gd name="T103" fmla="*/ 2147483647 h 411"/>
                <a:gd name="T104" fmla="*/ 2147483647 w 581"/>
                <a:gd name="T105" fmla="*/ 2147483647 h 411"/>
                <a:gd name="T106" fmla="*/ 2147483647 w 581"/>
                <a:gd name="T107" fmla="*/ 2147483647 h 411"/>
                <a:gd name="T108" fmla="*/ 2147483647 w 581"/>
                <a:gd name="T109" fmla="*/ 2147483647 h 411"/>
                <a:gd name="T110" fmla="*/ 2147483647 w 581"/>
                <a:gd name="T111" fmla="*/ 2147483647 h 411"/>
                <a:gd name="T112" fmla="*/ 2147483647 w 581"/>
                <a:gd name="T113" fmla="*/ 2147483647 h 411"/>
                <a:gd name="T114" fmla="*/ 2147483647 w 581"/>
                <a:gd name="T115" fmla="*/ 2147483647 h 4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1"/>
                <a:gd name="T175" fmla="*/ 0 h 411"/>
                <a:gd name="T176" fmla="*/ 581 w 581"/>
                <a:gd name="T177" fmla="*/ 411 h 4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1" h="411">
                  <a:moveTo>
                    <a:pt x="290" y="410"/>
                  </a:moveTo>
                  <a:lnTo>
                    <a:pt x="298" y="410"/>
                  </a:lnTo>
                  <a:lnTo>
                    <a:pt x="306" y="410"/>
                  </a:lnTo>
                  <a:lnTo>
                    <a:pt x="314" y="409"/>
                  </a:lnTo>
                  <a:lnTo>
                    <a:pt x="321" y="409"/>
                  </a:lnTo>
                  <a:lnTo>
                    <a:pt x="329" y="408"/>
                  </a:lnTo>
                  <a:lnTo>
                    <a:pt x="337" y="407"/>
                  </a:lnTo>
                  <a:lnTo>
                    <a:pt x="344" y="406"/>
                  </a:lnTo>
                  <a:lnTo>
                    <a:pt x="352" y="405"/>
                  </a:lnTo>
                  <a:lnTo>
                    <a:pt x="359" y="404"/>
                  </a:lnTo>
                  <a:lnTo>
                    <a:pt x="367" y="402"/>
                  </a:lnTo>
                  <a:lnTo>
                    <a:pt x="374" y="401"/>
                  </a:lnTo>
                  <a:lnTo>
                    <a:pt x="381" y="399"/>
                  </a:lnTo>
                  <a:lnTo>
                    <a:pt x="389" y="397"/>
                  </a:lnTo>
                  <a:lnTo>
                    <a:pt x="396" y="395"/>
                  </a:lnTo>
                  <a:lnTo>
                    <a:pt x="403" y="393"/>
                  </a:lnTo>
                  <a:lnTo>
                    <a:pt x="410" y="390"/>
                  </a:lnTo>
                  <a:lnTo>
                    <a:pt x="416" y="388"/>
                  </a:lnTo>
                  <a:lnTo>
                    <a:pt x="423" y="385"/>
                  </a:lnTo>
                  <a:lnTo>
                    <a:pt x="430" y="382"/>
                  </a:lnTo>
                  <a:lnTo>
                    <a:pt x="436" y="380"/>
                  </a:lnTo>
                  <a:lnTo>
                    <a:pt x="443" y="376"/>
                  </a:lnTo>
                  <a:lnTo>
                    <a:pt x="449" y="373"/>
                  </a:lnTo>
                  <a:lnTo>
                    <a:pt x="455" y="370"/>
                  </a:lnTo>
                  <a:lnTo>
                    <a:pt x="461" y="366"/>
                  </a:lnTo>
                  <a:lnTo>
                    <a:pt x="467" y="363"/>
                  </a:lnTo>
                  <a:lnTo>
                    <a:pt x="473" y="359"/>
                  </a:lnTo>
                  <a:lnTo>
                    <a:pt x="479" y="355"/>
                  </a:lnTo>
                  <a:lnTo>
                    <a:pt x="484" y="351"/>
                  </a:lnTo>
                  <a:lnTo>
                    <a:pt x="490" y="347"/>
                  </a:lnTo>
                  <a:lnTo>
                    <a:pt x="495" y="343"/>
                  </a:lnTo>
                  <a:lnTo>
                    <a:pt x="501" y="338"/>
                  </a:lnTo>
                  <a:lnTo>
                    <a:pt x="506" y="333"/>
                  </a:lnTo>
                  <a:lnTo>
                    <a:pt x="512" y="327"/>
                  </a:lnTo>
                  <a:lnTo>
                    <a:pt x="517" y="322"/>
                  </a:lnTo>
                  <a:lnTo>
                    <a:pt x="522" y="317"/>
                  </a:lnTo>
                  <a:lnTo>
                    <a:pt x="527" y="311"/>
                  </a:lnTo>
                  <a:lnTo>
                    <a:pt x="532" y="305"/>
                  </a:lnTo>
                  <a:lnTo>
                    <a:pt x="536" y="299"/>
                  </a:lnTo>
                  <a:lnTo>
                    <a:pt x="540" y="293"/>
                  </a:lnTo>
                  <a:lnTo>
                    <a:pt x="545" y="287"/>
                  </a:lnTo>
                  <a:lnTo>
                    <a:pt x="549" y="281"/>
                  </a:lnTo>
                  <a:lnTo>
                    <a:pt x="552" y="275"/>
                  </a:lnTo>
                  <a:lnTo>
                    <a:pt x="556" y="269"/>
                  </a:lnTo>
                  <a:lnTo>
                    <a:pt x="559" y="262"/>
                  </a:lnTo>
                  <a:lnTo>
                    <a:pt x="562" y="256"/>
                  </a:lnTo>
                  <a:lnTo>
                    <a:pt x="565" y="249"/>
                  </a:lnTo>
                  <a:lnTo>
                    <a:pt x="567" y="242"/>
                  </a:lnTo>
                  <a:lnTo>
                    <a:pt x="570" y="236"/>
                  </a:lnTo>
                  <a:lnTo>
                    <a:pt x="572" y="229"/>
                  </a:lnTo>
                  <a:lnTo>
                    <a:pt x="574" y="222"/>
                  </a:lnTo>
                  <a:lnTo>
                    <a:pt x="575" y="215"/>
                  </a:lnTo>
                  <a:lnTo>
                    <a:pt x="577" y="208"/>
                  </a:lnTo>
                  <a:lnTo>
                    <a:pt x="578" y="201"/>
                  </a:lnTo>
                  <a:lnTo>
                    <a:pt x="579" y="194"/>
                  </a:lnTo>
                  <a:lnTo>
                    <a:pt x="580" y="187"/>
                  </a:lnTo>
                  <a:lnTo>
                    <a:pt x="580" y="179"/>
                  </a:lnTo>
                  <a:lnTo>
                    <a:pt x="580" y="172"/>
                  </a:lnTo>
                  <a:lnTo>
                    <a:pt x="580" y="165"/>
                  </a:lnTo>
                  <a:lnTo>
                    <a:pt x="580" y="157"/>
                  </a:lnTo>
                  <a:lnTo>
                    <a:pt x="579" y="150"/>
                  </a:lnTo>
                  <a:lnTo>
                    <a:pt x="578" y="142"/>
                  </a:lnTo>
                  <a:lnTo>
                    <a:pt x="577" y="135"/>
                  </a:lnTo>
                  <a:lnTo>
                    <a:pt x="575" y="128"/>
                  </a:lnTo>
                  <a:lnTo>
                    <a:pt x="574" y="121"/>
                  </a:lnTo>
                  <a:lnTo>
                    <a:pt x="572" y="114"/>
                  </a:lnTo>
                  <a:lnTo>
                    <a:pt x="569" y="107"/>
                  </a:lnTo>
                  <a:lnTo>
                    <a:pt x="567" y="100"/>
                  </a:lnTo>
                  <a:lnTo>
                    <a:pt x="564" y="94"/>
                  </a:lnTo>
                  <a:lnTo>
                    <a:pt x="561" y="87"/>
                  </a:lnTo>
                  <a:lnTo>
                    <a:pt x="558" y="81"/>
                  </a:lnTo>
                  <a:lnTo>
                    <a:pt x="554" y="75"/>
                  </a:lnTo>
                  <a:lnTo>
                    <a:pt x="551" y="69"/>
                  </a:lnTo>
                  <a:lnTo>
                    <a:pt x="547" y="63"/>
                  </a:lnTo>
                  <a:lnTo>
                    <a:pt x="543" y="58"/>
                  </a:lnTo>
                  <a:lnTo>
                    <a:pt x="538" y="52"/>
                  </a:lnTo>
                  <a:lnTo>
                    <a:pt x="534" y="47"/>
                  </a:lnTo>
                  <a:lnTo>
                    <a:pt x="529" y="42"/>
                  </a:lnTo>
                  <a:lnTo>
                    <a:pt x="524" y="37"/>
                  </a:lnTo>
                  <a:lnTo>
                    <a:pt x="518" y="33"/>
                  </a:lnTo>
                  <a:lnTo>
                    <a:pt x="513" y="29"/>
                  </a:lnTo>
                  <a:lnTo>
                    <a:pt x="507" y="25"/>
                  </a:lnTo>
                  <a:lnTo>
                    <a:pt x="501" y="21"/>
                  </a:lnTo>
                  <a:lnTo>
                    <a:pt x="495" y="18"/>
                  </a:lnTo>
                  <a:lnTo>
                    <a:pt x="490" y="15"/>
                  </a:lnTo>
                  <a:lnTo>
                    <a:pt x="484" y="12"/>
                  </a:lnTo>
                  <a:lnTo>
                    <a:pt x="478" y="10"/>
                  </a:lnTo>
                  <a:lnTo>
                    <a:pt x="472" y="8"/>
                  </a:lnTo>
                  <a:lnTo>
                    <a:pt x="466" y="7"/>
                  </a:lnTo>
                  <a:lnTo>
                    <a:pt x="460" y="5"/>
                  </a:lnTo>
                  <a:lnTo>
                    <a:pt x="454" y="4"/>
                  </a:lnTo>
                  <a:lnTo>
                    <a:pt x="447" y="3"/>
                  </a:lnTo>
                  <a:lnTo>
                    <a:pt x="440" y="2"/>
                  </a:lnTo>
                  <a:lnTo>
                    <a:pt x="433" y="1"/>
                  </a:lnTo>
                  <a:lnTo>
                    <a:pt x="426" y="1"/>
                  </a:lnTo>
                  <a:lnTo>
                    <a:pt x="419" y="0"/>
                  </a:lnTo>
                  <a:lnTo>
                    <a:pt x="412" y="0"/>
                  </a:lnTo>
                  <a:lnTo>
                    <a:pt x="405" y="0"/>
                  </a:lnTo>
                  <a:lnTo>
                    <a:pt x="397" y="0"/>
                  </a:lnTo>
                  <a:lnTo>
                    <a:pt x="390" y="0"/>
                  </a:lnTo>
                  <a:lnTo>
                    <a:pt x="382" y="1"/>
                  </a:lnTo>
                  <a:lnTo>
                    <a:pt x="375" y="1"/>
                  </a:lnTo>
                  <a:lnTo>
                    <a:pt x="367" y="2"/>
                  </a:lnTo>
                  <a:lnTo>
                    <a:pt x="359" y="3"/>
                  </a:lnTo>
                  <a:lnTo>
                    <a:pt x="351" y="4"/>
                  </a:lnTo>
                  <a:lnTo>
                    <a:pt x="343" y="5"/>
                  </a:lnTo>
                  <a:lnTo>
                    <a:pt x="335" y="6"/>
                  </a:lnTo>
                  <a:lnTo>
                    <a:pt x="327" y="7"/>
                  </a:lnTo>
                  <a:lnTo>
                    <a:pt x="318" y="9"/>
                  </a:lnTo>
                  <a:lnTo>
                    <a:pt x="310" y="10"/>
                  </a:lnTo>
                  <a:lnTo>
                    <a:pt x="302" y="12"/>
                  </a:lnTo>
                  <a:lnTo>
                    <a:pt x="293" y="13"/>
                  </a:lnTo>
                  <a:lnTo>
                    <a:pt x="285" y="12"/>
                  </a:lnTo>
                  <a:lnTo>
                    <a:pt x="276" y="10"/>
                  </a:lnTo>
                  <a:lnTo>
                    <a:pt x="268" y="9"/>
                  </a:lnTo>
                  <a:lnTo>
                    <a:pt x="260" y="7"/>
                  </a:lnTo>
                  <a:lnTo>
                    <a:pt x="252" y="6"/>
                  </a:lnTo>
                  <a:lnTo>
                    <a:pt x="244" y="5"/>
                  </a:lnTo>
                  <a:lnTo>
                    <a:pt x="236" y="4"/>
                  </a:lnTo>
                  <a:lnTo>
                    <a:pt x="228" y="3"/>
                  </a:lnTo>
                  <a:lnTo>
                    <a:pt x="220" y="2"/>
                  </a:lnTo>
                  <a:lnTo>
                    <a:pt x="212" y="2"/>
                  </a:lnTo>
                  <a:lnTo>
                    <a:pt x="204" y="1"/>
                  </a:lnTo>
                  <a:lnTo>
                    <a:pt x="197" y="1"/>
                  </a:lnTo>
                  <a:lnTo>
                    <a:pt x="189" y="0"/>
                  </a:lnTo>
                  <a:lnTo>
                    <a:pt x="182" y="0"/>
                  </a:lnTo>
                  <a:lnTo>
                    <a:pt x="174" y="0"/>
                  </a:lnTo>
                  <a:lnTo>
                    <a:pt x="167" y="0"/>
                  </a:lnTo>
                  <a:lnTo>
                    <a:pt x="160" y="0"/>
                  </a:lnTo>
                  <a:lnTo>
                    <a:pt x="153" y="1"/>
                  </a:lnTo>
                  <a:lnTo>
                    <a:pt x="146" y="1"/>
                  </a:lnTo>
                  <a:lnTo>
                    <a:pt x="139" y="2"/>
                  </a:lnTo>
                  <a:lnTo>
                    <a:pt x="133" y="3"/>
                  </a:lnTo>
                  <a:lnTo>
                    <a:pt x="126" y="4"/>
                  </a:lnTo>
                  <a:lnTo>
                    <a:pt x="120" y="5"/>
                  </a:lnTo>
                  <a:lnTo>
                    <a:pt x="114" y="7"/>
                  </a:lnTo>
                  <a:lnTo>
                    <a:pt x="108" y="9"/>
                  </a:lnTo>
                  <a:lnTo>
                    <a:pt x="102" y="11"/>
                  </a:lnTo>
                  <a:lnTo>
                    <a:pt x="96" y="13"/>
                  </a:lnTo>
                  <a:lnTo>
                    <a:pt x="90" y="15"/>
                  </a:lnTo>
                  <a:lnTo>
                    <a:pt x="85" y="18"/>
                  </a:lnTo>
                  <a:lnTo>
                    <a:pt x="79" y="21"/>
                  </a:lnTo>
                  <a:lnTo>
                    <a:pt x="73" y="25"/>
                  </a:lnTo>
                  <a:lnTo>
                    <a:pt x="67" y="28"/>
                  </a:lnTo>
                  <a:lnTo>
                    <a:pt x="61" y="33"/>
                  </a:lnTo>
                  <a:lnTo>
                    <a:pt x="56" y="37"/>
                  </a:lnTo>
                  <a:lnTo>
                    <a:pt x="51" y="42"/>
                  </a:lnTo>
                  <a:lnTo>
                    <a:pt x="46" y="47"/>
                  </a:lnTo>
                  <a:lnTo>
                    <a:pt x="42" y="52"/>
                  </a:lnTo>
                  <a:lnTo>
                    <a:pt x="37" y="57"/>
                  </a:lnTo>
                  <a:lnTo>
                    <a:pt x="33" y="63"/>
                  </a:lnTo>
                  <a:lnTo>
                    <a:pt x="29" y="69"/>
                  </a:lnTo>
                  <a:lnTo>
                    <a:pt x="25" y="75"/>
                  </a:lnTo>
                  <a:lnTo>
                    <a:pt x="22" y="81"/>
                  </a:lnTo>
                  <a:lnTo>
                    <a:pt x="19" y="87"/>
                  </a:lnTo>
                  <a:lnTo>
                    <a:pt x="16" y="93"/>
                  </a:lnTo>
                  <a:lnTo>
                    <a:pt x="13" y="100"/>
                  </a:lnTo>
                  <a:lnTo>
                    <a:pt x="10" y="107"/>
                  </a:lnTo>
                  <a:lnTo>
                    <a:pt x="8" y="114"/>
                  </a:lnTo>
                  <a:lnTo>
                    <a:pt x="6" y="121"/>
                  </a:lnTo>
                  <a:lnTo>
                    <a:pt x="4" y="128"/>
                  </a:lnTo>
                  <a:lnTo>
                    <a:pt x="3" y="135"/>
                  </a:lnTo>
                  <a:lnTo>
                    <a:pt x="2" y="142"/>
                  </a:lnTo>
                  <a:lnTo>
                    <a:pt x="1" y="150"/>
                  </a:lnTo>
                  <a:lnTo>
                    <a:pt x="0" y="157"/>
                  </a:lnTo>
                  <a:lnTo>
                    <a:pt x="0" y="164"/>
                  </a:lnTo>
                  <a:lnTo>
                    <a:pt x="0" y="172"/>
                  </a:lnTo>
                  <a:lnTo>
                    <a:pt x="0" y="179"/>
                  </a:lnTo>
                  <a:lnTo>
                    <a:pt x="0" y="187"/>
                  </a:lnTo>
                  <a:lnTo>
                    <a:pt x="1" y="194"/>
                  </a:lnTo>
                  <a:lnTo>
                    <a:pt x="2" y="201"/>
                  </a:lnTo>
                  <a:lnTo>
                    <a:pt x="3" y="208"/>
                  </a:lnTo>
                  <a:lnTo>
                    <a:pt x="4" y="215"/>
                  </a:lnTo>
                  <a:lnTo>
                    <a:pt x="6" y="222"/>
                  </a:lnTo>
                  <a:lnTo>
                    <a:pt x="8" y="229"/>
                  </a:lnTo>
                  <a:lnTo>
                    <a:pt x="10" y="236"/>
                  </a:lnTo>
                  <a:lnTo>
                    <a:pt x="12" y="242"/>
                  </a:lnTo>
                  <a:lnTo>
                    <a:pt x="15" y="249"/>
                  </a:lnTo>
                  <a:lnTo>
                    <a:pt x="18" y="256"/>
                  </a:lnTo>
                  <a:lnTo>
                    <a:pt x="21" y="262"/>
                  </a:lnTo>
                  <a:lnTo>
                    <a:pt x="24" y="269"/>
                  </a:lnTo>
                  <a:lnTo>
                    <a:pt x="27" y="275"/>
                  </a:lnTo>
                  <a:lnTo>
                    <a:pt x="31" y="281"/>
                  </a:lnTo>
                  <a:lnTo>
                    <a:pt x="35" y="287"/>
                  </a:lnTo>
                  <a:lnTo>
                    <a:pt x="39" y="293"/>
                  </a:lnTo>
                  <a:lnTo>
                    <a:pt x="43" y="299"/>
                  </a:lnTo>
                  <a:lnTo>
                    <a:pt x="48" y="305"/>
                  </a:lnTo>
                  <a:lnTo>
                    <a:pt x="53" y="311"/>
                  </a:lnTo>
                  <a:lnTo>
                    <a:pt x="58" y="317"/>
                  </a:lnTo>
                  <a:lnTo>
                    <a:pt x="63" y="322"/>
                  </a:lnTo>
                  <a:lnTo>
                    <a:pt x="68" y="327"/>
                  </a:lnTo>
                  <a:lnTo>
                    <a:pt x="73" y="333"/>
                  </a:lnTo>
                  <a:lnTo>
                    <a:pt x="79" y="338"/>
                  </a:lnTo>
                  <a:lnTo>
                    <a:pt x="85" y="343"/>
                  </a:lnTo>
                  <a:lnTo>
                    <a:pt x="90" y="347"/>
                  </a:lnTo>
                  <a:lnTo>
                    <a:pt x="95" y="351"/>
                  </a:lnTo>
                  <a:lnTo>
                    <a:pt x="101" y="355"/>
                  </a:lnTo>
                  <a:lnTo>
                    <a:pt x="107" y="359"/>
                  </a:lnTo>
                  <a:lnTo>
                    <a:pt x="112" y="363"/>
                  </a:lnTo>
                  <a:lnTo>
                    <a:pt x="118" y="366"/>
                  </a:lnTo>
                  <a:lnTo>
                    <a:pt x="124" y="370"/>
                  </a:lnTo>
                  <a:lnTo>
                    <a:pt x="130" y="373"/>
                  </a:lnTo>
                  <a:lnTo>
                    <a:pt x="137" y="376"/>
                  </a:lnTo>
                  <a:lnTo>
                    <a:pt x="143" y="380"/>
                  </a:lnTo>
                  <a:lnTo>
                    <a:pt x="150" y="382"/>
                  </a:lnTo>
                  <a:lnTo>
                    <a:pt x="156" y="385"/>
                  </a:lnTo>
                  <a:lnTo>
                    <a:pt x="163" y="388"/>
                  </a:lnTo>
                  <a:lnTo>
                    <a:pt x="170" y="390"/>
                  </a:lnTo>
                  <a:lnTo>
                    <a:pt x="177" y="393"/>
                  </a:lnTo>
                  <a:lnTo>
                    <a:pt x="184" y="395"/>
                  </a:lnTo>
                  <a:lnTo>
                    <a:pt x="191" y="397"/>
                  </a:lnTo>
                  <a:lnTo>
                    <a:pt x="198" y="399"/>
                  </a:lnTo>
                  <a:lnTo>
                    <a:pt x="205" y="401"/>
                  </a:lnTo>
                  <a:lnTo>
                    <a:pt x="213" y="402"/>
                  </a:lnTo>
                  <a:lnTo>
                    <a:pt x="220" y="404"/>
                  </a:lnTo>
                  <a:lnTo>
                    <a:pt x="228" y="405"/>
                  </a:lnTo>
                  <a:lnTo>
                    <a:pt x="235" y="406"/>
                  </a:lnTo>
                  <a:lnTo>
                    <a:pt x="243" y="407"/>
                  </a:lnTo>
                  <a:lnTo>
                    <a:pt x="251" y="408"/>
                  </a:lnTo>
                  <a:lnTo>
                    <a:pt x="258" y="409"/>
                  </a:lnTo>
                  <a:lnTo>
                    <a:pt x="266" y="409"/>
                  </a:lnTo>
                  <a:lnTo>
                    <a:pt x="274" y="410"/>
                  </a:lnTo>
                  <a:lnTo>
                    <a:pt x="282" y="410"/>
                  </a:lnTo>
                  <a:lnTo>
                    <a:pt x="290" y="41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695" name="Freeform 419"/>
            <p:cNvSpPr>
              <a:spLocks/>
            </p:cNvSpPr>
            <p:nvPr/>
          </p:nvSpPr>
          <p:spPr bwMode="auto">
            <a:xfrm rot="5400000">
              <a:off x="716039" y="2112089"/>
              <a:ext cx="797749" cy="559533"/>
            </a:xfrm>
            <a:custGeom>
              <a:avLst/>
              <a:gdLst>
                <a:gd name="T0" fmla="*/ 2147483647 w 1205"/>
                <a:gd name="T1" fmla="*/ 2147483647 h 851"/>
                <a:gd name="T2" fmla="*/ 2147483647 w 1205"/>
                <a:gd name="T3" fmla="*/ 2147483647 h 851"/>
                <a:gd name="T4" fmla="*/ 2147483647 w 1205"/>
                <a:gd name="T5" fmla="*/ 2147483647 h 851"/>
                <a:gd name="T6" fmla="*/ 2147483647 w 1205"/>
                <a:gd name="T7" fmla="*/ 2147483647 h 851"/>
                <a:gd name="T8" fmla="*/ 2147483647 w 1205"/>
                <a:gd name="T9" fmla="*/ 2147483647 h 851"/>
                <a:gd name="T10" fmla="*/ 2147483647 w 1205"/>
                <a:gd name="T11" fmla="*/ 2147483647 h 851"/>
                <a:gd name="T12" fmla="*/ 2147483647 w 1205"/>
                <a:gd name="T13" fmla="*/ 2147483647 h 851"/>
                <a:gd name="T14" fmla="*/ 2147483647 w 1205"/>
                <a:gd name="T15" fmla="*/ 2147483647 h 851"/>
                <a:gd name="T16" fmla="*/ 2147483647 w 1205"/>
                <a:gd name="T17" fmla="*/ 2147483647 h 851"/>
                <a:gd name="T18" fmla="*/ 2147483647 w 1205"/>
                <a:gd name="T19" fmla="*/ 2147483647 h 851"/>
                <a:gd name="T20" fmla="*/ 2147483647 w 1205"/>
                <a:gd name="T21" fmla="*/ 2147483647 h 851"/>
                <a:gd name="T22" fmla="*/ 2147483647 w 1205"/>
                <a:gd name="T23" fmla="*/ 2147483647 h 851"/>
                <a:gd name="T24" fmla="*/ 2147483647 w 1205"/>
                <a:gd name="T25" fmla="*/ 2147483647 h 851"/>
                <a:gd name="T26" fmla="*/ 2147483647 w 1205"/>
                <a:gd name="T27" fmla="*/ 2147483647 h 851"/>
                <a:gd name="T28" fmla="*/ 2147483647 w 1205"/>
                <a:gd name="T29" fmla="*/ 2147483647 h 851"/>
                <a:gd name="T30" fmla="*/ 2147483647 w 1205"/>
                <a:gd name="T31" fmla="*/ 2147483647 h 851"/>
                <a:gd name="T32" fmla="*/ 2147483647 w 1205"/>
                <a:gd name="T33" fmla="*/ 2147483647 h 851"/>
                <a:gd name="T34" fmla="*/ 2147483647 w 1205"/>
                <a:gd name="T35" fmla="*/ 2147483647 h 851"/>
                <a:gd name="T36" fmla="*/ 2147483647 w 1205"/>
                <a:gd name="T37" fmla="*/ 2147483647 h 851"/>
                <a:gd name="T38" fmla="*/ 2147483647 w 1205"/>
                <a:gd name="T39" fmla="*/ 2147483647 h 851"/>
                <a:gd name="T40" fmla="*/ 2147483647 w 1205"/>
                <a:gd name="T41" fmla="*/ 2147483647 h 851"/>
                <a:gd name="T42" fmla="*/ 2147483647 w 1205"/>
                <a:gd name="T43" fmla="*/ 2147483647 h 851"/>
                <a:gd name="T44" fmla="*/ 2147483647 w 1205"/>
                <a:gd name="T45" fmla="*/ 2147483647 h 851"/>
                <a:gd name="T46" fmla="*/ 2147483647 w 1205"/>
                <a:gd name="T47" fmla="*/ 2147483647 h 851"/>
                <a:gd name="T48" fmla="*/ 2147483647 w 1205"/>
                <a:gd name="T49" fmla="*/ 2147483647 h 851"/>
                <a:gd name="T50" fmla="*/ 2147483647 w 1205"/>
                <a:gd name="T51" fmla="*/ 2147483647 h 851"/>
                <a:gd name="T52" fmla="*/ 2147483647 w 1205"/>
                <a:gd name="T53" fmla="*/ 2147483647 h 851"/>
                <a:gd name="T54" fmla="*/ 2147483647 w 1205"/>
                <a:gd name="T55" fmla="*/ 2147483647 h 851"/>
                <a:gd name="T56" fmla="*/ 2147483647 w 1205"/>
                <a:gd name="T57" fmla="*/ 2147483647 h 851"/>
                <a:gd name="T58" fmla="*/ 2147483647 w 1205"/>
                <a:gd name="T59" fmla="*/ 2147483647 h 851"/>
                <a:gd name="T60" fmla="*/ 2147483647 w 1205"/>
                <a:gd name="T61" fmla="*/ 2147483647 h 851"/>
                <a:gd name="T62" fmla="*/ 2147483647 w 1205"/>
                <a:gd name="T63" fmla="*/ 2147483647 h 851"/>
                <a:gd name="T64" fmla="*/ 2147483647 w 1205"/>
                <a:gd name="T65" fmla="*/ 2147483647 h 851"/>
                <a:gd name="T66" fmla="*/ 2147483647 w 1205"/>
                <a:gd name="T67" fmla="*/ 2147483647 h 851"/>
                <a:gd name="T68" fmla="*/ 2147483647 w 1205"/>
                <a:gd name="T69" fmla="*/ 0 h 851"/>
                <a:gd name="T70" fmla="*/ 2147483647 w 1205"/>
                <a:gd name="T71" fmla="*/ 2147483647 h 851"/>
                <a:gd name="T72" fmla="*/ 2147483647 w 1205"/>
                <a:gd name="T73" fmla="*/ 2147483647 h 851"/>
                <a:gd name="T74" fmla="*/ 2147483647 w 1205"/>
                <a:gd name="T75" fmla="*/ 2147483647 h 851"/>
                <a:gd name="T76" fmla="*/ 2147483647 w 1205"/>
                <a:gd name="T77" fmla="*/ 2147483647 h 851"/>
                <a:gd name="T78" fmla="*/ 2147483647 w 1205"/>
                <a:gd name="T79" fmla="*/ 2147483647 h 851"/>
                <a:gd name="T80" fmla="*/ 2147483647 w 1205"/>
                <a:gd name="T81" fmla="*/ 2147483647 h 851"/>
                <a:gd name="T82" fmla="*/ 2147483647 w 1205"/>
                <a:gd name="T83" fmla="*/ 2147483647 h 851"/>
                <a:gd name="T84" fmla="*/ 2147483647 w 1205"/>
                <a:gd name="T85" fmla="*/ 2147483647 h 851"/>
                <a:gd name="T86" fmla="*/ 2147483647 w 1205"/>
                <a:gd name="T87" fmla="*/ 2147483647 h 851"/>
                <a:gd name="T88" fmla="*/ 2147483647 w 1205"/>
                <a:gd name="T89" fmla="*/ 2147483647 h 851"/>
                <a:gd name="T90" fmla="*/ 0 w 1205"/>
                <a:gd name="T91" fmla="*/ 2147483647 h 851"/>
                <a:gd name="T92" fmla="*/ 2147483647 w 1205"/>
                <a:gd name="T93" fmla="*/ 2147483647 h 851"/>
                <a:gd name="T94" fmla="*/ 2147483647 w 1205"/>
                <a:gd name="T95" fmla="*/ 2147483647 h 851"/>
                <a:gd name="T96" fmla="*/ 2147483647 w 1205"/>
                <a:gd name="T97" fmla="*/ 2147483647 h 851"/>
                <a:gd name="T98" fmla="*/ 2147483647 w 1205"/>
                <a:gd name="T99" fmla="*/ 2147483647 h 851"/>
                <a:gd name="T100" fmla="*/ 2147483647 w 1205"/>
                <a:gd name="T101" fmla="*/ 2147483647 h 851"/>
                <a:gd name="T102" fmla="*/ 2147483647 w 1205"/>
                <a:gd name="T103" fmla="*/ 2147483647 h 851"/>
                <a:gd name="T104" fmla="*/ 2147483647 w 1205"/>
                <a:gd name="T105" fmla="*/ 2147483647 h 851"/>
                <a:gd name="T106" fmla="*/ 2147483647 w 1205"/>
                <a:gd name="T107" fmla="*/ 2147483647 h 851"/>
                <a:gd name="T108" fmla="*/ 2147483647 w 1205"/>
                <a:gd name="T109" fmla="*/ 2147483647 h 851"/>
                <a:gd name="T110" fmla="*/ 2147483647 w 1205"/>
                <a:gd name="T111" fmla="*/ 2147483647 h 851"/>
                <a:gd name="T112" fmla="*/ 2147483647 w 1205"/>
                <a:gd name="T113" fmla="*/ 2147483647 h 851"/>
                <a:gd name="T114" fmla="*/ 2147483647 w 1205"/>
                <a:gd name="T115" fmla="*/ 2147483647 h 851"/>
                <a:gd name="T116" fmla="*/ 2147483647 w 1205"/>
                <a:gd name="T117" fmla="*/ 2147483647 h 851"/>
                <a:gd name="T118" fmla="*/ 2147483647 w 1205"/>
                <a:gd name="T119" fmla="*/ 2147483647 h 851"/>
                <a:gd name="T120" fmla="*/ 2147483647 w 1205"/>
                <a:gd name="T121" fmla="*/ 2147483647 h 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5"/>
                <a:gd name="T184" fmla="*/ 0 h 851"/>
                <a:gd name="T185" fmla="*/ 1205 w 1205"/>
                <a:gd name="T186" fmla="*/ 851 h 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5" h="851">
                  <a:moveTo>
                    <a:pt x="602" y="850"/>
                  </a:moveTo>
                  <a:lnTo>
                    <a:pt x="610" y="850"/>
                  </a:lnTo>
                  <a:lnTo>
                    <a:pt x="617" y="850"/>
                  </a:lnTo>
                  <a:lnTo>
                    <a:pt x="625" y="850"/>
                  </a:lnTo>
                  <a:lnTo>
                    <a:pt x="632" y="850"/>
                  </a:lnTo>
                  <a:lnTo>
                    <a:pt x="640" y="849"/>
                  </a:lnTo>
                  <a:lnTo>
                    <a:pt x="647" y="849"/>
                  </a:lnTo>
                  <a:lnTo>
                    <a:pt x="655" y="849"/>
                  </a:lnTo>
                  <a:lnTo>
                    <a:pt x="662" y="848"/>
                  </a:lnTo>
                  <a:lnTo>
                    <a:pt x="670" y="847"/>
                  </a:lnTo>
                  <a:lnTo>
                    <a:pt x="677" y="847"/>
                  </a:lnTo>
                  <a:lnTo>
                    <a:pt x="685" y="846"/>
                  </a:lnTo>
                  <a:lnTo>
                    <a:pt x="692" y="845"/>
                  </a:lnTo>
                  <a:lnTo>
                    <a:pt x="699" y="844"/>
                  </a:lnTo>
                  <a:lnTo>
                    <a:pt x="707" y="843"/>
                  </a:lnTo>
                  <a:lnTo>
                    <a:pt x="714" y="842"/>
                  </a:lnTo>
                  <a:lnTo>
                    <a:pt x="721" y="841"/>
                  </a:lnTo>
                  <a:lnTo>
                    <a:pt x="728" y="840"/>
                  </a:lnTo>
                  <a:lnTo>
                    <a:pt x="736" y="839"/>
                  </a:lnTo>
                  <a:lnTo>
                    <a:pt x="743" y="838"/>
                  </a:lnTo>
                  <a:lnTo>
                    <a:pt x="750" y="836"/>
                  </a:lnTo>
                  <a:lnTo>
                    <a:pt x="757" y="835"/>
                  </a:lnTo>
                  <a:lnTo>
                    <a:pt x="764" y="833"/>
                  </a:lnTo>
                  <a:lnTo>
                    <a:pt x="771" y="832"/>
                  </a:lnTo>
                  <a:lnTo>
                    <a:pt x="778" y="830"/>
                  </a:lnTo>
                  <a:lnTo>
                    <a:pt x="785" y="829"/>
                  </a:lnTo>
                  <a:lnTo>
                    <a:pt x="792" y="827"/>
                  </a:lnTo>
                  <a:lnTo>
                    <a:pt x="799" y="825"/>
                  </a:lnTo>
                  <a:lnTo>
                    <a:pt x="806" y="823"/>
                  </a:lnTo>
                  <a:lnTo>
                    <a:pt x="812" y="821"/>
                  </a:lnTo>
                  <a:lnTo>
                    <a:pt x="819" y="819"/>
                  </a:lnTo>
                  <a:lnTo>
                    <a:pt x="826" y="817"/>
                  </a:lnTo>
                  <a:lnTo>
                    <a:pt x="833" y="815"/>
                  </a:lnTo>
                  <a:lnTo>
                    <a:pt x="839" y="813"/>
                  </a:lnTo>
                  <a:lnTo>
                    <a:pt x="846" y="811"/>
                  </a:lnTo>
                  <a:lnTo>
                    <a:pt x="852" y="808"/>
                  </a:lnTo>
                  <a:lnTo>
                    <a:pt x="859" y="806"/>
                  </a:lnTo>
                  <a:lnTo>
                    <a:pt x="865" y="803"/>
                  </a:lnTo>
                  <a:lnTo>
                    <a:pt x="872" y="801"/>
                  </a:lnTo>
                  <a:lnTo>
                    <a:pt x="878" y="798"/>
                  </a:lnTo>
                  <a:lnTo>
                    <a:pt x="885" y="796"/>
                  </a:lnTo>
                  <a:lnTo>
                    <a:pt x="891" y="793"/>
                  </a:lnTo>
                  <a:lnTo>
                    <a:pt x="897" y="790"/>
                  </a:lnTo>
                  <a:lnTo>
                    <a:pt x="903" y="787"/>
                  </a:lnTo>
                  <a:lnTo>
                    <a:pt x="910" y="784"/>
                  </a:lnTo>
                  <a:lnTo>
                    <a:pt x="916" y="782"/>
                  </a:lnTo>
                  <a:lnTo>
                    <a:pt x="922" y="779"/>
                  </a:lnTo>
                  <a:lnTo>
                    <a:pt x="928" y="775"/>
                  </a:lnTo>
                  <a:lnTo>
                    <a:pt x="934" y="772"/>
                  </a:lnTo>
                  <a:lnTo>
                    <a:pt x="940" y="769"/>
                  </a:lnTo>
                  <a:lnTo>
                    <a:pt x="946" y="766"/>
                  </a:lnTo>
                  <a:lnTo>
                    <a:pt x="951" y="763"/>
                  </a:lnTo>
                  <a:lnTo>
                    <a:pt x="957" y="759"/>
                  </a:lnTo>
                  <a:lnTo>
                    <a:pt x="963" y="756"/>
                  </a:lnTo>
                  <a:lnTo>
                    <a:pt x="968" y="752"/>
                  </a:lnTo>
                  <a:lnTo>
                    <a:pt x="974" y="749"/>
                  </a:lnTo>
                  <a:lnTo>
                    <a:pt x="980" y="745"/>
                  </a:lnTo>
                  <a:lnTo>
                    <a:pt x="985" y="742"/>
                  </a:lnTo>
                  <a:lnTo>
                    <a:pt x="990" y="738"/>
                  </a:lnTo>
                  <a:lnTo>
                    <a:pt x="996" y="734"/>
                  </a:lnTo>
                  <a:lnTo>
                    <a:pt x="1001" y="730"/>
                  </a:lnTo>
                  <a:lnTo>
                    <a:pt x="1006" y="726"/>
                  </a:lnTo>
                  <a:lnTo>
                    <a:pt x="1012" y="722"/>
                  </a:lnTo>
                  <a:lnTo>
                    <a:pt x="1017" y="718"/>
                  </a:lnTo>
                  <a:lnTo>
                    <a:pt x="1022" y="714"/>
                  </a:lnTo>
                  <a:lnTo>
                    <a:pt x="1027" y="710"/>
                  </a:lnTo>
                  <a:lnTo>
                    <a:pt x="1032" y="706"/>
                  </a:lnTo>
                  <a:lnTo>
                    <a:pt x="1038" y="701"/>
                  </a:lnTo>
                  <a:lnTo>
                    <a:pt x="1043" y="696"/>
                  </a:lnTo>
                  <a:lnTo>
                    <a:pt x="1049" y="691"/>
                  </a:lnTo>
                  <a:lnTo>
                    <a:pt x="1054" y="686"/>
                  </a:lnTo>
                  <a:lnTo>
                    <a:pt x="1059" y="681"/>
                  </a:lnTo>
                  <a:lnTo>
                    <a:pt x="1064" y="676"/>
                  </a:lnTo>
                  <a:lnTo>
                    <a:pt x="1069" y="671"/>
                  </a:lnTo>
                  <a:lnTo>
                    <a:pt x="1074" y="666"/>
                  </a:lnTo>
                  <a:lnTo>
                    <a:pt x="1079" y="661"/>
                  </a:lnTo>
                  <a:lnTo>
                    <a:pt x="1084" y="656"/>
                  </a:lnTo>
                  <a:lnTo>
                    <a:pt x="1088" y="650"/>
                  </a:lnTo>
                  <a:lnTo>
                    <a:pt x="1093" y="645"/>
                  </a:lnTo>
                  <a:lnTo>
                    <a:pt x="1098" y="640"/>
                  </a:lnTo>
                  <a:lnTo>
                    <a:pt x="1102" y="634"/>
                  </a:lnTo>
                  <a:lnTo>
                    <a:pt x="1106" y="629"/>
                  </a:lnTo>
                  <a:lnTo>
                    <a:pt x="1111" y="623"/>
                  </a:lnTo>
                  <a:lnTo>
                    <a:pt x="1115" y="617"/>
                  </a:lnTo>
                  <a:lnTo>
                    <a:pt x="1119" y="612"/>
                  </a:lnTo>
                  <a:lnTo>
                    <a:pt x="1123" y="606"/>
                  </a:lnTo>
                  <a:lnTo>
                    <a:pt x="1127" y="600"/>
                  </a:lnTo>
                  <a:lnTo>
                    <a:pt x="1131" y="595"/>
                  </a:lnTo>
                  <a:lnTo>
                    <a:pt x="1134" y="589"/>
                  </a:lnTo>
                  <a:lnTo>
                    <a:pt x="1138" y="583"/>
                  </a:lnTo>
                  <a:lnTo>
                    <a:pt x="1142" y="577"/>
                  </a:lnTo>
                  <a:lnTo>
                    <a:pt x="1145" y="571"/>
                  </a:lnTo>
                  <a:lnTo>
                    <a:pt x="1148" y="565"/>
                  </a:lnTo>
                  <a:lnTo>
                    <a:pt x="1152" y="559"/>
                  </a:lnTo>
                  <a:lnTo>
                    <a:pt x="1155" y="553"/>
                  </a:lnTo>
                  <a:lnTo>
                    <a:pt x="1158" y="547"/>
                  </a:lnTo>
                  <a:lnTo>
                    <a:pt x="1161" y="541"/>
                  </a:lnTo>
                  <a:lnTo>
                    <a:pt x="1164" y="534"/>
                  </a:lnTo>
                  <a:lnTo>
                    <a:pt x="1167" y="528"/>
                  </a:lnTo>
                  <a:lnTo>
                    <a:pt x="1170" y="522"/>
                  </a:lnTo>
                  <a:lnTo>
                    <a:pt x="1172" y="516"/>
                  </a:lnTo>
                  <a:lnTo>
                    <a:pt x="1175" y="509"/>
                  </a:lnTo>
                  <a:lnTo>
                    <a:pt x="1177" y="503"/>
                  </a:lnTo>
                  <a:lnTo>
                    <a:pt x="1179" y="497"/>
                  </a:lnTo>
                  <a:lnTo>
                    <a:pt x="1182" y="490"/>
                  </a:lnTo>
                  <a:lnTo>
                    <a:pt x="1184" y="484"/>
                  </a:lnTo>
                  <a:lnTo>
                    <a:pt x="1186" y="477"/>
                  </a:lnTo>
                  <a:lnTo>
                    <a:pt x="1188" y="471"/>
                  </a:lnTo>
                  <a:lnTo>
                    <a:pt x="1189" y="464"/>
                  </a:lnTo>
                  <a:lnTo>
                    <a:pt x="1191" y="457"/>
                  </a:lnTo>
                  <a:lnTo>
                    <a:pt x="1193" y="451"/>
                  </a:lnTo>
                  <a:lnTo>
                    <a:pt x="1194" y="444"/>
                  </a:lnTo>
                  <a:lnTo>
                    <a:pt x="1196" y="438"/>
                  </a:lnTo>
                  <a:lnTo>
                    <a:pt x="1197" y="431"/>
                  </a:lnTo>
                  <a:lnTo>
                    <a:pt x="1198" y="424"/>
                  </a:lnTo>
                  <a:lnTo>
                    <a:pt x="1199" y="417"/>
                  </a:lnTo>
                  <a:lnTo>
                    <a:pt x="1200" y="411"/>
                  </a:lnTo>
                  <a:lnTo>
                    <a:pt x="1201" y="404"/>
                  </a:lnTo>
                  <a:lnTo>
                    <a:pt x="1202" y="397"/>
                  </a:lnTo>
                  <a:lnTo>
                    <a:pt x="1202" y="390"/>
                  </a:lnTo>
                  <a:lnTo>
                    <a:pt x="1203" y="383"/>
                  </a:lnTo>
                  <a:lnTo>
                    <a:pt x="1203" y="377"/>
                  </a:lnTo>
                  <a:lnTo>
                    <a:pt x="1204" y="370"/>
                  </a:lnTo>
                  <a:lnTo>
                    <a:pt x="1204" y="363"/>
                  </a:lnTo>
                  <a:lnTo>
                    <a:pt x="1204" y="356"/>
                  </a:lnTo>
                  <a:lnTo>
                    <a:pt x="1204" y="349"/>
                  </a:lnTo>
                  <a:lnTo>
                    <a:pt x="1203" y="341"/>
                  </a:lnTo>
                  <a:lnTo>
                    <a:pt x="1203" y="334"/>
                  </a:lnTo>
                  <a:lnTo>
                    <a:pt x="1203" y="327"/>
                  </a:lnTo>
                  <a:lnTo>
                    <a:pt x="1202" y="320"/>
                  </a:lnTo>
                  <a:lnTo>
                    <a:pt x="1202" y="313"/>
                  </a:lnTo>
                  <a:lnTo>
                    <a:pt x="1201" y="306"/>
                  </a:lnTo>
                  <a:lnTo>
                    <a:pt x="1200" y="299"/>
                  </a:lnTo>
                  <a:lnTo>
                    <a:pt x="1199" y="291"/>
                  </a:lnTo>
                  <a:lnTo>
                    <a:pt x="1198" y="284"/>
                  </a:lnTo>
                  <a:lnTo>
                    <a:pt x="1196" y="277"/>
                  </a:lnTo>
                  <a:lnTo>
                    <a:pt x="1195" y="271"/>
                  </a:lnTo>
                  <a:lnTo>
                    <a:pt x="1194" y="264"/>
                  </a:lnTo>
                  <a:lnTo>
                    <a:pt x="1192" y="257"/>
                  </a:lnTo>
                  <a:lnTo>
                    <a:pt x="1190" y="250"/>
                  </a:lnTo>
                  <a:lnTo>
                    <a:pt x="1188" y="243"/>
                  </a:lnTo>
                  <a:lnTo>
                    <a:pt x="1186" y="237"/>
                  </a:lnTo>
                  <a:lnTo>
                    <a:pt x="1184" y="230"/>
                  </a:lnTo>
                  <a:lnTo>
                    <a:pt x="1182" y="223"/>
                  </a:lnTo>
                  <a:lnTo>
                    <a:pt x="1180" y="217"/>
                  </a:lnTo>
                  <a:lnTo>
                    <a:pt x="1178" y="210"/>
                  </a:lnTo>
                  <a:lnTo>
                    <a:pt x="1175" y="204"/>
                  </a:lnTo>
                  <a:lnTo>
                    <a:pt x="1172" y="198"/>
                  </a:lnTo>
                  <a:lnTo>
                    <a:pt x="1170" y="191"/>
                  </a:lnTo>
                  <a:lnTo>
                    <a:pt x="1167" y="185"/>
                  </a:lnTo>
                  <a:lnTo>
                    <a:pt x="1164" y="179"/>
                  </a:lnTo>
                  <a:lnTo>
                    <a:pt x="1161" y="174"/>
                  </a:lnTo>
                  <a:lnTo>
                    <a:pt x="1158" y="168"/>
                  </a:lnTo>
                  <a:lnTo>
                    <a:pt x="1154" y="162"/>
                  </a:lnTo>
                  <a:lnTo>
                    <a:pt x="1151" y="156"/>
                  </a:lnTo>
                  <a:lnTo>
                    <a:pt x="1148" y="150"/>
                  </a:lnTo>
                  <a:lnTo>
                    <a:pt x="1144" y="145"/>
                  </a:lnTo>
                  <a:lnTo>
                    <a:pt x="1140" y="139"/>
                  </a:lnTo>
                  <a:lnTo>
                    <a:pt x="1137" y="133"/>
                  </a:lnTo>
                  <a:lnTo>
                    <a:pt x="1133" y="128"/>
                  </a:lnTo>
                  <a:lnTo>
                    <a:pt x="1129" y="123"/>
                  </a:lnTo>
                  <a:lnTo>
                    <a:pt x="1125" y="117"/>
                  </a:lnTo>
                  <a:lnTo>
                    <a:pt x="1120" y="112"/>
                  </a:lnTo>
                  <a:lnTo>
                    <a:pt x="1116" y="107"/>
                  </a:lnTo>
                  <a:lnTo>
                    <a:pt x="1112" y="102"/>
                  </a:lnTo>
                  <a:lnTo>
                    <a:pt x="1107" y="97"/>
                  </a:lnTo>
                  <a:lnTo>
                    <a:pt x="1103" y="92"/>
                  </a:lnTo>
                  <a:lnTo>
                    <a:pt x="1098" y="88"/>
                  </a:lnTo>
                  <a:lnTo>
                    <a:pt x="1093" y="83"/>
                  </a:lnTo>
                  <a:lnTo>
                    <a:pt x="1088" y="79"/>
                  </a:lnTo>
                  <a:lnTo>
                    <a:pt x="1083" y="74"/>
                  </a:lnTo>
                  <a:lnTo>
                    <a:pt x="1078" y="70"/>
                  </a:lnTo>
                  <a:lnTo>
                    <a:pt x="1073" y="66"/>
                  </a:lnTo>
                  <a:lnTo>
                    <a:pt x="1068" y="62"/>
                  </a:lnTo>
                  <a:lnTo>
                    <a:pt x="1062" y="58"/>
                  </a:lnTo>
                  <a:lnTo>
                    <a:pt x="1057" y="54"/>
                  </a:lnTo>
                  <a:lnTo>
                    <a:pt x="1051" y="51"/>
                  </a:lnTo>
                  <a:lnTo>
                    <a:pt x="1046" y="47"/>
                  </a:lnTo>
                  <a:lnTo>
                    <a:pt x="1040" y="44"/>
                  </a:lnTo>
                  <a:lnTo>
                    <a:pt x="1034" y="40"/>
                  </a:lnTo>
                  <a:lnTo>
                    <a:pt x="1028" y="37"/>
                  </a:lnTo>
                  <a:lnTo>
                    <a:pt x="1023" y="35"/>
                  </a:lnTo>
                  <a:lnTo>
                    <a:pt x="1018" y="32"/>
                  </a:lnTo>
                  <a:lnTo>
                    <a:pt x="1012" y="30"/>
                  </a:lnTo>
                  <a:lnTo>
                    <a:pt x="1007" y="27"/>
                  </a:lnTo>
                  <a:lnTo>
                    <a:pt x="1002" y="25"/>
                  </a:lnTo>
                  <a:lnTo>
                    <a:pt x="996" y="23"/>
                  </a:lnTo>
                  <a:lnTo>
                    <a:pt x="990" y="21"/>
                  </a:lnTo>
                  <a:lnTo>
                    <a:pt x="985" y="19"/>
                  </a:lnTo>
                  <a:lnTo>
                    <a:pt x="979" y="18"/>
                  </a:lnTo>
                  <a:lnTo>
                    <a:pt x="973" y="16"/>
                  </a:lnTo>
                  <a:lnTo>
                    <a:pt x="967" y="14"/>
                  </a:lnTo>
                  <a:lnTo>
                    <a:pt x="961" y="13"/>
                  </a:lnTo>
                  <a:lnTo>
                    <a:pt x="955" y="11"/>
                  </a:lnTo>
                  <a:lnTo>
                    <a:pt x="949" y="10"/>
                  </a:lnTo>
                  <a:lnTo>
                    <a:pt x="943" y="9"/>
                  </a:lnTo>
                  <a:lnTo>
                    <a:pt x="937" y="8"/>
                  </a:lnTo>
                  <a:lnTo>
                    <a:pt x="931" y="7"/>
                  </a:lnTo>
                  <a:lnTo>
                    <a:pt x="924" y="6"/>
                  </a:lnTo>
                  <a:lnTo>
                    <a:pt x="918" y="5"/>
                  </a:lnTo>
                  <a:lnTo>
                    <a:pt x="912" y="4"/>
                  </a:lnTo>
                  <a:lnTo>
                    <a:pt x="905" y="3"/>
                  </a:lnTo>
                  <a:lnTo>
                    <a:pt x="898" y="3"/>
                  </a:lnTo>
                  <a:lnTo>
                    <a:pt x="892" y="2"/>
                  </a:lnTo>
                  <a:lnTo>
                    <a:pt x="885" y="2"/>
                  </a:lnTo>
                  <a:lnTo>
                    <a:pt x="878" y="1"/>
                  </a:lnTo>
                  <a:lnTo>
                    <a:pt x="872" y="1"/>
                  </a:lnTo>
                  <a:lnTo>
                    <a:pt x="865" y="1"/>
                  </a:lnTo>
                  <a:lnTo>
                    <a:pt x="858" y="1"/>
                  </a:lnTo>
                  <a:lnTo>
                    <a:pt x="851" y="1"/>
                  </a:lnTo>
                  <a:lnTo>
                    <a:pt x="844" y="1"/>
                  </a:lnTo>
                  <a:lnTo>
                    <a:pt x="837" y="1"/>
                  </a:lnTo>
                  <a:lnTo>
                    <a:pt x="830" y="1"/>
                  </a:lnTo>
                  <a:lnTo>
                    <a:pt x="823" y="1"/>
                  </a:lnTo>
                  <a:lnTo>
                    <a:pt x="816" y="1"/>
                  </a:lnTo>
                  <a:lnTo>
                    <a:pt x="808" y="1"/>
                  </a:lnTo>
                  <a:lnTo>
                    <a:pt x="801" y="2"/>
                  </a:lnTo>
                  <a:lnTo>
                    <a:pt x="794" y="2"/>
                  </a:lnTo>
                  <a:lnTo>
                    <a:pt x="787" y="3"/>
                  </a:lnTo>
                  <a:lnTo>
                    <a:pt x="779" y="3"/>
                  </a:lnTo>
                  <a:lnTo>
                    <a:pt x="772" y="4"/>
                  </a:lnTo>
                  <a:lnTo>
                    <a:pt x="764" y="5"/>
                  </a:lnTo>
                  <a:lnTo>
                    <a:pt x="757" y="5"/>
                  </a:lnTo>
                  <a:lnTo>
                    <a:pt x="749" y="6"/>
                  </a:lnTo>
                  <a:lnTo>
                    <a:pt x="742" y="7"/>
                  </a:lnTo>
                  <a:lnTo>
                    <a:pt x="734" y="8"/>
                  </a:lnTo>
                  <a:lnTo>
                    <a:pt x="726" y="9"/>
                  </a:lnTo>
                  <a:lnTo>
                    <a:pt x="719" y="10"/>
                  </a:lnTo>
                  <a:lnTo>
                    <a:pt x="711" y="11"/>
                  </a:lnTo>
                  <a:lnTo>
                    <a:pt x="703" y="12"/>
                  </a:lnTo>
                  <a:lnTo>
                    <a:pt x="695" y="13"/>
                  </a:lnTo>
                  <a:lnTo>
                    <a:pt x="687" y="14"/>
                  </a:lnTo>
                  <a:lnTo>
                    <a:pt x="680" y="15"/>
                  </a:lnTo>
                  <a:lnTo>
                    <a:pt x="672" y="16"/>
                  </a:lnTo>
                  <a:lnTo>
                    <a:pt x="664" y="18"/>
                  </a:lnTo>
                  <a:lnTo>
                    <a:pt x="656" y="19"/>
                  </a:lnTo>
                  <a:lnTo>
                    <a:pt x="648" y="20"/>
                  </a:lnTo>
                  <a:lnTo>
                    <a:pt x="640" y="21"/>
                  </a:lnTo>
                  <a:lnTo>
                    <a:pt x="632" y="23"/>
                  </a:lnTo>
                  <a:lnTo>
                    <a:pt x="624" y="24"/>
                  </a:lnTo>
                  <a:lnTo>
                    <a:pt x="616" y="26"/>
                  </a:lnTo>
                  <a:lnTo>
                    <a:pt x="608" y="27"/>
                  </a:lnTo>
                  <a:lnTo>
                    <a:pt x="600" y="26"/>
                  </a:lnTo>
                  <a:lnTo>
                    <a:pt x="592" y="24"/>
                  </a:lnTo>
                  <a:lnTo>
                    <a:pt x="584" y="23"/>
                  </a:lnTo>
                  <a:lnTo>
                    <a:pt x="576" y="22"/>
                  </a:lnTo>
                  <a:lnTo>
                    <a:pt x="568" y="20"/>
                  </a:lnTo>
                  <a:lnTo>
                    <a:pt x="560" y="19"/>
                  </a:lnTo>
                  <a:lnTo>
                    <a:pt x="552" y="18"/>
                  </a:lnTo>
                  <a:lnTo>
                    <a:pt x="544" y="16"/>
                  </a:lnTo>
                  <a:lnTo>
                    <a:pt x="536" y="15"/>
                  </a:lnTo>
                  <a:lnTo>
                    <a:pt x="528" y="14"/>
                  </a:lnTo>
                  <a:lnTo>
                    <a:pt x="520" y="13"/>
                  </a:lnTo>
                  <a:lnTo>
                    <a:pt x="512" y="12"/>
                  </a:lnTo>
                  <a:lnTo>
                    <a:pt x="504" y="11"/>
                  </a:lnTo>
                  <a:lnTo>
                    <a:pt x="497" y="10"/>
                  </a:lnTo>
                  <a:lnTo>
                    <a:pt x="489" y="9"/>
                  </a:lnTo>
                  <a:lnTo>
                    <a:pt x="481" y="8"/>
                  </a:lnTo>
                  <a:lnTo>
                    <a:pt x="474" y="7"/>
                  </a:lnTo>
                  <a:lnTo>
                    <a:pt x="466" y="6"/>
                  </a:lnTo>
                  <a:lnTo>
                    <a:pt x="458" y="5"/>
                  </a:lnTo>
                  <a:lnTo>
                    <a:pt x="451" y="4"/>
                  </a:lnTo>
                  <a:lnTo>
                    <a:pt x="443" y="4"/>
                  </a:lnTo>
                  <a:lnTo>
                    <a:pt x="436" y="3"/>
                  </a:lnTo>
                  <a:lnTo>
                    <a:pt x="428" y="3"/>
                  </a:lnTo>
                  <a:lnTo>
                    <a:pt x="421" y="2"/>
                  </a:lnTo>
                  <a:lnTo>
                    <a:pt x="413" y="2"/>
                  </a:lnTo>
                  <a:lnTo>
                    <a:pt x="406" y="1"/>
                  </a:lnTo>
                  <a:lnTo>
                    <a:pt x="399" y="1"/>
                  </a:lnTo>
                  <a:lnTo>
                    <a:pt x="391" y="1"/>
                  </a:lnTo>
                  <a:lnTo>
                    <a:pt x="384" y="0"/>
                  </a:lnTo>
                  <a:lnTo>
                    <a:pt x="377" y="0"/>
                  </a:lnTo>
                  <a:lnTo>
                    <a:pt x="370" y="0"/>
                  </a:lnTo>
                  <a:lnTo>
                    <a:pt x="363" y="0"/>
                  </a:lnTo>
                  <a:lnTo>
                    <a:pt x="356" y="0"/>
                  </a:lnTo>
                  <a:lnTo>
                    <a:pt x="349" y="0"/>
                  </a:lnTo>
                  <a:lnTo>
                    <a:pt x="342" y="1"/>
                  </a:lnTo>
                  <a:lnTo>
                    <a:pt x="335" y="1"/>
                  </a:lnTo>
                  <a:lnTo>
                    <a:pt x="328" y="1"/>
                  </a:lnTo>
                  <a:lnTo>
                    <a:pt x="321" y="2"/>
                  </a:lnTo>
                  <a:lnTo>
                    <a:pt x="315" y="2"/>
                  </a:lnTo>
                  <a:lnTo>
                    <a:pt x="308" y="3"/>
                  </a:lnTo>
                  <a:lnTo>
                    <a:pt x="301" y="3"/>
                  </a:lnTo>
                  <a:lnTo>
                    <a:pt x="295" y="4"/>
                  </a:lnTo>
                  <a:lnTo>
                    <a:pt x="288" y="5"/>
                  </a:lnTo>
                  <a:lnTo>
                    <a:pt x="282" y="6"/>
                  </a:lnTo>
                  <a:lnTo>
                    <a:pt x="276" y="7"/>
                  </a:lnTo>
                  <a:lnTo>
                    <a:pt x="269" y="8"/>
                  </a:lnTo>
                  <a:lnTo>
                    <a:pt x="263" y="9"/>
                  </a:lnTo>
                  <a:lnTo>
                    <a:pt x="257" y="10"/>
                  </a:lnTo>
                  <a:lnTo>
                    <a:pt x="251" y="11"/>
                  </a:lnTo>
                  <a:lnTo>
                    <a:pt x="245" y="13"/>
                  </a:lnTo>
                  <a:lnTo>
                    <a:pt x="239" y="14"/>
                  </a:lnTo>
                  <a:lnTo>
                    <a:pt x="233" y="16"/>
                  </a:lnTo>
                  <a:lnTo>
                    <a:pt x="227" y="18"/>
                  </a:lnTo>
                  <a:lnTo>
                    <a:pt x="221" y="19"/>
                  </a:lnTo>
                  <a:lnTo>
                    <a:pt x="215" y="21"/>
                  </a:lnTo>
                  <a:lnTo>
                    <a:pt x="210" y="23"/>
                  </a:lnTo>
                  <a:lnTo>
                    <a:pt x="204" y="25"/>
                  </a:lnTo>
                  <a:lnTo>
                    <a:pt x="198" y="27"/>
                  </a:lnTo>
                  <a:lnTo>
                    <a:pt x="193" y="30"/>
                  </a:lnTo>
                  <a:lnTo>
                    <a:pt x="188" y="32"/>
                  </a:lnTo>
                  <a:lnTo>
                    <a:pt x="182" y="35"/>
                  </a:lnTo>
                  <a:lnTo>
                    <a:pt x="177" y="37"/>
                  </a:lnTo>
                  <a:lnTo>
                    <a:pt x="171" y="40"/>
                  </a:lnTo>
                  <a:lnTo>
                    <a:pt x="165" y="44"/>
                  </a:lnTo>
                  <a:lnTo>
                    <a:pt x="159" y="47"/>
                  </a:lnTo>
                  <a:lnTo>
                    <a:pt x="154" y="51"/>
                  </a:lnTo>
                  <a:lnTo>
                    <a:pt x="148" y="54"/>
                  </a:lnTo>
                  <a:lnTo>
                    <a:pt x="143" y="58"/>
                  </a:lnTo>
                  <a:lnTo>
                    <a:pt x="137" y="62"/>
                  </a:lnTo>
                  <a:lnTo>
                    <a:pt x="132" y="66"/>
                  </a:lnTo>
                  <a:lnTo>
                    <a:pt x="126" y="70"/>
                  </a:lnTo>
                  <a:lnTo>
                    <a:pt x="121" y="74"/>
                  </a:lnTo>
                  <a:lnTo>
                    <a:pt x="116" y="79"/>
                  </a:lnTo>
                  <a:lnTo>
                    <a:pt x="111" y="83"/>
                  </a:lnTo>
                  <a:lnTo>
                    <a:pt x="106" y="88"/>
                  </a:lnTo>
                  <a:lnTo>
                    <a:pt x="102" y="92"/>
                  </a:lnTo>
                  <a:lnTo>
                    <a:pt x="97" y="97"/>
                  </a:lnTo>
                  <a:lnTo>
                    <a:pt x="93" y="102"/>
                  </a:lnTo>
                  <a:lnTo>
                    <a:pt x="88" y="107"/>
                  </a:lnTo>
                  <a:lnTo>
                    <a:pt x="84" y="112"/>
                  </a:lnTo>
                  <a:lnTo>
                    <a:pt x="80" y="117"/>
                  </a:lnTo>
                  <a:lnTo>
                    <a:pt x="75" y="122"/>
                  </a:lnTo>
                  <a:lnTo>
                    <a:pt x="71" y="128"/>
                  </a:lnTo>
                  <a:lnTo>
                    <a:pt x="67" y="133"/>
                  </a:lnTo>
                  <a:lnTo>
                    <a:pt x="64" y="139"/>
                  </a:lnTo>
                  <a:lnTo>
                    <a:pt x="60" y="144"/>
                  </a:lnTo>
                  <a:lnTo>
                    <a:pt x="56" y="150"/>
                  </a:lnTo>
                  <a:lnTo>
                    <a:pt x="53" y="156"/>
                  </a:lnTo>
                  <a:lnTo>
                    <a:pt x="49" y="162"/>
                  </a:lnTo>
                  <a:lnTo>
                    <a:pt x="46" y="168"/>
                  </a:lnTo>
                  <a:lnTo>
                    <a:pt x="43" y="174"/>
                  </a:lnTo>
                  <a:lnTo>
                    <a:pt x="40" y="179"/>
                  </a:lnTo>
                  <a:lnTo>
                    <a:pt x="37" y="185"/>
                  </a:lnTo>
                  <a:lnTo>
                    <a:pt x="34" y="191"/>
                  </a:lnTo>
                  <a:lnTo>
                    <a:pt x="31" y="197"/>
                  </a:lnTo>
                  <a:lnTo>
                    <a:pt x="29" y="204"/>
                  </a:lnTo>
                  <a:lnTo>
                    <a:pt x="26" y="210"/>
                  </a:lnTo>
                  <a:lnTo>
                    <a:pt x="24" y="217"/>
                  </a:lnTo>
                  <a:lnTo>
                    <a:pt x="21" y="223"/>
                  </a:lnTo>
                  <a:lnTo>
                    <a:pt x="19" y="230"/>
                  </a:lnTo>
                  <a:lnTo>
                    <a:pt x="17" y="237"/>
                  </a:lnTo>
                  <a:lnTo>
                    <a:pt x="15" y="243"/>
                  </a:lnTo>
                  <a:lnTo>
                    <a:pt x="13" y="250"/>
                  </a:lnTo>
                  <a:lnTo>
                    <a:pt x="12" y="257"/>
                  </a:lnTo>
                  <a:lnTo>
                    <a:pt x="10" y="264"/>
                  </a:lnTo>
                  <a:lnTo>
                    <a:pt x="9" y="271"/>
                  </a:lnTo>
                  <a:lnTo>
                    <a:pt x="7" y="277"/>
                  </a:lnTo>
                  <a:lnTo>
                    <a:pt x="6" y="284"/>
                  </a:lnTo>
                  <a:lnTo>
                    <a:pt x="5" y="291"/>
                  </a:lnTo>
                  <a:lnTo>
                    <a:pt x="4" y="298"/>
                  </a:lnTo>
                  <a:lnTo>
                    <a:pt x="3" y="306"/>
                  </a:lnTo>
                  <a:lnTo>
                    <a:pt x="2" y="313"/>
                  </a:lnTo>
                  <a:lnTo>
                    <a:pt x="1" y="320"/>
                  </a:lnTo>
                  <a:lnTo>
                    <a:pt x="1" y="327"/>
                  </a:lnTo>
                  <a:lnTo>
                    <a:pt x="0" y="334"/>
                  </a:lnTo>
                  <a:lnTo>
                    <a:pt x="0" y="341"/>
                  </a:lnTo>
                  <a:lnTo>
                    <a:pt x="0" y="349"/>
                  </a:lnTo>
                  <a:lnTo>
                    <a:pt x="0" y="356"/>
                  </a:lnTo>
                  <a:lnTo>
                    <a:pt x="0" y="363"/>
                  </a:lnTo>
                  <a:lnTo>
                    <a:pt x="0" y="370"/>
                  </a:lnTo>
                  <a:lnTo>
                    <a:pt x="0" y="377"/>
                  </a:lnTo>
                  <a:lnTo>
                    <a:pt x="1" y="383"/>
                  </a:lnTo>
                  <a:lnTo>
                    <a:pt x="1" y="390"/>
                  </a:lnTo>
                  <a:lnTo>
                    <a:pt x="2" y="397"/>
                  </a:lnTo>
                  <a:lnTo>
                    <a:pt x="3" y="404"/>
                  </a:lnTo>
                  <a:lnTo>
                    <a:pt x="3" y="411"/>
                  </a:lnTo>
                  <a:lnTo>
                    <a:pt x="4" y="417"/>
                  </a:lnTo>
                  <a:lnTo>
                    <a:pt x="5" y="424"/>
                  </a:lnTo>
                  <a:lnTo>
                    <a:pt x="7" y="431"/>
                  </a:lnTo>
                  <a:lnTo>
                    <a:pt x="8" y="438"/>
                  </a:lnTo>
                  <a:lnTo>
                    <a:pt x="9" y="444"/>
                  </a:lnTo>
                  <a:lnTo>
                    <a:pt x="11" y="451"/>
                  </a:lnTo>
                  <a:lnTo>
                    <a:pt x="12" y="457"/>
                  </a:lnTo>
                  <a:lnTo>
                    <a:pt x="14" y="464"/>
                  </a:lnTo>
                  <a:lnTo>
                    <a:pt x="16" y="471"/>
                  </a:lnTo>
                  <a:lnTo>
                    <a:pt x="18" y="477"/>
                  </a:lnTo>
                  <a:lnTo>
                    <a:pt x="20" y="484"/>
                  </a:lnTo>
                  <a:lnTo>
                    <a:pt x="22" y="490"/>
                  </a:lnTo>
                  <a:lnTo>
                    <a:pt x="24" y="496"/>
                  </a:lnTo>
                  <a:lnTo>
                    <a:pt x="26" y="503"/>
                  </a:lnTo>
                  <a:lnTo>
                    <a:pt x="29" y="509"/>
                  </a:lnTo>
                  <a:lnTo>
                    <a:pt x="31" y="516"/>
                  </a:lnTo>
                  <a:lnTo>
                    <a:pt x="34" y="522"/>
                  </a:lnTo>
                  <a:lnTo>
                    <a:pt x="37" y="528"/>
                  </a:lnTo>
                  <a:lnTo>
                    <a:pt x="39" y="534"/>
                  </a:lnTo>
                  <a:lnTo>
                    <a:pt x="42" y="540"/>
                  </a:lnTo>
                  <a:lnTo>
                    <a:pt x="45" y="547"/>
                  </a:lnTo>
                  <a:lnTo>
                    <a:pt x="48" y="553"/>
                  </a:lnTo>
                  <a:lnTo>
                    <a:pt x="52" y="559"/>
                  </a:lnTo>
                  <a:lnTo>
                    <a:pt x="55" y="565"/>
                  </a:lnTo>
                  <a:lnTo>
                    <a:pt x="58" y="571"/>
                  </a:lnTo>
                  <a:lnTo>
                    <a:pt x="62" y="577"/>
                  </a:lnTo>
                  <a:lnTo>
                    <a:pt x="65" y="583"/>
                  </a:lnTo>
                  <a:lnTo>
                    <a:pt x="69" y="589"/>
                  </a:lnTo>
                  <a:lnTo>
                    <a:pt x="73" y="594"/>
                  </a:lnTo>
                  <a:lnTo>
                    <a:pt x="77" y="600"/>
                  </a:lnTo>
                  <a:lnTo>
                    <a:pt x="80" y="606"/>
                  </a:lnTo>
                  <a:lnTo>
                    <a:pt x="84" y="612"/>
                  </a:lnTo>
                  <a:lnTo>
                    <a:pt x="89" y="617"/>
                  </a:lnTo>
                  <a:lnTo>
                    <a:pt x="93" y="623"/>
                  </a:lnTo>
                  <a:lnTo>
                    <a:pt x="97" y="628"/>
                  </a:lnTo>
                  <a:lnTo>
                    <a:pt x="101" y="634"/>
                  </a:lnTo>
                  <a:lnTo>
                    <a:pt x="106" y="639"/>
                  </a:lnTo>
                  <a:lnTo>
                    <a:pt x="110" y="645"/>
                  </a:lnTo>
                  <a:lnTo>
                    <a:pt x="115" y="650"/>
                  </a:lnTo>
                  <a:lnTo>
                    <a:pt x="120" y="655"/>
                  </a:lnTo>
                  <a:lnTo>
                    <a:pt x="124" y="661"/>
                  </a:lnTo>
                  <a:lnTo>
                    <a:pt x="129" y="666"/>
                  </a:lnTo>
                  <a:lnTo>
                    <a:pt x="134" y="671"/>
                  </a:lnTo>
                  <a:lnTo>
                    <a:pt x="139" y="676"/>
                  </a:lnTo>
                  <a:lnTo>
                    <a:pt x="144" y="681"/>
                  </a:lnTo>
                  <a:lnTo>
                    <a:pt x="150" y="686"/>
                  </a:lnTo>
                  <a:lnTo>
                    <a:pt x="155" y="691"/>
                  </a:lnTo>
                  <a:lnTo>
                    <a:pt x="160" y="696"/>
                  </a:lnTo>
                  <a:lnTo>
                    <a:pt x="166" y="701"/>
                  </a:lnTo>
                  <a:lnTo>
                    <a:pt x="171" y="705"/>
                  </a:lnTo>
                  <a:lnTo>
                    <a:pt x="177" y="710"/>
                  </a:lnTo>
                  <a:lnTo>
                    <a:pt x="182" y="714"/>
                  </a:lnTo>
                  <a:lnTo>
                    <a:pt x="187" y="718"/>
                  </a:lnTo>
                  <a:lnTo>
                    <a:pt x="192" y="722"/>
                  </a:lnTo>
                  <a:lnTo>
                    <a:pt x="197" y="726"/>
                  </a:lnTo>
                  <a:lnTo>
                    <a:pt x="202" y="730"/>
                  </a:lnTo>
                  <a:lnTo>
                    <a:pt x="208" y="734"/>
                  </a:lnTo>
                  <a:lnTo>
                    <a:pt x="213" y="738"/>
                  </a:lnTo>
                  <a:lnTo>
                    <a:pt x="218" y="742"/>
                  </a:lnTo>
                  <a:lnTo>
                    <a:pt x="224" y="745"/>
                  </a:lnTo>
                  <a:lnTo>
                    <a:pt x="229" y="749"/>
                  </a:lnTo>
                  <a:lnTo>
                    <a:pt x="235" y="752"/>
                  </a:lnTo>
                  <a:lnTo>
                    <a:pt x="241" y="756"/>
                  </a:lnTo>
                  <a:lnTo>
                    <a:pt x="246" y="759"/>
                  </a:lnTo>
                  <a:lnTo>
                    <a:pt x="252" y="763"/>
                  </a:lnTo>
                  <a:lnTo>
                    <a:pt x="258" y="766"/>
                  </a:lnTo>
                  <a:lnTo>
                    <a:pt x="264" y="769"/>
                  </a:lnTo>
                  <a:lnTo>
                    <a:pt x="269" y="772"/>
                  </a:lnTo>
                  <a:lnTo>
                    <a:pt x="275" y="775"/>
                  </a:lnTo>
                  <a:lnTo>
                    <a:pt x="281" y="779"/>
                  </a:lnTo>
                  <a:lnTo>
                    <a:pt x="287" y="782"/>
                  </a:lnTo>
                  <a:lnTo>
                    <a:pt x="294" y="784"/>
                  </a:lnTo>
                  <a:lnTo>
                    <a:pt x="300" y="787"/>
                  </a:lnTo>
                  <a:lnTo>
                    <a:pt x="306" y="790"/>
                  </a:lnTo>
                  <a:lnTo>
                    <a:pt x="312" y="793"/>
                  </a:lnTo>
                  <a:lnTo>
                    <a:pt x="318" y="796"/>
                  </a:lnTo>
                  <a:lnTo>
                    <a:pt x="325" y="798"/>
                  </a:lnTo>
                  <a:lnTo>
                    <a:pt x="331" y="801"/>
                  </a:lnTo>
                  <a:lnTo>
                    <a:pt x="338" y="803"/>
                  </a:lnTo>
                  <a:lnTo>
                    <a:pt x="344" y="806"/>
                  </a:lnTo>
                  <a:lnTo>
                    <a:pt x="351" y="808"/>
                  </a:lnTo>
                  <a:lnTo>
                    <a:pt x="357" y="811"/>
                  </a:lnTo>
                  <a:lnTo>
                    <a:pt x="364" y="813"/>
                  </a:lnTo>
                  <a:lnTo>
                    <a:pt x="370" y="815"/>
                  </a:lnTo>
                  <a:lnTo>
                    <a:pt x="377" y="817"/>
                  </a:lnTo>
                  <a:lnTo>
                    <a:pt x="384" y="819"/>
                  </a:lnTo>
                  <a:lnTo>
                    <a:pt x="391" y="821"/>
                  </a:lnTo>
                  <a:lnTo>
                    <a:pt x="397" y="823"/>
                  </a:lnTo>
                  <a:lnTo>
                    <a:pt x="404" y="825"/>
                  </a:lnTo>
                  <a:lnTo>
                    <a:pt x="411" y="827"/>
                  </a:lnTo>
                  <a:lnTo>
                    <a:pt x="418" y="829"/>
                  </a:lnTo>
                  <a:lnTo>
                    <a:pt x="425" y="830"/>
                  </a:lnTo>
                  <a:lnTo>
                    <a:pt x="432" y="832"/>
                  </a:lnTo>
                  <a:lnTo>
                    <a:pt x="439" y="833"/>
                  </a:lnTo>
                  <a:lnTo>
                    <a:pt x="446" y="835"/>
                  </a:lnTo>
                  <a:lnTo>
                    <a:pt x="453" y="836"/>
                  </a:lnTo>
                  <a:lnTo>
                    <a:pt x="461" y="838"/>
                  </a:lnTo>
                  <a:lnTo>
                    <a:pt x="468" y="839"/>
                  </a:lnTo>
                  <a:lnTo>
                    <a:pt x="475" y="840"/>
                  </a:lnTo>
                  <a:lnTo>
                    <a:pt x="482" y="841"/>
                  </a:lnTo>
                  <a:lnTo>
                    <a:pt x="489" y="842"/>
                  </a:lnTo>
                  <a:lnTo>
                    <a:pt x="497" y="843"/>
                  </a:lnTo>
                  <a:lnTo>
                    <a:pt x="504" y="844"/>
                  </a:lnTo>
                  <a:lnTo>
                    <a:pt x="511" y="845"/>
                  </a:lnTo>
                  <a:lnTo>
                    <a:pt x="519" y="846"/>
                  </a:lnTo>
                  <a:lnTo>
                    <a:pt x="526" y="847"/>
                  </a:lnTo>
                  <a:lnTo>
                    <a:pt x="534" y="847"/>
                  </a:lnTo>
                  <a:lnTo>
                    <a:pt x="541" y="848"/>
                  </a:lnTo>
                  <a:lnTo>
                    <a:pt x="549" y="849"/>
                  </a:lnTo>
                  <a:lnTo>
                    <a:pt x="556" y="849"/>
                  </a:lnTo>
                  <a:lnTo>
                    <a:pt x="564" y="849"/>
                  </a:lnTo>
                  <a:lnTo>
                    <a:pt x="571" y="850"/>
                  </a:lnTo>
                  <a:lnTo>
                    <a:pt x="579" y="850"/>
                  </a:lnTo>
                  <a:lnTo>
                    <a:pt x="587" y="850"/>
                  </a:lnTo>
                  <a:lnTo>
                    <a:pt x="594" y="850"/>
                  </a:lnTo>
                  <a:lnTo>
                    <a:pt x="602" y="85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696" name="Freeform 420"/>
            <p:cNvSpPr>
              <a:spLocks/>
            </p:cNvSpPr>
            <p:nvPr/>
          </p:nvSpPr>
          <p:spPr bwMode="auto">
            <a:xfrm rot="5400000">
              <a:off x="751842" y="2134126"/>
              <a:ext cx="728768" cy="510718"/>
            </a:xfrm>
            <a:custGeom>
              <a:avLst/>
              <a:gdLst>
                <a:gd name="T0" fmla="*/ 2147483647 w 1101"/>
                <a:gd name="T1" fmla="*/ 2147483647 h 777"/>
                <a:gd name="T2" fmla="*/ 2147483647 w 1101"/>
                <a:gd name="T3" fmla="*/ 2147483647 h 777"/>
                <a:gd name="T4" fmla="*/ 2147483647 w 1101"/>
                <a:gd name="T5" fmla="*/ 2147483647 h 777"/>
                <a:gd name="T6" fmla="*/ 2147483647 w 1101"/>
                <a:gd name="T7" fmla="*/ 2147483647 h 777"/>
                <a:gd name="T8" fmla="*/ 2147483647 w 1101"/>
                <a:gd name="T9" fmla="*/ 2147483647 h 777"/>
                <a:gd name="T10" fmla="*/ 2147483647 w 1101"/>
                <a:gd name="T11" fmla="*/ 2147483647 h 777"/>
                <a:gd name="T12" fmla="*/ 2147483647 w 1101"/>
                <a:gd name="T13" fmla="*/ 2147483647 h 777"/>
                <a:gd name="T14" fmla="*/ 2147483647 w 1101"/>
                <a:gd name="T15" fmla="*/ 2147483647 h 777"/>
                <a:gd name="T16" fmla="*/ 2147483647 w 1101"/>
                <a:gd name="T17" fmla="*/ 2147483647 h 777"/>
                <a:gd name="T18" fmla="*/ 2147483647 w 1101"/>
                <a:gd name="T19" fmla="*/ 2147483647 h 777"/>
                <a:gd name="T20" fmla="*/ 2147483647 w 1101"/>
                <a:gd name="T21" fmla="*/ 2147483647 h 777"/>
                <a:gd name="T22" fmla="*/ 2147483647 w 1101"/>
                <a:gd name="T23" fmla="*/ 2147483647 h 777"/>
                <a:gd name="T24" fmla="*/ 2147483647 w 1101"/>
                <a:gd name="T25" fmla="*/ 2147483647 h 777"/>
                <a:gd name="T26" fmla="*/ 2147483647 w 1101"/>
                <a:gd name="T27" fmla="*/ 2147483647 h 777"/>
                <a:gd name="T28" fmla="*/ 2147483647 w 1101"/>
                <a:gd name="T29" fmla="*/ 2147483647 h 777"/>
                <a:gd name="T30" fmla="*/ 2147483647 w 1101"/>
                <a:gd name="T31" fmla="*/ 2147483647 h 777"/>
                <a:gd name="T32" fmla="*/ 2147483647 w 1101"/>
                <a:gd name="T33" fmla="*/ 2147483647 h 777"/>
                <a:gd name="T34" fmla="*/ 2147483647 w 1101"/>
                <a:gd name="T35" fmla="*/ 2147483647 h 777"/>
                <a:gd name="T36" fmla="*/ 2147483647 w 1101"/>
                <a:gd name="T37" fmla="*/ 2147483647 h 777"/>
                <a:gd name="T38" fmla="*/ 2147483647 w 1101"/>
                <a:gd name="T39" fmla="*/ 2147483647 h 777"/>
                <a:gd name="T40" fmla="*/ 2147483647 w 1101"/>
                <a:gd name="T41" fmla="*/ 2147483647 h 777"/>
                <a:gd name="T42" fmla="*/ 2147483647 w 1101"/>
                <a:gd name="T43" fmla="*/ 2147483647 h 777"/>
                <a:gd name="T44" fmla="*/ 2147483647 w 1101"/>
                <a:gd name="T45" fmla="*/ 2147483647 h 777"/>
                <a:gd name="T46" fmla="*/ 2147483647 w 1101"/>
                <a:gd name="T47" fmla="*/ 0 h 777"/>
                <a:gd name="T48" fmla="*/ 2147483647 w 1101"/>
                <a:gd name="T49" fmla="*/ 2147483647 h 777"/>
                <a:gd name="T50" fmla="*/ 2147483647 w 1101"/>
                <a:gd name="T51" fmla="*/ 2147483647 h 777"/>
                <a:gd name="T52" fmla="*/ 2147483647 w 1101"/>
                <a:gd name="T53" fmla="*/ 2147483647 h 777"/>
                <a:gd name="T54" fmla="*/ 2147483647 w 1101"/>
                <a:gd name="T55" fmla="*/ 2147483647 h 777"/>
                <a:gd name="T56" fmla="*/ 2147483647 w 1101"/>
                <a:gd name="T57" fmla="*/ 2147483647 h 777"/>
                <a:gd name="T58" fmla="*/ 2147483647 w 1101"/>
                <a:gd name="T59" fmla="*/ 2147483647 h 777"/>
                <a:gd name="T60" fmla="*/ 2147483647 w 1101"/>
                <a:gd name="T61" fmla="*/ 0 h 777"/>
                <a:gd name="T62" fmla="*/ 2147483647 w 1101"/>
                <a:gd name="T63" fmla="*/ 0 h 777"/>
                <a:gd name="T64" fmla="*/ 2147483647 w 1101"/>
                <a:gd name="T65" fmla="*/ 2147483647 h 777"/>
                <a:gd name="T66" fmla="*/ 2147483647 w 1101"/>
                <a:gd name="T67" fmla="*/ 2147483647 h 777"/>
                <a:gd name="T68" fmla="*/ 2147483647 w 1101"/>
                <a:gd name="T69" fmla="*/ 2147483647 h 777"/>
                <a:gd name="T70" fmla="*/ 2147483647 w 1101"/>
                <a:gd name="T71" fmla="*/ 2147483647 h 777"/>
                <a:gd name="T72" fmla="*/ 2147483647 w 1101"/>
                <a:gd name="T73" fmla="*/ 2147483647 h 777"/>
                <a:gd name="T74" fmla="*/ 2147483647 w 1101"/>
                <a:gd name="T75" fmla="*/ 2147483647 h 777"/>
                <a:gd name="T76" fmla="*/ 2147483647 w 1101"/>
                <a:gd name="T77" fmla="*/ 2147483647 h 777"/>
                <a:gd name="T78" fmla="*/ 2147483647 w 1101"/>
                <a:gd name="T79" fmla="*/ 2147483647 h 777"/>
                <a:gd name="T80" fmla="*/ 2147483647 w 1101"/>
                <a:gd name="T81" fmla="*/ 2147483647 h 777"/>
                <a:gd name="T82" fmla="*/ 2147483647 w 1101"/>
                <a:gd name="T83" fmla="*/ 2147483647 h 777"/>
                <a:gd name="T84" fmla="*/ 2147483647 w 1101"/>
                <a:gd name="T85" fmla="*/ 2147483647 h 777"/>
                <a:gd name="T86" fmla="*/ 2147483647 w 1101"/>
                <a:gd name="T87" fmla="*/ 2147483647 h 777"/>
                <a:gd name="T88" fmla="*/ 2147483647 w 1101"/>
                <a:gd name="T89" fmla="*/ 2147483647 h 777"/>
                <a:gd name="T90" fmla="*/ 2147483647 w 1101"/>
                <a:gd name="T91" fmla="*/ 2147483647 h 777"/>
                <a:gd name="T92" fmla="*/ 2147483647 w 1101"/>
                <a:gd name="T93" fmla="*/ 2147483647 h 777"/>
                <a:gd name="T94" fmla="*/ 2147483647 w 1101"/>
                <a:gd name="T95" fmla="*/ 2147483647 h 777"/>
                <a:gd name="T96" fmla="*/ 2147483647 w 1101"/>
                <a:gd name="T97" fmla="*/ 2147483647 h 777"/>
                <a:gd name="T98" fmla="*/ 2147483647 w 1101"/>
                <a:gd name="T99" fmla="*/ 2147483647 h 777"/>
                <a:gd name="T100" fmla="*/ 2147483647 w 1101"/>
                <a:gd name="T101" fmla="*/ 2147483647 h 777"/>
                <a:gd name="T102" fmla="*/ 2147483647 w 1101"/>
                <a:gd name="T103" fmla="*/ 2147483647 h 777"/>
                <a:gd name="T104" fmla="*/ 2147483647 w 1101"/>
                <a:gd name="T105" fmla="*/ 2147483647 h 777"/>
                <a:gd name="T106" fmla="*/ 2147483647 w 1101"/>
                <a:gd name="T107" fmla="*/ 2147483647 h 777"/>
                <a:gd name="T108" fmla="*/ 2147483647 w 1101"/>
                <a:gd name="T109" fmla="*/ 2147483647 h 777"/>
                <a:gd name="T110" fmla="*/ 2147483647 w 1101"/>
                <a:gd name="T111" fmla="*/ 2147483647 h 7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01"/>
                <a:gd name="T169" fmla="*/ 0 h 777"/>
                <a:gd name="T170" fmla="*/ 1101 w 1101"/>
                <a:gd name="T171" fmla="*/ 777 h 7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01" h="777">
                  <a:moveTo>
                    <a:pt x="550" y="776"/>
                  </a:moveTo>
                  <a:lnTo>
                    <a:pt x="557" y="776"/>
                  </a:lnTo>
                  <a:lnTo>
                    <a:pt x="565" y="776"/>
                  </a:lnTo>
                  <a:lnTo>
                    <a:pt x="573" y="776"/>
                  </a:lnTo>
                  <a:lnTo>
                    <a:pt x="580" y="776"/>
                  </a:lnTo>
                  <a:lnTo>
                    <a:pt x="588" y="775"/>
                  </a:lnTo>
                  <a:lnTo>
                    <a:pt x="596" y="775"/>
                  </a:lnTo>
                  <a:lnTo>
                    <a:pt x="603" y="774"/>
                  </a:lnTo>
                  <a:lnTo>
                    <a:pt x="611" y="774"/>
                  </a:lnTo>
                  <a:lnTo>
                    <a:pt x="618" y="773"/>
                  </a:lnTo>
                  <a:lnTo>
                    <a:pt x="626" y="772"/>
                  </a:lnTo>
                  <a:lnTo>
                    <a:pt x="633" y="772"/>
                  </a:lnTo>
                  <a:lnTo>
                    <a:pt x="640" y="771"/>
                  </a:lnTo>
                  <a:lnTo>
                    <a:pt x="648" y="770"/>
                  </a:lnTo>
                  <a:lnTo>
                    <a:pt x="655" y="769"/>
                  </a:lnTo>
                  <a:lnTo>
                    <a:pt x="662" y="768"/>
                  </a:lnTo>
                  <a:lnTo>
                    <a:pt x="670" y="766"/>
                  </a:lnTo>
                  <a:lnTo>
                    <a:pt x="677" y="765"/>
                  </a:lnTo>
                  <a:lnTo>
                    <a:pt x="684" y="764"/>
                  </a:lnTo>
                  <a:lnTo>
                    <a:pt x="691" y="762"/>
                  </a:lnTo>
                  <a:lnTo>
                    <a:pt x="698" y="761"/>
                  </a:lnTo>
                  <a:lnTo>
                    <a:pt x="705" y="759"/>
                  </a:lnTo>
                  <a:lnTo>
                    <a:pt x="712" y="758"/>
                  </a:lnTo>
                  <a:lnTo>
                    <a:pt x="719" y="756"/>
                  </a:lnTo>
                  <a:lnTo>
                    <a:pt x="726" y="754"/>
                  </a:lnTo>
                  <a:lnTo>
                    <a:pt x="733" y="753"/>
                  </a:lnTo>
                  <a:lnTo>
                    <a:pt x="740" y="751"/>
                  </a:lnTo>
                  <a:lnTo>
                    <a:pt x="747" y="749"/>
                  </a:lnTo>
                  <a:lnTo>
                    <a:pt x="754" y="747"/>
                  </a:lnTo>
                  <a:lnTo>
                    <a:pt x="761" y="744"/>
                  </a:lnTo>
                  <a:lnTo>
                    <a:pt x="767" y="742"/>
                  </a:lnTo>
                  <a:lnTo>
                    <a:pt x="774" y="740"/>
                  </a:lnTo>
                  <a:lnTo>
                    <a:pt x="780" y="738"/>
                  </a:lnTo>
                  <a:lnTo>
                    <a:pt x="787" y="735"/>
                  </a:lnTo>
                  <a:lnTo>
                    <a:pt x="794" y="733"/>
                  </a:lnTo>
                  <a:lnTo>
                    <a:pt x="800" y="730"/>
                  </a:lnTo>
                  <a:lnTo>
                    <a:pt x="806" y="727"/>
                  </a:lnTo>
                  <a:lnTo>
                    <a:pt x="813" y="725"/>
                  </a:lnTo>
                  <a:lnTo>
                    <a:pt x="819" y="722"/>
                  </a:lnTo>
                  <a:lnTo>
                    <a:pt x="825" y="719"/>
                  </a:lnTo>
                  <a:lnTo>
                    <a:pt x="832" y="716"/>
                  </a:lnTo>
                  <a:lnTo>
                    <a:pt x="838" y="713"/>
                  </a:lnTo>
                  <a:lnTo>
                    <a:pt x="844" y="710"/>
                  </a:lnTo>
                  <a:lnTo>
                    <a:pt x="850" y="707"/>
                  </a:lnTo>
                  <a:lnTo>
                    <a:pt x="856" y="704"/>
                  </a:lnTo>
                  <a:lnTo>
                    <a:pt x="862" y="701"/>
                  </a:lnTo>
                  <a:lnTo>
                    <a:pt x="868" y="697"/>
                  </a:lnTo>
                  <a:lnTo>
                    <a:pt x="873" y="694"/>
                  </a:lnTo>
                  <a:lnTo>
                    <a:pt x="879" y="691"/>
                  </a:lnTo>
                  <a:lnTo>
                    <a:pt x="885" y="687"/>
                  </a:lnTo>
                  <a:lnTo>
                    <a:pt x="890" y="684"/>
                  </a:lnTo>
                  <a:lnTo>
                    <a:pt x="896" y="680"/>
                  </a:lnTo>
                  <a:lnTo>
                    <a:pt x="901" y="676"/>
                  </a:lnTo>
                  <a:lnTo>
                    <a:pt x="907" y="672"/>
                  </a:lnTo>
                  <a:lnTo>
                    <a:pt x="912" y="669"/>
                  </a:lnTo>
                  <a:lnTo>
                    <a:pt x="918" y="665"/>
                  </a:lnTo>
                  <a:lnTo>
                    <a:pt x="923" y="661"/>
                  </a:lnTo>
                  <a:lnTo>
                    <a:pt x="928" y="657"/>
                  </a:lnTo>
                  <a:lnTo>
                    <a:pt x="933" y="653"/>
                  </a:lnTo>
                  <a:lnTo>
                    <a:pt x="938" y="648"/>
                  </a:lnTo>
                  <a:lnTo>
                    <a:pt x="944" y="644"/>
                  </a:lnTo>
                  <a:lnTo>
                    <a:pt x="949" y="639"/>
                  </a:lnTo>
                  <a:lnTo>
                    <a:pt x="955" y="634"/>
                  </a:lnTo>
                  <a:lnTo>
                    <a:pt x="960" y="629"/>
                  </a:lnTo>
                  <a:lnTo>
                    <a:pt x="965" y="624"/>
                  </a:lnTo>
                  <a:lnTo>
                    <a:pt x="971" y="619"/>
                  </a:lnTo>
                  <a:lnTo>
                    <a:pt x="976" y="613"/>
                  </a:lnTo>
                  <a:lnTo>
                    <a:pt x="981" y="608"/>
                  </a:lnTo>
                  <a:lnTo>
                    <a:pt x="986" y="603"/>
                  </a:lnTo>
                  <a:lnTo>
                    <a:pt x="991" y="598"/>
                  </a:lnTo>
                  <a:lnTo>
                    <a:pt x="995" y="592"/>
                  </a:lnTo>
                  <a:lnTo>
                    <a:pt x="1000" y="587"/>
                  </a:lnTo>
                  <a:lnTo>
                    <a:pt x="1005" y="581"/>
                  </a:lnTo>
                  <a:lnTo>
                    <a:pt x="1009" y="576"/>
                  </a:lnTo>
                  <a:lnTo>
                    <a:pt x="1014" y="570"/>
                  </a:lnTo>
                  <a:lnTo>
                    <a:pt x="1018" y="564"/>
                  </a:lnTo>
                  <a:lnTo>
                    <a:pt x="1022" y="559"/>
                  </a:lnTo>
                  <a:lnTo>
                    <a:pt x="1026" y="553"/>
                  </a:lnTo>
                  <a:lnTo>
                    <a:pt x="1030" y="547"/>
                  </a:lnTo>
                  <a:lnTo>
                    <a:pt x="1034" y="541"/>
                  </a:lnTo>
                  <a:lnTo>
                    <a:pt x="1038" y="535"/>
                  </a:lnTo>
                  <a:lnTo>
                    <a:pt x="1041" y="529"/>
                  </a:lnTo>
                  <a:lnTo>
                    <a:pt x="1045" y="523"/>
                  </a:lnTo>
                  <a:lnTo>
                    <a:pt x="1048" y="517"/>
                  </a:lnTo>
                  <a:lnTo>
                    <a:pt x="1052" y="511"/>
                  </a:lnTo>
                  <a:lnTo>
                    <a:pt x="1055" y="505"/>
                  </a:lnTo>
                  <a:lnTo>
                    <a:pt x="1058" y="498"/>
                  </a:lnTo>
                  <a:lnTo>
                    <a:pt x="1061" y="492"/>
                  </a:lnTo>
                  <a:lnTo>
                    <a:pt x="1064" y="486"/>
                  </a:lnTo>
                  <a:lnTo>
                    <a:pt x="1067" y="480"/>
                  </a:lnTo>
                  <a:lnTo>
                    <a:pt x="1070" y="473"/>
                  </a:lnTo>
                  <a:lnTo>
                    <a:pt x="1072" y="467"/>
                  </a:lnTo>
                  <a:lnTo>
                    <a:pt x="1075" y="460"/>
                  </a:lnTo>
                  <a:lnTo>
                    <a:pt x="1077" y="454"/>
                  </a:lnTo>
                  <a:lnTo>
                    <a:pt x="1079" y="447"/>
                  </a:lnTo>
                  <a:lnTo>
                    <a:pt x="1082" y="441"/>
                  </a:lnTo>
                  <a:lnTo>
                    <a:pt x="1084" y="434"/>
                  </a:lnTo>
                  <a:lnTo>
                    <a:pt x="1086" y="428"/>
                  </a:lnTo>
                  <a:lnTo>
                    <a:pt x="1087" y="421"/>
                  </a:lnTo>
                  <a:lnTo>
                    <a:pt x="1089" y="414"/>
                  </a:lnTo>
                  <a:lnTo>
                    <a:pt x="1091" y="407"/>
                  </a:lnTo>
                  <a:lnTo>
                    <a:pt x="1092" y="401"/>
                  </a:lnTo>
                  <a:lnTo>
                    <a:pt x="1093" y="394"/>
                  </a:lnTo>
                  <a:lnTo>
                    <a:pt x="1095" y="387"/>
                  </a:lnTo>
                  <a:lnTo>
                    <a:pt x="1096" y="380"/>
                  </a:lnTo>
                  <a:lnTo>
                    <a:pt x="1097" y="373"/>
                  </a:lnTo>
                  <a:lnTo>
                    <a:pt x="1097" y="366"/>
                  </a:lnTo>
                  <a:lnTo>
                    <a:pt x="1098" y="360"/>
                  </a:lnTo>
                  <a:lnTo>
                    <a:pt x="1099" y="353"/>
                  </a:lnTo>
                  <a:lnTo>
                    <a:pt x="1099" y="346"/>
                  </a:lnTo>
                  <a:lnTo>
                    <a:pt x="1099" y="339"/>
                  </a:lnTo>
                  <a:lnTo>
                    <a:pt x="1100" y="332"/>
                  </a:lnTo>
                  <a:lnTo>
                    <a:pt x="1100" y="325"/>
                  </a:lnTo>
                  <a:lnTo>
                    <a:pt x="1100" y="317"/>
                  </a:lnTo>
                  <a:lnTo>
                    <a:pt x="1099" y="310"/>
                  </a:lnTo>
                  <a:lnTo>
                    <a:pt x="1099" y="303"/>
                  </a:lnTo>
                  <a:lnTo>
                    <a:pt x="1099" y="296"/>
                  </a:lnTo>
                  <a:lnTo>
                    <a:pt x="1098" y="288"/>
                  </a:lnTo>
                  <a:lnTo>
                    <a:pt x="1097" y="281"/>
                  </a:lnTo>
                  <a:lnTo>
                    <a:pt x="1096" y="274"/>
                  </a:lnTo>
                  <a:lnTo>
                    <a:pt x="1095" y="267"/>
                  </a:lnTo>
                  <a:lnTo>
                    <a:pt x="1094" y="260"/>
                  </a:lnTo>
                  <a:lnTo>
                    <a:pt x="1093" y="253"/>
                  </a:lnTo>
                  <a:lnTo>
                    <a:pt x="1092" y="246"/>
                  </a:lnTo>
                  <a:lnTo>
                    <a:pt x="1090" y="239"/>
                  </a:lnTo>
                  <a:lnTo>
                    <a:pt x="1089" y="232"/>
                  </a:lnTo>
                  <a:lnTo>
                    <a:pt x="1087" y="226"/>
                  </a:lnTo>
                  <a:lnTo>
                    <a:pt x="1085" y="219"/>
                  </a:lnTo>
                  <a:lnTo>
                    <a:pt x="1083" y="212"/>
                  </a:lnTo>
                  <a:lnTo>
                    <a:pt x="1081" y="206"/>
                  </a:lnTo>
                  <a:lnTo>
                    <a:pt x="1079" y="199"/>
                  </a:lnTo>
                  <a:lnTo>
                    <a:pt x="1076" y="193"/>
                  </a:lnTo>
                  <a:lnTo>
                    <a:pt x="1074" y="186"/>
                  </a:lnTo>
                  <a:lnTo>
                    <a:pt x="1071" y="180"/>
                  </a:lnTo>
                  <a:lnTo>
                    <a:pt x="1068" y="173"/>
                  </a:lnTo>
                  <a:lnTo>
                    <a:pt x="1065" y="167"/>
                  </a:lnTo>
                  <a:lnTo>
                    <a:pt x="1063" y="161"/>
                  </a:lnTo>
                  <a:lnTo>
                    <a:pt x="1059" y="155"/>
                  </a:lnTo>
                  <a:lnTo>
                    <a:pt x="1056" y="149"/>
                  </a:lnTo>
                  <a:lnTo>
                    <a:pt x="1053" y="144"/>
                  </a:lnTo>
                  <a:lnTo>
                    <a:pt x="1049" y="138"/>
                  </a:lnTo>
                  <a:lnTo>
                    <a:pt x="1046" y="133"/>
                  </a:lnTo>
                  <a:lnTo>
                    <a:pt x="1042" y="127"/>
                  </a:lnTo>
                  <a:lnTo>
                    <a:pt x="1038" y="121"/>
                  </a:lnTo>
                  <a:lnTo>
                    <a:pt x="1034" y="116"/>
                  </a:lnTo>
                  <a:lnTo>
                    <a:pt x="1030" y="111"/>
                  </a:lnTo>
                  <a:lnTo>
                    <a:pt x="1026" y="105"/>
                  </a:lnTo>
                  <a:lnTo>
                    <a:pt x="1022" y="100"/>
                  </a:lnTo>
                  <a:lnTo>
                    <a:pt x="1018" y="95"/>
                  </a:lnTo>
                  <a:lnTo>
                    <a:pt x="1013" y="90"/>
                  </a:lnTo>
                  <a:lnTo>
                    <a:pt x="1009" y="85"/>
                  </a:lnTo>
                  <a:lnTo>
                    <a:pt x="1004" y="81"/>
                  </a:lnTo>
                  <a:lnTo>
                    <a:pt x="999" y="76"/>
                  </a:lnTo>
                  <a:lnTo>
                    <a:pt x="994" y="72"/>
                  </a:lnTo>
                  <a:lnTo>
                    <a:pt x="989" y="67"/>
                  </a:lnTo>
                  <a:lnTo>
                    <a:pt x="984" y="63"/>
                  </a:lnTo>
                  <a:lnTo>
                    <a:pt x="979" y="59"/>
                  </a:lnTo>
                  <a:lnTo>
                    <a:pt x="974" y="55"/>
                  </a:lnTo>
                  <a:lnTo>
                    <a:pt x="968" y="51"/>
                  </a:lnTo>
                  <a:lnTo>
                    <a:pt x="963" y="47"/>
                  </a:lnTo>
                  <a:lnTo>
                    <a:pt x="957" y="44"/>
                  </a:lnTo>
                  <a:lnTo>
                    <a:pt x="951" y="40"/>
                  </a:lnTo>
                  <a:lnTo>
                    <a:pt x="945" y="37"/>
                  </a:lnTo>
                  <a:lnTo>
                    <a:pt x="939" y="34"/>
                  </a:lnTo>
                  <a:lnTo>
                    <a:pt x="934" y="31"/>
                  </a:lnTo>
                  <a:lnTo>
                    <a:pt x="929" y="29"/>
                  </a:lnTo>
                  <a:lnTo>
                    <a:pt x="923" y="26"/>
                  </a:lnTo>
                  <a:lnTo>
                    <a:pt x="918" y="24"/>
                  </a:lnTo>
                  <a:lnTo>
                    <a:pt x="912" y="22"/>
                  </a:lnTo>
                  <a:lnTo>
                    <a:pt x="907" y="20"/>
                  </a:lnTo>
                  <a:lnTo>
                    <a:pt x="901" y="18"/>
                  </a:lnTo>
                  <a:lnTo>
                    <a:pt x="895" y="16"/>
                  </a:lnTo>
                  <a:lnTo>
                    <a:pt x="889" y="14"/>
                  </a:lnTo>
                  <a:lnTo>
                    <a:pt x="883" y="13"/>
                  </a:lnTo>
                  <a:lnTo>
                    <a:pt x="877" y="11"/>
                  </a:lnTo>
                  <a:lnTo>
                    <a:pt x="871" y="10"/>
                  </a:lnTo>
                  <a:lnTo>
                    <a:pt x="865" y="8"/>
                  </a:lnTo>
                  <a:lnTo>
                    <a:pt x="859" y="7"/>
                  </a:lnTo>
                  <a:lnTo>
                    <a:pt x="853" y="6"/>
                  </a:lnTo>
                  <a:lnTo>
                    <a:pt x="846" y="5"/>
                  </a:lnTo>
                  <a:lnTo>
                    <a:pt x="840" y="4"/>
                  </a:lnTo>
                  <a:lnTo>
                    <a:pt x="833" y="3"/>
                  </a:lnTo>
                  <a:lnTo>
                    <a:pt x="827" y="3"/>
                  </a:lnTo>
                  <a:lnTo>
                    <a:pt x="820" y="2"/>
                  </a:lnTo>
                  <a:lnTo>
                    <a:pt x="813" y="1"/>
                  </a:lnTo>
                  <a:lnTo>
                    <a:pt x="807" y="1"/>
                  </a:lnTo>
                  <a:lnTo>
                    <a:pt x="800" y="1"/>
                  </a:lnTo>
                  <a:lnTo>
                    <a:pt x="793" y="0"/>
                  </a:lnTo>
                  <a:lnTo>
                    <a:pt x="786" y="0"/>
                  </a:lnTo>
                  <a:lnTo>
                    <a:pt x="779" y="0"/>
                  </a:lnTo>
                  <a:lnTo>
                    <a:pt x="772" y="0"/>
                  </a:lnTo>
                  <a:lnTo>
                    <a:pt x="765" y="0"/>
                  </a:lnTo>
                  <a:lnTo>
                    <a:pt x="757" y="0"/>
                  </a:lnTo>
                  <a:lnTo>
                    <a:pt x="750" y="0"/>
                  </a:lnTo>
                  <a:lnTo>
                    <a:pt x="743" y="1"/>
                  </a:lnTo>
                  <a:lnTo>
                    <a:pt x="736" y="1"/>
                  </a:lnTo>
                  <a:lnTo>
                    <a:pt x="728" y="1"/>
                  </a:lnTo>
                  <a:lnTo>
                    <a:pt x="721" y="2"/>
                  </a:lnTo>
                  <a:lnTo>
                    <a:pt x="713" y="2"/>
                  </a:lnTo>
                  <a:lnTo>
                    <a:pt x="706" y="3"/>
                  </a:lnTo>
                  <a:lnTo>
                    <a:pt x="698" y="4"/>
                  </a:lnTo>
                  <a:lnTo>
                    <a:pt x="691" y="4"/>
                  </a:lnTo>
                  <a:lnTo>
                    <a:pt x="683" y="5"/>
                  </a:lnTo>
                  <a:lnTo>
                    <a:pt x="675" y="6"/>
                  </a:lnTo>
                  <a:lnTo>
                    <a:pt x="668" y="7"/>
                  </a:lnTo>
                  <a:lnTo>
                    <a:pt x="660" y="8"/>
                  </a:lnTo>
                  <a:lnTo>
                    <a:pt x="652" y="9"/>
                  </a:lnTo>
                  <a:lnTo>
                    <a:pt x="644" y="10"/>
                  </a:lnTo>
                  <a:lnTo>
                    <a:pt x="636" y="11"/>
                  </a:lnTo>
                  <a:lnTo>
                    <a:pt x="628" y="12"/>
                  </a:lnTo>
                  <a:lnTo>
                    <a:pt x="621" y="13"/>
                  </a:lnTo>
                  <a:lnTo>
                    <a:pt x="613" y="14"/>
                  </a:lnTo>
                  <a:lnTo>
                    <a:pt x="605" y="16"/>
                  </a:lnTo>
                  <a:lnTo>
                    <a:pt x="597" y="17"/>
                  </a:lnTo>
                  <a:lnTo>
                    <a:pt x="588" y="18"/>
                  </a:lnTo>
                  <a:lnTo>
                    <a:pt x="580" y="20"/>
                  </a:lnTo>
                  <a:lnTo>
                    <a:pt x="572" y="21"/>
                  </a:lnTo>
                  <a:lnTo>
                    <a:pt x="564" y="23"/>
                  </a:lnTo>
                  <a:lnTo>
                    <a:pt x="556" y="24"/>
                  </a:lnTo>
                  <a:lnTo>
                    <a:pt x="548" y="23"/>
                  </a:lnTo>
                  <a:lnTo>
                    <a:pt x="540" y="21"/>
                  </a:lnTo>
                  <a:lnTo>
                    <a:pt x="532" y="20"/>
                  </a:lnTo>
                  <a:lnTo>
                    <a:pt x="524" y="19"/>
                  </a:lnTo>
                  <a:lnTo>
                    <a:pt x="516" y="17"/>
                  </a:lnTo>
                  <a:lnTo>
                    <a:pt x="508" y="16"/>
                  </a:lnTo>
                  <a:lnTo>
                    <a:pt x="500" y="15"/>
                  </a:lnTo>
                  <a:lnTo>
                    <a:pt x="492" y="14"/>
                  </a:lnTo>
                  <a:lnTo>
                    <a:pt x="484" y="12"/>
                  </a:lnTo>
                  <a:lnTo>
                    <a:pt x="476" y="11"/>
                  </a:lnTo>
                  <a:lnTo>
                    <a:pt x="469" y="10"/>
                  </a:lnTo>
                  <a:lnTo>
                    <a:pt x="461" y="9"/>
                  </a:lnTo>
                  <a:lnTo>
                    <a:pt x="453" y="8"/>
                  </a:lnTo>
                  <a:lnTo>
                    <a:pt x="445" y="7"/>
                  </a:lnTo>
                  <a:lnTo>
                    <a:pt x="438" y="6"/>
                  </a:lnTo>
                  <a:lnTo>
                    <a:pt x="430" y="5"/>
                  </a:lnTo>
                  <a:lnTo>
                    <a:pt x="423" y="5"/>
                  </a:lnTo>
                  <a:lnTo>
                    <a:pt x="415" y="4"/>
                  </a:lnTo>
                  <a:lnTo>
                    <a:pt x="408" y="3"/>
                  </a:lnTo>
                  <a:lnTo>
                    <a:pt x="400" y="3"/>
                  </a:lnTo>
                  <a:lnTo>
                    <a:pt x="393" y="2"/>
                  </a:lnTo>
                  <a:lnTo>
                    <a:pt x="385" y="2"/>
                  </a:lnTo>
                  <a:lnTo>
                    <a:pt x="378" y="1"/>
                  </a:lnTo>
                  <a:lnTo>
                    <a:pt x="371" y="1"/>
                  </a:lnTo>
                  <a:lnTo>
                    <a:pt x="363" y="0"/>
                  </a:lnTo>
                  <a:lnTo>
                    <a:pt x="356" y="0"/>
                  </a:lnTo>
                  <a:lnTo>
                    <a:pt x="349" y="0"/>
                  </a:lnTo>
                  <a:lnTo>
                    <a:pt x="342" y="0"/>
                  </a:lnTo>
                  <a:lnTo>
                    <a:pt x="335" y="0"/>
                  </a:lnTo>
                  <a:lnTo>
                    <a:pt x="328" y="0"/>
                  </a:lnTo>
                  <a:lnTo>
                    <a:pt x="321" y="0"/>
                  </a:lnTo>
                  <a:lnTo>
                    <a:pt x="314" y="0"/>
                  </a:lnTo>
                  <a:lnTo>
                    <a:pt x="307" y="0"/>
                  </a:lnTo>
                  <a:lnTo>
                    <a:pt x="300" y="1"/>
                  </a:lnTo>
                  <a:lnTo>
                    <a:pt x="294" y="1"/>
                  </a:lnTo>
                  <a:lnTo>
                    <a:pt x="287" y="2"/>
                  </a:lnTo>
                  <a:lnTo>
                    <a:pt x="280" y="2"/>
                  </a:lnTo>
                  <a:lnTo>
                    <a:pt x="274" y="3"/>
                  </a:lnTo>
                  <a:lnTo>
                    <a:pt x="267" y="4"/>
                  </a:lnTo>
                  <a:lnTo>
                    <a:pt x="261" y="4"/>
                  </a:lnTo>
                  <a:lnTo>
                    <a:pt x="255" y="5"/>
                  </a:lnTo>
                  <a:lnTo>
                    <a:pt x="248" y="6"/>
                  </a:lnTo>
                  <a:lnTo>
                    <a:pt x="242" y="7"/>
                  </a:lnTo>
                  <a:lnTo>
                    <a:pt x="236" y="9"/>
                  </a:lnTo>
                  <a:lnTo>
                    <a:pt x="230" y="10"/>
                  </a:lnTo>
                  <a:lnTo>
                    <a:pt x="224" y="11"/>
                  </a:lnTo>
                  <a:lnTo>
                    <a:pt x="218" y="13"/>
                  </a:lnTo>
                  <a:lnTo>
                    <a:pt x="212" y="14"/>
                  </a:lnTo>
                  <a:lnTo>
                    <a:pt x="206" y="16"/>
                  </a:lnTo>
                  <a:lnTo>
                    <a:pt x="200" y="18"/>
                  </a:lnTo>
                  <a:lnTo>
                    <a:pt x="195" y="20"/>
                  </a:lnTo>
                  <a:lnTo>
                    <a:pt x="189" y="22"/>
                  </a:lnTo>
                  <a:lnTo>
                    <a:pt x="184" y="24"/>
                  </a:lnTo>
                  <a:lnTo>
                    <a:pt x="178" y="26"/>
                  </a:lnTo>
                  <a:lnTo>
                    <a:pt x="173" y="28"/>
                  </a:lnTo>
                  <a:lnTo>
                    <a:pt x="168" y="31"/>
                  </a:lnTo>
                  <a:lnTo>
                    <a:pt x="163" y="33"/>
                  </a:lnTo>
                  <a:lnTo>
                    <a:pt x="156" y="36"/>
                  </a:lnTo>
                  <a:lnTo>
                    <a:pt x="151" y="40"/>
                  </a:lnTo>
                  <a:lnTo>
                    <a:pt x="145" y="43"/>
                  </a:lnTo>
                  <a:lnTo>
                    <a:pt x="139" y="47"/>
                  </a:lnTo>
                  <a:lnTo>
                    <a:pt x="133" y="51"/>
                  </a:lnTo>
                  <a:lnTo>
                    <a:pt x="128" y="54"/>
                  </a:lnTo>
                  <a:lnTo>
                    <a:pt x="122" y="58"/>
                  </a:lnTo>
                  <a:lnTo>
                    <a:pt x="117" y="63"/>
                  </a:lnTo>
                  <a:lnTo>
                    <a:pt x="112" y="67"/>
                  </a:lnTo>
                  <a:lnTo>
                    <a:pt x="107" y="71"/>
                  </a:lnTo>
                  <a:lnTo>
                    <a:pt x="102" y="76"/>
                  </a:lnTo>
                  <a:lnTo>
                    <a:pt x="97" y="80"/>
                  </a:lnTo>
                  <a:lnTo>
                    <a:pt x="92" y="85"/>
                  </a:lnTo>
                  <a:lnTo>
                    <a:pt x="87" y="90"/>
                  </a:lnTo>
                  <a:lnTo>
                    <a:pt x="83" y="95"/>
                  </a:lnTo>
                  <a:lnTo>
                    <a:pt x="78" y="100"/>
                  </a:lnTo>
                  <a:lnTo>
                    <a:pt x="74" y="105"/>
                  </a:lnTo>
                  <a:lnTo>
                    <a:pt x="70" y="110"/>
                  </a:lnTo>
                  <a:lnTo>
                    <a:pt x="66" y="116"/>
                  </a:lnTo>
                  <a:lnTo>
                    <a:pt x="62" y="121"/>
                  </a:lnTo>
                  <a:lnTo>
                    <a:pt x="58" y="127"/>
                  </a:lnTo>
                  <a:lnTo>
                    <a:pt x="54" y="132"/>
                  </a:lnTo>
                  <a:lnTo>
                    <a:pt x="51" y="138"/>
                  </a:lnTo>
                  <a:lnTo>
                    <a:pt x="47" y="144"/>
                  </a:lnTo>
                  <a:lnTo>
                    <a:pt x="44" y="149"/>
                  </a:lnTo>
                  <a:lnTo>
                    <a:pt x="41" y="155"/>
                  </a:lnTo>
                  <a:lnTo>
                    <a:pt x="37" y="161"/>
                  </a:lnTo>
                  <a:lnTo>
                    <a:pt x="34" y="167"/>
                  </a:lnTo>
                  <a:lnTo>
                    <a:pt x="32" y="173"/>
                  </a:lnTo>
                  <a:lnTo>
                    <a:pt x="29" y="180"/>
                  </a:lnTo>
                  <a:lnTo>
                    <a:pt x="26" y="186"/>
                  </a:lnTo>
                  <a:lnTo>
                    <a:pt x="24" y="192"/>
                  </a:lnTo>
                  <a:lnTo>
                    <a:pt x="21" y="199"/>
                  </a:lnTo>
                  <a:lnTo>
                    <a:pt x="19" y="205"/>
                  </a:lnTo>
                  <a:lnTo>
                    <a:pt x="17" y="212"/>
                  </a:lnTo>
                  <a:lnTo>
                    <a:pt x="15" y="219"/>
                  </a:lnTo>
                  <a:lnTo>
                    <a:pt x="13" y="226"/>
                  </a:lnTo>
                  <a:lnTo>
                    <a:pt x="11" y="232"/>
                  </a:lnTo>
                  <a:lnTo>
                    <a:pt x="10" y="239"/>
                  </a:lnTo>
                  <a:lnTo>
                    <a:pt x="8" y="246"/>
                  </a:lnTo>
                  <a:lnTo>
                    <a:pt x="7" y="253"/>
                  </a:lnTo>
                  <a:lnTo>
                    <a:pt x="5" y="260"/>
                  </a:lnTo>
                  <a:lnTo>
                    <a:pt x="4" y="267"/>
                  </a:lnTo>
                  <a:lnTo>
                    <a:pt x="3" y="274"/>
                  </a:lnTo>
                  <a:lnTo>
                    <a:pt x="2" y="281"/>
                  </a:lnTo>
                  <a:lnTo>
                    <a:pt x="2" y="288"/>
                  </a:lnTo>
                  <a:lnTo>
                    <a:pt x="1" y="296"/>
                  </a:lnTo>
                  <a:lnTo>
                    <a:pt x="1" y="303"/>
                  </a:lnTo>
                  <a:lnTo>
                    <a:pt x="0" y="310"/>
                  </a:lnTo>
                  <a:lnTo>
                    <a:pt x="0" y="317"/>
                  </a:lnTo>
                  <a:lnTo>
                    <a:pt x="0" y="325"/>
                  </a:lnTo>
                  <a:lnTo>
                    <a:pt x="0" y="332"/>
                  </a:lnTo>
                  <a:lnTo>
                    <a:pt x="0" y="339"/>
                  </a:lnTo>
                  <a:lnTo>
                    <a:pt x="1" y="346"/>
                  </a:lnTo>
                  <a:lnTo>
                    <a:pt x="1" y="353"/>
                  </a:lnTo>
                  <a:lnTo>
                    <a:pt x="2" y="360"/>
                  </a:lnTo>
                  <a:lnTo>
                    <a:pt x="2" y="366"/>
                  </a:lnTo>
                  <a:lnTo>
                    <a:pt x="3" y="373"/>
                  </a:lnTo>
                  <a:lnTo>
                    <a:pt x="4" y="380"/>
                  </a:lnTo>
                  <a:lnTo>
                    <a:pt x="5" y="387"/>
                  </a:lnTo>
                  <a:lnTo>
                    <a:pt x="6" y="394"/>
                  </a:lnTo>
                  <a:lnTo>
                    <a:pt x="8" y="401"/>
                  </a:lnTo>
                  <a:lnTo>
                    <a:pt x="9" y="407"/>
                  </a:lnTo>
                  <a:lnTo>
                    <a:pt x="11" y="414"/>
                  </a:lnTo>
                  <a:lnTo>
                    <a:pt x="12" y="421"/>
                  </a:lnTo>
                  <a:lnTo>
                    <a:pt x="14" y="428"/>
                  </a:lnTo>
                  <a:lnTo>
                    <a:pt x="16" y="434"/>
                  </a:lnTo>
                  <a:lnTo>
                    <a:pt x="18" y="441"/>
                  </a:lnTo>
                  <a:lnTo>
                    <a:pt x="20" y="447"/>
                  </a:lnTo>
                  <a:lnTo>
                    <a:pt x="22" y="454"/>
                  </a:lnTo>
                  <a:lnTo>
                    <a:pt x="25" y="460"/>
                  </a:lnTo>
                  <a:lnTo>
                    <a:pt x="27" y="467"/>
                  </a:lnTo>
                  <a:lnTo>
                    <a:pt x="30" y="473"/>
                  </a:lnTo>
                  <a:lnTo>
                    <a:pt x="33" y="480"/>
                  </a:lnTo>
                  <a:lnTo>
                    <a:pt x="35" y="486"/>
                  </a:lnTo>
                  <a:lnTo>
                    <a:pt x="38" y="492"/>
                  </a:lnTo>
                  <a:lnTo>
                    <a:pt x="41" y="498"/>
                  </a:lnTo>
                  <a:lnTo>
                    <a:pt x="44" y="505"/>
                  </a:lnTo>
                  <a:lnTo>
                    <a:pt x="48" y="511"/>
                  </a:lnTo>
                  <a:lnTo>
                    <a:pt x="51" y="517"/>
                  </a:lnTo>
                  <a:lnTo>
                    <a:pt x="55" y="523"/>
                  </a:lnTo>
                  <a:lnTo>
                    <a:pt x="58" y="529"/>
                  </a:lnTo>
                  <a:lnTo>
                    <a:pt x="62" y="535"/>
                  </a:lnTo>
                  <a:lnTo>
                    <a:pt x="66" y="541"/>
                  </a:lnTo>
                  <a:lnTo>
                    <a:pt x="69" y="547"/>
                  </a:lnTo>
                  <a:lnTo>
                    <a:pt x="73" y="553"/>
                  </a:lnTo>
                  <a:lnTo>
                    <a:pt x="77" y="559"/>
                  </a:lnTo>
                  <a:lnTo>
                    <a:pt x="82" y="564"/>
                  </a:lnTo>
                  <a:lnTo>
                    <a:pt x="86" y="570"/>
                  </a:lnTo>
                  <a:lnTo>
                    <a:pt x="90" y="576"/>
                  </a:lnTo>
                  <a:lnTo>
                    <a:pt x="95" y="581"/>
                  </a:lnTo>
                  <a:lnTo>
                    <a:pt x="99" y="587"/>
                  </a:lnTo>
                  <a:lnTo>
                    <a:pt x="104" y="592"/>
                  </a:lnTo>
                  <a:lnTo>
                    <a:pt x="109" y="598"/>
                  </a:lnTo>
                  <a:lnTo>
                    <a:pt x="114" y="603"/>
                  </a:lnTo>
                  <a:lnTo>
                    <a:pt x="118" y="608"/>
                  </a:lnTo>
                  <a:lnTo>
                    <a:pt x="124" y="613"/>
                  </a:lnTo>
                  <a:lnTo>
                    <a:pt x="129" y="619"/>
                  </a:lnTo>
                  <a:lnTo>
                    <a:pt x="134" y="624"/>
                  </a:lnTo>
                  <a:lnTo>
                    <a:pt x="139" y="629"/>
                  </a:lnTo>
                  <a:lnTo>
                    <a:pt x="145" y="634"/>
                  </a:lnTo>
                  <a:lnTo>
                    <a:pt x="150" y="639"/>
                  </a:lnTo>
                  <a:lnTo>
                    <a:pt x="156" y="644"/>
                  </a:lnTo>
                  <a:lnTo>
                    <a:pt x="161" y="648"/>
                  </a:lnTo>
                  <a:lnTo>
                    <a:pt x="166" y="653"/>
                  </a:lnTo>
                  <a:lnTo>
                    <a:pt x="171" y="657"/>
                  </a:lnTo>
                  <a:lnTo>
                    <a:pt x="177" y="661"/>
                  </a:lnTo>
                  <a:lnTo>
                    <a:pt x="182" y="665"/>
                  </a:lnTo>
                  <a:lnTo>
                    <a:pt x="187" y="669"/>
                  </a:lnTo>
                  <a:lnTo>
                    <a:pt x="193" y="672"/>
                  </a:lnTo>
                  <a:lnTo>
                    <a:pt x="198" y="676"/>
                  </a:lnTo>
                  <a:lnTo>
                    <a:pt x="204" y="680"/>
                  </a:lnTo>
                  <a:lnTo>
                    <a:pt x="209" y="684"/>
                  </a:lnTo>
                  <a:lnTo>
                    <a:pt x="215" y="687"/>
                  </a:lnTo>
                  <a:lnTo>
                    <a:pt x="220" y="691"/>
                  </a:lnTo>
                  <a:lnTo>
                    <a:pt x="226" y="694"/>
                  </a:lnTo>
                  <a:lnTo>
                    <a:pt x="232" y="697"/>
                  </a:lnTo>
                  <a:lnTo>
                    <a:pt x="238" y="701"/>
                  </a:lnTo>
                  <a:lnTo>
                    <a:pt x="244" y="704"/>
                  </a:lnTo>
                  <a:lnTo>
                    <a:pt x="250" y="707"/>
                  </a:lnTo>
                  <a:lnTo>
                    <a:pt x="256" y="710"/>
                  </a:lnTo>
                  <a:lnTo>
                    <a:pt x="262" y="713"/>
                  </a:lnTo>
                  <a:lnTo>
                    <a:pt x="268" y="716"/>
                  </a:lnTo>
                  <a:lnTo>
                    <a:pt x="274" y="719"/>
                  </a:lnTo>
                  <a:lnTo>
                    <a:pt x="281" y="722"/>
                  </a:lnTo>
                  <a:lnTo>
                    <a:pt x="287" y="725"/>
                  </a:lnTo>
                  <a:lnTo>
                    <a:pt x="293" y="727"/>
                  </a:lnTo>
                  <a:lnTo>
                    <a:pt x="300" y="730"/>
                  </a:lnTo>
                  <a:lnTo>
                    <a:pt x="306" y="733"/>
                  </a:lnTo>
                  <a:lnTo>
                    <a:pt x="313" y="735"/>
                  </a:lnTo>
                  <a:lnTo>
                    <a:pt x="319" y="738"/>
                  </a:lnTo>
                  <a:lnTo>
                    <a:pt x="326" y="740"/>
                  </a:lnTo>
                  <a:lnTo>
                    <a:pt x="332" y="742"/>
                  </a:lnTo>
                  <a:lnTo>
                    <a:pt x="339" y="744"/>
                  </a:lnTo>
                  <a:lnTo>
                    <a:pt x="346" y="747"/>
                  </a:lnTo>
                  <a:lnTo>
                    <a:pt x="353" y="749"/>
                  </a:lnTo>
                  <a:lnTo>
                    <a:pt x="359" y="751"/>
                  </a:lnTo>
                  <a:lnTo>
                    <a:pt x="366" y="753"/>
                  </a:lnTo>
                  <a:lnTo>
                    <a:pt x="373" y="754"/>
                  </a:lnTo>
                  <a:lnTo>
                    <a:pt x="380" y="756"/>
                  </a:lnTo>
                  <a:lnTo>
                    <a:pt x="387" y="758"/>
                  </a:lnTo>
                  <a:lnTo>
                    <a:pt x="394" y="759"/>
                  </a:lnTo>
                  <a:lnTo>
                    <a:pt x="401" y="761"/>
                  </a:lnTo>
                  <a:lnTo>
                    <a:pt x="408" y="762"/>
                  </a:lnTo>
                  <a:lnTo>
                    <a:pt x="416" y="764"/>
                  </a:lnTo>
                  <a:lnTo>
                    <a:pt x="423" y="765"/>
                  </a:lnTo>
                  <a:lnTo>
                    <a:pt x="430" y="766"/>
                  </a:lnTo>
                  <a:lnTo>
                    <a:pt x="437" y="768"/>
                  </a:lnTo>
                  <a:lnTo>
                    <a:pt x="444" y="769"/>
                  </a:lnTo>
                  <a:lnTo>
                    <a:pt x="452" y="770"/>
                  </a:lnTo>
                  <a:lnTo>
                    <a:pt x="459" y="771"/>
                  </a:lnTo>
                  <a:lnTo>
                    <a:pt x="467" y="772"/>
                  </a:lnTo>
                  <a:lnTo>
                    <a:pt x="474" y="772"/>
                  </a:lnTo>
                  <a:lnTo>
                    <a:pt x="481" y="773"/>
                  </a:lnTo>
                  <a:lnTo>
                    <a:pt x="489" y="774"/>
                  </a:lnTo>
                  <a:lnTo>
                    <a:pt x="496" y="774"/>
                  </a:lnTo>
                  <a:lnTo>
                    <a:pt x="504" y="775"/>
                  </a:lnTo>
                  <a:lnTo>
                    <a:pt x="511" y="775"/>
                  </a:lnTo>
                  <a:lnTo>
                    <a:pt x="519" y="776"/>
                  </a:lnTo>
                  <a:lnTo>
                    <a:pt x="527" y="776"/>
                  </a:lnTo>
                  <a:lnTo>
                    <a:pt x="534" y="776"/>
                  </a:lnTo>
                  <a:lnTo>
                    <a:pt x="542" y="776"/>
                  </a:lnTo>
                  <a:lnTo>
                    <a:pt x="550" y="776"/>
                  </a:lnTo>
                </a:path>
              </a:pathLst>
            </a:custGeom>
            <a:solidFill>
              <a:srgbClr val="999999"/>
            </a:solidFill>
            <a:ln w="12700" cap="rnd">
              <a:solidFill>
                <a:schemeClr val="tx1"/>
              </a:solidFill>
              <a:round/>
              <a:headEnd/>
              <a:tailEnd/>
            </a:ln>
          </p:spPr>
          <p:txBody>
            <a:bodyPr/>
            <a:lstStyle/>
            <a:p>
              <a:endParaRPr lang="da-DK"/>
            </a:p>
          </p:txBody>
        </p:sp>
        <p:sp>
          <p:nvSpPr>
            <p:cNvPr id="28697" name="Freeform 421"/>
            <p:cNvSpPr>
              <a:spLocks/>
            </p:cNvSpPr>
            <p:nvPr/>
          </p:nvSpPr>
          <p:spPr bwMode="auto">
            <a:xfrm rot="5400000">
              <a:off x="751842" y="2136233"/>
              <a:ext cx="728768" cy="510718"/>
            </a:xfrm>
            <a:custGeom>
              <a:avLst/>
              <a:gdLst>
                <a:gd name="T0" fmla="*/ 2147483647 w 1101"/>
                <a:gd name="T1" fmla="*/ 2147483647 h 777"/>
                <a:gd name="T2" fmla="*/ 2147483647 w 1101"/>
                <a:gd name="T3" fmla="*/ 2147483647 h 777"/>
                <a:gd name="T4" fmla="*/ 2147483647 w 1101"/>
                <a:gd name="T5" fmla="*/ 2147483647 h 777"/>
                <a:gd name="T6" fmla="*/ 2147483647 w 1101"/>
                <a:gd name="T7" fmla="*/ 2147483647 h 777"/>
                <a:gd name="T8" fmla="*/ 2147483647 w 1101"/>
                <a:gd name="T9" fmla="*/ 2147483647 h 777"/>
                <a:gd name="T10" fmla="*/ 2147483647 w 1101"/>
                <a:gd name="T11" fmla="*/ 2147483647 h 777"/>
                <a:gd name="T12" fmla="*/ 2147483647 w 1101"/>
                <a:gd name="T13" fmla="*/ 2147483647 h 777"/>
                <a:gd name="T14" fmla="*/ 2147483647 w 1101"/>
                <a:gd name="T15" fmla="*/ 2147483647 h 777"/>
                <a:gd name="T16" fmla="*/ 2147483647 w 1101"/>
                <a:gd name="T17" fmla="*/ 2147483647 h 777"/>
                <a:gd name="T18" fmla="*/ 2147483647 w 1101"/>
                <a:gd name="T19" fmla="*/ 2147483647 h 777"/>
                <a:gd name="T20" fmla="*/ 2147483647 w 1101"/>
                <a:gd name="T21" fmla="*/ 2147483647 h 777"/>
                <a:gd name="T22" fmla="*/ 2147483647 w 1101"/>
                <a:gd name="T23" fmla="*/ 2147483647 h 777"/>
                <a:gd name="T24" fmla="*/ 2147483647 w 1101"/>
                <a:gd name="T25" fmla="*/ 2147483647 h 777"/>
                <a:gd name="T26" fmla="*/ 2147483647 w 1101"/>
                <a:gd name="T27" fmla="*/ 2147483647 h 777"/>
                <a:gd name="T28" fmla="*/ 2147483647 w 1101"/>
                <a:gd name="T29" fmla="*/ 2147483647 h 777"/>
                <a:gd name="T30" fmla="*/ 2147483647 w 1101"/>
                <a:gd name="T31" fmla="*/ 2147483647 h 777"/>
                <a:gd name="T32" fmla="*/ 2147483647 w 1101"/>
                <a:gd name="T33" fmla="*/ 2147483647 h 777"/>
                <a:gd name="T34" fmla="*/ 2147483647 w 1101"/>
                <a:gd name="T35" fmla="*/ 2147483647 h 777"/>
                <a:gd name="T36" fmla="*/ 2147483647 w 1101"/>
                <a:gd name="T37" fmla="*/ 2147483647 h 777"/>
                <a:gd name="T38" fmla="*/ 2147483647 w 1101"/>
                <a:gd name="T39" fmla="*/ 2147483647 h 777"/>
                <a:gd name="T40" fmla="*/ 2147483647 w 1101"/>
                <a:gd name="T41" fmla="*/ 2147483647 h 777"/>
                <a:gd name="T42" fmla="*/ 2147483647 w 1101"/>
                <a:gd name="T43" fmla="*/ 2147483647 h 777"/>
                <a:gd name="T44" fmla="*/ 2147483647 w 1101"/>
                <a:gd name="T45" fmla="*/ 2147483647 h 777"/>
                <a:gd name="T46" fmla="*/ 2147483647 w 1101"/>
                <a:gd name="T47" fmla="*/ 0 h 777"/>
                <a:gd name="T48" fmla="*/ 2147483647 w 1101"/>
                <a:gd name="T49" fmla="*/ 2147483647 h 777"/>
                <a:gd name="T50" fmla="*/ 2147483647 w 1101"/>
                <a:gd name="T51" fmla="*/ 2147483647 h 777"/>
                <a:gd name="T52" fmla="*/ 2147483647 w 1101"/>
                <a:gd name="T53" fmla="*/ 2147483647 h 777"/>
                <a:gd name="T54" fmla="*/ 2147483647 w 1101"/>
                <a:gd name="T55" fmla="*/ 2147483647 h 777"/>
                <a:gd name="T56" fmla="*/ 2147483647 w 1101"/>
                <a:gd name="T57" fmla="*/ 2147483647 h 777"/>
                <a:gd name="T58" fmla="*/ 2147483647 w 1101"/>
                <a:gd name="T59" fmla="*/ 2147483647 h 777"/>
                <a:gd name="T60" fmla="*/ 2147483647 w 1101"/>
                <a:gd name="T61" fmla="*/ 0 h 777"/>
                <a:gd name="T62" fmla="*/ 2147483647 w 1101"/>
                <a:gd name="T63" fmla="*/ 0 h 777"/>
                <a:gd name="T64" fmla="*/ 2147483647 w 1101"/>
                <a:gd name="T65" fmla="*/ 2147483647 h 777"/>
                <a:gd name="T66" fmla="*/ 2147483647 w 1101"/>
                <a:gd name="T67" fmla="*/ 2147483647 h 777"/>
                <a:gd name="T68" fmla="*/ 2147483647 w 1101"/>
                <a:gd name="T69" fmla="*/ 2147483647 h 777"/>
                <a:gd name="T70" fmla="*/ 2147483647 w 1101"/>
                <a:gd name="T71" fmla="*/ 2147483647 h 777"/>
                <a:gd name="T72" fmla="*/ 2147483647 w 1101"/>
                <a:gd name="T73" fmla="*/ 2147483647 h 777"/>
                <a:gd name="T74" fmla="*/ 2147483647 w 1101"/>
                <a:gd name="T75" fmla="*/ 2147483647 h 777"/>
                <a:gd name="T76" fmla="*/ 2147483647 w 1101"/>
                <a:gd name="T77" fmla="*/ 2147483647 h 777"/>
                <a:gd name="T78" fmla="*/ 2147483647 w 1101"/>
                <a:gd name="T79" fmla="*/ 2147483647 h 777"/>
                <a:gd name="T80" fmla="*/ 2147483647 w 1101"/>
                <a:gd name="T81" fmla="*/ 2147483647 h 777"/>
                <a:gd name="T82" fmla="*/ 2147483647 w 1101"/>
                <a:gd name="T83" fmla="*/ 2147483647 h 777"/>
                <a:gd name="T84" fmla="*/ 2147483647 w 1101"/>
                <a:gd name="T85" fmla="*/ 2147483647 h 777"/>
                <a:gd name="T86" fmla="*/ 2147483647 w 1101"/>
                <a:gd name="T87" fmla="*/ 2147483647 h 777"/>
                <a:gd name="T88" fmla="*/ 2147483647 w 1101"/>
                <a:gd name="T89" fmla="*/ 2147483647 h 777"/>
                <a:gd name="T90" fmla="*/ 2147483647 w 1101"/>
                <a:gd name="T91" fmla="*/ 2147483647 h 777"/>
                <a:gd name="T92" fmla="*/ 2147483647 w 1101"/>
                <a:gd name="T93" fmla="*/ 2147483647 h 777"/>
                <a:gd name="T94" fmla="*/ 2147483647 w 1101"/>
                <a:gd name="T95" fmla="*/ 2147483647 h 777"/>
                <a:gd name="T96" fmla="*/ 2147483647 w 1101"/>
                <a:gd name="T97" fmla="*/ 2147483647 h 777"/>
                <a:gd name="T98" fmla="*/ 2147483647 w 1101"/>
                <a:gd name="T99" fmla="*/ 2147483647 h 777"/>
                <a:gd name="T100" fmla="*/ 2147483647 w 1101"/>
                <a:gd name="T101" fmla="*/ 2147483647 h 777"/>
                <a:gd name="T102" fmla="*/ 2147483647 w 1101"/>
                <a:gd name="T103" fmla="*/ 2147483647 h 777"/>
                <a:gd name="T104" fmla="*/ 2147483647 w 1101"/>
                <a:gd name="T105" fmla="*/ 2147483647 h 777"/>
                <a:gd name="T106" fmla="*/ 2147483647 w 1101"/>
                <a:gd name="T107" fmla="*/ 2147483647 h 777"/>
                <a:gd name="T108" fmla="*/ 2147483647 w 1101"/>
                <a:gd name="T109" fmla="*/ 2147483647 h 777"/>
                <a:gd name="T110" fmla="*/ 2147483647 w 1101"/>
                <a:gd name="T111" fmla="*/ 2147483647 h 7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01"/>
                <a:gd name="T169" fmla="*/ 0 h 777"/>
                <a:gd name="T170" fmla="*/ 1101 w 1101"/>
                <a:gd name="T171" fmla="*/ 777 h 7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01" h="777">
                  <a:moveTo>
                    <a:pt x="550" y="776"/>
                  </a:moveTo>
                  <a:lnTo>
                    <a:pt x="557" y="776"/>
                  </a:lnTo>
                  <a:lnTo>
                    <a:pt x="565" y="776"/>
                  </a:lnTo>
                  <a:lnTo>
                    <a:pt x="573" y="776"/>
                  </a:lnTo>
                  <a:lnTo>
                    <a:pt x="580" y="776"/>
                  </a:lnTo>
                  <a:lnTo>
                    <a:pt x="588" y="775"/>
                  </a:lnTo>
                  <a:lnTo>
                    <a:pt x="596" y="775"/>
                  </a:lnTo>
                  <a:lnTo>
                    <a:pt x="603" y="774"/>
                  </a:lnTo>
                  <a:lnTo>
                    <a:pt x="611" y="774"/>
                  </a:lnTo>
                  <a:lnTo>
                    <a:pt x="618" y="773"/>
                  </a:lnTo>
                  <a:lnTo>
                    <a:pt x="626" y="772"/>
                  </a:lnTo>
                  <a:lnTo>
                    <a:pt x="633" y="772"/>
                  </a:lnTo>
                  <a:lnTo>
                    <a:pt x="640" y="771"/>
                  </a:lnTo>
                  <a:lnTo>
                    <a:pt x="648" y="770"/>
                  </a:lnTo>
                  <a:lnTo>
                    <a:pt x="655" y="769"/>
                  </a:lnTo>
                  <a:lnTo>
                    <a:pt x="662" y="768"/>
                  </a:lnTo>
                  <a:lnTo>
                    <a:pt x="670" y="766"/>
                  </a:lnTo>
                  <a:lnTo>
                    <a:pt x="677" y="765"/>
                  </a:lnTo>
                  <a:lnTo>
                    <a:pt x="684" y="764"/>
                  </a:lnTo>
                  <a:lnTo>
                    <a:pt x="691" y="762"/>
                  </a:lnTo>
                  <a:lnTo>
                    <a:pt x="698" y="761"/>
                  </a:lnTo>
                  <a:lnTo>
                    <a:pt x="705" y="759"/>
                  </a:lnTo>
                  <a:lnTo>
                    <a:pt x="712" y="758"/>
                  </a:lnTo>
                  <a:lnTo>
                    <a:pt x="719" y="756"/>
                  </a:lnTo>
                  <a:lnTo>
                    <a:pt x="726" y="754"/>
                  </a:lnTo>
                  <a:lnTo>
                    <a:pt x="733" y="753"/>
                  </a:lnTo>
                  <a:lnTo>
                    <a:pt x="740" y="751"/>
                  </a:lnTo>
                  <a:lnTo>
                    <a:pt x="747" y="749"/>
                  </a:lnTo>
                  <a:lnTo>
                    <a:pt x="754" y="747"/>
                  </a:lnTo>
                  <a:lnTo>
                    <a:pt x="761" y="744"/>
                  </a:lnTo>
                  <a:lnTo>
                    <a:pt x="767" y="742"/>
                  </a:lnTo>
                  <a:lnTo>
                    <a:pt x="774" y="740"/>
                  </a:lnTo>
                  <a:lnTo>
                    <a:pt x="780" y="738"/>
                  </a:lnTo>
                  <a:lnTo>
                    <a:pt x="787" y="735"/>
                  </a:lnTo>
                  <a:lnTo>
                    <a:pt x="794" y="733"/>
                  </a:lnTo>
                  <a:lnTo>
                    <a:pt x="800" y="730"/>
                  </a:lnTo>
                  <a:lnTo>
                    <a:pt x="806" y="727"/>
                  </a:lnTo>
                  <a:lnTo>
                    <a:pt x="813" y="725"/>
                  </a:lnTo>
                  <a:lnTo>
                    <a:pt x="819" y="722"/>
                  </a:lnTo>
                  <a:lnTo>
                    <a:pt x="825" y="719"/>
                  </a:lnTo>
                  <a:lnTo>
                    <a:pt x="832" y="716"/>
                  </a:lnTo>
                  <a:lnTo>
                    <a:pt x="838" y="713"/>
                  </a:lnTo>
                  <a:lnTo>
                    <a:pt x="844" y="710"/>
                  </a:lnTo>
                  <a:lnTo>
                    <a:pt x="850" y="707"/>
                  </a:lnTo>
                  <a:lnTo>
                    <a:pt x="856" y="704"/>
                  </a:lnTo>
                  <a:lnTo>
                    <a:pt x="862" y="701"/>
                  </a:lnTo>
                  <a:lnTo>
                    <a:pt x="868" y="697"/>
                  </a:lnTo>
                  <a:lnTo>
                    <a:pt x="873" y="694"/>
                  </a:lnTo>
                  <a:lnTo>
                    <a:pt x="879" y="691"/>
                  </a:lnTo>
                  <a:lnTo>
                    <a:pt x="885" y="687"/>
                  </a:lnTo>
                  <a:lnTo>
                    <a:pt x="890" y="684"/>
                  </a:lnTo>
                  <a:lnTo>
                    <a:pt x="896" y="680"/>
                  </a:lnTo>
                  <a:lnTo>
                    <a:pt x="901" y="676"/>
                  </a:lnTo>
                  <a:lnTo>
                    <a:pt x="907" y="672"/>
                  </a:lnTo>
                  <a:lnTo>
                    <a:pt x="912" y="669"/>
                  </a:lnTo>
                  <a:lnTo>
                    <a:pt x="918" y="665"/>
                  </a:lnTo>
                  <a:lnTo>
                    <a:pt x="923" y="661"/>
                  </a:lnTo>
                  <a:lnTo>
                    <a:pt x="928" y="657"/>
                  </a:lnTo>
                  <a:lnTo>
                    <a:pt x="933" y="653"/>
                  </a:lnTo>
                  <a:lnTo>
                    <a:pt x="938" y="648"/>
                  </a:lnTo>
                  <a:lnTo>
                    <a:pt x="944" y="644"/>
                  </a:lnTo>
                  <a:lnTo>
                    <a:pt x="949" y="639"/>
                  </a:lnTo>
                  <a:lnTo>
                    <a:pt x="955" y="634"/>
                  </a:lnTo>
                  <a:lnTo>
                    <a:pt x="960" y="629"/>
                  </a:lnTo>
                  <a:lnTo>
                    <a:pt x="965" y="624"/>
                  </a:lnTo>
                  <a:lnTo>
                    <a:pt x="971" y="619"/>
                  </a:lnTo>
                  <a:lnTo>
                    <a:pt x="976" y="613"/>
                  </a:lnTo>
                  <a:lnTo>
                    <a:pt x="981" y="608"/>
                  </a:lnTo>
                  <a:lnTo>
                    <a:pt x="986" y="603"/>
                  </a:lnTo>
                  <a:lnTo>
                    <a:pt x="991" y="598"/>
                  </a:lnTo>
                  <a:lnTo>
                    <a:pt x="995" y="592"/>
                  </a:lnTo>
                  <a:lnTo>
                    <a:pt x="1000" y="587"/>
                  </a:lnTo>
                  <a:lnTo>
                    <a:pt x="1005" y="581"/>
                  </a:lnTo>
                  <a:lnTo>
                    <a:pt x="1009" y="576"/>
                  </a:lnTo>
                  <a:lnTo>
                    <a:pt x="1014" y="570"/>
                  </a:lnTo>
                  <a:lnTo>
                    <a:pt x="1018" y="564"/>
                  </a:lnTo>
                  <a:lnTo>
                    <a:pt x="1022" y="559"/>
                  </a:lnTo>
                  <a:lnTo>
                    <a:pt x="1026" y="553"/>
                  </a:lnTo>
                  <a:lnTo>
                    <a:pt x="1030" y="547"/>
                  </a:lnTo>
                  <a:lnTo>
                    <a:pt x="1034" y="541"/>
                  </a:lnTo>
                  <a:lnTo>
                    <a:pt x="1038" y="535"/>
                  </a:lnTo>
                  <a:lnTo>
                    <a:pt x="1041" y="529"/>
                  </a:lnTo>
                  <a:lnTo>
                    <a:pt x="1045" y="523"/>
                  </a:lnTo>
                  <a:lnTo>
                    <a:pt x="1048" y="517"/>
                  </a:lnTo>
                  <a:lnTo>
                    <a:pt x="1052" y="511"/>
                  </a:lnTo>
                  <a:lnTo>
                    <a:pt x="1055" y="505"/>
                  </a:lnTo>
                  <a:lnTo>
                    <a:pt x="1058" y="498"/>
                  </a:lnTo>
                  <a:lnTo>
                    <a:pt x="1061" y="492"/>
                  </a:lnTo>
                  <a:lnTo>
                    <a:pt x="1064" y="486"/>
                  </a:lnTo>
                  <a:lnTo>
                    <a:pt x="1067" y="480"/>
                  </a:lnTo>
                  <a:lnTo>
                    <a:pt x="1070" y="473"/>
                  </a:lnTo>
                  <a:lnTo>
                    <a:pt x="1072" y="467"/>
                  </a:lnTo>
                  <a:lnTo>
                    <a:pt x="1075" y="460"/>
                  </a:lnTo>
                  <a:lnTo>
                    <a:pt x="1077" y="454"/>
                  </a:lnTo>
                  <a:lnTo>
                    <a:pt x="1079" y="447"/>
                  </a:lnTo>
                  <a:lnTo>
                    <a:pt x="1082" y="441"/>
                  </a:lnTo>
                  <a:lnTo>
                    <a:pt x="1084" y="434"/>
                  </a:lnTo>
                  <a:lnTo>
                    <a:pt x="1086" y="428"/>
                  </a:lnTo>
                  <a:lnTo>
                    <a:pt x="1087" y="421"/>
                  </a:lnTo>
                  <a:lnTo>
                    <a:pt x="1089" y="414"/>
                  </a:lnTo>
                  <a:lnTo>
                    <a:pt x="1091" y="407"/>
                  </a:lnTo>
                  <a:lnTo>
                    <a:pt x="1092" y="401"/>
                  </a:lnTo>
                  <a:lnTo>
                    <a:pt x="1093" y="394"/>
                  </a:lnTo>
                  <a:lnTo>
                    <a:pt x="1095" y="387"/>
                  </a:lnTo>
                  <a:lnTo>
                    <a:pt x="1096" y="380"/>
                  </a:lnTo>
                  <a:lnTo>
                    <a:pt x="1097" y="373"/>
                  </a:lnTo>
                  <a:lnTo>
                    <a:pt x="1097" y="366"/>
                  </a:lnTo>
                  <a:lnTo>
                    <a:pt x="1098" y="360"/>
                  </a:lnTo>
                  <a:lnTo>
                    <a:pt x="1099" y="353"/>
                  </a:lnTo>
                  <a:lnTo>
                    <a:pt x="1099" y="346"/>
                  </a:lnTo>
                  <a:lnTo>
                    <a:pt x="1099" y="339"/>
                  </a:lnTo>
                  <a:lnTo>
                    <a:pt x="1100" y="332"/>
                  </a:lnTo>
                  <a:lnTo>
                    <a:pt x="1100" y="325"/>
                  </a:lnTo>
                  <a:lnTo>
                    <a:pt x="1100" y="317"/>
                  </a:lnTo>
                  <a:lnTo>
                    <a:pt x="1099" y="310"/>
                  </a:lnTo>
                  <a:lnTo>
                    <a:pt x="1099" y="303"/>
                  </a:lnTo>
                  <a:lnTo>
                    <a:pt x="1099" y="296"/>
                  </a:lnTo>
                  <a:lnTo>
                    <a:pt x="1098" y="288"/>
                  </a:lnTo>
                  <a:lnTo>
                    <a:pt x="1097" y="281"/>
                  </a:lnTo>
                  <a:lnTo>
                    <a:pt x="1096" y="274"/>
                  </a:lnTo>
                  <a:lnTo>
                    <a:pt x="1095" y="267"/>
                  </a:lnTo>
                  <a:lnTo>
                    <a:pt x="1094" y="260"/>
                  </a:lnTo>
                  <a:lnTo>
                    <a:pt x="1093" y="253"/>
                  </a:lnTo>
                  <a:lnTo>
                    <a:pt x="1092" y="246"/>
                  </a:lnTo>
                  <a:lnTo>
                    <a:pt x="1090" y="239"/>
                  </a:lnTo>
                  <a:lnTo>
                    <a:pt x="1089" y="232"/>
                  </a:lnTo>
                  <a:lnTo>
                    <a:pt x="1087" y="226"/>
                  </a:lnTo>
                  <a:lnTo>
                    <a:pt x="1085" y="219"/>
                  </a:lnTo>
                  <a:lnTo>
                    <a:pt x="1083" y="212"/>
                  </a:lnTo>
                  <a:lnTo>
                    <a:pt x="1081" y="206"/>
                  </a:lnTo>
                  <a:lnTo>
                    <a:pt x="1079" y="199"/>
                  </a:lnTo>
                  <a:lnTo>
                    <a:pt x="1076" y="193"/>
                  </a:lnTo>
                  <a:lnTo>
                    <a:pt x="1074" y="186"/>
                  </a:lnTo>
                  <a:lnTo>
                    <a:pt x="1071" y="180"/>
                  </a:lnTo>
                  <a:lnTo>
                    <a:pt x="1068" y="173"/>
                  </a:lnTo>
                  <a:lnTo>
                    <a:pt x="1065" y="167"/>
                  </a:lnTo>
                  <a:lnTo>
                    <a:pt x="1063" y="161"/>
                  </a:lnTo>
                  <a:lnTo>
                    <a:pt x="1059" y="155"/>
                  </a:lnTo>
                  <a:lnTo>
                    <a:pt x="1056" y="149"/>
                  </a:lnTo>
                  <a:lnTo>
                    <a:pt x="1053" y="144"/>
                  </a:lnTo>
                  <a:lnTo>
                    <a:pt x="1049" y="138"/>
                  </a:lnTo>
                  <a:lnTo>
                    <a:pt x="1046" y="133"/>
                  </a:lnTo>
                  <a:lnTo>
                    <a:pt x="1042" y="127"/>
                  </a:lnTo>
                  <a:lnTo>
                    <a:pt x="1038" y="121"/>
                  </a:lnTo>
                  <a:lnTo>
                    <a:pt x="1034" y="116"/>
                  </a:lnTo>
                  <a:lnTo>
                    <a:pt x="1030" y="111"/>
                  </a:lnTo>
                  <a:lnTo>
                    <a:pt x="1026" y="105"/>
                  </a:lnTo>
                  <a:lnTo>
                    <a:pt x="1022" y="100"/>
                  </a:lnTo>
                  <a:lnTo>
                    <a:pt x="1018" y="95"/>
                  </a:lnTo>
                  <a:lnTo>
                    <a:pt x="1013" y="90"/>
                  </a:lnTo>
                  <a:lnTo>
                    <a:pt x="1009" y="85"/>
                  </a:lnTo>
                  <a:lnTo>
                    <a:pt x="1004" y="81"/>
                  </a:lnTo>
                  <a:lnTo>
                    <a:pt x="999" y="76"/>
                  </a:lnTo>
                  <a:lnTo>
                    <a:pt x="994" y="72"/>
                  </a:lnTo>
                  <a:lnTo>
                    <a:pt x="989" y="67"/>
                  </a:lnTo>
                  <a:lnTo>
                    <a:pt x="984" y="63"/>
                  </a:lnTo>
                  <a:lnTo>
                    <a:pt x="979" y="59"/>
                  </a:lnTo>
                  <a:lnTo>
                    <a:pt x="974" y="55"/>
                  </a:lnTo>
                  <a:lnTo>
                    <a:pt x="968" y="51"/>
                  </a:lnTo>
                  <a:lnTo>
                    <a:pt x="963" y="47"/>
                  </a:lnTo>
                  <a:lnTo>
                    <a:pt x="957" y="44"/>
                  </a:lnTo>
                  <a:lnTo>
                    <a:pt x="951" y="40"/>
                  </a:lnTo>
                  <a:lnTo>
                    <a:pt x="945" y="37"/>
                  </a:lnTo>
                  <a:lnTo>
                    <a:pt x="939" y="34"/>
                  </a:lnTo>
                  <a:lnTo>
                    <a:pt x="934" y="31"/>
                  </a:lnTo>
                  <a:lnTo>
                    <a:pt x="929" y="29"/>
                  </a:lnTo>
                  <a:lnTo>
                    <a:pt x="923" y="26"/>
                  </a:lnTo>
                  <a:lnTo>
                    <a:pt x="918" y="24"/>
                  </a:lnTo>
                  <a:lnTo>
                    <a:pt x="912" y="22"/>
                  </a:lnTo>
                  <a:lnTo>
                    <a:pt x="907" y="20"/>
                  </a:lnTo>
                  <a:lnTo>
                    <a:pt x="901" y="18"/>
                  </a:lnTo>
                  <a:lnTo>
                    <a:pt x="895" y="16"/>
                  </a:lnTo>
                  <a:lnTo>
                    <a:pt x="889" y="14"/>
                  </a:lnTo>
                  <a:lnTo>
                    <a:pt x="883" y="13"/>
                  </a:lnTo>
                  <a:lnTo>
                    <a:pt x="877" y="11"/>
                  </a:lnTo>
                  <a:lnTo>
                    <a:pt x="871" y="10"/>
                  </a:lnTo>
                  <a:lnTo>
                    <a:pt x="865" y="8"/>
                  </a:lnTo>
                  <a:lnTo>
                    <a:pt x="859" y="7"/>
                  </a:lnTo>
                  <a:lnTo>
                    <a:pt x="853" y="6"/>
                  </a:lnTo>
                  <a:lnTo>
                    <a:pt x="846" y="5"/>
                  </a:lnTo>
                  <a:lnTo>
                    <a:pt x="840" y="4"/>
                  </a:lnTo>
                  <a:lnTo>
                    <a:pt x="833" y="3"/>
                  </a:lnTo>
                  <a:lnTo>
                    <a:pt x="827" y="3"/>
                  </a:lnTo>
                  <a:lnTo>
                    <a:pt x="820" y="2"/>
                  </a:lnTo>
                  <a:lnTo>
                    <a:pt x="813" y="1"/>
                  </a:lnTo>
                  <a:lnTo>
                    <a:pt x="807" y="1"/>
                  </a:lnTo>
                  <a:lnTo>
                    <a:pt x="800" y="1"/>
                  </a:lnTo>
                  <a:lnTo>
                    <a:pt x="793" y="0"/>
                  </a:lnTo>
                  <a:lnTo>
                    <a:pt x="786" y="0"/>
                  </a:lnTo>
                  <a:lnTo>
                    <a:pt x="779" y="0"/>
                  </a:lnTo>
                  <a:lnTo>
                    <a:pt x="772" y="0"/>
                  </a:lnTo>
                  <a:lnTo>
                    <a:pt x="765" y="0"/>
                  </a:lnTo>
                  <a:lnTo>
                    <a:pt x="757" y="0"/>
                  </a:lnTo>
                  <a:lnTo>
                    <a:pt x="750" y="0"/>
                  </a:lnTo>
                  <a:lnTo>
                    <a:pt x="743" y="1"/>
                  </a:lnTo>
                  <a:lnTo>
                    <a:pt x="736" y="1"/>
                  </a:lnTo>
                  <a:lnTo>
                    <a:pt x="728" y="1"/>
                  </a:lnTo>
                  <a:lnTo>
                    <a:pt x="721" y="2"/>
                  </a:lnTo>
                  <a:lnTo>
                    <a:pt x="713" y="2"/>
                  </a:lnTo>
                  <a:lnTo>
                    <a:pt x="706" y="3"/>
                  </a:lnTo>
                  <a:lnTo>
                    <a:pt x="698" y="4"/>
                  </a:lnTo>
                  <a:lnTo>
                    <a:pt x="691" y="4"/>
                  </a:lnTo>
                  <a:lnTo>
                    <a:pt x="683" y="5"/>
                  </a:lnTo>
                  <a:lnTo>
                    <a:pt x="675" y="6"/>
                  </a:lnTo>
                  <a:lnTo>
                    <a:pt x="668" y="7"/>
                  </a:lnTo>
                  <a:lnTo>
                    <a:pt x="660" y="8"/>
                  </a:lnTo>
                  <a:lnTo>
                    <a:pt x="652" y="9"/>
                  </a:lnTo>
                  <a:lnTo>
                    <a:pt x="644" y="10"/>
                  </a:lnTo>
                  <a:lnTo>
                    <a:pt x="636" y="11"/>
                  </a:lnTo>
                  <a:lnTo>
                    <a:pt x="628" y="12"/>
                  </a:lnTo>
                  <a:lnTo>
                    <a:pt x="621" y="13"/>
                  </a:lnTo>
                  <a:lnTo>
                    <a:pt x="613" y="14"/>
                  </a:lnTo>
                  <a:lnTo>
                    <a:pt x="605" y="16"/>
                  </a:lnTo>
                  <a:lnTo>
                    <a:pt x="597" y="17"/>
                  </a:lnTo>
                  <a:lnTo>
                    <a:pt x="588" y="18"/>
                  </a:lnTo>
                  <a:lnTo>
                    <a:pt x="580" y="20"/>
                  </a:lnTo>
                  <a:lnTo>
                    <a:pt x="572" y="21"/>
                  </a:lnTo>
                  <a:lnTo>
                    <a:pt x="564" y="23"/>
                  </a:lnTo>
                  <a:lnTo>
                    <a:pt x="556" y="24"/>
                  </a:lnTo>
                  <a:lnTo>
                    <a:pt x="548" y="23"/>
                  </a:lnTo>
                  <a:lnTo>
                    <a:pt x="540" y="21"/>
                  </a:lnTo>
                  <a:lnTo>
                    <a:pt x="532" y="20"/>
                  </a:lnTo>
                  <a:lnTo>
                    <a:pt x="524" y="19"/>
                  </a:lnTo>
                  <a:lnTo>
                    <a:pt x="516" y="17"/>
                  </a:lnTo>
                  <a:lnTo>
                    <a:pt x="508" y="16"/>
                  </a:lnTo>
                  <a:lnTo>
                    <a:pt x="500" y="15"/>
                  </a:lnTo>
                  <a:lnTo>
                    <a:pt x="492" y="14"/>
                  </a:lnTo>
                  <a:lnTo>
                    <a:pt x="484" y="12"/>
                  </a:lnTo>
                  <a:lnTo>
                    <a:pt x="476" y="11"/>
                  </a:lnTo>
                  <a:lnTo>
                    <a:pt x="469" y="10"/>
                  </a:lnTo>
                  <a:lnTo>
                    <a:pt x="461" y="9"/>
                  </a:lnTo>
                  <a:lnTo>
                    <a:pt x="453" y="8"/>
                  </a:lnTo>
                  <a:lnTo>
                    <a:pt x="445" y="7"/>
                  </a:lnTo>
                  <a:lnTo>
                    <a:pt x="438" y="6"/>
                  </a:lnTo>
                  <a:lnTo>
                    <a:pt x="430" y="5"/>
                  </a:lnTo>
                  <a:lnTo>
                    <a:pt x="423" y="5"/>
                  </a:lnTo>
                  <a:lnTo>
                    <a:pt x="415" y="4"/>
                  </a:lnTo>
                  <a:lnTo>
                    <a:pt x="408" y="3"/>
                  </a:lnTo>
                  <a:lnTo>
                    <a:pt x="400" y="3"/>
                  </a:lnTo>
                  <a:lnTo>
                    <a:pt x="393" y="2"/>
                  </a:lnTo>
                  <a:lnTo>
                    <a:pt x="385" y="2"/>
                  </a:lnTo>
                  <a:lnTo>
                    <a:pt x="378" y="1"/>
                  </a:lnTo>
                  <a:lnTo>
                    <a:pt x="371" y="1"/>
                  </a:lnTo>
                  <a:lnTo>
                    <a:pt x="363" y="0"/>
                  </a:lnTo>
                  <a:lnTo>
                    <a:pt x="356" y="0"/>
                  </a:lnTo>
                  <a:lnTo>
                    <a:pt x="349" y="0"/>
                  </a:lnTo>
                  <a:lnTo>
                    <a:pt x="342" y="0"/>
                  </a:lnTo>
                  <a:lnTo>
                    <a:pt x="335" y="0"/>
                  </a:lnTo>
                  <a:lnTo>
                    <a:pt x="328" y="0"/>
                  </a:lnTo>
                  <a:lnTo>
                    <a:pt x="321" y="0"/>
                  </a:lnTo>
                  <a:lnTo>
                    <a:pt x="314" y="0"/>
                  </a:lnTo>
                  <a:lnTo>
                    <a:pt x="307" y="0"/>
                  </a:lnTo>
                  <a:lnTo>
                    <a:pt x="300" y="1"/>
                  </a:lnTo>
                  <a:lnTo>
                    <a:pt x="294" y="1"/>
                  </a:lnTo>
                  <a:lnTo>
                    <a:pt x="287" y="2"/>
                  </a:lnTo>
                  <a:lnTo>
                    <a:pt x="280" y="2"/>
                  </a:lnTo>
                  <a:lnTo>
                    <a:pt x="274" y="3"/>
                  </a:lnTo>
                  <a:lnTo>
                    <a:pt x="267" y="4"/>
                  </a:lnTo>
                  <a:lnTo>
                    <a:pt x="261" y="4"/>
                  </a:lnTo>
                  <a:lnTo>
                    <a:pt x="255" y="5"/>
                  </a:lnTo>
                  <a:lnTo>
                    <a:pt x="248" y="6"/>
                  </a:lnTo>
                  <a:lnTo>
                    <a:pt x="242" y="7"/>
                  </a:lnTo>
                  <a:lnTo>
                    <a:pt x="236" y="9"/>
                  </a:lnTo>
                  <a:lnTo>
                    <a:pt x="230" y="10"/>
                  </a:lnTo>
                  <a:lnTo>
                    <a:pt x="224" y="11"/>
                  </a:lnTo>
                  <a:lnTo>
                    <a:pt x="218" y="13"/>
                  </a:lnTo>
                  <a:lnTo>
                    <a:pt x="212" y="14"/>
                  </a:lnTo>
                  <a:lnTo>
                    <a:pt x="206" y="16"/>
                  </a:lnTo>
                  <a:lnTo>
                    <a:pt x="200" y="18"/>
                  </a:lnTo>
                  <a:lnTo>
                    <a:pt x="195" y="20"/>
                  </a:lnTo>
                  <a:lnTo>
                    <a:pt x="189" y="22"/>
                  </a:lnTo>
                  <a:lnTo>
                    <a:pt x="184" y="24"/>
                  </a:lnTo>
                  <a:lnTo>
                    <a:pt x="178" y="26"/>
                  </a:lnTo>
                  <a:lnTo>
                    <a:pt x="173" y="28"/>
                  </a:lnTo>
                  <a:lnTo>
                    <a:pt x="168" y="31"/>
                  </a:lnTo>
                  <a:lnTo>
                    <a:pt x="163" y="33"/>
                  </a:lnTo>
                  <a:lnTo>
                    <a:pt x="156" y="36"/>
                  </a:lnTo>
                  <a:lnTo>
                    <a:pt x="151" y="40"/>
                  </a:lnTo>
                  <a:lnTo>
                    <a:pt x="145" y="43"/>
                  </a:lnTo>
                  <a:lnTo>
                    <a:pt x="139" y="47"/>
                  </a:lnTo>
                  <a:lnTo>
                    <a:pt x="133" y="51"/>
                  </a:lnTo>
                  <a:lnTo>
                    <a:pt x="128" y="54"/>
                  </a:lnTo>
                  <a:lnTo>
                    <a:pt x="122" y="58"/>
                  </a:lnTo>
                  <a:lnTo>
                    <a:pt x="117" y="63"/>
                  </a:lnTo>
                  <a:lnTo>
                    <a:pt x="112" y="67"/>
                  </a:lnTo>
                  <a:lnTo>
                    <a:pt x="107" y="71"/>
                  </a:lnTo>
                  <a:lnTo>
                    <a:pt x="102" y="76"/>
                  </a:lnTo>
                  <a:lnTo>
                    <a:pt x="97" y="80"/>
                  </a:lnTo>
                  <a:lnTo>
                    <a:pt x="92" y="85"/>
                  </a:lnTo>
                  <a:lnTo>
                    <a:pt x="87" y="90"/>
                  </a:lnTo>
                  <a:lnTo>
                    <a:pt x="83" y="95"/>
                  </a:lnTo>
                  <a:lnTo>
                    <a:pt x="78" y="100"/>
                  </a:lnTo>
                  <a:lnTo>
                    <a:pt x="74" y="105"/>
                  </a:lnTo>
                  <a:lnTo>
                    <a:pt x="70" y="110"/>
                  </a:lnTo>
                  <a:lnTo>
                    <a:pt x="66" y="116"/>
                  </a:lnTo>
                  <a:lnTo>
                    <a:pt x="62" y="121"/>
                  </a:lnTo>
                  <a:lnTo>
                    <a:pt x="58" y="127"/>
                  </a:lnTo>
                  <a:lnTo>
                    <a:pt x="54" y="132"/>
                  </a:lnTo>
                  <a:lnTo>
                    <a:pt x="51" y="138"/>
                  </a:lnTo>
                  <a:lnTo>
                    <a:pt x="47" y="144"/>
                  </a:lnTo>
                  <a:lnTo>
                    <a:pt x="44" y="149"/>
                  </a:lnTo>
                  <a:lnTo>
                    <a:pt x="41" y="155"/>
                  </a:lnTo>
                  <a:lnTo>
                    <a:pt x="37" y="161"/>
                  </a:lnTo>
                  <a:lnTo>
                    <a:pt x="34" y="167"/>
                  </a:lnTo>
                  <a:lnTo>
                    <a:pt x="32" y="173"/>
                  </a:lnTo>
                  <a:lnTo>
                    <a:pt x="29" y="180"/>
                  </a:lnTo>
                  <a:lnTo>
                    <a:pt x="26" y="186"/>
                  </a:lnTo>
                  <a:lnTo>
                    <a:pt x="24" y="192"/>
                  </a:lnTo>
                  <a:lnTo>
                    <a:pt x="21" y="199"/>
                  </a:lnTo>
                  <a:lnTo>
                    <a:pt x="19" y="205"/>
                  </a:lnTo>
                  <a:lnTo>
                    <a:pt x="17" y="212"/>
                  </a:lnTo>
                  <a:lnTo>
                    <a:pt x="15" y="219"/>
                  </a:lnTo>
                  <a:lnTo>
                    <a:pt x="13" y="226"/>
                  </a:lnTo>
                  <a:lnTo>
                    <a:pt x="11" y="232"/>
                  </a:lnTo>
                  <a:lnTo>
                    <a:pt x="10" y="239"/>
                  </a:lnTo>
                  <a:lnTo>
                    <a:pt x="8" y="246"/>
                  </a:lnTo>
                  <a:lnTo>
                    <a:pt x="7" y="253"/>
                  </a:lnTo>
                  <a:lnTo>
                    <a:pt x="5" y="260"/>
                  </a:lnTo>
                  <a:lnTo>
                    <a:pt x="4" y="267"/>
                  </a:lnTo>
                  <a:lnTo>
                    <a:pt x="3" y="274"/>
                  </a:lnTo>
                  <a:lnTo>
                    <a:pt x="2" y="281"/>
                  </a:lnTo>
                  <a:lnTo>
                    <a:pt x="2" y="288"/>
                  </a:lnTo>
                  <a:lnTo>
                    <a:pt x="1" y="296"/>
                  </a:lnTo>
                  <a:lnTo>
                    <a:pt x="1" y="303"/>
                  </a:lnTo>
                  <a:lnTo>
                    <a:pt x="0" y="310"/>
                  </a:lnTo>
                  <a:lnTo>
                    <a:pt x="0" y="317"/>
                  </a:lnTo>
                  <a:lnTo>
                    <a:pt x="0" y="325"/>
                  </a:lnTo>
                  <a:lnTo>
                    <a:pt x="0" y="332"/>
                  </a:lnTo>
                  <a:lnTo>
                    <a:pt x="0" y="339"/>
                  </a:lnTo>
                  <a:lnTo>
                    <a:pt x="1" y="346"/>
                  </a:lnTo>
                  <a:lnTo>
                    <a:pt x="1" y="353"/>
                  </a:lnTo>
                  <a:lnTo>
                    <a:pt x="2" y="360"/>
                  </a:lnTo>
                  <a:lnTo>
                    <a:pt x="2" y="366"/>
                  </a:lnTo>
                  <a:lnTo>
                    <a:pt x="3" y="373"/>
                  </a:lnTo>
                  <a:lnTo>
                    <a:pt x="4" y="380"/>
                  </a:lnTo>
                  <a:lnTo>
                    <a:pt x="5" y="387"/>
                  </a:lnTo>
                  <a:lnTo>
                    <a:pt x="6" y="394"/>
                  </a:lnTo>
                  <a:lnTo>
                    <a:pt x="8" y="401"/>
                  </a:lnTo>
                  <a:lnTo>
                    <a:pt x="9" y="407"/>
                  </a:lnTo>
                  <a:lnTo>
                    <a:pt x="11" y="414"/>
                  </a:lnTo>
                  <a:lnTo>
                    <a:pt x="12" y="421"/>
                  </a:lnTo>
                  <a:lnTo>
                    <a:pt x="14" y="428"/>
                  </a:lnTo>
                  <a:lnTo>
                    <a:pt x="16" y="434"/>
                  </a:lnTo>
                  <a:lnTo>
                    <a:pt x="18" y="441"/>
                  </a:lnTo>
                  <a:lnTo>
                    <a:pt x="20" y="447"/>
                  </a:lnTo>
                  <a:lnTo>
                    <a:pt x="22" y="454"/>
                  </a:lnTo>
                  <a:lnTo>
                    <a:pt x="25" y="460"/>
                  </a:lnTo>
                  <a:lnTo>
                    <a:pt x="27" y="467"/>
                  </a:lnTo>
                  <a:lnTo>
                    <a:pt x="30" y="473"/>
                  </a:lnTo>
                  <a:lnTo>
                    <a:pt x="33" y="480"/>
                  </a:lnTo>
                  <a:lnTo>
                    <a:pt x="35" y="486"/>
                  </a:lnTo>
                  <a:lnTo>
                    <a:pt x="38" y="492"/>
                  </a:lnTo>
                  <a:lnTo>
                    <a:pt x="41" y="498"/>
                  </a:lnTo>
                  <a:lnTo>
                    <a:pt x="44" y="505"/>
                  </a:lnTo>
                  <a:lnTo>
                    <a:pt x="48" y="511"/>
                  </a:lnTo>
                  <a:lnTo>
                    <a:pt x="51" y="517"/>
                  </a:lnTo>
                  <a:lnTo>
                    <a:pt x="55" y="523"/>
                  </a:lnTo>
                  <a:lnTo>
                    <a:pt x="58" y="529"/>
                  </a:lnTo>
                  <a:lnTo>
                    <a:pt x="62" y="535"/>
                  </a:lnTo>
                  <a:lnTo>
                    <a:pt x="66" y="541"/>
                  </a:lnTo>
                  <a:lnTo>
                    <a:pt x="69" y="547"/>
                  </a:lnTo>
                  <a:lnTo>
                    <a:pt x="73" y="553"/>
                  </a:lnTo>
                  <a:lnTo>
                    <a:pt x="77" y="559"/>
                  </a:lnTo>
                  <a:lnTo>
                    <a:pt x="82" y="564"/>
                  </a:lnTo>
                  <a:lnTo>
                    <a:pt x="86" y="570"/>
                  </a:lnTo>
                  <a:lnTo>
                    <a:pt x="90" y="576"/>
                  </a:lnTo>
                  <a:lnTo>
                    <a:pt x="95" y="581"/>
                  </a:lnTo>
                  <a:lnTo>
                    <a:pt x="99" y="587"/>
                  </a:lnTo>
                  <a:lnTo>
                    <a:pt x="104" y="592"/>
                  </a:lnTo>
                  <a:lnTo>
                    <a:pt x="109" y="598"/>
                  </a:lnTo>
                  <a:lnTo>
                    <a:pt x="114" y="603"/>
                  </a:lnTo>
                  <a:lnTo>
                    <a:pt x="118" y="608"/>
                  </a:lnTo>
                  <a:lnTo>
                    <a:pt x="124" y="613"/>
                  </a:lnTo>
                  <a:lnTo>
                    <a:pt x="129" y="619"/>
                  </a:lnTo>
                  <a:lnTo>
                    <a:pt x="134" y="624"/>
                  </a:lnTo>
                  <a:lnTo>
                    <a:pt x="139" y="629"/>
                  </a:lnTo>
                  <a:lnTo>
                    <a:pt x="145" y="634"/>
                  </a:lnTo>
                  <a:lnTo>
                    <a:pt x="150" y="639"/>
                  </a:lnTo>
                  <a:lnTo>
                    <a:pt x="156" y="644"/>
                  </a:lnTo>
                  <a:lnTo>
                    <a:pt x="161" y="648"/>
                  </a:lnTo>
                  <a:lnTo>
                    <a:pt x="166" y="653"/>
                  </a:lnTo>
                  <a:lnTo>
                    <a:pt x="171" y="657"/>
                  </a:lnTo>
                  <a:lnTo>
                    <a:pt x="177" y="661"/>
                  </a:lnTo>
                  <a:lnTo>
                    <a:pt x="182" y="665"/>
                  </a:lnTo>
                  <a:lnTo>
                    <a:pt x="187" y="669"/>
                  </a:lnTo>
                  <a:lnTo>
                    <a:pt x="193" y="672"/>
                  </a:lnTo>
                  <a:lnTo>
                    <a:pt x="198" y="676"/>
                  </a:lnTo>
                  <a:lnTo>
                    <a:pt x="204" y="680"/>
                  </a:lnTo>
                  <a:lnTo>
                    <a:pt x="209" y="684"/>
                  </a:lnTo>
                  <a:lnTo>
                    <a:pt x="215" y="687"/>
                  </a:lnTo>
                  <a:lnTo>
                    <a:pt x="220" y="691"/>
                  </a:lnTo>
                  <a:lnTo>
                    <a:pt x="226" y="694"/>
                  </a:lnTo>
                  <a:lnTo>
                    <a:pt x="232" y="697"/>
                  </a:lnTo>
                  <a:lnTo>
                    <a:pt x="238" y="701"/>
                  </a:lnTo>
                  <a:lnTo>
                    <a:pt x="244" y="704"/>
                  </a:lnTo>
                  <a:lnTo>
                    <a:pt x="250" y="707"/>
                  </a:lnTo>
                  <a:lnTo>
                    <a:pt x="256" y="710"/>
                  </a:lnTo>
                  <a:lnTo>
                    <a:pt x="262" y="713"/>
                  </a:lnTo>
                  <a:lnTo>
                    <a:pt x="268" y="716"/>
                  </a:lnTo>
                  <a:lnTo>
                    <a:pt x="274" y="719"/>
                  </a:lnTo>
                  <a:lnTo>
                    <a:pt x="281" y="722"/>
                  </a:lnTo>
                  <a:lnTo>
                    <a:pt x="287" y="725"/>
                  </a:lnTo>
                  <a:lnTo>
                    <a:pt x="293" y="727"/>
                  </a:lnTo>
                  <a:lnTo>
                    <a:pt x="300" y="730"/>
                  </a:lnTo>
                  <a:lnTo>
                    <a:pt x="306" y="733"/>
                  </a:lnTo>
                  <a:lnTo>
                    <a:pt x="313" y="735"/>
                  </a:lnTo>
                  <a:lnTo>
                    <a:pt x="319" y="738"/>
                  </a:lnTo>
                  <a:lnTo>
                    <a:pt x="326" y="740"/>
                  </a:lnTo>
                  <a:lnTo>
                    <a:pt x="332" y="742"/>
                  </a:lnTo>
                  <a:lnTo>
                    <a:pt x="339" y="744"/>
                  </a:lnTo>
                  <a:lnTo>
                    <a:pt x="346" y="747"/>
                  </a:lnTo>
                  <a:lnTo>
                    <a:pt x="353" y="749"/>
                  </a:lnTo>
                  <a:lnTo>
                    <a:pt x="359" y="751"/>
                  </a:lnTo>
                  <a:lnTo>
                    <a:pt x="366" y="753"/>
                  </a:lnTo>
                  <a:lnTo>
                    <a:pt x="373" y="754"/>
                  </a:lnTo>
                  <a:lnTo>
                    <a:pt x="380" y="756"/>
                  </a:lnTo>
                  <a:lnTo>
                    <a:pt x="387" y="758"/>
                  </a:lnTo>
                  <a:lnTo>
                    <a:pt x="394" y="759"/>
                  </a:lnTo>
                  <a:lnTo>
                    <a:pt x="401" y="761"/>
                  </a:lnTo>
                  <a:lnTo>
                    <a:pt x="408" y="762"/>
                  </a:lnTo>
                  <a:lnTo>
                    <a:pt x="416" y="764"/>
                  </a:lnTo>
                  <a:lnTo>
                    <a:pt x="423" y="765"/>
                  </a:lnTo>
                  <a:lnTo>
                    <a:pt x="430" y="766"/>
                  </a:lnTo>
                  <a:lnTo>
                    <a:pt x="437" y="768"/>
                  </a:lnTo>
                  <a:lnTo>
                    <a:pt x="444" y="769"/>
                  </a:lnTo>
                  <a:lnTo>
                    <a:pt x="452" y="770"/>
                  </a:lnTo>
                  <a:lnTo>
                    <a:pt x="459" y="771"/>
                  </a:lnTo>
                  <a:lnTo>
                    <a:pt x="467" y="772"/>
                  </a:lnTo>
                  <a:lnTo>
                    <a:pt x="474" y="772"/>
                  </a:lnTo>
                  <a:lnTo>
                    <a:pt x="481" y="773"/>
                  </a:lnTo>
                  <a:lnTo>
                    <a:pt x="489" y="774"/>
                  </a:lnTo>
                  <a:lnTo>
                    <a:pt x="496" y="774"/>
                  </a:lnTo>
                  <a:lnTo>
                    <a:pt x="504" y="775"/>
                  </a:lnTo>
                  <a:lnTo>
                    <a:pt x="511" y="775"/>
                  </a:lnTo>
                  <a:lnTo>
                    <a:pt x="519" y="776"/>
                  </a:lnTo>
                  <a:lnTo>
                    <a:pt x="527" y="776"/>
                  </a:lnTo>
                  <a:lnTo>
                    <a:pt x="534" y="776"/>
                  </a:lnTo>
                  <a:lnTo>
                    <a:pt x="542" y="776"/>
                  </a:lnTo>
                  <a:lnTo>
                    <a:pt x="550" y="77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698" name="Freeform 422"/>
            <p:cNvSpPr>
              <a:spLocks/>
            </p:cNvSpPr>
            <p:nvPr/>
          </p:nvSpPr>
          <p:spPr bwMode="auto">
            <a:xfrm rot="5400000">
              <a:off x="789219" y="2159325"/>
              <a:ext cx="659788" cy="462953"/>
            </a:xfrm>
            <a:custGeom>
              <a:avLst/>
              <a:gdLst>
                <a:gd name="T0" fmla="*/ 2147483647 w 997"/>
                <a:gd name="T1" fmla="*/ 2147483647 h 704"/>
                <a:gd name="T2" fmla="*/ 2147483647 w 997"/>
                <a:gd name="T3" fmla="*/ 2147483647 h 704"/>
                <a:gd name="T4" fmla="*/ 2147483647 w 997"/>
                <a:gd name="T5" fmla="*/ 2147483647 h 704"/>
                <a:gd name="T6" fmla="*/ 2147483647 w 997"/>
                <a:gd name="T7" fmla="*/ 2147483647 h 704"/>
                <a:gd name="T8" fmla="*/ 2147483647 w 997"/>
                <a:gd name="T9" fmla="*/ 2147483647 h 704"/>
                <a:gd name="T10" fmla="*/ 2147483647 w 997"/>
                <a:gd name="T11" fmla="*/ 2147483647 h 704"/>
                <a:gd name="T12" fmla="*/ 2147483647 w 997"/>
                <a:gd name="T13" fmla="*/ 2147483647 h 704"/>
                <a:gd name="T14" fmla="*/ 2147483647 w 997"/>
                <a:gd name="T15" fmla="*/ 2147483647 h 704"/>
                <a:gd name="T16" fmla="*/ 2147483647 w 997"/>
                <a:gd name="T17" fmla="*/ 2147483647 h 704"/>
                <a:gd name="T18" fmla="*/ 2147483647 w 997"/>
                <a:gd name="T19" fmla="*/ 2147483647 h 704"/>
                <a:gd name="T20" fmla="*/ 2147483647 w 997"/>
                <a:gd name="T21" fmla="*/ 2147483647 h 704"/>
                <a:gd name="T22" fmla="*/ 2147483647 w 997"/>
                <a:gd name="T23" fmla="*/ 2147483647 h 704"/>
                <a:gd name="T24" fmla="*/ 2147483647 w 997"/>
                <a:gd name="T25" fmla="*/ 2147483647 h 704"/>
                <a:gd name="T26" fmla="*/ 2147483647 w 997"/>
                <a:gd name="T27" fmla="*/ 2147483647 h 704"/>
                <a:gd name="T28" fmla="*/ 2147483647 w 997"/>
                <a:gd name="T29" fmla="*/ 2147483647 h 704"/>
                <a:gd name="T30" fmla="*/ 2147483647 w 997"/>
                <a:gd name="T31" fmla="*/ 2147483647 h 704"/>
                <a:gd name="T32" fmla="*/ 2147483647 w 997"/>
                <a:gd name="T33" fmla="*/ 2147483647 h 704"/>
                <a:gd name="T34" fmla="*/ 2147483647 w 997"/>
                <a:gd name="T35" fmla="*/ 2147483647 h 704"/>
                <a:gd name="T36" fmla="*/ 2147483647 w 997"/>
                <a:gd name="T37" fmla="*/ 2147483647 h 704"/>
                <a:gd name="T38" fmla="*/ 2147483647 w 997"/>
                <a:gd name="T39" fmla="*/ 2147483647 h 704"/>
                <a:gd name="T40" fmla="*/ 2147483647 w 997"/>
                <a:gd name="T41" fmla="*/ 2147483647 h 704"/>
                <a:gd name="T42" fmla="*/ 2147483647 w 997"/>
                <a:gd name="T43" fmla="*/ 2147483647 h 704"/>
                <a:gd name="T44" fmla="*/ 2147483647 w 997"/>
                <a:gd name="T45" fmla="*/ 2147483647 h 704"/>
                <a:gd name="T46" fmla="*/ 2147483647 w 997"/>
                <a:gd name="T47" fmla="*/ 2147483647 h 704"/>
                <a:gd name="T48" fmla="*/ 2147483647 w 997"/>
                <a:gd name="T49" fmla="*/ 0 h 704"/>
                <a:gd name="T50" fmla="*/ 2147483647 w 997"/>
                <a:gd name="T51" fmla="*/ 2147483647 h 704"/>
                <a:gd name="T52" fmla="*/ 2147483647 w 997"/>
                <a:gd name="T53" fmla="*/ 2147483647 h 704"/>
                <a:gd name="T54" fmla="*/ 2147483647 w 997"/>
                <a:gd name="T55" fmla="*/ 2147483647 h 704"/>
                <a:gd name="T56" fmla="*/ 2147483647 w 997"/>
                <a:gd name="T57" fmla="*/ 2147483647 h 704"/>
                <a:gd name="T58" fmla="*/ 2147483647 w 997"/>
                <a:gd name="T59" fmla="*/ 2147483647 h 704"/>
                <a:gd name="T60" fmla="*/ 2147483647 w 997"/>
                <a:gd name="T61" fmla="*/ 2147483647 h 704"/>
                <a:gd name="T62" fmla="*/ 2147483647 w 997"/>
                <a:gd name="T63" fmla="*/ 2147483647 h 704"/>
                <a:gd name="T64" fmla="*/ 2147483647 w 997"/>
                <a:gd name="T65" fmla="*/ 2147483647 h 704"/>
                <a:gd name="T66" fmla="*/ 2147483647 w 997"/>
                <a:gd name="T67" fmla="*/ 2147483647 h 704"/>
                <a:gd name="T68" fmla="*/ 2147483647 w 997"/>
                <a:gd name="T69" fmla="*/ 2147483647 h 704"/>
                <a:gd name="T70" fmla="*/ 2147483647 w 997"/>
                <a:gd name="T71" fmla="*/ 2147483647 h 704"/>
                <a:gd name="T72" fmla="*/ 2147483647 w 997"/>
                <a:gd name="T73" fmla="*/ 2147483647 h 704"/>
                <a:gd name="T74" fmla="*/ 2147483647 w 997"/>
                <a:gd name="T75" fmla="*/ 2147483647 h 704"/>
                <a:gd name="T76" fmla="*/ 2147483647 w 997"/>
                <a:gd name="T77" fmla="*/ 2147483647 h 704"/>
                <a:gd name="T78" fmla="*/ 2147483647 w 997"/>
                <a:gd name="T79" fmla="*/ 2147483647 h 704"/>
                <a:gd name="T80" fmla="*/ 2147483647 w 997"/>
                <a:gd name="T81" fmla="*/ 2147483647 h 704"/>
                <a:gd name="T82" fmla="*/ 2147483647 w 997"/>
                <a:gd name="T83" fmla="*/ 2147483647 h 704"/>
                <a:gd name="T84" fmla="*/ 0 w 997"/>
                <a:gd name="T85" fmla="*/ 2147483647 h 704"/>
                <a:gd name="T86" fmla="*/ 2147483647 w 997"/>
                <a:gd name="T87" fmla="*/ 2147483647 h 704"/>
                <a:gd name="T88" fmla="*/ 2147483647 w 997"/>
                <a:gd name="T89" fmla="*/ 2147483647 h 704"/>
                <a:gd name="T90" fmla="*/ 2147483647 w 997"/>
                <a:gd name="T91" fmla="*/ 2147483647 h 704"/>
                <a:gd name="T92" fmla="*/ 2147483647 w 997"/>
                <a:gd name="T93" fmla="*/ 2147483647 h 704"/>
                <a:gd name="T94" fmla="*/ 2147483647 w 997"/>
                <a:gd name="T95" fmla="*/ 2147483647 h 704"/>
                <a:gd name="T96" fmla="*/ 2147483647 w 997"/>
                <a:gd name="T97" fmla="*/ 2147483647 h 704"/>
                <a:gd name="T98" fmla="*/ 2147483647 w 997"/>
                <a:gd name="T99" fmla="*/ 2147483647 h 704"/>
                <a:gd name="T100" fmla="*/ 2147483647 w 997"/>
                <a:gd name="T101" fmla="*/ 2147483647 h 704"/>
                <a:gd name="T102" fmla="*/ 2147483647 w 997"/>
                <a:gd name="T103" fmla="*/ 2147483647 h 704"/>
                <a:gd name="T104" fmla="*/ 2147483647 w 997"/>
                <a:gd name="T105" fmla="*/ 2147483647 h 704"/>
                <a:gd name="T106" fmla="*/ 2147483647 w 997"/>
                <a:gd name="T107" fmla="*/ 2147483647 h 704"/>
                <a:gd name="T108" fmla="*/ 2147483647 w 997"/>
                <a:gd name="T109" fmla="*/ 2147483647 h 704"/>
                <a:gd name="T110" fmla="*/ 2147483647 w 997"/>
                <a:gd name="T111" fmla="*/ 2147483647 h 704"/>
                <a:gd name="T112" fmla="*/ 2147483647 w 997"/>
                <a:gd name="T113" fmla="*/ 2147483647 h 7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7"/>
                <a:gd name="T172" fmla="*/ 0 h 704"/>
                <a:gd name="T173" fmla="*/ 997 w 997"/>
                <a:gd name="T174" fmla="*/ 704 h 7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7" h="704">
                  <a:moveTo>
                    <a:pt x="498" y="703"/>
                  </a:moveTo>
                  <a:lnTo>
                    <a:pt x="506" y="703"/>
                  </a:lnTo>
                  <a:lnTo>
                    <a:pt x="514" y="703"/>
                  </a:lnTo>
                  <a:lnTo>
                    <a:pt x="521" y="703"/>
                  </a:lnTo>
                  <a:lnTo>
                    <a:pt x="529" y="703"/>
                  </a:lnTo>
                  <a:lnTo>
                    <a:pt x="537" y="702"/>
                  </a:lnTo>
                  <a:lnTo>
                    <a:pt x="544" y="702"/>
                  </a:lnTo>
                  <a:lnTo>
                    <a:pt x="552" y="701"/>
                  </a:lnTo>
                  <a:lnTo>
                    <a:pt x="559" y="701"/>
                  </a:lnTo>
                  <a:lnTo>
                    <a:pt x="567" y="700"/>
                  </a:lnTo>
                  <a:lnTo>
                    <a:pt x="574" y="699"/>
                  </a:lnTo>
                  <a:lnTo>
                    <a:pt x="582" y="698"/>
                  </a:lnTo>
                  <a:lnTo>
                    <a:pt x="589" y="697"/>
                  </a:lnTo>
                  <a:lnTo>
                    <a:pt x="597" y="696"/>
                  </a:lnTo>
                  <a:lnTo>
                    <a:pt x="604" y="695"/>
                  </a:lnTo>
                  <a:lnTo>
                    <a:pt x="611" y="694"/>
                  </a:lnTo>
                  <a:lnTo>
                    <a:pt x="618" y="692"/>
                  </a:lnTo>
                  <a:lnTo>
                    <a:pt x="626" y="691"/>
                  </a:lnTo>
                  <a:lnTo>
                    <a:pt x="633" y="689"/>
                  </a:lnTo>
                  <a:lnTo>
                    <a:pt x="640" y="688"/>
                  </a:lnTo>
                  <a:lnTo>
                    <a:pt x="647" y="686"/>
                  </a:lnTo>
                  <a:lnTo>
                    <a:pt x="654" y="684"/>
                  </a:lnTo>
                  <a:lnTo>
                    <a:pt x="661" y="683"/>
                  </a:lnTo>
                  <a:lnTo>
                    <a:pt x="668" y="681"/>
                  </a:lnTo>
                  <a:lnTo>
                    <a:pt x="675" y="679"/>
                  </a:lnTo>
                  <a:lnTo>
                    <a:pt x="682" y="677"/>
                  </a:lnTo>
                  <a:lnTo>
                    <a:pt x="688" y="674"/>
                  </a:lnTo>
                  <a:lnTo>
                    <a:pt x="695" y="672"/>
                  </a:lnTo>
                  <a:lnTo>
                    <a:pt x="702" y="670"/>
                  </a:lnTo>
                  <a:lnTo>
                    <a:pt x="709" y="668"/>
                  </a:lnTo>
                  <a:lnTo>
                    <a:pt x="715" y="665"/>
                  </a:lnTo>
                  <a:lnTo>
                    <a:pt x="722" y="663"/>
                  </a:lnTo>
                  <a:lnTo>
                    <a:pt x="728" y="660"/>
                  </a:lnTo>
                  <a:lnTo>
                    <a:pt x="735" y="657"/>
                  </a:lnTo>
                  <a:lnTo>
                    <a:pt x="741" y="654"/>
                  </a:lnTo>
                  <a:lnTo>
                    <a:pt x="747" y="652"/>
                  </a:lnTo>
                  <a:lnTo>
                    <a:pt x="754" y="649"/>
                  </a:lnTo>
                  <a:lnTo>
                    <a:pt x="760" y="646"/>
                  </a:lnTo>
                  <a:lnTo>
                    <a:pt x="766" y="643"/>
                  </a:lnTo>
                  <a:lnTo>
                    <a:pt x="772" y="639"/>
                  </a:lnTo>
                  <a:lnTo>
                    <a:pt x="778" y="636"/>
                  </a:lnTo>
                  <a:lnTo>
                    <a:pt x="784" y="633"/>
                  </a:lnTo>
                  <a:lnTo>
                    <a:pt x="790" y="630"/>
                  </a:lnTo>
                  <a:lnTo>
                    <a:pt x="796" y="626"/>
                  </a:lnTo>
                  <a:lnTo>
                    <a:pt x="801" y="623"/>
                  </a:lnTo>
                  <a:lnTo>
                    <a:pt x="807" y="619"/>
                  </a:lnTo>
                  <a:lnTo>
                    <a:pt x="813" y="615"/>
                  </a:lnTo>
                  <a:lnTo>
                    <a:pt x="818" y="612"/>
                  </a:lnTo>
                  <a:lnTo>
                    <a:pt x="824" y="608"/>
                  </a:lnTo>
                  <a:lnTo>
                    <a:pt x="829" y="604"/>
                  </a:lnTo>
                  <a:lnTo>
                    <a:pt x="834" y="600"/>
                  </a:lnTo>
                  <a:lnTo>
                    <a:pt x="840" y="596"/>
                  </a:lnTo>
                  <a:lnTo>
                    <a:pt x="845" y="592"/>
                  </a:lnTo>
                  <a:lnTo>
                    <a:pt x="850" y="587"/>
                  </a:lnTo>
                  <a:lnTo>
                    <a:pt x="855" y="583"/>
                  </a:lnTo>
                  <a:lnTo>
                    <a:pt x="861" y="578"/>
                  </a:lnTo>
                  <a:lnTo>
                    <a:pt x="866" y="573"/>
                  </a:lnTo>
                  <a:lnTo>
                    <a:pt x="872" y="568"/>
                  </a:lnTo>
                  <a:lnTo>
                    <a:pt x="877" y="563"/>
                  </a:lnTo>
                  <a:lnTo>
                    <a:pt x="882" y="558"/>
                  </a:lnTo>
                  <a:lnTo>
                    <a:pt x="887" y="553"/>
                  </a:lnTo>
                  <a:lnTo>
                    <a:pt x="892" y="547"/>
                  </a:lnTo>
                  <a:lnTo>
                    <a:pt x="897" y="542"/>
                  </a:lnTo>
                  <a:lnTo>
                    <a:pt x="902" y="537"/>
                  </a:lnTo>
                  <a:lnTo>
                    <a:pt x="907" y="531"/>
                  </a:lnTo>
                  <a:lnTo>
                    <a:pt x="911" y="526"/>
                  </a:lnTo>
                  <a:lnTo>
                    <a:pt x="916" y="520"/>
                  </a:lnTo>
                  <a:lnTo>
                    <a:pt x="920" y="514"/>
                  </a:lnTo>
                  <a:lnTo>
                    <a:pt x="924" y="509"/>
                  </a:lnTo>
                  <a:lnTo>
                    <a:pt x="928" y="503"/>
                  </a:lnTo>
                  <a:lnTo>
                    <a:pt x="932" y="497"/>
                  </a:lnTo>
                  <a:lnTo>
                    <a:pt x="936" y="491"/>
                  </a:lnTo>
                  <a:lnTo>
                    <a:pt x="940" y="485"/>
                  </a:lnTo>
                  <a:lnTo>
                    <a:pt x="944" y="479"/>
                  </a:lnTo>
                  <a:lnTo>
                    <a:pt x="947" y="473"/>
                  </a:lnTo>
                  <a:lnTo>
                    <a:pt x="951" y="467"/>
                  </a:lnTo>
                  <a:lnTo>
                    <a:pt x="954" y="461"/>
                  </a:lnTo>
                  <a:lnTo>
                    <a:pt x="957" y="455"/>
                  </a:lnTo>
                  <a:lnTo>
                    <a:pt x="960" y="448"/>
                  </a:lnTo>
                  <a:lnTo>
                    <a:pt x="963" y="442"/>
                  </a:lnTo>
                  <a:lnTo>
                    <a:pt x="966" y="436"/>
                  </a:lnTo>
                  <a:lnTo>
                    <a:pt x="969" y="429"/>
                  </a:lnTo>
                  <a:lnTo>
                    <a:pt x="971" y="423"/>
                  </a:lnTo>
                  <a:lnTo>
                    <a:pt x="974" y="417"/>
                  </a:lnTo>
                  <a:lnTo>
                    <a:pt x="976" y="410"/>
                  </a:lnTo>
                  <a:lnTo>
                    <a:pt x="979" y="404"/>
                  </a:lnTo>
                  <a:lnTo>
                    <a:pt x="981" y="397"/>
                  </a:lnTo>
                  <a:lnTo>
                    <a:pt x="983" y="390"/>
                  </a:lnTo>
                  <a:lnTo>
                    <a:pt x="984" y="384"/>
                  </a:lnTo>
                  <a:lnTo>
                    <a:pt x="986" y="377"/>
                  </a:lnTo>
                  <a:lnTo>
                    <a:pt x="988" y="370"/>
                  </a:lnTo>
                  <a:lnTo>
                    <a:pt x="989" y="363"/>
                  </a:lnTo>
                  <a:lnTo>
                    <a:pt x="991" y="357"/>
                  </a:lnTo>
                  <a:lnTo>
                    <a:pt x="992" y="350"/>
                  </a:lnTo>
                  <a:lnTo>
                    <a:pt x="993" y="343"/>
                  </a:lnTo>
                  <a:lnTo>
                    <a:pt x="994" y="336"/>
                  </a:lnTo>
                  <a:lnTo>
                    <a:pt x="994" y="329"/>
                  </a:lnTo>
                  <a:lnTo>
                    <a:pt x="995" y="322"/>
                  </a:lnTo>
                  <a:lnTo>
                    <a:pt x="996" y="315"/>
                  </a:lnTo>
                  <a:lnTo>
                    <a:pt x="996" y="308"/>
                  </a:lnTo>
                  <a:lnTo>
                    <a:pt x="996" y="301"/>
                  </a:lnTo>
                  <a:lnTo>
                    <a:pt x="996" y="294"/>
                  </a:lnTo>
                  <a:lnTo>
                    <a:pt x="996" y="287"/>
                  </a:lnTo>
                  <a:lnTo>
                    <a:pt x="996" y="280"/>
                  </a:lnTo>
                  <a:lnTo>
                    <a:pt x="996" y="272"/>
                  </a:lnTo>
                  <a:lnTo>
                    <a:pt x="995" y="265"/>
                  </a:lnTo>
                  <a:lnTo>
                    <a:pt x="994" y="258"/>
                  </a:lnTo>
                  <a:lnTo>
                    <a:pt x="994" y="251"/>
                  </a:lnTo>
                  <a:lnTo>
                    <a:pt x="993" y="244"/>
                  </a:lnTo>
                  <a:lnTo>
                    <a:pt x="991" y="236"/>
                  </a:lnTo>
                  <a:lnTo>
                    <a:pt x="990" y="229"/>
                  </a:lnTo>
                  <a:lnTo>
                    <a:pt x="989" y="222"/>
                  </a:lnTo>
                  <a:lnTo>
                    <a:pt x="987" y="216"/>
                  </a:lnTo>
                  <a:lnTo>
                    <a:pt x="986" y="209"/>
                  </a:lnTo>
                  <a:lnTo>
                    <a:pt x="984" y="202"/>
                  </a:lnTo>
                  <a:lnTo>
                    <a:pt x="982" y="195"/>
                  </a:lnTo>
                  <a:lnTo>
                    <a:pt x="980" y="188"/>
                  </a:lnTo>
                  <a:lnTo>
                    <a:pt x="977" y="182"/>
                  </a:lnTo>
                  <a:lnTo>
                    <a:pt x="975" y="175"/>
                  </a:lnTo>
                  <a:lnTo>
                    <a:pt x="973" y="169"/>
                  </a:lnTo>
                  <a:lnTo>
                    <a:pt x="970" y="162"/>
                  </a:lnTo>
                  <a:lnTo>
                    <a:pt x="967" y="156"/>
                  </a:lnTo>
                  <a:lnTo>
                    <a:pt x="964" y="150"/>
                  </a:lnTo>
                  <a:lnTo>
                    <a:pt x="961" y="144"/>
                  </a:lnTo>
                  <a:lnTo>
                    <a:pt x="958" y="138"/>
                  </a:lnTo>
                  <a:lnTo>
                    <a:pt x="955" y="132"/>
                  </a:lnTo>
                  <a:lnTo>
                    <a:pt x="951" y="126"/>
                  </a:lnTo>
                  <a:lnTo>
                    <a:pt x="948" y="120"/>
                  </a:lnTo>
                  <a:lnTo>
                    <a:pt x="944" y="114"/>
                  </a:lnTo>
                  <a:lnTo>
                    <a:pt x="940" y="110"/>
                  </a:lnTo>
                  <a:lnTo>
                    <a:pt x="936" y="104"/>
                  </a:lnTo>
                  <a:lnTo>
                    <a:pt x="932" y="99"/>
                  </a:lnTo>
                  <a:lnTo>
                    <a:pt x="928" y="94"/>
                  </a:lnTo>
                  <a:lnTo>
                    <a:pt x="924" y="89"/>
                  </a:lnTo>
                  <a:lnTo>
                    <a:pt x="919" y="84"/>
                  </a:lnTo>
                  <a:lnTo>
                    <a:pt x="915" y="79"/>
                  </a:lnTo>
                  <a:lnTo>
                    <a:pt x="910" y="74"/>
                  </a:lnTo>
                  <a:lnTo>
                    <a:pt x="905" y="69"/>
                  </a:lnTo>
                  <a:lnTo>
                    <a:pt x="900" y="65"/>
                  </a:lnTo>
                  <a:lnTo>
                    <a:pt x="895" y="60"/>
                  </a:lnTo>
                  <a:lnTo>
                    <a:pt x="890" y="56"/>
                  </a:lnTo>
                  <a:lnTo>
                    <a:pt x="885" y="52"/>
                  </a:lnTo>
                  <a:lnTo>
                    <a:pt x="879" y="48"/>
                  </a:lnTo>
                  <a:lnTo>
                    <a:pt x="874" y="44"/>
                  </a:lnTo>
                  <a:lnTo>
                    <a:pt x="868" y="41"/>
                  </a:lnTo>
                  <a:lnTo>
                    <a:pt x="862" y="37"/>
                  </a:lnTo>
                  <a:lnTo>
                    <a:pt x="857" y="34"/>
                  </a:lnTo>
                  <a:lnTo>
                    <a:pt x="851" y="31"/>
                  </a:lnTo>
                  <a:lnTo>
                    <a:pt x="845" y="28"/>
                  </a:lnTo>
                  <a:lnTo>
                    <a:pt x="840" y="26"/>
                  </a:lnTo>
                  <a:lnTo>
                    <a:pt x="835" y="23"/>
                  </a:lnTo>
                  <a:lnTo>
                    <a:pt x="829" y="21"/>
                  </a:lnTo>
                  <a:lnTo>
                    <a:pt x="824" y="19"/>
                  </a:lnTo>
                  <a:lnTo>
                    <a:pt x="818" y="17"/>
                  </a:lnTo>
                  <a:lnTo>
                    <a:pt x="812" y="15"/>
                  </a:lnTo>
                  <a:lnTo>
                    <a:pt x="806" y="13"/>
                  </a:lnTo>
                  <a:lnTo>
                    <a:pt x="801" y="12"/>
                  </a:lnTo>
                  <a:lnTo>
                    <a:pt x="795" y="10"/>
                  </a:lnTo>
                  <a:lnTo>
                    <a:pt x="788" y="9"/>
                  </a:lnTo>
                  <a:lnTo>
                    <a:pt x="782" y="8"/>
                  </a:lnTo>
                  <a:lnTo>
                    <a:pt x="776" y="6"/>
                  </a:lnTo>
                  <a:lnTo>
                    <a:pt x="770" y="5"/>
                  </a:lnTo>
                  <a:lnTo>
                    <a:pt x="763" y="4"/>
                  </a:lnTo>
                  <a:lnTo>
                    <a:pt x="757" y="4"/>
                  </a:lnTo>
                  <a:lnTo>
                    <a:pt x="750" y="3"/>
                  </a:lnTo>
                  <a:lnTo>
                    <a:pt x="744" y="2"/>
                  </a:lnTo>
                  <a:lnTo>
                    <a:pt x="737" y="2"/>
                  </a:lnTo>
                  <a:lnTo>
                    <a:pt x="730" y="1"/>
                  </a:lnTo>
                  <a:lnTo>
                    <a:pt x="723" y="1"/>
                  </a:lnTo>
                  <a:lnTo>
                    <a:pt x="717" y="1"/>
                  </a:lnTo>
                  <a:lnTo>
                    <a:pt x="710" y="1"/>
                  </a:lnTo>
                  <a:lnTo>
                    <a:pt x="703" y="0"/>
                  </a:lnTo>
                  <a:lnTo>
                    <a:pt x="696" y="0"/>
                  </a:lnTo>
                  <a:lnTo>
                    <a:pt x="688" y="1"/>
                  </a:lnTo>
                  <a:lnTo>
                    <a:pt x="681" y="1"/>
                  </a:lnTo>
                  <a:lnTo>
                    <a:pt x="674" y="1"/>
                  </a:lnTo>
                  <a:lnTo>
                    <a:pt x="667" y="1"/>
                  </a:lnTo>
                  <a:lnTo>
                    <a:pt x="659" y="2"/>
                  </a:lnTo>
                  <a:lnTo>
                    <a:pt x="652" y="2"/>
                  </a:lnTo>
                  <a:lnTo>
                    <a:pt x="645" y="3"/>
                  </a:lnTo>
                  <a:lnTo>
                    <a:pt x="637" y="3"/>
                  </a:lnTo>
                  <a:lnTo>
                    <a:pt x="630" y="4"/>
                  </a:lnTo>
                  <a:lnTo>
                    <a:pt x="622" y="5"/>
                  </a:lnTo>
                  <a:lnTo>
                    <a:pt x="614" y="6"/>
                  </a:lnTo>
                  <a:lnTo>
                    <a:pt x="607" y="7"/>
                  </a:lnTo>
                  <a:lnTo>
                    <a:pt x="599" y="8"/>
                  </a:lnTo>
                  <a:lnTo>
                    <a:pt x="591" y="9"/>
                  </a:lnTo>
                  <a:lnTo>
                    <a:pt x="583" y="10"/>
                  </a:lnTo>
                  <a:lnTo>
                    <a:pt x="575" y="11"/>
                  </a:lnTo>
                  <a:lnTo>
                    <a:pt x="568" y="12"/>
                  </a:lnTo>
                  <a:lnTo>
                    <a:pt x="560" y="13"/>
                  </a:lnTo>
                  <a:lnTo>
                    <a:pt x="552" y="14"/>
                  </a:lnTo>
                  <a:lnTo>
                    <a:pt x="544" y="16"/>
                  </a:lnTo>
                  <a:lnTo>
                    <a:pt x="536" y="17"/>
                  </a:lnTo>
                  <a:lnTo>
                    <a:pt x="528" y="18"/>
                  </a:lnTo>
                  <a:lnTo>
                    <a:pt x="519" y="20"/>
                  </a:lnTo>
                  <a:lnTo>
                    <a:pt x="511" y="21"/>
                  </a:lnTo>
                  <a:lnTo>
                    <a:pt x="503" y="23"/>
                  </a:lnTo>
                  <a:lnTo>
                    <a:pt x="495" y="21"/>
                  </a:lnTo>
                  <a:lnTo>
                    <a:pt x="487" y="20"/>
                  </a:lnTo>
                  <a:lnTo>
                    <a:pt x="479" y="18"/>
                  </a:lnTo>
                  <a:lnTo>
                    <a:pt x="471" y="17"/>
                  </a:lnTo>
                  <a:lnTo>
                    <a:pt x="463" y="16"/>
                  </a:lnTo>
                  <a:lnTo>
                    <a:pt x="455" y="14"/>
                  </a:lnTo>
                  <a:lnTo>
                    <a:pt x="447" y="13"/>
                  </a:lnTo>
                  <a:lnTo>
                    <a:pt x="439" y="12"/>
                  </a:lnTo>
                  <a:lnTo>
                    <a:pt x="431" y="11"/>
                  </a:lnTo>
                  <a:lnTo>
                    <a:pt x="423" y="10"/>
                  </a:lnTo>
                  <a:lnTo>
                    <a:pt x="415" y="9"/>
                  </a:lnTo>
                  <a:lnTo>
                    <a:pt x="407" y="8"/>
                  </a:lnTo>
                  <a:lnTo>
                    <a:pt x="400" y="7"/>
                  </a:lnTo>
                  <a:lnTo>
                    <a:pt x="392" y="6"/>
                  </a:lnTo>
                  <a:lnTo>
                    <a:pt x="384" y="5"/>
                  </a:lnTo>
                  <a:lnTo>
                    <a:pt x="377" y="4"/>
                  </a:lnTo>
                  <a:lnTo>
                    <a:pt x="369" y="4"/>
                  </a:lnTo>
                  <a:lnTo>
                    <a:pt x="361" y="3"/>
                  </a:lnTo>
                  <a:lnTo>
                    <a:pt x="354" y="2"/>
                  </a:lnTo>
                  <a:lnTo>
                    <a:pt x="346" y="2"/>
                  </a:lnTo>
                  <a:lnTo>
                    <a:pt x="339" y="1"/>
                  </a:lnTo>
                  <a:lnTo>
                    <a:pt x="332" y="1"/>
                  </a:lnTo>
                  <a:lnTo>
                    <a:pt x="324" y="1"/>
                  </a:lnTo>
                  <a:lnTo>
                    <a:pt x="317" y="1"/>
                  </a:lnTo>
                  <a:lnTo>
                    <a:pt x="310" y="0"/>
                  </a:lnTo>
                  <a:lnTo>
                    <a:pt x="303" y="0"/>
                  </a:lnTo>
                  <a:lnTo>
                    <a:pt x="296" y="0"/>
                  </a:lnTo>
                  <a:lnTo>
                    <a:pt x="289" y="1"/>
                  </a:lnTo>
                  <a:lnTo>
                    <a:pt x="282" y="1"/>
                  </a:lnTo>
                  <a:lnTo>
                    <a:pt x="275" y="1"/>
                  </a:lnTo>
                  <a:lnTo>
                    <a:pt x="268" y="1"/>
                  </a:lnTo>
                  <a:lnTo>
                    <a:pt x="261" y="2"/>
                  </a:lnTo>
                  <a:lnTo>
                    <a:pt x="254" y="2"/>
                  </a:lnTo>
                  <a:lnTo>
                    <a:pt x="248" y="3"/>
                  </a:lnTo>
                  <a:lnTo>
                    <a:pt x="241" y="4"/>
                  </a:lnTo>
                  <a:lnTo>
                    <a:pt x="235" y="5"/>
                  </a:lnTo>
                  <a:lnTo>
                    <a:pt x="228" y="6"/>
                  </a:lnTo>
                  <a:lnTo>
                    <a:pt x="222" y="7"/>
                  </a:lnTo>
                  <a:lnTo>
                    <a:pt x="216" y="8"/>
                  </a:lnTo>
                  <a:lnTo>
                    <a:pt x="209" y="9"/>
                  </a:lnTo>
                  <a:lnTo>
                    <a:pt x="203" y="11"/>
                  </a:lnTo>
                  <a:lnTo>
                    <a:pt x="197" y="12"/>
                  </a:lnTo>
                  <a:lnTo>
                    <a:pt x="191" y="14"/>
                  </a:lnTo>
                  <a:lnTo>
                    <a:pt x="185" y="15"/>
                  </a:lnTo>
                  <a:lnTo>
                    <a:pt x="180" y="17"/>
                  </a:lnTo>
                  <a:lnTo>
                    <a:pt x="174" y="19"/>
                  </a:lnTo>
                  <a:lnTo>
                    <a:pt x="168" y="21"/>
                  </a:lnTo>
                  <a:lnTo>
                    <a:pt x="163" y="23"/>
                  </a:lnTo>
                  <a:lnTo>
                    <a:pt x="157" y="26"/>
                  </a:lnTo>
                  <a:lnTo>
                    <a:pt x="152" y="28"/>
                  </a:lnTo>
                  <a:lnTo>
                    <a:pt x="147" y="31"/>
                  </a:lnTo>
                  <a:lnTo>
                    <a:pt x="141" y="34"/>
                  </a:lnTo>
                  <a:lnTo>
                    <a:pt x="135" y="37"/>
                  </a:lnTo>
                  <a:lnTo>
                    <a:pt x="129" y="41"/>
                  </a:lnTo>
                  <a:lnTo>
                    <a:pt x="123" y="44"/>
                  </a:lnTo>
                  <a:lnTo>
                    <a:pt x="118" y="48"/>
                  </a:lnTo>
                  <a:lnTo>
                    <a:pt x="112" y="52"/>
                  </a:lnTo>
                  <a:lnTo>
                    <a:pt x="107" y="56"/>
                  </a:lnTo>
                  <a:lnTo>
                    <a:pt x="102" y="60"/>
                  </a:lnTo>
                  <a:lnTo>
                    <a:pt x="97" y="65"/>
                  </a:lnTo>
                  <a:lnTo>
                    <a:pt x="92" y="69"/>
                  </a:lnTo>
                  <a:lnTo>
                    <a:pt x="87" y="74"/>
                  </a:lnTo>
                  <a:lnTo>
                    <a:pt x="82" y="79"/>
                  </a:lnTo>
                  <a:lnTo>
                    <a:pt x="77" y="84"/>
                  </a:lnTo>
                  <a:lnTo>
                    <a:pt x="73" y="89"/>
                  </a:lnTo>
                  <a:lnTo>
                    <a:pt x="69" y="94"/>
                  </a:lnTo>
                  <a:lnTo>
                    <a:pt x="64" y="99"/>
                  </a:lnTo>
                  <a:lnTo>
                    <a:pt x="60" y="104"/>
                  </a:lnTo>
                  <a:lnTo>
                    <a:pt x="56" y="110"/>
                  </a:lnTo>
                  <a:lnTo>
                    <a:pt x="52" y="114"/>
                  </a:lnTo>
                  <a:lnTo>
                    <a:pt x="49" y="120"/>
                  </a:lnTo>
                  <a:lnTo>
                    <a:pt x="45" y="126"/>
                  </a:lnTo>
                  <a:lnTo>
                    <a:pt x="42" y="132"/>
                  </a:lnTo>
                  <a:lnTo>
                    <a:pt x="38" y="138"/>
                  </a:lnTo>
                  <a:lnTo>
                    <a:pt x="35" y="144"/>
                  </a:lnTo>
                  <a:lnTo>
                    <a:pt x="32" y="150"/>
                  </a:lnTo>
                  <a:lnTo>
                    <a:pt x="29" y="156"/>
                  </a:lnTo>
                  <a:lnTo>
                    <a:pt x="26" y="162"/>
                  </a:lnTo>
                  <a:lnTo>
                    <a:pt x="24" y="169"/>
                  </a:lnTo>
                  <a:lnTo>
                    <a:pt x="21" y="175"/>
                  </a:lnTo>
                  <a:lnTo>
                    <a:pt x="19" y="182"/>
                  </a:lnTo>
                  <a:lnTo>
                    <a:pt x="17" y="188"/>
                  </a:lnTo>
                  <a:lnTo>
                    <a:pt x="15" y="195"/>
                  </a:lnTo>
                  <a:lnTo>
                    <a:pt x="13" y="202"/>
                  </a:lnTo>
                  <a:lnTo>
                    <a:pt x="11" y="209"/>
                  </a:lnTo>
                  <a:lnTo>
                    <a:pt x="9" y="216"/>
                  </a:lnTo>
                  <a:lnTo>
                    <a:pt x="8" y="222"/>
                  </a:lnTo>
                  <a:lnTo>
                    <a:pt x="6" y="229"/>
                  </a:lnTo>
                  <a:lnTo>
                    <a:pt x="5" y="236"/>
                  </a:lnTo>
                  <a:lnTo>
                    <a:pt x="4" y="244"/>
                  </a:lnTo>
                  <a:lnTo>
                    <a:pt x="3" y="251"/>
                  </a:lnTo>
                  <a:lnTo>
                    <a:pt x="2" y="258"/>
                  </a:lnTo>
                  <a:lnTo>
                    <a:pt x="1" y="265"/>
                  </a:lnTo>
                  <a:lnTo>
                    <a:pt x="1" y="272"/>
                  </a:lnTo>
                  <a:lnTo>
                    <a:pt x="1" y="280"/>
                  </a:lnTo>
                  <a:lnTo>
                    <a:pt x="0" y="287"/>
                  </a:lnTo>
                  <a:lnTo>
                    <a:pt x="0" y="294"/>
                  </a:lnTo>
                  <a:lnTo>
                    <a:pt x="0" y="301"/>
                  </a:lnTo>
                  <a:lnTo>
                    <a:pt x="0" y="308"/>
                  </a:lnTo>
                  <a:lnTo>
                    <a:pt x="1" y="315"/>
                  </a:lnTo>
                  <a:lnTo>
                    <a:pt x="1" y="322"/>
                  </a:lnTo>
                  <a:lnTo>
                    <a:pt x="2" y="329"/>
                  </a:lnTo>
                  <a:lnTo>
                    <a:pt x="3" y="336"/>
                  </a:lnTo>
                  <a:lnTo>
                    <a:pt x="4" y="343"/>
                  </a:lnTo>
                  <a:lnTo>
                    <a:pt x="5" y="350"/>
                  </a:lnTo>
                  <a:lnTo>
                    <a:pt x="6" y="357"/>
                  </a:lnTo>
                  <a:lnTo>
                    <a:pt x="7" y="363"/>
                  </a:lnTo>
                  <a:lnTo>
                    <a:pt x="9" y="370"/>
                  </a:lnTo>
                  <a:lnTo>
                    <a:pt x="10" y="377"/>
                  </a:lnTo>
                  <a:lnTo>
                    <a:pt x="12" y="384"/>
                  </a:lnTo>
                  <a:lnTo>
                    <a:pt x="14" y="390"/>
                  </a:lnTo>
                  <a:lnTo>
                    <a:pt x="16" y="397"/>
                  </a:lnTo>
                  <a:lnTo>
                    <a:pt x="18" y="404"/>
                  </a:lnTo>
                  <a:lnTo>
                    <a:pt x="20" y="410"/>
                  </a:lnTo>
                  <a:lnTo>
                    <a:pt x="22" y="417"/>
                  </a:lnTo>
                  <a:lnTo>
                    <a:pt x="25" y="423"/>
                  </a:lnTo>
                  <a:lnTo>
                    <a:pt x="27" y="429"/>
                  </a:lnTo>
                  <a:lnTo>
                    <a:pt x="30" y="436"/>
                  </a:lnTo>
                  <a:lnTo>
                    <a:pt x="33" y="442"/>
                  </a:lnTo>
                  <a:lnTo>
                    <a:pt x="36" y="448"/>
                  </a:lnTo>
                  <a:lnTo>
                    <a:pt x="39" y="455"/>
                  </a:lnTo>
                  <a:lnTo>
                    <a:pt x="42" y="461"/>
                  </a:lnTo>
                  <a:lnTo>
                    <a:pt x="45" y="467"/>
                  </a:lnTo>
                  <a:lnTo>
                    <a:pt x="49" y="473"/>
                  </a:lnTo>
                  <a:lnTo>
                    <a:pt x="52" y="479"/>
                  </a:lnTo>
                  <a:lnTo>
                    <a:pt x="56" y="485"/>
                  </a:lnTo>
                  <a:lnTo>
                    <a:pt x="60" y="491"/>
                  </a:lnTo>
                  <a:lnTo>
                    <a:pt x="64" y="497"/>
                  </a:lnTo>
                  <a:lnTo>
                    <a:pt x="68" y="503"/>
                  </a:lnTo>
                  <a:lnTo>
                    <a:pt x="72" y="508"/>
                  </a:lnTo>
                  <a:lnTo>
                    <a:pt x="76" y="514"/>
                  </a:lnTo>
                  <a:lnTo>
                    <a:pt x="80" y="520"/>
                  </a:lnTo>
                  <a:lnTo>
                    <a:pt x="85" y="525"/>
                  </a:lnTo>
                  <a:lnTo>
                    <a:pt x="89" y="531"/>
                  </a:lnTo>
                  <a:lnTo>
                    <a:pt x="94" y="536"/>
                  </a:lnTo>
                  <a:lnTo>
                    <a:pt x="99" y="542"/>
                  </a:lnTo>
                  <a:lnTo>
                    <a:pt x="104" y="547"/>
                  </a:lnTo>
                  <a:lnTo>
                    <a:pt x="109" y="552"/>
                  </a:lnTo>
                  <a:lnTo>
                    <a:pt x="114" y="557"/>
                  </a:lnTo>
                  <a:lnTo>
                    <a:pt x="119" y="563"/>
                  </a:lnTo>
                  <a:lnTo>
                    <a:pt x="124" y="568"/>
                  </a:lnTo>
                  <a:lnTo>
                    <a:pt x="129" y="573"/>
                  </a:lnTo>
                  <a:lnTo>
                    <a:pt x="135" y="577"/>
                  </a:lnTo>
                  <a:lnTo>
                    <a:pt x="140" y="582"/>
                  </a:lnTo>
                  <a:lnTo>
                    <a:pt x="146" y="587"/>
                  </a:lnTo>
                  <a:lnTo>
                    <a:pt x="151" y="591"/>
                  </a:lnTo>
                  <a:lnTo>
                    <a:pt x="156" y="595"/>
                  </a:lnTo>
                  <a:lnTo>
                    <a:pt x="162" y="599"/>
                  </a:lnTo>
                  <a:lnTo>
                    <a:pt x="167" y="603"/>
                  </a:lnTo>
                  <a:lnTo>
                    <a:pt x="172" y="607"/>
                  </a:lnTo>
                  <a:lnTo>
                    <a:pt x="178" y="611"/>
                  </a:lnTo>
                  <a:lnTo>
                    <a:pt x="183" y="615"/>
                  </a:lnTo>
                  <a:lnTo>
                    <a:pt x="189" y="619"/>
                  </a:lnTo>
                  <a:lnTo>
                    <a:pt x="195" y="622"/>
                  </a:lnTo>
                  <a:lnTo>
                    <a:pt x="200" y="626"/>
                  </a:lnTo>
                  <a:lnTo>
                    <a:pt x="206" y="629"/>
                  </a:lnTo>
                  <a:lnTo>
                    <a:pt x="212" y="633"/>
                  </a:lnTo>
                  <a:lnTo>
                    <a:pt x="218" y="636"/>
                  </a:lnTo>
                  <a:lnTo>
                    <a:pt x="224" y="639"/>
                  </a:lnTo>
                  <a:lnTo>
                    <a:pt x="230" y="642"/>
                  </a:lnTo>
                  <a:lnTo>
                    <a:pt x="236" y="646"/>
                  </a:lnTo>
                  <a:lnTo>
                    <a:pt x="242" y="649"/>
                  </a:lnTo>
                  <a:lnTo>
                    <a:pt x="249" y="652"/>
                  </a:lnTo>
                  <a:lnTo>
                    <a:pt x="255" y="654"/>
                  </a:lnTo>
                  <a:lnTo>
                    <a:pt x="261" y="657"/>
                  </a:lnTo>
                  <a:lnTo>
                    <a:pt x="268" y="660"/>
                  </a:lnTo>
                  <a:lnTo>
                    <a:pt x="274" y="662"/>
                  </a:lnTo>
                  <a:lnTo>
                    <a:pt x="281" y="665"/>
                  </a:lnTo>
                  <a:lnTo>
                    <a:pt x="287" y="667"/>
                  </a:lnTo>
                  <a:lnTo>
                    <a:pt x="294" y="670"/>
                  </a:lnTo>
                  <a:lnTo>
                    <a:pt x="301" y="672"/>
                  </a:lnTo>
                  <a:lnTo>
                    <a:pt x="308" y="674"/>
                  </a:lnTo>
                  <a:lnTo>
                    <a:pt x="314" y="677"/>
                  </a:lnTo>
                  <a:lnTo>
                    <a:pt x="321" y="679"/>
                  </a:lnTo>
                  <a:lnTo>
                    <a:pt x="328" y="681"/>
                  </a:lnTo>
                  <a:lnTo>
                    <a:pt x="335" y="683"/>
                  </a:lnTo>
                  <a:lnTo>
                    <a:pt x="342" y="684"/>
                  </a:lnTo>
                  <a:lnTo>
                    <a:pt x="349" y="686"/>
                  </a:lnTo>
                  <a:lnTo>
                    <a:pt x="356" y="688"/>
                  </a:lnTo>
                  <a:lnTo>
                    <a:pt x="363" y="689"/>
                  </a:lnTo>
                  <a:lnTo>
                    <a:pt x="371" y="691"/>
                  </a:lnTo>
                  <a:lnTo>
                    <a:pt x="378" y="692"/>
                  </a:lnTo>
                  <a:lnTo>
                    <a:pt x="385" y="694"/>
                  </a:lnTo>
                  <a:lnTo>
                    <a:pt x="392" y="695"/>
                  </a:lnTo>
                  <a:lnTo>
                    <a:pt x="400" y="696"/>
                  </a:lnTo>
                  <a:lnTo>
                    <a:pt x="407" y="697"/>
                  </a:lnTo>
                  <a:lnTo>
                    <a:pt x="414" y="698"/>
                  </a:lnTo>
                  <a:lnTo>
                    <a:pt x="422" y="699"/>
                  </a:lnTo>
                  <a:lnTo>
                    <a:pt x="429" y="700"/>
                  </a:lnTo>
                  <a:lnTo>
                    <a:pt x="437" y="701"/>
                  </a:lnTo>
                  <a:lnTo>
                    <a:pt x="444" y="701"/>
                  </a:lnTo>
                  <a:lnTo>
                    <a:pt x="452" y="702"/>
                  </a:lnTo>
                  <a:lnTo>
                    <a:pt x="460" y="702"/>
                  </a:lnTo>
                  <a:lnTo>
                    <a:pt x="467" y="703"/>
                  </a:lnTo>
                  <a:lnTo>
                    <a:pt x="475" y="703"/>
                  </a:lnTo>
                  <a:lnTo>
                    <a:pt x="483" y="703"/>
                  </a:lnTo>
                  <a:lnTo>
                    <a:pt x="490" y="703"/>
                  </a:lnTo>
                  <a:lnTo>
                    <a:pt x="498" y="703"/>
                  </a:lnTo>
                </a:path>
              </a:pathLst>
            </a:custGeom>
            <a:solidFill>
              <a:srgbClr val="999999"/>
            </a:solidFill>
            <a:ln w="12700" cap="rnd">
              <a:solidFill>
                <a:schemeClr val="tx1"/>
              </a:solidFill>
              <a:round/>
              <a:headEnd/>
              <a:tailEnd/>
            </a:ln>
          </p:spPr>
          <p:txBody>
            <a:bodyPr/>
            <a:lstStyle/>
            <a:p>
              <a:endParaRPr lang="da-DK"/>
            </a:p>
          </p:txBody>
        </p:sp>
        <p:sp>
          <p:nvSpPr>
            <p:cNvPr id="28699" name="Freeform 423"/>
            <p:cNvSpPr>
              <a:spLocks/>
            </p:cNvSpPr>
            <p:nvPr/>
          </p:nvSpPr>
          <p:spPr bwMode="auto">
            <a:xfrm rot="5400000">
              <a:off x="789219" y="2159325"/>
              <a:ext cx="659788" cy="462953"/>
            </a:xfrm>
            <a:custGeom>
              <a:avLst/>
              <a:gdLst>
                <a:gd name="T0" fmla="*/ 2147483647 w 997"/>
                <a:gd name="T1" fmla="*/ 2147483647 h 704"/>
                <a:gd name="T2" fmla="*/ 2147483647 w 997"/>
                <a:gd name="T3" fmla="*/ 2147483647 h 704"/>
                <a:gd name="T4" fmla="*/ 2147483647 w 997"/>
                <a:gd name="T5" fmla="*/ 2147483647 h 704"/>
                <a:gd name="T6" fmla="*/ 2147483647 w 997"/>
                <a:gd name="T7" fmla="*/ 2147483647 h 704"/>
                <a:gd name="T8" fmla="*/ 2147483647 w 997"/>
                <a:gd name="T9" fmla="*/ 2147483647 h 704"/>
                <a:gd name="T10" fmla="*/ 2147483647 w 997"/>
                <a:gd name="T11" fmla="*/ 2147483647 h 704"/>
                <a:gd name="T12" fmla="*/ 2147483647 w 997"/>
                <a:gd name="T13" fmla="*/ 2147483647 h 704"/>
                <a:gd name="T14" fmla="*/ 2147483647 w 997"/>
                <a:gd name="T15" fmla="*/ 2147483647 h 704"/>
                <a:gd name="T16" fmla="*/ 2147483647 w 997"/>
                <a:gd name="T17" fmla="*/ 2147483647 h 704"/>
                <a:gd name="T18" fmla="*/ 2147483647 w 997"/>
                <a:gd name="T19" fmla="*/ 2147483647 h 704"/>
                <a:gd name="T20" fmla="*/ 2147483647 w 997"/>
                <a:gd name="T21" fmla="*/ 2147483647 h 704"/>
                <a:gd name="T22" fmla="*/ 2147483647 w 997"/>
                <a:gd name="T23" fmla="*/ 2147483647 h 704"/>
                <a:gd name="T24" fmla="*/ 2147483647 w 997"/>
                <a:gd name="T25" fmla="*/ 2147483647 h 704"/>
                <a:gd name="T26" fmla="*/ 2147483647 w 997"/>
                <a:gd name="T27" fmla="*/ 2147483647 h 704"/>
                <a:gd name="T28" fmla="*/ 2147483647 w 997"/>
                <a:gd name="T29" fmla="*/ 2147483647 h 704"/>
                <a:gd name="T30" fmla="*/ 2147483647 w 997"/>
                <a:gd name="T31" fmla="*/ 2147483647 h 704"/>
                <a:gd name="T32" fmla="*/ 2147483647 w 997"/>
                <a:gd name="T33" fmla="*/ 2147483647 h 704"/>
                <a:gd name="T34" fmla="*/ 2147483647 w 997"/>
                <a:gd name="T35" fmla="*/ 2147483647 h 704"/>
                <a:gd name="T36" fmla="*/ 2147483647 w 997"/>
                <a:gd name="T37" fmla="*/ 2147483647 h 704"/>
                <a:gd name="T38" fmla="*/ 2147483647 w 997"/>
                <a:gd name="T39" fmla="*/ 2147483647 h 704"/>
                <a:gd name="T40" fmla="*/ 2147483647 w 997"/>
                <a:gd name="T41" fmla="*/ 2147483647 h 704"/>
                <a:gd name="T42" fmla="*/ 2147483647 w 997"/>
                <a:gd name="T43" fmla="*/ 2147483647 h 704"/>
                <a:gd name="T44" fmla="*/ 2147483647 w 997"/>
                <a:gd name="T45" fmla="*/ 2147483647 h 704"/>
                <a:gd name="T46" fmla="*/ 2147483647 w 997"/>
                <a:gd name="T47" fmla="*/ 2147483647 h 704"/>
                <a:gd name="T48" fmla="*/ 2147483647 w 997"/>
                <a:gd name="T49" fmla="*/ 0 h 704"/>
                <a:gd name="T50" fmla="*/ 2147483647 w 997"/>
                <a:gd name="T51" fmla="*/ 2147483647 h 704"/>
                <a:gd name="T52" fmla="*/ 2147483647 w 997"/>
                <a:gd name="T53" fmla="*/ 2147483647 h 704"/>
                <a:gd name="T54" fmla="*/ 2147483647 w 997"/>
                <a:gd name="T55" fmla="*/ 2147483647 h 704"/>
                <a:gd name="T56" fmla="*/ 2147483647 w 997"/>
                <a:gd name="T57" fmla="*/ 2147483647 h 704"/>
                <a:gd name="T58" fmla="*/ 2147483647 w 997"/>
                <a:gd name="T59" fmla="*/ 2147483647 h 704"/>
                <a:gd name="T60" fmla="*/ 2147483647 w 997"/>
                <a:gd name="T61" fmla="*/ 2147483647 h 704"/>
                <a:gd name="T62" fmla="*/ 2147483647 w 997"/>
                <a:gd name="T63" fmla="*/ 2147483647 h 704"/>
                <a:gd name="T64" fmla="*/ 2147483647 w 997"/>
                <a:gd name="T65" fmla="*/ 2147483647 h 704"/>
                <a:gd name="T66" fmla="*/ 2147483647 w 997"/>
                <a:gd name="T67" fmla="*/ 2147483647 h 704"/>
                <a:gd name="T68" fmla="*/ 2147483647 w 997"/>
                <a:gd name="T69" fmla="*/ 2147483647 h 704"/>
                <a:gd name="T70" fmla="*/ 2147483647 w 997"/>
                <a:gd name="T71" fmla="*/ 2147483647 h 704"/>
                <a:gd name="T72" fmla="*/ 2147483647 w 997"/>
                <a:gd name="T73" fmla="*/ 2147483647 h 704"/>
                <a:gd name="T74" fmla="*/ 2147483647 w 997"/>
                <a:gd name="T75" fmla="*/ 2147483647 h 704"/>
                <a:gd name="T76" fmla="*/ 2147483647 w 997"/>
                <a:gd name="T77" fmla="*/ 2147483647 h 704"/>
                <a:gd name="T78" fmla="*/ 2147483647 w 997"/>
                <a:gd name="T79" fmla="*/ 2147483647 h 704"/>
                <a:gd name="T80" fmla="*/ 2147483647 w 997"/>
                <a:gd name="T81" fmla="*/ 2147483647 h 704"/>
                <a:gd name="T82" fmla="*/ 2147483647 w 997"/>
                <a:gd name="T83" fmla="*/ 2147483647 h 704"/>
                <a:gd name="T84" fmla="*/ 0 w 997"/>
                <a:gd name="T85" fmla="*/ 2147483647 h 704"/>
                <a:gd name="T86" fmla="*/ 2147483647 w 997"/>
                <a:gd name="T87" fmla="*/ 2147483647 h 704"/>
                <a:gd name="T88" fmla="*/ 2147483647 w 997"/>
                <a:gd name="T89" fmla="*/ 2147483647 h 704"/>
                <a:gd name="T90" fmla="*/ 2147483647 w 997"/>
                <a:gd name="T91" fmla="*/ 2147483647 h 704"/>
                <a:gd name="T92" fmla="*/ 2147483647 w 997"/>
                <a:gd name="T93" fmla="*/ 2147483647 h 704"/>
                <a:gd name="T94" fmla="*/ 2147483647 w 997"/>
                <a:gd name="T95" fmla="*/ 2147483647 h 704"/>
                <a:gd name="T96" fmla="*/ 2147483647 w 997"/>
                <a:gd name="T97" fmla="*/ 2147483647 h 704"/>
                <a:gd name="T98" fmla="*/ 2147483647 w 997"/>
                <a:gd name="T99" fmla="*/ 2147483647 h 704"/>
                <a:gd name="T100" fmla="*/ 2147483647 w 997"/>
                <a:gd name="T101" fmla="*/ 2147483647 h 704"/>
                <a:gd name="T102" fmla="*/ 2147483647 w 997"/>
                <a:gd name="T103" fmla="*/ 2147483647 h 704"/>
                <a:gd name="T104" fmla="*/ 2147483647 w 997"/>
                <a:gd name="T105" fmla="*/ 2147483647 h 704"/>
                <a:gd name="T106" fmla="*/ 2147483647 w 997"/>
                <a:gd name="T107" fmla="*/ 2147483647 h 704"/>
                <a:gd name="T108" fmla="*/ 2147483647 w 997"/>
                <a:gd name="T109" fmla="*/ 2147483647 h 704"/>
                <a:gd name="T110" fmla="*/ 2147483647 w 997"/>
                <a:gd name="T111" fmla="*/ 2147483647 h 704"/>
                <a:gd name="T112" fmla="*/ 2147483647 w 997"/>
                <a:gd name="T113" fmla="*/ 2147483647 h 7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7"/>
                <a:gd name="T172" fmla="*/ 0 h 704"/>
                <a:gd name="T173" fmla="*/ 997 w 997"/>
                <a:gd name="T174" fmla="*/ 704 h 7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7" h="704">
                  <a:moveTo>
                    <a:pt x="498" y="703"/>
                  </a:moveTo>
                  <a:lnTo>
                    <a:pt x="506" y="703"/>
                  </a:lnTo>
                  <a:lnTo>
                    <a:pt x="514" y="703"/>
                  </a:lnTo>
                  <a:lnTo>
                    <a:pt x="521" y="703"/>
                  </a:lnTo>
                  <a:lnTo>
                    <a:pt x="529" y="703"/>
                  </a:lnTo>
                  <a:lnTo>
                    <a:pt x="537" y="702"/>
                  </a:lnTo>
                  <a:lnTo>
                    <a:pt x="544" y="702"/>
                  </a:lnTo>
                  <a:lnTo>
                    <a:pt x="552" y="701"/>
                  </a:lnTo>
                  <a:lnTo>
                    <a:pt x="559" y="701"/>
                  </a:lnTo>
                  <a:lnTo>
                    <a:pt x="567" y="700"/>
                  </a:lnTo>
                  <a:lnTo>
                    <a:pt x="574" y="699"/>
                  </a:lnTo>
                  <a:lnTo>
                    <a:pt x="582" y="698"/>
                  </a:lnTo>
                  <a:lnTo>
                    <a:pt x="589" y="697"/>
                  </a:lnTo>
                  <a:lnTo>
                    <a:pt x="597" y="696"/>
                  </a:lnTo>
                  <a:lnTo>
                    <a:pt x="604" y="695"/>
                  </a:lnTo>
                  <a:lnTo>
                    <a:pt x="611" y="694"/>
                  </a:lnTo>
                  <a:lnTo>
                    <a:pt x="618" y="692"/>
                  </a:lnTo>
                  <a:lnTo>
                    <a:pt x="626" y="691"/>
                  </a:lnTo>
                  <a:lnTo>
                    <a:pt x="633" y="689"/>
                  </a:lnTo>
                  <a:lnTo>
                    <a:pt x="640" y="688"/>
                  </a:lnTo>
                  <a:lnTo>
                    <a:pt x="647" y="686"/>
                  </a:lnTo>
                  <a:lnTo>
                    <a:pt x="654" y="684"/>
                  </a:lnTo>
                  <a:lnTo>
                    <a:pt x="661" y="683"/>
                  </a:lnTo>
                  <a:lnTo>
                    <a:pt x="668" y="681"/>
                  </a:lnTo>
                  <a:lnTo>
                    <a:pt x="675" y="679"/>
                  </a:lnTo>
                  <a:lnTo>
                    <a:pt x="682" y="677"/>
                  </a:lnTo>
                  <a:lnTo>
                    <a:pt x="688" y="674"/>
                  </a:lnTo>
                  <a:lnTo>
                    <a:pt x="695" y="672"/>
                  </a:lnTo>
                  <a:lnTo>
                    <a:pt x="702" y="670"/>
                  </a:lnTo>
                  <a:lnTo>
                    <a:pt x="709" y="668"/>
                  </a:lnTo>
                  <a:lnTo>
                    <a:pt x="715" y="665"/>
                  </a:lnTo>
                  <a:lnTo>
                    <a:pt x="722" y="663"/>
                  </a:lnTo>
                  <a:lnTo>
                    <a:pt x="728" y="660"/>
                  </a:lnTo>
                  <a:lnTo>
                    <a:pt x="735" y="657"/>
                  </a:lnTo>
                  <a:lnTo>
                    <a:pt x="741" y="654"/>
                  </a:lnTo>
                  <a:lnTo>
                    <a:pt x="747" y="652"/>
                  </a:lnTo>
                  <a:lnTo>
                    <a:pt x="754" y="649"/>
                  </a:lnTo>
                  <a:lnTo>
                    <a:pt x="760" y="646"/>
                  </a:lnTo>
                  <a:lnTo>
                    <a:pt x="766" y="643"/>
                  </a:lnTo>
                  <a:lnTo>
                    <a:pt x="772" y="639"/>
                  </a:lnTo>
                  <a:lnTo>
                    <a:pt x="778" y="636"/>
                  </a:lnTo>
                  <a:lnTo>
                    <a:pt x="784" y="633"/>
                  </a:lnTo>
                  <a:lnTo>
                    <a:pt x="790" y="630"/>
                  </a:lnTo>
                  <a:lnTo>
                    <a:pt x="796" y="626"/>
                  </a:lnTo>
                  <a:lnTo>
                    <a:pt x="801" y="623"/>
                  </a:lnTo>
                  <a:lnTo>
                    <a:pt x="807" y="619"/>
                  </a:lnTo>
                  <a:lnTo>
                    <a:pt x="813" y="615"/>
                  </a:lnTo>
                  <a:lnTo>
                    <a:pt x="818" y="612"/>
                  </a:lnTo>
                  <a:lnTo>
                    <a:pt x="824" y="608"/>
                  </a:lnTo>
                  <a:lnTo>
                    <a:pt x="829" y="604"/>
                  </a:lnTo>
                  <a:lnTo>
                    <a:pt x="834" y="600"/>
                  </a:lnTo>
                  <a:lnTo>
                    <a:pt x="840" y="596"/>
                  </a:lnTo>
                  <a:lnTo>
                    <a:pt x="845" y="592"/>
                  </a:lnTo>
                  <a:lnTo>
                    <a:pt x="850" y="587"/>
                  </a:lnTo>
                  <a:lnTo>
                    <a:pt x="855" y="583"/>
                  </a:lnTo>
                  <a:lnTo>
                    <a:pt x="861" y="578"/>
                  </a:lnTo>
                  <a:lnTo>
                    <a:pt x="866" y="573"/>
                  </a:lnTo>
                  <a:lnTo>
                    <a:pt x="872" y="568"/>
                  </a:lnTo>
                  <a:lnTo>
                    <a:pt x="877" y="563"/>
                  </a:lnTo>
                  <a:lnTo>
                    <a:pt x="882" y="558"/>
                  </a:lnTo>
                  <a:lnTo>
                    <a:pt x="887" y="553"/>
                  </a:lnTo>
                  <a:lnTo>
                    <a:pt x="892" y="547"/>
                  </a:lnTo>
                  <a:lnTo>
                    <a:pt x="897" y="542"/>
                  </a:lnTo>
                  <a:lnTo>
                    <a:pt x="902" y="537"/>
                  </a:lnTo>
                  <a:lnTo>
                    <a:pt x="907" y="531"/>
                  </a:lnTo>
                  <a:lnTo>
                    <a:pt x="911" y="526"/>
                  </a:lnTo>
                  <a:lnTo>
                    <a:pt x="916" y="520"/>
                  </a:lnTo>
                  <a:lnTo>
                    <a:pt x="920" y="514"/>
                  </a:lnTo>
                  <a:lnTo>
                    <a:pt x="924" y="509"/>
                  </a:lnTo>
                  <a:lnTo>
                    <a:pt x="928" y="503"/>
                  </a:lnTo>
                  <a:lnTo>
                    <a:pt x="932" y="497"/>
                  </a:lnTo>
                  <a:lnTo>
                    <a:pt x="936" y="491"/>
                  </a:lnTo>
                  <a:lnTo>
                    <a:pt x="940" y="485"/>
                  </a:lnTo>
                  <a:lnTo>
                    <a:pt x="944" y="479"/>
                  </a:lnTo>
                  <a:lnTo>
                    <a:pt x="947" y="473"/>
                  </a:lnTo>
                  <a:lnTo>
                    <a:pt x="951" y="467"/>
                  </a:lnTo>
                  <a:lnTo>
                    <a:pt x="954" y="461"/>
                  </a:lnTo>
                  <a:lnTo>
                    <a:pt x="957" y="455"/>
                  </a:lnTo>
                  <a:lnTo>
                    <a:pt x="960" y="448"/>
                  </a:lnTo>
                  <a:lnTo>
                    <a:pt x="963" y="442"/>
                  </a:lnTo>
                  <a:lnTo>
                    <a:pt x="966" y="436"/>
                  </a:lnTo>
                  <a:lnTo>
                    <a:pt x="969" y="429"/>
                  </a:lnTo>
                  <a:lnTo>
                    <a:pt x="971" y="423"/>
                  </a:lnTo>
                  <a:lnTo>
                    <a:pt x="974" y="417"/>
                  </a:lnTo>
                  <a:lnTo>
                    <a:pt x="976" y="410"/>
                  </a:lnTo>
                  <a:lnTo>
                    <a:pt x="979" y="404"/>
                  </a:lnTo>
                  <a:lnTo>
                    <a:pt x="981" y="397"/>
                  </a:lnTo>
                  <a:lnTo>
                    <a:pt x="983" y="390"/>
                  </a:lnTo>
                  <a:lnTo>
                    <a:pt x="984" y="384"/>
                  </a:lnTo>
                  <a:lnTo>
                    <a:pt x="986" y="377"/>
                  </a:lnTo>
                  <a:lnTo>
                    <a:pt x="988" y="370"/>
                  </a:lnTo>
                  <a:lnTo>
                    <a:pt x="989" y="363"/>
                  </a:lnTo>
                  <a:lnTo>
                    <a:pt x="991" y="357"/>
                  </a:lnTo>
                  <a:lnTo>
                    <a:pt x="992" y="350"/>
                  </a:lnTo>
                  <a:lnTo>
                    <a:pt x="993" y="343"/>
                  </a:lnTo>
                  <a:lnTo>
                    <a:pt x="994" y="336"/>
                  </a:lnTo>
                  <a:lnTo>
                    <a:pt x="994" y="329"/>
                  </a:lnTo>
                  <a:lnTo>
                    <a:pt x="995" y="322"/>
                  </a:lnTo>
                  <a:lnTo>
                    <a:pt x="996" y="315"/>
                  </a:lnTo>
                  <a:lnTo>
                    <a:pt x="996" y="308"/>
                  </a:lnTo>
                  <a:lnTo>
                    <a:pt x="996" y="301"/>
                  </a:lnTo>
                  <a:lnTo>
                    <a:pt x="996" y="294"/>
                  </a:lnTo>
                  <a:lnTo>
                    <a:pt x="996" y="287"/>
                  </a:lnTo>
                  <a:lnTo>
                    <a:pt x="996" y="280"/>
                  </a:lnTo>
                  <a:lnTo>
                    <a:pt x="996" y="272"/>
                  </a:lnTo>
                  <a:lnTo>
                    <a:pt x="995" y="265"/>
                  </a:lnTo>
                  <a:lnTo>
                    <a:pt x="994" y="258"/>
                  </a:lnTo>
                  <a:lnTo>
                    <a:pt x="994" y="251"/>
                  </a:lnTo>
                  <a:lnTo>
                    <a:pt x="993" y="244"/>
                  </a:lnTo>
                  <a:lnTo>
                    <a:pt x="991" y="236"/>
                  </a:lnTo>
                  <a:lnTo>
                    <a:pt x="990" y="229"/>
                  </a:lnTo>
                  <a:lnTo>
                    <a:pt x="989" y="222"/>
                  </a:lnTo>
                  <a:lnTo>
                    <a:pt x="987" y="216"/>
                  </a:lnTo>
                  <a:lnTo>
                    <a:pt x="986" y="209"/>
                  </a:lnTo>
                  <a:lnTo>
                    <a:pt x="984" y="202"/>
                  </a:lnTo>
                  <a:lnTo>
                    <a:pt x="982" y="195"/>
                  </a:lnTo>
                  <a:lnTo>
                    <a:pt x="980" y="188"/>
                  </a:lnTo>
                  <a:lnTo>
                    <a:pt x="977" y="182"/>
                  </a:lnTo>
                  <a:lnTo>
                    <a:pt x="975" y="175"/>
                  </a:lnTo>
                  <a:lnTo>
                    <a:pt x="973" y="169"/>
                  </a:lnTo>
                  <a:lnTo>
                    <a:pt x="970" y="162"/>
                  </a:lnTo>
                  <a:lnTo>
                    <a:pt x="967" y="156"/>
                  </a:lnTo>
                  <a:lnTo>
                    <a:pt x="964" y="150"/>
                  </a:lnTo>
                  <a:lnTo>
                    <a:pt x="961" y="144"/>
                  </a:lnTo>
                  <a:lnTo>
                    <a:pt x="958" y="138"/>
                  </a:lnTo>
                  <a:lnTo>
                    <a:pt x="955" y="132"/>
                  </a:lnTo>
                  <a:lnTo>
                    <a:pt x="951" y="126"/>
                  </a:lnTo>
                  <a:lnTo>
                    <a:pt x="948" y="120"/>
                  </a:lnTo>
                  <a:lnTo>
                    <a:pt x="944" y="114"/>
                  </a:lnTo>
                  <a:lnTo>
                    <a:pt x="940" y="110"/>
                  </a:lnTo>
                  <a:lnTo>
                    <a:pt x="936" y="104"/>
                  </a:lnTo>
                  <a:lnTo>
                    <a:pt x="932" y="99"/>
                  </a:lnTo>
                  <a:lnTo>
                    <a:pt x="928" y="94"/>
                  </a:lnTo>
                  <a:lnTo>
                    <a:pt x="924" y="89"/>
                  </a:lnTo>
                  <a:lnTo>
                    <a:pt x="919" y="84"/>
                  </a:lnTo>
                  <a:lnTo>
                    <a:pt x="915" y="79"/>
                  </a:lnTo>
                  <a:lnTo>
                    <a:pt x="910" y="74"/>
                  </a:lnTo>
                  <a:lnTo>
                    <a:pt x="905" y="69"/>
                  </a:lnTo>
                  <a:lnTo>
                    <a:pt x="900" y="65"/>
                  </a:lnTo>
                  <a:lnTo>
                    <a:pt x="895" y="60"/>
                  </a:lnTo>
                  <a:lnTo>
                    <a:pt x="890" y="56"/>
                  </a:lnTo>
                  <a:lnTo>
                    <a:pt x="885" y="52"/>
                  </a:lnTo>
                  <a:lnTo>
                    <a:pt x="879" y="48"/>
                  </a:lnTo>
                  <a:lnTo>
                    <a:pt x="874" y="44"/>
                  </a:lnTo>
                  <a:lnTo>
                    <a:pt x="868" y="41"/>
                  </a:lnTo>
                  <a:lnTo>
                    <a:pt x="862" y="37"/>
                  </a:lnTo>
                  <a:lnTo>
                    <a:pt x="857" y="34"/>
                  </a:lnTo>
                  <a:lnTo>
                    <a:pt x="851" y="31"/>
                  </a:lnTo>
                  <a:lnTo>
                    <a:pt x="845" y="28"/>
                  </a:lnTo>
                  <a:lnTo>
                    <a:pt x="840" y="26"/>
                  </a:lnTo>
                  <a:lnTo>
                    <a:pt x="835" y="23"/>
                  </a:lnTo>
                  <a:lnTo>
                    <a:pt x="829" y="21"/>
                  </a:lnTo>
                  <a:lnTo>
                    <a:pt x="824" y="19"/>
                  </a:lnTo>
                  <a:lnTo>
                    <a:pt x="818" y="17"/>
                  </a:lnTo>
                  <a:lnTo>
                    <a:pt x="812" y="15"/>
                  </a:lnTo>
                  <a:lnTo>
                    <a:pt x="806" y="13"/>
                  </a:lnTo>
                  <a:lnTo>
                    <a:pt x="801" y="12"/>
                  </a:lnTo>
                  <a:lnTo>
                    <a:pt x="795" y="10"/>
                  </a:lnTo>
                  <a:lnTo>
                    <a:pt x="788" y="9"/>
                  </a:lnTo>
                  <a:lnTo>
                    <a:pt x="782" y="8"/>
                  </a:lnTo>
                  <a:lnTo>
                    <a:pt x="776" y="6"/>
                  </a:lnTo>
                  <a:lnTo>
                    <a:pt x="770" y="5"/>
                  </a:lnTo>
                  <a:lnTo>
                    <a:pt x="763" y="4"/>
                  </a:lnTo>
                  <a:lnTo>
                    <a:pt x="757" y="4"/>
                  </a:lnTo>
                  <a:lnTo>
                    <a:pt x="750" y="3"/>
                  </a:lnTo>
                  <a:lnTo>
                    <a:pt x="744" y="2"/>
                  </a:lnTo>
                  <a:lnTo>
                    <a:pt x="737" y="2"/>
                  </a:lnTo>
                  <a:lnTo>
                    <a:pt x="730" y="1"/>
                  </a:lnTo>
                  <a:lnTo>
                    <a:pt x="723" y="1"/>
                  </a:lnTo>
                  <a:lnTo>
                    <a:pt x="717" y="1"/>
                  </a:lnTo>
                  <a:lnTo>
                    <a:pt x="710" y="1"/>
                  </a:lnTo>
                  <a:lnTo>
                    <a:pt x="703" y="0"/>
                  </a:lnTo>
                  <a:lnTo>
                    <a:pt x="696" y="0"/>
                  </a:lnTo>
                  <a:lnTo>
                    <a:pt x="688" y="1"/>
                  </a:lnTo>
                  <a:lnTo>
                    <a:pt x="681" y="1"/>
                  </a:lnTo>
                  <a:lnTo>
                    <a:pt x="674" y="1"/>
                  </a:lnTo>
                  <a:lnTo>
                    <a:pt x="667" y="1"/>
                  </a:lnTo>
                  <a:lnTo>
                    <a:pt x="659" y="2"/>
                  </a:lnTo>
                  <a:lnTo>
                    <a:pt x="652" y="2"/>
                  </a:lnTo>
                  <a:lnTo>
                    <a:pt x="645" y="3"/>
                  </a:lnTo>
                  <a:lnTo>
                    <a:pt x="637" y="3"/>
                  </a:lnTo>
                  <a:lnTo>
                    <a:pt x="630" y="4"/>
                  </a:lnTo>
                  <a:lnTo>
                    <a:pt x="622" y="5"/>
                  </a:lnTo>
                  <a:lnTo>
                    <a:pt x="614" y="6"/>
                  </a:lnTo>
                  <a:lnTo>
                    <a:pt x="607" y="7"/>
                  </a:lnTo>
                  <a:lnTo>
                    <a:pt x="599" y="8"/>
                  </a:lnTo>
                  <a:lnTo>
                    <a:pt x="591" y="9"/>
                  </a:lnTo>
                  <a:lnTo>
                    <a:pt x="583" y="10"/>
                  </a:lnTo>
                  <a:lnTo>
                    <a:pt x="575" y="11"/>
                  </a:lnTo>
                  <a:lnTo>
                    <a:pt x="568" y="12"/>
                  </a:lnTo>
                  <a:lnTo>
                    <a:pt x="560" y="13"/>
                  </a:lnTo>
                  <a:lnTo>
                    <a:pt x="552" y="14"/>
                  </a:lnTo>
                  <a:lnTo>
                    <a:pt x="544" y="16"/>
                  </a:lnTo>
                  <a:lnTo>
                    <a:pt x="536" y="17"/>
                  </a:lnTo>
                  <a:lnTo>
                    <a:pt x="528" y="18"/>
                  </a:lnTo>
                  <a:lnTo>
                    <a:pt x="519" y="20"/>
                  </a:lnTo>
                  <a:lnTo>
                    <a:pt x="511" y="21"/>
                  </a:lnTo>
                  <a:lnTo>
                    <a:pt x="503" y="23"/>
                  </a:lnTo>
                  <a:lnTo>
                    <a:pt x="495" y="21"/>
                  </a:lnTo>
                  <a:lnTo>
                    <a:pt x="487" y="20"/>
                  </a:lnTo>
                  <a:lnTo>
                    <a:pt x="479" y="18"/>
                  </a:lnTo>
                  <a:lnTo>
                    <a:pt x="471" y="17"/>
                  </a:lnTo>
                  <a:lnTo>
                    <a:pt x="463" y="16"/>
                  </a:lnTo>
                  <a:lnTo>
                    <a:pt x="455" y="14"/>
                  </a:lnTo>
                  <a:lnTo>
                    <a:pt x="447" y="13"/>
                  </a:lnTo>
                  <a:lnTo>
                    <a:pt x="439" y="12"/>
                  </a:lnTo>
                  <a:lnTo>
                    <a:pt x="431" y="11"/>
                  </a:lnTo>
                  <a:lnTo>
                    <a:pt x="423" y="10"/>
                  </a:lnTo>
                  <a:lnTo>
                    <a:pt x="415" y="9"/>
                  </a:lnTo>
                  <a:lnTo>
                    <a:pt x="407" y="8"/>
                  </a:lnTo>
                  <a:lnTo>
                    <a:pt x="400" y="7"/>
                  </a:lnTo>
                  <a:lnTo>
                    <a:pt x="392" y="6"/>
                  </a:lnTo>
                  <a:lnTo>
                    <a:pt x="384" y="5"/>
                  </a:lnTo>
                  <a:lnTo>
                    <a:pt x="377" y="4"/>
                  </a:lnTo>
                  <a:lnTo>
                    <a:pt x="369" y="4"/>
                  </a:lnTo>
                  <a:lnTo>
                    <a:pt x="361" y="3"/>
                  </a:lnTo>
                  <a:lnTo>
                    <a:pt x="354" y="2"/>
                  </a:lnTo>
                  <a:lnTo>
                    <a:pt x="346" y="2"/>
                  </a:lnTo>
                  <a:lnTo>
                    <a:pt x="339" y="1"/>
                  </a:lnTo>
                  <a:lnTo>
                    <a:pt x="332" y="1"/>
                  </a:lnTo>
                  <a:lnTo>
                    <a:pt x="324" y="1"/>
                  </a:lnTo>
                  <a:lnTo>
                    <a:pt x="317" y="1"/>
                  </a:lnTo>
                  <a:lnTo>
                    <a:pt x="310" y="0"/>
                  </a:lnTo>
                  <a:lnTo>
                    <a:pt x="303" y="0"/>
                  </a:lnTo>
                  <a:lnTo>
                    <a:pt x="296" y="0"/>
                  </a:lnTo>
                  <a:lnTo>
                    <a:pt x="289" y="1"/>
                  </a:lnTo>
                  <a:lnTo>
                    <a:pt x="282" y="1"/>
                  </a:lnTo>
                  <a:lnTo>
                    <a:pt x="275" y="1"/>
                  </a:lnTo>
                  <a:lnTo>
                    <a:pt x="268" y="1"/>
                  </a:lnTo>
                  <a:lnTo>
                    <a:pt x="261" y="2"/>
                  </a:lnTo>
                  <a:lnTo>
                    <a:pt x="254" y="2"/>
                  </a:lnTo>
                  <a:lnTo>
                    <a:pt x="248" y="3"/>
                  </a:lnTo>
                  <a:lnTo>
                    <a:pt x="241" y="4"/>
                  </a:lnTo>
                  <a:lnTo>
                    <a:pt x="235" y="5"/>
                  </a:lnTo>
                  <a:lnTo>
                    <a:pt x="228" y="6"/>
                  </a:lnTo>
                  <a:lnTo>
                    <a:pt x="222" y="7"/>
                  </a:lnTo>
                  <a:lnTo>
                    <a:pt x="216" y="8"/>
                  </a:lnTo>
                  <a:lnTo>
                    <a:pt x="209" y="9"/>
                  </a:lnTo>
                  <a:lnTo>
                    <a:pt x="203" y="11"/>
                  </a:lnTo>
                  <a:lnTo>
                    <a:pt x="197" y="12"/>
                  </a:lnTo>
                  <a:lnTo>
                    <a:pt x="191" y="14"/>
                  </a:lnTo>
                  <a:lnTo>
                    <a:pt x="185" y="15"/>
                  </a:lnTo>
                  <a:lnTo>
                    <a:pt x="180" y="17"/>
                  </a:lnTo>
                  <a:lnTo>
                    <a:pt x="174" y="19"/>
                  </a:lnTo>
                  <a:lnTo>
                    <a:pt x="168" y="21"/>
                  </a:lnTo>
                  <a:lnTo>
                    <a:pt x="163" y="23"/>
                  </a:lnTo>
                  <a:lnTo>
                    <a:pt x="157" y="26"/>
                  </a:lnTo>
                  <a:lnTo>
                    <a:pt x="152" y="28"/>
                  </a:lnTo>
                  <a:lnTo>
                    <a:pt x="147" y="31"/>
                  </a:lnTo>
                  <a:lnTo>
                    <a:pt x="141" y="34"/>
                  </a:lnTo>
                  <a:lnTo>
                    <a:pt x="135" y="37"/>
                  </a:lnTo>
                  <a:lnTo>
                    <a:pt x="129" y="41"/>
                  </a:lnTo>
                  <a:lnTo>
                    <a:pt x="123" y="44"/>
                  </a:lnTo>
                  <a:lnTo>
                    <a:pt x="118" y="48"/>
                  </a:lnTo>
                  <a:lnTo>
                    <a:pt x="112" y="52"/>
                  </a:lnTo>
                  <a:lnTo>
                    <a:pt x="107" y="56"/>
                  </a:lnTo>
                  <a:lnTo>
                    <a:pt x="102" y="60"/>
                  </a:lnTo>
                  <a:lnTo>
                    <a:pt x="97" y="65"/>
                  </a:lnTo>
                  <a:lnTo>
                    <a:pt x="92" y="69"/>
                  </a:lnTo>
                  <a:lnTo>
                    <a:pt x="87" y="74"/>
                  </a:lnTo>
                  <a:lnTo>
                    <a:pt x="82" y="79"/>
                  </a:lnTo>
                  <a:lnTo>
                    <a:pt x="77" y="84"/>
                  </a:lnTo>
                  <a:lnTo>
                    <a:pt x="73" y="89"/>
                  </a:lnTo>
                  <a:lnTo>
                    <a:pt x="69" y="94"/>
                  </a:lnTo>
                  <a:lnTo>
                    <a:pt x="64" y="99"/>
                  </a:lnTo>
                  <a:lnTo>
                    <a:pt x="60" y="104"/>
                  </a:lnTo>
                  <a:lnTo>
                    <a:pt x="56" y="110"/>
                  </a:lnTo>
                  <a:lnTo>
                    <a:pt x="52" y="114"/>
                  </a:lnTo>
                  <a:lnTo>
                    <a:pt x="49" y="120"/>
                  </a:lnTo>
                  <a:lnTo>
                    <a:pt x="45" y="126"/>
                  </a:lnTo>
                  <a:lnTo>
                    <a:pt x="42" y="132"/>
                  </a:lnTo>
                  <a:lnTo>
                    <a:pt x="38" y="138"/>
                  </a:lnTo>
                  <a:lnTo>
                    <a:pt x="35" y="144"/>
                  </a:lnTo>
                  <a:lnTo>
                    <a:pt x="32" y="150"/>
                  </a:lnTo>
                  <a:lnTo>
                    <a:pt x="29" y="156"/>
                  </a:lnTo>
                  <a:lnTo>
                    <a:pt x="26" y="162"/>
                  </a:lnTo>
                  <a:lnTo>
                    <a:pt x="24" y="169"/>
                  </a:lnTo>
                  <a:lnTo>
                    <a:pt x="21" y="175"/>
                  </a:lnTo>
                  <a:lnTo>
                    <a:pt x="19" y="182"/>
                  </a:lnTo>
                  <a:lnTo>
                    <a:pt x="17" y="188"/>
                  </a:lnTo>
                  <a:lnTo>
                    <a:pt x="15" y="195"/>
                  </a:lnTo>
                  <a:lnTo>
                    <a:pt x="13" y="202"/>
                  </a:lnTo>
                  <a:lnTo>
                    <a:pt x="11" y="209"/>
                  </a:lnTo>
                  <a:lnTo>
                    <a:pt x="9" y="216"/>
                  </a:lnTo>
                  <a:lnTo>
                    <a:pt x="8" y="222"/>
                  </a:lnTo>
                  <a:lnTo>
                    <a:pt x="6" y="229"/>
                  </a:lnTo>
                  <a:lnTo>
                    <a:pt x="5" y="236"/>
                  </a:lnTo>
                  <a:lnTo>
                    <a:pt x="4" y="244"/>
                  </a:lnTo>
                  <a:lnTo>
                    <a:pt x="3" y="251"/>
                  </a:lnTo>
                  <a:lnTo>
                    <a:pt x="2" y="258"/>
                  </a:lnTo>
                  <a:lnTo>
                    <a:pt x="1" y="265"/>
                  </a:lnTo>
                  <a:lnTo>
                    <a:pt x="1" y="272"/>
                  </a:lnTo>
                  <a:lnTo>
                    <a:pt x="1" y="280"/>
                  </a:lnTo>
                  <a:lnTo>
                    <a:pt x="0" y="287"/>
                  </a:lnTo>
                  <a:lnTo>
                    <a:pt x="0" y="294"/>
                  </a:lnTo>
                  <a:lnTo>
                    <a:pt x="0" y="301"/>
                  </a:lnTo>
                  <a:lnTo>
                    <a:pt x="0" y="308"/>
                  </a:lnTo>
                  <a:lnTo>
                    <a:pt x="1" y="315"/>
                  </a:lnTo>
                  <a:lnTo>
                    <a:pt x="1" y="322"/>
                  </a:lnTo>
                  <a:lnTo>
                    <a:pt x="2" y="329"/>
                  </a:lnTo>
                  <a:lnTo>
                    <a:pt x="3" y="336"/>
                  </a:lnTo>
                  <a:lnTo>
                    <a:pt x="4" y="343"/>
                  </a:lnTo>
                  <a:lnTo>
                    <a:pt x="5" y="350"/>
                  </a:lnTo>
                  <a:lnTo>
                    <a:pt x="6" y="357"/>
                  </a:lnTo>
                  <a:lnTo>
                    <a:pt x="7" y="363"/>
                  </a:lnTo>
                  <a:lnTo>
                    <a:pt x="9" y="370"/>
                  </a:lnTo>
                  <a:lnTo>
                    <a:pt x="10" y="377"/>
                  </a:lnTo>
                  <a:lnTo>
                    <a:pt x="12" y="384"/>
                  </a:lnTo>
                  <a:lnTo>
                    <a:pt x="14" y="390"/>
                  </a:lnTo>
                  <a:lnTo>
                    <a:pt x="16" y="397"/>
                  </a:lnTo>
                  <a:lnTo>
                    <a:pt x="18" y="404"/>
                  </a:lnTo>
                  <a:lnTo>
                    <a:pt x="20" y="410"/>
                  </a:lnTo>
                  <a:lnTo>
                    <a:pt x="22" y="417"/>
                  </a:lnTo>
                  <a:lnTo>
                    <a:pt x="25" y="423"/>
                  </a:lnTo>
                  <a:lnTo>
                    <a:pt x="27" y="429"/>
                  </a:lnTo>
                  <a:lnTo>
                    <a:pt x="30" y="436"/>
                  </a:lnTo>
                  <a:lnTo>
                    <a:pt x="33" y="442"/>
                  </a:lnTo>
                  <a:lnTo>
                    <a:pt x="36" y="448"/>
                  </a:lnTo>
                  <a:lnTo>
                    <a:pt x="39" y="455"/>
                  </a:lnTo>
                  <a:lnTo>
                    <a:pt x="42" y="461"/>
                  </a:lnTo>
                  <a:lnTo>
                    <a:pt x="45" y="467"/>
                  </a:lnTo>
                  <a:lnTo>
                    <a:pt x="49" y="473"/>
                  </a:lnTo>
                  <a:lnTo>
                    <a:pt x="52" y="479"/>
                  </a:lnTo>
                  <a:lnTo>
                    <a:pt x="56" y="485"/>
                  </a:lnTo>
                  <a:lnTo>
                    <a:pt x="60" y="491"/>
                  </a:lnTo>
                  <a:lnTo>
                    <a:pt x="64" y="497"/>
                  </a:lnTo>
                  <a:lnTo>
                    <a:pt x="68" y="503"/>
                  </a:lnTo>
                  <a:lnTo>
                    <a:pt x="72" y="508"/>
                  </a:lnTo>
                  <a:lnTo>
                    <a:pt x="76" y="514"/>
                  </a:lnTo>
                  <a:lnTo>
                    <a:pt x="80" y="520"/>
                  </a:lnTo>
                  <a:lnTo>
                    <a:pt x="85" y="525"/>
                  </a:lnTo>
                  <a:lnTo>
                    <a:pt x="89" y="531"/>
                  </a:lnTo>
                  <a:lnTo>
                    <a:pt x="94" y="536"/>
                  </a:lnTo>
                  <a:lnTo>
                    <a:pt x="99" y="542"/>
                  </a:lnTo>
                  <a:lnTo>
                    <a:pt x="104" y="547"/>
                  </a:lnTo>
                  <a:lnTo>
                    <a:pt x="109" y="552"/>
                  </a:lnTo>
                  <a:lnTo>
                    <a:pt x="114" y="557"/>
                  </a:lnTo>
                  <a:lnTo>
                    <a:pt x="119" y="563"/>
                  </a:lnTo>
                  <a:lnTo>
                    <a:pt x="124" y="568"/>
                  </a:lnTo>
                  <a:lnTo>
                    <a:pt x="129" y="573"/>
                  </a:lnTo>
                  <a:lnTo>
                    <a:pt x="135" y="577"/>
                  </a:lnTo>
                  <a:lnTo>
                    <a:pt x="140" y="582"/>
                  </a:lnTo>
                  <a:lnTo>
                    <a:pt x="146" y="587"/>
                  </a:lnTo>
                  <a:lnTo>
                    <a:pt x="151" y="591"/>
                  </a:lnTo>
                  <a:lnTo>
                    <a:pt x="156" y="595"/>
                  </a:lnTo>
                  <a:lnTo>
                    <a:pt x="162" y="599"/>
                  </a:lnTo>
                  <a:lnTo>
                    <a:pt x="167" y="603"/>
                  </a:lnTo>
                  <a:lnTo>
                    <a:pt x="172" y="607"/>
                  </a:lnTo>
                  <a:lnTo>
                    <a:pt x="178" y="611"/>
                  </a:lnTo>
                  <a:lnTo>
                    <a:pt x="183" y="615"/>
                  </a:lnTo>
                  <a:lnTo>
                    <a:pt x="189" y="619"/>
                  </a:lnTo>
                  <a:lnTo>
                    <a:pt x="195" y="622"/>
                  </a:lnTo>
                  <a:lnTo>
                    <a:pt x="200" y="626"/>
                  </a:lnTo>
                  <a:lnTo>
                    <a:pt x="206" y="629"/>
                  </a:lnTo>
                  <a:lnTo>
                    <a:pt x="212" y="633"/>
                  </a:lnTo>
                  <a:lnTo>
                    <a:pt x="218" y="636"/>
                  </a:lnTo>
                  <a:lnTo>
                    <a:pt x="224" y="639"/>
                  </a:lnTo>
                  <a:lnTo>
                    <a:pt x="230" y="642"/>
                  </a:lnTo>
                  <a:lnTo>
                    <a:pt x="236" y="646"/>
                  </a:lnTo>
                  <a:lnTo>
                    <a:pt x="242" y="649"/>
                  </a:lnTo>
                  <a:lnTo>
                    <a:pt x="249" y="652"/>
                  </a:lnTo>
                  <a:lnTo>
                    <a:pt x="255" y="654"/>
                  </a:lnTo>
                  <a:lnTo>
                    <a:pt x="261" y="657"/>
                  </a:lnTo>
                  <a:lnTo>
                    <a:pt x="268" y="660"/>
                  </a:lnTo>
                  <a:lnTo>
                    <a:pt x="274" y="662"/>
                  </a:lnTo>
                  <a:lnTo>
                    <a:pt x="281" y="665"/>
                  </a:lnTo>
                  <a:lnTo>
                    <a:pt x="287" y="667"/>
                  </a:lnTo>
                  <a:lnTo>
                    <a:pt x="294" y="670"/>
                  </a:lnTo>
                  <a:lnTo>
                    <a:pt x="301" y="672"/>
                  </a:lnTo>
                  <a:lnTo>
                    <a:pt x="308" y="674"/>
                  </a:lnTo>
                  <a:lnTo>
                    <a:pt x="314" y="677"/>
                  </a:lnTo>
                  <a:lnTo>
                    <a:pt x="321" y="679"/>
                  </a:lnTo>
                  <a:lnTo>
                    <a:pt x="328" y="681"/>
                  </a:lnTo>
                  <a:lnTo>
                    <a:pt x="335" y="683"/>
                  </a:lnTo>
                  <a:lnTo>
                    <a:pt x="342" y="684"/>
                  </a:lnTo>
                  <a:lnTo>
                    <a:pt x="349" y="686"/>
                  </a:lnTo>
                  <a:lnTo>
                    <a:pt x="356" y="688"/>
                  </a:lnTo>
                  <a:lnTo>
                    <a:pt x="363" y="689"/>
                  </a:lnTo>
                  <a:lnTo>
                    <a:pt x="371" y="691"/>
                  </a:lnTo>
                  <a:lnTo>
                    <a:pt x="378" y="692"/>
                  </a:lnTo>
                  <a:lnTo>
                    <a:pt x="385" y="694"/>
                  </a:lnTo>
                  <a:lnTo>
                    <a:pt x="392" y="695"/>
                  </a:lnTo>
                  <a:lnTo>
                    <a:pt x="400" y="696"/>
                  </a:lnTo>
                  <a:lnTo>
                    <a:pt x="407" y="697"/>
                  </a:lnTo>
                  <a:lnTo>
                    <a:pt x="414" y="698"/>
                  </a:lnTo>
                  <a:lnTo>
                    <a:pt x="422" y="699"/>
                  </a:lnTo>
                  <a:lnTo>
                    <a:pt x="429" y="700"/>
                  </a:lnTo>
                  <a:lnTo>
                    <a:pt x="437" y="701"/>
                  </a:lnTo>
                  <a:lnTo>
                    <a:pt x="444" y="701"/>
                  </a:lnTo>
                  <a:lnTo>
                    <a:pt x="452" y="702"/>
                  </a:lnTo>
                  <a:lnTo>
                    <a:pt x="460" y="702"/>
                  </a:lnTo>
                  <a:lnTo>
                    <a:pt x="467" y="703"/>
                  </a:lnTo>
                  <a:lnTo>
                    <a:pt x="475" y="703"/>
                  </a:lnTo>
                  <a:lnTo>
                    <a:pt x="483" y="703"/>
                  </a:lnTo>
                  <a:lnTo>
                    <a:pt x="490" y="703"/>
                  </a:lnTo>
                  <a:lnTo>
                    <a:pt x="498" y="70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00" name="Freeform 424"/>
            <p:cNvSpPr>
              <a:spLocks/>
            </p:cNvSpPr>
            <p:nvPr/>
          </p:nvSpPr>
          <p:spPr bwMode="auto">
            <a:xfrm rot="5400000">
              <a:off x="825021" y="2182943"/>
              <a:ext cx="590808" cy="414138"/>
            </a:xfrm>
            <a:custGeom>
              <a:avLst/>
              <a:gdLst>
                <a:gd name="T0" fmla="*/ 2147483647 w 893"/>
                <a:gd name="T1" fmla="*/ 2147483647 h 630"/>
                <a:gd name="T2" fmla="*/ 2147483647 w 893"/>
                <a:gd name="T3" fmla="*/ 2147483647 h 630"/>
                <a:gd name="T4" fmla="*/ 2147483647 w 893"/>
                <a:gd name="T5" fmla="*/ 2147483647 h 630"/>
                <a:gd name="T6" fmla="*/ 2147483647 w 893"/>
                <a:gd name="T7" fmla="*/ 2147483647 h 630"/>
                <a:gd name="T8" fmla="*/ 2147483647 w 893"/>
                <a:gd name="T9" fmla="*/ 2147483647 h 630"/>
                <a:gd name="T10" fmla="*/ 2147483647 w 893"/>
                <a:gd name="T11" fmla="*/ 2147483647 h 630"/>
                <a:gd name="T12" fmla="*/ 2147483647 w 893"/>
                <a:gd name="T13" fmla="*/ 2147483647 h 630"/>
                <a:gd name="T14" fmla="*/ 2147483647 w 893"/>
                <a:gd name="T15" fmla="*/ 2147483647 h 630"/>
                <a:gd name="T16" fmla="*/ 2147483647 w 893"/>
                <a:gd name="T17" fmla="*/ 2147483647 h 630"/>
                <a:gd name="T18" fmla="*/ 2147483647 w 893"/>
                <a:gd name="T19" fmla="*/ 2147483647 h 630"/>
                <a:gd name="T20" fmla="*/ 2147483647 w 893"/>
                <a:gd name="T21" fmla="*/ 2147483647 h 630"/>
                <a:gd name="T22" fmla="*/ 2147483647 w 893"/>
                <a:gd name="T23" fmla="*/ 2147483647 h 630"/>
                <a:gd name="T24" fmla="*/ 2147483647 w 893"/>
                <a:gd name="T25" fmla="*/ 2147483647 h 630"/>
                <a:gd name="T26" fmla="*/ 2147483647 w 893"/>
                <a:gd name="T27" fmla="*/ 2147483647 h 630"/>
                <a:gd name="T28" fmla="*/ 2147483647 w 893"/>
                <a:gd name="T29" fmla="*/ 2147483647 h 630"/>
                <a:gd name="T30" fmla="*/ 2147483647 w 893"/>
                <a:gd name="T31" fmla="*/ 2147483647 h 630"/>
                <a:gd name="T32" fmla="*/ 2147483647 w 893"/>
                <a:gd name="T33" fmla="*/ 2147483647 h 630"/>
                <a:gd name="T34" fmla="*/ 2147483647 w 893"/>
                <a:gd name="T35" fmla="*/ 2147483647 h 630"/>
                <a:gd name="T36" fmla="*/ 2147483647 w 893"/>
                <a:gd name="T37" fmla="*/ 2147483647 h 630"/>
                <a:gd name="T38" fmla="*/ 2147483647 w 893"/>
                <a:gd name="T39" fmla="*/ 2147483647 h 630"/>
                <a:gd name="T40" fmla="*/ 2147483647 w 893"/>
                <a:gd name="T41" fmla="*/ 2147483647 h 630"/>
                <a:gd name="T42" fmla="*/ 2147483647 w 893"/>
                <a:gd name="T43" fmla="*/ 2147483647 h 630"/>
                <a:gd name="T44" fmla="*/ 2147483647 w 893"/>
                <a:gd name="T45" fmla="*/ 2147483647 h 630"/>
                <a:gd name="T46" fmla="*/ 2147483647 w 893"/>
                <a:gd name="T47" fmla="*/ 2147483647 h 630"/>
                <a:gd name="T48" fmla="*/ 2147483647 w 893"/>
                <a:gd name="T49" fmla="*/ 2147483647 h 630"/>
                <a:gd name="T50" fmla="*/ 2147483647 w 893"/>
                <a:gd name="T51" fmla="*/ 0 h 630"/>
                <a:gd name="T52" fmla="*/ 2147483647 w 893"/>
                <a:gd name="T53" fmla="*/ 2147483647 h 630"/>
                <a:gd name="T54" fmla="*/ 2147483647 w 893"/>
                <a:gd name="T55" fmla="*/ 2147483647 h 630"/>
                <a:gd name="T56" fmla="*/ 2147483647 w 893"/>
                <a:gd name="T57" fmla="*/ 2147483647 h 630"/>
                <a:gd name="T58" fmla="*/ 2147483647 w 893"/>
                <a:gd name="T59" fmla="*/ 2147483647 h 630"/>
                <a:gd name="T60" fmla="*/ 2147483647 w 893"/>
                <a:gd name="T61" fmla="*/ 2147483647 h 630"/>
                <a:gd name="T62" fmla="*/ 2147483647 w 893"/>
                <a:gd name="T63" fmla="*/ 2147483647 h 630"/>
                <a:gd name="T64" fmla="*/ 2147483647 w 893"/>
                <a:gd name="T65" fmla="*/ 2147483647 h 630"/>
                <a:gd name="T66" fmla="*/ 2147483647 w 893"/>
                <a:gd name="T67" fmla="*/ 0 h 630"/>
                <a:gd name="T68" fmla="*/ 2147483647 w 893"/>
                <a:gd name="T69" fmla="*/ 2147483647 h 630"/>
                <a:gd name="T70" fmla="*/ 2147483647 w 893"/>
                <a:gd name="T71" fmla="*/ 2147483647 h 630"/>
                <a:gd name="T72" fmla="*/ 2147483647 w 893"/>
                <a:gd name="T73" fmla="*/ 2147483647 h 630"/>
                <a:gd name="T74" fmla="*/ 2147483647 w 893"/>
                <a:gd name="T75" fmla="*/ 2147483647 h 630"/>
                <a:gd name="T76" fmla="*/ 2147483647 w 893"/>
                <a:gd name="T77" fmla="*/ 2147483647 h 630"/>
                <a:gd name="T78" fmla="*/ 2147483647 w 893"/>
                <a:gd name="T79" fmla="*/ 2147483647 h 630"/>
                <a:gd name="T80" fmla="*/ 2147483647 w 893"/>
                <a:gd name="T81" fmla="*/ 2147483647 h 630"/>
                <a:gd name="T82" fmla="*/ 2147483647 w 893"/>
                <a:gd name="T83" fmla="*/ 2147483647 h 630"/>
                <a:gd name="T84" fmla="*/ 2147483647 w 893"/>
                <a:gd name="T85" fmla="*/ 2147483647 h 630"/>
                <a:gd name="T86" fmla="*/ 2147483647 w 893"/>
                <a:gd name="T87" fmla="*/ 2147483647 h 630"/>
                <a:gd name="T88" fmla="*/ 0 w 893"/>
                <a:gd name="T89" fmla="*/ 2147483647 h 630"/>
                <a:gd name="T90" fmla="*/ 2147483647 w 893"/>
                <a:gd name="T91" fmla="*/ 2147483647 h 630"/>
                <a:gd name="T92" fmla="*/ 2147483647 w 893"/>
                <a:gd name="T93" fmla="*/ 2147483647 h 630"/>
                <a:gd name="T94" fmla="*/ 2147483647 w 893"/>
                <a:gd name="T95" fmla="*/ 2147483647 h 630"/>
                <a:gd name="T96" fmla="*/ 2147483647 w 893"/>
                <a:gd name="T97" fmla="*/ 2147483647 h 630"/>
                <a:gd name="T98" fmla="*/ 2147483647 w 893"/>
                <a:gd name="T99" fmla="*/ 2147483647 h 630"/>
                <a:gd name="T100" fmla="*/ 2147483647 w 893"/>
                <a:gd name="T101" fmla="*/ 2147483647 h 630"/>
                <a:gd name="T102" fmla="*/ 2147483647 w 893"/>
                <a:gd name="T103" fmla="*/ 2147483647 h 630"/>
                <a:gd name="T104" fmla="*/ 2147483647 w 893"/>
                <a:gd name="T105" fmla="*/ 2147483647 h 630"/>
                <a:gd name="T106" fmla="*/ 2147483647 w 893"/>
                <a:gd name="T107" fmla="*/ 2147483647 h 630"/>
                <a:gd name="T108" fmla="*/ 2147483647 w 893"/>
                <a:gd name="T109" fmla="*/ 2147483647 h 630"/>
                <a:gd name="T110" fmla="*/ 2147483647 w 893"/>
                <a:gd name="T111" fmla="*/ 2147483647 h 630"/>
                <a:gd name="T112" fmla="*/ 2147483647 w 893"/>
                <a:gd name="T113" fmla="*/ 2147483647 h 630"/>
                <a:gd name="T114" fmla="*/ 2147483647 w 893"/>
                <a:gd name="T115" fmla="*/ 2147483647 h 630"/>
                <a:gd name="T116" fmla="*/ 2147483647 w 893"/>
                <a:gd name="T117" fmla="*/ 2147483647 h 630"/>
                <a:gd name="T118" fmla="*/ 2147483647 w 893"/>
                <a:gd name="T119" fmla="*/ 2147483647 h 6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3"/>
                <a:gd name="T181" fmla="*/ 0 h 630"/>
                <a:gd name="T182" fmla="*/ 893 w 893"/>
                <a:gd name="T183" fmla="*/ 630 h 6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3" h="630">
                  <a:moveTo>
                    <a:pt x="446" y="629"/>
                  </a:moveTo>
                  <a:lnTo>
                    <a:pt x="454" y="629"/>
                  </a:lnTo>
                  <a:lnTo>
                    <a:pt x="462" y="629"/>
                  </a:lnTo>
                  <a:lnTo>
                    <a:pt x="469" y="629"/>
                  </a:lnTo>
                  <a:lnTo>
                    <a:pt x="477" y="629"/>
                  </a:lnTo>
                  <a:lnTo>
                    <a:pt x="484" y="628"/>
                  </a:lnTo>
                  <a:lnTo>
                    <a:pt x="492" y="628"/>
                  </a:lnTo>
                  <a:lnTo>
                    <a:pt x="499" y="627"/>
                  </a:lnTo>
                  <a:lnTo>
                    <a:pt x="507" y="626"/>
                  </a:lnTo>
                  <a:lnTo>
                    <a:pt x="514" y="626"/>
                  </a:lnTo>
                  <a:lnTo>
                    <a:pt x="522" y="625"/>
                  </a:lnTo>
                  <a:lnTo>
                    <a:pt x="529" y="624"/>
                  </a:lnTo>
                  <a:lnTo>
                    <a:pt x="536" y="623"/>
                  </a:lnTo>
                  <a:lnTo>
                    <a:pt x="543" y="621"/>
                  </a:lnTo>
                  <a:lnTo>
                    <a:pt x="551" y="620"/>
                  </a:lnTo>
                  <a:lnTo>
                    <a:pt x="558" y="619"/>
                  </a:lnTo>
                  <a:lnTo>
                    <a:pt x="565" y="617"/>
                  </a:lnTo>
                  <a:lnTo>
                    <a:pt x="572" y="616"/>
                  </a:lnTo>
                  <a:lnTo>
                    <a:pt x="579" y="614"/>
                  </a:lnTo>
                  <a:lnTo>
                    <a:pt x="586" y="612"/>
                  </a:lnTo>
                  <a:lnTo>
                    <a:pt x="593" y="611"/>
                  </a:lnTo>
                  <a:lnTo>
                    <a:pt x="600" y="609"/>
                  </a:lnTo>
                  <a:lnTo>
                    <a:pt x="606" y="607"/>
                  </a:lnTo>
                  <a:lnTo>
                    <a:pt x="613" y="605"/>
                  </a:lnTo>
                  <a:lnTo>
                    <a:pt x="620" y="603"/>
                  </a:lnTo>
                  <a:lnTo>
                    <a:pt x="627" y="600"/>
                  </a:lnTo>
                  <a:lnTo>
                    <a:pt x="633" y="598"/>
                  </a:lnTo>
                  <a:lnTo>
                    <a:pt x="640" y="596"/>
                  </a:lnTo>
                  <a:lnTo>
                    <a:pt x="646" y="593"/>
                  </a:lnTo>
                  <a:lnTo>
                    <a:pt x="652" y="590"/>
                  </a:lnTo>
                  <a:lnTo>
                    <a:pt x="659" y="588"/>
                  </a:lnTo>
                  <a:lnTo>
                    <a:pt x="665" y="585"/>
                  </a:lnTo>
                  <a:lnTo>
                    <a:pt x="671" y="582"/>
                  </a:lnTo>
                  <a:lnTo>
                    <a:pt x="677" y="579"/>
                  </a:lnTo>
                  <a:lnTo>
                    <a:pt x="684" y="576"/>
                  </a:lnTo>
                  <a:lnTo>
                    <a:pt x="690" y="573"/>
                  </a:lnTo>
                  <a:lnTo>
                    <a:pt x="695" y="570"/>
                  </a:lnTo>
                  <a:lnTo>
                    <a:pt x="701" y="567"/>
                  </a:lnTo>
                  <a:lnTo>
                    <a:pt x="707" y="563"/>
                  </a:lnTo>
                  <a:lnTo>
                    <a:pt x="713" y="560"/>
                  </a:lnTo>
                  <a:lnTo>
                    <a:pt x="719" y="556"/>
                  </a:lnTo>
                  <a:lnTo>
                    <a:pt x="724" y="553"/>
                  </a:lnTo>
                  <a:lnTo>
                    <a:pt x="730" y="549"/>
                  </a:lnTo>
                  <a:lnTo>
                    <a:pt x="735" y="545"/>
                  </a:lnTo>
                  <a:lnTo>
                    <a:pt x="740" y="541"/>
                  </a:lnTo>
                  <a:lnTo>
                    <a:pt x="746" y="537"/>
                  </a:lnTo>
                  <a:lnTo>
                    <a:pt x="751" y="533"/>
                  </a:lnTo>
                  <a:lnTo>
                    <a:pt x="756" y="529"/>
                  </a:lnTo>
                  <a:lnTo>
                    <a:pt x="761" y="525"/>
                  </a:lnTo>
                  <a:lnTo>
                    <a:pt x="767" y="520"/>
                  </a:lnTo>
                  <a:lnTo>
                    <a:pt x="772" y="516"/>
                  </a:lnTo>
                  <a:lnTo>
                    <a:pt x="778" y="511"/>
                  </a:lnTo>
                  <a:lnTo>
                    <a:pt x="783" y="506"/>
                  </a:lnTo>
                  <a:lnTo>
                    <a:pt x="788" y="501"/>
                  </a:lnTo>
                  <a:lnTo>
                    <a:pt x="793" y="495"/>
                  </a:lnTo>
                  <a:lnTo>
                    <a:pt x="798" y="490"/>
                  </a:lnTo>
                  <a:lnTo>
                    <a:pt x="803" y="485"/>
                  </a:lnTo>
                  <a:lnTo>
                    <a:pt x="808" y="479"/>
                  </a:lnTo>
                  <a:lnTo>
                    <a:pt x="813" y="474"/>
                  </a:lnTo>
                  <a:lnTo>
                    <a:pt x="817" y="468"/>
                  </a:lnTo>
                  <a:lnTo>
                    <a:pt x="822" y="463"/>
                  </a:lnTo>
                  <a:lnTo>
                    <a:pt x="826" y="457"/>
                  </a:lnTo>
                  <a:lnTo>
                    <a:pt x="830" y="451"/>
                  </a:lnTo>
                  <a:lnTo>
                    <a:pt x="834" y="446"/>
                  </a:lnTo>
                  <a:lnTo>
                    <a:pt x="838" y="440"/>
                  </a:lnTo>
                  <a:lnTo>
                    <a:pt x="842" y="434"/>
                  </a:lnTo>
                  <a:lnTo>
                    <a:pt x="845" y="428"/>
                  </a:lnTo>
                  <a:lnTo>
                    <a:pt x="849" y="422"/>
                  </a:lnTo>
                  <a:lnTo>
                    <a:pt x="852" y="416"/>
                  </a:lnTo>
                  <a:lnTo>
                    <a:pt x="856" y="410"/>
                  </a:lnTo>
                  <a:lnTo>
                    <a:pt x="859" y="403"/>
                  </a:lnTo>
                  <a:lnTo>
                    <a:pt x="862" y="397"/>
                  </a:lnTo>
                  <a:lnTo>
                    <a:pt x="865" y="391"/>
                  </a:lnTo>
                  <a:lnTo>
                    <a:pt x="867" y="385"/>
                  </a:lnTo>
                  <a:lnTo>
                    <a:pt x="870" y="378"/>
                  </a:lnTo>
                  <a:lnTo>
                    <a:pt x="873" y="372"/>
                  </a:lnTo>
                  <a:lnTo>
                    <a:pt x="875" y="365"/>
                  </a:lnTo>
                  <a:lnTo>
                    <a:pt x="877" y="359"/>
                  </a:lnTo>
                  <a:lnTo>
                    <a:pt x="879" y="352"/>
                  </a:lnTo>
                  <a:lnTo>
                    <a:pt x="881" y="345"/>
                  </a:lnTo>
                  <a:lnTo>
                    <a:pt x="883" y="339"/>
                  </a:lnTo>
                  <a:lnTo>
                    <a:pt x="884" y="332"/>
                  </a:lnTo>
                  <a:lnTo>
                    <a:pt x="886" y="325"/>
                  </a:lnTo>
                  <a:lnTo>
                    <a:pt x="887" y="318"/>
                  </a:lnTo>
                  <a:lnTo>
                    <a:pt x="888" y="312"/>
                  </a:lnTo>
                  <a:lnTo>
                    <a:pt x="889" y="305"/>
                  </a:lnTo>
                  <a:lnTo>
                    <a:pt x="890" y="298"/>
                  </a:lnTo>
                  <a:lnTo>
                    <a:pt x="891" y="291"/>
                  </a:lnTo>
                  <a:lnTo>
                    <a:pt x="891" y="284"/>
                  </a:lnTo>
                  <a:lnTo>
                    <a:pt x="892" y="277"/>
                  </a:lnTo>
                  <a:lnTo>
                    <a:pt x="892" y="270"/>
                  </a:lnTo>
                  <a:lnTo>
                    <a:pt x="892" y="263"/>
                  </a:lnTo>
                  <a:lnTo>
                    <a:pt x="892" y="256"/>
                  </a:lnTo>
                  <a:lnTo>
                    <a:pt x="892" y="248"/>
                  </a:lnTo>
                  <a:lnTo>
                    <a:pt x="891" y="241"/>
                  </a:lnTo>
                  <a:lnTo>
                    <a:pt x="891" y="234"/>
                  </a:lnTo>
                  <a:lnTo>
                    <a:pt x="890" y="227"/>
                  </a:lnTo>
                  <a:lnTo>
                    <a:pt x="889" y="219"/>
                  </a:lnTo>
                  <a:lnTo>
                    <a:pt x="888" y="212"/>
                  </a:lnTo>
                  <a:lnTo>
                    <a:pt x="887" y="205"/>
                  </a:lnTo>
                  <a:lnTo>
                    <a:pt x="885" y="198"/>
                  </a:lnTo>
                  <a:lnTo>
                    <a:pt x="884" y="191"/>
                  </a:lnTo>
                  <a:lnTo>
                    <a:pt x="882" y="184"/>
                  </a:lnTo>
                  <a:lnTo>
                    <a:pt x="880" y="178"/>
                  </a:lnTo>
                  <a:lnTo>
                    <a:pt x="878" y="171"/>
                  </a:lnTo>
                  <a:lnTo>
                    <a:pt x="876" y="164"/>
                  </a:lnTo>
                  <a:lnTo>
                    <a:pt x="874" y="158"/>
                  </a:lnTo>
                  <a:lnTo>
                    <a:pt x="871" y="151"/>
                  </a:lnTo>
                  <a:lnTo>
                    <a:pt x="869" y="145"/>
                  </a:lnTo>
                  <a:lnTo>
                    <a:pt x="866" y="138"/>
                  </a:lnTo>
                  <a:lnTo>
                    <a:pt x="863" y="132"/>
                  </a:lnTo>
                  <a:lnTo>
                    <a:pt x="860" y="126"/>
                  </a:lnTo>
                  <a:lnTo>
                    <a:pt x="856" y="120"/>
                  </a:lnTo>
                  <a:lnTo>
                    <a:pt x="853" y="114"/>
                  </a:lnTo>
                  <a:lnTo>
                    <a:pt x="849" y="108"/>
                  </a:lnTo>
                  <a:lnTo>
                    <a:pt x="846" y="102"/>
                  </a:lnTo>
                  <a:lnTo>
                    <a:pt x="842" y="97"/>
                  </a:lnTo>
                  <a:lnTo>
                    <a:pt x="838" y="91"/>
                  </a:lnTo>
                  <a:lnTo>
                    <a:pt x="834" y="86"/>
                  </a:lnTo>
                  <a:lnTo>
                    <a:pt x="830" y="81"/>
                  </a:lnTo>
                  <a:lnTo>
                    <a:pt x="825" y="77"/>
                  </a:lnTo>
                  <a:lnTo>
                    <a:pt x="821" y="72"/>
                  </a:lnTo>
                  <a:lnTo>
                    <a:pt x="816" y="67"/>
                  </a:lnTo>
                  <a:lnTo>
                    <a:pt x="811" y="62"/>
                  </a:lnTo>
                  <a:lnTo>
                    <a:pt x="806" y="58"/>
                  </a:lnTo>
                  <a:lnTo>
                    <a:pt x="801" y="53"/>
                  </a:lnTo>
                  <a:lnTo>
                    <a:pt x="796" y="49"/>
                  </a:lnTo>
                  <a:lnTo>
                    <a:pt x="791" y="45"/>
                  </a:lnTo>
                  <a:lnTo>
                    <a:pt x="785" y="41"/>
                  </a:lnTo>
                  <a:lnTo>
                    <a:pt x="780" y="37"/>
                  </a:lnTo>
                  <a:lnTo>
                    <a:pt x="774" y="34"/>
                  </a:lnTo>
                  <a:lnTo>
                    <a:pt x="768" y="30"/>
                  </a:lnTo>
                  <a:lnTo>
                    <a:pt x="762" y="27"/>
                  </a:lnTo>
                  <a:lnTo>
                    <a:pt x="757" y="24"/>
                  </a:lnTo>
                  <a:lnTo>
                    <a:pt x="751" y="22"/>
                  </a:lnTo>
                  <a:lnTo>
                    <a:pt x="746" y="19"/>
                  </a:lnTo>
                  <a:lnTo>
                    <a:pt x="740" y="17"/>
                  </a:lnTo>
                  <a:lnTo>
                    <a:pt x="734" y="15"/>
                  </a:lnTo>
                  <a:lnTo>
                    <a:pt x="729" y="13"/>
                  </a:lnTo>
                  <a:lnTo>
                    <a:pt x="723" y="11"/>
                  </a:lnTo>
                  <a:lnTo>
                    <a:pt x="717" y="10"/>
                  </a:lnTo>
                  <a:lnTo>
                    <a:pt x="710" y="8"/>
                  </a:lnTo>
                  <a:lnTo>
                    <a:pt x="704" y="7"/>
                  </a:lnTo>
                  <a:lnTo>
                    <a:pt x="698" y="6"/>
                  </a:lnTo>
                  <a:lnTo>
                    <a:pt x="691" y="5"/>
                  </a:lnTo>
                  <a:lnTo>
                    <a:pt x="685" y="4"/>
                  </a:lnTo>
                  <a:lnTo>
                    <a:pt x="678" y="3"/>
                  </a:lnTo>
                  <a:lnTo>
                    <a:pt x="672" y="2"/>
                  </a:lnTo>
                  <a:lnTo>
                    <a:pt x="665" y="1"/>
                  </a:lnTo>
                  <a:lnTo>
                    <a:pt x="658" y="1"/>
                  </a:lnTo>
                  <a:lnTo>
                    <a:pt x="651" y="0"/>
                  </a:lnTo>
                  <a:lnTo>
                    <a:pt x="644" y="0"/>
                  </a:lnTo>
                  <a:lnTo>
                    <a:pt x="637" y="0"/>
                  </a:lnTo>
                  <a:lnTo>
                    <a:pt x="630" y="0"/>
                  </a:lnTo>
                  <a:lnTo>
                    <a:pt x="623" y="0"/>
                  </a:lnTo>
                  <a:lnTo>
                    <a:pt x="616" y="0"/>
                  </a:lnTo>
                  <a:lnTo>
                    <a:pt x="608" y="0"/>
                  </a:lnTo>
                  <a:lnTo>
                    <a:pt x="601" y="0"/>
                  </a:lnTo>
                  <a:lnTo>
                    <a:pt x="594" y="1"/>
                  </a:lnTo>
                  <a:lnTo>
                    <a:pt x="586" y="1"/>
                  </a:lnTo>
                  <a:lnTo>
                    <a:pt x="579" y="2"/>
                  </a:lnTo>
                  <a:lnTo>
                    <a:pt x="571" y="2"/>
                  </a:lnTo>
                  <a:lnTo>
                    <a:pt x="563" y="3"/>
                  </a:lnTo>
                  <a:lnTo>
                    <a:pt x="556" y="4"/>
                  </a:lnTo>
                  <a:lnTo>
                    <a:pt x="548" y="5"/>
                  </a:lnTo>
                  <a:lnTo>
                    <a:pt x="540" y="6"/>
                  </a:lnTo>
                  <a:lnTo>
                    <a:pt x="532" y="7"/>
                  </a:lnTo>
                  <a:lnTo>
                    <a:pt x="524" y="8"/>
                  </a:lnTo>
                  <a:lnTo>
                    <a:pt x="516" y="9"/>
                  </a:lnTo>
                  <a:lnTo>
                    <a:pt x="508" y="10"/>
                  </a:lnTo>
                  <a:lnTo>
                    <a:pt x="500" y="11"/>
                  </a:lnTo>
                  <a:lnTo>
                    <a:pt x="492" y="12"/>
                  </a:lnTo>
                  <a:lnTo>
                    <a:pt x="484" y="14"/>
                  </a:lnTo>
                  <a:lnTo>
                    <a:pt x="476" y="15"/>
                  </a:lnTo>
                  <a:lnTo>
                    <a:pt x="467" y="17"/>
                  </a:lnTo>
                  <a:lnTo>
                    <a:pt x="459" y="18"/>
                  </a:lnTo>
                  <a:lnTo>
                    <a:pt x="451" y="20"/>
                  </a:lnTo>
                  <a:lnTo>
                    <a:pt x="443" y="18"/>
                  </a:lnTo>
                  <a:lnTo>
                    <a:pt x="435" y="17"/>
                  </a:lnTo>
                  <a:lnTo>
                    <a:pt x="427" y="15"/>
                  </a:lnTo>
                  <a:lnTo>
                    <a:pt x="419" y="14"/>
                  </a:lnTo>
                  <a:lnTo>
                    <a:pt x="411" y="13"/>
                  </a:lnTo>
                  <a:lnTo>
                    <a:pt x="403" y="11"/>
                  </a:lnTo>
                  <a:lnTo>
                    <a:pt x="395" y="10"/>
                  </a:lnTo>
                  <a:lnTo>
                    <a:pt x="387" y="9"/>
                  </a:lnTo>
                  <a:lnTo>
                    <a:pt x="379" y="8"/>
                  </a:lnTo>
                  <a:lnTo>
                    <a:pt x="371" y="7"/>
                  </a:lnTo>
                  <a:lnTo>
                    <a:pt x="364" y="6"/>
                  </a:lnTo>
                  <a:lnTo>
                    <a:pt x="356" y="5"/>
                  </a:lnTo>
                  <a:lnTo>
                    <a:pt x="348" y="4"/>
                  </a:lnTo>
                  <a:lnTo>
                    <a:pt x="341" y="3"/>
                  </a:lnTo>
                  <a:lnTo>
                    <a:pt x="333" y="3"/>
                  </a:lnTo>
                  <a:lnTo>
                    <a:pt x="326" y="2"/>
                  </a:lnTo>
                  <a:lnTo>
                    <a:pt x="318" y="1"/>
                  </a:lnTo>
                  <a:lnTo>
                    <a:pt x="311" y="1"/>
                  </a:lnTo>
                  <a:lnTo>
                    <a:pt x="303" y="1"/>
                  </a:lnTo>
                  <a:lnTo>
                    <a:pt x="296" y="0"/>
                  </a:lnTo>
                  <a:lnTo>
                    <a:pt x="289" y="0"/>
                  </a:lnTo>
                  <a:lnTo>
                    <a:pt x="282" y="0"/>
                  </a:lnTo>
                  <a:lnTo>
                    <a:pt x="274" y="0"/>
                  </a:lnTo>
                  <a:lnTo>
                    <a:pt x="267" y="0"/>
                  </a:lnTo>
                  <a:lnTo>
                    <a:pt x="260" y="0"/>
                  </a:lnTo>
                  <a:lnTo>
                    <a:pt x="253" y="0"/>
                  </a:lnTo>
                  <a:lnTo>
                    <a:pt x="247" y="0"/>
                  </a:lnTo>
                  <a:lnTo>
                    <a:pt x="240" y="1"/>
                  </a:lnTo>
                  <a:lnTo>
                    <a:pt x="233" y="1"/>
                  </a:lnTo>
                  <a:lnTo>
                    <a:pt x="226" y="2"/>
                  </a:lnTo>
                  <a:lnTo>
                    <a:pt x="220" y="2"/>
                  </a:lnTo>
                  <a:lnTo>
                    <a:pt x="213" y="3"/>
                  </a:lnTo>
                  <a:lnTo>
                    <a:pt x="207" y="4"/>
                  </a:lnTo>
                  <a:lnTo>
                    <a:pt x="201" y="5"/>
                  </a:lnTo>
                  <a:lnTo>
                    <a:pt x="194" y="6"/>
                  </a:lnTo>
                  <a:lnTo>
                    <a:pt x="188" y="7"/>
                  </a:lnTo>
                  <a:lnTo>
                    <a:pt x="182" y="9"/>
                  </a:lnTo>
                  <a:lnTo>
                    <a:pt x="176" y="10"/>
                  </a:lnTo>
                  <a:lnTo>
                    <a:pt x="170" y="12"/>
                  </a:lnTo>
                  <a:lnTo>
                    <a:pt x="164" y="14"/>
                  </a:lnTo>
                  <a:lnTo>
                    <a:pt x="159" y="16"/>
                  </a:lnTo>
                  <a:lnTo>
                    <a:pt x="153" y="18"/>
                  </a:lnTo>
                  <a:lnTo>
                    <a:pt x="148" y="20"/>
                  </a:lnTo>
                  <a:lnTo>
                    <a:pt x="142" y="22"/>
                  </a:lnTo>
                  <a:lnTo>
                    <a:pt x="137" y="24"/>
                  </a:lnTo>
                  <a:lnTo>
                    <a:pt x="132" y="27"/>
                  </a:lnTo>
                  <a:lnTo>
                    <a:pt x="125" y="30"/>
                  </a:lnTo>
                  <a:lnTo>
                    <a:pt x="119" y="34"/>
                  </a:lnTo>
                  <a:lnTo>
                    <a:pt x="114" y="37"/>
                  </a:lnTo>
                  <a:lnTo>
                    <a:pt x="108" y="41"/>
                  </a:lnTo>
                  <a:lnTo>
                    <a:pt x="102" y="45"/>
                  </a:lnTo>
                  <a:lnTo>
                    <a:pt x="97" y="49"/>
                  </a:lnTo>
                  <a:lnTo>
                    <a:pt x="92" y="53"/>
                  </a:lnTo>
                  <a:lnTo>
                    <a:pt x="86" y="58"/>
                  </a:lnTo>
                  <a:lnTo>
                    <a:pt x="81" y="62"/>
                  </a:lnTo>
                  <a:lnTo>
                    <a:pt x="77" y="67"/>
                  </a:lnTo>
                  <a:lnTo>
                    <a:pt x="72" y="72"/>
                  </a:lnTo>
                  <a:lnTo>
                    <a:pt x="67" y="77"/>
                  </a:lnTo>
                  <a:lnTo>
                    <a:pt x="63" y="81"/>
                  </a:lnTo>
                  <a:lnTo>
                    <a:pt x="59" y="86"/>
                  </a:lnTo>
                  <a:lnTo>
                    <a:pt x="54" y="91"/>
                  </a:lnTo>
                  <a:lnTo>
                    <a:pt x="50" y="97"/>
                  </a:lnTo>
                  <a:lnTo>
                    <a:pt x="47" y="102"/>
                  </a:lnTo>
                  <a:lnTo>
                    <a:pt x="43" y="108"/>
                  </a:lnTo>
                  <a:lnTo>
                    <a:pt x="39" y="114"/>
                  </a:lnTo>
                  <a:lnTo>
                    <a:pt x="36" y="120"/>
                  </a:lnTo>
                  <a:lnTo>
                    <a:pt x="33" y="126"/>
                  </a:lnTo>
                  <a:lnTo>
                    <a:pt x="30" y="132"/>
                  </a:lnTo>
                  <a:lnTo>
                    <a:pt x="27" y="138"/>
                  </a:lnTo>
                  <a:lnTo>
                    <a:pt x="24" y="145"/>
                  </a:lnTo>
                  <a:lnTo>
                    <a:pt x="21" y="151"/>
                  </a:lnTo>
                  <a:lnTo>
                    <a:pt x="19" y="158"/>
                  </a:lnTo>
                  <a:lnTo>
                    <a:pt x="16" y="164"/>
                  </a:lnTo>
                  <a:lnTo>
                    <a:pt x="14" y="171"/>
                  </a:lnTo>
                  <a:lnTo>
                    <a:pt x="12" y="178"/>
                  </a:lnTo>
                  <a:lnTo>
                    <a:pt x="10" y="184"/>
                  </a:lnTo>
                  <a:lnTo>
                    <a:pt x="9" y="191"/>
                  </a:lnTo>
                  <a:lnTo>
                    <a:pt x="7" y="198"/>
                  </a:lnTo>
                  <a:lnTo>
                    <a:pt x="6" y="205"/>
                  </a:lnTo>
                  <a:lnTo>
                    <a:pt x="4" y="212"/>
                  </a:lnTo>
                  <a:lnTo>
                    <a:pt x="3" y="219"/>
                  </a:lnTo>
                  <a:lnTo>
                    <a:pt x="2" y="227"/>
                  </a:lnTo>
                  <a:lnTo>
                    <a:pt x="2" y="234"/>
                  </a:lnTo>
                  <a:lnTo>
                    <a:pt x="1" y="241"/>
                  </a:lnTo>
                  <a:lnTo>
                    <a:pt x="1" y="248"/>
                  </a:lnTo>
                  <a:lnTo>
                    <a:pt x="0" y="256"/>
                  </a:lnTo>
                  <a:lnTo>
                    <a:pt x="0" y="263"/>
                  </a:lnTo>
                  <a:lnTo>
                    <a:pt x="0" y="270"/>
                  </a:lnTo>
                  <a:lnTo>
                    <a:pt x="1" y="277"/>
                  </a:lnTo>
                  <a:lnTo>
                    <a:pt x="1" y="284"/>
                  </a:lnTo>
                  <a:lnTo>
                    <a:pt x="2" y="291"/>
                  </a:lnTo>
                  <a:lnTo>
                    <a:pt x="2" y="298"/>
                  </a:lnTo>
                  <a:lnTo>
                    <a:pt x="3" y="305"/>
                  </a:lnTo>
                  <a:lnTo>
                    <a:pt x="4" y="312"/>
                  </a:lnTo>
                  <a:lnTo>
                    <a:pt x="5" y="318"/>
                  </a:lnTo>
                  <a:lnTo>
                    <a:pt x="7" y="325"/>
                  </a:lnTo>
                  <a:lnTo>
                    <a:pt x="8" y="332"/>
                  </a:lnTo>
                  <a:lnTo>
                    <a:pt x="10" y="339"/>
                  </a:lnTo>
                  <a:lnTo>
                    <a:pt x="11" y="345"/>
                  </a:lnTo>
                  <a:lnTo>
                    <a:pt x="13" y="352"/>
                  </a:lnTo>
                  <a:lnTo>
                    <a:pt x="15" y="359"/>
                  </a:lnTo>
                  <a:lnTo>
                    <a:pt x="18" y="365"/>
                  </a:lnTo>
                  <a:lnTo>
                    <a:pt x="20" y="372"/>
                  </a:lnTo>
                  <a:lnTo>
                    <a:pt x="22" y="378"/>
                  </a:lnTo>
                  <a:lnTo>
                    <a:pt x="25" y="385"/>
                  </a:lnTo>
                  <a:lnTo>
                    <a:pt x="28" y="391"/>
                  </a:lnTo>
                  <a:lnTo>
                    <a:pt x="30" y="397"/>
                  </a:lnTo>
                  <a:lnTo>
                    <a:pt x="33" y="403"/>
                  </a:lnTo>
                  <a:lnTo>
                    <a:pt x="37" y="410"/>
                  </a:lnTo>
                  <a:lnTo>
                    <a:pt x="40" y="416"/>
                  </a:lnTo>
                  <a:lnTo>
                    <a:pt x="43" y="422"/>
                  </a:lnTo>
                  <a:lnTo>
                    <a:pt x="47" y="428"/>
                  </a:lnTo>
                  <a:lnTo>
                    <a:pt x="50" y="434"/>
                  </a:lnTo>
                  <a:lnTo>
                    <a:pt x="54" y="440"/>
                  </a:lnTo>
                  <a:lnTo>
                    <a:pt x="58" y="446"/>
                  </a:lnTo>
                  <a:lnTo>
                    <a:pt x="62" y="451"/>
                  </a:lnTo>
                  <a:lnTo>
                    <a:pt x="66" y="457"/>
                  </a:lnTo>
                  <a:lnTo>
                    <a:pt x="70" y="463"/>
                  </a:lnTo>
                  <a:lnTo>
                    <a:pt x="75" y="468"/>
                  </a:lnTo>
                  <a:lnTo>
                    <a:pt x="79" y="474"/>
                  </a:lnTo>
                  <a:lnTo>
                    <a:pt x="84" y="479"/>
                  </a:lnTo>
                  <a:lnTo>
                    <a:pt x="89" y="485"/>
                  </a:lnTo>
                  <a:lnTo>
                    <a:pt x="94" y="490"/>
                  </a:lnTo>
                  <a:lnTo>
                    <a:pt x="99" y="495"/>
                  </a:lnTo>
                  <a:lnTo>
                    <a:pt x="104" y="501"/>
                  </a:lnTo>
                  <a:lnTo>
                    <a:pt x="109" y="506"/>
                  </a:lnTo>
                  <a:lnTo>
                    <a:pt x="114" y="511"/>
                  </a:lnTo>
                  <a:lnTo>
                    <a:pt x="119" y="516"/>
                  </a:lnTo>
                  <a:lnTo>
                    <a:pt x="125" y="520"/>
                  </a:lnTo>
                  <a:lnTo>
                    <a:pt x="131" y="525"/>
                  </a:lnTo>
                  <a:lnTo>
                    <a:pt x="136" y="529"/>
                  </a:lnTo>
                  <a:lnTo>
                    <a:pt x="141" y="533"/>
                  </a:lnTo>
                  <a:lnTo>
                    <a:pt x="146" y="537"/>
                  </a:lnTo>
                  <a:lnTo>
                    <a:pt x="151" y="541"/>
                  </a:lnTo>
                  <a:lnTo>
                    <a:pt x="157" y="545"/>
                  </a:lnTo>
                  <a:lnTo>
                    <a:pt x="162" y="549"/>
                  </a:lnTo>
                  <a:lnTo>
                    <a:pt x="168" y="553"/>
                  </a:lnTo>
                  <a:lnTo>
                    <a:pt x="173" y="556"/>
                  </a:lnTo>
                  <a:lnTo>
                    <a:pt x="179" y="560"/>
                  </a:lnTo>
                  <a:lnTo>
                    <a:pt x="185" y="563"/>
                  </a:lnTo>
                  <a:lnTo>
                    <a:pt x="191" y="567"/>
                  </a:lnTo>
                  <a:lnTo>
                    <a:pt x="197" y="570"/>
                  </a:lnTo>
                  <a:lnTo>
                    <a:pt x="203" y="573"/>
                  </a:lnTo>
                  <a:lnTo>
                    <a:pt x="209" y="576"/>
                  </a:lnTo>
                  <a:lnTo>
                    <a:pt x="215" y="579"/>
                  </a:lnTo>
                  <a:lnTo>
                    <a:pt x="221" y="582"/>
                  </a:lnTo>
                  <a:lnTo>
                    <a:pt x="227" y="585"/>
                  </a:lnTo>
                  <a:lnTo>
                    <a:pt x="233" y="588"/>
                  </a:lnTo>
                  <a:lnTo>
                    <a:pt x="240" y="590"/>
                  </a:lnTo>
                  <a:lnTo>
                    <a:pt x="246" y="593"/>
                  </a:lnTo>
                  <a:lnTo>
                    <a:pt x="253" y="596"/>
                  </a:lnTo>
                  <a:lnTo>
                    <a:pt x="259" y="598"/>
                  </a:lnTo>
                  <a:lnTo>
                    <a:pt x="266" y="600"/>
                  </a:lnTo>
                  <a:lnTo>
                    <a:pt x="272" y="603"/>
                  </a:lnTo>
                  <a:lnTo>
                    <a:pt x="279" y="605"/>
                  </a:lnTo>
                  <a:lnTo>
                    <a:pt x="286" y="607"/>
                  </a:lnTo>
                  <a:lnTo>
                    <a:pt x="293" y="609"/>
                  </a:lnTo>
                  <a:lnTo>
                    <a:pt x="300" y="611"/>
                  </a:lnTo>
                  <a:lnTo>
                    <a:pt x="307" y="612"/>
                  </a:lnTo>
                  <a:lnTo>
                    <a:pt x="314" y="614"/>
                  </a:lnTo>
                  <a:lnTo>
                    <a:pt x="321" y="616"/>
                  </a:lnTo>
                  <a:lnTo>
                    <a:pt x="328" y="617"/>
                  </a:lnTo>
                  <a:lnTo>
                    <a:pt x="335" y="619"/>
                  </a:lnTo>
                  <a:lnTo>
                    <a:pt x="342" y="620"/>
                  </a:lnTo>
                  <a:lnTo>
                    <a:pt x="349" y="621"/>
                  </a:lnTo>
                  <a:lnTo>
                    <a:pt x="356" y="623"/>
                  </a:lnTo>
                  <a:lnTo>
                    <a:pt x="364" y="624"/>
                  </a:lnTo>
                  <a:lnTo>
                    <a:pt x="371" y="625"/>
                  </a:lnTo>
                  <a:lnTo>
                    <a:pt x="378" y="626"/>
                  </a:lnTo>
                  <a:lnTo>
                    <a:pt x="386" y="626"/>
                  </a:lnTo>
                  <a:lnTo>
                    <a:pt x="393" y="627"/>
                  </a:lnTo>
                  <a:lnTo>
                    <a:pt x="401" y="628"/>
                  </a:lnTo>
                  <a:lnTo>
                    <a:pt x="408" y="628"/>
                  </a:lnTo>
                  <a:lnTo>
                    <a:pt x="416" y="629"/>
                  </a:lnTo>
                  <a:lnTo>
                    <a:pt x="423" y="629"/>
                  </a:lnTo>
                  <a:lnTo>
                    <a:pt x="431" y="629"/>
                  </a:lnTo>
                  <a:lnTo>
                    <a:pt x="439" y="629"/>
                  </a:lnTo>
                  <a:lnTo>
                    <a:pt x="446" y="629"/>
                  </a:lnTo>
                </a:path>
              </a:pathLst>
            </a:custGeom>
            <a:solidFill>
              <a:srgbClr val="999999"/>
            </a:solidFill>
            <a:ln w="12700" cap="rnd">
              <a:solidFill>
                <a:schemeClr val="tx1"/>
              </a:solidFill>
              <a:round/>
              <a:headEnd/>
              <a:tailEnd/>
            </a:ln>
          </p:spPr>
          <p:txBody>
            <a:bodyPr/>
            <a:lstStyle/>
            <a:p>
              <a:endParaRPr lang="da-DK"/>
            </a:p>
          </p:txBody>
        </p:sp>
        <p:sp>
          <p:nvSpPr>
            <p:cNvPr id="28701" name="Freeform 425"/>
            <p:cNvSpPr>
              <a:spLocks/>
            </p:cNvSpPr>
            <p:nvPr/>
          </p:nvSpPr>
          <p:spPr bwMode="auto">
            <a:xfrm rot="5400000">
              <a:off x="825021" y="2182943"/>
              <a:ext cx="590808" cy="414138"/>
            </a:xfrm>
            <a:custGeom>
              <a:avLst/>
              <a:gdLst>
                <a:gd name="T0" fmla="*/ 2147483647 w 893"/>
                <a:gd name="T1" fmla="*/ 2147483647 h 630"/>
                <a:gd name="T2" fmla="*/ 2147483647 w 893"/>
                <a:gd name="T3" fmla="*/ 2147483647 h 630"/>
                <a:gd name="T4" fmla="*/ 2147483647 w 893"/>
                <a:gd name="T5" fmla="*/ 2147483647 h 630"/>
                <a:gd name="T6" fmla="*/ 2147483647 w 893"/>
                <a:gd name="T7" fmla="*/ 2147483647 h 630"/>
                <a:gd name="T8" fmla="*/ 2147483647 w 893"/>
                <a:gd name="T9" fmla="*/ 2147483647 h 630"/>
                <a:gd name="T10" fmla="*/ 2147483647 w 893"/>
                <a:gd name="T11" fmla="*/ 2147483647 h 630"/>
                <a:gd name="T12" fmla="*/ 2147483647 w 893"/>
                <a:gd name="T13" fmla="*/ 2147483647 h 630"/>
                <a:gd name="T14" fmla="*/ 2147483647 w 893"/>
                <a:gd name="T15" fmla="*/ 2147483647 h 630"/>
                <a:gd name="T16" fmla="*/ 2147483647 w 893"/>
                <a:gd name="T17" fmla="*/ 2147483647 h 630"/>
                <a:gd name="T18" fmla="*/ 2147483647 w 893"/>
                <a:gd name="T19" fmla="*/ 2147483647 h 630"/>
                <a:gd name="T20" fmla="*/ 2147483647 w 893"/>
                <a:gd name="T21" fmla="*/ 2147483647 h 630"/>
                <a:gd name="T22" fmla="*/ 2147483647 w 893"/>
                <a:gd name="T23" fmla="*/ 2147483647 h 630"/>
                <a:gd name="T24" fmla="*/ 2147483647 w 893"/>
                <a:gd name="T25" fmla="*/ 2147483647 h 630"/>
                <a:gd name="T26" fmla="*/ 2147483647 w 893"/>
                <a:gd name="T27" fmla="*/ 2147483647 h 630"/>
                <a:gd name="T28" fmla="*/ 2147483647 w 893"/>
                <a:gd name="T29" fmla="*/ 2147483647 h 630"/>
                <a:gd name="T30" fmla="*/ 2147483647 w 893"/>
                <a:gd name="T31" fmla="*/ 2147483647 h 630"/>
                <a:gd name="T32" fmla="*/ 2147483647 w 893"/>
                <a:gd name="T33" fmla="*/ 2147483647 h 630"/>
                <a:gd name="T34" fmla="*/ 2147483647 w 893"/>
                <a:gd name="T35" fmla="*/ 2147483647 h 630"/>
                <a:gd name="T36" fmla="*/ 2147483647 w 893"/>
                <a:gd name="T37" fmla="*/ 2147483647 h 630"/>
                <a:gd name="T38" fmla="*/ 2147483647 w 893"/>
                <a:gd name="T39" fmla="*/ 2147483647 h 630"/>
                <a:gd name="T40" fmla="*/ 2147483647 w 893"/>
                <a:gd name="T41" fmla="*/ 2147483647 h 630"/>
                <a:gd name="T42" fmla="*/ 2147483647 w 893"/>
                <a:gd name="T43" fmla="*/ 2147483647 h 630"/>
                <a:gd name="T44" fmla="*/ 2147483647 w 893"/>
                <a:gd name="T45" fmla="*/ 2147483647 h 630"/>
                <a:gd name="T46" fmla="*/ 2147483647 w 893"/>
                <a:gd name="T47" fmla="*/ 2147483647 h 630"/>
                <a:gd name="T48" fmla="*/ 2147483647 w 893"/>
                <a:gd name="T49" fmla="*/ 2147483647 h 630"/>
                <a:gd name="T50" fmla="*/ 2147483647 w 893"/>
                <a:gd name="T51" fmla="*/ 0 h 630"/>
                <a:gd name="T52" fmla="*/ 2147483647 w 893"/>
                <a:gd name="T53" fmla="*/ 2147483647 h 630"/>
                <a:gd name="T54" fmla="*/ 2147483647 w 893"/>
                <a:gd name="T55" fmla="*/ 2147483647 h 630"/>
                <a:gd name="T56" fmla="*/ 2147483647 w 893"/>
                <a:gd name="T57" fmla="*/ 2147483647 h 630"/>
                <a:gd name="T58" fmla="*/ 2147483647 w 893"/>
                <a:gd name="T59" fmla="*/ 2147483647 h 630"/>
                <a:gd name="T60" fmla="*/ 2147483647 w 893"/>
                <a:gd name="T61" fmla="*/ 2147483647 h 630"/>
                <a:gd name="T62" fmla="*/ 2147483647 w 893"/>
                <a:gd name="T63" fmla="*/ 2147483647 h 630"/>
                <a:gd name="T64" fmla="*/ 2147483647 w 893"/>
                <a:gd name="T65" fmla="*/ 2147483647 h 630"/>
                <a:gd name="T66" fmla="*/ 2147483647 w 893"/>
                <a:gd name="T67" fmla="*/ 0 h 630"/>
                <a:gd name="T68" fmla="*/ 2147483647 w 893"/>
                <a:gd name="T69" fmla="*/ 2147483647 h 630"/>
                <a:gd name="T70" fmla="*/ 2147483647 w 893"/>
                <a:gd name="T71" fmla="*/ 2147483647 h 630"/>
                <a:gd name="T72" fmla="*/ 2147483647 w 893"/>
                <a:gd name="T73" fmla="*/ 2147483647 h 630"/>
                <a:gd name="T74" fmla="*/ 2147483647 w 893"/>
                <a:gd name="T75" fmla="*/ 2147483647 h 630"/>
                <a:gd name="T76" fmla="*/ 2147483647 w 893"/>
                <a:gd name="T77" fmla="*/ 2147483647 h 630"/>
                <a:gd name="T78" fmla="*/ 2147483647 w 893"/>
                <a:gd name="T79" fmla="*/ 2147483647 h 630"/>
                <a:gd name="T80" fmla="*/ 2147483647 w 893"/>
                <a:gd name="T81" fmla="*/ 2147483647 h 630"/>
                <a:gd name="T82" fmla="*/ 2147483647 w 893"/>
                <a:gd name="T83" fmla="*/ 2147483647 h 630"/>
                <a:gd name="T84" fmla="*/ 2147483647 w 893"/>
                <a:gd name="T85" fmla="*/ 2147483647 h 630"/>
                <a:gd name="T86" fmla="*/ 2147483647 w 893"/>
                <a:gd name="T87" fmla="*/ 2147483647 h 630"/>
                <a:gd name="T88" fmla="*/ 0 w 893"/>
                <a:gd name="T89" fmla="*/ 2147483647 h 630"/>
                <a:gd name="T90" fmla="*/ 2147483647 w 893"/>
                <a:gd name="T91" fmla="*/ 2147483647 h 630"/>
                <a:gd name="T92" fmla="*/ 2147483647 w 893"/>
                <a:gd name="T93" fmla="*/ 2147483647 h 630"/>
                <a:gd name="T94" fmla="*/ 2147483647 w 893"/>
                <a:gd name="T95" fmla="*/ 2147483647 h 630"/>
                <a:gd name="T96" fmla="*/ 2147483647 w 893"/>
                <a:gd name="T97" fmla="*/ 2147483647 h 630"/>
                <a:gd name="T98" fmla="*/ 2147483647 w 893"/>
                <a:gd name="T99" fmla="*/ 2147483647 h 630"/>
                <a:gd name="T100" fmla="*/ 2147483647 w 893"/>
                <a:gd name="T101" fmla="*/ 2147483647 h 630"/>
                <a:gd name="T102" fmla="*/ 2147483647 w 893"/>
                <a:gd name="T103" fmla="*/ 2147483647 h 630"/>
                <a:gd name="T104" fmla="*/ 2147483647 w 893"/>
                <a:gd name="T105" fmla="*/ 2147483647 h 630"/>
                <a:gd name="T106" fmla="*/ 2147483647 w 893"/>
                <a:gd name="T107" fmla="*/ 2147483647 h 630"/>
                <a:gd name="T108" fmla="*/ 2147483647 w 893"/>
                <a:gd name="T109" fmla="*/ 2147483647 h 630"/>
                <a:gd name="T110" fmla="*/ 2147483647 w 893"/>
                <a:gd name="T111" fmla="*/ 2147483647 h 630"/>
                <a:gd name="T112" fmla="*/ 2147483647 w 893"/>
                <a:gd name="T113" fmla="*/ 2147483647 h 630"/>
                <a:gd name="T114" fmla="*/ 2147483647 w 893"/>
                <a:gd name="T115" fmla="*/ 2147483647 h 630"/>
                <a:gd name="T116" fmla="*/ 2147483647 w 893"/>
                <a:gd name="T117" fmla="*/ 2147483647 h 630"/>
                <a:gd name="T118" fmla="*/ 2147483647 w 893"/>
                <a:gd name="T119" fmla="*/ 2147483647 h 6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3"/>
                <a:gd name="T181" fmla="*/ 0 h 630"/>
                <a:gd name="T182" fmla="*/ 893 w 893"/>
                <a:gd name="T183" fmla="*/ 630 h 6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3" h="630">
                  <a:moveTo>
                    <a:pt x="446" y="629"/>
                  </a:moveTo>
                  <a:lnTo>
                    <a:pt x="454" y="629"/>
                  </a:lnTo>
                  <a:lnTo>
                    <a:pt x="462" y="629"/>
                  </a:lnTo>
                  <a:lnTo>
                    <a:pt x="469" y="629"/>
                  </a:lnTo>
                  <a:lnTo>
                    <a:pt x="477" y="629"/>
                  </a:lnTo>
                  <a:lnTo>
                    <a:pt x="484" y="628"/>
                  </a:lnTo>
                  <a:lnTo>
                    <a:pt x="492" y="628"/>
                  </a:lnTo>
                  <a:lnTo>
                    <a:pt x="499" y="627"/>
                  </a:lnTo>
                  <a:lnTo>
                    <a:pt x="507" y="626"/>
                  </a:lnTo>
                  <a:lnTo>
                    <a:pt x="514" y="626"/>
                  </a:lnTo>
                  <a:lnTo>
                    <a:pt x="522" y="625"/>
                  </a:lnTo>
                  <a:lnTo>
                    <a:pt x="529" y="624"/>
                  </a:lnTo>
                  <a:lnTo>
                    <a:pt x="536" y="623"/>
                  </a:lnTo>
                  <a:lnTo>
                    <a:pt x="543" y="621"/>
                  </a:lnTo>
                  <a:lnTo>
                    <a:pt x="551" y="620"/>
                  </a:lnTo>
                  <a:lnTo>
                    <a:pt x="558" y="619"/>
                  </a:lnTo>
                  <a:lnTo>
                    <a:pt x="565" y="617"/>
                  </a:lnTo>
                  <a:lnTo>
                    <a:pt x="572" y="616"/>
                  </a:lnTo>
                  <a:lnTo>
                    <a:pt x="579" y="614"/>
                  </a:lnTo>
                  <a:lnTo>
                    <a:pt x="586" y="612"/>
                  </a:lnTo>
                  <a:lnTo>
                    <a:pt x="593" y="611"/>
                  </a:lnTo>
                  <a:lnTo>
                    <a:pt x="600" y="609"/>
                  </a:lnTo>
                  <a:lnTo>
                    <a:pt x="606" y="607"/>
                  </a:lnTo>
                  <a:lnTo>
                    <a:pt x="613" y="605"/>
                  </a:lnTo>
                  <a:lnTo>
                    <a:pt x="620" y="603"/>
                  </a:lnTo>
                  <a:lnTo>
                    <a:pt x="627" y="600"/>
                  </a:lnTo>
                  <a:lnTo>
                    <a:pt x="633" y="598"/>
                  </a:lnTo>
                  <a:lnTo>
                    <a:pt x="640" y="596"/>
                  </a:lnTo>
                  <a:lnTo>
                    <a:pt x="646" y="593"/>
                  </a:lnTo>
                  <a:lnTo>
                    <a:pt x="652" y="590"/>
                  </a:lnTo>
                  <a:lnTo>
                    <a:pt x="659" y="588"/>
                  </a:lnTo>
                  <a:lnTo>
                    <a:pt x="665" y="585"/>
                  </a:lnTo>
                  <a:lnTo>
                    <a:pt x="671" y="582"/>
                  </a:lnTo>
                  <a:lnTo>
                    <a:pt x="677" y="579"/>
                  </a:lnTo>
                  <a:lnTo>
                    <a:pt x="684" y="576"/>
                  </a:lnTo>
                  <a:lnTo>
                    <a:pt x="690" y="573"/>
                  </a:lnTo>
                  <a:lnTo>
                    <a:pt x="695" y="570"/>
                  </a:lnTo>
                  <a:lnTo>
                    <a:pt x="701" y="567"/>
                  </a:lnTo>
                  <a:lnTo>
                    <a:pt x="707" y="563"/>
                  </a:lnTo>
                  <a:lnTo>
                    <a:pt x="713" y="560"/>
                  </a:lnTo>
                  <a:lnTo>
                    <a:pt x="719" y="556"/>
                  </a:lnTo>
                  <a:lnTo>
                    <a:pt x="724" y="553"/>
                  </a:lnTo>
                  <a:lnTo>
                    <a:pt x="730" y="549"/>
                  </a:lnTo>
                  <a:lnTo>
                    <a:pt x="735" y="545"/>
                  </a:lnTo>
                  <a:lnTo>
                    <a:pt x="740" y="541"/>
                  </a:lnTo>
                  <a:lnTo>
                    <a:pt x="746" y="537"/>
                  </a:lnTo>
                  <a:lnTo>
                    <a:pt x="751" y="533"/>
                  </a:lnTo>
                  <a:lnTo>
                    <a:pt x="756" y="529"/>
                  </a:lnTo>
                  <a:lnTo>
                    <a:pt x="761" y="525"/>
                  </a:lnTo>
                  <a:lnTo>
                    <a:pt x="767" y="520"/>
                  </a:lnTo>
                  <a:lnTo>
                    <a:pt x="772" y="516"/>
                  </a:lnTo>
                  <a:lnTo>
                    <a:pt x="778" y="511"/>
                  </a:lnTo>
                  <a:lnTo>
                    <a:pt x="783" y="506"/>
                  </a:lnTo>
                  <a:lnTo>
                    <a:pt x="788" y="501"/>
                  </a:lnTo>
                  <a:lnTo>
                    <a:pt x="793" y="495"/>
                  </a:lnTo>
                  <a:lnTo>
                    <a:pt x="798" y="490"/>
                  </a:lnTo>
                  <a:lnTo>
                    <a:pt x="803" y="485"/>
                  </a:lnTo>
                  <a:lnTo>
                    <a:pt x="808" y="479"/>
                  </a:lnTo>
                  <a:lnTo>
                    <a:pt x="813" y="474"/>
                  </a:lnTo>
                  <a:lnTo>
                    <a:pt x="817" y="468"/>
                  </a:lnTo>
                  <a:lnTo>
                    <a:pt x="822" y="463"/>
                  </a:lnTo>
                  <a:lnTo>
                    <a:pt x="826" y="457"/>
                  </a:lnTo>
                  <a:lnTo>
                    <a:pt x="830" y="451"/>
                  </a:lnTo>
                  <a:lnTo>
                    <a:pt x="834" y="446"/>
                  </a:lnTo>
                  <a:lnTo>
                    <a:pt x="838" y="440"/>
                  </a:lnTo>
                  <a:lnTo>
                    <a:pt x="842" y="434"/>
                  </a:lnTo>
                  <a:lnTo>
                    <a:pt x="845" y="428"/>
                  </a:lnTo>
                  <a:lnTo>
                    <a:pt x="849" y="422"/>
                  </a:lnTo>
                  <a:lnTo>
                    <a:pt x="852" y="416"/>
                  </a:lnTo>
                  <a:lnTo>
                    <a:pt x="856" y="410"/>
                  </a:lnTo>
                  <a:lnTo>
                    <a:pt x="859" y="403"/>
                  </a:lnTo>
                  <a:lnTo>
                    <a:pt x="862" y="397"/>
                  </a:lnTo>
                  <a:lnTo>
                    <a:pt x="865" y="391"/>
                  </a:lnTo>
                  <a:lnTo>
                    <a:pt x="867" y="385"/>
                  </a:lnTo>
                  <a:lnTo>
                    <a:pt x="870" y="378"/>
                  </a:lnTo>
                  <a:lnTo>
                    <a:pt x="873" y="372"/>
                  </a:lnTo>
                  <a:lnTo>
                    <a:pt x="875" y="365"/>
                  </a:lnTo>
                  <a:lnTo>
                    <a:pt x="877" y="359"/>
                  </a:lnTo>
                  <a:lnTo>
                    <a:pt x="879" y="352"/>
                  </a:lnTo>
                  <a:lnTo>
                    <a:pt x="881" y="345"/>
                  </a:lnTo>
                  <a:lnTo>
                    <a:pt x="883" y="339"/>
                  </a:lnTo>
                  <a:lnTo>
                    <a:pt x="884" y="332"/>
                  </a:lnTo>
                  <a:lnTo>
                    <a:pt x="886" y="325"/>
                  </a:lnTo>
                  <a:lnTo>
                    <a:pt x="887" y="318"/>
                  </a:lnTo>
                  <a:lnTo>
                    <a:pt x="888" y="312"/>
                  </a:lnTo>
                  <a:lnTo>
                    <a:pt x="889" y="305"/>
                  </a:lnTo>
                  <a:lnTo>
                    <a:pt x="890" y="298"/>
                  </a:lnTo>
                  <a:lnTo>
                    <a:pt x="891" y="291"/>
                  </a:lnTo>
                  <a:lnTo>
                    <a:pt x="891" y="284"/>
                  </a:lnTo>
                  <a:lnTo>
                    <a:pt x="892" y="277"/>
                  </a:lnTo>
                  <a:lnTo>
                    <a:pt x="892" y="270"/>
                  </a:lnTo>
                  <a:lnTo>
                    <a:pt x="892" y="263"/>
                  </a:lnTo>
                  <a:lnTo>
                    <a:pt x="892" y="256"/>
                  </a:lnTo>
                  <a:lnTo>
                    <a:pt x="892" y="248"/>
                  </a:lnTo>
                  <a:lnTo>
                    <a:pt x="891" y="241"/>
                  </a:lnTo>
                  <a:lnTo>
                    <a:pt x="891" y="234"/>
                  </a:lnTo>
                  <a:lnTo>
                    <a:pt x="890" y="227"/>
                  </a:lnTo>
                  <a:lnTo>
                    <a:pt x="889" y="219"/>
                  </a:lnTo>
                  <a:lnTo>
                    <a:pt x="888" y="212"/>
                  </a:lnTo>
                  <a:lnTo>
                    <a:pt x="887" y="205"/>
                  </a:lnTo>
                  <a:lnTo>
                    <a:pt x="885" y="198"/>
                  </a:lnTo>
                  <a:lnTo>
                    <a:pt x="884" y="191"/>
                  </a:lnTo>
                  <a:lnTo>
                    <a:pt x="882" y="184"/>
                  </a:lnTo>
                  <a:lnTo>
                    <a:pt x="880" y="178"/>
                  </a:lnTo>
                  <a:lnTo>
                    <a:pt x="878" y="171"/>
                  </a:lnTo>
                  <a:lnTo>
                    <a:pt x="876" y="164"/>
                  </a:lnTo>
                  <a:lnTo>
                    <a:pt x="874" y="158"/>
                  </a:lnTo>
                  <a:lnTo>
                    <a:pt x="871" y="151"/>
                  </a:lnTo>
                  <a:lnTo>
                    <a:pt x="869" y="145"/>
                  </a:lnTo>
                  <a:lnTo>
                    <a:pt x="866" y="138"/>
                  </a:lnTo>
                  <a:lnTo>
                    <a:pt x="863" y="132"/>
                  </a:lnTo>
                  <a:lnTo>
                    <a:pt x="860" y="126"/>
                  </a:lnTo>
                  <a:lnTo>
                    <a:pt x="856" y="120"/>
                  </a:lnTo>
                  <a:lnTo>
                    <a:pt x="853" y="114"/>
                  </a:lnTo>
                  <a:lnTo>
                    <a:pt x="849" y="108"/>
                  </a:lnTo>
                  <a:lnTo>
                    <a:pt x="846" y="102"/>
                  </a:lnTo>
                  <a:lnTo>
                    <a:pt x="842" y="97"/>
                  </a:lnTo>
                  <a:lnTo>
                    <a:pt x="838" y="91"/>
                  </a:lnTo>
                  <a:lnTo>
                    <a:pt x="834" y="86"/>
                  </a:lnTo>
                  <a:lnTo>
                    <a:pt x="830" y="81"/>
                  </a:lnTo>
                  <a:lnTo>
                    <a:pt x="825" y="77"/>
                  </a:lnTo>
                  <a:lnTo>
                    <a:pt x="821" y="72"/>
                  </a:lnTo>
                  <a:lnTo>
                    <a:pt x="816" y="67"/>
                  </a:lnTo>
                  <a:lnTo>
                    <a:pt x="811" y="62"/>
                  </a:lnTo>
                  <a:lnTo>
                    <a:pt x="806" y="58"/>
                  </a:lnTo>
                  <a:lnTo>
                    <a:pt x="801" y="53"/>
                  </a:lnTo>
                  <a:lnTo>
                    <a:pt x="796" y="49"/>
                  </a:lnTo>
                  <a:lnTo>
                    <a:pt x="791" y="45"/>
                  </a:lnTo>
                  <a:lnTo>
                    <a:pt x="785" y="41"/>
                  </a:lnTo>
                  <a:lnTo>
                    <a:pt x="780" y="37"/>
                  </a:lnTo>
                  <a:lnTo>
                    <a:pt x="774" y="34"/>
                  </a:lnTo>
                  <a:lnTo>
                    <a:pt x="768" y="30"/>
                  </a:lnTo>
                  <a:lnTo>
                    <a:pt x="762" y="27"/>
                  </a:lnTo>
                  <a:lnTo>
                    <a:pt x="757" y="24"/>
                  </a:lnTo>
                  <a:lnTo>
                    <a:pt x="751" y="22"/>
                  </a:lnTo>
                  <a:lnTo>
                    <a:pt x="746" y="19"/>
                  </a:lnTo>
                  <a:lnTo>
                    <a:pt x="740" y="17"/>
                  </a:lnTo>
                  <a:lnTo>
                    <a:pt x="734" y="15"/>
                  </a:lnTo>
                  <a:lnTo>
                    <a:pt x="729" y="13"/>
                  </a:lnTo>
                  <a:lnTo>
                    <a:pt x="723" y="11"/>
                  </a:lnTo>
                  <a:lnTo>
                    <a:pt x="717" y="10"/>
                  </a:lnTo>
                  <a:lnTo>
                    <a:pt x="710" y="8"/>
                  </a:lnTo>
                  <a:lnTo>
                    <a:pt x="704" y="7"/>
                  </a:lnTo>
                  <a:lnTo>
                    <a:pt x="698" y="6"/>
                  </a:lnTo>
                  <a:lnTo>
                    <a:pt x="691" y="5"/>
                  </a:lnTo>
                  <a:lnTo>
                    <a:pt x="685" y="4"/>
                  </a:lnTo>
                  <a:lnTo>
                    <a:pt x="678" y="3"/>
                  </a:lnTo>
                  <a:lnTo>
                    <a:pt x="672" y="2"/>
                  </a:lnTo>
                  <a:lnTo>
                    <a:pt x="665" y="1"/>
                  </a:lnTo>
                  <a:lnTo>
                    <a:pt x="658" y="1"/>
                  </a:lnTo>
                  <a:lnTo>
                    <a:pt x="651" y="0"/>
                  </a:lnTo>
                  <a:lnTo>
                    <a:pt x="644" y="0"/>
                  </a:lnTo>
                  <a:lnTo>
                    <a:pt x="637" y="0"/>
                  </a:lnTo>
                  <a:lnTo>
                    <a:pt x="630" y="0"/>
                  </a:lnTo>
                  <a:lnTo>
                    <a:pt x="623" y="0"/>
                  </a:lnTo>
                  <a:lnTo>
                    <a:pt x="616" y="0"/>
                  </a:lnTo>
                  <a:lnTo>
                    <a:pt x="608" y="0"/>
                  </a:lnTo>
                  <a:lnTo>
                    <a:pt x="601" y="0"/>
                  </a:lnTo>
                  <a:lnTo>
                    <a:pt x="594" y="1"/>
                  </a:lnTo>
                  <a:lnTo>
                    <a:pt x="586" y="1"/>
                  </a:lnTo>
                  <a:lnTo>
                    <a:pt x="579" y="2"/>
                  </a:lnTo>
                  <a:lnTo>
                    <a:pt x="571" y="2"/>
                  </a:lnTo>
                  <a:lnTo>
                    <a:pt x="563" y="3"/>
                  </a:lnTo>
                  <a:lnTo>
                    <a:pt x="556" y="4"/>
                  </a:lnTo>
                  <a:lnTo>
                    <a:pt x="548" y="5"/>
                  </a:lnTo>
                  <a:lnTo>
                    <a:pt x="540" y="6"/>
                  </a:lnTo>
                  <a:lnTo>
                    <a:pt x="532" y="7"/>
                  </a:lnTo>
                  <a:lnTo>
                    <a:pt x="524" y="8"/>
                  </a:lnTo>
                  <a:lnTo>
                    <a:pt x="516" y="9"/>
                  </a:lnTo>
                  <a:lnTo>
                    <a:pt x="508" y="10"/>
                  </a:lnTo>
                  <a:lnTo>
                    <a:pt x="500" y="11"/>
                  </a:lnTo>
                  <a:lnTo>
                    <a:pt x="492" y="12"/>
                  </a:lnTo>
                  <a:lnTo>
                    <a:pt x="484" y="14"/>
                  </a:lnTo>
                  <a:lnTo>
                    <a:pt x="476" y="15"/>
                  </a:lnTo>
                  <a:lnTo>
                    <a:pt x="467" y="17"/>
                  </a:lnTo>
                  <a:lnTo>
                    <a:pt x="459" y="18"/>
                  </a:lnTo>
                  <a:lnTo>
                    <a:pt x="451" y="20"/>
                  </a:lnTo>
                  <a:lnTo>
                    <a:pt x="443" y="18"/>
                  </a:lnTo>
                  <a:lnTo>
                    <a:pt x="435" y="17"/>
                  </a:lnTo>
                  <a:lnTo>
                    <a:pt x="427" y="15"/>
                  </a:lnTo>
                  <a:lnTo>
                    <a:pt x="419" y="14"/>
                  </a:lnTo>
                  <a:lnTo>
                    <a:pt x="411" y="13"/>
                  </a:lnTo>
                  <a:lnTo>
                    <a:pt x="403" y="11"/>
                  </a:lnTo>
                  <a:lnTo>
                    <a:pt x="395" y="10"/>
                  </a:lnTo>
                  <a:lnTo>
                    <a:pt x="387" y="9"/>
                  </a:lnTo>
                  <a:lnTo>
                    <a:pt x="379" y="8"/>
                  </a:lnTo>
                  <a:lnTo>
                    <a:pt x="371" y="7"/>
                  </a:lnTo>
                  <a:lnTo>
                    <a:pt x="364" y="6"/>
                  </a:lnTo>
                  <a:lnTo>
                    <a:pt x="356" y="5"/>
                  </a:lnTo>
                  <a:lnTo>
                    <a:pt x="348" y="4"/>
                  </a:lnTo>
                  <a:lnTo>
                    <a:pt x="341" y="3"/>
                  </a:lnTo>
                  <a:lnTo>
                    <a:pt x="333" y="3"/>
                  </a:lnTo>
                  <a:lnTo>
                    <a:pt x="326" y="2"/>
                  </a:lnTo>
                  <a:lnTo>
                    <a:pt x="318" y="1"/>
                  </a:lnTo>
                  <a:lnTo>
                    <a:pt x="311" y="1"/>
                  </a:lnTo>
                  <a:lnTo>
                    <a:pt x="303" y="1"/>
                  </a:lnTo>
                  <a:lnTo>
                    <a:pt x="296" y="0"/>
                  </a:lnTo>
                  <a:lnTo>
                    <a:pt x="289" y="0"/>
                  </a:lnTo>
                  <a:lnTo>
                    <a:pt x="282" y="0"/>
                  </a:lnTo>
                  <a:lnTo>
                    <a:pt x="274" y="0"/>
                  </a:lnTo>
                  <a:lnTo>
                    <a:pt x="267" y="0"/>
                  </a:lnTo>
                  <a:lnTo>
                    <a:pt x="260" y="0"/>
                  </a:lnTo>
                  <a:lnTo>
                    <a:pt x="253" y="0"/>
                  </a:lnTo>
                  <a:lnTo>
                    <a:pt x="247" y="0"/>
                  </a:lnTo>
                  <a:lnTo>
                    <a:pt x="240" y="1"/>
                  </a:lnTo>
                  <a:lnTo>
                    <a:pt x="233" y="1"/>
                  </a:lnTo>
                  <a:lnTo>
                    <a:pt x="226" y="2"/>
                  </a:lnTo>
                  <a:lnTo>
                    <a:pt x="220" y="2"/>
                  </a:lnTo>
                  <a:lnTo>
                    <a:pt x="213" y="3"/>
                  </a:lnTo>
                  <a:lnTo>
                    <a:pt x="207" y="4"/>
                  </a:lnTo>
                  <a:lnTo>
                    <a:pt x="201" y="5"/>
                  </a:lnTo>
                  <a:lnTo>
                    <a:pt x="194" y="6"/>
                  </a:lnTo>
                  <a:lnTo>
                    <a:pt x="188" y="7"/>
                  </a:lnTo>
                  <a:lnTo>
                    <a:pt x="182" y="9"/>
                  </a:lnTo>
                  <a:lnTo>
                    <a:pt x="176" y="10"/>
                  </a:lnTo>
                  <a:lnTo>
                    <a:pt x="170" y="12"/>
                  </a:lnTo>
                  <a:lnTo>
                    <a:pt x="164" y="14"/>
                  </a:lnTo>
                  <a:lnTo>
                    <a:pt x="159" y="16"/>
                  </a:lnTo>
                  <a:lnTo>
                    <a:pt x="153" y="18"/>
                  </a:lnTo>
                  <a:lnTo>
                    <a:pt x="148" y="20"/>
                  </a:lnTo>
                  <a:lnTo>
                    <a:pt x="142" y="22"/>
                  </a:lnTo>
                  <a:lnTo>
                    <a:pt x="137" y="24"/>
                  </a:lnTo>
                  <a:lnTo>
                    <a:pt x="132" y="27"/>
                  </a:lnTo>
                  <a:lnTo>
                    <a:pt x="125" y="30"/>
                  </a:lnTo>
                  <a:lnTo>
                    <a:pt x="119" y="34"/>
                  </a:lnTo>
                  <a:lnTo>
                    <a:pt x="114" y="37"/>
                  </a:lnTo>
                  <a:lnTo>
                    <a:pt x="108" y="41"/>
                  </a:lnTo>
                  <a:lnTo>
                    <a:pt x="102" y="45"/>
                  </a:lnTo>
                  <a:lnTo>
                    <a:pt x="97" y="49"/>
                  </a:lnTo>
                  <a:lnTo>
                    <a:pt x="92" y="53"/>
                  </a:lnTo>
                  <a:lnTo>
                    <a:pt x="86" y="58"/>
                  </a:lnTo>
                  <a:lnTo>
                    <a:pt x="81" y="62"/>
                  </a:lnTo>
                  <a:lnTo>
                    <a:pt x="77" y="67"/>
                  </a:lnTo>
                  <a:lnTo>
                    <a:pt x="72" y="72"/>
                  </a:lnTo>
                  <a:lnTo>
                    <a:pt x="67" y="77"/>
                  </a:lnTo>
                  <a:lnTo>
                    <a:pt x="63" y="81"/>
                  </a:lnTo>
                  <a:lnTo>
                    <a:pt x="59" y="86"/>
                  </a:lnTo>
                  <a:lnTo>
                    <a:pt x="54" y="91"/>
                  </a:lnTo>
                  <a:lnTo>
                    <a:pt x="50" y="97"/>
                  </a:lnTo>
                  <a:lnTo>
                    <a:pt x="47" y="102"/>
                  </a:lnTo>
                  <a:lnTo>
                    <a:pt x="43" y="108"/>
                  </a:lnTo>
                  <a:lnTo>
                    <a:pt x="39" y="114"/>
                  </a:lnTo>
                  <a:lnTo>
                    <a:pt x="36" y="120"/>
                  </a:lnTo>
                  <a:lnTo>
                    <a:pt x="33" y="126"/>
                  </a:lnTo>
                  <a:lnTo>
                    <a:pt x="30" y="132"/>
                  </a:lnTo>
                  <a:lnTo>
                    <a:pt x="27" y="138"/>
                  </a:lnTo>
                  <a:lnTo>
                    <a:pt x="24" y="145"/>
                  </a:lnTo>
                  <a:lnTo>
                    <a:pt x="21" y="151"/>
                  </a:lnTo>
                  <a:lnTo>
                    <a:pt x="19" y="158"/>
                  </a:lnTo>
                  <a:lnTo>
                    <a:pt x="16" y="164"/>
                  </a:lnTo>
                  <a:lnTo>
                    <a:pt x="14" y="171"/>
                  </a:lnTo>
                  <a:lnTo>
                    <a:pt x="12" y="178"/>
                  </a:lnTo>
                  <a:lnTo>
                    <a:pt x="10" y="184"/>
                  </a:lnTo>
                  <a:lnTo>
                    <a:pt x="9" y="191"/>
                  </a:lnTo>
                  <a:lnTo>
                    <a:pt x="7" y="198"/>
                  </a:lnTo>
                  <a:lnTo>
                    <a:pt x="6" y="205"/>
                  </a:lnTo>
                  <a:lnTo>
                    <a:pt x="4" y="212"/>
                  </a:lnTo>
                  <a:lnTo>
                    <a:pt x="3" y="219"/>
                  </a:lnTo>
                  <a:lnTo>
                    <a:pt x="2" y="227"/>
                  </a:lnTo>
                  <a:lnTo>
                    <a:pt x="2" y="234"/>
                  </a:lnTo>
                  <a:lnTo>
                    <a:pt x="1" y="241"/>
                  </a:lnTo>
                  <a:lnTo>
                    <a:pt x="1" y="248"/>
                  </a:lnTo>
                  <a:lnTo>
                    <a:pt x="0" y="256"/>
                  </a:lnTo>
                  <a:lnTo>
                    <a:pt x="0" y="263"/>
                  </a:lnTo>
                  <a:lnTo>
                    <a:pt x="0" y="270"/>
                  </a:lnTo>
                  <a:lnTo>
                    <a:pt x="1" y="277"/>
                  </a:lnTo>
                  <a:lnTo>
                    <a:pt x="1" y="284"/>
                  </a:lnTo>
                  <a:lnTo>
                    <a:pt x="2" y="291"/>
                  </a:lnTo>
                  <a:lnTo>
                    <a:pt x="2" y="298"/>
                  </a:lnTo>
                  <a:lnTo>
                    <a:pt x="3" y="305"/>
                  </a:lnTo>
                  <a:lnTo>
                    <a:pt x="4" y="312"/>
                  </a:lnTo>
                  <a:lnTo>
                    <a:pt x="5" y="318"/>
                  </a:lnTo>
                  <a:lnTo>
                    <a:pt x="7" y="325"/>
                  </a:lnTo>
                  <a:lnTo>
                    <a:pt x="8" y="332"/>
                  </a:lnTo>
                  <a:lnTo>
                    <a:pt x="10" y="339"/>
                  </a:lnTo>
                  <a:lnTo>
                    <a:pt x="11" y="345"/>
                  </a:lnTo>
                  <a:lnTo>
                    <a:pt x="13" y="352"/>
                  </a:lnTo>
                  <a:lnTo>
                    <a:pt x="15" y="359"/>
                  </a:lnTo>
                  <a:lnTo>
                    <a:pt x="18" y="365"/>
                  </a:lnTo>
                  <a:lnTo>
                    <a:pt x="20" y="372"/>
                  </a:lnTo>
                  <a:lnTo>
                    <a:pt x="22" y="378"/>
                  </a:lnTo>
                  <a:lnTo>
                    <a:pt x="25" y="385"/>
                  </a:lnTo>
                  <a:lnTo>
                    <a:pt x="28" y="391"/>
                  </a:lnTo>
                  <a:lnTo>
                    <a:pt x="30" y="397"/>
                  </a:lnTo>
                  <a:lnTo>
                    <a:pt x="33" y="403"/>
                  </a:lnTo>
                  <a:lnTo>
                    <a:pt x="37" y="410"/>
                  </a:lnTo>
                  <a:lnTo>
                    <a:pt x="40" y="416"/>
                  </a:lnTo>
                  <a:lnTo>
                    <a:pt x="43" y="422"/>
                  </a:lnTo>
                  <a:lnTo>
                    <a:pt x="47" y="428"/>
                  </a:lnTo>
                  <a:lnTo>
                    <a:pt x="50" y="434"/>
                  </a:lnTo>
                  <a:lnTo>
                    <a:pt x="54" y="440"/>
                  </a:lnTo>
                  <a:lnTo>
                    <a:pt x="58" y="446"/>
                  </a:lnTo>
                  <a:lnTo>
                    <a:pt x="62" y="451"/>
                  </a:lnTo>
                  <a:lnTo>
                    <a:pt x="66" y="457"/>
                  </a:lnTo>
                  <a:lnTo>
                    <a:pt x="70" y="463"/>
                  </a:lnTo>
                  <a:lnTo>
                    <a:pt x="75" y="468"/>
                  </a:lnTo>
                  <a:lnTo>
                    <a:pt x="79" y="474"/>
                  </a:lnTo>
                  <a:lnTo>
                    <a:pt x="84" y="479"/>
                  </a:lnTo>
                  <a:lnTo>
                    <a:pt x="89" y="485"/>
                  </a:lnTo>
                  <a:lnTo>
                    <a:pt x="94" y="490"/>
                  </a:lnTo>
                  <a:lnTo>
                    <a:pt x="99" y="495"/>
                  </a:lnTo>
                  <a:lnTo>
                    <a:pt x="104" y="501"/>
                  </a:lnTo>
                  <a:lnTo>
                    <a:pt x="109" y="506"/>
                  </a:lnTo>
                  <a:lnTo>
                    <a:pt x="114" y="511"/>
                  </a:lnTo>
                  <a:lnTo>
                    <a:pt x="119" y="516"/>
                  </a:lnTo>
                  <a:lnTo>
                    <a:pt x="125" y="520"/>
                  </a:lnTo>
                  <a:lnTo>
                    <a:pt x="131" y="525"/>
                  </a:lnTo>
                  <a:lnTo>
                    <a:pt x="136" y="529"/>
                  </a:lnTo>
                  <a:lnTo>
                    <a:pt x="141" y="533"/>
                  </a:lnTo>
                  <a:lnTo>
                    <a:pt x="146" y="537"/>
                  </a:lnTo>
                  <a:lnTo>
                    <a:pt x="151" y="541"/>
                  </a:lnTo>
                  <a:lnTo>
                    <a:pt x="157" y="545"/>
                  </a:lnTo>
                  <a:lnTo>
                    <a:pt x="162" y="549"/>
                  </a:lnTo>
                  <a:lnTo>
                    <a:pt x="168" y="553"/>
                  </a:lnTo>
                  <a:lnTo>
                    <a:pt x="173" y="556"/>
                  </a:lnTo>
                  <a:lnTo>
                    <a:pt x="179" y="560"/>
                  </a:lnTo>
                  <a:lnTo>
                    <a:pt x="185" y="563"/>
                  </a:lnTo>
                  <a:lnTo>
                    <a:pt x="191" y="567"/>
                  </a:lnTo>
                  <a:lnTo>
                    <a:pt x="197" y="570"/>
                  </a:lnTo>
                  <a:lnTo>
                    <a:pt x="203" y="573"/>
                  </a:lnTo>
                  <a:lnTo>
                    <a:pt x="209" y="576"/>
                  </a:lnTo>
                  <a:lnTo>
                    <a:pt x="215" y="579"/>
                  </a:lnTo>
                  <a:lnTo>
                    <a:pt x="221" y="582"/>
                  </a:lnTo>
                  <a:lnTo>
                    <a:pt x="227" y="585"/>
                  </a:lnTo>
                  <a:lnTo>
                    <a:pt x="233" y="588"/>
                  </a:lnTo>
                  <a:lnTo>
                    <a:pt x="240" y="590"/>
                  </a:lnTo>
                  <a:lnTo>
                    <a:pt x="246" y="593"/>
                  </a:lnTo>
                  <a:lnTo>
                    <a:pt x="253" y="596"/>
                  </a:lnTo>
                  <a:lnTo>
                    <a:pt x="259" y="598"/>
                  </a:lnTo>
                  <a:lnTo>
                    <a:pt x="266" y="600"/>
                  </a:lnTo>
                  <a:lnTo>
                    <a:pt x="272" y="603"/>
                  </a:lnTo>
                  <a:lnTo>
                    <a:pt x="279" y="605"/>
                  </a:lnTo>
                  <a:lnTo>
                    <a:pt x="286" y="607"/>
                  </a:lnTo>
                  <a:lnTo>
                    <a:pt x="293" y="609"/>
                  </a:lnTo>
                  <a:lnTo>
                    <a:pt x="300" y="611"/>
                  </a:lnTo>
                  <a:lnTo>
                    <a:pt x="307" y="612"/>
                  </a:lnTo>
                  <a:lnTo>
                    <a:pt x="314" y="614"/>
                  </a:lnTo>
                  <a:lnTo>
                    <a:pt x="321" y="616"/>
                  </a:lnTo>
                  <a:lnTo>
                    <a:pt x="328" y="617"/>
                  </a:lnTo>
                  <a:lnTo>
                    <a:pt x="335" y="619"/>
                  </a:lnTo>
                  <a:lnTo>
                    <a:pt x="342" y="620"/>
                  </a:lnTo>
                  <a:lnTo>
                    <a:pt x="349" y="621"/>
                  </a:lnTo>
                  <a:lnTo>
                    <a:pt x="356" y="623"/>
                  </a:lnTo>
                  <a:lnTo>
                    <a:pt x="364" y="624"/>
                  </a:lnTo>
                  <a:lnTo>
                    <a:pt x="371" y="625"/>
                  </a:lnTo>
                  <a:lnTo>
                    <a:pt x="378" y="626"/>
                  </a:lnTo>
                  <a:lnTo>
                    <a:pt x="386" y="626"/>
                  </a:lnTo>
                  <a:lnTo>
                    <a:pt x="393" y="627"/>
                  </a:lnTo>
                  <a:lnTo>
                    <a:pt x="401" y="628"/>
                  </a:lnTo>
                  <a:lnTo>
                    <a:pt x="408" y="628"/>
                  </a:lnTo>
                  <a:lnTo>
                    <a:pt x="416" y="629"/>
                  </a:lnTo>
                  <a:lnTo>
                    <a:pt x="423" y="629"/>
                  </a:lnTo>
                  <a:lnTo>
                    <a:pt x="431" y="629"/>
                  </a:lnTo>
                  <a:lnTo>
                    <a:pt x="439" y="629"/>
                  </a:lnTo>
                  <a:lnTo>
                    <a:pt x="446" y="6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02" name="Freeform 426"/>
            <p:cNvSpPr>
              <a:spLocks/>
            </p:cNvSpPr>
            <p:nvPr/>
          </p:nvSpPr>
          <p:spPr bwMode="auto">
            <a:xfrm rot="5400000">
              <a:off x="861872" y="2206562"/>
              <a:ext cx="522881" cy="366373"/>
            </a:xfrm>
            <a:custGeom>
              <a:avLst/>
              <a:gdLst>
                <a:gd name="T0" fmla="*/ 2147483647 w 790"/>
                <a:gd name="T1" fmla="*/ 2147483647 h 557"/>
                <a:gd name="T2" fmla="*/ 2147483647 w 790"/>
                <a:gd name="T3" fmla="*/ 2147483647 h 557"/>
                <a:gd name="T4" fmla="*/ 2147483647 w 790"/>
                <a:gd name="T5" fmla="*/ 2147483647 h 557"/>
                <a:gd name="T6" fmla="*/ 2147483647 w 790"/>
                <a:gd name="T7" fmla="*/ 2147483647 h 557"/>
                <a:gd name="T8" fmla="*/ 2147483647 w 790"/>
                <a:gd name="T9" fmla="*/ 2147483647 h 557"/>
                <a:gd name="T10" fmla="*/ 2147483647 w 790"/>
                <a:gd name="T11" fmla="*/ 2147483647 h 557"/>
                <a:gd name="T12" fmla="*/ 2147483647 w 790"/>
                <a:gd name="T13" fmla="*/ 2147483647 h 557"/>
                <a:gd name="T14" fmla="*/ 2147483647 w 790"/>
                <a:gd name="T15" fmla="*/ 2147483647 h 557"/>
                <a:gd name="T16" fmla="*/ 2147483647 w 790"/>
                <a:gd name="T17" fmla="*/ 2147483647 h 557"/>
                <a:gd name="T18" fmla="*/ 2147483647 w 790"/>
                <a:gd name="T19" fmla="*/ 2147483647 h 557"/>
                <a:gd name="T20" fmla="*/ 2147483647 w 790"/>
                <a:gd name="T21" fmla="*/ 2147483647 h 557"/>
                <a:gd name="T22" fmla="*/ 2147483647 w 790"/>
                <a:gd name="T23" fmla="*/ 2147483647 h 557"/>
                <a:gd name="T24" fmla="*/ 2147483647 w 790"/>
                <a:gd name="T25" fmla="*/ 2147483647 h 557"/>
                <a:gd name="T26" fmla="*/ 2147483647 w 790"/>
                <a:gd name="T27" fmla="*/ 2147483647 h 557"/>
                <a:gd name="T28" fmla="*/ 2147483647 w 790"/>
                <a:gd name="T29" fmla="*/ 2147483647 h 557"/>
                <a:gd name="T30" fmla="*/ 2147483647 w 790"/>
                <a:gd name="T31" fmla="*/ 2147483647 h 557"/>
                <a:gd name="T32" fmla="*/ 2147483647 w 790"/>
                <a:gd name="T33" fmla="*/ 2147483647 h 557"/>
                <a:gd name="T34" fmla="*/ 2147483647 w 790"/>
                <a:gd name="T35" fmla="*/ 2147483647 h 557"/>
                <a:gd name="T36" fmla="*/ 2147483647 w 790"/>
                <a:gd name="T37" fmla="*/ 2147483647 h 557"/>
                <a:gd name="T38" fmla="*/ 2147483647 w 790"/>
                <a:gd name="T39" fmla="*/ 2147483647 h 557"/>
                <a:gd name="T40" fmla="*/ 2147483647 w 790"/>
                <a:gd name="T41" fmla="*/ 2147483647 h 557"/>
                <a:gd name="T42" fmla="*/ 2147483647 w 790"/>
                <a:gd name="T43" fmla="*/ 2147483647 h 557"/>
                <a:gd name="T44" fmla="*/ 2147483647 w 790"/>
                <a:gd name="T45" fmla="*/ 0 h 557"/>
                <a:gd name="T46" fmla="*/ 2147483647 w 790"/>
                <a:gd name="T47" fmla="*/ 2147483647 h 557"/>
                <a:gd name="T48" fmla="*/ 2147483647 w 790"/>
                <a:gd name="T49" fmla="*/ 2147483647 h 557"/>
                <a:gd name="T50" fmla="*/ 2147483647 w 790"/>
                <a:gd name="T51" fmla="*/ 2147483647 h 557"/>
                <a:gd name="T52" fmla="*/ 2147483647 w 790"/>
                <a:gd name="T53" fmla="*/ 2147483647 h 557"/>
                <a:gd name="T54" fmla="*/ 2147483647 w 790"/>
                <a:gd name="T55" fmla="*/ 2147483647 h 557"/>
                <a:gd name="T56" fmla="*/ 2147483647 w 790"/>
                <a:gd name="T57" fmla="*/ 2147483647 h 557"/>
                <a:gd name="T58" fmla="*/ 2147483647 w 790"/>
                <a:gd name="T59" fmla="*/ 0 h 557"/>
                <a:gd name="T60" fmla="*/ 2147483647 w 790"/>
                <a:gd name="T61" fmla="*/ 2147483647 h 557"/>
                <a:gd name="T62" fmla="*/ 2147483647 w 790"/>
                <a:gd name="T63" fmla="*/ 2147483647 h 557"/>
                <a:gd name="T64" fmla="*/ 2147483647 w 790"/>
                <a:gd name="T65" fmla="*/ 2147483647 h 557"/>
                <a:gd name="T66" fmla="*/ 2147483647 w 790"/>
                <a:gd name="T67" fmla="*/ 2147483647 h 557"/>
                <a:gd name="T68" fmla="*/ 2147483647 w 790"/>
                <a:gd name="T69" fmla="*/ 2147483647 h 557"/>
                <a:gd name="T70" fmla="*/ 2147483647 w 790"/>
                <a:gd name="T71" fmla="*/ 2147483647 h 557"/>
                <a:gd name="T72" fmla="*/ 2147483647 w 790"/>
                <a:gd name="T73" fmla="*/ 2147483647 h 557"/>
                <a:gd name="T74" fmla="*/ 2147483647 w 790"/>
                <a:gd name="T75" fmla="*/ 2147483647 h 557"/>
                <a:gd name="T76" fmla="*/ 2147483647 w 790"/>
                <a:gd name="T77" fmla="*/ 2147483647 h 557"/>
                <a:gd name="T78" fmla="*/ 0 w 790"/>
                <a:gd name="T79" fmla="*/ 2147483647 h 557"/>
                <a:gd name="T80" fmla="*/ 2147483647 w 790"/>
                <a:gd name="T81" fmla="*/ 2147483647 h 557"/>
                <a:gd name="T82" fmla="*/ 2147483647 w 790"/>
                <a:gd name="T83" fmla="*/ 2147483647 h 557"/>
                <a:gd name="T84" fmla="*/ 2147483647 w 790"/>
                <a:gd name="T85" fmla="*/ 2147483647 h 557"/>
                <a:gd name="T86" fmla="*/ 2147483647 w 790"/>
                <a:gd name="T87" fmla="*/ 2147483647 h 557"/>
                <a:gd name="T88" fmla="*/ 2147483647 w 790"/>
                <a:gd name="T89" fmla="*/ 2147483647 h 557"/>
                <a:gd name="T90" fmla="*/ 2147483647 w 790"/>
                <a:gd name="T91" fmla="*/ 2147483647 h 557"/>
                <a:gd name="T92" fmla="*/ 2147483647 w 790"/>
                <a:gd name="T93" fmla="*/ 2147483647 h 557"/>
                <a:gd name="T94" fmla="*/ 2147483647 w 790"/>
                <a:gd name="T95" fmla="*/ 2147483647 h 557"/>
                <a:gd name="T96" fmla="*/ 2147483647 w 790"/>
                <a:gd name="T97" fmla="*/ 2147483647 h 557"/>
                <a:gd name="T98" fmla="*/ 2147483647 w 790"/>
                <a:gd name="T99" fmla="*/ 2147483647 h 557"/>
                <a:gd name="T100" fmla="*/ 2147483647 w 790"/>
                <a:gd name="T101" fmla="*/ 2147483647 h 557"/>
                <a:gd name="T102" fmla="*/ 2147483647 w 790"/>
                <a:gd name="T103" fmla="*/ 2147483647 h 557"/>
                <a:gd name="T104" fmla="*/ 2147483647 w 790"/>
                <a:gd name="T105" fmla="*/ 2147483647 h 5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0"/>
                <a:gd name="T160" fmla="*/ 0 h 557"/>
                <a:gd name="T161" fmla="*/ 790 w 790"/>
                <a:gd name="T162" fmla="*/ 557 h 5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0" h="557">
                  <a:moveTo>
                    <a:pt x="394" y="556"/>
                  </a:moveTo>
                  <a:lnTo>
                    <a:pt x="402" y="556"/>
                  </a:lnTo>
                  <a:lnTo>
                    <a:pt x="410" y="556"/>
                  </a:lnTo>
                  <a:lnTo>
                    <a:pt x="417" y="556"/>
                  </a:lnTo>
                  <a:lnTo>
                    <a:pt x="425" y="556"/>
                  </a:lnTo>
                  <a:lnTo>
                    <a:pt x="433" y="555"/>
                  </a:lnTo>
                  <a:lnTo>
                    <a:pt x="440" y="554"/>
                  </a:lnTo>
                  <a:lnTo>
                    <a:pt x="448" y="554"/>
                  </a:lnTo>
                  <a:lnTo>
                    <a:pt x="455" y="553"/>
                  </a:lnTo>
                  <a:lnTo>
                    <a:pt x="463" y="552"/>
                  </a:lnTo>
                  <a:lnTo>
                    <a:pt x="470" y="551"/>
                  </a:lnTo>
                  <a:lnTo>
                    <a:pt x="477" y="550"/>
                  </a:lnTo>
                  <a:lnTo>
                    <a:pt x="485" y="549"/>
                  </a:lnTo>
                  <a:lnTo>
                    <a:pt x="492" y="547"/>
                  </a:lnTo>
                  <a:lnTo>
                    <a:pt x="499" y="546"/>
                  </a:lnTo>
                  <a:lnTo>
                    <a:pt x="506" y="544"/>
                  </a:lnTo>
                  <a:lnTo>
                    <a:pt x="513" y="542"/>
                  </a:lnTo>
                  <a:lnTo>
                    <a:pt x="520" y="541"/>
                  </a:lnTo>
                  <a:lnTo>
                    <a:pt x="527" y="539"/>
                  </a:lnTo>
                  <a:lnTo>
                    <a:pt x="534" y="537"/>
                  </a:lnTo>
                  <a:lnTo>
                    <a:pt x="541" y="535"/>
                  </a:lnTo>
                  <a:lnTo>
                    <a:pt x="548" y="533"/>
                  </a:lnTo>
                  <a:lnTo>
                    <a:pt x="554" y="530"/>
                  </a:lnTo>
                  <a:lnTo>
                    <a:pt x="561" y="528"/>
                  </a:lnTo>
                  <a:lnTo>
                    <a:pt x="568" y="525"/>
                  </a:lnTo>
                  <a:lnTo>
                    <a:pt x="574" y="523"/>
                  </a:lnTo>
                  <a:lnTo>
                    <a:pt x="580" y="520"/>
                  </a:lnTo>
                  <a:lnTo>
                    <a:pt x="587" y="517"/>
                  </a:lnTo>
                  <a:lnTo>
                    <a:pt x="593" y="515"/>
                  </a:lnTo>
                  <a:lnTo>
                    <a:pt x="599" y="512"/>
                  </a:lnTo>
                  <a:lnTo>
                    <a:pt x="606" y="509"/>
                  </a:lnTo>
                  <a:lnTo>
                    <a:pt x="612" y="505"/>
                  </a:lnTo>
                  <a:lnTo>
                    <a:pt x="618" y="502"/>
                  </a:lnTo>
                  <a:lnTo>
                    <a:pt x="624" y="499"/>
                  </a:lnTo>
                  <a:lnTo>
                    <a:pt x="629" y="495"/>
                  </a:lnTo>
                  <a:lnTo>
                    <a:pt x="635" y="492"/>
                  </a:lnTo>
                  <a:lnTo>
                    <a:pt x="641" y="488"/>
                  </a:lnTo>
                  <a:lnTo>
                    <a:pt x="646" y="484"/>
                  </a:lnTo>
                  <a:lnTo>
                    <a:pt x="652" y="481"/>
                  </a:lnTo>
                  <a:lnTo>
                    <a:pt x="657" y="477"/>
                  </a:lnTo>
                  <a:lnTo>
                    <a:pt x="662" y="473"/>
                  </a:lnTo>
                  <a:lnTo>
                    <a:pt x="668" y="469"/>
                  </a:lnTo>
                  <a:lnTo>
                    <a:pt x="673" y="464"/>
                  </a:lnTo>
                  <a:lnTo>
                    <a:pt x="678" y="460"/>
                  </a:lnTo>
                  <a:lnTo>
                    <a:pt x="684" y="455"/>
                  </a:lnTo>
                  <a:lnTo>
                    <a:pt x="689" y="450"/>
                  </a:lnTo>
                  <a:lnTo>
                    <a:pt x="695" y="445"/>
                  </a:lnTo>
                  <a:lnTo>
                    <a:pt x="700" y="440"/>
                  </a:lnTo>
                  <a:lnTo>
                    <a:pt x="705" y="434"/>
                  </a:lnTo>
                  <a:lnTo>
                    <a:pt x="710" y="429"/>
                  </a:lnTo>
                  <a:lnTo>
                    <a:pt x="714" y="424"/>
                  </a:lnTo>
                  <a:lnTo>
                    <a:pt x="719" y="418"/>
                  </a:lnTo>
                  <a:lnTo>
                    <a:pt x="723" y="413"/>
                  </a:lnTo>
                  <a:lnTo>
                    <a:pt x="728" y="407"/>
                  </a:lnTo>
                  <a:lnTo>
                    <a:pt x="732" y="401"/>
                  </a:lnTo>
                  <a:lnTo>
                    <a:pt x="736" y="396"/>
                  </a:lnTo>
                  <a:lnTo>
                    <a:pt x="740" y="390"/>
                  </a:lnTo>
                  <a:lnTo>
                    <a:pt x="744" y="384"/>
                  </a:lnTo>
                  <a:lnTo>
                    <a:pt x="748" y="378"/>
                  </a:lnTo>
                  <a:lnTo>
                    <a:pt x="751" y="372"/>
                  </a:lnTo>
                  <a:lnTo>
                    <a:pt x="754" y="366"/>
                  </a:lnTo>
                  <a:lnTo>
                    <a:pt x="758" y="360"/>
                  </a:lnTo>
                  <a:lnTo>
                    <a:pt x="761" y="353"/>
                  </a:lnTo>
                  <a:lnTo>
                    <a:pt x="764" y="347"/>
                  </a:lnTo>
                  <a:lnTo>
                    <a:pt x="766" y="341"/>
                  </a:lnTo>
                  <a:lnTo>
                    <a:pt x="769" y="334"/>
                  </a:lnTo>
                  <a:lnTo>
                    <a:pt x="772" y="328"/>
                  </a:lnTo>
                  <a:lnTo>
                    <a:pt x="774" y="321"/>
                  </a:lnTo>
                  <a:lnTo>
                    <a:pt x="776" y="315"/>
                  </a:lnTo>
                  <a:lnTo>
                    <a:pt x="778" y="308"/>
                  </a:lnTo>
                  <a:lnTo>
                    <a:pt x="780" y="302"/>
                  </a:lnTo>
                  <a:lnTo>
                    <a:pt x="781" y="295"/>
                  </a:lnTo>
                  <a:lnTo>
                    <a:pt x="783" y="288"/>
                  </a:lnTo>
                  <a:lnTo>
                    <a:pt x="784" y="281"/>
                  </a:lnTo>
                  <a:lnTo>
                    <a:pt x="785" y="274"/>
                  </a:lnTo>
                  <a:lnTo>
                    <a:pt x="786" y="268"/>
                  </a:lnTo>
                  <a:lnTo>
                    <a:pt x="787" y="261"/>
                  </a:lnTo>
                  <a:lnTo>
                    <a:pt x="788" y="254"/>
                  </a:lnTo>
                  <a:lnTo>
                    <a:pt x="788" y="247"/>
                  </a:lnTo>
                  <a:lnTo>
                    <a:pt x="789" y="240"/>
                  </a:lnTo>
                  <a:lnTo>
                    <a:pt x="789" y="233"/>
                  </a:lnTo>
                  <a:lnTo>
                    <a:pt x="789" y="225"/>
                  </a:lnTo>
                  <a:lnTo>
                    <a:pt x="788" y="218"/>
                  </a:lnTo>
                  <a:lnTo>
                    <a:pt x="788" y="211"/>
                  </a:lnTo>
                  <a:lnTo>
                    <a:pt x="787" y="203"/>
                  </a:lnTo>
                  <a:lnTo>
                    <a:pt x="786" y="196"/>
                  </a:lnTo>
                  <a:lnTo>
                    <a:pt x="785" y="189"/>
                  </a:lnTo>
                  <a:lnTo>
                    <a:pt x="784" y="182"/>
                  </a:lnTo>
                  <a:lnTo>
                    <a:pt x="783" y="175"/>
                  </a:lnTo>
                  <a:lnTo>
                    <a:pt x="781" y="168"/>
                  </a:lnTo>
                  <a:lnTo>
                    <a:pt x="779" y="161"/>
                  </a:lnTo>
                  <a:lnTo>
                    <a:pt x="777" y="154"/>
                  </a:lnTo>
                  <a:lnTo>
                    <a:pt x="775" y="147"/>
                  </a:lnTo>
                  <a:lnTo>
                    <a:pt x="773" y="141"/>
                  </a:lnTo>
                  <a:lnTo>
                    <a:pt x="770" y="134"/>
                  </a:lnTo>
                  <a:lnTo>
                    <a:pt x="768" y="128"/>
                  </a:lnTo>
                  <a:lnTo>
                    <a:pt x="765" y="121"/>
                  </a:lnTo>
                  <a:lnTo>
                    <a:pt x="762" y="115"/>
                  </a:lnTo>
                  <a:lnTo>
                    <a:pt x="758" y="109"/>
                  </a:lnTo>
                  <a:lnTo>
                    <a:pt x="755" y="103"/>
                  </a:lnTo>
                  <a:lnTo>
                    <a:pt x="752" y="97"/>
                  </a:lnTo>
                  <a:lnTo>
                    <a:pt x="748" y="91"/>
                  </a:lnTo>
                  <a:lnTo>
                    <a:pt x="744" y="86"/>
                  </a:lnTo>
                  <a:lnTo>
                    <a:pt x="740" y="80"/>
                  </a:lnTo>
                  <a:lnTo>
                    <a:pt x="736" y="75"/>
                  </a:lnTo>
                  <a:lnTo>
                    <a:pt x="731" y="69"/>
                  </a:lnTo>
                  <a:lnTo>
                    <a:pt x="727" y="64"/>
                  </a:lnTo>
                  <a:lnTo>
                    <a:pt x="722" y="60"/>
                  </a:lnTo>
                  <a:lnTo>
                    <a:pt x="717" y="55"/>
                  </a:lnTo>
                  <a:lnTo>
                    <a:pt x="712" y="50"/>
                  </a:lnTo>
                  <a:lnTo>
                    <a:pt x="707" y="46"/>
                  </a:lnTo>
                  <a:lnTo>
                    <a:pt x="702" y="43"/>
                  </a:lnTo>
                  <a:lnTo>
                    <a:pt x="697" y="39"/>
                  </a:lnTo>
                  <a:lnTo>
                    <a:pt x="691" y="35"/>
                  </a:lnTo>
                  <a:lnTo>
                    <a:pt x="685" y="31"/>
                  </a:lnTo>
                  <a:lnTo>
                    <a:pt x="679" y="28"/>
                  </a:lnTo>
                  <a:lnTo>
                    <a:pt x="673" y="24"/>
                  </a:lnTo>
                  <a:lnTo>
                    <a:pt x="668" y="22"/>
                  </a:lnTo>
                  <a:lnTo>
                    <a:pt x="663" y="19"/>
                  </a:lnTo>
                  <a:lnTo>
                    <a:pt x="657" y="17"/>
                  </a:lnTo>
                  <a:lnTo>
                    <a:pt x="651" y="15"/>
                  </a:lnTo>
                  <a:lnTo>
                    <a:pt x="646" y="13"/>
                  </a:lnTo>
                  <a:lnTo>
                    <a:pt x="640" y="11"/>
                  </a:lnTo>
                  <a:lnTo>
                    <a:pt x="634" y="9"/>
                  </a:lnTo>
                  <a:lnTo>
                    <a:pt x="628" y="8"/>
                  </a:lnTo>
                  <a:lnTo>
                    <a:pt x="621" y="6"/>
                  </a:lnTo>
                  <a:lnTo>
                    <a:pt x="615" y="5"/>
                  </a:lnTo>
                  <a:lnTo>
                    <a:pt x="609" y="4"/>
                  </a:lnTo>
                  <a:lnTo>
                    <a:pt x="602" y="3"/>
                  </a:lnTo>
                  <a:lnTo>
                    <a:pt x="596" y="2"/>
                  </a:lnTo>
                  <a:lnTo>
                    <a:pt x="589" y="2"/>
                  </a:lnTo>
                  <a:lnTo>
                    <a:pt x="582" y="1"/>
                  </a:lnTo>
                  <a:lnTo>
                    <a:pt x="575" y="1"/>
                  </a:lnTo>
                  <a:lnTo>
                    <a:pt x="568" y="0"/>
                  </a:lnTo>
                  <a:lnTo>
                    <a:pt x="561" y="0"/>
                  </a:lnTo>
                  <a:lnTo>
                    <a:pt x="554" y="0"/>
                  </a:lnTo>
                  <a:lnTo>
                    <a:pt x="547" y="0"/>
                  </a:lnTo>
                  <a:lnTo>
                    <a:pt x="540" y="0"/>
                  </a:lnTo>
                  <a:lnTo>
                    <a:pt x="532" y="1"/>
                  </a:lnTo>
                  <a:lnTo>
                    <a:pt x="525" y="1"/>
                  </a:lnTo>
                  <a:lnTo>
                    <a:pt x="518" y="1"/>
                  </a:lnTo>
                  <a:lnTo>
                    <a:pt x="510" y="2"/>
                  </a:lnTo>
                  <a:lnTo>
                    <a:pt x="502" y="3"/>
                  </a:lnTo>
                  <a:lnTo>
                    <a:pt x="495" y="3"/>
                  </a:lnTo>
                  <a:lnTo>
                    <a:pt x="487" y="4"/>
                  </a:lnTo>
                  <a:lnTo>
                    <a:pt x="479" y="5"/>
                  </a:lnTo>
                  <a:lnTo>
                    <a:pt x="471" y="6"/>
                  </a:lnTo>
                  <a:lnTo>
                    <a:pt x="463" y="7"/>
                  </a:lnTo>
                  <a:lnTo>
                    <a:pt x="455" y="8"/>
                  </a:lnTo>
                  <a:lnTo>
                    <a:pt x="447" y="10"/>
                  </a:lnTo>
                  <a:lnTo>
                    <a:pt x="439" y="11"/>
                  </a:lnTo>
                  <a:lnTo>
                    <a:pt x="431" y="12"/>
                  </a:lnTo>
                  <a:lnTo>
                    <a:pt x="423" y="14"/>
                  </a:lnTo>
                  <a:lnTo>
                    <a:pt x="415" y="15"/>
                  </a:lnTo>
                  <a:lnTo>
                    <a:pt x="407" y="17"/>
                  </a:lnTo>
                  <a:lnTo>
                    <a:pt x="398" y="18"/>
                  </a:lnTo>
                  <a:lnTo>
                    <a:pt x="390" y="17"/>
                  </a:lnTo>
                  <a:lnTo>
                    <a:pt x="382" y="15"/>
                  </a:lnTo>
                  <a:lnTo>
                    <a:pt x="374" y="14"/>
                  </a:lnTo>
                  <a:lnTo>
                    <a:pt x="366" y="12"/>
                  </a:lnTo>
                  <a:lnTo>
                    <a:pt x="358" y="11"/>
                  </a:lnTo>
                  <a:lnTo>
                    <a:pt x="350" y="10"/>
                  </a:lnTo>
                  <a:lnTo>
                    <a:pt x="342" y="9"/>
                  </a:lnTo>
                  <a:lnTo>
                    <a:pt x="334" y="7"/>
                  </a:lnTo>
                  <a:lnTo>
                    <a:pt x="326" y="6"/>
                  </a:lnTo>
                  <a:lnTo>
                    <a:pt x="318" y="5"/>
                  </a:lnTo>
                  <a:lnTo>
                    <a:pt x="310" y="4"/>
                  </a:lnTo>
                  <a:lnTo>
                    <a:pt x="303" y="4"/>
                  </a:lnTo>
                  <a:lnTo>
                    <a:pt x="295" y="3"/>
                  </a:lnTo>
                  <a:lnTo>
                    <a:pt x="287" y="2"/>
                  </a:lnTo>
                  <a:lnTo>
                    <a:pt x="280" y="2"/>
                  </a:lnTo>
                  <a:lnTo>
                    <a:pt x="272" y="1"/>
                  </a:lnTo>
                  <a:lnTo>
                    <a:pt x="265" y="1"/>
                  </a:lnTo>
                  <a:lnTo>
                    <a:pt x="257" y="0"/>
                  </a:lnTo>
                  <a:lnTo>
                    <a:pt x="250" y="0"/>
                  </a:lnTo>
                  <a:lnTo>
                    <a:pt x="243" y="0"/>
                  </a:lnTo>
                  <a:lnTo>
                    <a:pt x="236" y="0"/>
                  </a:lnTo>
                  <a:lnTo>
                    <a:pt x="229" y="0"/>
                  </a:lnTo>
                  <a:lnTo>
                    <a:pt x="222" y="0"/>
                  </a:lnTo>
                  <a:lnTo>
                    <a:pt x="215" y="1"/>
                  </a:lnTo>
                  <a:lnTo>
                    <a:pt x="208" y="1"/>
                  </a:lnTo>
                  <a:lnTo>
                    <a:pt x="201" y="2"/>
                  </a:lnTo>
                  <a:lnTo>
                    <a:pt x="194" y="2"/>
                  </a:lnTo>
                  <a:lnTo>
                    <a:pt x="188" y="3"/>
                  </a:lnTo>
                  <a:lnTo>
                    <a:pt x="181" y="4"/>
                  </a:lnTo>
                  <a:lnTo>
                    <a:pt x="175" y="5"/>
                  </a:lnTo>
                  <a:lnTo>
                    <a:pt x="169" y="7"/>
                  </a:lnTo>
                  <a:lnTo>
                    <a:pt x="162" y="8"/>
                  </a:lnTo>
                  <a:lnTo>
                    <a:pt x="156" y="9"/>
                  </a:lnTo>
                  <a:lnTo>
                    <a:pt x="150" y="11"/>
                  </a:lnTo>
                  <a:lnTo>
                    <a:pt x="144" y="13"/>
                  </a:lnTo>
                  <a:lnTo>
                    <a:pt x="139" y="15"/>
                  </a:lnTo>
                  <a:lnTo>
                    <a:pt x="133" y="17"/>
                  </a:lnTo>
                  <a:lnTo>
                    <a:pt x="127" y="19"/>
                  </a:lnTo>
                  <a:lnTo>
                    <a:pt x="122" y="22"/>
                  </a:lnTo>
                  <a:lnTo>
                    <a:pt x="116" y="24"/>
                  </a:lnTo>
                  <a:lnTo>
                    <a:pt x="110" y="28"/>
                  </a:lnTo>
                  <a:lnTo>
                    <a:pt x="104" y="31"/>
                  </a:lnTo>
                  <a:lnTo>
                    <a:pt x="99" y="35"/>
                  </a:lnTo>
                  <a:lnTo>
                    <a:pt x="93" y="39"/>
                  </a:lnTo>
                  <a:lnTo>
                    <a:pt x="87" y="43"/>
                  </a:lnTo>
                  <a:lnTo>
                    <a:pt x="82" y="46"/>
                  </a:lnTo>
                  <a:lnTo>
                    <a:pt x="77" y="50"/>
                  </a:lnTo>
                  <a:lnTo>
                    <a:pt x="72" y="55"/>
                  </a:lnTo>
                  <a:lnTo>
                    <a:pt x="67" y="60"/>
                  </a:lnTo>
                  <a:lnTo>
                    <a:pt x="62" y="64"/>
                  </a:lnTo>
                  <a:lnTo>
                    <a:pt x="58" y="69"/>
                  </a:lnTo>
                  <a:lnTo>
                    <a:pt x="53" y="75"/>
                  </a:lnTo>
                  <a:lnTo>
                    <a:pt x="49" y="80"/>
                  </a:lnTo>
                  <a:lnTo>
                    <a:pt x="45" y="86"/>
                  </a:lnTo>
                  <a:lnTo>
                    <a:pt x="41" y="91"/>
                  </a:lnTo>
                  <a:lnTo>
                    <a:pt x="37" y="97"/>
                  </a:lnTo>
                  <a:lnTo>
                    <a:pt x="34" y="103"/>
                  </a:lnTo>
                  <a:lnTo>
                    <a:pt x="31" y="109"/>
                  </a:lnTo>
                  <a:lnTo>
                    <a:pt x="27" y="115"/>
                  </a:lnTo>
                  <a:lnTo>
                    <a:pt x="24" y="121"/>
                  </a:lnTo>
                  <a:lnTo>
                    <a:pt x="21" y="128"/>
                  </a:lnTo>
                  <a:lnTo>
                    <a:pt x="19" y="134"/>
                  </a:lnTo>
                  <a:lnTo>
                    <a:pt x="16" y="141"/>
                  </a:lnTo>
                  <a:lnTo>
                    <a:pt x="14" y="147"/>
                  </a:lnTo>
                  <a:lnTo>
                    <a:pt x="12" y="154"/>
                  </a:lnTo>
                  <a:lnTo>
                    <a:pt x="10" y="161"/>
                  </a:lnTo>
                  <a:lnTo>
                    <a:pt x="8" y="168"/>
                  </a:lnTo>
                  <a:lnTo>
                    <a:pt x="6" y="175"/>
                  </a:lnTo>
                  <a:lnTo>
                    <a:pt x="5" y="182"/>
                  </a:lnTo>
                  <a:lnTo>
                    <a:pt x="4" y="189"/>
                  </a:lnTo>
                  <a:lnTo>
                    <a:pt x="3" y="196"/>
                  </a:lnTo>
                  <a:lnTo>
                    <a:pt x="2" y="203"/>
                  </a:lnTo>
                  <a:lnTo>
                    <a:pt x="1" y="211"/>
                  </a:lnTo>
                  <a:lnTo>
                    <a:pt x="1" y="218"/>
                  </a:lnTo>
                  <a:lnTo>
                    <a:pt x="0" y="225"/>
                  </a:lnTo>
                  <a:lnTo>
                    <a:pt x="0" y="233"/>
                  </a:lnTo>
                  <a:lnTo>
                    <a:pt x="0" y="240"/>
                  </a:lnTo>
                  <a:lnTo>
                    <a:pt x="0" y="247"/>
                  </a:lnTo>
                  <a:lnTo>
                    <a:pt x="1" y="254"/>
                  </a:lnTo>
                  <a:lnTo>
                    <a:pt x="2" y="261"/>
                  </a:lnTo>
                  <a:lnTo>
                    <a:pt x="2" y="268"/>
                  </a:lnTo>
                  <a:lnTo>
                    <a:pt x="3" y="274"/>
                  </a:lnTo>
                  <a:lnTo>
                    <a:pt x="4" y="281"/>
                  </a:lnTo>
                  <a:lnTo>
                    <a:pt x="6" y="288"/>
                  </a:lnTo>
                  <a:lnTo>
                    <a:pt x="7" y="295"/>
                  </a:lnTo>
                  <a:lnTo>
                    <a:pt x="9" y="302"/>
                  </a:lnTo>
                  <a:lnTo>
                    <a:pt x="11" y="308"/>
                  </a:lnTo>
                  <a:lnTo>
                    <a:pt x="13" y="315"/>
                  </a:lnTo>
                  <a:lnTo>
                    <a:pt x="15" y="321"/>
                  </a:lnTo>
                  <a:lnTo>
                    <a:pt x="17" y="328"/>
                  </a:lnTo>
                  <a:lnTo>
                    <a:pt x="20" y="334"/>
                  </a:lnTo>
                  <a:lnTo>
                    <a:pt x="22" y="341"/>
                  </a:lnTo>
                  <a:lnTo>
                    <a:pt x="25" y="347"/>
                  </a:lnTo>
                  <a:lnTo>
                    <a:pt x="28" y="353"/>
                  </a:lnTo>
                  <a:lnTo>
                    <a:pt x="31" y="360"/>
                  </a:lnTo>
                  <a:lnTo>
                    <a:pt x="34" y="366"/>
                  </a:lnTo>
                  <a:lnTo>
                    <a:pt x="38" y="372"/>
                  </a:lnTo>
                  <a:lnTo>
                    <a:pt x="41" y="378"/>
                  </a:lnTo>
                  <a:lnTo>
                    <a:pt x="45" y="384"/>
                  </a:lnTo>
                  <a:lnTo>
                    <a:pt x="49" y="390"/>
                  </a:lnTo>
                  <a:lnTo>
                    <a:pt x="52" y="396"/>
                  </a:lnTo>
                  <a:lnTo>
                    <a:pt x="57" y="401"/>
                  </a:lnTo>
                  <a:lnTo>
                    <a:pt x="61" y="407"/>
                  </a:lnTo>
                  <a:lnTo>
                    <a:pt x="65" y="413"/>
                  </a:lnTo>
                  <a:lnTo>
                    <a:pt x="70" y="418"/>
                  </a:lnTo>
                  <a:lnTo>
                    <a:pt x="74" y="424"/>
                  </a:lnTo>
                  <a:lnTo>
                    <a:pt x="79" y="429"/>
                  </a:lnTo>
                  <a:lnTo>
                    <a:pt x="84" y="434"/>
                  </a:lnTo>
                  <a:lnTo>
                    <a:pt x="89" y="440"/>
                  </a:lnTo>
                  <a:lnTo>
                    <a:pt x="94" y="445"/>
                  </a:lnTo>
                  <a:lnTo>
                    <a:pt x="99" y="450"/>
                  </a:lnTo>
                  <a:lnTo>
                    <a:pt x="105" y="455"/>
                  </a:lnTo>
                  <a:lnTo>
                    <a:pt x="110" y="460"/>
                  </a:lnTo>
                  <a:lnTo>
                    <a:pt x="116" y="464"/>
                  </a:lnTo>
                  <a:lnTo>
                    <a:pt x="121" y="469"/>
                  </a:lnTo>
                  <a:lnTo>
                    <a:pt x="126" y="473"/>
                  </a:lnTo>
                  <a:lnTo>
                    <a:pt x="132" y="477"/>
                  </a:lnTo>
                  <a:lnTo>
                    <a:pt x="137" y="481"/>
                  </a:lnTo>
                  <a:lnTo>
                    <a:pt x="142" y="484"/>
                  </a:lnTo>
                  <a:lnTo>
                    <a:pt x="148" y="488"/>
                  </a:lnTo>
                  <a:lnTo>
                    <a:pt x="154" y="492"/>
                  </a:lnTo>
                  <a:lnTo>
                    <a:pt x="159" y="495"/>
                  </a:lnTo>
                  <a:lnTo>
                    <a:pt x="165" y="499"/>
                  </a:lnTo>
                  <a:lnTo>
                    <a:pt x="171" y="502"/>
                  </a:lnTo>
                  <a:lnTo>
                    <a:pt x="177" y="505"/>
                  </a:lnTo>
                  <a:lnTo>
                    <a:pt x="183" y="509"/>
                  </a:lnTo>
                  <a:lnTo>
                    <a:pt x="189" y="512"/>
                  </a:lnTo>
                  <a:lnTo>
                    <a:pt x="195" y="515"/>
                  </a:lnTo>
                  <a:lnTo>
                    <a:pt x="202" y="517"/>
                  </a:lnTo>
                  <a:lnTo>
                    <a:pt x="208" y="520"/>
                  </a:lnTo>
                  <a:lnTo>
                    <a:pt x="215" y="523"/>
                  </a:lnTo>
                  <a:lnTo>
                    <a:pt x="221" y="525"/>
                  </a:lnTo>
                  <a:lnTo>
                    <a:pt x="228" y="528"/>
                  </a:lnTo>
                  <a:lnTo>
                    <a:pt x="234" y="530"/>
                  </a:lnTo>
                  <a:lnTo>
                    <a:pt x="241" y="533"/>
                  </a:lnTo>
                  <a:lnTo>
                    <a:pt x="248" y="535"/>
                  </a:lnTo>
                  <a:lnTo>
                    <a:pt x="255" y="537"/>
                  </a:lnTo>
                  <a:lnTo>
                    <a:pt x="262" y="539"/>
                  </a:lnTo>
                  <a:lnTo>
                    <a:pt x="269" y="541"/>
                  </a:lnTo>
                  <a:lnTo>
                    <a:pt x="276" y="542"/>
                  </a:lnTo>
                  <a:lnTo>
                    <a:pt x="283" y="544"/>
                  </a:lnTo>
                  <a:lnTo>
                    <a:pt x="290" y="546"/>
                  </a:lnTo>
                  <a:lnTo>
                    <a:pt x="297" y="547"/>
                  </a:lnTo>
                  <a:lnTo>
                    <a:pt x="304" y="549"/>
                  </a:lnTo>
                  <a:lnTo>
                    <a:pt x="312" y="550"/>
                  </a:lnTo>
                  <a:lnTo>
                    <a:pt x="319" y="551"/>
                  </a:lnTo>
                  <a:lnTo>
                    <a:pt x="326" y="552"/>
                  </a:lnTo>
                  <a:lnTo>
                    <a:pt x="334" y="553"/>
                  </a:lnTo>
                  <a:lnTo>
                    <a:pt x="341" y="554"/>
                  </a:lnTo>
                  <a:lnTo>
                    <a:pt x="349" y="554"/>
                  </a:lnTo>
                  <a:lnTo>
                    <a:pt x="356" y="555"/>
                  </a:lnTo>
                  <a:lnTo>
                    <a:pt x="364" y="556"/>
                  </a:lnTo>
                  <a:lnTo>
                    <a:pt x="371" y="556"/>
                  </a:lnTo>
                  <a:lnTo>
                    <a:pt x="379" y="556"/>
                  </a:lnTo>
                  <a:lnTo>
                    <a:pt x="387" y="556"/>
                  </a:lnTo>
                  <a:lnTo>
                    <a:pt x="394" y="556"/>
                  </a:lnTo>
                </a:path>
              </a:pathLst>
            </a:custGeom>
            <a:solidFill>
              <a:srgbClr val="999999"/>
            </a:solidFill>
            <a:ln w="12700" cap="rnd">
              <a:solidFill>
                <a:schemeClr val="tx1"/>
              </a:solidFill>
              <a:round/>
              <a:headEnd/>
              <a:tailEnd/>
            </a:ln>
          </p:spPr>
          <p:txBody>
            <a:bodyPr/>
            <a:lstStyle/>
            <a:p>
              <a:endParaRPr lang="da-DK"/>
            </a:p>
          </p:txBody>
        </p:sp>
        <p:sp>
          <p:nvSpPr>
            <p:cNvPr id="28703" name="Freeform 427"/>
            <p:cNvSpPr>
              <a:spLocks/>
            </p:cNvSpPr>
            <p:nvPr/>
          </p:nvSpPr>
          <p:spPr bwMode="auto">
            <a:xfrm rot="5400000">
              <a:off x="861872" y="2206562"/>
              <a:ext cx="522881" cy="366373"/>
            </a:xfrm>
            <a:custGeom>
              <a:avLst/>
              <a:gdLst>
                <a:gd name="T0" fmla="*/ 2147483647 w 790"/>
                <a:gd name="T1" fmla="*/ 2147483647 h 557"/>
                <a:gd name="T2" fmla="*/ 2147483647 w 790"/>
                <a:gd name="T3" fmla="*/ 2147483647 h 557"/>
                <a:gd name="T4" fmla="*/ 2147483647 w 790"/>
                <a:gd name="T5" fmla="*/ 2147483647 h 557"/>
                <a:gd name="T6" fmla="*/ 2147483647 w 790"/>
                <a:gd name="T7" fmla="*/ 2147483647 h 557"/>
                <a:gd name="T8" fmla="*/ 2147483647 w 790"/>
                <a:gd name="T9" fmla="*/ 2147483647 h 557"/>
                <a:gd name="T10" fmla="*/ 2147483647 w 790"/>
                <a:gd name="T11" fmla="*/ 2147483647 h 557"/>
                <a:gd name="T12" fmla="*/ 2147483647 w 790"/>
                <a:gd name="T13" fmla="*/ 2147483647 h 557"/>
                <a:gd name="T14" fmla="*/ 2147483647 w 790"/>
                <a:gd name="T15" fmla="*/ 2147483647 h 557"/>
                <a:gd name="T16" fmla="*/ 2147483647 w 790"/>
                <a:gd name="T17" fmla="*/ 2147483647 h 557"/>
                <a:gd name="T18" fmla="*/ 2147483647 w 790"/>
                <a:gd name="T19" fmla="*/ 2147483647 h 557"/>
                <a:gd name="T20" fmla="*/ 2147483647 w 790"/>
                <a:gd name="T21" fmla="*/ 2147483647 h 557"/>
                <a:gd name="T22" fmla="*/ 2147483647 w 790"/>
                <a:gd name="T23" fmla="*/ 2147483647 h 557"/>
                <a:gd name="T24" fmla="*/ 2147483647 w 790"/>
                <a:gd name="T25" fmla="*/ 2147483647 h 557"/>
                <a:gd name="T26" fmla="*/ 2147483647 w 790"/>
                <a:gd name="T27" fmla="*/ 2147483647 h 557"/>
                <a:gd name="T28" fmla="*/ 2147483647 w 790"/>
                <a:gd name="T29" fmla="*/ 2147483647 h 557"/>
                <a:gd name="T30" fmla="*/ 2147483647 w 790"/>
                <a:gd name="T31" fmla="*/ 2147483647 h 557"/>
                <a:gd name="T32" fmla="*/ 2147483647 w 790"/>
                <a:gd name="T33" fmla="*/ 2147483647 h 557"/>
                <a:gd name="T34" fmla="*/ 2147483647 w 790"/>
                <a:gd name="T35" fmla="*/ 2147483647 h 557"/>
                <a:gd name="T36" fmla="*/ 2147483647 w 790"/>
                <a:gd name="T37" fmla="*/ 2147483647 h 557"/>
                <a:gd name="T38" fmla="*/ 2147483647 w 790"/>
                <a:gd name="T39" fmla="*/ 2147483647 h 557"/>
                <a:gd name="T40" fmla="*/ 2147483647 w 790"/>
                <a:gd name="T41" fmla="*/ 2147483647 h 557"/>
                <a:gd name="T42" fmla="*/ 2147483647 w 790"/>
                <a:gd name="T43" fmla="*/ 2147483647 h 557"/>
                <a:gd name="T44" fmla="*/ 2147483647 w 790"/>
                <a:gd name="T45" fmla="*/ 0 h 557"/>
                <a:gd name="T46" fmla="*/ 2147483647 w 790"/>
                <a:gd name="T47" fmla="*/ 2147483647 h 557"/>
                <a:gd name="T48" fmla="*/ 2147483647 w 790"/>
                <a:gd name="T49" fmla="*/ 2147483647 h 557"/>
                <a:gd name="T50" fmla="*/ 2147483647 w 790"/>
                <a:gd name="T51" fmla="*/ 2147483647 h 557"/>
                <a:gd name="T52" fmla="*/ 2147483647 w 790"/>
                <a:gd name="T53" fmla="*/ 2147483647 h 557"/>
                <a:gd name="T54" fmla="*/ 2147483647 w 790"/>
                <a:gd name="T55" fmla="*/ 2147483647 h 557"/>
                <a:gd name="T56" fmla="*/ 2147483647 w 790"/>
                <a:gd name="T57" fmla="*/ 2147483647 h 557"/>
                <a:gd name="T58" fmla="*/ 2147483647 w 790"/>
                <a:gd name="T59" fmla="*/ 0 h 557"/>
                <a:gd name="T60" fmla="*/ 2147483647 w 790"/>
                <a:gd name="T61" fmla="*/ 2147483647 h 557"/>
                <a:gd name="T62" fmla="*/ 2147483647 w 790"/>
                <a:gd name="T63" fmla="*/ 2147483647 h 557"/>
                <a:gd name="T64" fmla="*/ 2147483647 w 790"/>
                <a:gd name="T65" fmla="*/ 2147483647 h 557"/>
                <a:gd name="T66" fmla="*/ 2147483647 w 790"/>
                <a:gd name="T67" fmla="*/ 2147483647 h 557"/>
                <a:gd name="T68" fmla="*/ 2147483647 w 790"/>
                <a:gd name="T69" fmla="*/ 2147483647 h 557"/>
                <a:gd name="T70" fmla="*/ 2147483647 w 790"/>
                <a:gd name="T71" fmla="*/ 2147483647 h 557"/>
                <a:gd name="T72" fmla="*/ 2147483647 w 790"/>
                <a:gd name="T73" fmla="*/ 2147483647 h 557"/>
                <a:gd name="T74" fmla="*/ 2147483647 w 790"/>
                <a:gd name="T75" fmla="*/ 2147483647 h 557"/>
                <a:gd name="T76" fmla="*/ 2147483647 w 790"/>
                <a:gd name="T77" fmla="*/ 2147483647 h 557"/>
                <a:gd name="T78" fmla="*/ 0 w 790"/>
                <a:gd name="T79" fmla="*/ 2147483647 h 557"/>
                <a:gd name="T80" fmla="*/ 2147483647 w 790"/>
                <a:gd name="T81" fmla="*/ 2147483647 h 557"/>
                <a:gd name="T82" fmla="*/ 2147483647 w 790"/>
                <a:gd name="T83" fmla="*/ 2147483647 h 557"/>
                <a:gd name="T84" fmla="*/ 2147483647 w 790"/>
                <a:gd name="T85" fmla="*/ 2147483647 h 557"/>
                <a:gd name="T86" fmla="*/ 2147483647 w 790"/>
                <a:gd name="T87" fmla="*/ 2147483647 h 557"/>
                <a:gd name="T88" fmla="*/ 2147483647 w 790"/>
                <a:gd name="T89" fmla="*/ 2147483647 h 557"/>
                <a:gd name="T90" fmla="*/ 2147483647 w 790"/>
                <a:gd name="T91" fmla="*/ 2147483647 h 557"/>
                <a:gd name="T92" fmla="*/ 2147483647 w 790"/>
                <a:gd name="T93" fmla="*/ 2147483647 h 557"/>
                <a:gd name="T94" fmla="*/ 2147483647 w 790"/>
                <a:gd name="T95" fmla="*/ 2147483647 h 557"/>
                <a:gd name="T96" fmla="*/ 2147483647 w 790"/>
                <a:gd name="T97" fmla="*/ 2147483647 h 557"/>
                <a:gd name="T98" fmla="*/ 2147483647 w 790"/>
                <a:gd name="T99" fmla="*/ 2147483647 h 557"/>
                <a:gd name="T100" fmla="*/ 2147483647 w 790"/>
                <a:gd name="T101" fmla="*/ 2147483647 h 557"/>
                <a:gd name="T102" fmla="*/ 2147483647 w 790"/>
                <a:gd name="T103" fmla="*/ 2147483647 h 557"/>
                <a:gd name="T104" fmla="*/ 2147483647 w 790"/>
                <a:gd name="T105" fmla="*/ 2147483647 h 5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0"/>
                <a:gd name="T160" fmla="*/ 0 h 557"/>
                <a:gd name="T161" fmla="*/ 790 w 790"/>
                <a:gd name="T162" fmla="*/ 557 h 5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0" h="557">
                  <a:moveTo>
                    <a:pt x="394" y="556"/>
                  </a:moveTo>
                  <a:lnTo>
                    <a:pt x="402" y="556"/>
                  </a:lnTo>
                  <a:lnTo>
                    <a:pt x="410" y="556"/>
                  </a:lnTo>
                  <a:lnTo>
                    <a:pt x="417" y="556"/>
                  </a:lnTo>
                  <a:lnTo>
                    <a:pt x="425" y="556"/>
                  </a:lnTo>
                  <a:lnTo>
                    <a:pt x="433" y="555"/>
                  </a:lnTo>
                  <a:lnTo>
                    <a:pt x="440" y="554"/>
                  </a:lnTo>
                  <a:lnTo>
                    <a:pt x="448" y="554"/>
                  </a:lnTo>
                  <a:lnTo>
                    <a:pt x="455" y="553"/>
                  </a:lnTo>
                  <a:lnTo>
                    <a:pt x="463" y="552"/>
                  </a:lnTo>
                  <a:lnTo>
                    <a:pt x="470" y="551"/>
                  </a:lnTo>
                  <a:lnTo>
                    <a:pt x="477" y="550"/>
                  </a:lnTo>
                  <a:lnTo>
                    <a:pt x="485" y="549"/>
                  </a:lnTo>
                  <a:lnTo>
                    <a:pt x="492" y="547"/>
                  </a:lnTo>
                  <a:lnTo>
                    <a:pt x="499" y="546"/>
                  </a:lnTo>
                  <a:lnTo>
                    <a:pt x="506" y="544"/>
                  </a:lnTo>
                  <a:lnTo>
                    <a:pt x="513" y="542"/>
                  </a:lnTo>
                  <a:lnTo>
                    <a:pt x="520" y="541"/>
                  </a:lnTo>
                  <a:lnTo>
                    <a:pt x="527" y="539"/>
                  </a:lnTo>
                  <a:lnTo>
                    <a:pt x="534" y="537"/>
                  </a:lnTo>
                  <a:lnTo>
                    <a:pt x="541" y="535"/>
                  </a:lnTo>
                  <a:lnTo>
                    <a:pt x="548" y="533"/>
                  </a:lnTo>
                  <a:lnTo>
                    <a:pt x="554" y="530"/>
                  </a:lnTo>
                  <a:lnTo>
                    <a:pt x="561" y="528"/>
                  </a:lnTo>
                  <a:lnTo>
                    <a:pt x="568" y="525"/>
                  </a:lnTo>
                  <a:lnTo>
                    <a:pt x="574" y="523"/>
                  </a:lnTo>
                  <a:lnTo>
                    <a:pt x="580" y="520"/>
                  </a:lnTo>
                  <a:lnTo>
                    <a:pt x="587" y="517"/>
                  </a:lnTo>
                  <a:lnTo>
                    <a:pt x="593" y="515"/>
                  </a:lnTo>
                  <a:lnTo>
                    <a:pt x="599" y="512"/>
                  </a:lnTo>
                  <a:lnTo>
                    <a:pt x="606" y="509"/>
                  </a:lnTo>
                  <a:lnTo>
                    <a:pt x="612" y="505"/>
                  </a:lnTo>
                  <a:lnTo>
                    <a:pt x="618" y="502"/>
                  </a:lnTo>
                  <a:lnTo>
                    <a:pt x="624" y="499"/>
                  </a:lnTo>
                  <a:lnTo>
                    <a:pt x="629" y="495"/>
                  </a:lnTo>
                  <a:lnTo>
                    <a:pt x="635" y="492"/>
                  </a:lnTo>
                  <a:lnTo>
                    <a:pt x="641" y="488"/>
                  </a:lnTo>
                  <a:lnTo>
                    <a:pt x="646" y="484"/>
                  </a:lnTo>
                  <a:lnTo>
                    <a:pt x="652" y="481"/>
                  </a:lnTo>
                  <a:lnTo>
                    <a:pt x="657" y="477"/>
                  </a:lnTo>
                  <a:lnTo>
                    <a:pt x="662" y="473"/>
                  </a:lnTo>
                  <a:lnTo>
                    <a:pt x="668" y="469"/>
                  </a:lnTo>
                  <a:lnTo>
                    <a:pt x="673" y="464"/>
                  </a:lnTo>
                  <a:lnTo>
                    <a:pt x="678" y="460"/>
                  </a:lnTo>
                  <a:lnTo>
                    <a:pt x="684" y="455"/>
                  </a:lnTo>
                  <a:lnTo>
                    <a:pt x="689" y="450"/>
                  </a:lnTo>
                  <a:lnTo>
                    <a:pt x="695" y="445"/>
                  </a:lnTo>
                  <a:lnTo>
                    <a:pt x="700" y="440"/>
                  </a:lnTo>
                  <a:lnTo>
                    <a:pt x="705" y="434"/>
                  </a:lnTo>
                  <a:lnTo>
                    <a:pt x="710" y="429"/>
                  </a:lnTo>
                  <a:lnTo>
                    <a:pt x="714" y="424"/>
                  </a:lnTo>
                  <a:lnTo>
                    <a:pt x="719" y="418"/>
                  </a:lnTo>
                  <a:lnTo>
                    <a:pt x="723" y="413"/>
                  </a:lnTo>
                  <a:lnTo>
                    <a:pt x="728" y="407"/>
                  </a:lnTo>
                  <a:lnTo>
                    <a:pt x="732" y="401"/>
                  </a:lnTo>
                  <a:lnTo>
                    <a:pt x="736" y="396"/>
                  </a:lnTo>
                  <a:lnTo>
                    <a:pt x="740" y="390"/>
                  </a:lnTo>
                  <a:lnTo>
                    <a:pt x="744" y="384"/>
                  </a:lnTo>
                  <a:lnTo>
                    <a:pt x="748" y="378"/>
                  </a:lnTo>
                  <a:lnTo>
                    <a:pt x="751" y="372"/>
                  </a:lnTo>
                  <a:lnTo>
                    <a:pt x="754" y="366"/>
                  </a:lnTo>
                  <a:lnTo>
                    <a:pt x="758" y="360"/>
                  </a:lnTo>
                  <a:lnTo>
                    <a:pt x="761" y="353"/>
                  </a:lnTo>
                  <a:lnTo>
                    <a:pt x="764" y="347"/>
                  </a:lnTo>
                  <a:lnTo>
                    <a:pt x="766" y="341"/>
                  </a:lnTo>
                  <a:lnTo>
                    <a:pt x="769" y="334"/>
                  </a:lnTo>
                  <a:lnTo>
                    <a:pt x="772" y="328"/>
                  </a:lnTo>
                  <a:lnTo>
                    <a:pt x="774" y="321"/>
                  </a:lnTo>
                  <a:lnTo>
                    <a:pt x="776" y="315"/>
                  </a:lnTo>
                  <a:lnTo>
                    <a:pt x="778" y="308"/>
                  </a:lnTo>
                  <a:lnTo>
                    <a:pt x="780" y="302"/>
                  </a:lnTo>
                  <a:lnTo>
                    <a:pt x="781" y="295"/>
                  </a:lnTo>
                  <a:lnTo>
                    <a:pt x="783" y="288"/>
                  </a:lnTo>
                  <a:lnTo>
                    <a:pt x="784" y="281"/>
                  </a:lnTo>
                  <a:lnTo>
                    <a:pt x="785" y="274"/>
                  </a:lnTo>
                  <a:lnTo>
                    <a:pt x="786" y="268"/>
                  </a:lnTo>
                  <a:lnTo>
                    <a:pt x="787" y="261"/>
                  </a:lnTo>
                  <a:lnTo>
                    <a:pt x="788" y="254"/>
                  </a:lnTo>
                  <a:lnTo>
                    <a:pt x="788" y="247"/>
                  </a:lnTo>
                  <a:lnTo>
                    <a:pt x="789" y="240"/>
                  </a:lnTo>
                  <a:lnTo>
                    <a:pt x="789" y="233"/>
                  </a:lnTo>
                  <a:lnTo>
                    <a:pt x="789" y="225"/>
                  </a:lnTo>
                  <a:lnTo>
                    <a:pt x="788" y="218"/>
                  </a:lnTo>
                  <a:lnTo>
                    <a:pt x="788" y="211"/>
                  </a:lnTo>
                  <a:lnTo>
                    <a:pt x="787" y="203"/>
                  </a:lnTo>
                  <a:lnTo>
                    <a:pt x="786" y="196"/>
                  </a:lnTo>
                  <a:lnTo>
                    <a:pt x="785" y="189"/>
                  </a:lnTo>
                  <a:lnTo>
                    <a:pt x="784" y="182"/>
                  </a:lnTo>
                  <a:lnTo>
                    <a:pt x="783" y="175"/>
                  </a:lnTo>
                  <a:lnTo>
                    <a:pt x="781" y="168"/>
                  </a:lnTo>
                  <a:lnTo>
                    <a:pt x="779" y="161"/>
                  </a:lnTo>
                  <a:lnTo>
                    <a:pt x="777" y="154"/>
                  </a:lnTo>
                  <a:lnTo>
                    <a:pt x="775" y="147"/>
                  </a:lnTo>
                  <a:lnTo>
                    <a:pt x="773" y="141"/>
                  </a:lnTo>
                  <a:lnTo>
                    <a:pt x="770" y="134"/>
                  </a:lnTo>
                  <a:lnTo>
                    <a:pt x="768" y="128"/>
                  </a:lnTo>
                  <a:lnTo>
                    <a:pt x="765" y="121"/>
                  </a:lnTo>
                  <a:lnTo>
                    <a:pt x="762" y="115"/>
                  </a:lnTo>
                  <a:lnTo>
                    <a:pt x="758" y="109"/>
                  </a:lnTo>
                  <a:lnTo>
                    <a:pt x="755" y="103"/>
                  </a:lnTo>
                  <a:lnTo>
                    <a:pt x="752" y="97"/>
                  </a:lnTo>
                  <a:lnTo>
                    <a:pt x="748" y="91"/>
                  </a:lnTo>
                  <a:lnTo>
                    <a:pt x="744" y="86"/>
                  </a:lnTo>
                  <a:lnTo>
                    <a:pt x="740" y="80"/>
                  </a:lnTo>
                  <a:lnTo>
                    <a:pt x="736" y="75"/>
                  </a:lnTo>
                  <a:lnTo>
                    <a:pt x="731" y="69"/>
                  </a:lnTo>
                  <a:lnTo>
                    <a:pt x="727" y="64"/>
                  </a:lnTo>
                  <a:lnTo>
                    <a:pt x="722" y="60"/>
                  </a:lnTo>
                  <a:lnTo>
                    <a:pt x="717" y="55"/>
                  </a:lnTo>
                  <a:lnTo>
                    <a:pt x="712" y="50"/>
                  </a:lnTo>
                  <a:lnTo>
                    <a:pt x="707" y="46"/>
                  </a:lnTo>
                  <a:lnTo>
                    <a:pt x="702" y="43"/>
                  </a:lnTo>
                  <a:lnTo>
                    <a:pt x="697" y="39"/>
                  </a:lnTo>
                  <a:lnTo>
                    <a:pt x="691" y="35"/>
                  </a:lnTo>
                  <a:lnTo>
                    <a:pt x="685" y="31"/>
                  </a:lnTo>
                  <a:lnTo>
                    <a:pt x="679" y="28"/>
                  </a:lnTo>
                  <a:lnTo>
                    <a:pt x="673" y="24"/>
                  </a:lnTo>
                  <a:lnTo>
                    <a:pt x="668" y="22"/>
                  </a:lnTo>
                  <a:lnTo>
                    <a:pt x="663" y="19"/>
                  </a:lnTo>
                  <a:lnTo>
                    <a:pt x="657" y="17"/>
                  </a:lnTo>
                  <a:lnTo>
                    <a:pt x="651" y="15"/>
                  </a:lnTo>
                  <a:lnTo>
                    <a:pt x="646" y="13"/>
                  </a:lnTo>
                  <a:lnTo>
                    <a:pt x="640" y="11"/>
                  </a:lnTo>
                  <a:lnTo>
                    <a:pt x="634" y="9"/>
                  </a:lnTo>
                  <a:lnTo>
                    <a:pt x="628" y="8"/>
                  </a:lnTo>
                  <a:lnTo>
                    <a:pt x="621" y="6"/>
                  </a:lnTo>
                  <a:lnTo>
                    <a:pt x="615" y="5"/>
                  </a:lnTo>
                  <a:lnTo>
                    <a:pt x="609" y="4"/>
                  </a:lnTo>
                  <a:lnTo>
                    <a:pt x="602" y="3"/>
                  </a:lnTo>
                  <a:lnTo>
                    <a:pt x="596" y="2"/>
                  </a:lnTo>
                  <a:lnTo>
                    <a:pt x="589" y="2"/>
                  </a:lnTo>
                  <a:lnTo>
                    <a:pt x="582" y="1"/>
                  </a:lnTo>
                  <a:lnTo>
                    <a:pt x="575" y="1"/>
                  </a:lnTo>
                  <a:lnTo>
                    <a:pt x="568" y="0"/>
                  </a:lnTo>
                  <a:lnTo>
                    <a:pt x="561" y="0"/>
                  </a:lnTo>
                  <a:lnTo>
                    <a:pt x="554" y="0"/>
                  </a:lnTo>
                  <a:lnTo>
                    <a:pt x="547" y="0"/>
                  </a:lnTo>
                  <a:lnTo>
                    <a:pt x="540" y="0"/>
                  </a:lnTo>
                  <a:lnTo>
                    <a:pt x="532" y="1"/>
                  </a:lnTo>
                  <a:lnTo>
                    <a:pt x="525" y="1"/>
                  </a:lnTo>
                  <a:lnTo>
                    <a:pt x="518" y="1"/>
                  </a:lnTo>
                  <a:lnTo>
                    <a:pt x="510" y="2"/>
                  </a:lnTo>
                  <a:lnTo>
                    <a:pt x="502" y="3"/>
                  </a:lnTo>
                  <a:lnTo>
                    <a:pt x="495" y="3"/>
                  </a:lnTo>
                  <a:lnTo>
                    <a:pt x="487" y="4"/>
                  </a:lnTo>
                  <a:lnTo>
                    <a:pt x="479" y="5"/>
                  </a:lnTo>
                  <a:lnTo>
                    <a:pt x="471" y="6"/>
                  </a:lnTo>
                  <a:lnTo>
                    <a:pt x="463" y="7"/>
                  </a:lnTo>
                  <a:lnTo>
                    <a:pt x="455" y="8"/>
                  </a:lnTo>
                  <a:lnTo>
                    <a:pt x="447" y="10"/>
                  </a:lnTo>
                  <a:lnTo>
                    <a:pt x="439" y="11"/>
                  </a:lnTo>
                  <a:lnTo>
                    <a:pt x="431" y="12"/>
                  </a:lnTo>
                  <a:lnTo>
                    <a:pt x="423" y="14"/>
                  </a:lnTo>
                  <a:lnTo>
                    <a:pt x="415" y="15"/>
                  </a:lnTo>
                  <a:lnTo>
                    <a:pt x="407" y="17"/>
                  </a:lnTo>
                  <a:lnTo>
                    <a:pt x="398" y="18"/>
                  </a:lnTo>
                  <a:lnTo>
                    <a:pt x="390" y="17"/>
                  </a:lnTo>
                  <a:lnTo>
                    <a:pt x="382" y="15"/>
                  </a:lnTo>
                  <a:lnTo>
                    <a:pt x="374" y="14"/>
                  </a:lnTo>
                  <a:lnTo>
                    <a:pt x="366" y="12"/>
                  </a:lnTo>
                  <a:lnTo>
                    <a:pt x="358" y="11"/>
                  </a:lnTo>
                  <a:lnTo>
                    <a:pt x="350" y="10"/>
                  </a:lnTo>
                  <a:lnTo>
                    <a:pt x="342" y="9"/>
                  </a:lnTo>
                  <a:lnTo>
                    <a:pt x="334" y="7"/>
                  </a:lnTo>
                  <a:lnTo>
                    <a:pt x="326" y="6"/>
                  </a:lnTo>
                  <a:lnTo>
                    <a:pt x="318" y="5"/>
                  </a:lnTo>
                  <a:lnTo>
                    <a:pt x="310" y="4"/>
                  </a:lnTo>
                  <a:lnTo>
                    <a:pt x="303" y="4"/>
                  </a:lnTo>
                  <a:lnTo>
                    <a:pt x="295" y="3"/>
                  </a:lnTo>
                  <a:lnTo>
                    <a:pt x="287" y="2"/>
                  </a:lnTo>
                  <a:lnTo>
                    <a:pt x="280" y="2"/>
                  </a:lnTo>
                  <a:lnTo>
                    <a:pt x="272" y="1"/>
                  </a:lnTo>
                  <a:lnTo>
                    <a:pt x="265" y="1"/>
                  </a:lnTo>
                  <a:lnTo>
                    <a:pt x="257" y="0"/>
                  </a:lnTo>
                  <a:lnTo>
                    <a:pt x="250" y="0"/>
                  </a:lnTo>
                  <a:lnTo>
                    <a:pt x="243" y="0"/>
                  </a:lnTo>
                  <a:lnTo>
                    <a:pt x="236" y="0"/>
                  </a:lnTo>
                  <a:lnTo>
                    <a:pt x="229" y="0"/>
                  </a:lnTo>
                  <a:lnTo>
                    <a:pt x="222" y="0"/>
                  </a:lnTo>
                  <a:lnTo>
                    <a:pt x="215" y="1"/>
                  </a:lnTo>
                  <a:lnTo>
                    <a:pt x="208" y="1"/>
                  </a:lnTo>
                  <a:lnTo>
                    <a:pt x="201" y="2"/>
                  </a:lnTo>
                  <a:lnTo>
                    <a:pt x="194" y="2"/>
                  </a:lnTo>
                  <a:lnTo>
                    <a:pt x="188" y="3"/>
                  </a:lnTo>
                  <a:lnTo>
                    <a:pt x="181" y="4"/>
                  </a:lnTo>
                  <a:lnTo>
                    <a:pt x="175" y="5"/>
                  </a:lnTo>
                  <a:lnTo>
                    <a:pt x="169" y="7"/>
                  </a:lnTo>
                  <a:lnTo>
                    <a:pt x="162" y="8"/>
                  </a:lnTo>
                  <a:lnTo>
                    <a:pt x="156" y="9"/>
                  </a:lnTo>
                  <a:lnTo>
                    <a:pt x="150" y="11"/>
                  </a:lnTo>
                  <a:lnTo>
                    <a:pt x="144" y="13"/>
                  </a:lnTo>
                  <a:lnTo>
                    <a:pt x="139" y="15"/>
                  </a:lnTo>
                  <a:lnTo>
                    <a:pt x="133" y="17"/>
                  </a:lnTo>
                  <a:lnTo>
                    <a:pt x="127" y="19"/>
                  </a:lnTo>
                  <a:lnTo>
                    <a:pt x="122" y="22"/>
                  </a:lnTo>
                  <a:lnTo>
                    <a:pt x="116" y="24"/>
                  </a:lnTo>
                  <a:lnTo>
                    <a:pt x="110" y="28"/>
                  </a:lnTo>
                  <a:lnTo>
                    <a:pt x="104" y="31"/>
                  </a:lnTo>
                  <a:lnTo>
                    <a:pt x="99" y="35"/>
                  </a:lnTo>
                  <a:lnTo>
                    <a:pt x="93" y="39"/>
                  </a:lnTo>
                  <a:lnTo>
                    <a:pt x="87" y="43"/>
                  </a:lnTo>
                  <a:lnTo>
                    <a:pt x="82" y="46"/>
                  </a:lnTo>
                  <a:lnTo>
                    <a:pt x="77" y="50"/>
                  </a:lnTo>
                  <a:lnTo>
                    <a:pt x="72" y="55"/>
                  </a:lnTo>
                  <a:lnTo>
                    <a:pt x="67" y="60"/>
                  </a:lnTo>
                  <a:lnTo>
                    <a:pt x="62" y="64"/>
                  </a:lnTo>
                  <a:lnTo>
                    <a:pt x="58" y="69"/>
                  </a:lnTo>
                  <a:lnTo>
                    <a:pt x="53" y="75"/>
                  </a:lnTo>
                  <a:lnTo>
                    <a:pt x="49" y="80"/>
                  </a:lnTo>
                  <a:lnTo>
                    <a:pt x="45" y="86"/>
                  </a:lnTo>
                  <a:lnTo>
                    <a:pt x="41" y="91"/>
                  </a:lnTo>
                  <a:lnTo>
                    <a:pt x="37" y="97"/>
                  </a:lnTo>
                  <a:lnTo>
                    <a:pt x="34" y="103"/>
                  </a:lnTo>
                  <a:lnTo>
                    <a:pt x="31" y="109"/>
                  </a:lnTo>
                  <a:lnTo>
                    <a:pt x="27" y="115"/>
                  </a:lnTo>
                  <a:lnTo>
                    <a:pt x="24" y="121"/>
                  </a:lnTo>
                  <a:lnTo>
                    <a:pt x="21" y="128"/>
                  </a:lnTo>
                  <a:lnTo>
                    <a:pt x="19" y="134"/>
                  </a:lnTo>
                  <a:lnTo>
                    <a:pt x="16" y="141"/>
                  </a:lnTo>
                  <a:lnTo>
                    <a:pt x="14" y="147"/>
                  </a:lnTo>
                  <a:lnTo>
                    <a:pt x="12" y="154"/>
                  </a:lnTo>
                  <a:lnTo>
                    <a:pt x="10" y="161"/>
                  </a:lnTo>
                  <a:lnTo>
                    <a:pt x="8" y="168"/>
                  </a:lnTo>
                  <a:lnTo>
                    <a:pt x="6" y="175"/>
                  </a:lnTo>
                  <a:lnTo>
                    <a:pt x="5" y="182"/>
                  </a:lnTo>
                  <a:lnTo>
                    <a:pt x="4" y="189"/>
                  </a:lnTo>
                  <a:lnTo>
                    <a:pt x="3" y="196"/>
                  </a:lnTo>
                  <a:lnTo>
                    <a:pt x="2" y="203"/>
                  </a:lnTo>
                  <a:lnTo>
                    <a:pt x="1" y="211"/>
                  </a:lnTo>
                  <a:lnTo>
                    <a:pt x="1" y="218"/>
                  </a:lnTo>
                  <a:lnTo>
                    <a:pt x="0" y="225"/>
                  </a:lnTo>
                  <a:lnTo>
                    <a:pt x="0" y="233"/>
                  </a:lnTo>
                  <a:lnTo>
                    <a:pt x="0" y="240"/>
                  </a:lnTo>
                  <a:lnTo>
                    <a:pt x="0" y="247"/>
                  </a:lnTo>
                  <a:lnTo>
                    <a:pt x="1" y="254"/>
                  </a:lnTo>
                  <a:lnTo>
                    <a:pt x="2" y="261"/>
                  </a:lnTo>
                  <a:lnTo>
                    <a:pt x="2" y="268"/>
                  </a:lnTo>
                  <a:lnTo>
                    <a:pt x="3" y="274"/>
                  </a:lnTo>
                  <a:lnTo>
                    <a:pt x="4" y="281"/>
                  </a:lnTo>
                  <a:lnTo>
                    <a:pt x="6" y="288"/>
                  </a:lnTo>
                  <a:lnTo>
                    <a:pt x="7" y="295"/>
                  </a:lnTo>
                  <a:lnTo>
                    <a:pt x="9" y="302"/>
                  </a:lnTo>
                  <a:lnTo>
                    <a:pt x="11" y="308"/>
                  </a:lnTo>
                  <a:lnTo>
                    <a:pt x="13" y="315"/>
                  </a:lnTo>
                  <a:lnTo>
                    <a:pt x="15" y="321"/>
                  </a:lnTo>
                  <a:lnTo>
                    <a:pt x="17" y="328"/>
                  </a:lnTo>
                  <a:lnTo>
                    <a:pt x="20" y="334"/>
                  </a:lnTo>
                  <a:lnTo>
                    <a:pt x="22" y="341"/>
                  </a:lnTo>
                  <a:lnTo>
                    <a:pt x="25" y="347"/>
                  </a:lnTo>
                  <a:lnTo>
                    <a:pt x="28" y="353"/>
                  </a:lnTo>
                  <a:lnTo>
                    <a:pt x="31" y="360"/>
                  </a:lnTo>
                  <a:lnTo>
                    <a:pt x="34" y="366"/>
                  </a:lnTo>
                  <a:lnTo>
                    <a:pt x="38" y="372"/>
                  </a:lnTo>
                  <a:lnTo>
                    <a:pt x="41" y="378"/>
                  </a:lnTo>
                  <a:lnTo>
                    <a:pt x="45" y="384"/>
                  </a:lnTo>
                  <a:lnTo>
                    <a:pt x="49" y="390"/>
                  </a:lnTo>
                  <a:lnTo>
                    <a:pt x="52" y="396"/>
                  </a:lnTo>
                  <a:lnTo>
                    <a:pt x="57" y="401"/>
                  </a:lnTo>
                  <a:lnTo>
                    <a:pt x="61" y="407"/>
                  </a:lnTo>
                  <a:lnTo>
                    <a:pt x="65" y="413"/>
                  </a:lnTo>
                  <a:lnTo>
                    <a:pt x="70" y="418"/>
                  </a:lnTo>
                  <a:lnTo>
                    <a:pt x="74" y="424"/>
                  </a:lnTo>
                  <a:lnTo>
                    <a:pt x="79" y="429"/>
                  </a:lnTo>
                  <a:lnTo>
                    <a:pt x="84" y="434"/>
                  </a:lnTo>
                  <a:lnTo>
                    <a:pt x="89" y="440"/>
                  </a:lnTo>
                  <a:lnTo>
                    <a:pt x="94" y="445"/>
                  </a:lnTo>
                  <a:lnTo>
                    <a:pt x="99" y="450"/>
                  </a:lnTo>
                  <a:lnTo>
                    <a:pt x="105" y="455"/>
                  </a:lnTo>
                  <a:lnTo>
                    <a:pt x="110" y="460"/>
                  </a:lnTo>
                  <a:lnTo>
                    <a:pt x="116" y="464"/>
                  </a:lnTo>
                  <a:lnTo>
                    <a:pt x="121" y="469"/>
                  </a:lnTo>
                  <a:lnTo>
                    <a:pt x="126" y="473"/>
                  </a:lnTo>
                  <a:lnTo>
                    <a:pt x="132" y="477"/>
                  </a:lnTo>
                  <a:lnTo>
                    <a:pt x="137" y="481"/>
                  </a:lnTo>
                  <a:lnTo>
                    <a:pt x="142" y="484"/>
                  </a:lnTo>
                  <a:lnTo>
                    <a:pt x="148" y="488"/>
                  </a:lnTo>
                  <a:lnTo>
                    <a:pt x="154" y="492"/>
                  </a:lnTo>
                  <a:lnTo>
                    <a:pt x="159" y="495"/>
                  </a:lnTo>
                  <a:lnTo>
                    <a:pt x="165" y="499"/>
                  </a:lnTo>
                  <a:lnTo>
                    <a:pt x="171" y="502"/>
                  </a:lnTo>
                  <a:lnTo>
                    <a:pt x="177" y="505"/>
                  </a:lnTo>
                  <a:lnTo>
                    <a:pt x="183" y="509"/>
                  </a:lnTo>
                  <a:lnTo>
                    <a:pt x="189" y="512"/>
                  </a:lnTo>
                  <a:lnTo>
                    <a:pt x="195" y="515"/>
                  </a:lnTo>
                  <a:lnTo>
                    <a:pt x="202" y="517"/>
                  </a:lnTo>
                  <a:lnTo>
                    <a:pt x="208" y="520"/>
                  </a:lnTo>
                  <a:lnTo>
                    <a:pt x="215" y="523"/>
                  </a:lnTo>
                  <a:lnTo>
                    <a:pt x="221" y="525"/>
                  </a:lnTo>
                  <a:lnTo>
                    <a:pt x="228" y="528"/>
                  </a:lnTo>
                  <a:lnTo>
                    <a:pt x="234" y="530"/>
                  </a:lnTo>
                  <a:lnTo>
                    <a:pt x="241" y="533"/>
                  </a:lnTo>
                  <a:lnTo>
                    <a:pt x="248" y="535"/>
                  </a:lnTo>
                  <a:lnTo>
                    <a:pt x="255" y="537"/>
                  </a:lnTo>
                  <a:lnTo>
                    <a:pt x="262" y="539"/>
                  </a:lnTo>
                  <a:lnTo>
                    <a:pt x="269" y="541"/>
                  </a:lnTo>
                  <a:lnTo>
                    <a:pt x="276" y="542"/>
                  </a:lnTo>
                  <a:lnTo>
                    <a:pt x="283" y="544"/>
                  </a:lnTo>
                  <a:lnTo>
                    <a:pt x="290" y="546"/>
                  </a:lnTo>
                  <a:lnTo>
                    <a:pt x="297" y="547"/>
                  </a:lnTo>
                  <a:lnTo>
                    <a:pt x="304" y="549"/>
                  </a:lnTo>
                  <a:lnTo>
                    <a:pt x="312" y="550"/>
                  </a:lnTo>
                  <a:lnTo>
                    <a:pt x="319" y="551"/>
                  </a:lnTo>
                  <a:lnTo>
                    <a:pt x="326" y="552"/>
                  </a:lnTo>
                  <a:lnTo>
                    <a:pt x="334" y="553"/>
                  </a:lnTo>
                  <a:lnTo>
                    <a:pt x="341" y="554"/>
                  </a:lnTo>
                  <a:lnTo>
                    <a:pt x="349" y="554"/>
                  </a:lnTo>
                  <a:lnTo>
                    <a:pt x="356" y="555"/>
                  </a:lnTo>
                  <a:lnTo>
                    <a:pt x="364" y="556"/>
                  </a:lnTo>
                  <a:lnTo>
                    <a:pt x="371" y="556"/>
                  </a:lnTo>
                  <a:lnTo>
                    <a:pt x="379" y="556"/>
                  </a:lnTo>
                  <a:lnTo>
                    <a:pt x="387" y="556"/>
                  </a:lnTo>
                  <a:lnTo>
                    <a:pt x="394" y="55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04" name="Freeform 428"/>
            <p:cNvSpPr>
              <a:spLocks/>
            </p:cNvSpPr>
            <p:nvPr/>
          </p:nvSpPr>
          <p:spPr bwMode="auto">
            <a:xfrm rot="5400000">
              <a:off x="897674" y="2230180"/>
              <a:ext cx="453900" cy="317558"/>
            </a:xfrm>
            <a:custGeom>
              <a:avLst/>
              <a:gdLst>
                <a:gd name="T0" fmla="*/ 2147483647 w 686"/>
                <a:gd name="T1" fmla="*/ 2147483647 h 483"/>
                <a:gd name="T2" fmla="*/ 2147483647 w 686"/>
                <a:gd name="T3" fmla="*/ 2147483647 h 483"/>
                <a:gd name="T4" fmla="*/ 2147483647 w 686"/>
                <a:gd name="T5" fmla="*/ 2147483647 h 483"/>
                <a:gd name="T6" fmla="*/ 2147483647 w 686"/>
                <a:gd name="T7" fmla="*/ 2147483647 h 483"/>
                <a:gd name="T8" fmla="*/ 2147483647 w 686"/>
                <a:gd name="T9" fmla="*/ 2147483647 h 483"/>
                <a:gd name="T10" fmla="*/ 2147483647 w 686"/>
                <a:gd name="T11" fmla="*/ 2147483647 h 483"/>
                <a:gd name="T12" fmla="*/ 2147483647 w 686"/>
                <a:gd name="T13" fmla="*/ 2147483647 h 483"/>
                <a:gd name="T14" fmla="*/ 2147483647 w 686"/>
                <a:gd name="T15" fmla="*/ 2147483647 h 483"/>
                <a:gd name="T16" fmla="*/ 2147483647 w 686"/>
                <a:gd name="T17" fmla="*/ 2147483647 h 483"/>
                <a:gd name="T18" fmla="*/ 2147483647 w 686"/>
                <a:gd name="T19" fmla="*/ 2147483647 h 483"/>
                <a:gd name="T20" fmla="*/ 2147483647 w 686"/>
                <a:gd name="T21" fmla="*/ 2147483647 h 483"/>
                <a:gd name="T22" fmla="*/ 2147483647 w 686"/>
                <a:gd name="T23" fmla="*/ 2147483647 h 483"/>
                <a:gd name="T24" fmla="*/ 2147483647 w 686"/>
                <a:gd name="T25" fmla="*/ 2147483647 h 483"/>
                <a:gd name="T26" fmla="*/ 2147483647 w 686"/>
                <a:gd name="T27" fmla="*/ 2147483647 h 483"/>
                <a:gd name="T28" fmla="*/ 2147483647 w 686"/>
                <a:gd name="T29" fmla="*/ 2147483647 h 483"/>
                <a:gd name="T30" fmla="*/ 2147483647 w 686"/>
                <a:gd name="T31" fmla="*/ 2147483647 h 483"/>
                <a:gd name="T32" fmla="*/ 2147483647 w 686"/>
                <a:gd name="T33" fmla="*/ 2147483647 h 483"/>
                <a:gd name="T34" fmla="*/ 2147483647 w 686"/>
                <a:gd name="T35" fmla="*/ 2147483647 h 483"/>
                <a:gd name="T36" fmla="*/ 2147483647 w 686"/>
                <a:gd name="T37" fmla="*/ 2147483647 h 483"/>
                <a:gd name="T38" fmla="*/ 2147483647 w 686"/>
                <a:gd name="T39" fmla="*/ 2147483647 h 483"/>
                <a:gd name="T40" fmla="*/ 2147483647 w 686"/>
                <a:gd name="T41" fmla="*/ 2147483647 h 483"/>
                <a:gd name="T42" fmla="*/ 2147483647 w 686"/>
                <a:gd name="T43" fmla="*/ 2147483647 h 483"/>
                <a:gd name="T44" fmla="*/ 2147483647 w 686"/>
                <a:gd name="T45" fmla="*/ 2147483647 h 483"/>
                <a:gd name="T46" fmla="*/ 2147483647 w 686"/>
                <a:gd name="T47" fmla="*/ 0 h 483"/>
                <a:gd name="T48" fmla="*/ 2147483647 w 686"/>
                <a:gd name="T49" fmla="*/ 2147483647 h 483"/>
                <a:gd name="T50" fmla="*/ 2147483647 w 686"/>
                <a:gd name="T51" fmla="*/ 2147483647 h 483"/>
                <a:gd name="T52" fmla="*/ 2147483647 w 686"/>
                <a:gd name="T53" fmla="*/ 2147483647 h 483"/>
                <a:gd name="T54" fmla="*/ 2147483647 w 686"/>
                <a:gd name="T55" fmla="*/ 2147483647 h 483"/>
                <a:gd name="T56" fmla="*/ 2147483647 w 686"/>
                <a:gd name="T57" fmla="*/ 2147483647 h 483"/>
                <a:gd name="T58" fmla="*/ 2147483647 w 686"/>
                <a:gd name="T59" fmla="*/ 2147483647 h 483"/>
                <a:gd name="T60" fmla="*/ 2147483647 w 686"/>
                <a:gd name="T61" fmla="*/ 0 h 483"/>
                <a:gd name="T62" fmla="*/ 2147483647 w 686"/>
                <a:gd name="T63" fmla="*/ 0 h 483"/>
                <a:gd name="T64" fmla="*/ 2147483647 w 686"/>
                <a:gd name="T65" fmla="*/ 2147483647 h 483"/>
                <a:gd name="T66" fmla="*/ 2147483647 w 686"/>
                <a:gd name="T67" fmla="*/ 2147483647 h 483"/>
                <a:gd name="T68" fmla="*/ 2147483647 w 686"/>
                <a:gd name="T69" fmla="*/ 2147483647 h 483"/>
                <a:gd name="T70" fmla="*/ 2147483647 w 686"/>
                <a:gd name="T71" fmla="*/ 2147483647 h 483"/>
                <a:gd name="T72" fmla="*/ 2147483647 w 686"/>
                <a:gd name="T73" fmla="*/ 2147483647 h 483"/>
                <a:gd name="T74" fmla="*/ 2147483647 w 686"/>
                <a:gd name="T75" fmla="*/ 2147483647 h 483"/>
                <a:gd name="T76" fmla="*/ 2147483647 w 686"/>
                <a:gd name="T77" fmla="*/ 2147483647 h 483"/>
                <a:gd name="T78" fmla="*/ 2147483647 w 686"/>
                <a:gd name="T79" fmla="*/ 2147483647 h 483"/>
                <a:gd name="T80" fmla="*/ 0 w 686"/>
                <a:gd name="T81" fmla="*/ 2147483647 h 483"/>
                <a:gd name="T82" fmla="*/ 2147483647 w 686"/>
                <a:gd name="T83" fmla="*/ 2147483647 h 483"/>
                <a:gd name="T84" fmla="*/ 2147483647 w 686"/>
                <a:gd name="T85" fmla="*/ 2147483647 h 483"/>
                <a:gd name="T86" fmla="*/ 2147483647 w 686"/>
                <a:gd name="T87" fmla="*/ 2147483647 h 483"/>
                <a:gd name="T88" fmla="*/ 2147483647 w 686"/>
                <a:gd name="T89" fmla="*/ 2147483647 h 483"/>
                <a:gd name="T90" fmla="*/ 2147483647 w 686"/>
                <a:gd name="T91" fmla="*/ 2147483647 h 483"/>
                <a:gd name="T92" fmla="*/ 2147483647 w 686"/>
                <a:gd name="T93" fmla="*/ 2147483647 h 483"/>
                <a:gd name="T94" fmla="*/ 2147483647 w 686"/>
                <a:gd name="T95" fmla="*/ 2147483647 h 483"/>
                <a:gd name="T96" fmla="*/ 2147483647 w 686"/>
                <a:gd name="T97" fmla="*/ 2147483647 h 483"/>
                <a:gd name="T98" fmla="*/ 2147483647 w 686"/>
                <a:gd name="T99" fmla="*/ 2147483647 h 483"/>
                <a:gd name="T100" fmla="*/ 2147483647 w 686"/>
                <a:gd name="T101" fmla="*/ 2147483647 h 483"/>
                <a:gd name="T102" fmla="*/ 2147483647 w 686"/>
                <a:gd name="T103" fmla="*/ 2147483647 h 483"/>
                <a:gd name="T104" fmla="*/ 2147483647 w 686"/>
                <a:gd name="T105" fmla="*/ 2147483647 h 483"/>
                <a:gd name="T106" fmla="*/ 2147483647 w 686"/>
                <a:gd name="T107" fmla="*/ 2147483647 h 483"/>
                <a:gd name="T108" fmla="*/ 2147483647 w 686"/>
                <a:gd name="T109" fmla="*/ 2147483647 h 4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6"/>
                <a:gd name="T166" fmla="*/ 0 h 483"/>
                <a:gd name="T167" fmla="*/ 686 w 686"/>
                <a:gd name="T168" fmla="*/ 483 h 4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6" h="483">
                  <a:moveTo>
                    <a:pt x="343" y="482"/>
                  </a:moveTo>
                  <a:lnTo>
                    <a:pt x="350" y="482"/>
                  </a:lnTo>
                  <a:lnTo>
                    <a:pt x="358" y="482"/>
                  </a:lnTo>
                  <a:lnTo>
                    <a:pt x="366" y="481"/>
                  </a:lnTo>
                  <a:lnTo>
                    <a:pt x="374" y="481"/>
                  </a:lnTo>
                  <a:lnTo>
                    <a:pt x="381" y="480"/>
                  </a:lnTo>
                  <a:lnTo>
                    <a:pt x="389" y="480"/>
                  </a:lnTo>
                  <a:lnTo>
                    <a:pt x="396" y="479"/>
                  </a:lnTo>
                  <a:lnTo>
                    <a:pt x="404" y="478"/>
                  </a:lnTo>
                  <a:lnTo>
                    <a:pt x="411" y="477"/>
                  </a:lnTo>
                  <a:lnTo>
                    <a:pt x="419" y="476"/>
                  </a:lnTo>
                  <a:lnTo>
                    <a:pt x="426" y="474"/>
                  </a:lnTo>
                  <a:lnTo>
                    <a:pt x="433" y="473"/>
                  </a:lnTo>
                  <a:lnTo>
                    <a:pt x="441" y="471"/>
                  </a:lnTo>
                  <a:lnTo>
                    <a:pt x="448" y="470"/>
                  </a:lnTo>
                  <a:lnTo>
                    <a:pt x="455" y="468"/>
                  </a:lnTo>
                  <a:lnTo>
                    <a:pt x="462" y="466"/>
                  </a:lnTo>
                  <a:lnTo>
                    <a:pt x="469" y="464"/>
                  </a:lnTo>
                  <a:lnTo>
                    <a:pt x="476" y="462"/>
                  </a:lnTo>
                  <a:lnTo>
                    <a:pt x="483" y="459"/>
                  </a:lnTo>
                  <a:lnTo>
                    <a:pt x="489" y="457"/>
                  </a:lnTo>
                  <a:lnTo>
                    <a:pt x="496" y="454"/>
                  </a:lnTo>
                  <a:lnTo>
                    <a:pt x="502" y="452"/>
                  </a:lnTo>
                  <a:lnTo>
                    <a:pt x="509" y="449"/>
                  </a:lnTo>
                  <a:lnTo>
                    <a:pt x="515" y="446"/>
                  </a:lnTo>
                  <a:lnTo>
                    <a:pt x="522" y="443"/>
                  </a:lnTo>
                  <a:lnTo>
                    <a:pt x="528" y="440"/>
                  </a:lnTo>
                  <a:lnTo>
                    <a:pt x="534" y="437"/>
                  </a:lnTo>
                  <a:lnTo>
                    <a:pt x="540" y="433"/>
                  </a:lnTo>
                  <a:lnTo>
                    <a:pt x="546" y="430"/>
                  </a:lnTo>
                  <a:lnTo>
                    <a:pt x="552" y="426"/>
                  </a:lnTo>
                  <a:lnTo>
                    <a:pt x="557" y="423"/>
                  </a:lnTo>
                  <a:lnTo>
                    <a:pt x="563" y="419"/>
                  </a:lnTo>
                  <a:lnTo>
                    <a:pt x="568" y="415"/>
                  </a:lnTo>
                  <a:lnTo>
                    <a:pt x="574" y="411"/>
                  </a:lnTo>
                  <a:lnTo>
                    <a:pt x="579" y="407"/>
                  </a:lnTo>
                  <a:lnTo>
                    <a:pt x="584" y="403"/>
                  </a:lnTo>
                  <a:lnTo>
                    <a:pt x="590" y="398"/>
                  </a:lnTo>
                  <a:lnTo>
                    <a:pt x="595" y="393"/>
                  </a:lnTo>
                  <a:lnTo>
                    <a:pt x="601" y="388"/>
                  </a:lnTo>
                  <a:lnTo>
                    <a:pt x="606" y="383"/>
                  </a:lnTo>
                  <a:lnTo>
                    <a:pt x="611" y="378"/>
                  </a:lnTo>
                  <a:lnTo>
                    <a:pt x="616" y="372"/>
                  </a:lnTo>
                  <a:lnTo>
                    <a:pt x="621" y="367"/>
                  </a:lnTo>
                  <a:lnTo>
                    <a:pt x="625" y="361"/>
                  </a:lnTo>
                  <a:lnTo>
                    <a:pt x="630" y="356"/>
                  </a:lnTo>
                  <a:lnTo>
                    <a:pt x="634" y="350"/>
                  </a:lnTo>
                  <a:lnTo>
                    <a:pt x="638" y="344"/>
                  </a:lnTo>
                  <a:lnTo>
                    <a:pt x="642" y="339"/>
                  </a:lnTo>
                  <a:lnTo>
                    <a:pt x="646" y="333"/>
                  </a:lnTo>
                  <a:lnTo>
                    <a:pt x="650" y="327"/>
                  </a:lnTo>
                  <a:lnTo>
                    <a:pt x="653" y="321"/>
                  </a:lnTo>
                  <a:lnTo>
                    <a:pt x="656" y="315"/>
                  </a:lnTo>
                  <a:lnTo>
                    <a:pt x="660" y="308"/>
                  </a:lnTo>
                  <a:lnTo>
                    <a:pt x="662" y="302"/>
                  </a:lnTo>
                  <a:lnTo>
                    <a:pt x="665" y="296"/>
                  </a:lnTo>
                  <a:lnTo>
                    <a:pt x="668" y="289"/>
                  </a:lnTo>
                  <a:lnTo>
                    <a:pt x="670" y="283"/>
                  </a:lnTo>
                  <a:lnTo>
                    <a:pt x="673" y="276"/>
                  </a:lnTo>
                  <a:lnTo>
                    <a:pt x="675" y="270"/>
                  </a:lnTo>
                  <a:lnTo>
                    <a:pt x="677" y="263"/>
                  </a:lnTo>
                  <a:lnTo>
                    <a:pt x="678" y="256"/>
                  </a:lnTo>
                  <a:lnTo>
                    <a:pt x="680" y="250"/>
                  </a:lnTo>
                  <a:lnTo>
                    <a:pt x="681" y="243"/>
                  </a:lnTo>
                  <a:lnTo>
                    <a:pt x="682" y="236"/>
                  </a:lnTo>
                  <a:lnTo>
                    <a:pt x="683" y="229"/>
                  </a:lnTo>
                  <a:lnTo>
                    <a:pt x="684" y="222"/>
                  </a:lnTo>
                  <a:lnTo>
                    <a:pt x="684" y="215"/>
                  </a:lnTo>
                  <a:lnTo>
                    <a:pt x="685" y="208"/>
                  </a:lnTo>
                  <a:lnTo>
                    <a:pt x="685" y="201"/>
                  </a:lnTo>
                  <a:lnTo>
                    <a:pt x="685" y="193"/>
                  </a:lnTo>
                  <a:lnTo>
                    <a:pt x="684" y="186"/>
                  </a:lnTo>
                  <a:lnTo>
                    <a:pt x="684" y="179"/>
                  </a:lnTo>
                  <a:lnTo>
                    <a:pt x="683" y="172"/>
                  </a:lnTo>
                  <a:lnTo>
                    <a:pt x="682" y="164"/>
                  </a:lnTo>
                  <a:lnTo>
                    <a:pt x="681" y="157"/>
                  </a:lnTo>
                  <a:lnTo>
                    <a:pt x="679" y="150"/>
                  </a:lnTo>
                  <a:lnTo>
                    <a:pt x="678" y="143"/>
                  </a:lnTo>
                  <a:lnTo>
                    <a:pt x="676" y="136"/>
                  </a:lnTo>
                  <a:lnTo>
                    <a:pt x="674" y="129"/>
                  </a:lnTo>
                  <a:lnTo>
                    <a:pt x="671" y="123"/>
                  </a:lnTo>
                  <a:lnTo>
                    <a:pt x="669" y="116"/>
                  </a:lnTo>
                  <a:lnTo>
                    <a:pt x="666" y="110"/>
                  </a:lnTo>
                  <a:lnTo>
                    <a:pt x="663" y="103"/>
                  </a:lnTo>
                  <a:lnTo>
                    <a:pt x="660" y="97"/>
                  </a:lnTo>
                  <a:lnTo>
                    <a:pt x="657" y="91"/>
                  </a:lnTo>
                  <a:lnTo>
                    <a:pt x="653" y="85"/>
                  </a:lnTo>
                  <a:lnTo>
                    <a:pt x="650" y="79"/>
                  </a:lnTo>
                  <a:lnTo>
                    <a:pt x="646" y="73"/>
                  </a:lnTo>
                  <a:lnTo>
                    <a:pt x="642" y="68"/>
                  </a:lnTo>
                  <a:lnTo>
                    <a:pt x="638" y="62"/>
                  </a:lnTo>
                  <a:lnTo>
                    <a:pt x="633" y="57"/>
                  </a:lnTo>
                  <a:lnTo>
                    <a:pt x="628" y="52"/>
                  </a:lnTo>
                  <a:lnTo>
                    <a:pt x="624" y="47"/>
                  </a:lnTo>
                  <a:lnTo>
                    <a:pt x="619" y="43"/>
                  </a:lnTo>
                  <a:lnTo>
                    <a:pt x="613" y="38"/>
                  </a:lnTo>
                  <a:lnTo>
                    <a:pt x="608" y="34"/>
                  </a:lnTo>
                  <a:lnTo>
                    <a:pt x="603" y="30"/>
                  </a:lnTo>
                  <a:lnTo>
                    <a:pt x="597" y="26"/>
                  </a:lnTo>
                  <a:lnTo>
                    <a:pt x="591" y="23"/>
                  </a:lnTo>
                  <a:lnTo>
                    <a:pt x="585" y="19"/>
                  </a:lnTo>
                  <a:lnTo>
                    <a:pt x="580" y="17"/>
                  </a:lnTo>
                  <a:lnTo>
                    <a:pt x="574" y="14"/>
                  </a:lnTo>
                  <a:lnTo>
                    <a:pt x="569" y="12"/>
                  </a:lnTo>
                  <a:lnTo>
                    <a:pt x="563" y="11"/>
                  </a:lnTo>
                  <a:lnTo>
                    <a:pt x="557" y="9"/>
                  </a:lnTo>
                  <a:lnTo>
                    <a:pt x="551" y="8"/>
                  </a:lnTo>
                  <a:lnTo>
                    <a:pt x="545" y="6"/>
                  </a:lnTo>
                  <a:lnTo>
                    <a:pt x="539" y="5"/>
                  </a:lnTo>
                  <a:lnTo>
                    <a:pt x="533" y="4"/>
                  </a:lnTo>
                  <a:lnTo>
                    <a:pt x="526" y="3"/>
                  </a:lnTo>
                  <a:lnTo>
                    <a:pt x="520" y="2"/>
                  </a:lnTo>
                  <a:lnTo>
                    <a:pt x="513" y="1"/>
                  </a:lnTo>
                  <a:lnTo>
                    <a:pt x="506" y="1"/>
                  </a:lnTo>
                  <a:lnTo>
                    <a:pt x="499" y="0"/>
                  </a:lnTo>
                  <a:lnTo>
                    <a:pt x="493" y="0"/>
                  </a:lnTo>
                  <a:lnTo>
                    <a:pt x="485" y="0"/>
                  </a:lnTo>
                  <a:lnTo>
                    <a:pt x="478" y="0"/>
                  </a:lnTo>
                  <a:lnTo>
                    <a:pt x="471" y="0"/>
                  </a:lnTo>
                  <a:lnTo>
                    <a:pt x="464" y="0"/>
                  </a:lnTo>
                  <a:lnTo>
                    <a:pt x="456" y="0"/>
                  </a:lnTo>
                  <a:lnTo>
                    <a:pt x="449" y="1"/>
                  </a:lnTo>
                  <a:lnTo>
                    <a:pt x="441" y="1"/>
                  </a:lnTo>
                  <a:lnTo>
                    <a:pt x="434" y="2"/>
                  </a:lnTo>
                  <a:lnTo>
                    <a:pt x="426" y="3"/>
                  </a:lnTo>
                  <a:lnTo>
                    <a:pt x="418" y="4"/>
                  </a:lnTo>
                  <a:lnTo>
                    <a:pt x="411" y="5"/>
                  </a:lnTo>
                  <a:lnTo>
                    <a:pt x="403" y="6"/>
                  </a:lnTo>
                  <a:lnTo>
                    <a:pt x="395" y="7"/>
                  </a:lnTo>
                  <a:lnTo>
                    <a:pt x="387" y="8"/>
                  </a:lnTo>
                  <a:lnTo>
                    <a:pt x="379" y="9"/>
                  </a:lnTo>
                  <a:lnTo>
                    <a:pt x="371" y="11"/>
                  </a:lnTo>
                  <a:lnTo>
                    <a:pt x="363" y="11"/>
                  </a:lnTo>
                  <a:lnTo>
                    <a:pt x="354" y="13"/>
                  </a:lnTo>
                  <a:lnTo>
                    <a:pt x="346" y="14"/>
                  </a:lnTo>
                  <a:lnTo>
                    <a:pt x="338" y="13"/>
                  </a:lnTo>
                  <a:lnTo>
                    <a:pt x="330" y="11"/>
                  </a:lnTo>
                  <a:lnTo>
                    <a:pt x="322" y="11"/>
                  </a:lnTo>
                  <a:lnTo>
                    <a:pt x="314" y="10"/>
                  </a:lnTo>
                  <a:lnTo>
                    <a:pt x="306" y="8"/>
                  </a:lnTo>
                  <a:lnTo>
                    <a:pt x="298" y="7"/>
                  </a:lnTo>
                  <a:lnTo>
                    <a:pt x="290" y="6"/>
                  </a:lnTo>
                  <a:lnTo>
                    <a:pt x="282" y="5"/>
                  </a:lnTo>
                  <a:lnTo>
                    <a:pt x="275" y="4"/>
                  </a:lnTo>
                  <a:lnTo>
                    <a:pt x="267" y="3"/>
                  </a:lnTo>
                  <a:lnTo>
                    <a:pt x="259" y="2"/>
                  </a:lnTo>
                  <a:lnTo>
                    <a:pt x="252" y="2"/>
                  </a:lnTo>
                  <a:lnTo>
                    <a:pt x="244" y="1"/>
                  </a:lnTo>
                  <a:lnTo>
                    <a:pt x="237" y="1"/>
                  </a:lnTo>
                  <a:lnTo>
                    <a:pt x="229" y="0"/>
                  </a:lnTo>
                  <a:lnTo>
                    <a:pt x="222" y="0"/>
                  </a:lnTo>
                  <a:lnTo>
                    <a:pt x="215" y="0"/>
                  </a:lnTo>
                  <a:lnTo>
                    <a:pt x="208" y="0"/>
                  </a:lnTo>
                  <a:lnTo>
                    <a:pt x="200" y="0"/>
                  </a:lnTo>
                  <a:lnTo>
                    <a:pt x="193" y="0"/>
                  </a:lnTo>
                  <a:lnTo>
                    <a:pt x="187" y="0"/>
                  </a:lnTo>
                  <a:lnTo>
                    <a:pt x="180" y="1"/>
                  </a:lnTo>
                  <a:lnTo>
                    <a:pt x="173" y="1"/>
                  </a:lnTo>
                  <a:lnTo>
                    <a:pt x="167" y="2"/>
                  </a:lnTo>
                  <a:lnTo>
                    <a:pt x="160" y="3"/>
                  </a:lnTo>
                  <a:lnTo>
                    <a:pt x="154" y="4"/>
                  </a:lnTo>
                  <a:lnTo>
                    <a:pt x="147" y="5"/>
                  </a:lnTo>
                  <a:lnTo>
                    <a:pt x="141" y="6"/>
                  </a:lnTo>
                  <a:lnTo>
                    <a:pt x="135" y="8"/>
                  </a:lnTo>
                  <a:lnTo>
                    <a:pt x="129" y="10"/>
                  </a:lnTo>
                  <a:lnTo>
                    <a:pt x="123" y="11"/>
                  </a:lnTo>
                  <a:lnTo>
                    <a:pt x="118" y="12"/>
                  </a:lnTo>
                  <a:lnTo>
                    <a:pt x="112" y="15"/>
                  </a:lnTo>
                  <a:lnTo>
                    <a:pt x="107" y="17"/>
                  </a:lnTo>
                  <a:lnTo>
                    <a:pt x="101" y="19"/>
                  </a:lnTo>
                  <a:lnTo>
                    <a:pt x="95" y="23"/>
                  </a:lnTo>
                  <a:lnTo>
                    <a:pt x="89" y="26"/>
                  </a:lnTo>
                  <a:lnTo>
                    <a:pt x="84" y="30"/>
                  </a:lnTo>
                  <a:lnTo>
                    <a:pt x="78" y="34"/>
                  </a:lnTo>
                  <a:lnTo>
                    <a:pt x="72" y="38"/>
                  </a:lnTo>
                  <a:lnTo>
                    <a:pt x="67" y="43"/>
                  </a:lnTo>
                  <a:lnTo>
                    <a:pt x="62" y="47"/>
                  </a:lnTo>
                  <a:lnTo>
                    <a:pt x="57" y="52"/>
                  </a:lnTo>
                  <a:lnTo>
                    <a:pt x="53" y="57"/>
                  </a:lnTo>
                  <a:lnTo>
                    <a:pt x="48" y="62"/>
                  </a:lnTo>
                  <a:lnTo>
                    <a:pt x="44" y="68"/>
                  </a:lnTo>
                  <a:lnTo>
                    <a:pt x="40" y="73"/>
                  </a:lnTo>
                  <a:lnTo>
                    <a:pt x="36" y="79"/>
                  </a:lnTo>
                  <a:lnTo>
                    <a:pt x="32" y="85"/>
                  </a:lnTo>
                  <a:lnTo>
                    <a:pt x="28" y="91"/>
                  </a:lnTo>
                  <a:lnTo>
                    <a:pt x="25" y="97"/>
                  </a:lnTo>
                  <a:lnTo>
                    <a:pt x="22" y="103"/>
                  </a:lnTo>
                  <a:lnTo>
                    <a:pt x="19" y="109"/>
                  </a:lnTo>
                  <a:lnTo>
                    <a:pt x="16" y="116"/>
                  </a:lnTo>
                  <a:lnTo>
                    <a:pt x="14" y="123"/>
                  </a:lnTo>
                  <a:lnTo>
                    <a:pt x="12" y="129"/>
                  </a:lnTo>
                  <a:lnTo>
                    <a:pt x="9" y="136"/>
                  </a:lnTo>
                  <a:lnTo>
                    <a:pt x="8" y="143"/>
                  </a:lnTo>
                  <a:lnTo>
                    <a:pt x="6" y="150"/>
                  </a:lnTo>
                  <a:lnTo>
                    <a:pt x="4" y="157"/>
                  </a:lnTo>
                  <a:lnTo>
                    <a:pt x="3" y="164"/>
                  </a:lnTo>
                  <a:lnTo>
                    <a:pt x="2" y="171"/>
                  </a:lnTo>
                  <a:lnTo>
                    <a:pt x="1" y="179"/>
                  </a:lnTo>
                  <a:lnTo>
                    <a:pt x="1" y="186"/>
                  </a:lnTo>
                  <a:lnTo>
                    <a:pt x="0" y="193"/>
                  </a:lnTo>
                  <a:lnTo>
                    <a:pt x="0" y="201"/>
                  </a:lnTo>
                  <a:lnTo>
                    <a:pt x="0" y="208"/>
                  </a:lnTo>
                  <a:lnTo>
                    <a:pt x="1" y="215"/>
                  </a:lnTo>
                  <a:lnTo>
                    <a:pt x="1" y="222"/>
                  </a:lnTo>
                  <a:lnTo>
                    <a:pt x="2" y="229"/>
                  </a:lnTo>
                  <a:lnTo>
                    <a:pt x="3" y="236"/>
                  </a:lnTo>
                  <a:lnTo>
                    <a:pt x="4" y="243"/>
                  </a:lnTo>
                  <a:lnTo>
                    <a:pt x="5" y="250"/>
                  </a:lnTo>
                  <a:lnTo>
                    <a:pt x="7" y="256"/>
                  </a:lnTo>
                  <a:lnTo>
                    <a:pt x="9" y="263"/>
                  </a:lnTo>
                  <a:lnTo>
                    <a:pt x="10" y="270"/>
                  </a:lnTo>
                  <a:lnTo>
                    <a:pt x="13" y="276"/>
                  </a:lnTo>
                  <a:lnTo>
                    <a:pt x="15" y="283"/>
                  </a:lnTo>
                  <a:lnTo>
                    <a:pt x="17" y="289"/>
                  </a:lnTo>
                  <a:lnTo>
                    <a:pt x="20" y="296"/>
                  </a:lnTo>
                  <a:lnTo>
                    <a:pt x="23" y="302"/>
                  </a:lnTo>
                  <a:lnTo>
                    <a:pt x="26" y="308"/>
                  </a:lnTo>
                  <a:lnTo>
                    <a:pt x="29" y="315"/>
                  </a:lnTo>
                  <a:lnTo>
                    <a:pt x="32" y="321"/>
                  </a:lnTo>
                  <a:lnTo>
                    <a:pt x="36" y="327"/>
                  </a:lnTo>
                  <a:lnTo>
                    <a:pt x="39" y="333"/>
                  </a:lnTo>
                  <a:lnTo>
                    <a:pt x="43" y="339"/>
                  </a:lnTo>
                  <a:lnTo>
                    <a:pt x="47" y="344"/>
                  </a:lnTo>
                  <a:lnTo>
                    <a:pt x="51" y="350"/>
                  </a:lnTo>
                  <a:lnTo>
                    <a:pt x="56" y="356"/>
                  </a:lnTo>
                  <a:lnTo>
                    <a:pt x="60" y="361"/>
                  </a:lnTo>
                  <a:lnTo>
                    <a:pt x="65" y="367"/>
                  </a:lnTo>
                  <a:lnTo>
                    <a:pt x="69" y="372"/>
                  </a:lnTo>
                  <a:lnTo>
                    <a:pt x="74" y="378"/>
                  </a:lnTo>
                  <a:lnTo>
                    <a:pt x="79" y="383"/>
                  </a:lnTo>
                  <a:lnTo>
                    <a:pt x="85" y="388"/>
                  </a:lnTo>
                  <a:lnTo>
                    <a:pt x="90" y="393"/>
                  </a:lnTo>
                  <a:lnTo>
                    <a:pt x="95" y="398"/>
                  </a:lnTo>
                  <a:lnTo>
                    <a:pt x="101" y="403"/>
                  </a:lnTo>
                  <a:lnTo>
                    <a:pt x="106" y="407"/>
                  </a:lnTo>
                  <a:lnTo>
                    <a:pt x="111" y="411"/>
                  </a:lnTo>
                  <a:lnTo>
                    <a:pt x="117" y="415"/>
                  </a:lnTo>
                  <a:lnTo>
                    <a:pt x="122" y="419"/>
                  </a:lnTo>
                  <a:lnTo>
                    <a:pt x="128" y="422"/>
                  </a:lnTo>
                  <a:lnTo>
                    <a:pt x="134" y="426"/>
                  </a:lnTo>
                  <a:lnTo>
                    <a:pt x="139" y="430"/>
                  </a:lnTo>
                  <a:lnTo>
                    <a:pt x="145" y="433"/>
                  </a:lnTo>
                  <a:lnTo>
                    <a:pt x="151" y="436"/>
                  </a:lnTo>
                  <a:lnTo>
                    <a:pt x="158" y="440"/>
                  </a:lnTo>
                  <a:lnTo>
                    <a:pt x="164" y="443"/>
                  </a:lnTo>
                  <a:lnTo>
                    <a:pt x="170" y="446"/>
                  </a:lnTo>
                  <a:lnTo>
                    <a:pt x="176" y="449"/>
                  </a:lnTo>
                  <a:lnTo>
                    <a:pt x="183" y="451"/>
                  </a:lnTo>
                  <a:lnTo>
                    <a:pt x="189" y="454"/>
                  </a:lnTo>
                  <a:lnTo>
                    <a:pt x="196" y="457"/>
                  </a:lnTo>
                  <a:lnTo>
                    <a:pt x="203" y="459"/>
                  </a:lnTo>
                  <a:lnTo>
                    <a:pt x="210" y="461"/>
                  </a:lnTo>
                  <a:lnTo>
                    <a:pt x="216" y="463"/>
                  </a:lnTo>
                  <a:lnTo>
                    <a:pt x="223" y="466"/>
                  </a:lnTo>
                  <a:lnTo>
                    <a:pt x="230" y="468"/>
                  </a:lnTo>
                  <a:lnTo>
                    <a:pt x="237" y="469"/>
                  </a:lnTo>
                  <a:lnTo>
                    <a:pt x="245" y="471"/>
                  </a:lnTo>
                  <a:lnTo>
                    <a:pt x="252" y="473"/>
                  </a:lnTo>
                  <a:lnTo>
                    <a:pt x="259" y="474"/>
                  </a:lnTo>
                  <a:lnTo>
                    <a:pt x="266" y="475"/>
                  </a:lnTo>
                  <a:lnTo>
                    <a:pt x="274" y="477"/>
                  </a:lnTo>
                  <a:lnTo>
                    <a:pt x="281" y="478"/>
                  </a:lnTo>
                  <a:lnTo>
                    <a:pt x="289" y="479"/>
                  </a:lnTo>
                  <a:lnTo>
                    <a:pt x="296" y="480"/>
                  </a:lnTo>
                  <a:lnTo>
                    <a:pt x="304" y="480"/>
                  </a:lnTo>
                  <a:lnTo>
                    <a:pt x="312" y="481"/>
                  </a:lnTo>
                  <a:lnTo>
                    <a:pt x="319" y="481"/>
                  </a:lnTo>
                  <a:lnTo>
                    <a:pt x="327" y="482"/>
                  </a:lnTo>
                  <a:lnTo>
                    <a:pt x="335" y="482"/>
                  </a:lnTo>
                  <a:lnTo>
                    <a:pt x="343" y="482"/>
                  </a:lnTo>
                </a:path>
              </a:pathLst>
            </a:custGeom>
            <a:solidFill>
              <a:srgbClr val="999999"/>
            </a:solidFill>
            <a:ln w="12700" cap="rnd">
              <a:solidFill>
                <a:schemeClr val="tx1"/>
              </a:solidFill>
              <a:round/>
              <a:headEnd/>
              <a:tailEnd/>
            </a:ln>
          </p:spPr>
          <p:txBody>
            <a:bodyPr/>
            <a:lstStyle/>
            <a:p>
              <a:endParaRPr lang="da-DK"/>
            </a:p>
          </p:txBody>
        </p:sp>
        <p:sp>
          <p:nvSpPr>
            <p:cNvPr id="28705" name="Freeform 429"/>
            <p:cNvSpPr>
              <a:spLocks/>
            </p:cNvSpPr>
            <p:nvPr/>
          </p:nvSpPr>
          <p:spPr bwMode="auto">
            <a:xfrm rot="5400000">
              <a:off x="897674" y="2230180"/>
              <a:ext cx="453900" cy="317558"/>
            </a:xfrm>
            <a:custGeom>
              <a:avLst/>
              <a:gdLst>
                <a:gd name="T0" fmla="*/ 2147483647 w 686"/>
                <a:gd name="T1" fmla="*/ 2147483647 h 483"/>
                <a:gd name="T2" fmla="*/ 2147483647 w 686"/>
                <a:gd name="T3" fmla="*/ 2147483647 h 483"/>
                <a:gd name="T4" fmla="*/ 2147483647 w 686"/>
                <a:gd name="T5" fmla="*/ 2147483647 h 483"/>
                <a:gd name="T6" fmla="*/ 2147483647 w 686"/>
                <a:gd name="T7" fmla="*/ 2147483647 h 483"/>
                <a:gd name="T8" fmla="*/ 2147483647 w 686"/>
                <a:gd name="T9" fmla="*/ 2147483647 h 483"/>
                <a:gd name="T10" fmla="*/ 2147483647 w 686"/>
                <a:gd name="T11" fmla="*/ 2147483647 h 483"/>
                <a:gd name="T12" fmla="*/ 2147483647 w 686"/>
                <a:gd name="T13" fmla="*/ 2147483647 h 483"/>
                <a:gd name="T14" fmla="*/ 2147483647 w 686"/>
                <a:gd name="T15" fmla="*/ 2147483647 h 483"/>
                <a:gd name="T16" fmla="*/ 2147483647 w 686"/>
                <a:gd name="T17" fmla="*/ 2147483647 h 483"/>
                <a:gd name="T18" fmla="*/ 2147483647 w 686"/>
                <a:gd name="T19" fmla="*/ 2147483647 h 483"/>
                <a:gd name="T20" fmla="*/ 2147483647 w 686"/>
                <a:gd name="T21" fmla="*/ 2147483647 h 483"/>
                <a:gd name="T22" fmla="*/ 2147483647 w 686"/>
                <a:gd name="T23" fmla="*/ 2147483647 h 483"/>
                <a:gd name="T24" fmla="*/ 2147483647 w 686"/>
                <a:gd name="T25" fmla="*/ 2147483647 h 483"/>
                <a:gd name="T26" fmla="*/ 2147483647 w 686"/>
                <a:gd name="T27" fmla="*/ 2147483647 h 483"/>
                <a:gd name="T28" fmla="*/ 2147483647 w 686"/>
                <a:gd name="T29" fmla="*/ 2147483647 h 483"/>
                <a:gd name="T30" fmla="*/ 2147483647 w 686"/>
                <a:gd name="T31" fmla="*/ 2147483647 h 483"/>
                <a:gd name="T32" fmla="*/ 2147483647 w 686"/>
                <a:gd name="T33" fmla="*/ 2147483647 h 483"/>
                <a:gd name="T34" fmla="*/ 2147483647 w 686"/>
                <a:gd name="T35" fmla="*/ 2147483647 h 483"/>
                <a:gd name="T36" fmla="*/ 2147483647 w 686"/>
                <a:gd name="T37" fmla="*/ 2147483647 h 483"/>
                <a:gd name="T38" fmla="*/ 2147483647 w 686"/>
                <a:gd name="T39" fmla="*/ 2147483647 h 483"/>
                <a:gd name="T40" fmla="*/ 2147483647 w 686"/>
                <a:gd name="T41" fmla="*/ 2147483647 h 483"/>
                <a:gd name="T42" fmla="*/ 2147483647 w 686"/>
                <a:gd name="T43" fmla="*/ 2147483647 h 483"/>
                <a:gd name="T44" fmla="*/ 2147483647 w 686"/>
                <a:gd name="T45" fmla="*/ 2147483647 h 483"/>
                <a:gd name="T46" fmla="*/ 2147483647 w 686"/>
                <a:gd name="T47" fmla="*/ 0 h 483"/>
                <a:gd name="T48" fmla="*/ 2147483647 w 686"/>
                <a:gd name="T49" fmla="*/ 2147483647 h 483"/>
                <a:gd name="T50" fmla="*/ 2147483647 w 686"/>
                <a:gd name="T51" fmla="*/ 2147483647 h 483"/>
                <a:gd name="T52" fmla="*/ 2147483647 w 686"/>
                <a:gd name="T53" fmla="*/ 2147483647 h 483"/>
                <a:gd name="T54" fmla="*/ 2147483647 w 686"/>
                <a:gd name="T55" fmla="*/ 2147483647 h 483"/>
                <a:gd name="T56" fmla="*/ 2147483647 w 686"/>
                <a:gd name="T57" fmla="*/ 2147483647 h 483"/>
                <a:gd name="T58" fmla="*/ 2147483647 w 686"/>
                <a:gd name="T59" fmla="*/ 2147483647 h 483"/>
                <a:gd name="T60" fmla="*/ 2147483647 w 686"/>
                <a:gd name="T61" fmla="*/ 0 h 483"/>
                <a:gd name="T62" fmla="*/ 2147483647 w 686"/>
                <a:gd name="T63" fmla="*/ 0 h 483"/>
                <a:gd name="T64" fmla="*/ 2147483647 w 686"/>
                <a:gd name="T65" fmla="*/ 2147483647 h 483"/>
                <a:gd name="T66" fmla="*/ 2147483647 w 686"/>
                <a:gd name="T67" fmla="*/ 2147483647 h 483"/>
                <a:gd name="T68" fmla="*/ 2147483647 w 686"/>
                <a:gd name="T69" fmla="*/ 2147483647 h 483"/>
                <a:gd name="T70" fmla="*/ 2147483647 w 686"/>
                <a:gd name="T71" fmla="*/ 2147483647 h 483"/>
                <a:gd name="T72" fmla="*/ 2147483647 w 686"/>
                <a:gd name="T73" fmla="*/ 2147483647 h 483"/>
                <a:gd name="T74" fmla="*/ 2147483647 w 686"/>
                <a:gd name="T75" fmla="*/ 2147483647 h 483"/>
                <a:gd name="T76" fmla="*/ 2147483647 w 686"/>
                <a:gd name="T77" fmla="*/ 2147483647 h 483"/>
                <a:gd name="T78" fmla="*/ 2147483647 w 686"/>
                <a:gd name="T79" fmla="*/ 2147483647 h 483"/>
                <a:gd name="T80" fmla="*/ 0 w 686"/>
                <a:gd name="T81" fmla="*/ 2147483647 h 483"/>
                <a:gd name="T82" fmla="*/ 2147483647 w 686"/>
                <a:gd name="T83" fmla="*/ 2147483647 h 483"/>
                <a:gd name="T84" fmla="*/ 2147483647 w 686"/>
                <a:gd name="T85" fmla="*/ 2147483647 h 483"/>
                <a:gd name="T86" fmla="*/ 2147483647 w 686"/>
                <a:gd name="T87" fmla="*/ 2147483647 h 483"/>
                <a:gd name="T88" fmla="*/ 2147483647 w 686"/>
                <a:gd name="T89" fmla="*/ 2147483647 h 483"/>
                <a:gd name="T90" fmla="*/ 2147483647 w 686"/>
                <a:gd name="T91" fmla="*/ 2147483647 h 483"/>
                <a:gd name="T92" fmla="*/ 2147483647 w 686"/>
                <a:gd name="T93" fmla="*/ 2147483647 h 483"/>
                <a:gd name="T94" fmla="*/ 2147483647 w 686"/>
                <a:gd name="T95" fmla="*/ 2147483647 h 483"/>
                <a:gd name="T96" fmla="*/ 2147483647 w 686"/>
                <a:gd name="T97" fmla="*/ 2147483647 h 483"/>
                <a:gd name="T98" fmla="*/ 2147483647 w 686"/>
                <a:gd name="T99" fmla="*/ 2147483647 h 483"/>
                <a:gd name="T100" fmla="*/ 2147483647 w 686"/>
                <a:gd name="T101" fmla="*/ 2147483647 h 483"/>
                <a:gd name="T102" fmla="*/ 2147483647 w 686"/>
                <a:gd name="T103" fmla="*/ 2147483647 h 483"/>
                <a:gd name="T104" fmla="*/ 2147483647 w 686"/>
                <a:gd name="T105" fmla="*/ 2147483647 h 483"/>
                <a:gd name="T106" fmla="*/ 2147483647 w 686"/>
                <a:gd name="T107" fmla="*/ 2147483647 h 483"/>
                <a:gd name="T108" fmla="*/ 2147483647 w 686"/>
                <a:gd name="T109" fmla="*/ 2147483647 h 4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6"/>
                <a:gd name="T166" fmla="*/ 0 h 483"/>
                <a:gd name="T167" fmla="*/ 686 w 686"/>
                <a:gd name="T168" fmla="*/ 483 h 4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6" h="483">
                  <a:moveTo>
                    <a:pt x="343" y="482"/>
                  </a:moveTo>
                  <a:lnTo>
                    <a:pt x="350" y="482"/>
                  </a:lnTo>
                  <a:lnTo>
                    <a:pt x="358" y="482"/>
                  </a:lnTo>
                  <a:lnTo>
                    <a:pt x="366" y="481"/>
                  </a:lnTo>
                  <a:lnTo>
                    <a:pt x="374" y="481"/>
                  </a:lnTo>
                  <a:lnTo>
                    <a:pt x="381" y="480"/>
                  </a:lnTo>
                  <a:lnTo>
                    <a:pt x="389" y="480"/>
                  </a:lnTo>
                  <a:lnTo>
                    <a:pt x="396" y="479"/>
                  </a:lnTo>
                  <a:lnTo>
                    <a:pt x="404" y="478"/>
                  </a:lnTo>
                  <a:lnTo>
                    <a:pt x="411" y="477"/>
                  </a:lnTo>
                  <a:lnTo>
                    <a:pt x="419" y="476"/>
                  </a:lnTo>
                  <a:lnTo>
                    <a:pt x="426" y="474"/>
                  </a:lnTo>
                  <a:lnTo>
                    <a:pt x="433" y="473"/>
                  </a:lnTo>
                  <a:lnTo>
                    <a:pt x="441" y="471"/>
                  </a:lnTo>
                  <a:lnTo>
                    <a:pt x="448" y="470"/>
                  </a:lnTo>
                  <a:lnTo>
                    <a:pt x="455" y="468"/>
                  </a:lnTo>
                  <a:lnTo>
                    <a:pt x="462" y="466"/>
                  </a:lnTo>
                  <a:lnTo>
                    <a:pt x="469" y="464"/>
                  </a:lnTo>
                  <a:lnTo>
                    <a:pt x="476" y="462"/>
                  </a:lnTo>
                  <a:lnTo>
                    <a:pt x="483" y="459"/>
                  </a:lnTo>
                  <a:lnTo>
                    <a:pt x="489" y="457"/>
                  </a:lnTo>
                  <a:lnTo>
                    <a:pt x="496" y="454"/>
                  </a:lnTo>
                  <a:lnTo>
                    <a:pt x="502" y="452"/>
                  </a:lnTo>
                  <a:lnTo>
                    <a:pt x="509" y="449"/>
                  </a:lnTo>
                  <a:lnTo>
                    <a:pt x="515" y="446"/>
                  </a:lnTo>
                  <a:lnTo>
                    <a:pt x="522" y="443"/>
                  </a:lnTo>
                  <a:lnTo>
                    <a:pt x="528" y="440"/>
                  </a:lnTo>
                  <a:lnTo>
                    <a:pt x="534" y="437"/>
                  </a:lnTo>
                  <a:lnTo>
                    <a:pt x="540" y="433"/>
                  </a:lnTo>
                  <a:lnTo>
                    <a:pt x="546" y="430"/>
                  </a:lnTo>
                  <a:lnTo>
                    <a:pt x="552" y="426"/>
                  </a:lnTo>
                  <a:lnTo>
                    <a:pt x="557" y="423"/>
                  </a:lnTo>
                  <a:lnTo>
                    <a:pt x="563" y="419"/>
                  </a:lnTo>
                  <a:lnTo>
                    <a:pt x="568" y="415"/>
                  </a:lnTo>
                  <a:lnTo>
                    <a:pt x="574" y="411"/>
                  </a:lnTo>
                  <a:lnTo>
                    <a:pt x="579" y="407"/>
                  </a:lnTo>
                  <a:lnTo>
                    <a:pt x="584" y="403"/>
                  </a:lnTo>
                  <a:lnTo>
                    <a:pt x="590" y="398"/>
                  </a:lnTo>
                  <a:lnTo>
                    <a:pt x="595" y="393"/>
                  </a:lnTo>
                  <a:lnTo>
                    <a:pt x="601" y="388"/>
                  </a:lnTo>
                  <a:lnTo>
                    <a:pt x="606" y="383"/>
                  </a:lnTo>
                  <a:lnTo>
                    <a:pt x="611" y="378"/>
                  </a:lnTo>
                  <a:lnTo>
                    <a:pt x="616" y="372"/>
                  </a:lnTo>
                  <a:lnTo>
                    <a:pt x="621" y="367"/>
                  </a:lnTo>
                  <a:lnTo>
                    <a:pt x="625" y="361"/>
                  </a:lnTo>
                  <a:lnTo>
                    <a:pt x="630" y="356"/>
                  </a:lnTo>
                  <a:lnTo>
                    <a:pt x="634" y="350"/>
                  </a:lnTo>
                  <a:lnTo>
                    <a:pt x="638" y="344"/>
                  </a:lnTo>
                  <a:lnTo>
                    <a:pt x="642" y="339"/>
                  </a:lnTo>
                  <a:lnTo>
                    <a:pt x="646" y="333"/>
                  </a:lnTo>
                  <a:lnTo>
                    <a:pt x="650" y="327"/>
                  </a:lnTo>
                  <a:lnTo>
                    <a:pt x="653" y="321"/>
                  </a:lnTo>
                  <a:lnTo>
                    <a:pt x="656" y="315"/>
                  </a:lnTo>
                  <a:lnTo>
                    <a:pt x="660" y="308"/>
                  </a:lnTo>
                  <a:lnTo>
                    <a:pt x="662" y="302"/>
                  </a:lnTo>
                  <a:lnTo>
                    <a:pt x="665" y="296"/>
                  </a:lnTo>
                  <a:lnTo>
                    <a:pt x="668" y="289"/>
                  </a:lnTo>
                  <a:lnTo>
                    <a:pt x="670" y="283"/>
                  </a:lnTo>
                  <a:lnTo>
                    <a:pt x="673" y="276"/>
                  </a:lnTo>
                  <a:lnTo>
                    <a:pt x="675" y="270"/>
                  </a:lnTo>
                  <a:lnTo>
                    <a:pt x="677" y="263"/>
                  </a:lnTo>
                  <a:lnTo>
                    <a:pt x="678" y="256"/>
                  </a:lnTo>
                  <a:lnTo>
                    <a:pt x="680" y="250"/>
                  </a:lnTo>
                  <a:lnTo>
                    <a:pt x="681" y="243"/>
                  </a:lnTo>
                  <a:lnTo>
                    <a:pt x="682" y="236"/>
                  </a:lnTo>
                  <a:lnTo>
                    <a:pt x="683" y="229"/>
                  </a:lnTo>
                  <a:lnTo>
                    <a:pt x="684" y="222"/>
                  </a:lnTo>
                  <a:lnTo>
                    <a:pt x="684" y="215"/>
                  </a:lnTo>
                  <a:lnTo>
                    <a:pt x="685" y="208"/>
                  </a:lnTo>
                  <a:lnTo>
                    <a:pt x="685" y="201"/>
                  </a:lnTo>
                  <a:lnTo>
                    <a:pt x="685" y="193"/>
                  </a:lnTo>
                  <a:lnTo>
                    <a:pt x="684" y="186"/>
                  </a:lnTo>
                  <a:lnTo>
                    <a:pt x="684" y="179"/>
                  </a:lnTo>
                  <a:lnTo>
                    <a:pt x="683" y="172"/>
                  </a:lnTo>
                  <a:lnTo>
                    <a:pt x="682" y="164"/>
                  </a:lnTo>
                  <a:lnTo>
                    <a:pt x="681" y="157"/>
                  </a:lnTo>
                  <a:lnTo>
                    <a:pt x="679" y="150"/>
                  </a:lnTo>
                  <a:lnTo>
                    <a:pt x="678" y="143"/>
                  </a:lnTo>
                  <a:lnTo>
                    <a:pt x="676" y="136"/>
                  </a:lnTo>
                  <a:lnTo>
                    <a:pt x="674" y="129"/>
                  </a:lnTo>
                  <a:lnTo>
                    <a:pt x="671" y="123"/>
                  </a:lnTo>
                  <a:lnTo>
                    <a:pt x="669" y="116"/>
                  </a:lnTo>
                  <a:lnTo>
                    <a:pt x="666" y="110"/>
                  </a:lnTo>
                  <a:lnTo>
                    <a:pt x="663" y="103"/>
                  </a:lnTo>
                  <a:lnTo>
                    <a:pt x="660" y="97"/>
                  </a:lnTo>
                  <a:lnTo>
                    <a:pt x="657" y="91"/>
                  </a:lnTo>
                  <a:lnTo>
                    <a:pt x="653" y="85"/>
                  </a:lnTo>
                  <a:lnTo>
                    <a:pt x="650" y="79"/>
                  </a:lnTo>
                  <a:lnTo>
                    <a:pt x="646" y="73"/>
                  </a:lnTo>
                  <a:lnTo>
                    <a:pt x="642" y="68"/>
                  </a:lnTo>
                  <a:lnTo>
                    <a:pt x="638" y="62"/>
                  </a:lnTo>
                  <a:lnTo>
                    <a:pt x="633" y="57"/>
                  </a:lnTo>
                  <a:lnTo>
                    <a:pt x="628" y="52"/>
                  </a:lnTo>
                  <a:lnTo>
                    <a:pt x="624" y="47"/>
                  </a:lnTo>
                  <a:lnTo>
                    <a:pt x="619" y="43"/>
                  </a:lnTo>
                  <a:lnTo>
                    <a:pt x="613" y="38"/>
                  </a:lnTo>
                  <a:lnTo>
                    <a:pt x="608" y="34"/>
                  </a:lnTo>
                  <a:lnTo>
                    <a:pt x="603" y="30"/>
                  </a:lnTo>
                  <a:lnTo>
                    <a:pt x="597" y="26"/>
                  </a:lnTo>
                  <a:lnTo>
                    <a:pt x="591" y="23"/>
                  </a:lnTo>
                  <a:lnTo>
                    <a:pt x="585" y="19"/>
                  </a:lnTo>
                  <a:lnTo>
                    <a:pt x="580" y="17"/>
                  </a:lnTo>
                  <a:lnTo>
                    <a:pt x="574" y="14"/>
                  </a:lnTo>
                  <a:lnTo>
                    <a:pt x="569" y="12"/>
                  </a:lnTo>
                  <a:lnTo>
                    <a:pt x="563" y="11"/>
                  </a:lnTo>
                  <a:lnTo>
                    <a:pt x="557" y="9"/>
                  </a:lnTo>
                  <a:lnTo>
                    <a:pt x="551" y="8"/>
                  </a:lnTo>
                  <a:lnTo>
                    <a:pt x="545" y="6"/>
                  </a:lnTo>
                  <a:lnTo>
                    <a:pt x="539" y="5"/>
                  </a:lnTo>
                  <a:lnTo>
                    <a:pt x="533" y="4"/>
                  </a:lnTo>
                  <a:lnTo>
                    <a:pt x="526" y="3"/>
                  </a:lnTo>
                  <a:lnTo>
                    <a:pt x="520" y="2"/>
                  </a:lnTo>
                  <a:lnTo>
                    <a:pt x="513" y="1"/>
                  </a:lnTo>
                  <a:lnTo>
                    <a:pt x="506" y="1"/>
                  </a:lnTo>
                  <a:lnTo>
                    <a:pt x="499" y="0"/>
                  </a:lnTo>
                  <a:lnTo>
                    <a:pt x="493" y="0"/>
                  </a:lnTo>
                  <a:lnTo>
                    <a:pt x="485" y="0"/>
                  </a:lnTo>
                  <a:lnTo>
                    <a:pt x="478" y="0"/>
                  </a:lnTo>
                  <a:lnTo>
                    <a:pt x="471" y="0"/>
                  </a:lnTo>
                  <a:lnTo>
                    <a:pt x="464" y="0"/>
                  </a:lnTo>
                  <a:lnTo>
                    <a:pt x="456" y="0"/>
                  </a:lnTo>
                  <a:lnTo>
                    <a:pt x="449" y="1"/>
                  </a:lnTo>
                  <a:lnTo>
                    <a:pt x="441" y="1"/>
                  </a:lnTo>
                  <a:lnTo>
                    <a:pt x="434" y="2"/>
                  </a:lnTo>
                  <a:lnTo>
                    <a:pt x="426" y="3"/>
                  </a:lnTo>
                  <a:lnTo>
                    <a:pt x="418" y="4"/>
                  </a:lnTo>
                  <a:lnTo>
                    <a:pt x="411" y="5"/>
                  </a:lnTo>
                  <a:lnTo>
                    <a:pt x="403" y="6"/>
                  </a:lnTo>
                  <a:lnTo>
                    <a:pt x="395" y="7"/>
                  </a:lnTo>
                  <a:lnTo>
                    <a:pt x="387" y="8"/>
                  </a:lnTo>
                  <a:lnTo>
                    <a:pt x="379" y="9"/>
                  </a:lnTo>
                  <a:lnTo>
                    <a:pt x="371" y="11"/>
                  </a:lnTo>
                  <a:lnTo>
                    <a:pt x="363" y="11"/>
                  </a:lnTo>
                  <a:lnTo>
                    <a:pt x="354" y="13"/>
                  </a:lnTo>
                  <a:lnTo>
                    <a:pt x="346" y="14"/>
                  </a:lnTo>
                  <a:lnTo>
                    <a:pt x="338" y="13"/>
                  </a:lnTo>
                  <a:lnTo>
                    <a:pt x="330" y="11"/>
                  </a:lnTo>
                  <a:lnTo>
                    <a:pt x="322" y="11"/>
                  </a:lnTo>
                  <a:lnTo>
                    <a:pt x="314" y="10"/>
                  </a:lnTo>
                  <a:lnTo>
                    <a:pt x="306" y="8"/>
                  </a:lnTo>
                  <a:lnTo>
                    <a:pt x="298" y="7"/>
                  </a:lnTo>
                  <a:lnTo>
                    <a:pt x="290" y="6"/>
                  </a:lnTo>
                  <a:lnTo>
                    <a:pt x="282" y="5"/>
                  </a:lnTo>
                  <a:lnTo>
                    <a:pt x="275" y="4"/>
                  </a:lnTo>
                  <a:lnTo>
                    <a:pt x="267" y="3"/>
                  </a:lnTo>
                  <a:lnTo>
                    <a:pt x="259" y="2"/>
                  </a:lnTo>
                  <a:lnTo>
                    <a:pt x="252" y="2"/>
                  </a:lnTo>
                  <a:lnTo>
                    <a:pt x="244" y="1"/>
                  </a:lnTo>
                  <a:lnTo>
                    <a:pt x="237" y="1"/>
                  </a:lnTo>
                  <a:lnTo>
                    <a:pt x="229" y="0"/>
                  </a:lnTo>
                  <a:lnTo>
                    <a:pt x="222" y="0"/>
                  </a:lnTo>
                  <a:lnTo>
                    <a:pt x="215" y="0"/>
                  </a:lnTo>
                  <a:lnTo>
                    <a:pt x="208" y="0"/>
                  </a:lnTo>
                  <a:lnTo>
                    <a:pt x="200" y="0"/>
                  </a:lnTo>
                  <a:lnTo>
                    <a:pt x="193" y="0"/>
                  </a:lnTo>
                  <a:lnTo>
                    <a:pt x="187" y="0"/>
                  </a:lnTo>
                  <a:lnTo>
                    <a:pt x="180" y="1"/>
                  </a:lnTo>
                  <a:lnTo>
                    <a:pt x="173" y="1"/>
                  </a:lnTo>
                  <a:lnTo>
                    <a:pt x="167" y="2"/>
                  </a:lnTo>
                  <a:lnTo>
                    <a:pt x="160" y="3"/>
                  </a:lnTo>
                  <a:lnTo>
                    <a:pt x="154" y="4"/>
                  </a:lnTo>
                  <a:lnTo>
                    <a:pt x="147" y="5"/>
                  </a:lnTo>
                  <a:lnTo>
                    <a:pt x="141" y="6"/>
                  </a:lnTo>
                  <a:lnTo>
                    <a:pt x="135" y="8"/>
                  </a:lnTo>
                  <a:lnTo>
                    <a:pt x="129" y="10"/>
                  </a:lnTo>
                  <a:lnTo>
                    <a:pt x="123" y="11"/>
                  </a:lnTo>
                  <a:lnTo>
                    <a:pt x="118" y="12"/>
                  </a:lnTo>
                  <a:lnTo>
                    <a:pt x="112" y="15"/>
                  </a:lnTo>
                  <a:lnTo>
                    <a:pt x="107" y="17"/>
                  </a:lnTo>
                  <a:lnTo>
                    <a:pt x="101" y="19"/>
                  </a:lnTo>
                  <a:lnTo>
                    <a:pt x="95" y="23"/>
                  </a:lnTo>
                  <a:lnTo>
                    <a:pt x="89" y="26"/>
                  </a:lnTo>
                  <a:lnTo>
                    <a:pt x="84" y="30"/>
                  </a:lnTo>
                  <a:lnTo>
                    <a:pt x="78" y="34"/>
                  </a:lnTo>
                  <a:lnTo>
                    <a:pt x="72" y="38"/>
                  </a:lnTo>
                  <a:lnTo>
                    <a:pt x="67" y="43"/>
                  </a:lnTo>
                  <a:lnTo>
                    <a:pt x="62" y="47"/>
                  </a:lnTo>
                  <a:lnTo>
                    <a:pt x="57" y="52"/>
                  </a:lnTo>
                  <a:lnTo>
                    <a:pt x="53" y="57"/>
                  </a:lnTo>
                  <a:lnTo>
                    <a:pt x="48" y="62"/>
                  </a:lnTo>
                  <a:lnTo>
                    <a:pt x="44" y="68"/>
                  </a:lnTo>
                  <a:lnTo>
                    <a:pt x="40" y="73"/>
                  </a:lnTo>
                  <a:lnTo>
                    <a:pt x="36" y="79"/>
                  </a:lnTo>
                  <a:lnTo>
                    <a:pt x="32" y="85"/>
                  </a:lnTo>
                  <a:lnTo>
                    <a:pt x="28" y="91"/>
                  </a:lnTo>
                  <a:lnTo>
                    <a:pt x="25" y="97"/>
                  </a:lnTo>
                  <a:lnTo>
                    <a:pt x="22" y="103"/>
                  </a:lnTo>
                  <a:lnTo>
                    <a:pt x="19" y="109"/>
                  </a:lnTo>
                  <a:lnTo>
                    <a:pt x="16" y="116"/>
                  </a:lnTo>
                  <a:lnTo>
                    <a:pt x="14" y="123"/>
                  </a:lnTo>
                  <a:lnTo>
                    <a:pt x="12" y="129"/>
                  </a:lnTo>
                  <a:lnTo>
                    <a:pt x="9" y="136"/>
                  </a:lnTo>
                  <a:lnTo>
                    <a:pt x="8" y="143"/>
                  </a:lnTo>
                  <a:lnTo>
                    <a:pt x="6" y="150"/>
                  </a:lnTo>
                  <a:lnTo>
                    <a:pt x="4" y="157"/>
                  </a:lnTo>
                  <a:lnTo>
                    <a:pt x="3" y="164"/>
                  </a:lnTo>
                  <a:lnTo>
                    <a:pt x="2" y="171"/>
                  </a:lnTo>
                  <a:lnTo>
                    <a:pt x="1" y="179"/>
                  </a:lnTo>
                  <a:lnTo>
                    <a:pt x="1" y="186"/>
                  </a:lnTo>
                  <a:lnTo>
                    <a:pt x="0" y="193"/>
                  </a:lnTo>
                  <a:lnTo>
                    <a:pt x="0" y="201"/>
                  </a:lnTo>
                  <a:lnTo>
                    <a:pt x="0" y="208"/>
                  </a:lnTo>
                  <a:lnTo>
                    <a:pt x="1" y="215"/>
                  </a:lnTo>
                  <a:lnTo>
                    <a:pt x="1" y="222"/>
                  </a:lnTo>
                  <a:lnTo>
                    <a:pt x="2" y="229"/>
                  </a:lnTo>
                  <a:lnTo>
                    <a:pt x="3" y="236"/>
                  </a:lnTo>
                  <a:lnTo>
                    <a:pt x="4" y="243"/>
                  </a:lnTo>
                  <a:lnTo>
                    <a:pt x="5" y="250"/>
                  </a:lnTo>
                  <a:lnTo>
                    <a:pt x="7" y="256"/>
                  </a:lnTo>
                  <a:lnTo>
                    <a:pt x="9" y="263"/>
                  </a:lnTo>
                  <a:lnTo>
                    <a:pt x="10" y="270"/>
                  </a:lnTo>
                  <a:lnTo>
                    <a:pt x="13" y="276"/>
                  </a:lnTo>
                  <a:lnTo>
                    <a:pt x="15" y="283"/>
                  </a:lnTo>
                  <a:lnTo>
                    <a:pt x="17" y="289"/>
                  </a:lnTo>
                  <a:lnTo>
                    <a:pt x="20" y="296"/>
                  </a:lnTo>
                  <a:lnTo>
                    <a:pt x="23" y="302"/>
                  </a:lnTo>
                  <a:lnTo>
                    <a:pt x="26" y="308"/>
                  </a:lnTo>
                  <a:lnTo>
                    <a:pt x="29" y="315"/>
                  </a:lnTo>
                  <a:lnTo>
                    <a:pt x="32" y="321"/>
                  </a:lnTo>
                  <a:lnTo>
                    <a:pt x="36" y="327"/>
                  </a:lnTo>
                  <a:lnTo>
                    <a:pt x="39" y="333"/>
                  </a:lnTo>
                  <a:lnTo>
                    <a:pt x="43" y="339"/>
                  </a:lnTo>
                  <a:lnTo>
                    <a:pt x="47" y="344"/>
                  </a:lnTo>
                  <a:lnTo>
                    <a:pt x="51" y="350"/>
                  </a:lnTo>
                  <a:lnTo>
                    <a:pt x="56" y="356"/>
                  </a:lnTo>
                  <a:lnTo>
                    <a:pt x="60" y="361"/>
                  </a:lnTo>
                  <a:lnTo>
                    <a:pt x="65" y="367"/>
                  </a:lnTo>
                  <a:lnTo>
                    <a:pt x="69" y="372"/>
                  </a:lnTo>
                  <a:lnTo>
                    <a:pt x="74" y="378"/>
                  </a:lnTo>
                  <a:lnTo>
                    <a:pt x="79" y="383"/>
                  </a:lnTo>
                  <a:lnTo>
                    <a:pt x="85" y="388"/>
                  </a:lnTo>
                  <a:lnTo>
                    <a:pt x="90" y="393"/>
                  </a:lnTo>
                  <a:lnTo>
                    <a:pt x="95" y="398"/>
                  </a:lnTo>
                  <a:lnTo>
                    <a:pt x="101" y="403"/>
                  </a:lnTo>
                  <a:lnTo>
                    <a:pt x="106" y="407"/>
                  </a:lnTo>
                  <a:lnTo>
                    <a:pt x="111" y="411"/>
                  </a:lnTo>
                  <a:lnTo>
                    <a:pt x="117" y="415"/>
                  </a:lnTo>
                  <a:lnTo>
                    <a:pt x="122" y="419"/>
                  </a:lnTo>
                  <a:lnTo>
                    <a:pt x="128" y="422"/>
                  </a:lnTo>
                  <a:lnTo>
                    <a:pt x="134" y="426"/>
                  </a:lnTo>
                  <a:lnTo>
                    <a:pt x="139" y="430"/>
                  </a:lnTo>
                  <a:lnTo>
                    <a:pt x="145" y="433"/>
                  </a:lnTo>
                  <a:lnTo>
                    <a:pt x="151" y="436"/>
                  </a:lnTo>
                  <a:lnTo>
                    <a:pt x="158" y="440"/>
                  </a:lnTo>
                  <a:lnTo>
                    <a:pt x="164" y="443"/>
                  </a:lnTo>
                  <a:lnTo>
                    <a:pt x="170" y="446"/>
                  </a:lnTo>
                  <a:lnTo>
                    <a:pt x="176" y="449"/>
                  </a:lnTo>
                  <a:lnTo>
                    <a:pt x="183" y="451"/>
                  </a:lnTo>
                  <a:lnTo>
                    <a:pt x="189" y="454"/>
                  </a:lnTo>
                  <a:lnTo>
                    <a:pt x="196" y="457"/>
                  </a:lnTo>
                  <a:lnTo>
                    <a:pt x="203" y="459"/>
                  </a:lnTo>
                  <a:lnTo>
                    <a:pt x="210" y="461"/>
                  </a:lnTo>
                  <a:lnTo>
                    <a:pt x="216" y="463"/>
                  </a:lnTo>
                  <a:lnTo>
                    <a:pt x="223" y="466"/>
                  </a:lnTo>
                  <a:lnTo>
                    <a:pt x="230" y="468"/>
                  </a:lnTo>
                  <a:lnTo>
                    <a:pt x="237" y="469"/>
                  </a:lnTo>
                  <a:lnTo>
                    <a:pt x="245" y="471"/>
                  </a:lnTo>
                  <a:lnTo>
                    <a:pt x="252" y="473"/>
                  </a:lnTo>
                  <a:lnTo>
                    <a:pt x="259" y="474"/>
                  </a:lnTo>
                  <a:lnTo>
                    <a:pt x="266" y="475"/>
                  </a:lnTo>
                  <a:lnTo>
                    <a:pt x="274" y="477"/>
                  </a:lnTo>
                  <a:lnTo>
                    <a:pt x="281" y="478"/>
                  </a:lnTo>
                  <a:lnTo>
                    <a:pt x="289" y="479"/>
                  </a:lnTo>
                  <a:lnTo>
                    <a:pt x="296" y="480"/>
                  </a:lnTo>
                  <a:lnTo>
                    <a:pt x="304" y="480"/>
                  </a:lnTo>
                  <a:lnTo>
                    <a:pt x="312" y="481"/>
                  </a:lnTo>
                  <a:lnTo>
                    <a:pt x="319" y="481"/>
                  </a:lnTo>
                  <a:lnTo>
                    <a:pt x="327" y="482"/>
                  </a:lnTo>
                  <a:lnTo>
                    <a:pt x="335" y="482"/>
                  </a:lnTo>
                  <a:lnTo>
                    <a:pt x="343" y="48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06" name="Freeform 430"/>
            <p:cNvSpPr>
              <a:spLocks/>
            </p:cNvSpPr>
            <p:nvPr/>
          </p:nvSpPr>
          <p:spPr bwMode="auto">
            <a:xfrm rot="5400000">
              <a:off x="935576" y="2253799"/>
              <a:ext cx="384920" cy="269793"/>
            </a:xfrm>
            <a:custGeom>
              <a:avLst/>
              <a:gdLst>
                <a:gd name="T0" fmla="*/ 2147483647 w 581"/>
                <a:gd name="T1" fmla="*/ 2147483647 h 411"/>
                <a:gd name="T2" fmla="*/ 2147483647 w 581"/>
                <a:gd name="T3" fmla="*/ 2147483647 h 411"/>
                <a:gd name="T4" fmla="*/ 2147483647 w 581"/>
                <a:gd name="T5" fmla="*/ 2147483647 h 411"/>
                <a:gd name="T6" fmla="*/ 2147483647 w 581"/>
                <a:gd name="T7" fmla="*/ 2147483647 h 411"/>
                <a:gd name="T8" fmla="*/ 2147483647 w 581"/>
                <a:gd name="T9" fmla="*/ 2147483647 h 411"/>
                <a:gd name="T10" fmla="*/ 2147483647 w 581"/>
                <a:gd name="T11" fmla="*/ 2147483647 h 411"/>
                <a:gd name="T12" fmla="*/ 2147483647 w 581"/>
                <a:gd name="T13" fmla="*/ 2147483647 h 411"/>
                <a:gd name="T14" fmla="*/ 2147483647 w 581"/>
                <a:gd name="T15" fmla="*/ 2147483647 h 411"/>
                <a:gd name="T16" fmla="*/ 2147483647 w 581"/>
                <a:gd name="T17" fmla="*/ 2147483647 h 411"/>
                <a:gd name="T18" fmla="*/ 2147483647 w 581"/>
                <a:gd name="T19" fmla="*/ 2147483647 h 411"/>
                <a:gd name="T20" fmla="*/ 2147483647 w 581"/>
                <a:gd name="T21" fmla="*/ 2147483647 h 411"/>
                <a:gd name="T22" fmla="*/ 2147483647 w 581"/>
                <a:gd name="T23" fmla="*/ 2147483647 h 411"/>
                <a:gd name="T24" fmla="*/ 2147483647 w 581"/>
                <a:gd name="T25" fmla="*/ 2147483647 h 411"/>
                <a:gd name="T26" fmla="*/ 2147483647 w 581"/>
                <a:gd name="T27" fmla="*/ 2147483647 h 411"/>
                <a:gd name="T28" fmla="*/ 2147483647 w 581"/>
                <a:gd name="T29" fmla="*/ 2147483647 h 411"/>
                <a:gd name="T30" fmla="*/ 2147483647 w 581"/>
                <a:gd name="T31" fmla="*/ 2147483647 h 411"/>
                <a:gd name="T32" fmla="*/ 2147483647 w 581"/>
                <a:gd name="T33" fmla="*/ 2147483647 h 411"/>
                <a:gd name="T34" fmla="*/ 2147483647 w 581"/>
                <a:gd name="T35" fmla="*/ 2147483647 h 411"/>
                <a:gd name="T36" fmla="*/ 2147483647 w 581"/>
                <a:gd name="T37" fmla="*/ 2147483647 h 411"/>
                <a:gd name="T38" fmla="*/ 2147483647 w 581"/>
                <a:gd name="T39" fmla="*/ 2147483647 h 411"/>
                <a:gd name="T40" fmla="*/ 2147483647 w 581"/>
                <a:gd name="T41" fmla="*/ 2147483647 h 411"/>
                <a:gd name="T42" fmla="*/ 2147483647 w 581"/>
                <a:gd name="T43" fmla="*/ 2147483647 h 411"/>
                <a:gd name="T44" fmla="*/ 2147483647 w 581"/>
                <a:gd name="T45" fmla="*/ 2147483647 h 411"/>
                <a:gd name="T46" fmla="*/ 2147483647 w 581"/>
                <a:gd name="T47" fmla="*/ 2147483647 h 411"/>
                <a:gd name="T48" fmla="*/ 2147483647 w 581"/>
                <a:gd name="T49" fmla="*/ 0 h 411"/>
                <a:gd name="T50" fmla="*/ 2147483647 w 581"/>
                <a:gd name="T51" fmla="*/ 2147483647 h 411"/>
                <a:gd name="T52" fmla="*/ 2147483647 w 581"/>
                <a:gd name="T53" fmla="*/ 2147483647 h 411"/>
                <a:gd name="T54" fmla="*/ 2147483647 w 581"/>
                <a:gd name="T55" fmla="*/ 2147483647 h 411"/>
                <a:gd name="T56" fmla="*/ 2147483647 w 581"/>
                <a:gd name="T57" fmla="*/ 2147483647 h 411"/>
                <a:gd name="T58" fmla="*/ 2147483647 w 581"/>
                <a:gd name="T59" fmla="*/ 2147483647 h 411"/>
                <a:gd name="T60" fmla="*/ 2147483647 w 581"/>
                <a:gd name="T61" fmla="*/ 2147483647 h 411"/>
                <a:gd name="T62" fmla="*/ 2147483647 w 581"/>
                <a:gd name="T63" fmla="*/ 2147483647 h 411"/>
                <a:gd name="T64" fmla="*/ 2147483647 w 581"/>
                <a:gd name="T65" fmla="*/ 0 h 411"/>
                <a:gd name="T66" fmla="*/ 2147483647 w 581"/>
                <a:gd name="T67" fmla="*/ 2147483647 h 411"/>
                <a:gd name="T68" fmla="*/ 2147483647 w 581"/>
                <a:gd name="T69" fmla="*/ 2147483647 h 411"/>
                <a:gd name="T70" fmla="*/ 2147483647 w 581"/>
                <a:gd name="T71" fmla="*/ 2147483647 h 411"/>
                <a:gd name="T72" fmla="*/ 2147483647 w 581"/>
                <a:gd name="T73" fmla="*/ 2147483647 h 411"/>
                <a:gd name="T74" fmla="*/ 2147483647 w 581"/>
                <a:gd name="T75" fmla="*/ 2147483647 h 411"/>
                <a:gd name="T76" fmla="*/ 2147483647 w 581"/>
                <a:gd name="T77" fmla="*/ 2147483647 h 411"/>
                <a:gd name="T78" fmla="*/ 2147483647 w 581"/>
                <a:gd name="T79" fmla="*/ 2147483647 h 411"/>
                <a:gd name="T80" fmla="*/ 2147483647 w 581"/>
                <a:gd name="T81" fmla="*/ 2147483647 h 411"/>
                <a:gd name="T82" fmla="*/ 2147483647 w 581"/>
                <a:gd name="T83" fmla="*/ 2147483647 h 411"/>
                <a:gd name="T84" fmla="*/ 0 w 581"/>
                <a:gd name="T85" fmla="*/ 2147483647 h 411"/>
                <a:gd name="T86" fmla="*/ 2147483647 w 581"/>
                <a:gd name="T87" fmla="*/ 2147483647 h 411"/>
                <a:gd name="T88" fmla="*/ 2147483647 w 581"/>
                <a:gd name="T89" fmla="*/ 2147483647 h 411"/>
                <a:gd name="T90" fmla="*/ 2147483647 w 581"/>
                <a:gd name="T91" fmla="*/ 2147483647 h 411"/>
                <a:gd name="T92" fmla="*/ 2147483647 w 581"/>
                <a:gd name="T93" fmla="*/ 2147483647 h 411"/>
                <a:gd name="T94" fmla="*/ 2147483647 w 581"/>
                <a:gd name="T95" fmla="*/ 2147483647 h 411"/>
                <a:gd name="T96" fmla="*/ 2147483647 w 581"/>
                <a:gd name="T97" fmla="*/ 2147483647 h 411"/>
                <a:gd name="T98" fmla="*/ 2147483647 w 581"/>
                <a:gd name="T99" fmla="*/ 2147483647 h 411"/>
                <a:gd name="T100" fmla="*/ 2147483647 w 581"/>
                <a:gd name="T101" fmla="*/ 2147483647 h 411"/>
                <a:gd name="T102" fmla="*/ 2147483647 w 581"/>
                <a:gd name="T103" fmla="*/ 2147483647 h 411"/>
                <a:gd name="T104" fmla="*/ 2147483647 w 581"/>
                <a:gd name="T105" fmla="*/ 2147483647 h 411"/>
                <a:gd name="T106" fmla="*/ 2147483647 w 581"/>
                <a:gd name="T107" fmla="*/ 2147483647 h 411"/>
                <a:gd name="T108" fmla="*/ 2147483647 w 581"/>
                <a:gd name="T109" fmla="*/ 2147483647 h 411"/>
                <a:gd name="T110" fmla="*/ 2147483647 w 581"/>
                <a:gd name="T111" fmla="*/ 2147483647 h 411"/>
                <a:gd name="T112" fmla="*/ 2147483647 w 581"/>
                <a:gd name="T113" fmla="*/ 2147483647 h 411"/>
                <a:gd name="T114" fmla="*/ 2147483647 w 581"/>
                <a:gd name="T115" fmla="*/ 2147483647 h 4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1"/>
                <a:gd name="T175" fmla="*/ 0 h 411"/>
                <a:gd name="T176" fmla="*/ 581 w 581"/>
                <a:gd name="T177" fmla="*/ 411 h 4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1" h="411">
                  <a:moveTo>
                    <a:pt x="290" y="410"/>
                  </a:moveTo>
                  <a:lnTo>
                    <a:pt x="298" y="410"/>
                  </a:lnTo>
                  <a:lnTo>
                    <a:pt x="306" y="410"/>
                  </a:lnTo>
                  <a:lnTo>
                    <a:pt x="314" y="409"/>
                  </a:lnTo>
                  <a:lnTo>
                    <a:pt x="321" y="409"/>
                  </a:lnTo>
                  <a:lnTo>
                    <a:pt x="329" y="408"/>
                  </a:lnTo>
                  <a:lnTo>
                    <a:pt x="337" y="407"/>
                  </a:lnTo>
                  <a:lnTo>
                    <a:pt x="344" y="406"/>
                  </a:lnTo>
                  <a:lnTo>
                    <a:pt x="352" y="405"/>
                  </a:lnTo>
                  <a:lnTo>
                    <a:pt x="359" y="404"/>
                  </a:lnTo>
                  <a:lnTo>
                    <a:pt x="367" y="402"/>
                  </a:lnTo>
                  <a:lnTo>
                    <a:pt x="374" y="401"/>
                  </a:lnTo>
                  <a:lnTo>
                    <a:pt x="381" y="399"/>
                  </a:lnTo>
                  <a:lnTo>
                    <a:pt x="389" y="397"/>
                  </a:lnTo>
                  <a:lnTo>
                    <a:pt x="396" y="395"/>
                  </a:lnTo>
                  <a:lnTo>
                    <a:pt x="403" y="393"/>
                  </a:lnTo>
                  <a:lnTo>
                    <a:pt x="410" y="390"/>
                  </a:lnTo>
                  <a:lnTo>
                    <a:pt x="416" y="388"/>
                  </a:lnTo>
                  <a:lnTo>
                    <a:pt x="423" y="385"/>
                  </a:lnTo>
                  <a:lnTo>
                    <a:pt x="430" y="382"/>
                  </a:lnTo>
                  <a:lnTo>
                    <a:pt x="436" y="380"/>
                  </a:lnTo>
                  <a:lnTo>
                    <a:pt x="443" y="376"/>
                  </a:lnTo>
                  <a:lnTo>
                    <a:pt x="449" y="373"/>
                  </a:lnTo>
                  <a:lnTo>
                    <a:pt x="455" y="370"/>
                  </a:lnTo>
                  <a:lnTo>
                    <a:pt x="461" y="366"/>
                  </a:lnTo>
                  <a:lnTo>
                    <a:pt x="467" y="363"/>
                  </a:lnTo>
                  <a:lnTo>
                    <a:pt x="473" y="359"/>
                  </a:lnTo>
                  <a:lnTo>
                    <a:pt x="479" y="355"/>
                  </a:lnTo>
                  <a:lnTo>
                    <a:pt x="484" y="351"/>
                  </a:lnTo>
                  <a:lnTo>
                    <a:pt x="490" y="347"/>
                  </a:lnTo>
                  <a:lnTo>
                    <a:pt x="495" y="343"/>
                  </a:lnTo>
                  <a:lnTo>
                    <a:pt x="501" y="338"/>
                  </a:lnTo>
                  <a:lnTo>
                    <a:pt x="506" y="333"/>
                  </a:lnTo>
                  <a:lnTo>
                    <a:pt x="512" y="327"/>
                  </a:lnTo>
                  <a:lnTo>
                    <a:pt x="517" y="322"/>
                  </a:lnTo>
                  <a:lnTo>
                    <a:pt x="522" y="317"/>
                  </a:lnTo>
                  <a:lnTo>
                    <a:pt x="527" y="311"/>
                  </a:lnTo>
                  <a:lnTo>
                    <a:pt x="532" y="305"/>
                  </a:lnTo>
                  <a:lnTo>
                    <a:pt x="536" y="299"/>
                  </a:lnTo>
                  <a:lnTo>
                    <a:pt x="540" y="293"/>
                  </a:lnTo>
                  <a:lnTo>
                    <a:pt x="545" y="287"/>
                  </a:lnTo>
                  <a:lnTo>
                    <a:pt x="549" y="281"/>
                  </a:lnTo>
                  <a:lnTo>
                    <a:pt x="552" y="275"/>
                  </a:lnTo>
                  <a:lnTo>
                    <a:pt x="556" y="269"/>
                  </a:lnTo>
                  <a:lnTo>
                    <a:pt x="559" y="262"/>
                  </a:lnTo>
                  <a:lnTo>
                    <a:pt x="562" y="256"/>
                  </a:lnTo>
                  <a:lnTo>
                    <a:pt x="565" y="249"/>
                  </a:lnTo>
                  <a:lnTo>
                    <a:pt x="567" y="242"/>
                  </a:lnTo>
                  <a:lnTo>
                    <a:pt x="570" y="236"/>
                  </a:lnTo>
                  <a:lnTo>
                    <a:pt x="572" y="229"/>
                  </a:lnTo>
                  <a:lnTo>
                    <a:pt x="574" y="222"/>
                  </a:lnTo>
                  <a:lnTo>
                    <a:pt x="575" y="215"/>
                  </a:lnTo>
                  <a:lnTo>
                    <a:pt x="577" y="208"/>
                  </a:lnTo>
                  <a:lnTo>
                    <a:pt x="578" y="201"/>
                  </a:lnTo>
                  <a:lnTo>
                    <a:pt x="579" y="194"/>
                  </a:lnTo>
                  <a:lnTo>
                    <a:pt x="580" y="187"/>
                  </a:lnTo>
                  <a:lnTo>
                    <a:pt x="580" y="179"/>
                  </a:lnTo>
                  <a:lnTo>
                    <a:pt x="580" y="172"/>
                  </a:lnTo>
                  <a:lnTo>
                    <a:pt x="580" y="165"/>
                  </a:lnTo>
                  <a:lnTo>
                    <a:pt x="580" y="157"/>
                  </a:lnTo>
                  <a:lnTo>
                    <a:pt x="579" y="150"/>
                  </a:lnTo>
                  <a:lnTo>
                    <a:pt x="578" y="142"/>
                  </a:lnTo>
                  <a:lnTo>
                    <a:pt x="577" y="135"/>
                  </a:lnTo>
                  <a:lnTo>
                    <a:pt x="575" y="128"/>
                  </a:lnTo>
                  <a:lnTo>
                    <a:pt x="574" y="121"/>
                  </a:lnTo>
                  <a:lnTo>
                    <a:pt x="572" y="114"/>
                  </a:lnTo>
                  <a:lnTo>
                    <a:pt x="569" y="107"/>
                  </a:lnTo>
                  <a:lnTo>
                    <a:pt x="567" y="100"/>
                  </a:lnTo>
                  <a:lnTo>
                    <a:pt x="564" y="94"/>
                  </a:lnTo>
                  <a:lnTo>
                    <a:pt x="561" y="87"/>
                  </a:lnTo>
                  <a:lnTo>
                    <a:pt x="558" y="81"/>
                  </a:lnTo>
                  <a:lnTo>
                    <a:pt x="554" y="75"/>
                  </a:lnTo>
                  <a:lnTo>
                    <a:pt x="551" y="69"/>
                  </a:lnTo>
                  <a:lnTo>
                    <a:pt x="547" y="63"/>
                  </a:lnTo>
                  <a:lnTo>
                    <a:pt x="543" y="58"/>
                  </a:lnTo>
                  <a:lnTo>
                    <a:pt x="538" y="52"/>
                  </a:lnTo>
                  <a:lnTo>
                    <a:pt x="534" y="47"/>
                  </a:lnTo>
                  <a:lnTo>
                    <a:pt x="529" y="42"/>
                  </a:lnTo>
                  <a:lnTo>
                    <a:pt x="524" y="37"/>
                  </a:lnTo>
                  <a:lnTo>
                    <a:pt x="518" y="33"/>
                  </a:lnTo>
                  <a:lnTo>
                    <a:pt x="513" y="29"/>
                  </a:lnTo>
                  <a:lnTo>
                    <a:pt x="507" y="25"/>
                  </a:lnTo>
                  <a:lnTo>
                    <a:pt x="501" y="21"/>
                  </a:lnTo>
                  <a:lnTo>
                    <a:pt x="495" y="18"/>
                  </a:lnTo>
                  <a:lnTo>
                    <a:pt x="490" y="15"/>
                  </a:lnTo>
                  <a:lnTo>
                    <a:pt x="484" y="12"/>
                  </a:lnTo>
                  <a:lnTo>
                    <a:pt x="478" y="10"/>
                  </a:lnTo>
                  <a:lnTo>
                    <a:pt x="472" y="8"/>
                  </a:lnTo>
                  <a:lnTo>
                    <a:pt x="466" y="7"/>
                  </a:lnTo>
                  <a:lnTo>
                    <a:pt x="460" y="5"/>
                  </a:lnTo>
                  <a:lnTo>
                    <a:pt x="454" y="4"/>
                  </a:lnTo>
                  <a:lnTo>
                    <a:pt x="447" y="3"/>
                  </a:lnTo>
                  <a:lnTo>
                    <a:pt x="440" y="2"/>
                  </a:lnTo>
                  <a:lnTo>
                    <a:pt x="433" y="1"/>
                  </a:lnTo>
                  <a:lnTo>
                    <a:pt x="426" y="1"/>
                  </a:lnTo>
                  <a:lnTo>
                    <a:pt x="419" y="0"/>
                  </a:lnTo>
                  <a:lnTo>
                    <a:pt x="412" y="0"/>
                  </a:lnTo>
                  <a:lnTo>
                    <a:pt x="405" y="0"/>
                  </a:lnTo>
                  <a:lnTo>
                    <a:pt x="397" y="0"/>
                  </a:lnTo>
                  <a:lnTo>
                    <a:pt x="390" y="0"/>
                  </a:lnTo>
                  <a:lnTo>
                    <a:pt x="382" y="1"/>
                  </a:lnTo>
                  <a:lnTo>
                    <a:pt x="375" y="1"/>
                  </a:lnTo>
                  <a:lnTo>
                    <a:pt x="367" y="2"/>
                  </a:lnTo>
                  <a:lnTo>
                    <a:pt x="359" y="3"/>
                  </a:lnTo>
                  <a:lnTo>
                    <a:pt x="351" y="4"/>
                  </a:lnTo>
                  <a:lnTo>
                    <a:pt x="343" y="5"/>
                  </a:lnTo>
                  <a:lnTo>
                    <a:pt x="335" y="6"/>
                  </a:lnTo>
                  <a:lnTo>
                    <a:pt x="327" y="7"/>
                  </a:lnTo>
                  <a:lnTo>
                    <a:pt x="318" y="9"/>
                  </a:lnTo>
                  <a:lnTo>
                    <a:pt x="310" y="10"/>
                  </a:lnTo>
                  <a:lnTo>
                    <a:pt x="302" y="12"/>
                  </a:lnTo>
                  <a:lnTo>
                    <a:pt x="293" y="13"/>
                  </a:lnTo>
                  <a:lnTo>
                    <a:pt x="285" y="12"/>
                  </a:lnTo>
                  <a:lnTo>
                    <a:pt x="276" y="10"/>
                  </a:lnTo>
                  <a:lnTo>
                    <a:pt x="268" y="9"/>
                  </a:lnTo>
                  <a:lnTo>
                    <a:pt x="260" y="7"/>
                  </a:lnTo>
                  <a:lnTo>
                    <a:pt x="252" y="6"/>
                  </a:lnTo>
                  <a:lnTo>
                    <a:pt x="244" y="5"/>
                  </a:lnTo>
                  <a:lnTo>
                    <a:pt x="236" y="4"/>
                  </a:lnTo>
                  <a:lnTo>
                    <a:pt x="228" y="3"/>
                  </a:lnTo>
                  <a:lnTo>
                    <a:pt x="220" y="2"/>
                  </a:lnTo>
                  <a:lnTo>
                    <a:pt x="212" y="2"/>
                  </a:lnTo>
                  <a:lnTo>
                    <a:pt x="204" y="1"/>
                  </a:lnTo>
                  <a:lnTo>
                    <a:pt x="197" y="1"/>
                  </a:lnTo>
                  <a:lnTo>
                    <a:pt x="189" y="0"/>
                  </a:lnTo>
                  <a:lnTo>
                    <a:pt x="182" y="0"/>
                  </a:lnTo>
                  <a:lnTo>
                    <a:pt x="174" y="0"/>
                  </a:lnTo>
                  <a:lnTo>
                    <a:pt x="167" y="0"/>
                  </a:lnTo>
                  <a:lnTo>
                    <a:pt x="160" y="0"/>
                  </a:lnTo>
                  <a:lnTo>
                    <a:pt x="153" y="1"/>
                  </a:lnTo>
                  <a:lnTo>
                    <a:pt x="146" y="1"/>
                  </a:lnTo>
                  <a:lnTo>
                    <a:pt x="139" y="2"/>
                  </a:lnTo>
                  <a:lnTo>
                    <a:pt x="133" y="3"/>
                  </a:lnTo>
                  <a:lnTo>
                    <a:pt x="126" y="4"/>
                  </a:lnTo>
                  <a:lnTo>
                    <a:pt x="120" y="5"/>
                  </a:lnTo>
                  <a:lnTo>
                    <a:pt x="114" y="7"/>
                  </a:lnTo>
                  <a:lnTo>
                    <a:pt x="108" y="9"/>
                  </a:lnTo>
                  <a:lnTo>
                    <a:pt x="102" y="11"/>
                  </a:lnTo>
                  <a:lnTo>
                    <a:pt x="96" y="13"/>
                  </a:lnTo>
                  <a:lnTo>
                    <a:pt x="90" y="15"/>
                  </a:lnTo>
                  <a:lnTo>
                    <a:pt x="85" y="18"/>
                  </a:lnTo>
                  <a:lnTo>
                    <a:pt x="79" y="21"/>
                  </a:lnTo>
                  <a:lnTo>
                    <a:pt x="73" y="25"/>
                  </a:lnTo>
                  <a:lnTo>
                    <a:pt x="67" y="28"/>
                  </a:lnTo>
                  <a:lnTo>
                    <a:pt x="61" y="33"/>
                  </a:lnTo>
                  <a:lnTo>
                    <a:pt x="56" y="37"/>
                  </a:lnTo>
                  <a:lnTo>
                    <a:pt x="51" y="42"/>
                  </a:lnTo>
                  <a:lnTo>
                    <a:pt x="46" y="47"/>
                  </a:lnTo>
                  <a:lnTo>
                    <a:pt x="42" y="52"/>
                  </a:lnTo>
                  <a:lnTo>
                    <a:pt x="37" y="57"/>
                  </a:lnTo>
                  <a:lnTo>
                    <a:pt x="33" y="63"/>
                  </a:lnTo>
                  <a:lnTo>
                    <a:pt x="29" y="69"/>
                  </a:lnTo>
                  <a:lnTo>
                    <a:pt x="25" y="75"/>
                  </a:lnTo>
                  <a:lnTo>
                    <a:pt x="22" y="81"/>
                  </a:lnTo>
                  <a:lnTo>
                    <a:pt x="19" y="87"/>
                  </a:lnTo>
                  <a:lnTo>
                    <a:pt x="16" y="93"/>
                  </a:lnTo>
                  <a:lnTo>
                    <a:pt x="13" y="100"/>
                  </a:lnTo>
                  <a:lnTo>
                    <a:pt x="10" y="107"/>
                  </a:lnTo>
                  <a:lnTo>
                    <a:pt x="8" y="114"/>
                  </a:lnTo>
                  <a:lnTo>
                    <a:pt x="6" y="121"/>
                  </a:lnTo>
                  <a:lnTo>
                    <a:pt x="4" y="128"/>
                  </a:lnTo>
                  <a:lnTo>
                    <a:pt x="3" y="135"/>
                  </a:lnTo>
                  <a:lnTo>
                    <a:pt x="2" y="142"/>
                  </a:lnTo>
                  <a:lnTo>
                    <a:pt x="1" y="150"/>
                  </a:lnTo>
                  <a:lnTo>
                    <a:pt x="0" y="157"/>
                  </a:lnTo>
                  <a:lnTo>
                    <a:pt x="0" y="164"/>
                  </a:lnTo>
                  <a:lnTo>
                    <a:pt x="0" y="172"/>
                  </a:lnTo>
                  <a:lnTo>
                    <a:pt x="0" y="179"/>
                  </a:lnTo>
                  <a:lnTo>
                    <a:pt x="0" y="187"/>
                  </a:lnTo>
                  <a:lnTo>
                    <a:pt x="1" y="194"/>
                  </a:lnTo>
                  <a:lnTo>
                    <a:pt x="2" y="201"/>
                  </a:lnTo>
                  <a:lnTo>
                    <a:pt x="3" y="208"/>
                  </a:lnTo>
                  <a:lnTo>
                    <a:pt x="4" y="215"/>
                  </a:lnTo>
                  <a:lnTo>
                    <a:pt x="6" y="222"/>
                  </a:lnTo>
                  <a:lnTo>
                    <a:pt x="8" y="229"/>
                  </a:lnTo>
                  <a:lnTo>
                    <a:pt x="10" y="236"/>
                  </a:lnTo>
                  <a:lnTo>
                    <a:pt x="12" y="242"/>
                  </a:lnTo>
                  <a:lnTo>
                    <a:pt x="15" y="249"/>
                  </a:lnTo>
                  <a:lnTo>
                    <a:pt x="18" y="256"/>
                  </a:lnTo>
                  <a:lnTo>
                    <a:pt x="21" y="262"/>
                  </a:lnTo>
                  <a:lnTo>
                    <a:pt x="24" y="269"/>
                  </a:lnTo>
                  <a:lnTo>
                    <a:pt x="27" y="275"/>
                  </a:lnTo>
                  <a:lnTo>
                    <a:pt x="31" y="281"/>
                  </a:lnTo>
                  <a:lnTo>
                    <a:pt x="35" y="287"/>
                  </a:lnTo>
                  <a:lnTo>
                    <a:pt x="39" y="293"/>
                  </a:lnTo>
                  <a:lnTo>
                    <a:pt x="43" y="299"/>
                  </a:lnTo>
                  <a:lnTo>
                    <a:pt x="48" y="305"/>
                  </a:lnTo>
                  <a:lnTo>
                    <a:pt x="53" y="311"/>
                  </a:lnTo>
                  <a:lnTo>
                    <a:pt x="58" y="317"/>
                  </a:lnTo>
                  <a:lnTo>
                    <a:pt x="63" y="322"/>
                  </a:lnTo>
                  <a:lnTo>
                    <a:pt x="68" y="327"/>
                  </a:lnTo>
                  <a:lnTo>
                    <a:pt x="73" y="333"/>
                  </a:lnTo>
                  <a:lnTo>
                    <a:pt x="79" y="338"/>
                  </a:lnTo>
                  <a:lnTo>
                    <a:pt x="85" y="343"/>
                  </a:lnTo>
                  <a:lnTo>
                    <a:pt x="90" y="347"/>
                  </a:lnTo>
                  <a:lnTo>
                    <a:pt x="95" y="351"/>
                  </a:lnTo>
                  <a:lnTo>
                    <a:pt x="101" y="355"/>
                  </a:lnTo>
                  <a:lnTo>
                    <a:pt x="107" y="359"/>
                  </a:lnTo>
                  <a:lnTo>
                    <a:pt x="112" y="363"/>
                  </a:lnTo>
                  <a:lnTo>
                    <a:pt x="118" y="366"/>
                  </a:lnTo>
                  <a:lnTo>
                    <a:pt x="124" y="370"/>
                  </a:lnTo>
                  <a:lnTo>
                    <a:pt x="130" y="373"/>
                  </a:lnTo>
                  <a:lnTo>
                    <a:pt x="137" y="376"/>
                  </a:lnTo>
                  <a:lnTo>
                    <a:pt x="143" y="380"/>
                  </a:lnTo>
                  <a:lnTo>
                    <a:pt x="150" y="382"/>
                  </a:lnTo>
                  <a:lnTo>
                    <a:pt x="156" y="385"/>
                  </a:lnTo>
                  <a:lnTo>
                    <a:pt x="163" y="388"/>
                  </a:lnTo>
                  <a:lnTo>
                    <a:pt x="170" y="390"/>
                  </a:lnTo>
                  <a:lnTo>
                    <a:pt x="177" y="393"/>
                  </a:lnTo>
                  <a:lnTo>
                    <a:pt x="184" y="395"/>
                  </a:lnTo>
                  <a:lnTo>
                    <a:pt x="191" y="397"/>
                  </a:lnTo>
                  <a:lnTo>
                    <a:pt x="198" y="399"/>
                  </a:lnTo>
                  <a:lnTo>
                    <a:pt x="205" y="401"/>
                  </a:lnTo>
                  <a:lnTo>
                    <a:pt x="213" y="402"/>
                  </a:lnTo>
                  <a:lnTo>
                    <a:pt x="220" y="404"/>
                  </a:lnTo>
                  <a:lnTo>
                    <a:pt x="228" y="405"/>
                  </a:lnTo>
                  <a:lnTo>
                    <a:pt x="235" y="406"/>
                  </a:lnTo>
                  <a:lnTo>
                    <a:pt x="243" y="407"/>
                  </a:lnTo>
                  <a:lnTo>
                    <a:pt x="251" y="408"/>
                  </a:lnTo>
                  <a:lnTo>
                    <a:pt x="258" y="409"/>
                  </a:lnTo>
                  <a:lnTo>
                    <a:pt x="266" y="409"/>
                  </a:lnTo>
                  <a:lnTo>
                    <a:pt x="274" y="410"/>
                  </a:lnTo>
                  <a:lnTo>
                    <a:pt x="282" y="410"/>
                  </a:lnTo>
                  <a:lnTo>
                    <a:pt x="290" y="410"/>
                  </a:lnTo>
                </a:path>
              </a:pathLst>
            </a:custGeom>
            <a:solidFill>
              <a:srgbClr val="999999"/>
            </a:solidFill>
            <a:ln w="12700" cap="rnd">
              <a:solidFill>
                <a:schemeClr val="tx1"/>
              </a:solidFill>
              <a:round/>
              <a:headEnd/>
              <a:tailEnd/>
            </a:ln>
          </p:spPr>
          <p:txBody>
            <a:bodyPr/>
            <a:lstStyle/>
            <a:p>
              <a:endParaRPr lang="da-DK"/>
            </a:p>
          </p:txBody>
        </p:sp>
        <p:sp>
          <p:nvSpPr>
            <p:cNvPr id="28707" name="Freeform 431"/>
            <p:cNvSpPr>
              <a:spLocks/>
            </p:cNvSpPr>
            <p:nvPr/>
          </p:nvSpPr>
          <p:spPr bwMode="auto">
            <a:xfrm rot="5400000">
              <a:off x="935576" y="2253799"/>
              <a:ext cx="384920" cy="269793"/>
            </a:xfrm>
            <a:custGeom>
              <a:avLst/>
              <a:gdLst>
                <a:gd name="T0" fmla="*/ 2147483647 w 581"/>
                <a:gd name="T1" fmla="*/ 2147483647 h 411"/>
                <a:gd name="T2" fmla="*/ 2147483647 w 581"/>
                <a:gd name="T3" fmla="*/ 2147483647 h 411"/>
                <a:gd name="T4" fmla="*/ 2147483647 w 581"/>
                <a:gd name="T5" fmla="*/ 2147483647 h 411"/>
                <a:gd name="T6" fmla="*/ 2147483647 w 581"/>
                <a:gd name="T7" fmla="*/ 2147483647 h 411"/>
                <a:gd name="T8" fmla="*/ 2147483647 w 581"/>
                <a:gd name="T9" fmla="*/ 2147483647 h 411"/>
                <a:gd name="T10" fmla="*/ 2147483647 w 581"/>
                <a:gd name="T11" fmla="*/ 2147483647 h 411"/>
                <a:gd name="T12" fmla="*/ 2147483647 w 581"/>
                <a:gd name="T13" fmla="*/ 2147483647 h 411"/>
                <a:gd name="T14" fmla="*/ 2147483647 w 581"/>
                <a:gd name="T15" fmla="*/ 2147483647 h 411"/>
                <a:gd name="T16" fmla="*/ 2147483647 w 581"/>
                <a:gd name="T17" fmla="*/ 2147483647 h 411"/>
                <a:gd name="T18" fmla="*/ 2147483647 w 581"/>
                <a:gd name="T19" fmla="*/ 2147483647 h 411"/>
                <a:gd name="T20" fmla="*/ 2147483647 w 581"/>
                <a:gd name="T21" fmla="*/ 2147483647 h 411"/>
                <a:gd name="T22" fmla="*/ 2147483647 w 581"/>
                <a:gd name="T23" fmla="*/ 2147483647 h 411"/>
                <a:gd name="T24" fmla="*/ 2147483647 w 581"/>
                <a:gd name="T25" fmla="*/ 2147483647 h 411"/>
                <a:gd name="T26" fmla="*/ 2147483647 w 581"/>
                <a:gd name="T27" fmla="*/ 2147483647 h 411"/>
                <a:gd name="T28" fmla="*/ 2147483647 w 581"/>
                <a:gd name="T29" fmla="*/ 2147483647 h 411"/>
                <a:gd name="T30" fmla="*/ 2147483647 w 581"/>
                <a:gd name="T31" fmla="*/ 2147483647 h 411"/>
                <a:gd name="T32" fmla="*/ 2147483647 w 581"/>
                <a:gd name="T33" fmla="*/ 2147483647 h 411"/>
                <a:gd name="T34" fmla="*/ 2147483647 w 581"/>
                <a:gd name="T35" fmla="*/ 2147483647 h 411"/>
                <a:gd name="T36" fmla="*/ 2147483647 w 581"/>
                <a:gd name="T37" fmla="*/ 2147483647 h 411"/>
                <a:gd name="T38" fmla="*/ 2147483647 w 581"/>
                <a:gd name="T39" fmla="*/ 2147483647 h 411"/>
                <a:gd name="T40" fmla="*/ 2147483647 w 581"/>
                <a:gd name="T41" fmla="*/ 2147483647 h 411"/>
                <a:gd name="T42" fmla="*/ 2147483647 w 581"/>
                <a:gd name="T43" fmla="*/ 2147483647 h 411"/>
                <a:gd name="T44" fmla="*/ 2147483647 w 581"/>
                <a:gd name="T45" fmla="*/ 2147483647 h 411"/>
                <a:gd name="T46" fmla="*/ 2147483647 w 581"/>
                <a:gd name="T47" fmla="*/ 2147483647 h 411"/>
                <a:gd name="T48" fmla="*/ 2147483647 w 581"/>
                <a:gd name="T49" fmla="*/ 0 h 411"/>
                <a:gd name="T50" fmla="*/ 2147483647 w 581"/>
                <a:gd name="T51" fmla="*/ 2147483647 h 411"/>
                <a:gd name="T52" fmla="*/ 2147483647 w 581"/>
                <a:gd name="T53" fmla="*/ 2147483647 h 411"/>
                <a:gd name="T54" fmla="*/ 2147483647 w 581"/>
                <a:gd name="T55" fmla="*/ 2147483647 h 411"/>
                <a:gd name="T56" fmla="*/ 2147483647 w 581"/>
                <a:gd name="T57" fmla="*/ 2147483647 h 411"/>
                <a:gd name="T58" fmla="*/ 2147483647 w 581"/>
                <a:gd name="T59" fmla="*/ 2147483647 h 411"/>
                <a:gd name="T60" fmla="*/ 2147483647 w 581"/>
                <a:gd name="T61" fmla="*/ 2147483647 h 411"/>
                <a:gd name="T62" fmla="*/ 2147483647 w 581"/>
                <a:gd name="T63" fmla="*/ 2147483647 h 411"/>
                <a:gd name="T64" fmla="*/ 2147483647 w 581"/>
                <a:gd name="T65" fmla="*/ 0 h 411"/>
                <a:gd name="T66" fmla="*/ 2147483647 w 581"/>
                <a:gd name="T67" fmla="*/ 2147483647 h 411"/>
                <a:gd name="T68" fmla="*/ 2147483647 w 581"/>
                <a:gd name="T69" fmla="*/ 2147483647 h 411"/>
                <a:gd name="T70" fmla="*/ 2147483647 w 581"/>
                <a:gd name="T71" fmla="*/ 2147483647 h 411"/>
                <a:gd name="T72" fmla="*/ 2147483647 w 581"/>
                <a:gd name="T73" fmla="*/ 2147483647 h 411"/>
                <a:gd name="T74" fmla="*/ 2147483647 w 581"/>
                <a:gd name="T75" fmla="*/ 2147483647 h 411"/>
                <a:gd name="T76" fmla="*/ 2147483647 w 581"/>
                <a:gd name="T77" fmla="*/ 2147483647 h 411"/>
                <a:gd name="T78" fmla="*/ 2147483647 w 581"/>
                <a:gd name="T79" fmla="*/ 2147483647 h 411"/>
                <a:gd name="T80" fmla="*/ 2147483647 w 581"/>
                <a:gd name="T81" fmla="*/ 2147483647 h 411"/>
                <a:gd name="T82" fmla="*/ 2147483647 w 581"/>
                <a:gd name="T83" fmla="*/ 2147483647 h 411"/>
                <a:gd name="T84" fmla="*/ 0 w 581"/>
                <a:gd name="T85" fmla="*/ 2147483647 h 411"/>
                <a:gd name="T86" fmla="*/ 2147483647 w 581"/>
                <a:gd name="T87" fmla="*/ 2147483647 h 411"/>
                <a:gd name="T88" fmla="*/ 2147483647 w 581"/>
                <a:gd name="T89" fmla="*/ 2147483647 h 411"/>
                <a:gd name="T90" fmla="*/ 2147483647 w 581"/>
                <a:gd name="T91" fmla="*/ 2147483647 h 411"/>
                <a:gd name="T92" fmla="*/ 2147483647 w 581"/>
                <a:gd name="T93" fmla="*/ 2147483647 h 411"/>
                <a:gd name="T94" fmla="*/ 2147483647 w 581"/>
                <a:gd name="T95" fmla="*/ 2147483647 h 411"/>
                <a:gd name="T96" fmla="*/ 2147483647 w 581"/>
                <a:gd name="T97" fmla="*/ 2147483647 h 411"/>
                <a:gd name="T98" fmla="*/ 2147483647 w 581"/>
                <a:gd name="T99" fmla="*/ 2147483647 h 411"/>
                <a:gd name="T100" fmla="*/ 2147483647 w 581"/>
                <a:gd name="T101" fmla="*/ 2147483647 h 411"/>
                <a:gd name="T102" fmla="*/ 2147483647 w 581"/>
                <a:gd name="T103" fmla="*/ 2147483647 h 411"/>
                <a:gd name="T104" fmla="*/ 2147483647 w 581"/>
                <a:gd name="T105" fmla="*/ 2147483647 h 411"/>
                <a:gd name="T106" fmla="*/ 2147483647 w 581"/>
                <a:gd name="T107" fmla="*/ 2147483647 h 411"/>
                <a:gd name="T108" fmla="*/ 2147483647 w 581"/>
                <a:gd name="T109" fmla="*/ 2147483647 h 411"/>
                <a:gd name="T110" fmla="*/ 2147483647 w 581"/>
                <a:gd name="T111" fmla="*/ 2147483647 h 411"/>
                <a:gd name="T112" fmla="*/ 2147483647 w 581"/>
                <a:gd name="T113" fmla="*/ 2147483647 h 411"/>
                <a:gd name="T114" fmla="*/ 2147483647 w 581"/>
                <a:gd name="T115" fmla="*/ 2147483647 h 4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1"/>
                <a:gd name="T175" fmla="*/ 0 h 411"/>
                <a:gd name="T176" fmla="*/ 581 w 581"/>
                <a:gd name="T177" fmla="*/ 411 h 4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1" h="411">
                  <a:moveTo>
                    <a:pt x="290" y="410"/>
                  </a:moveTo>
                  <a:lnTo>
                    <a:pt x="298" y="410"/>
                  </a:lnTo>
                  <a:lnTo>
                    <a:pt x="306" y="410"/>
                  </a:lnTo>
                  <a:lnTo>
                    <a:pt x="314" y="409"/>
                  </a:lnTo>
                  <a:lnTo>
                    <a:pt x="321" y="409"/>
                  </a:lnTo>
                  <a:lnTo>
                    <a:pt x="329" y="408"/>
                  </a:lnTo>
                  <a:lnTo>
                    <a:pt x="337" y="407"/>
                  </a:lnTo>
                  <a:lnTo>
                    <a:pt x="344" y="406"/>
                  </a:lnTo>
                  <a:lnTo>
                    <a:pt x="352" y="405"/>
                  </a:lnTo>
                  <a:lnTo>
                    <a:pt x="359" y="404"/>
                  </a:lnTo>
                  <a:lnTo>
                    <a:pt x="367" y="402"/>
                  </a:lnTo>
                  <a:lnTo>
                    <a:pt x="374" y="401"/>
                  </a:lnTo>
                  <a:lnTo>
                    <a:pt x="381" y="399"/>
                  </a:lnTo>
                  <a:lnTo>
                    <a:pt x="389" y="397"/>
                  </a:lnTo>
                  <a:lnTo>
                    <a:pt x="396" y="395"/>
                  </a:lnTo>
                  <a:lnTo>
                    <a:pt x="403" y="393"/>
                  </a:lnTo>
                  <a:lnTo>
                    <a:pt x="410" y="390"/>
                  </a:lnTo>
                  <a:lnTo>
                    <a:pt x="416" y="388"/>
                  </a:lnTo>
                  <a:lnTo>
                    <a:pt x="423" y="385"/>
                  </a:lnTo>
                  <a:lnTo>
                    <a:pt x="430" y="382"/>
                  </a:lnTo>
                  <a:lnTo>
                    <a:pt x="436" y="380"/>
                  </a:lnTo>
                  <a:lnTo>
                    <a:pt x="443" y="376"/>
                  </a:lnTo>
                  <a:lnTo>
                    <a:pt x="449" y="373"/>
                  </a:lnTo>
                  <a:lnTo>
                    <a:pt x="455" y="370"/>
                  </a:lnTo>
                  <a:lnTo>
                    <a:pt x="461" y="366"/>
                  </a:lnTo>
                  <a:lnTo>
                    <a:pt x="467" y="363"/>
                  </a:lnTo>
                  <a:lnTo>
                    <a:pt x="473" y="359"/>
                  </a:lnTo>
                  <a:lnTo>
                    <a:pt x="479" y="355"/>
                  </a:lnTo>
                  <a:lnTo>
                    <a:pt x="484" y="351"/>
                  </a:lnTo>
                  <a:lnTo>
                    <a:pt x="490" y="347"/>
                  </a:lnTo>
                  <a:lnTo>
                    <a:pt x="495" y="343"/>
                  </a:lnTo>
                  <a:lnTo>
                    <a:pt x="501" y="338"/>
                  </a:lnTo>
                  <a:lnTo>
                    <a:pt x="506" y="333"/>
                  </a:lnTo>
                  <a:lnTo>
                    <a:pt x="512" y="327"/>
                  </a:lnTo>
                  <a:lnTo>
                    <a:pt x="517" y="322"/>
                  </a:lnTo>
                  <a:lnTo>
                    <a:pt x="522" y="317"/>
                  </a:lnTo>
                  <a:lnTo>
                    <a:pt x="527" y="311"/>
                  </a:lnTo>
                  <a:lnTo>
                    <a:pt x="532" y="305"/>
                  </a:lnTo>
                  <a:lnTo>
                    <a:pt x="536" y="299"/>
                  </a:lnTo>
                  <a:lnTo>
                    <a:pt x="540" y="293"/>
                  </a:lnTo>
                  <a:lnTo>
                    <a:pt x="545" y="287"/>
                  </a:lnTo>
                  <a:lnTo>
                    <a:pt x="549" y="281"/>
                  </a:lnTo>
                  <a:lnTo>
                    <a:pt x="552" y="275"/>
                  </a:lnTo>
                  <a:lnTo>
                    <a:pt x="556" y="269"/>
                  </a:lnTo>
                  <a:lnTo>
                    <a:pt x="559" y="262"/>
                  </a:lnTo>
                  <a:lnTo>
                    <a:pt x="562" y="256"/>
                  </a:lnTo>
                  <a:lnTo>
                    <a:pt x="565" y="249"/>
                  </a:lnTo>
                  <a:lnTo>
                    <a:pt x="567" y="242"/>
                  </a:lnTo>
                  <a:lnTo>
                    <a:pt x="570" y="236"/>
                  </a:lnTo>
                  <a:lnTo>
                    <a:pt x="572" y="229"/>
                  </a:lnTo>
                  <a:lnTo>
                    <a:pt x="574" y="222"/>
                  </a:lnTo>
                  <a:lnTo>
                    <a:pt x="575" y="215"/>
                  </a:lnTo>
                  <a:lnTo>
                    <a:pt x="577" y="208"/>
                  </a:lnTo>
                  <a:lnTo>
                    <a:pt x="578" y="201"/>
                  </a:lnTo>
                  <a:lnTo>
                    <a:pt x="579" y="194"/>
                  </a:lnTo>
                  <a:lnTo>
                    <a:pt x="580" y="187"/>
                  </a:lnTo>
                  <a:lnTo>
                    <a:pt x="580" y="179"/>
                  </a:lnTo>
                  <a:lnTo>
                    <a:pt x="580" y="172"/>
                  </a:lnTo>
                  <a:lnTo>
                    <a:pt x="580" y="165"/>
                  </a:lnTo>
                  <a:lnTo>
                    <a:pt x="580" y="157"/>
                  </a:lnTo>
                  <a:lnTo>
                    <a:pt x="579" y="150"/>
                  </a:lnTo>
                  <a:lnTo>
                    <a:pt x="578" y="142"/>
                  </a:lnTo>
                  <a:lnTo>
                    <a:pt x="577" y="135"/>
                  </a:lnTo>
                  <a:lnTo>
                    <a:pt x="575" y="128"/>
                  </a:lnTo>
                  <a:lnTo>
                    <a:pt x="574" y="121"/>
                  </a:lnTo>
                  <a:lnTo>
                    <a:pt x="572" y="114"/>
                  </a:lnTo>
                  <a:lnTo>
                    <a:pt x="569" y="107"/>
                  </a:lnTo>
                  <a:lnTo>
                    <a:pt x="567" y="100"/>
                  </a:lnTo>
                  <a:lnTo>
                    <a:pt x="564" y="94"/>
                  </a:lnTo>
                  <a:lnTo>
                    <a:pt x="561" y="87"/>
                  </a:lnTo>
                  <a:lnTo>
                    <a:pt x="558" y="81"/>
                  </a:lnTo>
                  <a:lnTo>
                    <a:pt x="554" y="75"/>
                  </a:lnTo>
                  <a:lnTo>
                    <a:pt x="551" y="69"/>
                  </a:lnTo>
                  <a:lnTo>
                    <a:pt x="547" y="63"/>
                  </a:lnTo>
                  <a:lnTo>
                    <a:pt x="543" y="58"/>
                  </a:lnTo>
                  <a:lnTo>
                    <a:pt x="538" y="52"/>
                  </a:lnTo>
                  <a:lnTo>
                    <a:pt x="534" y="47"/>
                  </a:lnTo>
                  <a:lnTo>
                    <a:pt x="529" y="42"/>
                  </a:lnTo>
                  <a:lnTo>
                    <a:pt x="524" y="37"/>
                  </a:lnTo>
                  <a:lnTo>
                    <a:pt x="518" y="33"/>
                  </a:lnTo>
                  <a:lnTo>
                    <a:pt x="513" y="29"/>
                  </a:lnTo>
                  <a:lnTo>
                    <a:pt x="507" y="25"/>
                  </a:lnTo>
                  <a:lnTo>
                    <a:pt x="501" y="21"/>
                  </a:lnTo>
                  <a:lnTo>
                    <a:pt x="495" y="18"/>
                  </a:lnTo>
                  <a:lnTo>
                    <a:pt x="490" y="15"/>
                  </a:lnTo>
                  <a:lnTo>
                    <a:pt x="484" y="12"/>
                  </a:lnTo>
                  <a:lnTo>
                    <a:pt x="478" y="10"/>
                  </a:lnTo>
                  <a:lnTo>
                    <a:pt x="472" y="8"/>
                  </a:lnTo>
                  <a:lnTo>
                    <a:pt x="466" y="7"/>
                  </a:lnTo>
                  <a:lnTo>
                    <a:pt x="460" y="5"/>
                  </a:lnTo>
                  <a:lnTo>
                    <a:pt x="454" y="4"/>
                  </a:lnTo>
                  <a:lnTo>
                    <a:pt x="447" y="3"/>
                  </a:lnTo>
                  <a:lnTo>
                    <a:pt x="440" y="2"/>
                  </a:lnTo>
                  <a:lnTo>
                    <a:pt x="433" y="1"/>
                  </a:lnTo>
                  <a:lnTo>
                    <a:pt x="426" y="1"/>
                  </a:lnTo>
                  <a:lnTo>
                    <a:pt x="419" y="0"/>
                  </a:lnTo>
                  <a:lnTo>
                    <a:pt x="412" y="0"/>
                  </a:lnTo>
                  <a:lnTo>
                    <a:pt x="405" y="0"/>
                  </a:lnTo>
                  <a:lnTo>
                    <a:pt x="397" y="0"/>
                  </a:lnTo>
                  <a:lnTo>
                    <a:pt x="390" y="0"/>
                  </a:lnTo>
                  <a:lnTo>
                    <a:pt x="382" y="1"/>
                  </a:lnTo>
                  <a:lnTo>
                    <a:pt x="375" y="1"/>
                  </a:lnTo>
                  <a:lnTo>
                    <a:pt x="367" y="2"/>
                  </a:lnTo>
                  <a:lnTo>
                    <a:pt x="359" y="3"/>
                  </a:lnTo>
                  <a:lnTo>
                    <a:pt x="351" y="4"/>
                  </a:lnTo>
                  <a:lnTo>
                    <a:pt x="343" y="5"/>
                  </a:lnTo>
                  <a:lnTo>
                    <a:pt x="335" y="6"/>
                  </a:lnTo>
                  <a:lnTo>
                    <a:pt x="327" y="7"/>
                  </a:lnTo>
                  <a:lnTo>
                    <a:pt x="318" y="9"/>
                  </a:lnTo>
                  <a:lnTo>
                    <a:pt x="310" y="10"/>
                  </a:lnTo>
                  <a:lnTo>
                    <a:pt x="302" y="12"/>
                  </a:lnTo>
                  <a:lnTo>
                    <a:pt x="293" y="13"/>
                  </a:lnTo>
                  <a:lnTo>
                    <a:pt x="285" y="12"/>
                  </a:lnTo>
                  <a:lnTo>
                    <a:pt x="276" y="10"/>
                  </a:lnTo>
                  <a:lnTo>
                    <a:pt x="268" y="9"/>
                  </a:lnTo>
                  <a:lnTo>
                    <a:pt x="260" y="7"/>
                  </a:lnTo>
                  <a:lnTo>
                    <a:pt x="252" y="6"/>
                  </a:lnTo>
                  <a:lnTo>
                    <a:pt x="244" y="5"/>
                  </a:lnTo>
                  <a:lnTo>
                    <a:pt x="236" y="4"/>
                  </a:lnTo>
                  <a:lnTo>
                    <a:pt x="228" y="3"/>
                  </a:lnTo>
                  <a:lnTo>
                    <a:pt x="220" y="2"/>
                  </a:lnTo>
                  <a:lnTo>
                    <a:pt x="212" y="2"/>
                  </a:lnTo>
                  <a:lnTo>
                    <a:pt x="204" y="1"/>
                  </a:lnTo>
                  <a:lnTo>
                    <a:pt x="197" y="1"/>
                  </a:lnTo>
                  <a:lnTo>
                    <a:pt x="189" y="0"/>
                  </a:lnTo>
                  <a:lnTo>
                    <a:pt x="182" y="0"/>
                  </a:lnTo>
                  <a:lnTo>
                    <a:pt x="174" y="0"/>
                  </a:lnTo>
                  <a:lnTo>
                    <a:pt x="167" y="0"/>
                  </a:lnTo>
                  <a:lnTo>
                    <a:pt x="160" y="0"/>
                  </a:lnTo>
                  <a:lnTo>
                    <a:pt x="153" y="1"/>
                  </a:lnTo>
                  <a:lnTo>
                    <a:pt x="146" y="1"/>
                  </a:lnTo>
                  <a:lnTo>
                    <a:pt x="139" y="2"/>
                  </a:lnTo>
                  <a:lnTo>
                    <a:pt x="133" y="3"/>
                  </a:lnTo>
                  <a:lnTo>
                    <a:pt x="126" y="4"/>
                  </a:lnTo>
                  <a:lnTo>
                    <a:pt x="120" y="5"/>
                  </a:lnTo>
                  <a:lnTo>
                    <a:pt x="114" y="7"/>
                  </a:lnTo>
                  <a:lnTo>
                    <a:pt x="108" y="9"/>
                  </a:lnTo>
                  <a:lnTo>
                    <a:pt x="102" y="11"/>
                  </a:lnTo>
                  <a:lnTo>
                    <a:pt x="96" y="13"/>
                  </a:lnTo>
                  <a:lnTo>
                    <a:pt x="90" y="15"/>
                  </a:lnTo>
                  <a:lnTo>
                    <a:pt x="85" y="18"/>
                  </a:lnTo>
                  <a:lnTo>
                    <a:pt x="79" y="21"/>
                  </a:lnTo>
                  <a:lnTo>
                    <a:pt x="73" y="25"/>
                  </a:lnTo>
                  <a:lnTo>
                    <a:pt x="67" y="28"/>
                  </a:lnTo>
                  <a:lnTo>
                    <a:pt x="61" y="33"/>
                  </a:lnTo>
                  <a:lnTo>
                    <a:pt x="56" y="37"/>
                  </a:lnTo>
                  <a:lnTo>
                    <a:pt x="51" y="42"/>
                  </a:lnTo>
                  <a:lnTo>
                    <a:pt x="46" y="47"/>
                  </a:lnTo>
                  <a:lnTo>
                    <a:pt x="42" y="52"/>
                  </a:lnTo>
                  <a:lnTo>
                    <a:pt x="37" y="57"/>
                  </a:lnTo>
                  <a:lnTo>
                    <a:pt x="33" y="63"/>
                  </a:lnTo>
                  <a:lnTo>
                    <a:pt x="29" y="69"/>
                  </a:lnTo>
                  <a:lnTo>
                    <a:pt x="25" y="75"/>
                  </a:lnTo>
                  <a:lnTo>
                    <a:pt x="22" y="81"/>
                  </a:lnTo>
                  <a:lnTo>
                    <a:pt x="19" y="87"/>
                  </a:lnTo>
                  <a:lnTo>
                    <a:pt x="16" y="93"/>
                  </a:lnTo>
                  <a:lnTo>
                    <a:pt x="13" y="100"/>
                  </a:lnTo>
                  <a:lnTo>
                    <a:pt x="10" y="107"/>
                  </a:lnTo>
                  <a:lnTo>
                    <a:pt x="8" y="114"/>
                  </a:lnTo>
                  <a:lnTo>
                    <a:pt x="6" y="121"/>
                  </a:lnTo>
                  <a:lnTo>
                    <a:pt x="4" y="128"/>
                  </a:lnTo>
                  <a:lnTo>
                    <a:pt x="3" y="135"/>
                  </a:lnTo>
                  <a:lnTo>
                    <a:pt x="2" y="142"/>
                  </a:lnTo>
                  <a:lnTo>
                    <a:pt x="1" y="150"/>
                  </a:lnTo>
                  <a:lnTo>
                    <a:pt x="0" y="157"/>
                  </a:lnTo>
                  <a:lnTo>
                    <a:pt x="0" y="164"/>
                  </a:lnTo>
                  <a:lnTo>
                    <a:pt x="0" y="172"/>
                  </a:lnTo>
                  <a:lnTo>
                    <a:pt x="0" y="179"/>
                  </a:lnTo>
                  <a:lnTo>
                    <a:pt x="0" y="187"/>
                  </a:lnTo>
                  <a:lnTo>
                    <a:pt x="1" y="194"/>
                  </a:lnTo>
                  <a:lnTo>
                    <a:pt x="2" y="201"/>
                  </a:lnTo>
                  <a:lnTo>
                    <a:pt x="3" y="208"/>
                  </a:lnTo>
                  <a:lnTo>
                    <a:pt x="4" y="215"/>
                  </a:lnTo>
                  <a:lnTo>
                    <a:pt x="6" y="222"/>
                  </a:lnTo>
                  <a:lnTo>
                    <a:pt x="8" y="229"/>
                  </a:lnTo>
                  <a:lnTo>
                    <a:pt x="10" y="236"/>
                  </a:lnTo>
                  <a:lnTo>
                    <a:pt x="12" y="242"/>
                  </a:lnTo>
                  <a:lnTo>
                    <a:pt x="15" y="249"/>
                  </a:lnTo>
                  <a:lnTo>
                    <a:pt x="18" y="256"/>
                  </a:lnTo>
                  <a:lnTo>
                    <a:pt x="21" y="262"/>
                  </a:lnTo>
                  <a:lnTo>
                    <a:pt x="24" y="269"/>
                  </a:lnTo>
                  <a:lnTo>
                    <a:pt x="27" y="275"/>
                  </a:lnTo>
                  <a:lnTo>
                    <a:pt x="31" y="281"/>
                  </a:lnTo>
                  <a:lnTo>
                    <a:pt x="35" y="287"/>
                  </a:lnTo>
                  <a:lnTo>
                    <a:pt x="39" y="293"/>
                  </a:lnTo>
                  <a:lnTo>
                    <a:pt x="43" y="299"/>
                  </a:lnTo>
                  <a:lnTo>
                    <a:pt x="48" y="305"/>
                  </a:lnTo>
                  <a:lnTo>
                    <a:pt x="53" y="311"/>
                  </a:lnTo>
                  <a:lnTo>
                    <a:pt x="58" y="317"/>
                  </a:lnTo>
                  <a:lnTo>
                    <a:pt x="63" y="322"/>
                  </a:lnTo>
                  <a:lnTo>
                    <a:pt x="68" y="327"/>
                  </a:lnTo>
                  <a:lnTo>
                    <a:pt x="73" y="333"/>
                  </a:lnTo>
                  <a:lnTo>
                    <a:pt x="79" y="338"/>
                  </a:lnTo>
                  <a:lnTo>
                    <a:pt x="85" y="343"/>
                  </a:lnTo>
                  <a:lnTo>
                    <a:pt x="90" y="347"/>
                  </a:lnTo>
                  <a:lnTo>
                    <a:pt x="95" y="351"/>
                  </a:lnTo>
                  <a:lnTo>
                    <a:pt x="101" y="355"/>
                  </a:lnTo>
                  <a:lnTo>
                    <a:pt x="107" y="359"/>
                  </a:lnTo>
                  <a:lnTo>
                    <a:pt x="112" y="363"/>
                  </a:lnTo>
                  <a:lnTo>
                    <a:pt x="118" y="366"/>
                  </a:lnTo>
                  <a:lnTo>
                    <a:pt x="124" y="370"/>
                  </a:lnTo>
                  <a:lnTo>
                    <a:pt x="130" y="373"/>
                  </a:lnTo>
                  <a:lnTo>
                    <a:pt x="137" y="376"/>
                  </a:lnTo>
                  <a:lnTo>
                    <a:pt x="143" y="380"/>
                  </a:lnTo>
                  <a:lnTo>
                    <a:pt x="150" y="382"/>
                  </a:lnTo>
                  <a:lnTo>
                    <a:pt x="156" y="385"/>
                  </a:lnTo>
                  <a:lnTo>
                    <a:pt x="163" y="388"/>
                  </a:lnTo>
                  <a:lnTo>
                    <a:pt x="170" y="390"/>
                  </a:lnTo>
                  <a:lnTo>
                    <a:pt x="177" y="393"/>
                  </a:lnTo>
                  <a:lnTo>
                    <a:pt x="184" y="395"/>
                  </a:lnTo>
                  <a:lnTo>
                    <a:pt x="191" y="397"/>
                  </a:lnTo>
                  <a:lnTo>
                    <a:pt x="198" y="399"/>
                  </a:lnTo>
                  <a:lnTo>
                    <a:pt x="205" y="401"/>
                  </a:lnTo>
                  <a:lnTo>
                    <a:pt x="213" y="402"/>
                  </a:lnTo>
                  <a:lnTo>
                    <a:pt x="220" y="404"/>
                  </a:lnTo>
                  <a:lnTo>
                    <a:pt x="228" y="405"/>
                  </a:lnTo>
                  <a:lnTo>
                    <a:pt x="235" y="406"/>
                  </a:lnTo>
                  <a:lnTo>
                    <a:pt x="243" y="407"/>
                  </a:lnTo>
                  <a:lnTo>
                    <a:pt x="251" y="408"/>
                  </a:lnTo>
                  <a:lnTo>
                    <a:pt x="258" y="409"/>
                  </a:lnTo>
                  <a:lnTo>
                    <a:pt x="266" y="409"/>
                  </a:lnTo>
                  <a:lnTo>
                    <a:pt x="274" y="410"/>
                  </a:lnTo>
                  <a:lnTo>
                    <a:pt x="282" y="410"/>
                  </a:lnTo>
                  <a:lnTo>
                    <a:pt x="290" y="41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08" name="Freeform 432"/>
            <p:cNvSpPr>
              <a:spLocks/>
            </p:cNvSpPr>
            <p:nvPr/>
          </p:nvSpPr>
          <p:spPr bwMode="auto">
            <a:xfrm rot="5400000">
              <a:off x="1227561" y="1801616"/>
              <a:ext cx="293297" cy="26244"/>
            </a:xfrm>
            <a:custGeom>
              <a:avLst/>
              <a:gdLst>
                <a:gd name="T0" fmla="*/ 2147483647 w 443"/>
                <a:gd name="T1" fmla="*/ 2147483647 h 40"/>
                <a:gd name="T2" fmla="*/ 2147483647 w 443"/>
                <a:gd name="T3" fmla="*/ 2147483647 h 40"/>
                <a:gd name="T4" fmla="*/ 2147483647 w 443"/>
                <a:gd name="T5" fmla="*/ 2147483647 h 40"/>
                <a:gd name="T6" fmla="*/ 2147483647 w 443"/>
                <a:gd name="T7" fmla="*/ 2147483647 h 40"/>
                <a:gd name="T8" fmla="*/ 2147483647 w 443"/>
                <a:gd name="T9" fmla="*/ 2147483647 h 40"/>
                <a:gd name="T10" fmla="*/ 2147483647 w 443"/>
                <a:gd name="T11" fmla="*/ 2147483647 h 40"/>
                <a:gd name="T12" fmla="*/ 2147483647 w 443"/>
                <a:gd name="T13" fmla="*/ 2147483647 h 40"/>
                <a:gd name="T14" fmla="*/ 2147483647 w 443"/>
                <a:gd name="T15" fmla="*/ 2147483647 h 40"/>
                <a:gd name="T16" fmla="*/ 2147483647 w 443"/>
                <a:gd name="T17" fmla="*/ 2147483647 h 40"/>
                <a:gd name="T18" fmla="*/ 2147483647 w 443"/>
                <a:gd name="T19" fmla="*/ 2147483647 h 40"/>
                <a:gd name="T20" fmla="*/ 2147483647 w 443"/>
                <a:gd name="T21" fmla="*/ 2147483647 h 40"/>
                <a:gd name="T22" fmla="*/ 2147483647 w 443"/>
                <a:gd name="T23" fmla="*/ 2147483647 h 40"/>
                <a:gd name="T24" fmla="*/ 2147483647 w 443"/>
                <a:gd name="T25" fmla="*/ 2147483647 h 40"/>
                <a:gd name="T26" fmla="*/ 2147483647 w 443"/>
                <a:gd name="T27" fmla="*/ 2147483647 h 40"/>
                <a:gd name="T28" fmla="*/ 2147483647 w 443"/>
                <a:gd name="T29" fmla="*/ 2147483647 h 40"/>
                <a:gd name="T30" fmla="*/ 2147483647 w 443"/>
                <a:gd name="T31" fmla="*/ 2147483647 h 40"/>
                <a:gd name="T32" fmla="*/ 2147483647 w 443"/>
                <a:gd name="T33" fmla="*/ 2147483647 h 40"/>
                <a:gd name="T34" fmla="*/ 2147483647 w 443"/>
                <a:gd name="T35" fmla="*/ 2147483647 h 40"/>
                <a:gd name="T36" fmla="*/ 2147483647 w 443"/>
                <a:gd name="T37" fmla="*/ 2147483647 h 40"/>
                <a:gd name="T38" fmla="*/ 2147483647 w 443"/>
                <a:gd name="T39" fmla="*/ 2147483647 h 40"/>
                <a:gd name="T40" fmla="*/ 2147483647 w 443"/>
                <a:gd name="T41" fmla="*/ 2147483647 h 40"/>
                <a:gd name="T42" fmla="*/ 2147483647 w 443"/>
                <a:gd name="T43" fmla="*/ 2147483647 h 40"/>
                <a:gd name="T44" fmla="*/ 2147483647 w 443"/>
                <a:gd name="T45" fmla="*/ 2147483647 h 40"/>
                <a:gd name="T46" fmla="*/ 2147483647 w 443"/>
                <a:gd name="T47" fmla="*/ 2147483647 h 40"/>
                <a:gd name="T48" fmla="*/ 2147483647 w 443"/>
                <a:gd name="T49" fmla="*/ 2147483647 h 40"/>
                <a:gd name="T50" fmla="*/ 2147483647 w 443"/>
                <a:gd name="T51" fmla="*/ 2147483647 h 40"/>
                <a:gd name="T52" fmla="*/ 2147483647 w 443"/>
                <a:gd name="T53" fmla="*/ 2147483647 h 40"/>
                <a:gd name="T54" fmla="*/ 2147483647 w 443"/>
                <a:gd name="T55" fmla="*/ 2147483647 h 40"/>
                <a:gd name="T56" fmla="*/ 2147483647 w 443"/>
                <a:gd name="T57" fmla="*/ 2147483647 h 40"/>
                <a:gd name="T58" fmla="*/ 2147483647 w 443"/>
                <a:gd name="T59" fmla="*/ 2147483647 h 40"/>
                <a:gd name="T60" fmla="*/ 2147483647 w 443"/>
                <a:gd name="T61" fmla="*/ 2147483647 h 40"/>
                <a:gd name="T62" fmla="*/ 2147483647 w 443"/>
                <a:gd name="T63" fmla="*/ 2147483647 h 40"/>
                <a:gd name="T64" fmla="*/ 2147483647 w 443"/>
                <a:gd name="T65" fmla="*/ 2147483647 h 40"/>
                <a:gd name="T66" fmla="*/ 2147483647 w 443"/>
                <a:gd name="T67" fmla="*/ 2147483647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3"/>
                <a:gd name="T103" fmla="*/ 0 h 40"/>
                <a:gd name="T104" fmla="*/ 443 w 443"/>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3" h="40">
                  <a:moveTo>
                    <a:pt x="442" y="39"/>
                  </a:moveTo>
                  <a:lnTo>
                    <a:pt x="435" y="37"/>
                  </a:lnTo>
                  <a:lnTo>
                    <a:pt x="429" y="36"/>
                  </a:lnTo>
                  <a:lnTo>
                    <a:pt x="422" y="35"/>
                  </a:lnTo>
                  <a:lnTo>
                    <a:pt x="415" y="33"/>
                  </a:lnTo>
                  <a:lnTo>
                    <a:pt x="408" y="32"/>
                  </a:lnTo>
                  <a:lnTo>
                    <a:pt x="401" y="31"/>
                  </a:lnTo>
                  <a:lnTo>
                    <a:pt x="393" y="30"/>
                  </a:lnTo>
                  <a:lnTo>
                    <a:pt x="386" y="29"/>
                  </a:lnTo>
                  <a:lnTo>
                    <a:pt x="378" y="28"/>
                  </a:lnTo>
                  <a:lnTo>
                    <a:pt x="371" y="27"/>
                  </a:lnTo>
                  <a:lnTo>
                    <a:pt x="363" y="27"/>
                  </a:lnTo>
                  <a:lnTo>
                    <a:pt x="355" y="26"/>
                  </a:lnTo>
                  <a:lnTo>
                    <a:pt x="348" y="26"/>
                  </a:lnTo>
                  <a:lnTo>
                    <a:pt x="340" y="25"/>
                  </a:lnTo>
                  <a:lnTo>
                    <a:pt x="332" y="25"/>
                  </a:lnTo>
                  <a:lnTo>
                    <a:pt x="324" y="25"/>
                  </a:lnTo>
                  <a:lnTo>
                    <a:pt x="316" y="25"/>
                  </a:lnTo>
                  <a:lnTo>
                    <a:pt x="308" y="25"/>
                  </a:lnTo>
                  <a:lnTo>
                    <a:pt x="300" y="24"/>
                  </a:lnTo>
                  <a:lnTo>
                    <a:pt x="292" y="24"/>
                  </a:lnTo>
                  <a:lnTo>
                    <a:pt x="283" y="24"/>
                  </a:lnTo>
                  <a:lnTo>
                    <a:pt x="275" y="24"/>
                  </a:lnTo>
                  <a:lnTo>
                    <a:pt x="267" y="25"/>
                  </a:lnTo>
                  <a:lnTo>
                    <a:pt x="259" y="25"/>
                  </a:lnTo>
                  <a:lnTo>
                    <a:pt x="251" y="25"/>
                  </a:lnTo>
                  <a:lnTo>
                    <a:pt x="243" y="25"/>
                  </a:lnTo>
                  <a:lnTo>
                    <a:pt x="235" y="25"/>
                  </a:lnTo>
                  <a:lnTo>
                    <a:pt x="227" y="25"/>
                  </a:lnTo>
                  <a:lnTo>
                    <a:pt x="219" y="26"/>
                  </a:lnTo>
                  <a:lnTo>
                    <a:pt x="211" y="26"/>
                  </a:lnTo>
                  <a:lnTo>
                    <a:pt x="203" y="26"/>
                  </a:lnTo>
                  <a:lnTo>
                    <a:pt x="195" y="26"/>
                  </a:lnTo>
                  <a:lnTo>
                    <a:pt x="187" y="27"/>
                  </a:lnTo>
                  <a:lnTo>
                    <a:pt x="179" y="27"/>
                  </a:lnTo>
                  <a:lnTo>
                    <a:pt x="172" y="27"/>
                  </a:lnTo>
                  <a:lnTo>
                    <a:pt x="164" y="27"/>
                  </a:lnTo>
                  <a:lnTo>
                    <a:pt x="156" y="27"/>
                  </a:lnTo>
                  <a:lnTo>
                    <a:pt x="149" y="28"/>
                  </a:lnTo>
                  <a:lnTo>
                    <a:pt x="142" y="28"/>
                  </a:lnTo>
                  <a:lnTo>
                    <a:pt x="134" y="28"/>
                  </a:lnTo>
                  <a:lnTo>
                    <a:pt x="127" y="28"/>
                  </a:lnTo>
                  <a:lnTo>
                    <a:pt x="120" y="28"/>
                  </a:lnTo>
                  <a:lnTo>
                    <a:pt x="113" y="28"/>
                  </a:lnTo>
                  <a:lnTo>
                    <a:pt x="107" y="28"/>
                  </a:lnTo>
                  <a:lnTo>
                    <a:pt x="100" y="28"/>
                  </a:lnTo>
                  <a:lnTo>
                    <a:pt x="94" y="27"/>
                  </a:lnTo>
                  <a:lnTo>
                    <a:pt x="87" y="27"/>
                  </a:lnTo>
                  <a:lnTo>
                    <a:pt x="81" y="27"/>
                  </a:lnTo>
                  <a:lnTo>
                    <a:pt x="75" y="26"/>
                  </a:lnTo>
                  <a:lnTo>
                    <a:pt x="69" y="26"/>
                  </a:lnTo>
                  <a:lnTo>
                    <a:pt x="63" y="25"/>
                  </a:lnTo>
                  <a:lnTo>
                    <a:pt x="58" y="25"/>
                  </a:lnTo>
                  <a:lnTo>
                    <a:pt x="53" y="24"/>
                  </a:lnTo>
                  <a:lnTo>
                    <a:pt x="48" y="23"/>
                  </a:lnTo>
                  <a:lnTo>
                    <a:pt x="43" y="22"/>
                  </a:lnTo>
                  <a:lnTo>
                    <a:pt x="38" y="21"/>
                  </a:lnTo>
                  <a:lnTo>
                    <a:pt x="33" y="20"/>
                  </a:lnTo>
                  <a:lnTo>
                    <a:pt x="29" y="19"/>
                  </a:lnTo>
                  <a:lnTo>
                    <a:pt x="25" y="17"/>
                  </a:lnTo>
                  <a:lnTo>
                    <a:pt x="21" y="16"/>
                  </a:lnTo>
                  <a:lnTo>
                    <a:pt x="18" y="14"/>
                  </a:lnTo>
                  <a:lnTo>
                    <a:pt x="14" y="13"/>
                  </a:lnTo>
                  <a:lnTo>
                    <a:pt x="11" y="11"/>
                  </a:lnTo>
                  <a:lnTo>
                    <a:pt x="8" y="9"/>
                  </a:lnTo>
                  <a:lnTo>
                    <a:pt x="6" y="7"/>
                  </a:lnTo>
                  <a:lnTo>
                    <a:pt x="3" y="5"/>
                  </a:lnTo>
                  <a:lnTo>
                    <a:pt x="1" y="2"/>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09" name="Freeform 433"/>
            <p:cNvSpPr>
              <a:spLocks/>
            </p:cNvSpPr>
            <p:nvPr/>
          </p:nvSpPr>
          <p:spPr bwMode="auto">
            <a:xfrm rot="5400000">
              <a:off x="1345731" y="1708638"/>
              <a:ext cx="249066" cy="166915"/>
            </a:xfrm>
            <a:custGeom>
              <a:avLst/>
              <a:gdLst>
                <a:gd name="T0" fmla="*/ 0 w 376"/>
                <a:gd name="T1" fmla="*/ 2147483647 h 254"/>
                <a:gd name="T2" fmla="*/ 2147483647 w 376"/>
                <a:gd name="T3" fmla="*/ 2147483647 h 254"/>
                <a:gd name="T4" fmla="*/ 2147483647 w 376"/>
                <a:gd name="T5" fmla="*/ 2147483647 h 254"/>
                <a:gd name="T6" fmla="*/ 2147483647 w 376"/>
                <a:gd name="T7" fmla="*/ 2147483647 h 254"/>
                <a:gd name="T8" fmla="*/ 2147483647 w 376"/>
                <a:gd name="T9" fmla="*/ 2147483647 h 254"/>
                <a:gd name="T10" fmla="*/ 2147483647 w 376"/>
                <a:gd name="T11" fmla="*/ 2147483647 h 254"/>
                <a:gd name="T12" fmla="*/ 2147483647 w 376"/>
                <a:gd name="T13" fmla="*/ 2147483647 h 254"/>
                <a:gd name="T14" fmla="*/ 2147483647 w 376"/>
                <a:gd name="T15" fmla="*/ 2147483647 h 254"/>
                <a:gd name="T16" fmla="*/ 2147483647 w 376"/>
                <a:gd name="T17" fmla="*/ 2147483647 h 254"/>
                <a:gd name="T18" fmla="*/ 2147483647 w 376"/>
                <a:gd name="T19" fmla="*/ 2147483647 h 254"/>
                <a:gd name="T20" fmla="*/ 2147483647 w 376"/>
                <a:gd name="T21" fmla="*/ 2147483647 h 254"/>
                <a:gd name="T22" fmla="*/ 2147483647 w 376"/>
                <a:gd name="T23" fmla="*/ 2147483647 h 254"/>
                <a:gd name="T24" fmla="*/ 2147483647 w 376"/>
                <a:gd name="T25" fmla="*/ 2147483647 h 254"/>
                <a:gd name="T26" fmla="*/ 2147483647 w 376"/>
                <a:gd name="T27" fmla="*/ 2147483647 h 254"/>
                <a:gd name="T28" fmla="*/ 2147483647 w 376"/>
                <a:gd name="T29" fmla="*/ 2147483647 h 254"/>
                <a:gd name="T30" fmla="*/ 2147483647 w 376"/>
                <a:gd name="T31" fmla="*/ 2147483647 h 254"/>
                <a:gd name="T32" fmla="*/ 2147483647 w 376"/>
                <a:gd name="T33" fmla="*/ 2147483647 h 254"/>
                <a:gd name="T34" fmla="*/ 2147483647 w 376"/>
                <a:gd name="T35" fmla="*/ 2147483647 h 254"/>
                <a:gd name="T36" fmla="*/ 2147483647 w 376"/>
                <a:gd name="T37" fmla="*/ 2147483647 h 254"/>
                <a:gd name="T38" fmla="*/ 2147483647 w 376"/>
                <a:gd name="T39" fmla="*/ 2147483647 h 254"/>
                <a:gd name="T40" fmla="*/ 2147483647 w 376"/>
                <a:gd name="T41" fmla="*/ 2147483647 h 254"/>
                <a:gd name="T42" fmla="*/ 2147483647 w 376"/>
                <a:gd name="T43" fmla="*/ 2147483647 h 254"/>
                <a:gd name="T44" fmla="*/ 2147483647 w 376"/>
                <a:gd name="T45" fmla="*/ 2147483647 h 254"/>
                <a:gd name="T46" fmla="*/ 2147483647 w 376"/>
                <a:gd name="T47" fmla="*/ 2147483647 h 254"/>
                <a:gd name="T48" fmla="*/ 2147483647 w 376"/>
                <a:gd name="T49" fmla="*/ 2147483647 h 254"/>
                <a:gd name="T50" fmla="*/ 2147483647 w 376"/>
                <a:gd name="T51" fmla="*/ 2147483647 h 254"/>
                <a:gd name="T52" fmla="*/ 2147483647 w 376"/>
                <a:gd name="T53" fmla="*/ 2147483647 h 254"/>
                <a:gd name="T54" fmla="*/ 2147483647 w 376"/>
                <a:gd name="T55" fmla="*/ 2147483647 h 254"/>
                <a:gd name="T56" fmla="*/ 2147483647 w 376"/>
                <a:gd name="T57" fmla="*/ 2147483647 h 254"/>
                <a:gd name="T58" fmla="*/ 2147483647 w 376"/>
                <a:gd name="T59" fmla="*/ 2147483647 h 254"/>
                <a:gd name="T60" fmla="*/ 2147483647 w 376"/>
                <a:gd name="T61" fmla="*/ 2147483647 h 254"/>
                <a:gd name="T62" fmla="*/ 2147483647 w 376"/>
                <a:gd name="T63" fmla="*/ 2147483647 h 254"/>
                <a:gd name="T64" fmla="*/ 2147483647 w 376"/>
                <a:gd name="T65" fmla="*/ 2147483647 h 254"/>
                <a:gd name="T66" fmla="*/ 2147483647 w 376"/>
                <a:gd name="T67" fmla="*/ 2147483647 h 254"/>
                <a:gd name="T68" fmla="*/ 2147483647 w 376"/>
                <a:gd name="T69" fmla="*/ 2147483647 h 254"/>
                <a:gd name="T70" fmla="*/ 2147483647 w 376"/>
                <a:gd name="T71" fmla="*/ 2147483647 h 254"/>
                <a:gd name="T72" fmla="*/ 2147483647 w 376"/>
                <a:gd name="T73" fmla="*/ 2147483647 h 254"/>
                <a:gd name="T74" fmla="*/ 2147483647 w 376"/>
                <a:gd name="T75" fmla="*/ 2147483647 h 254"/>
                <a:gd name="T76" fmla="*/ 2147483647 w 376"/>
                <a:gd name="T77" fmla="*/ 2147483647 h 254"/>
                <a:gd name="T78" fmla="*/ 2147483647 w 376"/>
                <a:gd name="T79" fmla="*/ 2147483647 h 254"/>
                <a:gd name="T80" fmla="*/ 2147483647 w 376"/>
                <a:gd name="T81" fmla="*/ 2147483647 h 254"/>
                <a:gd name="T82" fmla="*/ 2147483647 w 376"/>
                <a:gd name="T83" fmla="*/ 2147483647 h 254"/>
                <a:gd name="T84" fmla="*/ 2147483647 w 376"/>
                <a:gd name="T85" fmla="*/ 2147483647 h 254"/>
                <a:gd name="T86" fmla="*/ 2147483647 w 376"/>
                <a:gd name="T87" fmla="*/ 2147483647 h 254"/>
                <a:gd name="T88" fmla="*/ 2147483647 w 376"/>
                <a:gd name="T89" fmla="*/ 2147483647 h 254"/>
                <a:gd name="T90" fmla="*/ 2147483647 w 376"/>
                <a:gd name="T91" fmla="*/ 2147483647 h 254"/>
                <a:gd name="T92" fmla="*/ 2147483647 w 376"/>
                <a:gd name="T93" fmla="*/ 2147483647 h 254"/>
                <a:gd name="T94" fmla="*/ 2147483647 w 376"/>
                <a:gd name="T95" fmla="*/ 2147483647 h 2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6"/>
                <a:gd name="T145" fmla="*/ 0 h 254"/>
                <a:gd name="T146" fmla="*/ 376 w 376"/>
                <a:gd name="T147" fmla="*/ 254 h 2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6" h="254">
                  <a:moveTo>
                    <a:pt x="1" y="253"/>
                  </a:moveTo>
                  <a:lnTo>
                    <a:pt x="0" y="244"/>
                  </a:lnTo>
                  <a:lnTo>
                    <a:pt x="1" y="236"/>
                  </a:lnTo>
                  <a:lnTo>
                    <a:pt x="1" y="228"/>
                  </a:lnTo>
                  <a:lnTo>
                    <a:pt x="1" y="220"/>
                  </a:lnTo>
                  <a:lnTo>
                    <a:pt x="2" y="213"/>
                  </a:lnTo>
                  <a:lnTo>
                    <a:pt x="3" y="206"/>
                  </a:lnTo>
                  <a:lnTo>
                    <a:pt x="4" y="199"/>
                  </a:lnTo>
                  <a:lnTo>
                    <a:pt x="5" y="192"/>
                  </a:lnTo>
                  <a:lnTo>
                    <a:pt x="6" y="185"/>
                  </a:lnTo>
                  <a:lnTo>
                    <a:pt x="7" y="179"/>
                  </a:lnTo>
                  <a:lnTo>
                    <a:pt x="9" y="172"/>
                  </a:lnTo>
                  <a:lnTo>
                    <a:pt x="11" y="166"/>
                  </a:lnTo>
                  <a:lnTo>
                    <a:pt x="13" y="160"/>
                  </a:lnTo>
                  <a:lnTo>
                    <a:pt x="15" y="155"/>
                  </a:lnTo>
                  <a:lnTo>
                    <a:pt x="17" y="149"/>
                  </a:lnTo>
                  <a:lnTo>
                    <a:pt x="19" y="144"/>
                  </a:lnTo>
                  <a:lnTo>
                    <a:pt x="22" y="139"/>
                  </a:lnTo>
                  <a:lnTo>
                    <a:pt x="24" y="134"/>
                  </a:lnTo>
                  <a:lnTo>
                    <a:pt x="27" y="129"/>
                  </a:lnTo>
                  <a:lnTo>
                    <a:pt x="30" y="125"/>
                  </a:lnTo>
                  <a:lnTo>
                    <a:pt x="33" y="120"/>
                  </a:lnTo>
                  <a:lnTo>
                    <a:pt x="36" y="116"/>
                  </a:lnTo>
                  <a:lnTo>
                    <a:pt x="39" y="112"/>
                  </a:lnTo>
                  <a:lnTo>
                    <a:pt x="43" y="108"/>
                  </a:lnTo>
                  <a:lnTo>
                    <a:pt x="46" y="104"/>
                  </a:lnTo>
                  <a:lnTo>
                    <a:pt x="50" y="100"/>
                  </a:lnTo>
                  <a:lnTo>
                    <a:pt x="53" y="97"/>
                  </a:lnTo>
                  <a:lnTo>
                    <a:pt x="57" y="93"/>
                  </a:lnTo>
                  <a:lnTo>
                    <a:pt x="61" y="90"/>
                  </a:lnTo>
                  <a:lnTo>
                    <a:pt x="65" y="87"/>
                  </a:lnTo>
                  <a:lnTo>
                    <a:pt x="69" y="84"/>
                  </a:lnTo>
                  <a:lnTo>
                    <a:pt x="73" y="81"/>
                  </a:lnTo>
                  <a:lnTo>
                    <a:pt x="77" y="79"/>
                  </a:lnTo>
                  <a:lnTo>
                    <a:pt x="82" y="76"/>
                  </a:lnTo>
                  <a:lnTo>
                    <a:pt x="86" y="73"/>
                  </a:lnTo>
                  <a:lnTo>
                    <a:pt x="90" y="71"/>
                  </a:lnTo>
                  <a:lnTo>
                    <a:pt x="95" y="69"/>
                  </a:lnTo>
                  <a:lnTo>
                    <a:pt x="100" y="67"/>
                  </a:lnTo>
                  <a:lnTo>
                    <a:pt x="104" y="64"/>
                  </a:lnTo>
                  <a:lnTo>
                    <a:pt x="109" y="63"/>
                  </a:lnTo>
                  <a:lnTo>
                    <a:pt x="114" y="61"/>
                  </a:lnTo>
                  <a:lnTo>
                    <a:pt x="119" y="59"/>
                  </a:lnTo>
                  <a:lnTo>
                    <a:pt x="124" y="57"/>
                  </a:lnTo>
                  <a:lnTo>
                    <a:pt x="129" y="56"/>
                  </a:lnTo>
                  <a:lnTo>
                    <a:pt x="134" y="54"/>
                  </a:lnTo>
                  <a:lnTo>
                    <a:pt x="139" y="53"/>
                  </a:lnTo>
                  <a:lnTo>
                    <a:pt x="144" y="51"/>
                  </a:lnTo>
                  <a:lnTo>
                    <a:pt x="149" y="50"/>
                  </a:lnTo>
                  <a:lnTo>
                    <a:pt x="154" y="49"/>
                  </a:lnTo>
                  <a:lnTo>
                    <a:pt x="159" y="47"/>
                  </a:lnTo>
                  <a:lnTo>
                    <a:pt x="164" y="46"/>
                  </a:lnTo>
                  <a:lnTo>
                    <a:pt x="170" y="45"/>
                  </a:lnTo>
                  <a:lnTo>
                    <a:pt x="175" y="44"/>
                  </a:lnTo>
                  <a:lnTo>
                    <a:pt x="180" y="43"/>
                  </a:lnTo>
                  <a:lnTo>
                    <a:pt x="185" y="42"/>
                  </a:lnTo>
                  <a:lnTo>
                    <a:pt x="191" y="41"/>
                  </a:lnTo>
                  <a:lnTo>
                    <a:pt x="196" y="41"/>
                  </a:lnTo>
                  <a:lnTo>
                    <a:pt x="201" y="40"/>
                  </a:lnTo>
                  <a:lnTo>
                    <a:pt x="207" y="39"/>
                  </a:lnTo>
                  <a:lnTo>
                    <a:pt x="212" y="38"/>
                  </a:lnTo>
                  <a:lnTo>
                    <a:pt x="217" y="38"/>
                  </a:lnTo>
                  <a:lnTo>
                    <a:pt x="223" y="37"/>
                  </a:lnTo>
                  <a:lnTo>
                    <a:pt x="228" y="36"/>
                  </a:lnTo>
                  <a:lnTo>
                    <a:pt x="233" y="35"/>
                  </a:lnTo>
                  <a:lnTo>
                    <a:pt x="238" y="35"/>
                  </a:lnTo>
                  <a:lnTo>
                    <a:pt x="244" y="34"/>
                  </a:lnTo>
                  <a:lnTo>
                    <a:pt x="249" y="34"/>
                  </a:lnTo>
                  <a:lnTo>
                    <a:pt x="254" y="33"/>
                  </a:lnTo>
                  <a:lnTo>
                    <a:pt x="259" y="32"/>
                  </a:lnTo>
                  <a:lnTo>
                    <a:pt x="264" y="32"/>
                  </a:lnTo>
                  <a:lnTo>
                    <a:pt x="269" y="31"/>
                  </a:lnTo>
                  <a:lnTo>
                    <a:pt x="274" y="30"/>
                  </a:lnTo>
                  <a:lnTo>
                    <a:pt x="279" y="29"/>
                  </a:lnTo>
                  <a:lnTo>
                    <a:pt x="284" y="29"/>
                  </a:lnTo>
                  <a:lnTo>
                    <a:pt x="289" y="28"/>
                  </a:lnTo>
                  <a:lnTo>
                    <a:pt x="294" y="27"/>
                  </a:lnTo>
                  <a:lnTo>
                    <a:pt x="299" y="26"/>
                  </a:lnTo>
                  <a:lnTo>
                    <a:pt x="304" y="26"/>
                  </a:lnTo>
                  <a:lnTo>
                    <a:pt x="308" y="25"/>
                  </a:lnTo>
                  <a:lnTo>
                    <a:pt x="313" y="24"/>
                  </a:lnTo>
                  <a:lnTo>
                    <a:pt x="317" y="23"/>
                  </a:lnTo>
                  <a:lnTo>
                    <a:pt x="322" y="22"/>
                  </a:lnTo>
                  <a:lnTo>
                    <a:pt x="326" y="21"/>
                  </a:lnTo>
                  <a:lnTo>
                    <a:pt x="331" y="20"/>
                  </a:lnTo>
                  <a:lnTo>
                    <a:pt x="335" y="18"/>
                  </a:lnTo>
                  <a:lnTo>
                    <a:pt x="339" y="17"/>
                  </a:lnTo>
                  <a:lnTo>
                    <a:pt x="343" y="16"/>
                  </a:lnTo>
                  <a:lnTo>
                    <a:pt x="347" y="14"/>
                  </a:lnTo>
                  <a:lnTo>
                    <a:pt x="351" y="13"/>
                  </a:lnTo>
                  <a:lnTo>
                    <a:pt x="355" y="11"/>
                  </a:lnTo>
                  <a:lnTo>
                    <a:pt x="358" y="10"/>
                  </a:lnTo>
                  <a:lnTo>
                    <a:pt x="362" y="8"/>
                  </a:lnTo>
                  <a:lnTo>
                    <a:pt x="365" y="6"/>
                  </a:lnTo>
                  <a:lnTo>
                    <a:pt x="369" y="4"/>
                  </a:lnTo>
                  <a:lnTo>
                    <a:pt x="372" y="2"/>
                  </a:lnTo>
                  <a:lnTo>
                    <a:pt x="375"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10" name="Freeform 434"/>
            <p:cNvSpPr>
              <a:spLocks/>
            </p:cNvSpPr>
            <p:nvPr/>
          </p:nvSpPr>
          <p:spPr bwMode="auto">
            <a:xfrm rot="5400000">
              <a:off x="1444374" y="1952029"/>
              <a:ext cx="106893" cy="75059"/>
            </a:xfrm>
            <a:custGeom>
              <a:avLst/>
              <a:gdLst>
                <a:gd name="T0" fmla="*/ 2147483647 w 161"/>
                <a:gd name="T1" fmla="*/ 2147483647 h 114"/>
                <a:gd name="T2" fmla="*/ 2147483647 w 161"/>
                <a:gd name="T3" fmla="*/ 2147483647 h 114"/>
                <a:gd name="T4" fmla="*/ 2147483647 w 161"/>
                <a:gd name="T5" fmla="*/ 2147483647 h 114"/>
                <a:gd name="T6" fmla="*/ 2147483647 w 161"/>
                <a:gd name="T7" fmla="*/ 2147483647 h 114"/>
                <a:gd name="T8" fmla="*/ 2147483647 w 161"/>
                <a:gd name="T9" fmla="*/ 2147483647 h 114"/>
                <a:gd name="T10" fmla="*/ 2147483647 w 161"/>
                <a:gd name="T11" fmla="*/ 2147483647 h 114"/>
                <a:gd name="T12" fmla="*/ 2147483647 w 161"/>
                <a:gd name="T13" fmla="*/ 2147483647 h 114"/>
                <a:gd name="T14" fmla="*/ 2147483647 w 161"/>
                <a:gd name="T15" fmla="*/ 2147483647 h 114"/>
                <a:gd name="T16" fmla="*/ 2147483647 w 161"/>
                <a:gd name="T17" fmla="*/ 2147483647 h 114"/>
                <a:gd name="T18" fmla="*/ 2147483647 w 161"/>
                <a:gd name="T19" fmla="*/ 2147483647 h 114"/>
                <a:gd name="T20" fmla="*/ 2147483647 w 161"/>
                <a:gd name="T21" fmla="*/ 2147483647 h 114"/>
                <a:gd name="T22" fmla="*/ 2147483647 w 161"/>
                <a:gd name="T23" fmla="*/ 2147483647 h 114"/>
                <a:gd name="T24" fmla="*/ 2147483647 w 161"/>
                <a:gd name="T25" fmla="*/ 2147483647 h 114"/>
                <a:gd name="T26" fmla="*/ 2147483647 w 161"/>
                <a:gd name="T27" fmla="*/ 2147483647 h 114"/>
                <a:gd name="T28" fmla="*/ 2147483647 w 161"/>
                <a:gd name="T29" fmla="*/ 2147483647 h 114"/>
                <a:gd name="T30" fmla="*/ 2147483647 w 161"/>
                <a:gd name="T31" fmla="*/ 2147483647 h 114"/>
                <a:gd name="T32" fmla="*/ 2147483647 w 161"/>
                <a:gd name="T33" fmla="*/ 2147483647 h 114"/>
                <a:gd name="T34" fmla="*/ 2147483647 w 161"/>
                <a:gd name="T35" fmla="*/ 2147483647 h 114"/>
                <a:gd name="T36" fmla="*/ 2147483647 w 161"/>
                <a:gd name="T37" fmla="*/ 2147483647 h 114"/>
                <a:gd name="T38" fmla="*/ 2147483647 w 161"/>
                <a:gd name="T39" fmla="*/ 2147483647 h 114"/>
                <a:gd name="T40" fmla="*/ 2147483647 w 161"/>
                <a:gd name="T41" fmla="*/ 2147483647 h 114"/>
                <a:gd name="T42" fmla="*/ 2147483647 w 161"/>
                <a:gd name="T43" fmla="*/ 2147483647 h 114"/>
                <a:gd name="T44" fmla="*/ 2147483647 w 161"/>
                <a:gd name="T45" fmla="*/ 2147483647 h 114"/>
                <a:gd name="T46" fmla="*/ 2147483647 w 161"/>
                <a:gd name="T47" fmla="*/ 2147483647 h 114"/>
                <a:gd name="T48" fmla="*/ 2147483647 w 161"/>
                <a:gd name="T49" fmla="*/ 2147483647 h 114"/>
                <a:gd name="T50" fmla="*/ 2147483647 w 161"/>
                <a:gd name="T51" fmla="*/ 2147483647 h 114"/>
                <a:gd name="T52" fmla="*/ 2147483647 w 161"/>
                <a:gd name="T53" fmla="*/ 2147483647 h 114"/>
                <a:gd name="T54" fmla="*/ 2147483647 w 161"/>
                <a:gd name="T55" fmla="*/ 2147483647 h 114"/>
                <a:gd name="T56" fmla="*/ 2147483647 w 161"/>
                <a:gd name="T57" fmla="*/ 2147483647 h 114"/>
                <a:gd name="T58" fmla="*/ 0 w 161"/>
                <a:gd name="T59" fmla="*/ 0 h 1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1"/>
                <a:gd name="T91" fmla="*/ 0 h 114"/>
                <a:gd name="T92" fmla="*/ 161 w 161"/>
                <a:gd name="T93" fmla="*/ 114 h 1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1" h="114">
                  <a:moveTo>
                    <a:pt x="160" y="113"/>
                  </a:moveTo>
                  <a:lnTo>
                    <a:pt x="153" y="109"/>
                  </a:lnTo>
                  <a:lnTo>
                    <a:pt x="147" y="106"/>
                  </a:lnTo>
                  <a:lnTo>
                    <a:pt x="141" y="102"/>
                  </a:lnTo>
                  <a:lnTo>
                    <a:pt x="135" y="98"/>
                  </a:lnTo>
                  <a:lnTo>
                    <a:pt x="129" y="94"/>
                  </a:lnTo>
                  <a:lnTo>
                    <a:pt x="124" y="90"/>
                  </a:lnTo>
                  <a:lnTo>
                    <a:pt x="119" y="86"/>
                  </a:lnTo>
                  <a:lnTo>
                    <a:pt x="114" y="82"/>
                  </a:lnTo>
                  <a:lnTo>
                    <a:pt x="109" y="77"/>
                  </a:lnTo>
                  <a:lnTo>
                    <a:pt x="105" y="73"/>
                  </a:lnTo>
                  <a:lnTo>
                    <a:pt x="100" y="69"/>
                  </a:lnTo>
                  <a:lnTo>
                    <a:pt x="96" y="64"/>
                  </a:lnTo>
                  <a:lnTo>
                    <a:pt x="91" y="60"/>
                  </a:lnTo>
                  <a:lnTo>
                    <a:pt x="87" y="56"/>
                  </a:lnTo>
                  <a:lnTo>
                    <a:pt x="82" y="52"/>
                  </a:lnTo>
                  <a:lnTo>
                    <a:pt x="78" y="47"/>
                  </a:lnTo>
                  <a:lnTo>
                    <a:pt x="73" y="43"/>
                  </a:lnTo>
                  <a:lnTo>
                    <a:pt x="68" y="39"/>
                  </a:lnTo>
                  <a:lnTo>
                    <a:pt x="64" y="35"/>
                  </a:lnTo>
                  <a:lnTo>
                    <a:pt x="59" y="31"/>
                  </a:lnTo>
                  <a:lnTo>
                    <a:pt x="53" y="27"/>
                  </a:lnTo>
                  <a:lnTo>
                    <a:pt x="48" y="23"/>
                  </a:lnTo>
                  <a:lnTo>
                    <a:pt x="42" y="19"/>
                  </a:lnTo>
                  <a:lnTo>
                    <a:pt x="36" y="16"/>
                  </a:lnTo>
                  <a:lnTo>
                    <a:pt x="30" y="12"/>
                  </a:lnTo>
                  <a:lnTo>
                    <a:pt x="23" y="9"/>
                  </a:lnTo>
                  <a:lnTo>
                    <a:pt x="16" y="6"/>
                  </a:lnTo>
                  <a:lnTo>
                    <a:pt x="8" y="3"/>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11" name="Freeform 435"/>
            <p:cNvSpPr>
              <a:spLocks/>
            </p:cNvSpPr>
            <p:nvPr/>
          </p:nvSpPr>
          <p:spPr bwMode="auto">
            <a:xfrm rot="5400000">
              <a:off x="1603726" y="1811922"/>
              <a:ext cx="76879" cy="214680"/>
            </a:xfrm>
            <a:custGeom>
              <a:avLst/>
              <a:gdLst>
                <a:gd name="T0" fmla="*/ 2147483647 w 116"/>
                <a:gd name="T1" fmla="*/ 2147483647 h 327"/>
                <a:gd name="T2" fmla="*/ 2147483647 w 116"/>
                <a:gd name="T3" fmla="*/ 2147483647 h 327"/>
                <a:gd name="T4" fmla="*/ 2147483647 w 116"/>
                <a:gd name="T5" fmla="*/ 2147483647 h 327"/>
                <a:gd name="T6" fmla="*/ 2147483647 w 116"/>
                <a:gd name="T7" fmla="*/ 2147483647 h 327"/>
                <a:gd name="T8" fmla="*/ 2147483647 w 116"/>
                <a:gd name="T9" fmla="*/ 2147483647 h 327"/>
                <a:gd name="T10" fmla="*/ 2147483647 w 116"/>
                <a:gd name="T11" fmla="*/ 2147483647 h 327"/>
                <a:gd name="T12" fmla="*/ 2147483647 w 116"/>
                <a:gd name="T13" fmla="*/ 2147483647 h 327"/>
                <a:gd name="T14" fmla="*/ 2147483647 w 116"/>
                <a:gd name="T15" fmla="*/ 2147483647 h 327"/>
                <a:gd name="T16" fmla="*/ 2147483647 w 116"/>
                <a:gd name="T17" fmla="*/ 2147483647 h 327"/>
                <a:gd name="T18" fmla="*/ 2147483647 w 116"/>
                <a:gd name="T19" fmla="*/ 2147483647 h 327"/>
                <a:gd name="T20" fmla="*/ 2147483647 w 116"/>
                <a:gd name="T21" fmla="*/ 2147483647 h 327"/>
                <a:gd name="T22" fmla="*/ 2147483647 w 116"/>
                <a:gd name="T23" fmla="*/ 2147483647 h 327"/>
                <a:gd name="T24" fmla="*/ 2147483647 w 116"/>
                <a:gd name="T25" fmla="*/ 2147483647 h 327"/>
                <a:gd name="T26" fmla="*/ 2147483647 w 116"/>
                <a:gd name="T27" fmla="*/ 2147483647 h 327"/>
                <a:gd name="T28" fmla="*/ 2147483647 w 116"/>
                <a:gd name="T29" fmla="*/ 2147483647 h 327"/>
                <a:gd name="T30" fmla="*/ 2147483647 w 116"/>
                <a:gd name="T31" fmla="*/ 2147483647 h 327"/>
                <a:gd name="T32" fmla="*/ 2147483647 w 116"/>
                <a:gd name="T33" fmla="*/ 2147483647 h 327"/>
                <a:gd name="T34" fmla="*/ 2147483647 w 116"/>
                <a:gd name="T35" fmla="*/ 2147483647 h 327"/>
                <a:gd name="T36" fmla="*/ 0 w 116"/>
                <a:gd name="T37" fmla="*/ 2147483647 h 327"/>
                <a:gd name="T38" fmla="*/ 2147483647 w 116"/>
                <a:gd name="T39" fmla="*/ 2147483647 h 327"/>
                <a:gd name="T40" fmla="*/ 2147483647 w 116"/>
                <a:gd name="T41" fmla="*/ 2147483647 h 327"/>
                <a:gd name="T42" fmla="*/ 2147483647 w 116"/>
                <a:gd name="T43" fmla="*/ 2147483647 h 327"/>
                <a:gd name="T44" fmla="*/ 2147483647 w 116"/>
                <a:gd name="T45" fmla="*/ 2147483647 h 327"/>
                <a:gd name="T46" fmla="*/ 2147483647 w 116"/>
                <a:gd name="T47" fmla="*/ 2147483647 h 327"/>
                <a:gd name="T48" fmla="*/ 2147483647 w 116"/>
                <a:gd name="T49" fmla="*/ 2147483647 h 327"/>
                <a:gd name="T50" fmla="*/ 2147483647 w 116"/>
                <a:gd name="T51" fmla="*/ 2147483647 h 327"/>
                <a:gd name="T52" fmla="*/ 2147483647 w 116"/>
                <a:gd name="T53" fmla="*/ 2147483647 h 327"/>
                <a:gd name="T54" fmla="*/ 2147483647 w 116"/>
                <a:gd name="T55" fmla="*/ 2147483647 h 327"/>
                <a:gd name="T56" fmla="*/ 2147483647 w 116"/>
                <a:gd name="T57" fmla="*/ 2147483647 h 327"/>
                <a:gd name="T58" fmla="*/ 2147483647 w 116"/>
                <a:gd name="T59" fmla="*/ 2147483647 h 327"/>
                <a:gd name="T60" fmla="*/ 2147483647 w 116"/>
                <a:gd name="T61" fmla="*/ 2147483647 h 327"/>
                <a:gd name="T62" fmla="*/ 2147483647 w 116"/>
                <a:gd name="T63" fmla="*/ 2147483647 h 327"/>
                <a:gd name="T64" fmla="*/ 2147483647 w 116"/>
                <a:gd name="T65" fmla="*/ 2147483647 h 327"/>
                <a:gd name="T66" fmla="*/ 2147483647 w 116"/>
                <a:gd name="T67" fmla="*/ 2147483647 h 327"/>
                <a:gd name="T68" fmla="*/ 2147483647 w 116"/>
                <a:gd name="T69" fmla="*/ 2147483647 h 327"/>
                <a:gd name="T70" fmla="*/ 2147483647 w 116"/>
                <a:gd name="T71" fmla="*/ 0 h 3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7"/>
                <a:gd name="T110" fmla="*/ 116 w 116"/>
                <a:gd name="T111" fmla="*/ 327 h 3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7">
                  <a:moveTo>
                    <a:pt x="84" y="326"/>
                  </a:moveTo>
                  <a:lnTo>
                    <a:pt x="80" y="324"/>
                  </a:lnTo>
                  <a:lnTo>
                    <a:pt x="76" y="321"/>
                  </a:lnTo>
                  <a:lnTo>
                    <a:pt x="73" y="319"/>
                  </a:lnTo>
                  <a:lnTo>
                    <a:pt x="69" y="316"/>
                  </a:lnTo>
                  <a:lnTo>
                    <a:pt x="65" y="313"/>
                  </a:lnTo>
                  <a:lnTo>
                    <a:pt x="62" y="310"/>
                  </a:lnTo>
                  <a:lnTo>
                    <a:pt x="58" y="307"/>
                  </a:lnTo>
                  <a:lnTo>
                    <a:pt x="55" y="304"/>
                  </a:lnTo>
                  <a:lnTo>
                    <a:pt x="51" y="300"/>
                  </a:lnTo>
                  <a:lnTo>
                    <a:pt x="48" y="297"/>
                  </a:lnTo>
                  <a:lnTo>
                    <a:pt x="45" y="293"/>
                  </a:lnTo>
                  <a:lnTo>
                    <a:pt x="42" y="289"/>
                  </a:lnTo>
                  <a:lnTo>
                    <a:pt x="39" y="285"/>
                  </a:lnTo>
                  <a:lnTo>
                    <a:pt x="36" y="281"/>
                  </a:lnTo>
                  <a:lnTo>
                    <a:pt x="33" y="276"/>
                  </a:lnTo>
                  <a:lnTo>
                    <a:pt x="30" y="272"/>
                  </a:lnTo>
                  <a:lnTo>
                    <a:pt x="28" y="267"/>
                  </a:lnTo>
                  <a:lnTo>
                    <a:pt x="25" y="262"/>
                  </a:lnTo>
                  <a:lnTo>
                    <a:pt x="23" y="258"/>
                  </a:lnTo>
                  <a:lnTo>
                    <a:pt x="20" y="253"/>
                  </a:lnTo>
                  <a:lnTo>
                    <a:pt x="18" y="248"/>
                  </a:lnTo>
                  <a:lnTo>
                    <a:pt x="16" y="242"/>
                  </a:lnTo>
                  <a:lnTo>
                    <a:pt x="14" y="237"/>
                  </a:lnTo>
                  <a:lnTo>
                    <a:pt x="12" y="232"/>
                  </a:lnTo>
                  <a:lnTo>
                    <a:pt x="11" y="227"/>
                  </a:lnTo>
                  <a:lnTo>
                    <a:pt x="9" y="221"/>
                  </a:lnTo>
                  <a:lnTo>
                    <a:pt x="7" y="216"/>
                  </a:lnTo>
                  <a:lnTo>
                    <a:pt x="6" y="210"/>
                  </a:lnTo>
                  <a:lnTo>
                    <a:pt x="5" y="205"/>
                  </a:lnTo>
                  <a:lnTo>
                    <a:pt x="4" y="199"/>
                  </a:lnTo>
                  <a:lnTo>
                    <a:pt x="3" y="193"/>
                  </a:lnTo>
                  <a:lnTo>
                    <a:pt x="2" y="188"/>
                  </a:lnTo>
                  <a:lnTo>
                    <a:pt x="1" y="182"/>
                  </a:lnTo>
                  <a:lnTo>
                    <a:pt x="1" y="176"/>
                  </a:lnTo>
                  <a:lnTo>
                    <a:pt x="1" y="171"/>
                  </a:lnTo>
                  <a:lnTo>
                    <a:pt x="0" y="165"/>
                  </a:lnTo>
                  <a:lnTo>
                    <a:pt x="0" y="159"/>
                  </a:lnTo>
                  <a:lnTo>
                    <a:pt x="0" y="153"/>
                  </a:lnTo>
                  <a:lnTo>
                    <a:pt x="1" y="147"/>
                  </a:lnTo>
                  <a:lnTo>
                    <a:pt x="1" y="142"/>
                  </a:lnTo>
                  <a:lnTo>
                    <a:pt x="2" y="136"/>
                  </a:lnTo>
                  <a:lnTo>
                    <a:pt x="3" y="130"/>
                  </a:lnTo>
                  <a:lnTo>
                    <a:pt x="4" y="125"/>
                  </a:lnTo>
                  <a:lnTo>
                    <a:pt x="5" y="119"/>
                  </a:lnTo>
                  <a:lnTo>
                    <a:pt x="6" y="113"/>
                  </a:lnTo>
                  <a:lnTo>
                    <a:pt x="8" y="108"/>
                  </a:lnTo>
                  <a:lnTo>
                    <a:pt x="9" y="102"/>
                  </a:lnTo>
                  <a:lnTo>
                    <a:pt x="11" y="97"/>
                  </a:lnTo>
                  <a:lnTo>
                    <a:pt x="13" y="91"/>
                  </a:lnTo>
                  <a:lnTo>
                    <a:pt x="16" y="86"/>
                  </a:lnTo>
                  <a:lnTo>
                    <a:pt x="18" y="81"/>
                  </a:lnTo>
                  <a:lnTo>
                    <a:pt x="21" y="76"/>
                  </a:lnTo>
                  <a:lnTo>
                    <a:pt x="24" y="71"/>
                  </a:lnTo>
                  <a:lnTo>
                    <a:pt x="27" y="66"/>
                  </a:lnTo>
                  <a:lnTo>
                    <a:pt x="30" y="61"/>
                  </a:lnTo>
                  <a:lnTo>
                    <a:pt x="34" y="56"/>
                  </a:lnTo>
                  <a:lnTo>
                    <a:pt x="37" y="51"/>
                  </a:lnTo>
                  <a:lnTo>
                    <a:pt x="41" y="47"/>
                  </a:lnTo>
                  <a:lnTo>
                    <a:pt x="46" y="42"/>
                  </a:lnTo>
                  <a:lnTo>
                    <a:pt x="50" y="38"/>
                  </a:lnTo>
                  <a:lnTo>
                    <a:pt x="55" y="34"/>
                  </a:lnTo>
                  <a:lnTo>
                    <a:pt x="60" y="30"/>
                  </a:lnTo>
                  <a:lnTo>
                    <a:pt x="65" y="26"/>
                  </a:lnTo>
                  <a:lnTo>
                    <a:pt x="70" y="22"/>
                  </a:lnTo>
                  <a:lnTo>
                    <a:pt x="76" y="18"/>
                  </a:lnTo>
                  <a:lnTo>
                    <a:pt x="82" y="15"/>
                  </a:lnTo>
                  <a:lnTo>
                    <a:pt x="88" y="11"/>
                  </a:lnTo>
                  <a:lnTo>
                    <a:pt x="94" y="8"/>
                  </a:lnTo>
                  <a:lnTo>
                    <a:pt x="101" y="5"/>
                  </a:lnTo>
                  <a:lnTo>
                    <a:pt x="107" y="2"/>
                  </a:lnTo>
                  <a:lnTo>
                    <a:pt x="115"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12" name="Freeform 436"/>
            <p:cNvSpPr>
              <a:spLocks/>
            </p:cNvSpPr>
            <p:nvPr/>
          </p:nvSpPr>
          <p:spPr bwMode="auto">
            <a:xfrm rot="5400000">
              <a:off x="1566553" y="1956414"/>
              <a:ext cx="183245" cy="183711"/>
            </a:xfrm>
            <a:custGeom>
              <a:avLst/>
              <a:gdLst>
                <a:gd name="T0" fmla="*/ 2147483647 w 277"/>
                <a:gd name="T1" fmla="*/ 2147483647 h 280"/>
                <a:gd name="T2" fmla="*/ 2147483647 w 277"/>
                <a:gd name="T3" fmla="*/ 2147483647 h 280"/>
                <a:gd name="T4" fmla="*/ 2147483647 w 277"/>
                <a:gd name="T5" fmla="*/ 2147483647 h 280"/>
                <a:gd name="T6" fmla="*/ 2147483647 w 277"/>
                <a:gd name="T7" fmla="*/ 2147483647 h 280"/>
                <a:gd name="T8" fmla="*/ 2147483647 w 277"/>
                <a:gd name="T9" fmla="*/ 2147483647 h 280"/>
                <a:gd name="T10" fmla="*/ 2147483647 w 277"/>
                <a:gd name="T11" fmla="*/ 2147483647 h 280"/>
                <a:gd name="T12" fmla="*/ 2147483647 w 277"/>
                <a:gd name="T13" fmla="*/ 2147483647 h 280"/>
                <a:gd name="T14" fmla="*/ 2147483647 w 277"/>
                <a:gd name="T15" fmla="*/ 2147483647 h 280"/>
                <a:gd name="T16" fmla="*/ 2147483647 w 277"/>
                <a:gd name="T17" fmla="*/ 2147483647 h 280"/>
                <a:gd name="T18" fmla="*/ 2147483647 w 277"/>
                <a:gd name="T19" fmla="*/ 2147483647 h 280"/>
                <a:gd name="T20" fmla="*/ 2147483647 w 277"/>
                <a:gd name="T21" fmla="*/ 2147483647 h 280"/>
                <a:gd name="T22" fmla="*/ 2147483647 w 277"/>
                <a:gd name="T23" fmla="*/ 2147483647 h 280"/>
                <a:gd name="T24" fmla="*/ 2147483647 w 277"/>
                <a:gd name="T25" fmla="*/ 2147483647 h 280"/>
                <a:gd name="T26" fmla="*/ 2147483647 w 277"/>
                <a:gd name="T27" fmla="*/ 2147483647 h 280"/>
                <a:gd name="T28" fmla="*/ 2147483647 w 277"/>
                <a:gd name="T29" fmla="*/ 2147483647 h 280"/>
                <a:gd name="T30" fmla="*/ 2147483647 w 277"/>
                <a:gd name="T31" fmla="*/ 2147483647 h 280"/>
                <a:gd name="T32" fmla="*/ 2147483647 w 277"/>
                <a:gd name="T33" fmla="*/ 2147483647 h 280"/>
                <a:gd name="T34" fmla="*/ 2147483647 w 277"/>
                <a:gd name="T35" fmla="*/ 2147483647 h 280"/>
                <a:gd name="T36" fmla="*/ 2147483647 w 277"/>
                <a:gd name="T37" fmla="*/ 2147483647 h 280"/>
                <a:gd name="T38" fmla="*/ 2147483647 w 277"/>
                <a:gd name="T39" fmla="*/ 2147483647 h 280"/>
                <a:gd name="T40" fmla="*/ 2147483647 w 277"/>
                <a:gd name="T41" fmla="*/ 2147483647 h 280"/>
                <a:gd name="T42" fmla="*/ 2147483647 w 277"/>
                <a:gd name="T43" fmla="*/ 2147483647 h 280"/>
                <a:gd name="T44" fmla="*/ 2147483647 w 277"/>
                <a:gd name="T45" fmla="*/ 2147483647 h 280"/>
                <a:gd name="T46" fmla="*/ 2147483647 w 277"/>
                <a:gd name="T47" fmla="*/ 2147483647 h 280"/>
                <a:gd name="T48" fmla="*/ 2147483647 w 277"/>
                <a:gd name="T49" fmla="*/ 2147483647 h 280"/>
                <a:gd name="T50" fmla="*/ 2147483647 w 277"/>
                <a:gd name="T51" fmla="*/ 2147483647 h 280"/>
                <a:gd name="T52" fmla="*/ 2147483647 w 277"/>
                <a:gd name="T53" fmla="*/ 2147483647 h 280"/>
                <a:gd name="T54" fmla="*/ 2147483647 w 277"/>
                <a:gd name="T55" fmla="*/ 2147483647 h 280"/>
                <a:gd name="T56" fmla="*/ 2147483647 w 277"/>
                <a:gd name="T57" fmla="*/ 2147483647 h 280"/>
                <a:gd name="T58" fmla="*/ 2147483647 w 277"/>
                <a:gd name="T59" fmla="*/ 2147483647 h 280"/>
                <a:gd name="T60" fmla="*/ 2147483647 w 277"/>
                <a:gd name="T61" fmla="*/ 2147483647 h 280"/>
                <a:gd name="T62" fmla="*/ 2147483647 w 277"/>
                <a:gd name="T63" fmla="*/ 2147483647 h 280"/>
                <a:gd name="T64" fmla="*/ 2147483647 w 277"/>
                <a:gd name="T65" fmla="*/ 2147483647 h 280"/>
                <a:gd name="T66" fmla="*/ 2147483647 w 277"/>
                <a:gd name="T67" fmla="*/ 2147483647 h 280"/>
                <a:gd name="T68" fmla="*/ 2147483647 w 277"/>
                <a:gd name="T69" fmla="*/ 2147483647 h 280"/>
                <a:gd name="T70" fmla="*/ 2147483647 w 277"/>
                <a:gd name="T71" fmla="*/ 2147483647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7"/>
                <a:gd name="T109" fmla="*/ 0 h 280"/>
                <a:gd name="T110" fmla="*/ 277 w 277"/>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7" h="280">
                  <a:moveTo>
                    <a:pt x="0" y="0"/>
                  </a:moveTo>
                  <a:lnTo>
                    <a:pt x="3" y="2"/>
                  </a:lnTo>
                  <a:lnTo>
                    <a:pt x="7" y="4"/>
                  </a:lnTo>
                  <a:lnTo>
                    <a:pt x="10" y="6"/>
                  </a:lnTo>
                  <a:lnTo>
                    <a:pt x="13" y="8"/>
                  </a:lnTo>
                  <a:lnTo>
                    <a:pt x="17" y="11"/>
                  </a:lnTo>
                  <a:lnTo>
                    <a:pt x="20" y="14"/>
                  </a:lnTo>
                  <a:lnTo>
                    <a:pt x="23" y="17"/>
                  </a:lnTo>
                  <a:lnTo>
                    <a:pt x="26" y="20"/>
                  </a:lnTo>
                  <a:lnTo>
                    <a:pt x="29" y="23"/>
                  </a:lnTo>
                  <a:lnTo>
                    <a:pt x="32" y="27"/>
                  </a:lnTo>
                  <a:lnTo>
                    <a:pt x="34" y="30"/>
                  </a:lnTo>
                  <a:lnTo>
                    <a:pt x="37" y="34"/>
                  </a:lnTo>
                  <a:lnTo>
                    <a:pt x="40" y="38"/>
                  </a:lnTo>
                  <a:lnTo>
                    <a:pt x="43" y="42"/>
                  </a:lnTo>
                  <a:lnTo>
                    <a:pt x="45" y="46"/>
                  </a:lnTo>
                  <a:lnTo>
                    <a:pt x="48" y="51"/>
                  </a:lnTo>
                  <a:lnTo>
                    <a:pt x="50" y="55"/>
                  </a:lnTo>
                  <a:lnTo>
                    <a:pt x="53" y="60"/>
                  </a:lnTo>
                  <a:lnTo>
                    <a:pt x="56" y="64"/>
                  </a:lnTo>
                  <a:lnTo>
                    <a:pt x="58" y="69"/>
                  </a:lnTo>
                  <a:lnTo>
                    <a:pt x="61" y="74"/>
                  </a:lnTo>
                  <a:lnTo>
                    <a:pt x="63" y="79"/>
                  </a:lnTo>
                  <a:lnTo>
                    <a:pt x="66" y="84"/>
                  </a:lnTo>
                  <a:lnTo>
                    <a:pt x="68" y="89"/>
                  </a:lnTo>
                  <a:lnTo>
                    <a:pt x="71" y="94"/>
                  </a:lnTo>
                  <a:lnTo>
                    <a:pt x="73" y="99"/>
                  </a:lnTo>
                  <a:lnTo>
                    <a:pt x="76" y="104"/>
                  </a:lnTo>
                  <a:lnTo>
                    <a:pt x="78" y="109"/>
                  </a:lnTo>
                  <a:lnTo>
                    <a:pt x="81" y="115"/>
                  </a:lnTo>
                  <a:lnTo>
                    <a:pt x="84" y="120"/>
                  </a:lnTo>
                  <a:lnTo>
                    <a:pt x="86" y="125"/>
                  </a:lnTo>
                  <a:lnTo>
                    <a:pt x="89" y="131"/>
                  </a:lnTo>
                  <a:lnTo>
                    <a:pt x="92" y="136"/>
                  </a:lnTo>
                  <a:lnTo>
                    <a:pt x="95" y="142"/>
                  </a:lnTo>
                  <a:lnTo>
                    <a:pt x="97" y="147"/>
                  </a:lnTo>
                  <a:lnTo>
                    <a:pt x="100" y="152"/>
                  </a:lnTo>
                  <a:lnTo>
                    <a:pt x="103" y="158"/>
                  </a:lnTo>
                  <a:lnTo>
                    <a:pt x="106" y="163"/>
                  </a:lnTo>
                  <a:lnTo>
                    <a:pt x="109" y="168"/>
                  </a:lnTo>
                  <a:lnTo>
                    <a:pt x="113" y="173"/>
                  </a:lnTo>
                  <a:lnTo>
                    <a:pt x="116" y="178"/>
                  </a:lnTo>
                  <a:lnTo>
                    <a:pt x="119" y="184"/>
                  </a:lnTo>
                  <a:lnTo>
                    <a:pt x="123" y="189"/>
                  </a:lnTo>
                  <a:lnTo>
                    <a:pt x="126" y="194"/>
                  </a:lnTo>
                  <a:lnTo>
                    <a:pt x="130" y="199"/>
                  </a:lnTo>
                  <a:lnTo>
                    <a:pt x="134" y="203"/>
                  </a:lnTo>
                  <a:lnTo>
                    <a:pt x="138" y="208"/>
                  </a:lnTo>
                  <a:lnTo>
                    <a:pt x="142" y="213"/>
                  </a:lnTo>
                  <a:lnTo>
                    <a:pt x="146" y="217"/>
                  </a:lnTo>
                  <a:lnTo>
                    <a:pt x="150" y="222"/>
                  </a:lnTo>
                  <a:lnTo>
                    <a:pt x="154" y="226"/>
                  </a:lnTo>
                  <a:lnTo>
                    <a:pt x="159" y="230"/>
                  </a:lnTo>
                  <a:lnTo>
                    <a:pt x="164" y="235"/>
                  </a:lnTo>
                  <a:lnTo>
                    <a:pt x="168" y="239"/>
                  </a:lnTo>
                  <a:lnTo>
                    <a:pt x="173" y="242"/>
                  </a:lnTo>
                  <a:lnTo>
                    <a:pt x="178" y="246"/>
                  </a:lnTo>
                  <a:lnTo>
                    <a:pt x="184" y="250"/>
                  </a:lnTo>
                  <a:lnTo>
                    <a:pt x="189" y="253"/>
                  </a:lnTo>
                  <a:lnTo>
                    <a:pt x="195" y="256"/>
                  </a:lnTo>
                  <a:lnTo>
                    <a:pt x="200" y="259"/>
                  </a:lnTo>
                  <a:lnTo>
                    <a:pt x="206" y="262"/>
                  </a:lnTo>
                  <a:lnTo>
                    <a:pt x="212" y="265"/>
                  </a:lnTo>
                  <a:lnTo>
                    <a:pt x="219" y="267"/>
                  </a:lnTo>
                  <a:lnTo>
                    <a:pt x="225" y="269"/>
                  </a:lnTo>
                  <a:lnTo>
                    <a:pt x="232" y="271"/>
                  </a:lnTo>
                  <a:lnTo>
                    <a:pt x="239" y="273"/>
                  </a:lnTo>
                  <a:lnTo>
                    <a:pt x="246" y="275"/>
                  </a:lnTo>
                  <a:lnTo>
                    <a:pt x="253" y="276"/>
                  </a:lnTo>
                  <a:lnTo>
                    <a:pt x="261" y="277"/>
                  </a:lnTo>
                  <a:lnTo>
                    <a:pt x="268" y="278"/>
                  </a:lnTo>
                  <a:lnTo>
                    <a:pt x="276" y="279"/>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13" name="Freeform 437"/>
            <p:cNvSpPr>
              <a:spLocks/>
            </p:cNvSpPr>
            <p:nvPr/>
          </p:nvSpPr>
          <p:spPr bwMode="auto">
            <a:xfrm rot="5400000">
              <a:off x="1722294" y="1952060"/>
              <a:ext cx="277501" cy="424636"/>
            </a:xfrm>
            <a:custGeom>
              <a:avLst/>
              <a:gdLst>
                <a:gd name="T0" fmla="*/ 2147483647 w 419"/>
                <a:gd name="T1" fmla="*/ 2147483647 h 646"/>
                <a:gd name="T2" fmla="*/ 2147483647 w 419"/>
                <a:gd name="T3" fmla="*/ 2147483647 h 646"/>
                <a:gd name="T4" fmla="*/ 2147483647 w 419"/>
                <a:gd name="T5" fmla="*/ 2147483647 h 646"/>
                <a:gd name="T6" fmla="*/ 2147483647 w 419"/>
                <a:gd name="T7" fmla="*/ 2147483647 h 646"/>
                <a:gd name="T8" fmla="*/ 2147483647 w 419"/>
                <a:gd name="T9" fmla="*/ 2147483647 h 646"/>
                <a:gd name="T10" fmla="*/ 2147483647 w 419"/>
                <a:gd name="T11" fmla="*/ 2147483647 h 646"/>
                <a:gd name="T12" fmla="*/ 2147483647 w 419"/>
                <a:gd name="T13" fmla="*/ 2147483647 h 646"/>
                <a:gd name="T14" fmla="*/ 2147483647 w 419"/>
                <a:gd name="T15" fmla="*/ 2147483647 h 646"/>
                <a:gd name="T16" fmla="*/ 2147483647 w 419"/>
                <a:gd name="T17" fmla="*/ 2147483647 h 646"/>
                <a:gd name="T18" fmla="*/ 2147483647 w 419"/>
                <a:gd name="T19" fmla="*/ 2147483647 h 646"/>
                <a:gd name="T20" fmla="*/ 2147483647 w 419"/>
                <a:gd name="T21" fmla="*/ 2147483647 h 646"/>
                <a:gd name="T22" fmla="*/ 2147483647 w 419"/>
                <a:gd name="T23" fmla="*/ 2147483647 h 646"/>
                <a:gd name="T24" fmla="*/ 2147483647 w 419"/>
                <a:gd name="T25" fmla="*/ 2147483647 h 646"/>
                <a:gd name="T26" fmla="*/ 2147483647 w 419"/>
                <a:gd name="T27" fmla="*/ 2147483647 h 646"/>
                <a:gd name="T28" fmla="*/ 2147483647 w 419"/>
                <a:gd name="T29" fmla="*/ 2147483647 h 646"/>
                <a:gd name="T30" fmla="*/ 2147483647 w 419"/>
                <a:gd name="T31" fmla="*/ 2147483647 h 646"/>
                <a:gd name="T32" fmla="*/ 2147483647 w 419"/>
                <a:gd name="T33" fmla="*/ 2147483647 h 646"/>
                <a:gd name="T34" fmla="*/ 2147483647 w 419"/>
                <a:gd name="T35" fmla="*/ 2147483647 h 646"/>
                <a:gd name="T36" fmla="*/ 2147483647 w 419"/>
                <a:gd name="T37" fmla="*/ 2147483647 h 646"/>
                <a:gd name="T38" fmla="*/ 2147483647 w 419"/>
                <a:gd name="T39" fmla="*/ 2147483647 h 646"/>
                <a:gd name="T40" fmla="*/ 2147483647 w 419"/>
                <a:gd name="T41" fmla="*/ 2147483647 h 646"/>
                <a:gd name="T42" fmla="*/ 2147483647 w 419"/>
                <a:gd name="T43" fmla="*/ 2147483647 h 646"/>
                <a:gd name="T44" fmla="*/ 2147483647 w 419"/>
                <a:gd name="T45" fmla="*/ 2147483647 h 646"/>
                <a:gd name="T46" fmla="*/ 2147483647 w 419"/>
                <a:gd name="T47" fmla="*/ 2147483647 h 646"/>
                <a:gd name="T48" fmla="*/ 2147483647 w 419"/>
                <a:gd name="T49" fmla="*/ 2147483647 h 646"/>
                <a:gd name="T50" fmla="*/ 2147483647 w 419"/>
                <a:gd name="T51" fmla="*/ 2147483647 h 646"/>
                <a:gd name="T52" fmla="*/ 2147483647 w 419"/>
                <a:gd name="T53" fmla="*/ 2147483647 h 646"/>
                <a:gd name="T54" fmla="*/ 2147483647 w 419"/>
                <a:gd name="T55" fmla="*/ 2147483647 h 646"/>
                <a:gd name="T56" fmla="*/ 2147483647 w 419"/>
                <a:gd name="T57" fmla="*/ 2147483647 h 646"/>
                <a:gd name="T58" fmla="*/ 2147483647 w 419"/>
                <a:gd name="T59" fmla="*/ 2147483647 h 646"/>
                <a:gd name="T60" fmla="*/ 2147483647 w 419"/>
                <a:gd name="T61" fmla="*/ 2147483647 h 646"/>
                <a:gd name="T62" fmla="*/ 2147483647 w 419"/>
                <a:gd name="T63" fmla="*/ 2147483647 h 646"/>
                <a:gd name="T64" fmla="*/ 2147483647 w 419"/>
                <a:gd name="T65" fmla="*/ 2147483647 h 646"/>
                <a:gd name="T66" fmla="*/ 2147483647 w 419"/>
                <a:gd name="T67" fmla="*/ 2147483647 h 646"/>
                <a:gd name="T68" fmla="*/ 2147483647 w 419"/>
                <a:gd name="T69" fmla="*/ 2147483647 h 646"/>
                <a:gd name="T70" fmla="*/ 2147483647 w 419"/>
                <a:gd name="T71" fmla="*/ 2147483647 h 646"/>
                <a:gd name="T72" fmla="*/ 2147483647 w 419"/>
                <a:gd name="T73" fmla="*/ 2147483647 h 646"/>
                <a:gd name="T74" fmla="*/ 2147483647 w 419"/>
                <a:gd name="T75" fmla="*/ 2147483647 h 646"/>
                <a:gd name="T76" fmla="*/ 2147483647 w 419"/>
                <a:gd name="T77" fmla="*/ 2147483647 h 646"/>
                <a:gd name="T78" fmla="*/ 2147483647 w 419"/>
                <a:gd name="T79" fmla="*/ 2147483647 h 646"/>
                <a:gd name="T80" fmla="*/ 2147483647 w 419"/>
                <a:gd name="T81" fmla="*/ 2147483647 h 646"/>
                <a:gd name="T82" fmla="*/ 2147483647 w 419"/>
                <a:gd name="T83" fmla="*/ 2147483647 h 646"/>
                <a:gd name="T84" fmla="*/ 2147483647 w 419"/>
                <a:gd name="T85" fmla="*/ 2147483647 h 646"/>
                <a:gd name="T86" fmla="*/ 2147483647 w 419"/>
                <a:gd name="T87" fmla="*/ 2147483647 h 646"/>
                <a:gd name="T88" fmla="*/ 2147483647 w 419"/>
                <a:gd name="T89" fmla="*/ 2147483647 h 646"/>
                <a:gd name="T90" fmla="*/ 2147483647 w 419"/>
                <a:gd name="T91" fmla="*/ 2147483647 h 646"/>
                <a:gd name="T92" fmla="*/ 2147483647 w 419"/>
                <a:gd name="T93" fmla="*/ 2147483647 h 646"/>
                <a:gd name="T94" fmla="*/ 2147483647 w 419"/>
                <a:gd name="T95" fmla="*/ 2147483647 h 646"/>
                <a:gd name="T96" fmla="*/ 2147483647 w 419"/>
                <a:gd name="T97" fmla="*/ 2147483647 h 646"/>
                <a:gd name="T98" fmla="*/ 2147483647 w 419"/>
                <a:gd name="T99" fmla="*/ 2147483647 h 646"/>
                <a:gd name="T100" fmla="*/ 2147483647 w 419"/>
                <a:gd name="T101" fmla="*/ 2147483647 h 646"/>
                <a:gd name="T102" fmla="*/ 2147483647 w 419"/>
                <a:gd name="T103" fmla="*/ 2147483647 h 646"/>
                <a:gd name="T104" fmla="*/ 2147483647 w 419"/>
                <a:gd name="T105" fmla="*/ 2147483647 h 646"/>
                <a:gd name="T106" fmla="*/ 2147483647 w 419"/>
                <a:gd name="T107" fmla="*/ 2147483647 h 646"/>
                <a:gd name="T108" fmla="*/ 2147483647 w 419"/>
                <a:gd name="T109" fmla="*/ 2147483647 h 646"/>
                <a:gd name="T110" fmla="*/ 2147483647 w 419"/>
                <a:gd name="T111" fmla="*/ 2147483647 h 646"/>
                <a:gd name="T112" fmla="*/ 2147483647 w 419"/>
                <a:gd name="T113" fmla="*/ 2147483647 h 646"/>
                <a:gd name="T114" fmla="*/ 2147483647 w 419"/>
                <a:gd name="T115" fmla="*/ 2147483647 h 646"/>
                <a:gd name="T116" fmla="*/ 2147483647 w 419"/>
                <a:gd name="T117" fmla="*/ 2147483647 h 646"/>
                <a:gd name="T118" fmla="*/ 2147483647 w 419"/>
                <a:gd name="T119" fmla="*/ 2147483647 h 646"/>
                <a:gd name="T120" fmla="*/ 2147483647 w 419"/>
                <a:gd name="T121" fmla="*/ 2147483647 h 646"/>
                <a:gd name="T122" fmla="*/ 2147483647 w 419"/>
                <a:gd name="T123" fmla="*/ 2147483647 h 646"/>
                <a:gd name="T124" fmla="*/ 2147483647 w 419"/>
                <a:gd name="T125" fmla="*/ 0 h 6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9"/>
                <a:gd name="T190" fmla="*/ 0 h 646"/>
                <a:gd name="T191" fmla="*/ 419 w 419"/>
                <a:gd name="T192" fmla="*/ 646 h 6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9" h="646">
                  <a:moveTo>
                    <a:pt x="0" y="645"/>
                  </a:moveTo>
                  <a:lnTo>
                    <a:pt x="9" y="640"/>
                  </a:lnTo>
                  <a:lnTo>
                    <a:pt x="18" y="636"/>
                  </a:lnTo>
                  <a:lnTo>
                    <a:pt x="27" y="631"/>
                  </a:lnTo>
                  <a:lnTo>
                    <a:pt x="36" y="626"/>
                  </a:lnTo>
                  <a:lnTo>
                    <a:pt x="45" y="622"/>
                  </a:lnTo>
                  <a:lnTo>
                    <a:pt x="53" y="617"/>
                  </a:lnTo>
                  <a:lnTo>
                    <a:pt x="61" y="612"/>
                  </a:lnTo>
                  <a:lnTo>
                    <a:pt x="70" y="608"/>
                  </a:lnTo>
                  <a:lnTo>
                    <a:pt x="78" y="603"/>
                  </a:lnTo>
                  <a:lnTo>
                    <a:pt x="85" y="598"/>
                  </a:lnTo>
                  <a:lnTo>
                    <a:pt x="93" y="594"/>
                  </a:lnTo>
                  <a:lnTo>
                    <a:pt x="101" y="589"/>
                  </a:lnTo>
                  <a:lnTo>
                    <a:pt x="108" y="584"/>
                  </a:lnTo>
                  <a:lnTo>
                    <a:pt x="115" y="579"/>
                  </a:lnTo>
                  <a:lnTo>
                    <a:pt x="123" y="575"/>
                  </a:lnTo>
                  <a:lnTo>
                    <a:pt x="130" y="570"/>
                  </a:lnTo>
                  <a:lnTo>
                    <a:pt x="137" y="565"/>
                  </a:lnTo>
                  <a:lnTo>
                    <a:pt x="143" y="561"/>
                  </a:lnTo>
                  <a:lnTo>
                    <a:pt x="150" y="556"/>
                  </a:lnTo>
                  <a:lnTo>
                    <a:pt x="156" y="551"/>
                  </a:lnTo>
                  <a:lnTo>
                    <a:pt x="163" y="546"/>
                  </a:lnTo>
                  <a:lnTo>
                    <a:pt x="169" y="542"/>
                  </a:lnTo>
                  <a:lnTo>
                    <a:pt x="175" y="537"/>
                  </a:lnTo>
                  <a:lnTo>
                    <a:pt x="181" y="532"/>
                  </a:lnTo>
                  <a:lnTo>
                    <a:pt x="187" y="527"/>
                  </a:lnTo>
                  <a:lnTo>
                    <a:pt x="193" y="522"/>
                  </a:lnTo>
                  <a:lnTo>
                    <a:pt x="198" y="518"/>
                  </a:lnTo>
                  <a:lnTo>
                    <a:pt x="204" y="513"/>
                  </a:lnTo>
                  <a:lnTo>
                    <a:pt x="209" y="508"/>
                  </a:lnTo>
                  <a:lnTo>
                    <a:pt x="215" y="503"/>
                  </a:lnTo>
                  <a:lnTo>
                    <a:pt x="220" y="498"/>
                  </a:lnTo>
                  <a:lnTo>
                    <a:pt x="225" y="494"/>
                  </a:lnTo>
                  <a:lnTo>
                    <a:pt x="230" y="489"/>
                  </a:lnTo>
                  <a:lnTo>
                    <a:pt x="235" y="484"/>
                  </a:lnTo>
                  <a:lnTo>
                    <a:pt x="239" y="479"/>
                  </a:lnTo>
                  <a:lnTo>
                    <a:pt x="244" y="474"/>
                  </a:lnTo>
                  <a:lnTo>
                    <a:pt x="248" y="469"/>
                  </a:lnTo>
                  <a:lnTo>
                    <a:pt x="253" y="464"/>
                  </a:lnTo>
                  <a:lnTo>
                    <a:pt x="257" y="460"/>
                  </a:lnTo>
                  <a:lnTo>
                    <a:pt x="261" y="455"/>
                  </a:lnTo>
                  <a:lnTo>
                    <a:pt x="266" y="450"/>
                  </a:lnTo>
                  <a:lnTo>
                    <a:pt x="270" y="445"/>
                  </a:lnTo>
                  <a:lnTo>
                    <a:pt x="274" y="440"/>
                  </a:lnTo>
                  <a:lnTo>
                    <a:pt x="277" y="435"/>
                  </a:lnTo>
                  <a:lnTo>
                    <a:pt x="281" y="430"/>
                  </a:lnTo>
                  <a:lnTo>
                    <a:pt x="285" y="425"/>
                  </a:lnTo>
                  <a:lnTo>
                    <a:pt x="288" y="420"/>
                  </a:lnTo>
                  <a:lnTo>
                    <a:pt x="292" y="415"/>
                  </a:lnTo>
                  <a:lnTo>
                    <a:pt x="295" y="410"/>
                  </a:lnTo>
                  <a:lnTo>
                    <a:pt x="299" y="405"/>
                  </a:lnTo>
                  <a:lnTo>
                    <a:pt x="302" y="400"/>
                  </a:lnTo>
                  <a:lnTo>
                    <a:pt x="305" y="395"/>
                  </a:lnTo>
                  <a:lnTo>
                    <a:pt x="308" y="390"/>
                  </a:lnTo>
                  <a:lnTo>
                    <a:pt x="311" y="385"/>
                  </a:lnTo>
                  <a:lnTo>
                    <a:pt x="314" y="380"/>
                  </a:lnTo>
                  <a:lnTo>
                    <a:pt x="317" y="375"/>
                  </a:lnTo>
                  <a:lnTo>
                    <a:pt x="319" y="370"/>
                  </a:lnTo>
                  <a:lnTo>
                    <a:pt x="322" y="365"/>
                  </a:lnTo>
                  <a:lnTo>
                    <a:pt x="325" y="360"/>
                  </a:lnTo>
                  <a:lnTo>
                    <a:pt x="327" y="355"/>
                  </a:lnTo>
                  <a:lnTo>
                    <a:pt x="330" y="350"/>
                  </a:lnTo>
                  <a:lnTo>
                    <a:pt x="332" y="345"/>
                  </a:lnTo>
                  <a:lnTo>
                    <a:pt x="335" y="340"/>
                  </a:lnTo>
                  <a:lnTo>
                    <a:pt x="337" y="334"/>
                  </a:lnTo>
                  <a:lnTo>
                    <a:pt x="339" y="329"/>
                  </a:lnTo>
                  <a:lnTo>
                    <a:pt x="341" y="324"/>
                  </a:lnTo>
                  <a:lnTo>
                    <a:pt x="343" y="319"/>
                  </a:lnTo>
                  <a:lnTo>
                    <a:pt x="346" y="314"/>
                  </a:lnTo>
                  <a:lnTo>
                    <a:pt x="348" y="309"/>
                  </a:lnTo>
                  <a:lnTo>
                    <a:pt x="349" y="304"/>
                  </a:lnTo>
                  <a:lnTo>
                    <a:pt x="351" y="298"/>
                  </a:lnTo>
                  <a:lnTo>
                    <a:pt x="353" y="293"/>
                  </a:lnTo>
                  <a:lnTo>
                    <a:pt x="355" y="288"/>
                  </a:lnTo>
                  <a:lnTo>
                    <a:pt x="357" y="283"/>
                  </a:lnTo>
                  <a:lnTo>
                    <a:pt x="358" y="277"/>
                  </a:lnTo>
                  <a:lnTo>
                    <a:pt x="360" y="272"/>
                  </a:lnTo>
                  <a:lnTo>
                    <a:pt x="362" y="267"/>
                  </a:lnTo>
                  <a:lnTo>
                    <a:pt x="363" y="262"/>
                  </a:lnTo>
                  <a:lnTo>
                    <a:pt x="365" y="256"/>
                  </a:lnTo>
                  <a:lnTo>
                    <a:pt x="366" y="251"/>
                  </a:lnTo>
                  <a:lnTo>
                    <a:pt x="368" y="246"/>
                  </a:lnTo>
                  <a:lnTo>
                    <a:pt x="369" y="240"/>
                  </a:lnTo>
                  <a:lnTo>
                    <a:pt x="371" y="235"/>
                  </a:lnTo>
                  <a:lnTo>
                    <a:pt x="372" y="230"/>
                  </a:lnTo>
                  <a:lnTo>
                    <a:pt x="373" y="224"/>
                  </a:lnTo>
                  <a:lnTo>
                    <a:pt x="375" y="219"/>
                  </a:lnTo>
                  <a:lnTo>
                    <a:pt x="376" y="214"/>
                  </a:lnTo>
                  <a:lnTo>
                    <a:pt x="377" y="208"/>
                  </a:lnTo>
                  <a:lnTo>
                    <a:pt x="378" y="203"/>
                  </a:lnTo>
                  <a:lnTo>
                    <a:pt x="379" y="198"/>
                  </a:lnTo>
                  <a:lnTo>
                    <a:pt x="381" y="192"/>
                  </a:lnTo>
                  <a:lnTo>
                    <a:pt x="382" y="187"/>
                  </a:lnTo>
                  <a:lnTo>
                    <a:pt x="383" y="181"/>
                  </a:lnTo>
                  <a:lnTo>
                    <a:pt x="384" y="176"/>
                  </a:lnTo>
                  <a:lnTo>
                    <a:pt x="385" y="170"/>
                  </a:lnTo>
                  <a:lnTo>
                    <a:pt x="386" y="165"/>
                  </a:lnTo>
                  <a:lnTo>
                    <a:pt x="387" y="159"/>
                  </a:lnTo>
                  <a:lnTo>
                    <a:pt x="388" y="154"/>
                  </a:lnTo>
                  <a:lnTo>
                    <a:pt x="389" y="148"/>
                  </a:lnTo>
                  <a:lnTo>
                    <a:pt x="390" y="143"/>
                  </a:lnTo>
                  <a:lnTo>
                    <a:pt x="391" y="137"/>
                  </a:lnTo>
                  <a:lnTo>
                    <a:pt x="392" y="132"/>
                  </a:lnTo>
                  <a:lnTo>
                    <a:pt x="393" y="126"/>
                  </a:lnTo>
                  <a:lnTo>
                    <a:pt x="394" y="120"/>
                  </a:lnTo>
                  <a:lnTo>
                    <a:pt x="395" y="115"/>
                  </a:lnTo>
                  <a:lnTo>
                    <a:pt x="396" y="109"/>
                  </a:lnTo>
                  <a:lnTo>
                    <a:pt x="397" y="104"/>
                  </a:lnTo>
                  <a:lnTo>
                    <a:pt x="398" y="98"/>
                  </a:lnTo>
                  <a:lnTo>
                    <a:pt x="400" y="92"/>
                  </a:lnTo>
                  <a:lnTo>
                    <a:pt x="401" y="87"/>
                  </a:lnTo>
                  <a:lnTo>
                    <a:pt x="402" y="81"/>
                  </a:lnTo>
                  <a:lnTo>
                    <a:pt x="403" y="75"/>
                  </a:lnTo>
                  <a:lnTo>
                    <a:pt x="404" y="69"/>
                  </a:lnTo>
                  <a:lnTo>
                    <a:pt x="405" y="64"/>
                  </a:lnTo>
                  <a:lnTo>
                    <a:pt x="406" y="58"/>
                  </a:lnTo>
                  <a:lnTo>
                    <a:pt x="407" y="52"/>
                  </a:lnTo>
                  <a:lnTo>
                    <a:pt x="408" y="46"/>
                  </a:lnTo>
                  <a:lnTo>
                    <a:pt x="409" y="41"/>
                  </a:lnTo>
                  <a:lnTo>
                    <a:pt x="410" y="35"/>
                  </a:lnTo>
                  <a:lnTo>
                    <a:pt x="412" y="29"/>
                  </a:lnTo>
                  <a:lnTo>
                    <a:pt x="413" y="23"/>
                  </a:lnTo>
                  <a:lnTo>
                    <a:pt x="414" y="17"/>
                  </a:lnTo>
                  <a:lnTo>
                    <a:pt x="415" y="11"/>
                  </a:lnTo>
                  <a:lnTo>
                    <a:pt x="417" y="6"/>
                  </a:lnTo>
                  <a:lnTo>
                    <a:pt x="418"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14" name="Freeform 438"/>
            <p:cNvSpPr>
              <a:spLocks/>
            </p:cNvSpPr>
            <p:nvPr/>
          </p:nvSpPr>
          <p:spPr bwMode="auto">
            <a:xfrm rot="5400000">
              <a:off x="2070863" y="2303525"/>
              <a:ext cx="86357" cy="83457"/>
            </a:xfrm>
            <a:custGeom>
              <a:avLst/>
              <a:gdLst>
                <a:gd name="T0" fmla="*/ 0 w 130"/>
                <a:gd name="T1" fmla="*/ 2147483647 h 127"/>
                <a:gd name="T2" fmla="*/ 2147483647 w 130"/>
                <a:gd name="T3" fmla="*/ 2147483647 h 127"/>
                <a:gd name="T4" fmla="*/ 2147483647 w 130"/>
                <a:gd name="T5" fmla="*/ 2147483647 h 127"/>
                <a:gd name="T6" fmla="*/ 2147483647 w 130"/>
                <a:gd name="T7" fmla="*/ 2147483647 h 127"/>
                <a:gd name="T8" fmla="*/ 2147483647 w 130"/>
                <a:gd name="T9" fmla="*/ 2147483647 h 127"/>
                <a:gd name="T10" fmla="*/ 2147483647 w 130"/>
                <a:gd name="T11" fmla="*/ 2147483647 h 127"/>
                <a:gd name="T12" fmla="*/ 2147483647 w 130"/>
                <a:gd name="T13" fmla="*/ 2147483647 h 127"/>
                <a:gd name="T14" fmla="*/ 2147483647 w 130"/>
                <a:gd name="T15" fmla="*/ 2147483647 h 127"/>
                <a:gd name="T16" fmla="*/ 2147483647 w 130"/>
                <a:gd name="T17" fmla="*/ 2147483647 h 127"/>
                <a:gd name="T18" fmla="*/ 2147483647 w 130"/>
                <a:gd name="T19" fmla="*/ 2147483647 h 127"/>
                <a:gd name="T20" fmla="*/ 2147483647 w 130"/>
                <a:gd name="T21" fmla="*/ 2147483647 h 127"/>
                <a:gd name="T22" fmla="*/ 2147483647 w 130"/>
                <a:gd name="T23" fmla="*/ 2147483647 h 127"/>
                <a:gd name="T24" fmla="*/ 2147483647 w 130"/>
                <a:gd name="T25" fmla="*/ 2147483647 h 127"/>
                <a:gd name="T26" fmla="*/ 2147483647 w 130"/>
                <a:gd name="T27" fmla="*/ 2147483647 h 127"/>
                <a:gd name="T28" fmla="*/ 2147483647 w 130"/>
                <a:gd name="T29" fmla="*/ 2147483647 h 127"/>
                <a:gd name="T30" fmla="*/ 2147483647 w 130"/>
                <a:gd name="T31" fmla="*/ 2147483647 h 127"/>
                <a:gd name="T32" fmla="*/ 2147483647 w 130"/>
                <a:gd name="T33" fmla="*/ 2147483647 h 127"/>
                <a:gd name="T34" fmla="*/ 2147483647 w 130"/>
                <a:gd name="T35" fmla="*/ 2147483647 h 127"/>
                <a:gd name="T36" fmla="*/ 2147483647 w 130"/>
                <a:gd name="T37" fmla="*/ 2147483647 h 127"/>
                <a:gd name="T38" fmla="*/ 2147483647 w 130"/>
                <a:gd name="T39" fmla="*/ 2147483647 h 127"/>
                <a:gd name="T40" fmla="*/ 2147483647 w 130"/>
                <a:gd name="T41" fmla="*/ 2147483647 h 127"/>
                <a:gd name="T42" fmla="*/ 2147483647 w 130"/>
                <a:gd name="T43" fmla="*/ 2147483647 h 127"/>
                <a:gd name="T44" fmla="*/ 2147483647 w 130"/>
                <a:gd name="T45" fmla="*/ 2147483647 h 127"/>
                <a:gd name="T46" fmla="*/ 2147483647 w 130"/>
                <a:gd name="T47" fmla="*/ 2147483647 h 127"/>
                <a:gd name="T48" fmla="*/ 2147483647 w 130"/>
                <a:gd name="T49" fmla="*/ 2147483647 h 127"/>
                <a:gd name="T50" fmla="*/ 2147483647 w 130"/>
                <a:gd name="T51" fmla="*/ 2147483647 h 127"/>
                <a:gd name="T52" fmla="*/ 2147483647 w 130"/>
                <a:gd name="T53" fmla="*/ 2147483647 h 127"/>
                <a:gd name="T54" fmla="*/ 2147483647 w 130"/>
                <a:gd name="T55" fmla="*/ 2147483647 h 127"/>
                <a:gd name="T56" fmla="*/ 2147483647 w 130"/>
                <a:gd name="T57" fmla="*/ 2147483647 h 127"/>
                <a:gd name="T58" fmla="*/ 2147483647 w 130"/>
                <a:gd name="T59" fmla="*/ 2147483647 h 127"/>
                <a:gd name="T60" fmla="*/ 2147483647 w 130"/>
                <a:gd name="T61" fmla="*/ 2147483647 h 127"/>
                <a:gd name="T62" fmla="*/ 2147483647 w 130"/>
                <a:gd name="T63" fmla="*/ 2147483647 h 127"/>
                <a:gd name="T64" fmla="*/ 2147483647 w 130"/>
                <a:gd name="T65" fmla="*/ 0 h 127"/>
                <a:gd name="T66" fmla="*/ 2147483647 w 130"/>
                <a:gd name="T67" fmla="*/ 0 h 127"/>
                <a:gd name="T68" fmla="*/ 2147483647 w 130"/>
                <a:gd name="T69" fmla="*/ 0 h 127"/>
                <a:gd name="T70" fmla="*/ 2147483647 w 130"/>
                <a:gd name="T71" fmla="*/ 0 h 1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0"/>
                <a:gd name="T109" fmla="*/ 0 h 127"/>
                <a:gd name="T110" fmla="*/ 130 w 130"/>
                <a:gd name="T111" fmla="*/ 127 h 1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0" h="127">
                  <a:moveTo>
                    <a:pt x="0" y="126"/>
                  </a:moveTo>
                  <a:lnTo>
                    <a:pt x="1" y="122"/>
                  </a:lnTo>
                  <a:lnTo>
                    <a:pt x="2" y="117"/>
                  </a:lnTo>
                  <a:lnTo>
                    <a:pt x="3" y="113"/>
                  </a:lnTo>
                  <a:lnTo>
                    <a:pt x="4" y="108"/>
                  </a:lnTo>
                  <a:lnTo>
                    <a:pt x="4" y="104"/>
                  </a:lnTo>
                  <a:lnTo>
                    <a:pt x="5" y="99"/>
                  </a:lnTo>
                  <a:lnTo>
                    <a:pt x="6" y="94"/>
                  </a:lnTo>
                  <a:lnTo>
                    <a:pt x="7" y="89"/>
                  </a:lnTo>
                  <a:lnTo>
                    <a:pt x="8" y="84"/>
                  </a:lnTo>
                  <a:lnTo>
                    <a:pt x="9" y="79"/>
                  </a:lnTo>
                  <a:lnTo>
                    <a:pt x="10" y="74"/>
                  </a:lnTo>
                  <a:lnTo>
                    <a:pt x="12" y="69"/>
                  </a:lnTo>
                  <a:lnTo>
                    <a:pt x="13" y="64"/>
                  </a:lnTo>
                  <a:lnTo>
                    <a:pt x="15" y="59"/>
                  </a:lnTo>
                  <a:lnTo>
                    <a:pt x="17" y="55"/>
                  </a:lnTo>
                  <a:lnTo>
                    <a:pt x="19" y="50"/>
                  </a:lnTo>
                  <a:lnTo>
                    <a:pt x="22" y="45"/>
                  </a:lnTo>
                  <a:lnTo>
                    <a:pt x="24" y="41"/>
                  </a:lnTo>
                  <a:lnTo>
                    <a:pt x="27" y="36"/>
                  </a:lnTo>
                  <a:lnTo>
                    <a:pt x="30" y="32"/>
                  </a:lnTo>
                  <a:lnTo>
                    <a:pt x="34" y="28"/>
                  </a:lnTo>
                  <a:lnTo>
                    <a:pt x="38" y="24"/>
                  </a:lnTo>
                  <a:lnTo>
                    <a:pt x="42" y="20"/>
                  </a:lnTo>
                  <a:lnTo>
                    <a:pt x="47" y="17"/>
                  </a:lnTo>
                  <a:lnTo>
                    <a:pt x="52" y="14"/>
                  </a:lnTo>
                  <a:lnTo>
                    <a:pt x="57" y="11"/>
                  </a:lnTo>
                  <a:lnTo>
                    <a:pt x="63" y="8"/>
                  </a:lnTo>
                  <a:lnTo>
                    <a:pt x="69" y="6"/>
                  </a:lnTo>
                  <a:lnTo>
                    <a:pt x="76" y="4"/>
                  </a:lnTo>
                  <a:lnTo>
                    <a:pt x="84" y="2"/>
                  </a:lnTo>
                  <a:lnTo>
                    <a:pt x="91" y="1"/>
                  </a:lnTo>
                  <a:lnTo>
                    <a:pt x="100" y="0"/>
                  </a:lnTo>
                  <a:lnTo>
                    <a:pt x="109" y="0"/>
                  </a:lnTo>
                  <a:lnTo>
                    <a:pt x="119" y="0"/>
                  </a:lnTo>
                  <a:lnTo>
                    <a:pt x="129"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15" name="Freeform 439"/>
            <p:cNvSpPr>
              <a:spLocks/>
            </p:cNvSpPr>
            <p:nvPr/>
          </p:nvSpPr>
          <p:spPr bwMode="auto">
            <a:xfrm rot="5400000">
              <a:off x="1535832" y="2221999"/>
              <a:ext cx="192197" cy="140670"/>
            </a:xfrm>
            <a:custGeom>
              <a:avLst/>
              <a:gdLst>
                <a:gd name="T0" fmla="*/ 0 w 290"/>
                <a:gd name="T1" fmla="*/ 2147483647 h 214"/>
                <a:gd name="T2" fmla="*/ 2147483647 w 290"/>
                <a:gd name="T3" fmla="*/ 2147483647 h 214"/>
                <a:gd name="T4" fmla="*/ 2147483647 w 290"/>
                <a:gd name="T5" fmla="*/ 2147483647 h 214"/>
                <a:gd name="T6" fmla="*/ 2147483647 w 290"/>
                <a:gd name="T7" fmla="*/ 2147483647 h 214"/>
                <a:gd name="T8" fmla="*/ 2147483647 w 290"/>
                <a:gd name="T9" fmla="*/ 2147483647 h 214"/>
                <a:gd name="T10" fmla="*/ 2147483647 w 290"/>
                <a:gd name="T11" fmla="*/ 2147483647 h 214"/>
                <a:gd name="T12" fmla="*/ 2147483647 w 290"/>
                <a:gd name="T13" fmla="*/ 2147483647 h 214"/>
                <a:gd name="T14" fmla="*/ 2147483647 w 290"/>
                <a:gd name="T15" fmla="*/ 2147483647 h 214"/>
                <a:gd name="T16" fmla="*/ 2147483647 w 290"/>
                <a:gd name="T17" fmla="*/ 2147483647 h 214"/>
                <a:gd name="T18" fmla="*/ 2147483647 w 290"/>
                <a:gd name="T19" fmla="*/ 2147483647 h 214"/>
                <a:gd name="T20" fmla="*/ 2147483647 w 290"/>
                <a:gd name="T21" fmla="*/ 2147483647 h 214"/>
                <a:gd name="T22" fmla="*/ 2147483647 w 290"/>
                <a:gd name="T23" fmla="*/ 2147483647 h 214"/>
                <a:gd name="T24" fmla="*/ 2147483647 w 290"/>
                <a:gd name="T25" fmla="*/ 2147483647 h 214"/>
                <a:gd name="T26" fmla="*/ 2147483647 w 290"/>
                <a:gd name="T27" fmla="*/ 2147483647 h 214"/>
                <a:gd name="T28" fmla="*/ 2147483647 w 290"/>
                <a:gd name="T29" fmla="*/ 2147483647 h 214"/>
                <a:gd name="T30" fmla="*/ 2147483647 w 290"/>
                <a:gd name="T31" fmla="*/ 2147483647 h 214"/>
                <a:gd name="T32" fmla="*/ 2147483647 w 290"/>
                <a:gd name="T33" fmla="*/ 2147483647 h 214"/>
                <a:gd name="T34" fmla="*/ 2147483647 w 290"/>
                <a:gd name="T35" fmla="*/ 2147483647 h 214"/>
                <a:gd name="T36" fmla="*/ 2147483647 w 290"/>
                <a:gd name="T37" fmla="*/ 2147483647 h 214"/>
                <a:gd name="T38" fmla="*/ 2147483647 w 290"/>
                <a:gd name="T39" fmla="*/ 2147483647 h 214"/>
                <a:gd name="T40" fmla="*/ 2147483647 w 290"/>
                <a:gd name="T41" fmla="*/ 2147483647 h 214"/>
                <a:gd name="T42" fmla="*/ 2147483647 w 290"/>
                <a:gd name="T43" fmla="*/ 2147483647 h 214"/>
                <a:gd name="T44" fmla="*/ 2147483647 w 290"/>
                <a:gd name="T45" fmla="*/ 2147483647 h 214"/>
                <a:gd name="T46" fmla="*/ 2147483647 w 290"/>
                <a:gd name="T47" fmla="*/ 2147483647 h 214"/>
                <a:gd name="T48" fmla="*/ 2147483647 w 290"/>
                <a:gd name="T49" fmla="*/ 2147483647 h 214"/>
                <a:gd name="T50" fmla="*/ 2147483647 w 290"/>
                <a:gd name="T51" fmla="*/ 2147483647 h 214"/>
                <a:gd name="T52" fmla="*/ 2147483647 w 290"/>
                <a:gd name="T53" fmla="*/ 2147483647 h 214"/>
                <a:gd name="T54" fmla="*/ 2147483647 w 290"/>
                <a:gd name="T55" fmla="*/ 2147483647 h 214"/>
                <a:gd name="T56" fmla="*/ 2147483647 w 290"/>
                <a:gd name="T57" fmla="*/ 2147483647 h 214"/>
                <a:gd name="T58" fmla="*/ 2147483647 w 290"/>
                <a:gd name="T59" fmla="*/ 2147483647 h 214"/>
                <a:gd name="T60" fmla="*/ 2147483647 w 290"/>
                <a:gd name="T61" fmla="*/ 2147483647 h 214"/>
                <a:gd name="T62" fmla="*/ 2147483647 w 290"/>
                <a:gd name="T63" fmla="*/ 2147483647 h 214"/>
                <a:gd name="T64" fmla="*/ 2147483647 w 290"/>
                <a:gd name="T65" fmla="*/ 2147483647 h 214"/>
                <a:gd name="T66" fmla="*/ 2147483647 w 290"/>
                <a:gd name="T67" fmla="*/ 2147483647 h 214"/>
                <a:gd name="T68" fmla="*/ 2147483647 w 290"/>
                <a:gd name="T69" fmla="*/ 2147483647 h 214"/>
                <a:gd name="T70" fmla="*/ 2147483647 w 290"/>
                <a:gd name="T71" fmla="*/ 2147483647 h 214"/>
                <a:gd name="T72" fmla="*/ 2147483647 w 290"/>
                <a:gd name="T73" fmla="*/ 2147483647 h 214"/>
                <a:gd name="T74" fmla="*/ 2147483647 w 290"/>
                <a:gd name="T75" fmla="*/ 2147483647 h 214"/>
                <a:gd name="T76" fmla="*/ 2147483647 w 290"/>
                <a:gd name="T77" fmla="*/ 2147483647 h 214"/>
                <a:gd name="T78" fmla="*/ 2147483647 w 290"/>
                <a:gd name="T79" fmla="*/ 2147483647 h 214"/>
                <a:gd name="T80" fmla="*/ 2147483647 w 290"/>
                <a:gd name="T81" fmla="*/ 2147483647 h 214"/>
                <a:gd name="T82" fmla="*/ 2147483647 w 290"/>
                <a:gd name="T83" fmla="*/ 2147483647 h 214"/>
                <a:gd name="T84" fmla="*/ 2147483647 w 290"/>
                <a:gd name="T85" fmla="*/ 2147483647 h 214"/>
                <a:gd name="T86" fmla="*/ 2147483647 w 290"/>
                <a:gd name="T87" fmla="*/ 2147483647 h 214"/>
                <a:gd name="T88" fmla="*/ 2147483647 w 290"/>
                <a:gd name="T89" fmla="*/ 2147483647 h 214"/>
                <a:gd name="T90" fmla="*/ 2147483647 w 290"/>
                <a:gd name="T91" fmla="*/ 2147483647 h 214"/>
                <a:gd name="T92" fmla="*/ 2147483647 w 290"/>
                <a:gd name="T93" fmla="*/ 2147483647 h 214"/>
                <a:gd name="T94" fmla="*/ 2147483647 w 290"/>
                <a:gd name="T95" fmla="*/ 2147483647 h 214"/>
                <a:gd name="T96" fmla="*/ 2147483647 w 290"/>
                <a:gd name="T97" fmla="*/ 2147483647 h 214"/>
                <a:gd name="T98" fmla="*/ 2147483647 w 290"/>
                <a:gd name="T99" fmla="*/ 2147483647 h 214"/>
                <a:gd name="T100" fmla="*/ 2147483647 w 290"/>
                <a:gd name="T101" fmla="*/ 2147483647 h 214"/>
                <a:gd name="T102" fmla="*/ 2147483647 w 290"/>
                <a:gd name="T103" fmla="*/ 2147483647 h 214"/>
                <a:gd name="T104" fmla="*/ 2147483647 w 290"/>
                <a:gd name="T105" fmla="*/ 0 h 214"/>
                <a:gd name="T106" fmla="*/ 2147483647 w 290"/>
                <a:gd name="T107" fmla="*/ 0 h 2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0"/>
                <a:gd name="T163" fmla="*/ 0 h 214"/>
                <a:gd name="T164" fmla="*/ 290 w 290"/>
                <a:gd name="T165" fmla="*/ 214 h 2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0" h="214">
                  <a:moveTo>
                    <a:pt x="0" y="213"/>
                  </a:moveTo>
                  <a:lnTo>
                    <a:pt x="5" y="206"/>
                  </a:lnTo>
                  <a:lnTo>
                    <a:pt x="10" y="200"/>
                  </a:lnTo>
                  <a:lnTo>
                    <a:pt x="15" y="193"/>
                  </a:lnTo>
                  <a:lnTo>
                    <a:pt x="19" y="187"/>
                  </a:lnTo>
                  <a:lnTo>
                    <a:pt x="24" y="181"/>
                  </a:lnTo>
                  <a:lnTo>
                    <a:pt x="29" y="175"/>
                  </a:lnTo>
                  <a:lnTo>
                    <a:pt x="34" y="169"/>
                  </a:lnTo>
                  <a:lnTo>
                    <a:pt x="39" y="162"/>
                  </a:lnTo>
                  <a:lnTo>
                    <a:pt x="43" y="156"/>
                  </a:lnTo>
                  <a:lnTo>
                    <a:pt x="48" y="151"/>
                  </a:lnTo>
                  <a:lnTo>
                    <a:pt x="53" y="145"/>
                  </a:lnTo>
                  <a:lnTo>
                    <a:pt x="58" y="139"/>
                  </a:lnTo>
                  <a:lnTo>
                    <a:pt x="63" y="133"/>
                  </a:lnTo>
                  <a:lnTo>
                    <a:pt x="68" y="128"/>
                  </a:lnTo>
                  <a:lnTo>
                    <a:pt x="73" y="122"/>
                  </a:lnTo>
                  <a:lnTo>
                    <a:pt x="79" y="117"/>
                  </a:lnTo>
                  <a:lnTo>
                    <a:pt x="84" y="111"/>
                  </a:lnTo>
                  <a:lnTo>
                    <a:pt x="89" y="106"/>
                  </a:lnTo>
                  <a:lnTo>
                    <a:pt x="94" y="101"/>
                  </a:lnTo>
                  <a:lnTo>
                    <a:pt x="99" y="96"/>
                  </a:lnTo>
                  <a:lnTo>
                    <a:pt x="105" y="91"/>
                  </a:lnTo>
                  <a:lnTo>
                    <a:pt x="110" y="86"/>
                  </a:lnTo>
                  <a:lnTo>
                    <a:pt x="115" y="81"/>
                  </a:lnTo>
                  <a:lnTo>
                    <a:pt x="120" y="77"/>
                  </a:lnTo>
                  <a:lnTo>
                    <a:pt x="126" y="72"/>
                  </a:lnTo>
                  <a:lnTo>
                    <a:pt x="131" y="68"/>
                  </a:lnTo>
                  <a:lnTo>
                    <a:pt x="137" y="64"/>
                  </a:lnTo>
                  <a:lnTo>
                    <a:pt x="142" y="59"/>
                  </a:lnTo>
                  <a:lnTo>
                    <a:pt x="148" y="55"/>
                  </a:lnTo>
                  <a:lnTo>
                    <a:pt x="153" y="51"/>
                  </a:lnTo>
                  <a:lnTo>
                    <a:pt x="159" y="48"/>
                  </a:lnTo>
                  <a:lnTo>
                    <a:pt x="164" y="44"/>
                  </a:lnTo>
                  <a:lnTo>
                    <a:pt x="170" y="40"/>
                  </a:lnTo>
                  <a:lnTo>
                    <a:pt x="176" y="37"/>
                  </a:lnTo>
                  <a:lnTo>
                    <a:pt x="181" y="34"/>
                  </a:lnTo>
                  <a:lnTo>
                    <a:pt x="187" y="30"/>
                  </a:lnTo>
                  <a:lnTo>
                    <a:pt x="193" y="27"/>
                  </a:lnTo>
                  <a:lnTo>
                    <a:pt x="198" y="25"/>
                  </a:lnTo>
                  <a:lnTo>
                    <a:pt x="204" y="22"/>
                  </a:lnTo>
                  <a:lnTo>
                    <a:pt x="210" y="19"/>
                  </a:lnTo>
                  <a:lnTo>
                    <a:pt x="216" y="17"/>
                  </a:lnTo>
                  <a:lnTo>
                    <a:pt x="222" y="14"/>
                  </a:lnTo>
                  <a:lnTo>
                    <a:pt x="228" y="12"/>
                  </a:lnTo>
                  <a:lnTo>
                    <a:pt x="234" y="10"/>
                  </a:lnTo>
                  <a:lnTo>
                    <a:pt x="240" y="9"/>
                  </a:lnTo>
                  <a:lnTo>
                    <a:pt x="246" y="7"/>
                  </a:lnTo>
                  <a:lnTo>
                    <a:pt x="252" y="5"/>
                  </a:lnTo>
                  <a:lnTo>
                    <a:pt x="258" y="4"/>
                  </a:lnTo>
                  <a:lnTo>
                    <a:pt x="264" y="3"/>
                  </a:lnTo>
                  <a:lnTo>
                    <a:pt x="270" y="2"/>
                  </a:lnTo>
                  <a:lnTo>
                    <a:pt x="276" y="1"/>
                  </a:lnTo>
                  <a:lnTo>
                    <a:pt x="282" y="0"/>
                  </a:lnTo>
                  <a:lnTo>
                    <a:pt x="289"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16" name="Freeform 442"/>
            <p:cNvSpPr>
              <a:spLocks/>
            </p:cNvSpPr>
            <p:nvPr/>
          </p:nvSpPr>
          <p:spPr bwMode="auto">
            <a:xfrm rot="5400000">
              <a:off x="934262" y="2253535"/>
              <a:ext cx="385974" cy="269269"/>
            </a:xfrm>
            <a:custGeom>
              <a:avLst/>
              <a:gdLst>
                <a:gd name="T0" fmla="*/ 2147483647 w 583"/>
                <a:gd name="T1" fmla="*/ 2147483647 h 410"/>
                <a:gd name="T2" fmla="*/ 2147483647 w 583"/>
                <a:gd name="T3" fmla="*/ 2147483647 h 410"/>
                <a:gd name="T4" fmla="*/ 2147483647 w 583"/>
                <a:gd name="T5" fmla="*/ 2147483647 h 410"/>
                <a:gd name="T6" fmla="*/ 2147483647 w 583"/>
                <a:gd name="T7" fmla="*/ 2147483647 h 410"/>
                <a:gd name="T8" fmla="*/ 2147483647 w 583"/>
                <a:gd name="T9" fmla="*/ 2147483647 h 410"/>
                <a:gd name="T10" fmla="*/ 2147483647 w 583"/>
                <a:gd name="T11" fmla="*/ 2147483647 h 410"/>
                <a:gd name="T12" fmla="*/ 2147483647 w 583"/>
                <a:gd name="T13" fmla="*/ 2147483647 h 410"/>
                <a:gd name="T14" fmla="*/ 2147483647 w 583"/>
                <a:gd name="T15" fmla="*/ 2147483647 h 410"/>
                <a:gd name="T16" fmla="*/ 2147483647 w 583"/>
                <a:gd name="T17" fmla="*/ 2147483647 h 410"/>
                <a:gd name="T18" fmla="*/ 2147483647 w 583"/>
                <a:gd name="T19" fmla="*/ 2147483647 h 410"/>
                <a:gd name="T20" fmla="*/ 2147483647 w 583"/>
                <a:gd name="T21" fmla="*/ 2147483647 h 410"/>
                <a:gd name="T22" fmla="*/ 2147483647 w 583"/>
                <a:gd name="T23" fmla="*/ 2147483647 h 410"/>
                <a:gd name="T24" fmla="*/ 2147483647 w 583"/>
                <a:gd name="T25" fmla="*/ 2147483647 h 410"/>
                <a:gd name="T26" fmla="*/ 2147483647 w 583"/>
                <a:gd name="T27" fmla="*/ 2147483647 h 410"/>
                <a:gd name="T28" fmla="*/ 2147483647 w 583"/>
                <a:gd name="T29" fmla="*/ 2147483647 h 410"/>
                <a:gd name="T30" fmla="*/ 2147483647 w 583"/>
                <a:gd name="T31" fmla="*/ 2147483647 h 410"/>
                <a:gd name="T32" fmla="*/ 2147483647 w 583"/>
                <a:gd name="T33" fmla="*/ 2147483647 h 410"/>
                <a:gd name="T34" fmla="*/ 2147483647 w 583"/>
                <a:gd name="T35" fmla="*/ 2147483647 h 410"/>
                <a:gd name="T36" fmla="*/ 2147483647 w 583"/>
                <a:gd name="T37" fmla="*/ 2147483647 h 410"/>
                <a:gd name="T38" fmla="*/ 2147483647 w 583"/>
                <a:gd name="T39" fmla="*/ 2147483647 h 410"/>
                <a:gd name="T40" fmla="*/ 2147483647 w 583"/>
                <a:gd name="T41" fmla="*/ 2147483647 h 410"/>
                <a:gd name="T42" fmla="*/ 2147483647 w 583"/>
                <a:gd name="T43" fmla="*/ 2147483647 h 410"/>
                <a:gd name="T44" fmla="*/ 2147483647 w 583"/>
                <a:gd name="T45" fmla="*/ 2147483647 h 410"/>
                <a:gd name="T46" fmla="*/ 2147483647 w 583"/>
                <a:gd name="T47" fmla="*/ 2147483647 h 410"/>
                <a:gd name="T48" fmla="*/ 2147483647 w 583"/>
                <a:gd name="T49" fmla="*/ 2147483647 h 410"/>
                <a:gd name="T50" fmla="*/ 2147483647 w 583"/>
                <a:gd name="T51" fmla="*/ 2147483647 h 410"/>
                <a:gd name="T52" fmla="*/ 2147483647 w 583"/>
                <a:gd name="T53" fmla="*/ 2147483647 h 410"/>
                <a:gd name="T54" fmla="*/ 2147483647 w 583"/>
                <a:gd name="T55" fmla="*/ 2147483647 h 410"/>
                <a:gd name="T56" fmla="*/ 2147483647 w 583"/>
                <a:gd name="T57" fmla="*/ 2147483647 h 410"/>
                <a:gd name="T58" fmla="*/ 2147483647 w 583"/>
                <a:gd name="T59" fmla="*/ 2147483647 h 410"/>
                <a:gd name="T60" fmla="*/ 2147483647 w 583"/>
                <a:gd name="T61" fmla="*/ 2147483647 h 410"/>
                <a:gd name="T62" fmla="*/ 2147483647 w 583"/>
                <a:gd name="T63" fmla="*/ 2147483647 h 410"/>
                <a:gd name="T64" fmla="*/ 2147483647 w 583"/>
                <a:gd name="T65" fmla="*/ 0 h 410"/>
                <a:gd name="T66" fmla="*/ 2147483647 w 583"/>
                <a:gd name="T67" fmla="*/ 2147483647 h 410"/>
                <a:gd name="T68" fmla="*/ 2147483647 w 583"/>
                <a:gd name="T69" fmla="*/ 2147483647 h 410"/>
                <a:gd name="T70" fmla="*/ 2147483647 w 583"/>
                <a:gd name="T71" fmla="*/ 2147483647 h 410"/>
                <a:gd name="T72" fmla="*/ 2147483647 w 583"/>
                <a:gd name="T73" fmla="*/ 2147483647 h 410"/>
                <a:gd name="T74" fmla="*/ 2147483647 w 583"/>
                <a:gd name="T75" fmla="*/ 2147483647 h 410"/>
                <a:gd name="T76" fmla="*/ 2147483647 w 583"/>
                <a:gd name="T77" fmla="*/ 2147483647 h 410"/>
                <a:gd name="T78" fmla="*/ 2147483647 w 583"/>
                <a:gd name="T79" fmla="*/ 2147483647 h 410"/>
                <a:gd name="T80" fmla="*/ 2147483647 w 583"/>
                <a:gd name="T81" fmla="*/ 2147483647 h 410"/>
                <a:gd name="T82" fmla="*/ 2147483647 w 583"/>
                <a:gd name="T83" fmla="*/ 2147483647 h 410"/>
                <a:gd name="T84" fmla="*/ 0 w 583"/>
                <a:gd name="T85" fmla="*/ 2147483647 h 410"/>
                <a:gd name="T86" fmla="*/ 0 w 583"/>
                <a:gd name="T87" fmla="*/ 2147483647 h 410"/>
                <a:gd name="T88" fmla="*/ 2147483647 w 583"/>
                <a:gd name="T89" fmla="*/ 2147483647 h 410"/>
                <a:gd name="T90" fmla="*/ 2147483647 w 583"/>
                <a:gd name="T91" fmla="*/ 2147483647 h 410"/>
                <a:gd name="T92" fmla="*/ 2147483647 w 583"/>
                <a:gd name="T93" fmla="*/ 2147483647 h 410"/>
                <a:gd name="T94" fmla="*/ 2147483647 w 583"/>
                <a:gd name="T95" fmla="*/ 2147483647 h 410"/>
                <a:gd name="T96" fmla="*/ 2147483647 w 583"/>
                <a:gd name="T97" fmla="*/ 2147483647 h 410"/>
                <a:gd name="T98" fmla="*/ 2147483647 w 583"/>
                <a:gd name="T99" fmla="*/ 2147483647 h 410"/>
                <a:gd name="T100" fmla="*/ 2147483647 w 583"/>
                <a:gd name="T101" fmla="*/ 2147483647 h 410"/>
                <a:gd name="T102" fmla="*/ 2147483647 w 583"/>
                <a:gd name="T103" fmla="*/ 2147483647 h 410"/>
                <a:gd name="T104" fmla="*/ 2147483647 w 583"/>
                <a:gd name="T105" fmla="*/ 2147483647 h 410"/>
                <a:gd name="T106" fmla="*/ 2147483647 w 583"/>
                <a:gd name="T107" fmla="*/ 2147483647 h 410"/>
                <a:gd name="T108" fmla="*/ 2147483647 w 583"/>
                <a:gd name="T109" fmla="*/ 2147483647 h 410"/>
                <a:gd name="T110" fmla="*/ 2147483647 w 583"/>
                <a:gd name="T111" fmla="*/ 2147483647 h 410"/>
                <a:gd name="T112" fmla="*/ 2147483647 w 583"/>
                <a:gd name="T113" fmla="*/ 2147483647 h 410"/>
                <a:gd name="T114" fmla="*/ 2147483647 w 583"/>
                <a:gd name="T115" fmla="*/ 2147483647 h 410"/>
                <a:gd name="T116" fmla="*/ 2147483647 w 583"/>
                <a:gd name="T117" fmla="*/ 2147483647 h 4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3"/>
                <a:gd name="T178" fmla="*/ 0 h 410"/>
                <a:gd name="T179" fmla="*/ 583 w 583"/>
                <a:gd name="T180" fmla="*/ 410 h 4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3" h="410">
                  <a:moveTo>
                    <a:pt x="291" y="409"/>
                  </a:moveTo>
                  <a:lnTo>
                    <a:pt x="298" y="409"/>
                  </a:lnTo>
                  <a:lnTo>
                    <a:pt x="306" y="409"/>
                  </a:lnTo>
                  <a:lnTo>
                    <a:pt x="314" y="409"/>
                  </a:lnTo>
                  <a:lnTo>
                    <a:pt x="321" y="408"/>
                  </a:lnTo>
                  <a:lnTo>
                    <a:pt x="329" y="408"/>
                  </a:lnTo>
                  <a:lnTo>
                    <a:pt x="336" y="407"/>
                  </a:lnTo>
                  <a:lnTo>
                    <a:pt x="344" y="406"/>
                  </a:lnTo>
                  <a:lnTo>
                    <a:pt x="351" y="405"/>
                  </a:lnTo>
                  <a:lnTo>
                    <a:pt x="358" y="404"/>
                  </a:lnTo>
                  <a:lnTo>
                    <a:pt x="366" y="402"/>
                  </a:lnTo>
                  <a:lnTo>
                    <a:pt x="373" y="401"/>
                  </a:lnTo>
                  <a:lnTo>
                    <a:pt x="380" y="399"/>
                  </a:lnTo>
                  <a:lnTo>
                    <a:pt x="387" y="397"/>
                  </a:lnTo>
                  <a:lnTo>
                    <a:pt x="394" y="395"/>
                  </a:lnTo>
                  <a:lnTo>
                    <a:pt x="400" y="393"/>
                  </a:lnTo>
                  <a:lnTo>
                    <a:pt x="407" y="391"/>
                  </a:lnTo>
                  <a:lnTo>
                    <a:pt x="414" y="389"/>
                  </a:lnTo>
                  <a:lnTo>
                    <a:pt x="420" y="386"/>
                  </a:lnTo>
                  <a:lnTo>
                    <a:pt x="427" y="384"/>
                  </a:lnTo>
                  <a:lnTo>
                    <a:pt x="433" y="381"/>
                  </a:lnTo>
                  <a:lnTo>
                    <a:pt x="440" y="378"/>
                  </a:lnTo>
                  <a:lnTo>
                    <a:pt x="446" y="375"/>
                  </a:lnTo>
                  <a:lnTo>
                    <a:pt x="452" y="372"/>
                  </a:lnTo>
                  <a:lnTo>
                    <a:pt x="458" y="369"/>
                  </a:lnTo>
                  <a:lnTo>
                    <a:pt x="464" y="365"/>
                  </a:lnTo>
                  <a:lnTo>
                    <a:pt x="470" y="362"/>
                  </a:lnTo>
                  <a:lnTo>
                    <a:pt x="475" y="358"/>
                  </a:lnTo>
                  <a:lnTo>
                    <a:pt x="481" y="354"/>
                  </a:lnTo>
                  <a:lnTo>
                    <a:pt x="486" y="350"/>
                  </a:lnTo>
                  <a:lnTo>
                    <a:pt x="492" y="346"/>
                  </a:lnTo>
                  <a:lnTo>
                    <a:pt x="497" y="342"/>
                  </a:lnTo>
                  <a:lnTo>
                    <a:pt x="503" y="337"/>
                  </a:lnTo>
                  <a:lnTo>
                    <a:pt x="508" y="332"/>
                  </a:lnTo>
                  <a:lnTo>
                    <a:pt x="514" y="327"/>
                  </a:lnTo>
                  <a:lnTo>
                    <a:pt x="519" y="322"/>
                  </a:lnTo>
                  <a:lnTo>
                    <a:pt x="524" y="316"/>
                  </a:lnTo>
                  <a:lnTo>
                    <a:pt x="529" y="310"/>
                  </a:lnTo>
                  <a:lnTo>
                    <a:pt x="533" y="305"/>
                  </a:lnTo>
                  <a:lnTo>
                    <a:pt x="538" y="299"/>
                  </a:lnTo>
                  <a:lnTo>
                    <a:pt x="542" y="293"/>
                  </a:lnTo>
                  <a:lnTo>
                    <a:pt x="546" y="287"/>
                  </a:lnTo>
                  <a:lnTo>
                    <a:pt x="550" y="281"/>
                  </a:lnTo>
                  <a:lnTo>
                    <a:pt x="554" y="275"/>
                  </a:lnTo>
                  <a:lnTo>
                    <a:pt x="558" y="268"/>
                  </a:lnTo>
                  <a:lnTo>
                    <a:pt x="561" y="262"/>
                  </a:lnTo>
                  <a:lnTo>
                    <a:pt x="564" y="255"/>
                  </a:lnTo>
                  <a:lnTo>
                    <a:pt x="567" y="249"/>
                  </a:lnTo>
                  <a:lnTo>
                    <a:pt x="569" y="242"/>
                  </a:lnTo>
                  <a:lnTo>
                    <a:pt x="572" y="235"/>
                  </a:lnTo>
                  <a:lnTo>
                    <a:pt x="574" y="228"/>
                  </a:lnTo>
                  <a:lnTo>
                    <a:pt x="576" y="222"/>
                  </a:lnTo>
                  <a:lnTo>
                    <a:pt x="577" y="215"/>
                  </a:lnTo>
                  <a:lnTo>
                    <a:pt x="579" y="208"/>
                  </a:lnTo>
                  <a:lnTo>
                    <a:pt x="580" y="200"/>
                  </a:lnTo>
                  <a:lnTo>
                    <a:pt x="581" y="193"/>
                  </a:lnTo>
                  <a:lnTo>
                    <a:pt x="582" y="186"/>
                  </a:lnTo>
                  <a:lnTo>
                    <a:pt x="582" y="179"/>
                  </a:lnTo>
                  <a:lnTo>
                    <a:pt x="582" y="171"/>
                  </a:lnTo>
                  <a:lnTo>
                    <a:pt x="582" y="164"/>
                  </a:lnTo>
                  <a:lnTo>
                    <a:pt x="582" y="157"/>
                  </a:lnTo>
                  <a:lnTo>
                    <a:pt x="581" y="149"/>
                  </a:lnTo>
                  <a:lnTo>
                    <a:pt x="580" y="142"/>
                  </a:lnTo>
                  <a:lnTo>
                    <a:pt x="579" y="135"/>
                  </a:lnTo>
                  <a:lnTo>
                    <a:pt x="577" y="127"/>
                  </a:lnTo>
                  <a:lnTo>
                    <a:pt x="575" y="120"/>
                  </a:lnTo>
                  <a:lnTo>
                    <a:pt x="573" y="113"/>
                  </a:lnTo>
                  <a:lnTo>
                    <a:pt x="571" y="107"/>
                  </a:lnTo>
                  <a:lnTo>
                    <a:pt x="569" y="100"/>
                  </a:lnTo>
                  <a:lnTo>
                    <a:pt x="566" y="93"/>
                  </a:lnTo>
                  <a:lnTo>
                    <a:pt x="563" y="87"/>
                  </a:lnTo>
                  <a:lnTo>
                    <a:pt x="560" y="81"/>
                  </a:lnTo>
                  <a:lnTo>
                    <a:pt x="556" y="75"/>
                  </a:lnTo>
                  <a:lnTo>
                    <a:pt x="552" y="69"/>
                  </a:lnTo>
                  <a:lnTo>
                    <a:pt x="549" y="63"/>
                  </a:lnTo>
                  <a:lnTo>
                    <a:pt x="544" y="57"/>
                  </a:lnTo>
                  <a:lnTo>
                    <a:pt x="540" y="52"/>
                  </a:lnTo>
                  <a:lnTo>
                    <a:pt x="535" y="47"/>
                  </a:lnTo>
                  <a:lnTo>
                    <a:pt x="530" y="42"/>
                  </a:lnTo>
                  <a:lnTo>
                    <a:pt x="525" y="37"/>
                  </a:lnTo>
                  <a:lnTo>
                    <a:pt x="520" y="33"/>
                  </a:lnTo>
                  <a:lnTo>
                    <a:pt x="515" y="29"/>
                  </a:lnTo>
                  <a:lnTo>
                    <a:pt x="509" y="25"/>
                  </a:lnTo>
                  <a:lnTo>
                    <a:pt x="503" y="22"/>
                  </a:lnTo>
                  <a:lnTo>
                    <a:pt x="497" y="18"/>
                  </a:lnTo>
                  <a:lnTo>
                    <a:pt x="491" y="16"/>
                  </a:lnTo>
                  <a:lnTo>
                    <a:pt x="486" y="14"/>
                  </a:lnTo>
                  <a:lnTo>
                    <a:pt x="480" y="12"/>
                  </a:lnTo>
                  <a:lnTo>
                    <a:pt x="474" y="10"/>
                  </a:lnTo>
                  <a:lnTo>
                    <a:pt x="468" y="8"/>
                  </a:lnTo>
                  <a:lnTo>
                    <a:pt x="462" y="7"/>
                  </a:lnTo>
                  <a:lnTo>
                    <a:pt x="456" y="6"/>
                  </a:lnTo>
                  <a:lnTo>
                    <a:pt x="449" y="5"/>
                  </a:lnTo>
                  <a:lnTo>
                    <a:pt x="443" y="4"/>
                  </a:lnTo>
                  <a:lnTo>
                    <a:pt x="436" y="3"/>
                  </a:lnTo>
                  <a:lnTo>
                    <a:pt x="429" y="2"/>
                  </a:lnTo>
                  <a:lnTo>
                    <a:pt x="423" y="2"/>
                  </a:lnTo>
                  <a:lnTo>
                    <a:pt x="416" y="2"/>
                  </a:lnTo>
                  <a:lnTo>
                    <a:pt x="408" y="2"/>
                  </a:lnTo>
                  <a:lnTo>
                    <a:pt x="401" y="2"/>
                  </a:lnTo>
                  <a:lnTo>
                    <a:pt x="394" y="2"/>
                  </a:lnTo>
                  <a:lnTo>
                    <a:pt x="387" y="2"/>
                  </a:lnTo>
                  <a:lnTo>
                    <a:pt x="379" y="2"/>
                  </a:lnTo>
                  <a:lnTo>
                    <a:pt x="372" y="3"/>
                  </a:lnTo>
                  <a:lnTo>
                    <a:pt x="364" y="4"/>
                  </a:lnTo>
                  <a:lnTo>
                    <a:pt x="356" y="4"/>
                  </a:lnTo>
                  <a:lnTo>
                    <a:pt x="348" y="5"/>
                  </a:lnTo>
                  <a:lnTo>
                    <a:pt x="341" y="6"/>
                  </a:lnTo>
                  <a:lnTo>
                    <a:pt x="333" y="7"/>
                  </a:lnTo>
                  <a:lnTo>
                    <a:pt x="325" y="8"/>
                  </a:lnTo>
                  <a:lnTo>
                    <a:pt x="317" y="9"/>
                  </a:lnTo>
                  <a:lnTo>
                    <a:pt x="308" y="10"/>
                  </a:lnTo>
                  <a:lnTo>
                    <a:pt x="300" y="11"/>
                  </a:lnTo>
                  <a:lnTo>
                    <a:pt x="292" y="13"/>
                  </a:lnTo>
                  <a:lnTo>
                    <a:pt x="284" y="11"/>
                  </a:lnTo>
                  <a:lnTo>
                    <a:pt x="275" y="9"/>
                  </a:lnTo>
                  <a:lnTo>
                    <a:pt x="267" y="8"/>
                  </a:lnTo>
                  <a:lnTo>
                    <a:pt x="259" y="7"/>
                  </a:lnTo>
                  <a:lnTo>
                    <a:pt x="250" y="5"/>
                  </a:lnTo>
                  <a:lnTo>
                    <a:pt x="242" y="4"/>
                  </a:lnTo>
                  <a:lnTo>
                    <a:pt x="234" y="3"/>
                  </a:lnTo>
                  <a:lnTo>
                    <a:pt x="226" y="3"/>
                  </a:lnTo>
                  <a:lnTo>
                    <a:pt x="218" y="2"/>
                  </a:lnTo>
                  <a:lnTo>
                    <a:pt x="211" y="1"/>
                  </a:lnTo>
                  <a:lnTo>
                    <a:pt x="203" y="1"/>
                  </a:lnTo>
                  <a:lnTo>
                    <a:pt x="195" y="1"/>
                  </a:lnTo>
                  <a:lnTo>
                    <a:pt x="188" y="0"/>
                  </a:lnTo>
                  <a:lnTo>
                    <a:pt x="180" y="0"/>
                  </a:lnTo>
                  <a:lnTo>
                    <a:pt x="173" y="1"/>
                  </a:lnTo>
                  <a:lnTo>
                    <a:pt x="166" y="1"/>
                  </a:lnTo>
                  <a:lnTo>
                    <a:pt x="159" y="1"/>
                  </a:lnTo>
                  <a:lnTo>
                    <a:pt x="152" y="2"/>
                  </a:lnTo>
                  <a:lnTo>
                    <a:pt x="145" y="3"/>
                  </a:lnTo>
                  <a:lnTo>
                    <a:pt x="138" y="4"/>
                  </a:lnTo>
                  <a:lnTo>
                    <a:pt x="132" y="5"/>
                  </a:lnTo>
                  <a:lnTo>
                    <a:pt x="125" y="6"/>
                  </a:lnTo>
                  <a:lnTo>
                    <a:pt x="119" y="8"/>
                  </a:lnTo>
                  <a:lnTo>
                    <a:pt x="113" y="9"/>
                  </a:lnTo>
                  <a:lnTo>
                    <a:pt x="107" y="11"/>
                  </a:lnTo>
                  <a:lnTo>
                    <a:pt x="101" y="14"/>
                  </a:lnTo>
                  <a:lnTo>
                    <a:pt x="96" y="16"/>
                  </a:lnTo>
                  <a:lnTo>
                    <a:pt x="90" y="18"/>
                  </a:lnTo>
                  <a:lnTo>
                    <a:pt x="85" y="21"/>
                  </a:lnTo>
                  <a:lnTo>
                    <a:pt x="79" y="25"/>
                  </a:lnTo>
                  <a:lnTo>
                    <a:pt x="73" y="28"/>
                  </a:lnTo>
                  <a:lnTo>
                    <a:pt x="67" y="32"/>
                  </a:lnTo>
                  <a:lnTo>
                    <a:pt x="62" y="36"/>
                  </a:lnTo>
                  <a:lnTo>
                    <a:pt x="56" y="41"/>
                  </a:lnTo>
                  <a:lnTo>
                    <a:pt x="51" y="45"/>
                  </a:lnTo>
                  <a:lnTo>
                    <a:pt x="46" y="50"/>
                  </a:lnTo>
                  <a:lnTo>
                    <a:pt x="42" y="55"/>
                  </a:lnTo>
                  <a:lnTo>
                    <a:pt x="37" y="60"/>
                  </a:lnTo>
                  <a:lnTo>
                    <a:pt x="33" y="66"/>
                  </a:lnTo>
                  <a:lnTo>
                    <a:pt x="29" y="71"/>
                  </a:lnTo>
                  <a:lnTo>
                    <a:pt x="26" y="77"/>
                  </a:lnTo>
                  <a:lnTo>
                    <a:pt x="22" y="83"/>
                  </a:lnTo>
                  <a:lnTo>
                    <a:pt x="19" y="89"/>
                  </a:lnTo>
                  <a:lnTo>
                    <a:pt x="16" y="95"/>
                  </a:lnTo>
                  <a:lnTo>
                    <a:pt x="13" y="102"/>
                  </a:lnTo>
                  <a:lnTo>
                    <a:pt x="11" y="108"/>
                  </a:lnTo>
                  <a:lnTo>
                    <a:pt x="8" y="115"/>
                  </a:lnTo>
                  <a:lnTo>
                    <a:pt x="6" y="122"/>
                  </a:lnTo>
                  <a:lnTo>
                    <a:pt x="5" y="129"/>
                  </a:lnTo>
                  <a:lnTo>
                    <a:pt x="3" y="136"/>
                  </a:lnTo>
                  <a:lnTo>
                    <a:pt x="2" y="143"/>
                  </a:lnTo>
                  <a:lnTo>
                    <a:pt x="1" y="150"/>
                  </a:lnTo>
                  <a:lnTo>
                    <a:pt x="0" y="157"/>
                  </a:lnTo>
                  <a:lnTo>
                    <a:pt x="0" y="164"/>
                  </a:lnTo>
                  <a:lnTo>
                    <a:pt x="0" y="171"/>
                  </a:lnTo>
                  <a:lnTo>
                    <a:pt x="0" y="179"/>
                  </a:lnTo>
                  <a:lnTo>
                    <a:pt x="0" y="186"/>
                  </a:lnTo>
                  <a:lnTo>
                    <a:pt x="1" y="193"/>
                  </a:lnTo>
                  <a:lnTo>
                    <a:pt x="2" y="200"/>
                  </a:lnTo>
                  <a:lnTo>
                    <a:pt x="3" y="208"/>
                  </a:lnTo>
                  <a:lnTo>
                    <a:pt x="4" y="215"/>
                  </a:lnTo>
                  <a:lnTo>
                    <a:pt x="6" y="222"/>
                  </a:lnTo>
                  <a:lnTo>
                    <a:pt x="8" y="228"/>
                  </a:lnTo>
                  <a:lnTo>
                    <a:pt x="10" y="235"/>
                  </a:lnTo>
                  <a:lnTo>
                    <a:pt x="12" y="242"/>
                  </a:lnTo>
                  <a:lnTo>
                    <a:pt x="15" y="249"/>
                  </a:lnTo>
                  <a:lnTo>
                    <a:pt x="18" y="255"/>
                  </a:lnTo>
                  <a:lnTo>
                    <a:pt x="21" y="262"/>
                  </a:lnTo>
                  <a:lnTo>
                    <a:pt x="24" y="268"/>
                  </a:lnTo>
                  <a:lnTo>
                    <a:pt x="28" y="275"/>
                  </a:lnTo>
                  <a:lnTo>
                    <a:pt x="31" y="281"/>
                  </a:lnTo>
                  <a:lnTo>
                    <a:pt x="35" y="287"/>
                  </a:lnTo>
                  <a:lnTo>
                    <a:pt x="39" y="293"/>
                  </a:lnTo>
                  <a:lnTo>
                    <a:pt x="44" y="299"/>
                  </a:lnTo>
                  <a:lnTo>
                    <a:pt x="48" y="305"/>
                  </a:lnTo>
                  <a:lnTo>
                    <a:pt x="53" y="310"/>
                  </a:lnTo>
                  <a:lnTo>
                    <a:pt x="58" y="316"/>
                  </a:lnTo>
                  <a:lnTo>
                    <a:pt x="63" y="321"/>
                  </a:lnTo>
                  <a:lnTo>
                    <a:pt x="68" y="327"/>
                  </a:lnTo>
                  <a:lnTo>
                    <a:pt x="74" y="332"/>
                  </a:lnTo>
                  <a:lnTo>
                    <a:pt x="79" y="337"/>
                  </a:lnTo>
                  <a:lnTo>
                    <a:pt x="85" y="342"/>
                  </a:lnTo>
                  <a:lnTo>
                    <a:pt x="90" y="346"/>
                  </a:lnTo>
                  <a:lnTo>
                    <a:pt x="95" y="350"/>
                  </a:lnTo>
                  <a:lnTo>
                    <a:pt x="101" y="354"/>
                  </a:lnTo>
                  <a:lnTo>
                    <a:pt x="106" y="358"/>
                  </a:lnTo>
                  <a:lnTo>
                    <a:pt x="112" y="361"/>
                  </a:lnTo>
                  <a:lnTo>
                    <a:pt x="118" y="365"/>
                  </a:lnTo>
                  <a:lnTo>
                    <a:pt x="123" y="368"/>
                  </a:lnTo>
                  <a:lnTo>
                    <a:pt x="129" y="371"/>
                  </a:lnTo>
                  <a:lnTo>
                    <a:pt x="135" y="375"/>
                  </a:lnTo>
                  <a:lnTo>
                    <a:pt x="142" y="378"/>
                  </a:lnTo>
                  <a:lnTo>
                    <a:pt x="148" y="381"/>
                  </a:lnTo>
                  <a:lnTo>
                    <a:pt x="154" y="383"/>
                  </a:lnTo>
                  <a:lnTo>
                    <a:pt x="161" y="386"/>
                  </a:lnTo>
                  <a:lnTo>
                    <a:pt x="167" y="388"/>
                  </a:lnTo>
                  <a:lnTo>
                    <a:pt x="174" y="391"/>
                  </a:lnTo>
                  <a:lnTo>
                    <a:pt x="181" y="393"/>
                  </a:lnTo>
                  <a:lnTo>
                    <a:pt x="188" y="395"/>
                  </a:lnTo>
                  <a:lnTo>
                    <a:pt x="195" y="397"/>
                  </a:lnTo>
                  <a:lnTo>
                    <a:pt x="202" y="399"/>
                  </a:lnTo>
                  <a:lnTo>
                    <a:pt x="209" y="401"/>
                  </a:lnTo>
                  <a:lnTo>
                    <a:pt x="216" y="402"/>
                  </a:lnTo>
                  <a:lnTo>
                    <a:pt x="223" y="403"/>
                  </a:lnTo>
                  <a:lnTo>
                    <a:pt x="230" y="405"/>
                  </a:lnTo>
                  <a:lnTo>
                    <a:pt x="238" y="406"/>
                  </a:lnTo>
                  <a:lnTo>
                    <a:pt x="245" y="407"/>
                  </a:lnTo>
                  <a:lnTo>
                    <a:pt x="253" y="408"/>
                  </a:lnTo>
                  <a:lnTo>
                    <a:pt x="260" y="408"/>
                  </a:lnTo>
                  <a:lnTo>
                    <a:pt x="268" y="409"/>
                  </a:lnTo>
                  <a:lnTo>
                    <a:pt x="275" y="409"/>
                  </a:lnTo>
                  <a:lnTo>
                    <a:pt x="283" y="409"/>
                  </a:lnTo>
                  <a:lnTo>
                    <a:pt x="291" y="409"/>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17" name="Freeform 443"/>
            <p:cNvSpPr>
              <a:spLocks/>
            </p:cNvSpPr>
            <p:nvPr/>
          </p:nvSpPr>
          <p:spPr bwMode="auto">
            <a:xfrm rot="5400000">
              <a:off x="1226771" y="2948741"/>
              <a:ext cx="294877" cy="26244"/>
            </a:xfrm>
            <a:custGeom>
              <a:avLst/>
              <a:gdLst>
                <a:gd name="T0" fmla="*/ 2147483647 w 445"/>
                <a:gd name="T1" fmla="*/ 2147483647 h 40"/>
                <a:gd name="T2" fmla="*/ 2147483647 w 445"/>
                <a:gd name="T3" fmla="*/ 2147483647 h 40"/>
                <a:gd name="T4" fmla="*/ 2147483647 w 445"/>
                <a:gd name="T5" fmla="*/ 2147483647 h 40"/>
                <a:gd name="T6" fmla="*/ 2147483647 w 445"/>
                <a:gd name="T7" fmla="*/ 2147483647 h 40"/>
                <a:gd name="T8" fmla="*/ 2147483647 w 445"/>
                <a:gd name="T9" fmla="*/ 2147483647 h 40"/>
                <a:gd name="T10" fmla="*/ 2147483647 w 445"/>
                <a:gd name="T11" fmla="*/ 2147483647 h 40"/>
                <a:gd name="T12" fmla="*/ 2147483647 w 445"/>
                <a:gd name="T13" fmla="*/ 2147483647 h 40"/>
                <a:gd name="T14" fmla="*/ 2147483647 w 445"/>
                <a:gd name="T15" fmla="*/ 2147483647 h 40"/>
                <a:gd name="T16" fmla="*/ 2147483647 w 445"/>
                <a:gd name="T17" fmla="*/ 2147483647 h 40"/>
                <a:gd name="T18" fmla="*/ 2147483647 w 445"/>
                <a:gd name="T19" fmla="*/ 2147483647 h 40"/>
                <a:gd name="T20" fmla="*/ 2147483647 w 445"/>
                <a:gd name="T21" fmla="*/ 2147483647 h 40"/>
                <a:gd name="T22" fmla="*/ 2147483647 w 445"/>
                <a:gd name="T23" fmla="*/ 2147483647 h 40"/>
                <a:gd name="T24" fmla="*/ 2147483647 w 445"/>
                <a:gd name="T25" fmla="*/ 2147483647 h 40"/>
                <a:gd name="T26" fmla="*/ 2147483647 w 445"/>
                <a:gd name="T27" fmla="*/ 2147483647 h 40"/>
                <a:gd name="T28" fmla="*/ 2147483647 w 445"/>
                <a:gd name="T29" fmla="*/ 2147483647 h 40"/>
                <a:gd name="T30" fmla="*/ 2147483647 w 445"/>
                <a:gd name="T31" fmla="*/ 2147483647 h 40"/>
                <a:gd name="T32" fmla="*/ 2147483647 w 445"/>
                <a:gd name="T33" fmla="*/ 2147483647 h 40"/>
                <a:gd name="T34" fmla="*/ 2147483647 w 445"/>
                <a:gd name="T35" fmla="*/ 2147483647 h 40"/>
                <a:gd name="T36" fmla="*/ 2147483647 w 445"/>
                <a:gd name="T37" fmla="*/ 2147483647 h 40"/>
                <a:gd name="T38" fmla="*/ 2147483647 w 445"/>
                <a:gd name="T39" fmla="*/ 2147483647 h 40"/>
                <a:gd name="T40" fmla="*/ 2147483647 w 445"/>
                <a:gd name="T41" fmla="*/ 2147483647 h 40"/>
                <a:gd name="T42" fmla="*/ 2147483647 w 445"/>
                <a:gd name="T43" fmla="*/ 2147483647 h 40"/>
                <a:gd name="T44" fmla="*/ 2147483647 w 445"/>
                <a:gd name="T45" fmla="*/ 2147483647 h 40"/>
                <a:gd name="T46" fmla="*/ 2147483647 w 445"/>
                <a:gd name="T47" fmla="*/ 2147483647 h 40"/>
                <a:gd name="T48" fmla="*/ 2147483647 w 445"/>
                <a:gd name="T49" fmla="*/ 2147483647 h 40"/>
                <a:gd name="T50" fmla="*/ 2147483647 w 445"/>
                <a:gd name="T51" fmla="*/ 2147483647 h 40"/>
                <a:gd name="T52" fmla="*/ 2147483647 w 445"/>
                <a:gd name="T53" fmla="*/ 2147483647 h 40"/>
                <a:gd name="T54" fmla="*/ 2147483647 w 445"/>
                <a:gd name="T55" fmla="*/ 2147483647 h 40"/>
                <a:gd name="T56" fmla="*/ 2147483647 w 445"/>
                <a:gd name="T57" fmla="*/ 2147483647 h 40"/>
                <a:gd name="T58" fmla="*/ 2147483647 w 445"/>
                <a:gd name="T59" fmla="*/ 2147483647 h 40"/>
                <a:gd name="T60" fmla="*/ 2147483647 w 445"/>
                <a:gd name="T61" fmla="*/ 2147483647 h 40"/>
                <a:gd name="T62" fmla="*/ 2147483647 w 445"/>
                <a:gd name="T63" fmla="*/ 2147483647 h 40"/>
                <a:gd name="T64" fmla="*/ 2147483647 w 445"/>
                <a:gd name="T65" fmla="*/ 2147483647 h 40"/>
                <a:gd name="T66" fmla="*/ 2147483647 w 445"/>
                <a:gd name="T67" fmla="*/ 2147483647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5"/>
                <a:gd name="T103" fmla="*/ 0 h 40"/>
                <a:gd name="T104" fmla="*/ 445 w 445"/>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5" h="40">
                  <a:moveTo>
                    <a:pt x="0" y="39"/>
                  </a:moveTo>
                  <a:lnTo>
                    <a:pt x="7" y="37"/>
                  </a:lnTo>
                  <a:lnTo>
                    <a:pt x="14" y="36"/>
                  </a:lnTo>
                  <a:lnTo>
                    <a:pt x="21" y="35"/>
                  </a:lnTo>
                  <a:lnTo>
                    <a:pt x="28" y="33"/>
                  </a:lnTo>
                  <a:lnTo>
                    <a:pt x="35" y="32"/>
                  </a:lnTo>
                  <a:lnTo>
                    <a:pt x="42" y="31"/>
                  </a:lnTo>
                  <a:lnTo>
                    <a:pt x="49" y="30"/>
                  </a:lnTo>
                  <a:lnTo>
                    <a:pt x="57" y="29"/>
                  </a:lnTo>
                  <a:lnTo>
                    <a:pt x="64" y="28"/>
                  </a:lnTo>
                  <a:lnTo>
                    <a:pt x="72" y="27"/>
                  </a:lnTo>
                  <a:lnTo>
                    <a:pt x="80" y="27"/>
                  </a:lnTo>
                  <a:lnTo>
                    <a:pt x="87" y="26"/>
                  </a:lnTo>
                  <a:lnTo>
                    <a:pt x="95" y="26"/>
                  </a:lnTo>
                  <a:lnTo>
                    <a:pt x="103" y="25"/>
                  </a:lnTo>
                  <a:lnTo>
                    <a:pt x="111" y="25"/>
                  </a:lnTo>
                  <a:lnTo>
                    <a:pt x="119" y="25"/>
                  </a:lnTo>
                  <a:lnTo>
                    <a:pt x="127" y="25"/>
                  </a:lnTo>
                  <a:lnTo>
                    <a:pt x="135" y="25"/>
                  </a:lnTo>
                  <a:lnTo>
                    <a:pt x="143" y="24"/>
                  </a:lnTo>
                  <a:lnTo>
                    <a:pt x="151" y="24"/>
                  </a:lnTo>
                  <a:lnTo>
                    <a:pt x="160" y="24"/>
                  </a:lnTo>
                  <a:lnTo>
                    <a:pt x="168" y="24"/>
                  </a:lnTo>
                  <a:lnTo>
                    <a:pt x="176" y="25"/>
                  </a:lnTo>
                  <a:lnTo>
                    <a:pt x="184" y="25"/>
                  </a:lnTo>
                  <a:lnTo>
                    <a:pt x="192" y="25"/>
                  </a:lnTo>
                  <a:lnTo>
                    <a:pt x="200" y="25"/>
                  </a:lnTo>
                  <a:lnTo>
                    <a:pt x="208" y="25"/>
                  </a:lnTo>
                  <a:lnTo>
                    <a:pt x="216" y="25"/>
                  </a:lnTo>
                  <a:lnTo>
                    <a:pt x="225" y="26"/>
                  </a:lnTo>
                  <a:lnTo>
                    <a:pt x="233" y="26"/>
                  </a:lnTo>
                  <a:lnTo>
                    <a:pt x="241" y="26"/>
                  </a:lnTo>
                  <a:lnTo>
                    <a:pt x="248" y="26"/>
                  </a:lnTo>
                  <a:lnTo>
                    <a:pt x="256" y="27"/>
                  </a:lnTo>
                  <a:lnTo>
                    <a:pt x="264" y="27"/>
                  </a:lnTo>
                  <a:lnTo>
                    <a:pt x="272" y="27"/>
                  </a:lnTo>
                  <a:lnTo>
                    <a:pt x="279" y="27"/>
                  </a:lnTo>
                  <a:lnTo>
                    <a:pt x="287" y="27"/>
                  </a:lnTo>
                  <a:lnTo>
                    <a:pt x="294" y="28"/>
                  </a:lnTo>
                  <a:lnTo>
                    <a:pt x="302" y="28"/>
                  </a:lnTo>
                  <a:lnTo>
                    <a:pt x="309" y="28"/>
                  </a:lnTo>
                  <a:lnTo>
                    <a:pt x="316" y="28"/>
                  </a:lnTo>
                  <a:lnTo>
                    <a:pt x="323" y="28"/>
                  </a:lnTo>
                  <a:lnTo>
                    <a:pt x="330" y="28"/>
                  </a:lnTo>
                  <a:lnTo>
                    <a:pt x="337" y="28"/>
                  </a:lnTo>
                  <a:lnTo>
                    <a:pt x="343" y="28"/>
                  </a:lnTo>
                  <a:lnTo>
                    <a:pt x="350" y="27"/>
                  </a:lnTo>
                  <a:lnTo>
                    <a:pt x="356" y="27"/>
                  </a:lnTo>
                  <a:lnTo>
                    <a:pt x="363" y="27"/>
                  </a:lnTo>
                  <a:lnTo>
                    <a:pt x="369" y="26"/>
                  </a:lnTo>
                  <a:lnTo>
                    <a:pt x="374" y="26"/>
                  </a:lnTo>
                  <a:lnTo>
                    <a:pt x="380" y="25"/>
                  </a:lnTo>
                  <a:lnTo>
                    <a:pt x="386" y="25"/>
                  </a:lnTo>
                  <a:lnTo>
                    <a:pt x="391" y="24"/>
                  </a:lnTo>
                  <a:lnTo>
                    <a:pt x="396" y="23"/>
                  </a:lnTo>
                  <a:lnTo>
                    <a:pt x="401" y="22"/>
                  </a:lnTo>
                  <a:lnTo>
                    <a:pt x="406" y="21"/>
                  </a:lnTo>
                  <a:lnTo>
                    <a:pt x="410" y="20"/>
                  </a:lnTo>
                  <a:lnTo>
                    <a:pt x="415" y="19"/>
                  </a:lnTo>
                  <a:lnTo>
                    <a:pt x="419" y="17"/>
                  </a:lnTo>
                  <a:lnTo>
                    <a:pt x="422" y="16"/>
                  </a:lnTo>
                  <a:lnTo>
                    <a:pt x="426" y="14"/>
                  </a:lnTo>
                  <a:lnTo>
                    <a:pt x="429" y="13"/>
                  </a:lnTo>
                  <a:lnTo>
                    <a:pt x="433" y="11"/>
                  </a:lnTo>
                  <a:lnTo>
                    <a:pt x="435" y="9"/>
                  </a:lnTo>
                  <a:lnTo>
                    <a:pt x="438" y="7"/>
                  </a:lnTo>
                  <a:lnTo>
                    <a:pt x="440" y="5"/>
                  </a:lnTo>
                  <a:lnTo>
                    <a:pt x="442" y="2"/>
                  </a:lnTo>
                  <a:lnTo>
                    <a:pt x="444"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18" name="Freeform 444"/>
            <p:cNvSpPr>
              <a:spLocks/>
            </p:cNvSpPr>
            <p:nvPr/>
          </p:nvSpPr>
          <p:spPr bwMode="auto">
            <a:xfrm rot="5400000">
              <a:off x="1345468" y="2901048"/>
              <a:ext cx="249593" cy="166915"/>
            </a:xfrm>
            <a:custGeom>
              <a:avLst/>
              <a:gdLst>
                <a:gd name="T0" fmla="*/ 2147483647 w 377"/>
                <a:gd name="T1" fmla="*/ 2147483647 h 254"/>
                <a:gd name="T2" fmla="*/ 2147483647 w 377"/>
                <a:gd name="T3" fmla="*/ 2147483647 h 254"/>
                <a:gd name="T4" fmla="*/ 2147483647 w 377"/>
                <a:gd name="T5" fmla="*/ 2147483647 h 254"/>
                <a:gd name="T6" fmla="*/ 2147483647 w 377"/>
                <a:gd name="T7" fmla="*/ 2147483647 h 254"/>
                <a:gd name="T8" fmla="*/ 2147483647 w 377"/>
                <a:gd name="T9" fmla="*/ 2147483647 h 254"/>
                <a:gd name="T10" fmla="*/ 2147483647 w 377"/>
                <a:gd name="T11" fmla="*/ 2147483647 h 254"/>
                <a:gd name="T12" fmla="*/ 2147483647 w 377"/>
                <a:gd name="T13" fmla="*/ 2147483647 h 254"/>
                <a:gd name="T14" fmla="*/ 2147483647 w 377"/>
                <a:gd name="T15" fmla="*/ 2147483647 h 254"/>
                <a:gd name="T16" fmla="*/ 2147483647 w 377"/>
                <a:gd name="T17" fmla="*/ 2147483647 h 254"/>
                <a:gd name="T18" fmla="*/ 2147483647 w 377"/>
                <a:gd name="T19" fmla="*/ 2147483647 h 254"/>
                <a:gd name="T20" fmla="*/ 2147483647 w 377"/>
                <a:gd name="T21" fmla="*/ 2147483647 h 254"/>
                <a:gd name="T22" fmla="*/ 2147483647 w 377"/>
                <a:gd name="T23" fmla="*/ 2147483647 h 254"/>
                <a:gd name="T24" fmla="*/ 2147483647 w 377"/>
                <a:gd name="T25" fmla="*/ 2147483647 h 254"/>
                <a:gd name="T26" fmla="*/ 2147483647 w 377"/>
                <a:gd name="T27" fmla="*/ 2147483647 h 254"/>
                <a:gd name="T28" fmla="*/ 2147483647 w 377"/>
                <a:gd name="T29" fmla="*/ 2147483647 h 254"/>
                <a:gd name="T30" fmla="*/ 2147483647 w 377"/>
                <a:gd name="T31" fmla="*/ 2147483647 h 254"/>
                <a:gd name="T32" fmla="*/ 2147483647 w 377"/>
                <a:gd name="T33" fmla="*/ 2147483647 h 254"/>
                <a:gd name="T34" fmla="*/ 2147483647 w 377"/>
                <a:gd name="T35" fmla="*/ 2147483647 h 254"/>
                <a:gd name="T36" fmla="*/ 2147483647 w 377"/>
                <a:gd name="T37" fmla="*/ 2147483647 h 254"/>
                <a:gd name="T38" fmla="*/ 2147483647 w 377"/>
                <a:gd name="T39" fmla="*/ 2147483647 h 254"/>
                <a:gd name="T40" fmla="*/ 2147483647 w 377"/>
                <a:gd name="T41" fmla="*/ 2147483647 h 254"/>
                <a:gd name="T42" fmla="*/ 2147483647 w 377"/>
                <a:gd name="T43" fmla="*/ 2147483647 h 254"/>
                <a:gd name="T44" fmla="*/ 2147483647 w 377"/>
                <a:gd name="T45" fmla="*/ 2147483647 h 254"/>
                <a:gd name="T46" fmla="*/ 2147483647 w 377"/>
                <a:gd name="T47" fmla="*/ 2147483647 h 254"/>
                <a:gd name="T48" fmla="*/ 2147483647 w 377"/>
                <a:gd name="T49" fmla="*/ 2147483647 h 254"/>
                <a:gd name="T50" fmla="*/ 2147483647 w 377"/>
                <a:gd name="T51" fmla="*/ 2147483647 h 254"/>
                <a:gd name="T52" fmla="*/ 2147483647 w 377"/>
                <a:gd name="T53" fmla="*/ 2147483647 h 254"/>
                <a:gd name="T54" fmla="*/ 2147483647 w 377"/>
                <a:gd name="T55" fmla="*/ 2147483647 h 254"/>
                <a:gd name="T56" fmla="*/ 2147483647 w 377"/>
                <a:gd name="T57" fmla="*/ 2147483647 h 254"/>
                <a:gd name="T58" fmla="*/ 2147483647 w 377"/>
                <a:gd name="T59" fmla="*/ 2147483647 h 254"/>
                <a:gd name="T60" fmla="*/ 2147483647 w 377"/>
                <a:gd name="T61" fmla="*/ 2147483647 h 254"/>
                <a:gd name="T62" fmla="*/ 2147483647 w 377"/>
                <a:gd name="T63" fmla="*/ 2147483647 h 254"/>
                <a:gd name="T64" fmla="*/ 2147483647 w 377"/>
                <a:gd name="T65" fmla="*/ 2147483647 h 254"/>
                <a:gd name="T66" fmla="*/ 2147483647 w 377"/>
                <a:gd name="T67" fmla="*/ 2147483647 h 254"/>
                <a:gd name="T68" fmla="*/ 2147483647 w 377"/>
                <a:gd name="T69" fmla="*/ 2147483647 h 254"/>
                <a:gd name="T70" fmla="*/ 2147483647 w 377"/>
                <a:gd name="T71" fmla="*/ 2147483647 h 254"/>
                <a:gd name="T72" fmla="*/ 2147483647 w 377"/>
                <a:gd name="T73" fmla="*/ 2147483647 h 254"/>
                <a:gd name="T74" fmla="*/ 2147483647 w 377"/>
                <a:gd name="T75" fmla="*/ 2147483647 h 254"/>
                <a:gd name="T76" fmla="*/ 2147483647 w 377"/>
                <a:gd name="T77" fmla="*/ 2147483647 h 254"/>
                <a:gd name="T78" fmla="*/ 2147483647 w 377"/>
                <a:gd name="T79" fmla="*/ 2147483647 h 254"/>
                <a:gd name="T80" fmla="*/ 2147483647 w 377"/>
                <a:gd name="T81" fmla="*/ 2147483647 h 254"/>
                <a:gd name="T82" fmla="*/ 2147483647 w 377"/>
                <a:gd name="T83" fmla="*/ 2147483647 h 254"/>
                <a:gd name="T84" fmla="*/ 2147483647 w 377"/>
                <a:gd name="T85" fmla="*/ 2147483647 h 254"/>
                <a:gd name="T86" fmla="*/ 2147483647 w 377"/>
                <a:gd name="T87" fmla="*/ 2147483647 h 254"/>
                <a:gd name="T88" fmla="*/ 2147483647 w 377"/>
                <a:gd name="T89" fmla="*/ 2147483647 h 254"/>
                <a:gd name="T90" fmla="*/ 2147483647 w 377"/>
                <a:gd name="T91" fmla="*/ 2147483647 h 254"/>
                <a:gd name="T92" fmla="*/ 2147483647 w 377"/>
                <a:gd name="T93" fmla="*/ 2147483647 h 254"/>
                <a:gd name="T94" fmla="*/ 2147483647 w 377"/>
                <a:gd name="T95" fmla="*/ 2147483647 h 2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7"/>
                <a:gd name="T145" fmla="*/ 0 h 254"/>
                <a:gd name="T146" fmla="*/ 377 w 377"/>
                <a:gd name="T147" fmla="*/ 254 h 2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7" h="254">
                  <a:moveTo>
                    <a:pt x="376" y="253"/>
                  </a:moveTo>
                  <a:lnTo>
                    <a:pt x="376" y="244"/>
                  </a:lnTo>
                  <a:lnTo>
                    <a:pt x="376" y="236"/>
                  </a:lnTo>
                  <a:lnTo>
                    <a:pt x="376" y="228"/>
                  </a:lnTo>
                  <a:lnTo>
                    <a:pt x="375" y="220"/>
                  </a:lnTo>
                  <a:lnTo>
                    <a:pt x="375" y="213"/>
                  </a:lnTo>
                  <a:lnTo>
                    <a:pt x="374" y="206"/>
                  </a:lnTo>
                  <a:lnTo>
                    <a:pt x="373" y="199"/>
                  </a:lnTo>
                  <a:lnTo>
                    <a:pt x="372" y="192"/>
                  </a:lnTo>
                  <a:lnTo>
                    <a:pt x="371" y="185"/>
                  </a:lnTo>
                  <a:lnTo>
                    <a:pt x="369" y="179"/>
                  </a:lnTo>
                  <a:lnTo>
                    <a:pt x="368" y="172"/>
                  </a:lnTo>
                  <a:lnTo>
                    <a:pt x="366" y="166"/>
                  </a:lnTo>
                  <a:lnTo>
                    <a:pt x="364" y="160"/>
                  </a:lnTo>
                  <a:lnTo>
                    <a:pt x="362" y="155"/>
                  </a:lnTo>
                  <a:lnTo>
                    <a:pt x="360" y="149"/>
                  </a:lnTo>
                  <a:lnTo>
                    <a:pt x="357" y="144"/>
                  </a:lnTo>
                  <a:lnTo>
                    <a:pt x="355" y="139"/>
                  </a:lnTo>
                  <a:lnTo>
                    <a:pt x="352" y="134"/>
                  </a:lnTo>
                  <a:lnTo>
                    <a:pt x="349" y="129"/>
                  </a:lnTo>
                  <a:lnTo>
                    <a:pt x="347" y="125"/>
                  </a:lnTo>
                  <a:lnTo>
                    <a:pt x="344" y="120"/>
                  </a:lnTo>
                  <a:lnTo>
                    <a:pt x="341" y="116"/>
                  </a:lnTo>
                  <a:lnTo>
                    <a:pt x="337" y="112"/>
                  </a:lnTo>
                  <a:lnTo>
                    <a:pt x="334" y="108"/>
                  </a:lnTo>
                  <a:lnTo>
                    <a:pt x="330" y="104"/>
                  </a:lnTo>
                  <a:lnTo>
                    <a:pt x="327" y="100"/>
                  </a:lnTo>
                  <a:lnTo>
                    <a:pt x="323" y="97"/>
                  </a:lnTo>
                  <a:lnTo>
                    <a:pt x="319" y="93"/>
                  </a:lnTo>
                  <a:lnTo>
                    <a:pt x="316" y="90"/>
                  </a:lnTo>
                  <a:lnTo>
                    <a:pt x="312" y="87"/>
                  </a:lnTo>
                  <a:lnTo>
                    <a:pt x="308" y="84"/>
                  </a:lnTo>
                  <a:lnTo>
                    <a:pt x="303" y="81"/>
                  </a:lnTo>
                  <a:lnTo>
                    <a:pt x="299" y="79"/>
                  </a:lnTo>
                  <a:lnTo>
                    <a:pt x="295" y="76"/>
                  </a:lnTo>
                  <a:lnTo>
                    <a:pt x="290" y="73"/>
                  </a:lnTo>
                  <a:lnTo>
                    <a:pt x="286" y="71"/>
                  </a:lnTo>
                  <a:lnTo>
                    <a:pt x="281" y="69"/>
                  </a:lnTo>
                  <a:lnTo>
                    <a:pt x="277" y="67"/>
                  </a:lnTo>
                  <a:lnTo>
                    <a:pt x="272" y="64"/>
                  </a:lnTo>
                  <a:lnTo>
                    <a:pt x="267" y="63"/>
                  </a:lnTo>
                  <a:lnTo>
                    <a:pt x="263" y="61"/>
                  </a:lnTo>
                  <a:lnTo>
                    <a:pt x="258" y="59"/>
                  </a:lnTo>
                  <a:lnTo>
                    <a:pt x="253" y="57"/>
                  </a:lnTo>
                  <a:lnTo>
                    <a:pt x="248" y="56"/>
                  </a:lnTo>
                  <a:lnTo>
                    <a:pt x="243" y="54"/>
                  </a:lnTo>
                  <a:lnTo>
                    <a:pt x="238" y="53"/>
                  </a:lnTo>
                  <a:lnTo>
                    <a:pt x="233" y="51"/>
                  </a:lnTo>
                  <a:lnTo>
                    <a:pt x="228" y="50"/>
                  </a:lnTo>
                  <a:lnTo>
                    <a:pt x="222" y="49"/>
                  </a:lnTo>
                  <a:lnTo>
                    <a:pt x="217" y="47"/>
                  </a:lnTo>
                  <a:lnTo>
                    <a:pt x="212" y="46"/>
                  </a:lnTo>
                  <a:lnTo>
                    <a:pt x="207" y="45"/>
                  </a:lnTo>
                  <a:lnTo>
                    <a:pt x="201" y="44"/>
                  </a:lnTo>
                  <a:lnTo>
                    <a:pt x="196" y="43"/>
                  </a:lnTo>
                  <a:lnTo>
                    <a:pt x="191" y="42"/>
                  </a:lnTo>
                  <a:lnTo>
                    <a:pt x="186" y="41"/>
                  </a:lnTo>
                  <a:lnTo>
                    <a:pt x="180" y="41"/>
                  </a:lnTo>
                  <a:lnTo>
                    <a:pt x="175" y="40"/>
                  </a:lnTo>
                  <a:lnTo>
                    <a:pt x="170" y="39"/>
                  </a:lnTo>
                  <a:lnTo>
                    <a:pt x="164" y="38"/>
                  </a:lnTo>
                  <a:lnTo>
                    <a:pt x="159" y="38"/>
                  </a:lnTo>
                  <a:lnTo>
                    <a:pt x="154" y="37"/>
                  </a:lnTo>
                  <a:lnTo>
                    <a:pt x="148" y="36"/>
                  </a:lnTo>
                  <a:lnTo>
                    <a:pt x="143" y="35"/>
                  </a:lnTo>
                  <a:lnTo>
                    <a:pt x="138" y="35"/>
                  </a:lnTo>
                  <a:lnTo>
                    <a:pt x="132" y="34"/>
                  </a:lnTo>
                  <a:lnTo>
                    <a:pt x="127" y="34"/>
                  </a:lnTo>
                  <a:lnTo>
                    <a:pt x="122" y="33"/>
                  </a:lnTo>
                  <a:lnTo>
                    <a:pt x="117" y="32"/>
                  </a:lnTo>
                  <a:lnTo>
                    <a:pt x="112" y="32"/>
                  </a:lnTo>
                  <a:lnTo>
                    <a:pt x="107" y="31"/>
                  </a:lnTo>
                  <a:lnTo>
                    <a:pt x="102" y="30"/>
                  </a:lnTo>
                  <a:lnTo>
                    <a:pt x="97" y="29"/>
                  </a:lnTo>
                  <a:lnTo>
                    <a:pt x="92" y="29"/>
                  </a:lnTo>
                  <a:lnTo>
                    <a:pt x="87" y="28"/>
                  </a:lnTo>
                  <a:lnTo>
                    <a:pt x="82" y="27"/>
                  </a:lnTo>
                  <a:lnTo>
                    <a:pt x="77" y="26"/>
                  </a:lnTo>
                  <a:lnTo>
                    <a:pt x="72" y="26"/>
                  </a:lnTo>
                  <a:lnTo>
                    <a:pt x="67" y="25"/>
                  </a:lnTo>
                  <a:lnTo>
                    <a:pt x="63" y="24"/>
                  </a:lnTo>
                  <a:lnTo>
                    <a:pt x="58" y="23"/>
                  </a:lnTo>
                  <a:lnTo>
                    <a:pt x="54" y="22"/>
                  </a:lnTo>
                  <a:lnTo>
                    <a:pt x="49" y="21"/>
                  </a:lnTo>
                  <a:lnTo>
                    <a:pt x="45" y="20"/>
                  </a:lnTo>
                  <a:lnTo>
                    <a:pt x="41" y="18"/>
                  </a:lnTo>
                  <a:lnTo>
                    <a:pt x="37" y="17"/>
                  </a:lnTo>
                  <a:lnTo>
                    <a:pt x="33" y="16"/>
                  </a:lnTo>
                  <a:lnTo>
                    <a:pt x="29" y="14"/>
                  </a:lnTo>
                  <a:lnTo>
                    <a:pt x="25" y="13"/>
                  </a:lnTo>
                  <a:lnTo>
                    <a:pt x="21" y="11"/>
                  </a:lnTo>
                  <a:lnTo>
                    <a:pt x="17" y="10"/>
                  </a:lnTo>
                  <a:lnTo>
                    <a:pt x="14" y="8"/>
                  </a:lnTo>
                  <a:lnTo>
                    <a:pt x="10" y="6"/>
                  </a:lnTo>
                  <a:lnTo>
                    <a:pt x="7" y="4"/>
                  </a:lnTo>
                  <a:lnTo>
                    <a:pt x="3" y="2"/>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19" name="Freeform 445"/>
            <p:cNvSpPr>
              <a:spLocks/>
            </p:cNvSpPr>
            <p:nvPr/>
          </p:nvSpPr>
          <p:spPr bwMode="auto">
            <a:xfrm rot="5400000">
              <a:off x="1444638" y="2749514"/>
              <a:ext cx="106366" cy="75059"/>
            </a:xfrm>
            <a:custGeom>
              <a:avLst/>
              <a:gdLst>
                <a:gd name="T0" fmla="*/ 0 w 161"/>
                <a:gd name="T1" fmla="*/ 2147483647 h 114"/>
                <a:gd name="T2" fmla="*/ 2147483647 w 161"/>
                <a:gd name="T3" fmla="*/ 2147483647 h 114"/>
                <a:gd name="T4" fmla="*/ 2147483647 w 161"/>
                <a:gd name="T5" fmla="*/ 2147483647 h 114"/>
                <a:gd name="T6" fmla="*/ 2147483647 w 161"/>
                <a:gd name="T7" fmla="*/ 2147483647 h 114"/>
                <a:gd name="T8" fmla="*/ 2147483647 w 161"/>
                <a:gd name="T9" fmla="*/ 2147483647 h 114"/>
                <a:gd name="T10" fmla="*/ 2147483647 w 161"/>
                <a:gd name="T11" fmla="*/ 2147483647 h 114"/>
                <a:gd name="T12" fmla="*/ 2147483647 w 161"/>
                <a:gd name="T13" fmla="*/ 2147483647 h 114"/>
                <a:gd name="T14" fmla="*/ 2147483647 w 161"/>
                <a:gd name="T15" fmla="*/ 2147483647 h 114"/>
                <a:gd name="T16" fmla="*/ 2147483647 w 161"/>
                <a:gd name="T17" fmla="*/ 2147483647 h 114"/>
                <a:gd name="T18" fmla="*/ 2147483647 w 161"/>
                <a:gd name="T19" fmla="*/ 2147483647 h 114"/>
                <a:gd name="T20" fmla="*/ 2147483647 w 161"/>
                <a:gd name="T21" fmla="*/ 2147483647 h 114"/>
                <a:gd name="T22" fmla="*/ 2147483647 w 161"/>
                <a:gd name="T23" fmla="*/ 2147483647 h 114"/>
                <a:gd name="T24" fmla="*/ 2147483647 w 161"/>
                <a:gd name="T25" fmla="*/ 2147483647 h 114"/>
                <a:gd name="T26" fmla="*/ 2147483647 w 161"/>
                <a:gd name="T27" fmla="*/ 2147483647 h 114"/>
                <a:gd name="T28" fmla="*/ 2147483647 w 161"/>
                <a:gd name="T29" fmla="*/ 2147483647 h 114"/>
                <a:gd name="T30" fmla="*/ 2147483647 w 161"/>
                <a:gd name="T31" fmla="*/ 2147483647 h 114"/>
                <a:gd name="T32" fmla="*/ 2147483647 w 161"/>
                <a:gd name="T33" fmla="*/ 2147483647 h 114"/>
                <a:gd name="T34" fmla="*/ 2147483647 w 161"/>
                <a:gd name="T35" fmla="*/ 2147483647 h 114"/>
                <a:gd name="T36" fmla="*/ 2147483647 w 161"/>
                <a:gd name="T37" fmla="*/ 2147483647 h 114"/>
                <a:gd name="T38" fmla="*/ 2147483647 w 161"/>
                <a:gd name="T39" fmla="*/ 2147483647 h 114"/>
                <a:gd name="T40" fmla="*/ 2147483647 w 161"/>
                <a:gd name="T41" fmla="*/ 2147483647 h 114"/>
                <a:gd name="T42" fmla="*/ 2147483647 w 161"/>
                <a:gd name="T43" fmla="*/ 2147483647 h 114"/>
                <a:gd name="T44" fmla="*/ 2147483647 w 161"/>
                <a:gd name="T45" fmla="*/ 2147483647 h 114"/>
                <a:gd name="T46" fmla="*/ 2147483647 w 161"/>
                <a:gd name="T47" fmla="*/ 2147483647 h 114"/>
                <a:gd name="T48" fmla="*/ 2147483647 w 161"/>
                <a:gd name="T49" fmla="*/ 2147483647 h 114"/>
                <a:gd name="T50" fmla="*/ 2147483647 w 161"/>
                <a:gd name="T51" fmla="*/ 2147483647 h 114"/>
                <a:gd name="T52" fmla="*/ 2147483647 w 161"/>
                <a:gd name="T53" fmla="*/ 2147483647 h 114"/>
                <a:gd name="T54" fmla="*/ 2147483647 w 161"/>
                <a:gd name="T55" fmla="*/ 2147483647 h 114"/>
                <a:gd name="T56" fmla="*/ 2147483647 w 161"/>
                <a:gd name="T57" fmla="*/ 2147483647 h 114"/>
                <a:gd name="T58" fmla="*/ 2147483647 w 161"/>
                <a:gd name="T59" fmla="*/ 0 h 1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1"/>
                <a:gd name="T91" fmla="*/ 0 h 114"/>
                <a:gd name="T92" fmla="*/ 161 w 161"/>
                <a:gd name="T93" fmla="*/ 114 h 1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1" h="114">
                  <a:moveTo>
                    <a:pt x="0" y="113"/>
                  </a:moveTo>
                  <a:lnTo>
                    <a:pt x="7" y="109"/>
                  </a:lnTo>
                  <a:lnTo>
                    <a:pt x="13" y="106"/>
                  </a:lnTo>
                  <a:lnTo>
                    <a:pt x="19" y="102"/>
                  </a:lnTo>
                  <a:lnTo>
                    <a:pt x="25" y="98"/>
                  </a:lnTo>
                  <a:lnTo>
                    <a:pt x="31" y="94"/>
                  </a:lnTo>
                  <a:lnTo>
                    <a:pt x="36" y="90"/>
                  </a:lnTo>
                  <a:lnTo>
                    <a:pt x="41" y="86"/>
                  </a:lnTo>
                  <a:lnTo>
                    <a:pt x="46" y="82"/>
                  </a:lnTo>
                  <a:lnTo>
                    <a:pt x="51" y="77"/>
                  </a:lnTo>
                  <a:lnTo>
                    <a:pt x="55" y="73"/>
                  </a:lnTo>
                  <a:lnTo>
                    <a:pt x="60" y="69"/>
                  </a:lnTo>
                  <a:lnTo>
                    <a:pt x="64" y="64"/>
                  </a:lnTo>
                  <a:lnTo>
                    <a:pt x="69" y="60"/>
                  </a:lnTo>
                  <a:lnTo>
                    <a:pt x="73" y="56"/>
                  </a:lnTo>
                  <a:lnTo>
                    <a:pt x="77" y="52"/>
                  </a:lnTo>
                  <a:lnTo>
                    <a:pt x="82" y="47"/>
                  </a:lnTo>
                  <a:lnTo>
                    <a:pt x="87" y="43"/>
                  </a:lnTo>
                  <a:lnTo>
                    <a:pt x="91" y="39"/>
                  </a:lnTo>
                  <a:lnTo>
                    <a:pt x="96" y="35"/>
                  </a:lnTo>
                  <a:lnTo>
                    <a:pt x="101" y="31"/>
                  </a:lnTo>
                  <a:lnTo>
                    <a:pt x="106" y="27"/>
                  </a:lnTo>
                  <a:lnTo>
                    <a:pt x="112" y="23"/>
                  </a:lnTo>
                  <a:lnTo>
                    <a:pt x="118" y="19"/>
                  </a:lnTo>
                  <a:lnTo>
                    <a:pt x="124" y="16"/>
                  </a:lnTo>
                  <a:lnTo>
                    <a:pt x="130" y="12"/>
                  </a:lnTo>
                  <a:lnTo>
                    <a:pt x="137" y="9"/>
                  </a:lnTo>
                  <a:lnTo>
                    <a:pt x="144" y="6"/>
                  </a:lnTo>
                  <a:lnTo>
                    <a:pt x="152" y="3"/>
                  </a:lnTo>
                  <a:lnTo>
                    <a:pt x="16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20" name="Freeform 446"/>
            <p:cNvSpPr>
              <a:spLocks/>
            </p:cNvSpPr>
            <p:nvPr/>
          </p:nvSpPr>
          <p:spPr bwMode="auto">
            <a:xfrm rot="5400000">
              <a:off x="934262" y="2253535"/>
              <a:ext cx="385974" cy="269269"/>
            </a:xfrm>
            <a:custGeom>
              <a:avLst/>
              <a:gdLst>
                <a:gd name="T0" fmla="*/ 2147483647 w 583"/>
                <a:gd name="T1" fmla="*/ 2147483647 h 410"/>
                <a:gd name="T2" fmla="*/ 2147483647 w 583"/>
                <a:gd name="T3" fmla="*/ 2147483647 h 410"/>
                <a:gd name="T4" fmla="*/ 2147483647 w 583"/>
                <a:gd name="T5" fmla="*/ 2147483647 h 410"/>
                <a:gd name="T6" fmla="*/ 2147483647 w 583"/>
                <a:gd name="T7" fmla="*/ 2147483647 h 410"/>
                <a:gd name="T8" fmla="*/ 2147483647 w 583"/>
                <a:gd name="T9" fmla="*/ 2147483647 h 410"/>
                <a:gd name="T10" fmla="*/ 2147483647 w 583"/>
                <a:gd name="T11" fmla="*/ 2147483647 h 410"/>
                <a:gd name="T12" fmla="*/ 2147483647 w 583"/>
                <a:gd name="T13" fmla="*/ 2147483647 h 410"/>
                <a:gd name="T14" fmla="*/ 2147483647 w 583"/>
                <a:gd name="T15" fmla="*/ 2147483647 h 410"/>
                <a:gd name="T16" fmla="*/ 2147483647 w 583"/>
                <a:gd name="T17" fmla="*/ 2147483647 h 410"/>
                <a:gd name="T18" fmla="*/ 2147483647 w 583"/>
                <a:gd name="T19" fmla="*/ 2147483647 h 410"/>
                <a:gd name="T20" fmla="*/ 2147483647 w 583"/>
                <a:gd name="T21" fmla="*/ 2147483647 h 410"/>
                <a:gd name="T22" fmla="*/ 2147483647 w 583"/>
                <a:gd name="T23" fmla="*/ 2147483647 h 410"/>
                <a:gd name="T24" fmla="*/ 2147483647 w 583"/>
                <a:gd name="T25" fmla="*/ 2147483647 h 410"/>
                <a:gd name="T26" fmla="*/ 2147483647 w 583"/>
                <a:gd name="T27" fmla="*/ 2147483647 h 410"/>
                <a:gd name="T28" fmla="*/ 2147483647 w 583"/>
                <a:gd name="T29" fmla="*/ 2147483647 h 410"/>
                <a:gd name="T30" fmla="*/ 2147483647 w 583"/>
                <a:gd name="T31" fmla="*/ 2147483647 h 410"/>
                <a:gd name="T32" fmla="*/ 2147483647 w 583"/>
                <a:gd name="T33" fmla="*/ 2147483647 h 410"/>
                <a:gd name="T34" fmla="*/ 2147483647 w 583"/>
                <a:gd name="T35" fmla="*/ 2147483647 h 410"/>
                <a:gd name="T36" fmla="*/ 2147483647 w 583"/>
                <a:gd name="T37" fmla="*/ 2147483647 h 410"/>
                <a:gd name="T38" fmla="*/ 2147483647 w 583"/>
                <a:gd name="T39" fmla="*/ 2147483647 h 410"/>
                <a:gd name="T40" fmla="*/ 2147483647 w 583"/>
                <a:gd name="T41" fmla="*/ 2147483647 h 410"/>
                <a:gd name="T42" fmla="*/ 2147483647 w 583"/>
                <a:gd name="T43" fmla="*/ 2147483647 h 410"/>
                <a:gd name="T44" fmla="*/ 2147483647 w 583"/>
                <a:gd name="T45" fmla="*/ 2147483647 h 410"/>
                <a:gd name="T46" fmla="*/ 2147483647 w 583"/>
                <a:gd name="T47" fmla="*/ 2147483647 h 410"/>
                <a:gd name="T48" fmla="*/ 2147483647 w 583"/>
                <a:gd name="T49" fmla="*/ 2147483647 h 410"/>
                <a:gd name="T50" fmla="*/ 2147483647 w 583"/>
                <a:gd name="T51" fmla="*/ 2147483647 h 410"/>
                <a:gd name="T52" fmla="*/ 2147483647 w 583"/>
                <a:gd name="T53" fmla="*/ 2147483647 h 410"/>
                <a:gd name="T54" fmla="*/ 2147483647 w 583"/>
                <a:gd name="T55" fmla="*/ 2147483647 h 410"/>
                <a:gd name="T56" fmla="*/ 2147483647 w 583"/>
                <a:gd name="T57" fmla="*/ 2147483647 h 410"/>
                <a:gd name="T58" fmla="*/ 2147483647 w 583"/>
                <a:gd name="T59" fmla="*/ 2147483647 h 410"/>
                <a:gd name="T60" fmla="*/ 2147483647 w 583"/>
                <a:gd name="T61" fmla="*/ 2147483647 h 410"/>
                <a:gd name="T62" fmla="*/ 2147483647 w 583"/>
                <a:gd name="T63" fmla="*/ 2147483647 h 410"/>
                <a:gd name="T64" fmla="*/ 2147483647 w 583"/>
                <a:gd name="T65" fmla="*/ 0 h 410"/>
                <a:gd name="T66" fmla="*/ 2147483647 w 583"/>
                <a:gd name="T67" fmla="*/ 2147483647 h 410"/>
                <a:gd name="T68" fmla="*/ 2147483647 w 583"/>
                <a:gd name="T69" fmla="*/ 2147483647 h 410"/>
                <a:gd name="T70" fmla="*/ 2147483647 w 583"/>
                <a:gd name="T71" fmla="*/ 2147483647 h 410"/>
                <a:gd name="T72" fmla="*/ 2147483647 w 583"/>
                <a:gd name="T73" fmla="*/ 2147483647 h 410"/>
                <a:gd name="T74" fmla="*/ 2147483647 w 583"/>
                <a:gd name="T75" fmla="*/ 2147483647 h 410"/>
                <a:gd name="T76" fmla="*/ 2147483647 w 583"/>
                <a:gd name="T77" fmla="*/ 2147483647 h 410"/>
                <a:gd name="T78" fmla="*/ 2147483647 w 583"/>
                <a:gd name="T79" fmla="*/ 2147483647 h 410"/>
                <a:gd name="T80" fmla="*/ 2147483647 w 583"/>
                <a:gd name="T81" fmla="*/ 2147483647 h 410"/>
                <a:gd name="T82" fmla="*/ 2147483647 w 583"/>
                <a:gd name="T83" fmla="*/ 2147483647 h 410"/>
                <a:gd name="T84" fmla="*/ 0 w 583"/>
                <a:gd name="T85" fmla="*/ 2147483647 h 410"/>
                <a:gd name="T86" fmla="*/ 0 w 583"/>
                <a:gd name="T87" fmla="*/ 2147483647 h 410"/>
                <a:gd name="T88" fmla="*/ 2147483647 w 583"/>
                <a:gd name="T89" fmla="*/ 2147483647 h 410"/>
                <a:gd name="T90" fmla="*/ 2147483647 w 583"/>
                <a:gd name="T91" fmla="*/ 2147483647 h 410"/>
                <a:gd name="T92" fmla="*/ 2147483647 w 583"/>
                <a:gd name="T93" fmla="*/ 2147483647 h 410"/>
                <a:gd name="T94" fmla="*/ 2147483647 w 583"/>
                <a:gd name="T95" fmla="*/ 2147483647 h 410"/>
                <a:gd name="T96" fmla="*/ 2147483647 w 583"/>
                <a:gd name="T97" fmla="*/ 2147483647 h 410"/>
                <a:gd name="T98" fmla="*/ 2147483647 w 583"/>
                <a:gd name="T99" fmla="*/ 2147483647 h 410"/>
                <a:gd name="T100" fmla="*/ 2147483647 w 583"/>
                <a:gd name="T101" fmla="*/ 2147483647 h 410"/>
                <a:gd name="T102" fmla="*/ 2147483647 w 583"/>
                <a:gd name="T103" fmla="*/ 2147483647 h 410"/>
                <a:gd name="T104" fmla="*/ 2147483647 w 583"/>
                <a:gd name="T105" fmla="*/ 2147483647 h 410"/>
                <a:gd name="T106" fmla="*/ 2147483647 w 583"/>
                <a:gd name="T107" fmla="*/ 2147483647 h 410"/>
                <a:gd name="T108" fmla="*/ 2147483647 w 583"/>
                <a:gd name="T109" fmla="*/ 2147483647 h 410"/>
                <a:gd name="T110" fmla="*/ 2147483647 w 583"/>
                <a:gd name="T111" fmla="*/ 2147483647 h 410"/>
                <a:gd name="T112" fmla="*/ 2147483647 w 583"/>
                <a:gd name="T113" fmla="*/ 2147483647 h 410"/>
                <a:gd name="T114" fmla="*/ 2147483647 w 583"/>
                <a:gd name="T115" fmla="*/ 2147483647 h 410"/>
                <a:gd name="T116" fmla="*/ 2147483647 w 583"/>
                <a:gd name="T117" fmla="*/ 2147483647 h 4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3"/>
                <a:gd name="T178" fmla="*/ 0 h 410"/>
                <a:gd name="T179" fmla="*/ 583 w 583"/>
                <a:gd name="T180" fmla="*/ 410 h 4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3" h="410">
                  <a:moveTo>
                    <a:pt x="291" y="409"/>
                  </a:moveTo>
                  <a:lnTo>
                    <a:pt x="298" y="409"/>
                  </a:lnTo>
                  <a:lnTo>
                    <a:pt x="306" y="409"/>
                  </a:lnTo>
                  <a:lnTo>
                    <a:pt x="314" y="409"/>
                  </a:lnTo>
                  <a:lnTo>
                    <a:pt x="321" y="408"/>
                  </a:lnTo>
                  <a:lnTo>
                    <a:pt x="329" y="408"/>
                  </a:lnTo>
                  <a:lnTo>
                    <a:pt x="336" y="407"/>
                  </a:lnTo>
                  <a:lnTo>
                    <a:pt x="344" y="406"/>
                  </a:lnTo>
                  <a:lnTo>
                    <a:pt x="351" y="405"/>
                  </a:lnTo>
                  <a:lnTo>
                    <a:pt x="358" y="404"/>
                  </a:lnTo>
                  <a:lnTo>
                    <a:pt x="366" y="402"/>
                  </a:lnTo>
                  <a:lnTo>
                    <a:pt x="373" y="401"/>
                  </a:lnTo>
                  <a:lnTo>
                    <a:pt x="380" y="399"/>
                  </a:lnTo>
                  <a:lnTo>
                    <a:pt x="387" y="397"/>
                  </a:lnTo>
                  <a:lnTo>
                    <a:pt x="394" y="395"/>
                  </a:lnTo>
                  <a:lnTo>
                    <a:pt x="400" y="393"/>
                  </a:lnTo>
                  <a:lnTo>
                    <a:pt x="407" y="391"/>
                  </a:lnTo>
                  <a:lnTo>
                    <a:pt x="414" y="389"/>
                  </a:lnTo>
                  <a:lnTo>
                    <a:pt x="420" y="386"/>
                  </a:lnTo>
                  <a:lnTo>
                    <a:pt x="427" y="384"/>
                  </a:lnTo>
                  <a:lnTo>
                    <a:pt x="433" y="381"/>
                  </a:lnTo>
                  <a:lnTo>
                    <a:pt x="440" y="378"/>
                  </a:lnTo>
                  <a:lnTo>
                    <a:pt x="446" y="375"/>
                  </a:lnTo>
                  <a:lnTo>
                    <a:pt x="452" y="372"/>
                  </a:lnTo>
                  <a:lnTo>
                    <a:pt x="458" y="369"/>
                  </a:lnTo>
                  <a:lnTo>
                    <a:pt x="464" y="365"/>
                  </a:lnTo>
                  <a:lnTo>
                    <a:pt x="470" y="362"/>
                  </a:lnTo>
                  <a:lnTo>
                    <a:pt x="475" y="358"/>
                  </a:lnTo>
                  <a:lnTo>
                    <a:pt x="481" y="354"/>
                  </a:lnTo>
                  <a:lnTo>
                    <a:pt x="486" y="350"/>
                  </a:lnTo>
                  <a:lnTo>
                    <a:pt x="492" y="346"/>
                  </a:lnTo>
                  <a:lnTo>
                    <a:pt x="497" y="342"/>
                  </a:lnTo>
                  <a:lnTo>
                    <a:pt x="503" y="337"/>
                  </a:lnTo>
                  <a:lnTo>
                    <a:pt x="508" y="332"/>
                  </a:lnTo>
                  <a:lnTo>
                    <a:pt x="514" y="327"/>
                  </a:lnTo>
                  <a:lnTo>
                    <a:pt x="519" y="322"/>
                  </a:lnTo>
                  <a:lnTo>
                    <a:pt x="524" y="316"/>
                  </a:lnTo>
                  <a:lnTo>
                    <a:pt x="529" y="310"/>
                  </a:lnTo>
                  <a:lnTo>
                    <a:pt x="533" y="305"/>
                  </a:lnTo>
                  <a:lnTo>
                    <a:pt x="538" y="299"/>
                  </a:lnTo>
                  <a:lnTo>
                    <a:pt x="542" y="293"/>
                  </a:lnTo>
                  <a:lnTo>
                    <a:pt x="546" y="287"/>
                  </a:lnTo>
                  <a:lnTo>
                    <a:pt x="550" y="281"/>
                  </a:lnTo>
                  <a:lnTo>
                    <a:pt x="554" y="275"/>
                  </a:lnTo>
                  <a:lnTo>
                    <a:pt x="558" y="268"/>
                  </a:lnTo>
                  <a:lnTo>
                    <a:pt x="561" y="262"/>
                  </a:lnTo>
                  <a:lnTo>
                    <a:pt x="564" y="255"/>
                  </a:lnTo>
                  <a:lnTo>
                    <a:pt x="567" y="249"/>
                  </a:lnTo>
                  <a:lnTo>
                    <a:pt x="569" y="242"/>
                  </a:lnTo>
                  <a:lnTo>
                    <a:pt x="572" y="235"/>
                  </a:lnTo>
                  <a:lnTo>
                    <a:pt x="574" y="228"/>
                  </a:lnTo>
                  <a:lnTo>
                    <a:pt x="576" y="222"/>
                  </a:lnTo>
                  <a:lnTo>
                    <a:pt x="577" y="215"/>
                  </a:lnTo>
                  <a:lnTo>
                    <a:pt x="579" y="208"/>
                  </a:lnTo>
                  <a:lnTo>
                    <a:pt x="580" y="200"/>
                  </a:lnTo>
                  <a:lnTo>
                    <a:pt x="581" y="193"/>
                  </a:lnTo>
                  <a:lnTo>
                    <a:pt x="582" y="186"/>
                  </a:lnTo>
                  <a:lnTo>
                    <a:pt x="582" y="179"/>
                  </a:lnTo>
                  <a:lnTo>
                    <a:pt x="582" y="171"/>
                  </a:lnTo>
                  <a:lnTo>
                    <a:pt x="582" y="164"/>
                  </a:lnTo>
                  <a:lnTo>
                    <a:pt x="582" y="157"/>
                  </a:lnTo>
                  <a:lnTo>
                    <a:pt x="581" y="149"/>
                  </a:lnTo>
                  <a:lnTo>
                    <a:pt x="580" y="142"/>
                  </a:lnTo>
                  <a:lnTo>
                    <a:pt x="579" y="135"/>
                  </a:lnTo>
                  <a:lnTo>
                    <a:pt x="577" y="127"/>
                  </a:lnTo>
                  <a:lnTo>
                    <a:pt x="575" y="120"/>
                  </a:lnTo>
                  <a:lnTo>
                    <a:pt x="573" y="113"/>
                  </a:lnTo>
                  <a:lnTo>
                    <a:pt x="571" y="107"/>
                  </a:lnTo>
                  <a:lnTo>
                    <a:pt x="569" y="100"/>
                  </a:lnTo>
                  <a:lnTo>
                    <a:pt x="566" y="93"/>
                  </a:lnTo>
                  <a:lnTo>
                    <a:pt x="563" y="87"/>
                  </a:lnTo>
                  <a:lnTo>
                    <a:pt x="560" y="81"/>
                  </a:lnTo>
                  <a:lnTo>
                    <a:pt x="556" y="75"/>
                  </a:lnTo>
                  <a:lnTo>
                    <a:pt x="552" y="69"/>
                  </a:lnTo>
                  <a:lnTo>
                    <a:pt x="549" y="63"/>
                  </a:lnTo>
                  <a:lnTo>
                    <a:pt x="544" y="57"/>
                  </a:lnTo>
                  <a:lnTo>
                    <a:pt x="540" y="52"/>
                  </a:lnTo>
                  <a:lnTo>
                    <a:pt x="535" y="47"/>
                  </a:lnTo>
                  <a:lnTo>
                    <a:pt x="530" y="42"/>
                  </a:lnTo>
                  <a:lnTo>
                    <a:pt x="525" y="37"/>
                  </a:lnTo>
                  <a:lnTo>
                    <a:pt x="520" y="33"/>
                  </a:lnTo>
                  <a:lnTo>
                    <a:pt x="515" y="29"/>
                  </a:lnTo>
                  <a:lnTo>
                    <a:pt x="509" y="25"/>
                  </a:lnTo>
                  <a:lnTo>
                    <a:pt x="503" y="22"/>
                  </a:lnTo>
                  <a:lnTo>
                    <a:pt x="497" y="18"/>
                  </a:lnTo>
                  <a:lnTo>
                    <a:pt x="491" y="16"/>
                  </a:lnTo>
                  <a:lnTo>
                    <a:pt x="486" y="14"/>
                  </a:lnTo>
                  <a:lnTo>
                    <a:pt x="480" y="12"/>
                  </a:lnTo>
                  <a:lnTo>
                    <a:pt x="474" y="10"/>
                  </a:lnTo>
                  <a:lnTo>
                    <a:pt x="468" y="8"/>
                  </a:lnTo>
                  <a:lnTo>
                    <a:pt x="462" y="7"/>
                  </a:lnTo>
                  <a:lnTo>
                    <a:pt x="456" y="6"/>
                  </a:lnTo>
                  <a:lnTo>
                    <a:pt x="449" y="5"/>
                  </a:lnTo>
                  <a:lnTo>
                    <a:pt x="443" y="4"/>
                  </a:lnTo>
                  <a:lnTo>
                    <a:pt x="436" y="3"/>
                  </a:lnTo>
                  <a:lnTo>
                    <a:pt x="429" y="2"/>
                  </a:lnTo>
                  <a:lnTo>
                    <a:pt x="423" y="2"/>
                  </a:lnTo>
                  <a:lnTo>
                    <a:pt x="416" y="2"/>
                  </a:lnTo>
                  <a:lnTo>
                    <a:pt x="408" y="2"/>
                  </a:lnTo>
                  <a:lnTo>
                    <a:pt x="401" y="2"/>
                  </a:lnTo>
                  <a:lnTo>
                    <a:pt x="394" y="2"/>
                  </a:lnTo>
                  <a:lnTo>
                    <a:pt x="387" y="2"/>
                  </a:lnTo>
                  <a:lnTo>
                    <a:pt x="379" y="2"/>
                  </a:lnTo>
                  <a:lnTo>
                    <a:pt x="372" y="3"/>
                  </a:lnTo>
                  <a:lnTo>
                    <a:pt x="364" y="4"/>
                  </a:lnTo>
                  <a:lnTo>
                    <a:pt x="356" y="4"/>
                  </a:lnTo>
                  <a:lnTo>
                    <a:pt x="348" y="5"/>
                  </a:lnTo>
                  <a:lnTo>
                    <a:pt x="341" y="6"/>
                  </a:lnTo>
                  <a:lnTo>
                    <a:pt x="333" y="7"/>
                  </a:lnTo>
                  <a:lnTo>
                    <a:pt x="325" y="8"/>
                  </a:lnTo>
                  <a:lnTo>
                    <a:pt x="317" y="9"/>
                  </a:lnTo>
                  <a:lnTo>
                    <a:pt x="308" y="10"/>
                  </a:lnTo>
                  <a:lnTo>
                    <a:pt x="300" y="11"/>
                  </a:lnTo>
                  <a:lnTo>
                    <a:pt x="292" y="13"/>
                  </a:lnTo>
                  <a:lnTo>
                    <a:pt x="284" y="11"/>
                  </a:lnTo>
                  <a:lnTo>
                    <a:pt x="275" y="9"/>
                  </a:lnTo>
                  <a:lnTo>
                    <a:pt x="267" y="8"/>
                  </a:lnTo>
                  <a:lnTo>
                    <a:pt x="259" y="7"/>
                  </a:lnTo>
                  <a:lnTo>
                    <a:pt x="250" y="5"/>
                  </a:lnTo>
                  <a:lnTo>
                    <a:pt x="242" y="4"/>
                  </a:lnTo>
                  <a:lnTo>
                    <a:pt x="234" y="3"/>
                  </a:lnTo>
                  <a:lnTo>
                    <a:pt x="226" y="3"/>
                  </a:lnTo>
                  <a:lnTo>
                    <a:pt x="218" y="2"/>
                  </a:lnTo>
                  <a:lnTo>
                    <a:pt x="211" y="1"/>
                  </a:lnTo>
                  <a:lnTo>
                    <a:pt x="203" y="1"/>
                  </a:lnTo>
                  <a:lnTo>
                    <a:pt x="195" y="1"/>
                  </a:lnTo>
                  <a:lnTo>
                    <a:pt x="188" y="0"/>
                  </a:lnTo>
                  <a:lnTo>
                    <a:pt x="180" y="0"/>
                  </a:lnTo>
                  <a:lnTo>
                    <a:pt x="173" y="1"/>
                  </a:lnTo>
                  <a:lnTo>
                    <a:pt x="166" y="1"/>
                  </a:lnTo>
                  <a:lnTo>
                    <a:pt x="159" y="1"/>
                  </a:lnTo>
                  <a:lnTo>
                    <a:pt x="152" y="2"/>
                  </a:lnTo>
                  <a:lnTo>
                    <a:pt x="145" y="3"/>
                  </a:lnTo>
                  <a:lnTo>
                    <a:pt x="138" y="4"/>
                  </a:lnTo>
                  <a:lnTo>
                    <a:pt x="132" y="5"/>
                  </a:lnTo>
                  <a:lnTo>
                    <a:pt x="125" y="6"/>
                  </a:lnTo>
                  <a:lnTo>
                    <a:pt x="119" y="8"/>
                  </a:lnTo>
                  <a:lnTo>
                    <a:pt x="113" y="9"/>
                  </a:lnTo>
                  <a:lnTo>
                    <a:pt x="107" y="11"/>
                  </a:lnTo>
                  <a:lnTo>
                    <a:pt x="101" y="14"/>
                  </a:lnTo>
                  <a:lnTo>
                    <a:pt x="96" y="16"/>
                  </a:lnTo>
                  <a:lnTo>
                    <a:pt x="90" y="18"/>
                  </a:lnTo>
                  <a:lnTo>
                    <a:pt x="85" y="21"/>
                  </a:lnTo>
                  <a:lnTo>
                    <a:pt x="79" y="25"/>
                  </a:lnTo>
                  <a:lnTo>
                    <a:pt x="73" y="28"/>
                  </a:lnTo>
                  <a:lnTo>
                    <a:pt x="67" y="32"/>
                  </a:lnTo>
                  <a:lnTo>
                    <a:pt x="62" y="36"/>
                  </a:lnTo>
                  <a:lnTo>
                    <a:pt x="56" y="41"/>
                  </a:lnTo>
                  <a:lnTo>
                    <a:pt x="51" y="45"/>
                  </a:lnTo>
                  <a:lnTo>
                    <a:pt x="46" y="50"/>
                  </a:lnTo>
                  <a:lnTo>
                    <a:pt x="42" y="55"/>
                  </a:lnTo>
                  <a:lnTo>
                    <a:pt x="37" y="60"/>
                  </a:lnTo>
                  <a:lnTo>
                    <a:pt x="33" y="66"/>
                  </a:lnTo>
                  <a:lnTo>
                    <a:pt x="29" y="71"/>
                  </a:lnTo>
                  <a:lnTo>
                    <a:pt x="26" y="77"/>
                  </a:lnTo>
                  <a:lnTo>
                    <a:pt x="22" y="83"/>
                  </a:lnTo>
                  <a:lnTo>
                    <a:pt x="19" y="89"/>
                  </a:lnTo>
                  <a:lnTo>
                    <a:pt x="16" y="95"/>
                  </a:lnTo>
                  <a:lnTo>
                    <a:pt x="13" y="102"/>
                  </a:lnTo>
                  <a:lnTo>
                    <a:pt x="11" y="108"/>
                  </a:lnTo>
                  <a:lnTo>
                    <a:pt x="8" y="115"/>
                  </a:lnTo>
                  <a:lnTo>
                    <a:pt x="6" y="122"/>
                  </a:lnTo>
                  <a:lnTo>
                    <a:pt x="5" y="129"/>
                  </a:lnTo>
                  <a:lnTo>
                    <a:pt x="3" y="136"/>
                  </a:lnTo>
                  <a:lnTo>
                    <a:pt x="2" y="143"/>
                  </a:lnTo>
                  <a:lnTo>
                    <a:pt x="1" y="150"/>
                  </a:lnTo>
                  <a:lnTo>
                    <a:pt x="0" y="157"/>
                  </a:lnTo>
                  <a:lnTo>
                    <a:pt x="0" y="164"/>
                  </a:lnTo>
                  <a:lnTo>
                    <a:pt x="0" y="171"/>
                  </a:lnTo>
                  <a:lnTo>
                    <a:pt x="0" y="179"/>
                  </a:lnTo>
                  <a:lnTo>
                    <a:pt x="0" y="186"/>
                  </a:lnTo>
                  <a:lnTo>
                    <a:pt x="1" y="193"/>
                  </a:lnTo>
                  <a:lnTo>
                    <a:pt x="2" y="200"/>
                  </a:lnTo>
                  <a:lnTo>
                    <a:pt x="3" y="208"/>
                  </a:lnTo>
                  <a:lnTo>
                    <a:pt x="4" y="215"/>
                  </a:lnTo>
                  <a:lnTo>
                    <a:pt x="6" y="222"/>
                  </a:lnTo>
                  <a:lnTo>
                    <a:pt x="8" y="228"/>
                  </a:lnTo>
                  <a:lnTo>
                    <a:pt x="10" y="235"/>
                  </a:lnTo>
                  <a:lnTo>
                    <a:pt x="12" y="242"/>
                  </a:lnTo>
                  <a:lnTo>
                    <a:pt x="15" y="249"/>
                  </a:lnTo>
                  <a:lnTo>
                    <a:pt x="18" y="255"/>
                  </a:lnTo>
                  <a:lnTo>
                    <a:pt x="21" y="262"/>
                  </a:lnTo>
                  <a:lnTo>
                    <a:pt x="24" y="268"/>
                  </a:lnTo>
                  <a:lnTo>
                    <a:pt x="28" y="275"/>
                  </a:lnTo>
                  <a:lnTo>
                    <a:pt x="31" y="281"/>
                  </a:lnTo>
                  <a:lnTo>
                    <a:pt x="35" y="287"/>
                  </a:lnTo>
                  <a:lnTo>
                    <a:pt x="39" y="293"/>
                  </a:lnTo>
                  <a:lnTo>
                    <a:pt x="44" y="299"/>
                  </a:lnTo>
                  <a:lnTo>
                    <a:pt x="48" y="305"/>
                  </a:lnTo>
                  <a:lnTo>
                    <a:pt x="53" y="310"/>
                  </a:lnTo>
                  <a:lnTo>
                    <a:pt x="58" y="316"/>
                  </a:lnTo>
                  <a:lnTo>
                    <a:pt x="63" y="321"/>
                  </a:lnTo>
                  <a:lnTo>
                    <a:pt x="68" y="327"/>
                  </a:lnTo>
                  <a:lnTo>
                    <a:pt x="74" y="332"/>
                  </a:lnTo>
                  <a:lnTo>
                    <a:pt x="79" y="337"/>
                  </a:lnTo>
                  <a:lnTo>
                    <a:pt x="85" y="342"/>
                  </a:lnTo>
                  <a:lnTo>
                    <a:pt x="90" y="346"/>
                  </a:lnTo>
                  <a:lnTo>
                    <a:pt x="95" y="350"/>
                  </a:lnTo>
                  <a:lnTo>
                    <a:pt x="101" y="354"/>
                  </a:lnTo>
                  <a:lnTo>
                    <a:pt x="106" y="358"/>
                  </a:lnTo>
                  <a:lnTo>
                    <a:pt x="112" y="361"/>
                  </a:lnTo>
                  <a:lnTo>
                    <a:pt x="118" y="365"/>
                  </a:lnTo>
                  <a:lnTo>
                    <a:pt x="123" y="368"/>
                  </a:lnTo>
                  <a:lnTo>
                    <a:pt x="129" y="371"/>
                  </a:lnTo>
                  <a:lnTo>
                    <a:pt x="135" y="375"/>
                  </a:lnTo>
                  <a:lnTo>
                    <a:pt x="142" y="378"/>
                  </a:lnTo>
                  <a:lnTo>
                    <a:pt x="148" y="381"/>
                  </a:lnTo>
                  <a:lnTo>
                    <a:pt x="154" y="383"/>
                  </a:lnTo>
                  <a:lnTo>
                    <a:pt x="161" y="386"/>
                  </a:lnTo>
                  <a:lnTo>
                    <a:pt x="167" y="388"/>
                  </a:lnTo>
                  <a:lnTo>
                    <a:pt x="174" y="391"/>
                  </a:lnTo>
                  <a:lnTo>
                    <a:pt x="181" y="393"/>
                  </a:lnTo>
                  <a:lnTo>
                    <a:pt x="188" y="395"/>
                  </a:lnTo>
                  <a:lnTo>
                    <a:pt x="195" y="397"/>
                  </a:lnTo>
                  <a:lnTo>
                    <a:pt x="202" y="399"/>
                  </a:lnTo>
                  <a:lnTo>
                    <a:pt x="209" y="401"/>
                  </a:lnTo>
                  <a:lnTo>
                    <a:pt x="216" y="402"/>
                  </a:lnTo>
                  <a:lnTo>
                    <a:pt x="223" y="403"/>
                  </a:lnTo>
                  <a:lnTo>
                    <a:pt x="230" y="405"/>
                  </a:lnTo>
                  <a:lnTo>
                    <a:pt x="238" y="406"/>
                  </a:lnTo>
                  <a:lnTo>
                    <a:pt x="245" y="407"/>
                  </a:lnTo>
                  <a:lnTo>
                    <a:pt x="253" y="408"/>
                  </a:lnTo>
                  <a:lnTo>
                    <a:pt x="260" y="408"/>
                  </a:lnTo>
                  <a:lnTo>
                    <a:pt x="268" y="409"/>
                  </a:lnTo>
                  <a:lnTo>
                    <a:pt x="275" y="409"/>
                  </a:lnTo>
                  <a:lnTo>
                    <a:pt x="283" y="409"/>
                  </a:lnTo>
                  <a:lnTo>
                    <a:pt x="291" y="409"/>
                  </a:lnTo>
                </a:path>
              </a:pathLst>
            </a:custGeom>
            <a:solidFill>
              <a:srgbClr val="FF0000"/>
            </a:solidFill>
            <a:ln w="12700" cap="rnd">
              <a:solidFill>
                <a:srgbClr val="FF3300"/>
              </a:solidFill>
              <a:round/>
              <a:headEnd/>
              <a:tailEnd/>
            </a:ln>
          </p:spPr>
          <p:txBody>
            <a:bodyPr/>
            <a:lstStyle/>
            <a:p>
              <a:endParaRPr lang="da-DK"/>
            </a:p>
          </p:txBody>
        </p:sp>
        <p:sp>
          <p:nvSpPr>
            <p:cNvPr id="28721" name="Freeform 447"/>
            <p:cNvSpPr>
              <a:spLocks/>
            </p:cNvSpPr>
            <p:nvPr/>
          </p:nvSpPr>
          <p:spPr bwMode="auto">
            <a:xfrm rot="5400000">
              <a:off x="1722031" y="2399905"/>
              <a:ext cx="278027" cy="424636"/>
            </a:xfrm>
            <a:custGeom>
              <a:avLst/>
              <a:gdLst>
                <a:gd name="T0" fmla="*/ 2147483647 w 420"/>
                <a:gd name="T1" fmla="*/ 2147483647 h 646"/>
                <a:gd name="T2" fmla="*/ 2147483647 w 420"/>
                <a:gd name="T3" fmla="*/ 2147483647 h 646"/>
                <a:gd name="T4" fmla="*/ 2147483647 w 420"/>
                <a:gd name="T5" fmla="*/ 2147483647 h 646"/>
                <a:gd name="T6" fmla="*/ 2147483647 w 420"/>
                <a:gd name="T7" fmla="*/ 2147483647 h 646"/>
                <a:gd name="T8" fmla="*/ 2147483647 w 420"/>
                <a:gd name="T9" fmla="*/ 2147483647 h 646"/>
                <a:gd name="T10" fmla="*/ 2147483647 w 420"/>
                <a:gd name="T11" fmla="*/ 2147483647 h 646"/>
                <a:gd name="T12" fmla="*/ 2147483647 w 420"/>
                <a:gd name="T13" fmla="*/ 2147483647 h 646"/>
                <a:gd name="T14" fmla="*/ 2147483647 w 420"/>
                <a:gd name="T15" fmla="*/ 2147483647 h 646"/>
                <a:gd name="T16" fmla="*/ 2147483647 w 420"/>
                <a:gd name="T17" fmla="*/ 2147483647 h 646"/>
                <a:gd name="T18" fmla="*/ 2147483647 w 420"/>
                <a:gd name="T19" fmla="*/ 2147483647 h 646"/>
                <a:gd name="T20" fmla="*/ 2147483647 w 420"/>
                <a:gd name="T21" fmla="*/ 2147483647 h 646"/>
                <a:gd name="T22" fmla="*/ 2147483647 w 420"/>
                <a:gd name="T23" fmla="*/ 2147483647 h 646"/>
                <a:gd name="T24" fmla="*/ 2147483647 w 420"/>
                <a:gd name="T25" fmla="*/ 2147483647 h 646"/>
                <a:gd name="T26" fmla="*/ 2147483647 w 420"/>
                <a:gd name="T27" fmla="*/ 2147483647 h 646"/>
                <a:gd name="T28" fmla="*/ 2147483647 w 420"/>
                <a:gd name="T29" fmla="*/ 2147483647 h 646"/>
                <a:gd name="T30" fmla="*/ 2147483647 w 420"/>
                <a:gd name="T31" fmla="*/ 2147483647 h 646"/>
                <a:gd name="T32" fmla="*/ 2147483647 w 420"/>
                <a:gd name="T33" fmla="*/ 2147483647 h 646"/>
                <a:gd name="T34" fmla="*/ 2147483647 w 420"/>
                <a:gd name="T35" fmla="*/ 2147483647 h 646"/>
                <a:gd name="T36" fmla="*/ 2147483647 w 420"/>
                <a:gd name="T37" fmla="*/ 2147483647 h 646"/>
                <a:gd name="T38" fmla="*/ 2147483647 w 420"/>
                <a:gd name="T39" fmla="*/ 2147483647 h 646"/>
                <a:gd name="T40" fmla="*/ 2147483647 w 420"/>
                <a:gd name="T41" fmla="*/ 2147483647 h 646"/>
                <a:gd name="T42" fmla="*/ 2147483647 w 420"/>
                <a:gd name="T43" fmla="*/ 2147483647 h 646"/>
                <a:gd name="T44" fmla="*/ 2147483647 w 420"/>
                <a:gd name="T45" fmla="*/ 2147483647 h 646"/>
                <a:gd name="T46" fmla="*/ 2147483647 w 420"/>
                <a:gd name="T47" fmla="*/ 2147483647 h 646"/>
                <a:gd name="T48" fmla="*/ 2147483647 w 420"/>
                <a:gd name="T49" fmla="*/ 2147483647 h 646"/>
                <a:gd name="T50" fmla="*/ 2147483647 w 420"/>
                <a:gd name="T51" fmla="*/ 2147483647 h 646"/>
                <a:gd name="T52" fmla="*/ 2147483647 w 420"/>
                <a:gd name="T53" fmla="*/ 2147483647 h 646"/>
                <a:gd name="T54" fmla="*/ 2147483647 w 420"/>
                <a:gd name="T55" fmla="*/ 2147483647 h 646"/>
                <a:gd name="T56" fmla="*/ 2147483647 w 420"/>
                <a:gd name="T57" fmla="*/ 2147483647 h 646"/>
                <a:gd name="T58" fmla="*/ 2147483647 w 420"/>
                <a:gd name="T59" fmla="*/ 2147483647 h 646"/>
                <a:gd name="T60" fmla="*/ 2147483647 w 420"/>
                <a:gd name="T61" fmla="*/ 2147483647 h 646"/>
                <a:gd name="T62" fmla="*/ 2147483647 w 420"/>
                <a:gd name="T63" fmla="*/ 2147483647 h 646"/>
                <a:gd name="T64" fmla="*/ 2147483647 w 420"/>
                <a:gd name="T65" fmla="*/ 2147483647 h 646"/>
                <a:gd name="T66" fmla="*/ 2147483647 w 420"/>
                <a:gd name="T67" fmla="*/ 2147483647 h 646"/>
                <a:gd name="T68" fmla="*/ 2147483647 w 420"/>
                <a:gd name="T69" fmla="*/ 2147483647 h 646"/>
                <a:gd name="T70" fmla="*/ 2147483647 w 420"/>
                <a:gd name="T71" fmla="*/ 2147483647 h 646"/>
                <a:gd name="T72" fmla="*/ 2147483647 w 420"/>
                <a:gd name="T73" fmla="*/ 2147483647 h 646"/>
                <a:gd name="T74" fmla="*/ 2147483647 w 420"/>
                <a:gd name="T75" fmla="*/ 2147483647 h 646"/>
                <a:gd name="T76" fmla="*/ 2147483647 w 420"/>
                <a:gd name="T77" fmla="*/ 2147483647 h 646"/>
                <a:gd name="T78" fmla="*/ 2147483647 w 420"/>
                <a:gd name="T79" fmla="*/ 2147483647 h 646"/>
                <a:gd name="T80" fmla="*/ 2147483647 w 420"/>
                <a:gd name="T81" fmla="*/ 2147483647 h 646"/>
                <a:gd name="T82" fmla="*/ 2147483647 w 420"/>
                <a:gd name="T83" fmla="*/ 2147483647 h 646"/>
                <a:gd name="T84" fmla="*/ 2147483647 w 420"/>
                <a:gd name="T85" fmla="*/ 2147483647 h 646"/>
                <a:gd name="T86" fmla="*/ 2147483647 w 420"/>
                <a:gd name="T87" fmla="*/ 2147483647 h 646"/>
                <a:gd name="T88" fmla="*/ 2147483647 w 420"/>
                <a:gd name="T89" fmla="*/ 2147483647 h 646"/>
                <a:gd name="T90" fmla="*/ 2147483647 w 420"/>
                <a:gd name="T91" fmla="*/ 2147483647 h 646"/>
                <a:gd name="T92" fmla="*/ 2147483647 w 420"/>
                <a:gd name="T93" fmla="*/ 2147483647 h 646"/>
                <a:gd name="T94" fmla="*/ 2147483647 w 420"/>
                <a:gd name="T95" fmla="*/ 2147483647 h 646"/>
                <a:gd name="T96" fmla="*/ 2147483647 w 420"/>
                <a:gd name="T97" fmla="*/ 2147483647 h 646"/>
                <a:gd name="T98" fmla="*/ 2147483647 w 420"/>
                <a:gd name="T99" fmla="*/ 2147483647 h 646"/>
                <a:gd name="T100" fmla="*/ 2147483647 w 420"/>
                <a:gd name="T101" fmla="*/ 2147483647 h 646"/>
                <a:gd name="T102" fmla="*/ 2147483647 w 420"/>
                <a:gd name="T103" fmla="*/ 2147483647 h 646"/>
                <a:gd name="T104" fmla="*/ 2147483647 w 420"/>
                <a:gd name="T105" fmla="*/ 2147483647 h 646"/>
                <a:gd name="T106" fmla="*/ 2147483647 w 420"/>
                <a:gd name="T107" fmla="*/ 2147483647 h 646"/>
                <a:gd name="T108" fmla="*/ 2147483647 w 420"/>
                <a:gd name="T109" fmla="*/ 2147483647 h 646"/>
                <a:gd name="T110" fmla="*/ 2147483647 w 420"/>
                <a:gd name="T111" fmla="*/ 2147483647 h 646"/>
                <a:gd name="T112" fmla="*/ 2147483647 w 420"/>
                <a:gd name="T113" fmla="*/ 2147483647 h 646"/>
                <a:gd name="T114" fmla="*/ 2147483647 w 420"/>
                <a:gd name="T115" fmla="*/ 2147483647 h 646"/>
                <a:gd name="T116" fmla="*/ 2147483647 w 420"/>
                <a:gd name="T117" fmla="*/ 2147483647 h 646"/>
                <a:gd name="T118" fmla="*/ 2147483647 w 420"/>
                <a:gd name="T119" fmla="*/ 2147483647 h 646"/>
                <a:gd name="T120" fmla="*/ 2147483647 w 420"/>
                <a:gd name="T121" fmla="*/ 2147483647 h 646"/>
                <a:gd name="T122" fmla="*/ 2147483647 w 420"/>
                <a:gd name="T123" fmla="*/ 2147483647 h 646"/>
                <a:gd name="T124" fmla="*/ 0 w 420"/>
                <a:gd name="T125" fmla="*/ 0 h 6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0"/>
                <a:gd name="T190" fmla="*/ 0 h 646"/>
                <a:gd name="T191" fmla="*/ 420 w 420"/>
                <a:gd name="T192" fmla="*/ 646 h 6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0" h="646">
                  <a:moveTo>
                    <a:pt x="419" y="645"/>
                  </a:moveTo>
                  <a:lnTo>
                    <a:pt x="409" y="640"/>
                  </a:lnTo>
                  <a:lnTo>
                    <a:pt x="400" y="636"/>
                  </a:lnTo>
                  <a:lnTo>
                    <a:pt x="391" y="631"/>
                  </a:lnTo>
                  <a:lnTo>
                    <a:pt x="383" y="626"/>
                  </a:lnTo>
                  <a:lnTo>
                    <a:pt x="374" y="622"/>
                  </a:lnTo>
                  <a:lnTo>
                    <a:pt x="365" y="617"/>
                  </a:lnTo>
                  <a:lnTo>
                    <a:pt x="357" y="612"/>
                  </a:lnTo>
                  <a:lnTo>
                    <a:pt x="349" y="608"/>
                  </a:lnTo>
                  <a:lnTo>
                    <a:pt x="341" y="603"/>
                  </a:lnTo>
                  <a:lnTo>
                    <a:pt x="333" y="598"/>
                  </a:lnTo>
                  <a:lnTo>
                    <a:pt x="325" y="594"/>
                  </a:lnTo>
                  <a:lnTo>
                    <a:pt x="318" y="589"/>
                  </a:lnTo>
                  <a:lnTo>
                    <a:pt x="310" y="584"/>
                  </a:lnTo>
                  <a:lnTo>
                    <a:pt x="303" y="579"/>
                  </a:lnTo>
                  <a:lnTo>
                    <a:pt x="296" y="575"/>
                  </a:lnTo>
                  <a:lnTo>
                    <a:pt x="289" y="570"/>
                  </a:lnTo>
                  <a:lnTo>
                    <a:pt x="282" y="565"/>
                  </a:lnTo>
                  <a:lnTo>
                    <a:pt x="275" y="561"/>
                  </a:lnTo>
                  <a:lnTo>
                    <a:pt x="268" y="556"/>
                  </a:lnTo>
                  <a:lnTo>
                    <a:pt x="262" y="551"/>
                  </a:lnTo>
                  <a:lnTo>
                    <a:pt x="255" y="546"/>
                  </a:lnTo>
                  <a:lnTo>
                    <a:pt x="249" y="542"/>
                  </a:lnTo>
                  <a:lnTo>
                    <a:pt x="243" y="537"/>
                  </a:lnTo>
                  <a:lnTo>
                    <a:pt x="237" y="532"/>
                  </a:lnTo>
                  <a:lnTo>
                    <a:pt x="231" y="527"/>
                  </a:lnTo>
                  <a:lnTo>
                    <a:pt x="225" y="522"/>
                  </a:lnTo>
                  <a:lnTo>
                    <a:pt x="220" y="518"/>
                  </a:lnTo>
                  <a:lnTo>
                    <a:pt x="214" y="513"/>
                  </a:lnTo>
                  <a:lnTo>
                    <a:pt x="209" y="508"/>
                  </a:lnTo>
                  <a:lnTo>
                    <a:pt x="203" y="503"/>
                  </a:lnTo>
                  <a:lnTo>
                    <a:pt x="198" y="498"/>
                  </a:lnTo>
                  <a:lnTo>
                    <a:pt x="193" y="494"/>
                  </a:lnTo>
                  <a:lnTo>
                    <a:pt x="188" y="489"/>
                  </a:lnTo>
                  <a:lnTo>
                    <a:pt x="183" y="484"/>
                  </a:lnTo>
                  <a:lnTo>
                    <a:pt x="179" y="479"/>
                  </a:lnTo>
                  <a:lnTo>
                    <a:pt x="174" y="474"/>
                  </a:lnTo>
                  <a:lnTo>
                    <a:pt x="169" y="469"/>
                  </a:lnTo>
                  <a:lnTo>
                    <a:pt x="165" y="464"/>
                  </a:lnTo>
                  <a:lnTo>
                    <a:pt x="161" y="460"/>
                  </a:lnTo>
                  <a:lnTo>
                    <a:pt x="156" y="455"/>
                  </a:lnTo>
                  <a:lnTo>
                    <a:pt x="152" y="450"/>
                  </a:lnTo>
                  <a:lnTo>
                    <a:pt x="148" y="445"/>
                  </a:lnTo>
                  <a:lnTo>
                    <a:pt x="144" y="440"/>
                  </a:lnTo>
                  <a:lnTo>
                    <a:pt x="140" y="435"/>
                  </a:lnTo>
                  <a:lnTo>
                    <a:pt x="137" y="430"/>
                  </a:lnTo>
                  <a:lnTo>
                    <a:pt x="133" y="425"/>
                  </a:lnTo>
                  <a:lnTo>
                    <a:pt x="129" y="420"/>
                  </a:lnTo>
                  <a:lnTo>
                    <a:pt x="126" y="415"/>
                  </a:lnTo>
                  <a:lnTo>
                    <a:pt x="123" y="410"/>
                  </a:lnTo>
                  <a:lnTo>
                    <a:pt x="119" y="405"/>
                  </a:lnTo>
                  <a:lnTo>
                    <a:pt x="116" y="400"/>
                  </a:lnTo>
                  <a:lnTo>
                    <a:pt x="113" y="395"/>
                  </a:lnTo>
                  <a:lnTo>
                    <a:pt x="110" y="390"/>
                  </a:lnTo>
                  <a:lnTo>
                    <a:pt x="107" y="385"/>
                  </a:lnTo>
                  <a:lnTo>
                    <a:pt x="104" y="380"/>
                  </a:lnTo>
                  <a:lnTo>
                    <a:pt x="101" y="375"/>
                  </a:lnTo>
                  <a:lnTo>
                    <a:pt x="98" y="370"/>
                  </a:lnTo>
                  <a:lnTo>
                    <a:pt x="95" y="365"/>
                  </a:lnTo>
                  <a:lnTo>
                    <a:pt x="93" y="360"/>
                  </a:lnTo>
                  <a:lnTo>
                    <a:pt x="90" y="355"/>
                  </a:lnTo>
                  <a:lnTo>
                    <a:pt x="88" y="350"/>
                  </a:lnTo>
                  <a:lnTo>
                    <a:pt x="85" y="345"/>
                  </a:lnTo>
                  <a:lnTo>
                    <a:pt x="83" y="340"/>
                  </a:lnTo>
                  <a:lnTo>
                    <a:pt x="81" y="334"/>
                  </a:lnTo>
                  <a:lnTo>
                    <a:pt x="78" y="329"/>
                  </a:lnTo>
                  <a:lnTo>
                    <a:pt x="76" y="324"/>
                  </a:lnTo>
                  <a:lnTo>
                    <a:pt x="74" y="319"/>
                  </a:lnTo>
                  <a:lnTo>
                    <a:pt x="72" y="314"/>
                  </a:lnTo>
                  <a:lnTo>
                    <a:pt x="70" y="309"/>
                  </a:lnTo>
                  <a:lnTo>
                    <a:pt x="68" y="304"/>
                  </a:lnTo>
                  <a:lnTo>
                    <a:pt x="66" y="298"/>
                  </a:lnTo>
                  <a:lnTo>
                    <a:pt x="64" y="293"/>
                  </a:lnTo>
                  <a:lnTo>
                    <a:pt x="63" y="288"/>
                  </a:lnTo>
                  <a:lnTo>
                    <a:pt x="61" y="283"/>
                  </a:lnTo>
                  <a:lnTo>
                    <a:pt x="59" y="277"/>
                  </a:lnTo>
                  <a:lnTo>
                    <a:pt x="57" y="272"/>
                  </a:lnTo>
                  <a:lnTo>
                    <a:pt x="56" y="267"/>
                  </a:lnTo>
                  <a:lnTo>
                    <a:pt x="54" y="262"/>
                  </a:lnTo>
                  <a:lnTo>
                    <a:pt x="53" y="256"/>
                  </a:lnTo>
                  <a:lnTo>
                    <a:pt x="51" y="251"/>
                  </a:lnTo>
                  <a:lnTo>
                    <a:pt x="50" y="246"/>
                  </a:lnTo>
                  <a:lnTo>
                    <a:pt x="48" y="240"/>
                  </a:lnTo>
                  <a:lnTo>
                    <a:pt x="47" y="235"/>
                  </a:lnTo>
                  <a:lnTo>
                    <a:pt x="46" y="230"/>
                  </a:lnTo>
                  <a:lnTo>
                    <a:pt x="44" y="224"/>
                  </a:lnTo>
                  <a:lnTo>
                    <a:pt x="43" y="219"/>
                  </a:lnTo>
                  <a:lnTo>
                    <a:pt x="42" y="214"/>
                  </a:lnTo>
                  <a:lnTo>
                    <a:pt x="40" y="208"/>
                  </a:lnTo>
                  <a:lnTo>
                    <a:pt x="39" y="203"/>
                  </a:lnTo>
                  <a:lnTo>
                    <a:pt x="38" y="198"/>
                  </a:lnTo>
                  <a:lnTo>
                    <a:pt x="37" y="192"/>
                  </a:lnTo>
                  <a:lnTo>
                    <a:pt x="36" y="187"/>
                  </a:lnTo>
                  <a:lnTo>
                    <a:pt x="35" y="181"/>
                  </a:lnTo>
                  <a:lnTo>
                    <a:pt x="33" y="176"/>
                  </a:lnTo>
                  <a:lnTo>
                    <a:pt x="32" y="170"/>
                  </a:lnTo>
                  <a:lnTo>
                    <a:pt x="31" y="165"/>
                  </a:lnTo>
                  <a:lnTo>
                    <a:pt x="30" y="159"/>
                  </a:lnTo>
                  <a:lnTo>
                    <a:pt x="29" y="154"/>
                  </a:lnTo>
                  <a:lnTo>
                    <a:pt x="28" y="148"/>
                  </a:lnTo>
                  <a:lnTo>
                    <a:pt x="27" y="143"/>
                  </a:lnTo>
                  <a:lnTo>
                    <a:pt x="26" y="137"/>
                  </a:lnTo>
                  <a:lnTo>
                    <a:pt x="25" y="132"/>
                  </a:lnTo>
                  <a:lnTo>
                    <a:pt x="24" y="126"/>
                  </a:lnTo>
                  <a:lnTo>
                    <a:pt x="23" y="120"/>
                  </a:lnTo>
                  <a:lnTo>
                    <a:pt x="22" y="115"/>
                  </a:lnTo>
                  <a:lnTo>
                    <a:pt x="21" y="109"/>
                  </a:lnTo>
                  <a:lnTo>
                    <a:pt x="20" y="104"/>
                  </a:lnTo>
                  <a:lnTo>
                    <a:pt x="19" y="98"/>
                  </a:lnTo>
                  <a:lnTo>
                    <a:pt x="18" y="92"/>
                  </a:lnTo>
                  <a:lnTo>
                    <a:pt x="17" y="87"/>
                  </a:lnTo>
                  <a:lnTo>
                    <a:pt x="16" y="81"/>
                  </a:lnTo>
                  <a:lnTo>
                    <a:pt x="15" y="75"/>
                  </a:lnTo>
                  <a:lnTo>
                    <a:pt x="14" y="69"/>
                  </a:lnTo>
                  <a:lnTo>
                    <a:pt x="13" y="64"/>
                  </a:lnTo>
                  <a:lnTo>
                    <a:pt x="12" y="58"/>
                  </a:lnTo>
                  <a:lnTo>
                    <a:pt x="10" y="52"/>
                  </a:lnTo>
                  <a:lnTo>
                    <a:pt x="9" y="46"/>
                  </a:lnTo>
                  <a:lnTo>
                    <a:pt x="8" y="41"/>
                  </a:lnTo>
                  <a:lnTo>
                    <a:pt x="7" y="35"/>
                  </a:lnTo>
                  <a:lnTo>
                    <a:pt x="6" y="29"/>
                  </a:lnTo>
                  <a:lnTo>
                    <a:pt x="5" y="23"/>
                  </a:lnTo>
                  <a:lnTo>
                    <a:pt x="3" y="17"/>
                  </a:lnTo>
                  <a:lnTo>
                    <a:pt x="2" y="11"/>
                  </a:lnTo>
                  <a:lnTo>
                    <a:pt x="1" y="6"/>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22" name="Freeform 448"/>
            <p:cNvSpPr>
              <a:spLocks/>
            </p:cNvSpPr>
            <p:nvPr/>
          </p:nvSpPr>
          <p:spPr bwMode="auto">
            <a:xfrm rot="5400000">
              <a:off x="2070600" y="2388566"/>
              <a:ext cx="86884" cy="83457"/>
            </a:xfrm>
            <a:custGeom>
              <a:avLst/>
              <a:gdLst>
                <a:gd name="T0" fmla="*/ 2147483647 w 131"/>
                <a:gd name="T1" fmla="*/ 2147483647 h 127"/>
                <a:gd name="T2" fmla="*/ 2147483647 w 131"/>
                <a:gd name="T3" fmla="*/ 2147483647 h 127"/>
                <a:gd name="T4" fmla="*/ 2147483647 w 131"/>
                <a:gd name="T5" fmla="*/ 2147483647 h 127"/>
                <a:gd name="T6" fmla="*/ 2147483647 w 131"/>
                <a:gd name="T7" fmla="*/ 2147483647 h 127"/>
                <a:gd name="T8" fmla="*/ 2147483647 w 131"/>
                <a:gd name="T9" fmla="*/ 2147483647 h 127"/>
                <a:gd name="T10" fmla="*/ 2147483647 w 131"/>
                <a:gd name="T11" fmla="*/ 2147483647 h 127"/>
                <a:gd name="T12" fmla="*/ 2147483647 w 131"/>
                <a:gd name="T13" fmla="*/ 2147483647 h 127"/>
                <a:gd name="T14" fmla="*/ 2147483647 w 131"/>
                <a:gd name="T15" fmla="*/ 2147483647 h 127"/>
                <a:gd name="T16" fmla="*/ 2147483647 w 131"/>
                <a:gd name="T17" fmla="*/ 2147483647 h 127"/>
                <a:gd name="T18" fmla="*/ 2147483647 w 131"/>
                <a:gd name="T19" fmla="*/ 2147483647 h 127"/>
                <a:gd name="T20" fmla="*/ 2147483647 w 131"/>
                <a:gd name="T21" fmla="*/ 2147483647 h 127"/>
                <a:gd name="T22" fmla="*/ 2147483647 w 131"/>
                <a:gd name="T23" fmla="*/ 2147483647 h 127"/>
                <a:gd name="T24" fmla="*/ 2147483647 w 131"/>
                <a:gd name="T25" fmla="*/ 2147483647 h 127"/>
                <a:gd name="T26" fmla="*/ 2147483647 w 131"/>
                <a:gd name="T27" fmla="*/ 2147483647 h 127"/>
                <a:gd name="T28" fmla="*/ 2147483647 w 131"/>
                <a:gd name="T29" fmla="*/ 2147483647 h 127"/>
                <a:gd name="T30" fmla="*/ 2147483647 w 131"/>
                <a:gd name="T31" fmla="*/ 2147483647 h 127"/>
                <a:gd name="T32" fmla="*/ 2147483647 w 131"/>
                <a:gd name="T33" fmla="*/ 2147483647 h 127"/>
                <a:gd name="T34" fmla="*/ 2147483647 w 131"/>
                <a:gd name="T35" fmla="*/ 2147483647 h 127"/>
                <a:gd name="T36" fmla="*/ 2147483647 w 131"/>
                <a:gd name="T37" fmla="*/ 2147483647 h 127"/>
                <a:gd name="T38" fmla="*/ 2147483647 w 131"/>
                <a:gd name="T39" fmla="*/ 2147483647 h 127"/>
                <a:gd name="T40" fmla="*/ 2147483647 w 131"/>
                <a:gd name="T41" fmla="*/ 2147483647 h 127"/>
                <a:gd name="T42" fmla="*/ 2147483647 w 131"/>
                <a:gd name="T43" fmla="*/ 2147483647 h 127"/>
                <a:gd name="T44" fmla="*/ 2147483647 w 131"/>
                <a:gd name="T45" fmla="*/ 2147483647 h 127"/>
                <a:gd name="T46" fmla="*/ 2147483647 w 131"/>
                <a:gd name="T47" fmla="*/ 2147483647 h 127"/>
                <a:gd name="T48" fmla="*/ 2147483647 w 131"/>
                <a:gd name="T49" fmla="*/ 2147483647 h 127"/>
                <a:gd name="T50" fmla="*/ 2147483647 w 131"/>
                <a:gd name="T51" fmla="*/ 2147483647 h 127"/>
                <a:gd name="T52" fmla="*/ 2147483647 w 131"/>
                <a:gd name="T53" fmla="*/ 2147483647 h 127"/>
                <a:gd name="T54" fmla="*/ 2147483647 w 131"/>
                <a:gd name="T55" fmla="*/ 2147483647 h 127"/>
                <a:gd name="T56" fmla="*/ 2147483647 w 131"/>
                <a:gd name="T57" fmla="*/ 2147483647 h 127"/>
                <a:gd name="T58" fmla="*/ 2147483647 w 131"/>
                <a:gd name="T59" fmla="*/ 2147483647 h 127"/>
                <a:gd name="T60" fmla="*/ 2147483647 w 131"/>
                <a:gd name="T61" fmla="*/ 2147483647 h 127"/>
                <a:gd name="T62" fmla="*/ 2147483647 w 131"/>
                <a:gd name="T63" fmla="*/ 2147483647 h 127"/>
                <a:gd name="T64" fmla="*/ 2147483647 w 131"/>
                <a:gd name="T65" fmla="*/ 0 h 127"/>
                <a:gd name="T66" fmla="*/ 2147483647 w 131"/>
                <a:gd name="T67" fmla="*/ 0 h 127"/>
                <a:gd name="T68" fmla="*/ 2147483647 w 131"/>
                <a:gd name="T69" fmla="*/ 0 h 127"/>
                <a:gd name="T70" fmla="*/ 0 w 131"/>
                <a:gd name="T71" fmla="*/ 0 h 1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1"/>
                <a:gd name="T109" fmla="*/ 0 h 127"/>
                <a:gd name="T110" fmla="*/ 131 w 131"/>
                <a:gd name="T111" fmla="*/ 127 h 1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1" h="127">
                  <a:moveTo>
                    <a:pt x="130" y="126"/>
                  </a:moveTo>
                  <a:lnTo>
                    <a:pt x="129" y="122"/>
                  </a:lnTo>
                  <a:lnTo>
                    <a:pt x="128" y="117"/>
                  </a:lnTo>
                  <a:lnTo>
                    <a:pt x="127" y="113"/>
                  </a:lnTo>
                  <a:lnTo>
                    <a:pt x="126" y="108"/>
                  </a:lnTo>
                  <a:lnTo>
                    <a:pt x="125" y="104"/>
                  </a:lnTo>
                  <a:lnTo>
                    <a:pt x="124" y="99"/>
                  </a:lnTo>
                  <a:lnTo>
                    <a:pt x="123" y="94"/>
                  </a:lnTo>
                  <a:lnTo>
                    <a:pt x="122" y="89"/>
                  </a:lnTo>
                  <a:lnTo>
                    <a:pt x="121" y="84"/>
                  </a:lnTo>
                  <a:lnTo>
                    <a:pt x="120" y="79"/>
                  </a:lnTo>
                  <a:lnTo>
                    <a:pt x="119" y="74"/>
                  </a:lnTo>
                  <a:lnTo>
                    <a:pt x="117" y="69"/>
                  </a:lnTo>
                  <a:lnTo>
                    <a:pt x="116" y="64"/>
                  </a:lnTo>
                  <a:lnTo>
                    <a:pt x="114" y="59"/>
                  </a:lnTo>
                  <a:lnTo>
                    <a:pt x="112" y="55"/>
                  </a:lnTo>
                  <a:lnTo>
                    <a:pt x="110" y="50"/>
                  </a:lnTo>
                  <a:lnTo>
                    <a:pt x="108" y="45"/>
                  </a:lnTo>
                  <a:lnTo>
                    <a:pt x="105" y="41"/>
                  </a:lnTo>
                  <a:lnTo>
                    <a:pt x="102" y="36"/>
                  </a:lnTo>
                  <a:lnTo>
                    <a:pt x="99" y="32"/>
                  </a:lnTo>
                  <a:lnTo>
                    <a:pt x="95" y="28"/>
                  </a:lnTo>
                  <a:lnTo>
                    <a:pt x="91" y="24"/>
                  </a:lnTo>
                  <a:lnTo>
                    <a:pt x="87" y="20"/>
                  </a:lnTo>
                  <a:lnTo>
                    <a:pt x="83" y="17"/>
                  </a:lnTo>
                  <a:lnTo>
                    <a:pt x="78" y="14"/>
                  </a:lnTo>
                  <a:lnTo>
                    <a:pt x="72" y="11"/>
                  </a:lnTo>
                  <a:lnTo>
                    <a:pt x="66" y="8"/>
                  </a:lnTo>
                  <a:lnTo>
                    <a:pt x="60" y="6"/>
                  </a:lnTo>
                  <a:lnTo>
                    <a:pt x="53" y="4"/>
                  </a:lnTo>
                  <a:lnTo>
                    <a:pt x="46" y="2"/>
                  </a:lnTo>
                  <a:lnTo>
                    <a:pt x="38" y="1"/>
                  </a:lnTo>
                  <a:lnTo>
                    <a:pt x="29" y="0"/>
                  </a:lnTo>
                  <a:lnTo>
                    <a:pt x="20" y="0"/>
                  </a:lnTo>
                  <a:lnTo>
                    <a:pt x="10" y="0"/>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23" name="Freeform 449"/>
            <p:cNvSpPr>
              <a:spLocks/>
            </p:cNvSpPr>
            <p:nvPr/>
          </p:nvSpPr>
          <p:spPr bwMode="auto">
            <a:xfrm rot="5400000">
              <a:off x="1535832" y="2412616"/>
              <a:ext cx="192197" cy="140670"/>
            </a:xfrm>
            <a:custGeom>
              <a:avLst/>
              <a:gdLst>
                <a:gd name="T0" fmla="*/ 2147483647 w 290"/>
                <a:gd name="T1" fmla="*/ 2147483647 h 214"/>
                <a:gd name="T2" fmla="*/ 2147483647 w 290"/>
                <a:gd name="T3" fmla="*/ 2147483647 h 214"/>
                <a:gd name="T4" fmla="*/ 2147483647 w 290"/>
                <a:gd name="T5" fmla="*/ 2147483647 h 214"/>
                <a:gd name="T6" fmla="*/ 2147483647 w 290"/>
                <a:gd name="T7" fmla="*/ 2147483647 h 214"/>
                <a:gd name="T8" fmla="*/ 2147483647 w 290"/>
                <a:gd name="T9" fmla="*/ 2147483647 h 214"/>
                <a:gd name="T10" fmla="*/ 2147483647 w 290"/>
                <a:gd name="T11" fmla="*/ 2147483647 h 214"/>
                <a:gd name="T12" fmla="*/ 2147483647 w 290"/>
                <a:gd name="T13" fmla="*/ 2147483647 h 214"/>
                <a:gd name="T14" fmla="*/ 2147483647 w 290"/>
                <a:gd name="T15" fmla="*/ 2147483647 h 214"/>
                <a:gd name="T16" fmla="*/ 2147483647 w 290"/>
                <a:gd name="T17" fmla="*/ 2147483647 h 214"/>
                <a:gd name="T18" fmla="*/ 2147483647 w 290"/>
                <a:gd name="T19" fmla="*/ 2147483647 h 214"/>
                <a:gd name="T20" fmla="*/ 2147483647 w 290"/>
                <a:gd name="T21" fmla="*/ 2147483647 h 214"/>
                <a:gd name="T22" fmla="*/ 2147483647 w 290"/>
                <a:gd name="T23" fmla="*/ 2147483647 h 214"/>
                <a:gd name="T24" fmla="*/ 2147483647 w 290"/>
                <a:gd name="T25" fmla="*/ 2147483647 h 214"/>
                <a:gd name="T26" fmla="*/ 2147483647 w 290"/>
                <a:gd name="T27" fmla="*/ 2147483647 h 214"/>
                <a:gd name="T28" fmla="*/ 2147483647 w 290"/>
                <a:gd name="T29" fmla="*/ 2147483647 h 214"/>
                <a:gd name="T30" fmla="*/ 2147483647 w 290"/>
                <a:gd name="T31" fmla="*/ 2147483647 h 214"/>
                <a:gd name="T32" fmla="*/ 2147483647 w 290"/>
                <a:gd name="T33" fmla="*/ 2147483647 h 214"/>
                <a:gd name="T34" fmla="*/ 2147483647 w 290"/>
                <a:gd name="T35" fmla="*/ 2147483647 h 214"/>
                <a:gd name="T36" fmla="*/ 2147483647 w 290"/>
                <a:gd name="T37" fmla="*/ 2147483647 h 214"/>
                <a:gd name="T38" fmla="*/ 2147483647 w 290"/>
                <a:gd name="T39" fmla="*/ 2147483647 h 214"/>
                <a:gd name="T40" fmla="*/ 2147483647 w 290"/>
                <a:gd name="T41" fmla="*/ 2147483647 h 214"/>
                <a:gd name="T42" fmla="*/ 2147483647 w 290"/>
                <a:gd name="T43" fmla="*/ 2147483647 h 214"/>
                <a:gd name="T44" fmla="*/ 2147483647 w 290"/>
                <a:gd name="T45" fmla="*/ 2147483647 h 214"/>
                <a:gd name="T46" fmla="*/ 2147483647 w 290"/>
                <a:gd name="T47" fmla="*/ 2147483647 h 214"/>
                <a:gd name="T48" fmla="*/ 2147483647 w 290"/>
                <a:gd name="T49" fmla="*/ 2147483647 h 214"/>
                <a:gd name="T50" fmla="*/ 2147483647 w 290"/>
                <a:gd name="T51" fmla="*/ 2147483647 h 214"/>
                <a:gd name="T52" fmla="*/ 2147483647 w 290"/>
                <a:gd name="T53" fmla="*/ 2147483647 h 214"/>
                <a:gd name="T54" fmla="*/ 2147483647 w 290"/>
                <a:gd name="T55" fmla="*/ 2147483647 h 214"/>
                <a:gd name="T56" fmla="*/ 2147483647 w 290"/>
                <a:gd name="T57" fmla="*/ 2147483647 h 214"/>
                <a:gd name="T58" fmla="*/ 2147483647 w 290"/>
                <a:gd name="T59" fmla="*/ 2147483647 h 214"/>
                <a:gd name="T60" fmla="*/ 2147483647 w 290"/>
                <a:gd name="T61" fmla="*/ 2147483647 h 214"/>
                <a:gd name="T62" fmla="*/ 2147483647 w 290"/>
                <a:gd name="T63" fmla="*/ 2147483647 h 214"/>
                <a:gd name="T64" fmla="*/ 2147483647 w 290"/>
                <a:gd name="T65" fmla="*/ 2147483647 h 214"/>
                <a:gd name="T66" fmla="*/ 2147483647 w 290"/>
                <a:gd name="T67" fmla="*/ 2147483647 h 214"/>
                <a:gd name="T68" fmla="*/ 2147483647 w 290"/>
                <a:gd name="T69" fmla="*/ 2147483647 h 214"/>
                <a:gd name="T70" fmla="*/ 2147483647 w 290"/>
                <a:gd name="T71" fmla="*/ 2147483647 h 214"/>
                <a:gd name="T72" fmla="*/ 2147483647 w 290"/>
                <a:gd name="T73" fmla="*/ 2147483647 h 214"/>
                <a:gd name="T74" fmla="*/ 2147483647 w 290"/>
                <a:gd name="T75" fmla="*/ 2147483647 h 214"/>
                <a:gd name="T76" fmla="*/ 2147483647 w 290"/>
                <a:gd name="T77" fmla="*/ 2147483647 h 214"/>
                <a:gd name="T78" fmla="*/ 2147483647 w 290"/>
                <a:gd name="T79" fmla="*/ 2147483647 h 214"/>
                <a:gd name="T80" fmla="*/ 2147483647 w 290"/>
                <a:gd name="T81" fmla="*/ 2147483647 h 214"/>
                <a:gd name="T82" fmla="*/ 2147483647 w 290"/>
                <a:gd name="T83" fmla="*/ 2147483647 h 214"/>
                <a:gd name="T84" fmla="*/ 2147483647 w 290"/>
                <a:gd name="T85" fmla="*/ 2147483647 h 214"/>
                <a:gd name="T86" fmla="*/ 2147483647 w 290"/>
                <a:gd name="T87" fmla="*/ 2147483647 h 214"/>
                <a:gd name="T88" fmla="*/ 2147483647 w 290"/>
                <a:gd name="T89" fmla="*/ 2147483647 h 214"/>
                <a:gd name="T90" fmla="*/ 2147483647 w 290"/>
                <a:gd name="T91" fmla="*/ 2147483647 h 214"/>
                <a:gd name="T92" fmla="*/ 2147483647 w 290"/>
                <a:gd name="T93" fmla="*/ 2147483647 h 214"/>
                <a:gd name="T94" fmla="*/ 2147483647 w 290"/>
                <a:gd name="T95" fmla="*/ 2147483647 h 214"/>
                <a:gd name="T96" fmla="*/ 2147483647 w 290"/>
                <a:gd name="T97" fmla="*/ 2147483647 h 214"/>
                <a:gd name="T98" fmla="*/ 2147483647 w 290"/>
                <a:gd name="T99" fmla="*/ 2147483647 h 214"/>
                <a:gd name="T100" fmla="*/ 2147483647 w 290"/>
                <a:gd name="T101" fmla="*/ 2147483647 h 214"/>
                <a:gd name="T102" fmla="*/ 2147483647 w 290"/>
                <a:gd name="T103" fmla="*/ 2147483647 h 214"/>
                <a:gd name="T104" fmla="*/ 2147483647 w 290"/>
                <a:gd name="T105" fmla="*/ 0 h 214"/>
                <a:gd name="T106" fmla="*/ 0 w 290"/>
                <a:gd name="T107" fmla="*/ 0 h 2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0"/>
                <a:gd name="T163" fmla="*/ 0 h 214"/>
                <a:gd name="T164" fmla="*/ 290 w 290"/>
                <a:gd name="T165" fmla="*/ 214 h 2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0" h="214">
                  <a:moveTo>
                    <a:pt x="289" y="213"/>
                  </a:moveTo>
                  <a:lnTo>
                    <a:pt x="285" y="206"/>
                  </a:lnTo>
                  <a:lnTo>
                    <a:pt x="280" y="200"/>
                  </a:lnTo>
                  <a:lnTo>
                    <a:pt x="275" y="193"/>
                  </a:lnTo>
                  <a:lnTo>
                    <a:pt x="271" y="187"/>
                  </a:lnTo>
                  <a:lnTo>
                    <a:pt x="266" y="181"/>
                  </a:lnTo>
                  <a:lnTo>
                    <a:pt x="261" y="175"/>
                  </a:lnTo>
                  <a:lnTo>
                    <a:pt x="256" y="169"/>
                  </a:lnTo>
                  <a:lnTo>
                    <a:pt x="251" y="162"/>
                  </a:lnTo>
                  <a:lnTo>
                    <a:pt x="246" y="156"/>
                  </a:lnTo>
                  <a:lnTo>
                    <a:pt x="241" y="151"/>
                  </a:lnTo>
                  <a:lnTo>
                    <a:pt x="236" y="145"/>
                  </a:lnTo>
                  <a:lnTo>
                    <a:pt x="231" y="139"/>
                  </a:lnTo>
                  <a:lnTo>
                    <a:pt x="226" y="133"/>
                  </a:lnTo>
                  <a:lnTo>
                    <a:pt x="221" y="128"/>
                  </a:lnTo>
                  <a:lnTo>
                    <a:pt x="216" y="122"/>
                  </a:lnTo>
                  <a:lnTo>
                    <a:pt x="211" y="117"/>
                  </a:lnTo>
                  <a:lnTo>
                    <a:pt x="206" y="111"/>
                  </a:lnTo>
                  <a:lnTo>
                    <a:pt x="201" y="106"/>
                  </a:lnTo>
                  <a:lnTo>
                    <a:pt x="195" y="101"/>
                  </a:lnTo>
                  <a:lnTo>
                    <a:pt x="190" y="96"/>
                  </a:lnTo>
                  <a:lnTo>
                    <a:pt x="185" y="91"/>
                  </a:lnTo>
                  <a:lnTo>
                    <a:pt x="180" y="86"/>
                  </a:lnTo>
                  <a:lnTo>
                    <a:pt x="174" y="81"/>
                  </a:lnTo>
                  <a:lnTo>
                    <a:pt x="169" y="77"/>
                  </a:lnTo>
                  <a:lnTo>
                    <a:pt x="163" y="72"/>
                  </a:lnTo>
                  <a:lnTo>
                    <a:pt x="158" y="68"/>
                  </a:lnTo>
                  <a:lnTo>
                    <a:pt x="153" y="64"/>
                  </a:lnTo>
                  <a:lnTo>
                    <a:pt x="147" y="59"/>
                  </a:lnTo>
                  <a:lnTo>
                    <a:pt x="142" y="55"/>
                  </a:lnTo>
                  <a:lnTo>
                    <a:pt x="136" y="51"/>
                  </a:lnTo>
                  <a:lnTo>
                    <a:pt x="130" y="48"/>
                  </a:lnTo>
                  <a:lnTo>
                    <a:pt x="125" y="44"/>
                  </a:lnTo>
                  <a:lnTo>
                    <a:pt x="119" y="40"/>
                  </a:lnTo>
                  <a:lnTo>
                    <a:pt x="114" y="37"/>
                  </a:lnTo>
                  <a:lnTo>
                    <a:pt x="108" y="34"/>
                  </a:lnTo>
                  <a:lnTo>
                    <a:pt x="102" y="30"/>
                  </a:lnTo>
                  <a:lnTo>
                    <a:pt x="96" y="27"/>
                  </a:lnTo>
                  <a:lnTo>
                    <a:pt x="91" y="25"/>
                  </a:lnTo>
                  <a:lnTo>
                    <a:pt x="85" y="22"/>
                  </a:lnTo>
                  <a:lnTo>
                    <a:pt x="79" y="19"/>
                  </a:lnTo>
                  <a:lnTo>
                    <a:pt x="73" y="17"/>
                  </a:lnTo>
                  <a:lnTo>
                    <a:pt x="67" y="14"/>
                  </a:lnTo>
                  <a:lnTo>
                    <a:pt x="61" y="12"/>
                  </a:lnTo>
                  <a:lnTo>
                    <a:pt x="55" y="10"/>
                  </a:lnTo>
                  <a:lnTo>
                    <a:pt x="49" y="9"/>
                  </a:lnTo>
                  <a:lnTo>
                    <a:pt x="43" y="7"/>
                  </a:lnTo>
                  <a:lnTo>
                    <a:pt x="37" y="5"/>
                  </a:lnTo>
                  <a:lnTo>
                    <a:pt x="31" y="4"/>
                  </a:lnTo>
                  <a:lnTo>
                    <a:pt x="25" y="3"/>
                  </a:lnTo>
                  <a:lnTo>
                    <a:pt x="19" y="2"/>
                  </a:lnTo>
                  <a:lnTo>
                    <a:pt x="13" y="1"/>
                  </a:lnTo>
                  <a:lnTo>
                    <a:pt x="7" y="0"/>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24" name="Freeform 450"/>
            <p:cNvSpPr>
              <a:spLocks/>
            </p:cNvSpPr>
            <p:nvPr/>
          </p:nvSpPr>
          <p:spPr bwMode="auto">
            <a:xfrm rot="5400000">
              <a:off x="2155504" y="2386591"/>
              <a:ext cx="2633" cy="1050"/>
            </a:xfrm>
            <a:custGeom>
              <a:avLst/>
              <a:gdLst>
                <a:gd name="T0" fmla="*/ 2147483647 w 4"/>
                <a:gd name="T1" fmla="*/ 0 h 1"/>
                <a:gd name="T2" fmla="*/ 2147483647 w 4"/>
                <a:gd name="T3" fmla="*/ 0 h 1"/>
                <a:gd name="T4" fmla="*/ 2147483647 w 4"/>
                <a:gd name="T5" fmla="*/ 0 h 1"/>
                <a:gd name="T6" fmla="*/ 0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3" y="0"/>
                  </a:moveTo>
                  <a:lnTo>
                    <a:pt x="2" y="0"/>
                  </a:lnTo>
                  <a:lnTo>
                    <a:pt x="1" y="0"/>
                  </a:lnTo>
                  <a:lnTo>
                    <a:pt x="0" y="0"/>
                  </a:lnTo>
                </a:path>
              </a:pathLst>
            </a:custGeom>
            <a:noFill/>
            <a:ln w="571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25" name="Freeform 451"/>
            <p:cNvSpPr>
              <a:spLocks/>
            </p:cNvSpPr>
            <p:nvPr/>
          </p:nvSpPr>
          <p:spPr bwMode="auto">
            <a:xfrm rot="5400000">
              <a:off x="1947651" y="2283184"/>
              <a:ext cx="527" cy="205757"/>
            </a:xfrm>
            <a:custGeom>
              <a:avLst/>
              <a:gdLst>
                <a:gd name="T0" fmla="*/ 0 w 1"/>
                <a:gd name="T1" fmla="*/ 0 h 313"/>
                <a:gd name="T2" fmla="*/ 0 w 1"/>
                <a:gd name="T3" fmla="*/ 2147483647 h 313"/>
                <a:gd name="T4" fmla="*/ 0 w 1"/>
                <a:gd name="T5" fmla="*/ 2147483647 h 313"/>
                <a:gd name="T6" fmla="*/ 0 w 1"/>
                <a:gd name="T7" fmla="*/ 2147483647 h 313"/>
                <a:gd name="T8" fmla="*/ 0 w 1"/>
                <a:gd name="T9" fmla="*/ 2147483647 h 313"/>
                <a:gd name="T10" fmla="*/ 0 w 1"/>
                <a:gd name="T11" fmla="*/ 2147483647 h 313"/>
                <a:gd name="T12" fmla="*/ 0 w 1"/>
                <a:gd name="T13" fmla="*/ 2147483647 h 313"/>
                <a:gd name="T14" fmla="*/ 0 w 1"/>
                <a:gd name="T15" fmla="*/ 2147483647 h 313"/>
                <a:gd name="T16" fmla="*/ 0 w 1"/>
                <a:gd name="T17" fmla="*/ 2147483647 h 313"/>
                <a:gd name="T18" fmla="*/ 0 w 1"/>
                <a:gd name="T19" fmla="*/ 2147483647 h 313"/>
                <a:gd name="T20" fmla="*/ 0 w 1"/>
                <a:gd name="T21" fmla="*/ 2147483647 h 313"/>
                <a:gd name="T22" fmla="*/ 0 w 1"/>
                <a:gd name="T23" fmla="*/ 2147483647 h 313"/>
                <a:gd name="T24" fmla="*/ 0 w 1"/>
                <a:gd name="T25" fmla="*/ 2147483647 h 313"/>
                <a:gd name="T26" fmla="*/ 0 w 1"/>
                <a:gd name="T27" fmla="*/ 2147483647 h 313"/>
                <a:gd name="T28" fmla="*/ 0 w 1"/>
                <a:gd name="T29" fmla="*/ 2147483647 h 313"/>
                <a:gd name="T30" fmla="*/ 0 w 1"/>
                <a:gd name="T31" fmla="*/ 2147483647 h 313"/>
                <a:gd name="T32" fmla="*/ 0 w 1"/>
                <a:gd name="T33" fmla="*/ 2147483647 h 313"/>
                <a:gd name="T34" fmla="*/ 0 w 1"/>
                <a:gd name="T35" fmla="*/ 2147483647 h 313"/>
                <a:gd name="T36" fmla="*/ 0 w 1"/>
                <a:gd name="T37" fmla="*/ 2147483647 h 313"/>
                <a:gd name="T38" fmla="*/ 0 w 1"/>
                <a:gd name="T39" fmla="*/ 2147483647 h 313"/>
                <a:gd name="T40" fmla="*/ 0 w 1"/>
                <a:gd name="T41" fmla="*/ 2147483647 h 313"/>
                <a:gd name="T42" fmla="*/ 0 w 1"/>
                <a:gd name="T43" fmla="*/ 2147483647 h 313"/>
                <a:gd name="T44" fmla="*/ 0 w 1"/>
                <a:gd name="T45" fmla="*/ 2147483647 h 313"/>
                <a:gd name="T46" fmla="*/ 0 w 1"/>
                <a:gd name="T47" fmla="*/ 2147483647 h 313"/>
                <a:gd name="T48" fmla="*/ 0 w 1"/>
                <a:gd name="T49" fmla="*/ 2147483647 h 313"/>
                <a:gd name="T50" fmla="*/ 0 w 1"/>
                <a:gd name="T51" fmla="*/ 2147483647 h 313"/>
                <a:gd name="T52" fmla="*/ 0 w 1"/>
                <a:gd name="T53" fmla="*/ 2147483647 h 313"/>
                <a:gd name="T54" fmla="*/ 0 w 1"/>
                <a:gd name="T55" fmla="*/ 2147483647 h 313"/>
                <a:gd name="T56" fmla="*/ 0 w 1"/>
                <a:gd name="T57" fmla="*/ 2147483647 h 313"/>
                <a:gd name="T58" fmla="*/ 0 w 1"/>
                <a:gd name="T59" fmla="*/ 2147483647 h 313"/>
                <a:gd name="T60" fmla="*/ 0 w 1"/>
                <a:gd name="T61" fmla="*/ 2147483647 h 313"/>
                <a:gd name="T62" fmla="*/ 0 w 1"/>
                <a:gd name="T63" fmla="*/ 2147483647 h 313"/>
                <a:gd name="T64" fmla="*/ 0 w 1"/>
                <a:gd name="T65" fmla="*/ 2147483647 h 313"/>
                <a:gd name="T66" fmla="*/ 0 w 1"/>
                <a:gd name="T67" fmla="*/ 2147483647 h 313"/>
                <a:gd name="T68" fmla="*/ 0 w 1"/>
                <a:gd name="T69" fmla="*/ 2147483647 h 313"/>
                <a:gd name="T70" fmla="*/ 0 w 1"/>
                <a:gd name="T71" fmla="*/ 2147483647 h 313"/>
                <a:gd name="T72" fmla="*/ 0 w 1"/>
                <a:gd name="T73" fmla="*/ 2147483647 h 313"/>
                <a:gd name="T74" fmla="*/ 0 w 1"/>
                <a:gd name="T75" fmla="*/ 2147483647 h 313"/>
                <a:gd name="T76" fmla="*/ 0 w 1"/>
                <a:gd name="T77" fmla="*/ 2147483647 h 313"/>
                <a:gd name="T78" fmla="*/ 0 w 1"/>
                <a:gd name="T79" fmla="*/ 2147483647 h 313"/>
                <a:gd name="T80" fmla="*/ 0 w 1"/>
                <a:gd name="T81" fmla="*/ 2147483647 h 313"/>
                <a:gd name="T82" fmla="*/ 0 w 1"/>
                <a:gd name="T83" fmla="*/ 2147483647 h 313"/>
                <a:gd name="T84" fmla="*/ 0 w 1"/>
                <a:gd name="T85" fmla="*/ 2147483647 h 313"/>
                <a:gd name="T86" fmla="*/ 0 w 1"/>
                <a:gd name="T87" fmla="*/ 2147483647 h 3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
                <a:gd name="T133" fmla="*/ 0 h 313"/>
                <a:gd name="T134" fmla="*/ 1 w 1"/>
                <a:gd name="T135" fmla="*/ 313 h 3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 h="313">
                  <a:moveTo>
                    <a:pt x="0" y="0"/>
                  </a:moveTo>
                  <a:lnTo>
                    <a:pt x="0" y="1"/>
                  </a:lnTo>
                  <a:lnTo>
                    <a:pt x="0" y="2"/>
                  </a:lnTo>
                  <a:lnTo>
                    <a:pt x="0" y="4"/>
                  </a:lnTo>
                  <a:lnTo>
                    <a:pt x="0" y="8"/>
                  </a:lnTo>
                  <a:lnTo>
                    <a:pt x="0" y="12"/>
                  </a:lnTo>
                  <a:lnTo>
                    <a:pt x="0" y="17"/>
                  </a:lnTo>
                  <a:lnTo>
                    <a:pt x="0" y="22"/>
                  </a:lnTo>
                  <a:lnTo>
                    <a:pt x="0" y="28"/>
                  </a:lnTo>
                  <a:lnTo>
                    <a:pt x="0" y="35"/>
                  </a:lnTo>
                  <a:lnTo>
                    <a:pt x="0" y="43"/>
                  </a:lnTo>
                  <a:lnTo>
                    <a:pt x="0" y="51"/>
                  </a:lnTo>
                  <a:lnTo>
                    <a:pt x="0" y="59"/>
                  </a:lnTo>
                  <a:lnTo>
                    <a:pt x="0" y="68"/>
                  </a:lnTo>
                  <a:lnTo>
                    <a:pt x="0" y="78"/>
                  </a:lnTo>
                  <a:lnTo>
                    <a:pt x="0" y="87"/>
                  </a:lnTo>
                  <a:lnTo>
                    <a:pt x="0" y="97"/>
                  </a:lnTo>
                  <a:lnTo>
                    <a:pt x="0" y="108"/>
                  </a:lnTo>
                  <a:lnTo>
                    <a:pt x="0" y="118"/>
                  </a:lnTo>
                  <a:lnTo>
                    <a:pt x="0" y="129"/>
                  </a:lnTo>
                  <a:lnTo>
                    <a:pt x="0" y="140"/>
                  </a:lnTo>
                  <a:lnTo>
                    <a:pt x="0" y="150"/>
                  </a:lnTo>
                  <a:lnTo>
                    <a:pt x="0" y="161"/>
                  </a:lnTo>
                  <a:lnTo>
                    <a:pt x="0" y="172"/>
                  </a:lnTo>
                  <a:lnTo>
                    <a:pt x="0" y="183"/>
                  </a:lnTo>
                  <a:lnTo>
                    <a:pt x="0" y="194"/>
                  </a:lnTo>
                  <a:lnTo>
                    <a:pt x="0" y="204"/>
                  </a:lnTo>
                  <a:lnTo>
                    <a:pt x="0" y="214"/>
                  </a:lnTo>
                  <a:lnTo>
                    <a:pt x="0" y="224"/>
                  </a:lnTo>
                  <a:lnTo>
                    <a:pt x="0" y="234"/>
                  </a:lnTo>
                  <a:lnTo>
                    <a:pt x="0" y="243"/>
                  </a:lnTo>
                  <a:lnTo>
                    <a:pt x="0" y="252"/>
                  </a:lnTo>
                  <a:lnTo>
                    <a:pt x="0" y="261"/>
                  </a:lnTo>
                  <a:lnTo>
                    <a:pt x="0" y="269"/>
                  </a:lnTo>
                  <a:lnTo>
                    <a:pt x="0" y="276"/>
                  </a:lnTo>
                  <a:lnTo>
                    <a:pt x="0" y="283"/>
                  </a:lnTo>
                  <a:lnTo>
                    <a:pt x="0" y="290"/>
                  </a:lnTo>
                  <a:lnTo>
                    <a:pt x="0" y="295"/>
                  </a:lnTo>
                  <a:lnTo>
                    <a:pt x="0" y="300"/>
                  </a:lnTo>
                  <a:lnTo>
                    <a:pt x="0" y="304"/>
                  </a:lnTo>
                  <a:lnTo>
                    <a:pt x="0" y="307"/>
                  </a:lnTo>
                  <a:lnTo>
                    <a:pt x="0" y="310"/>
                  </a:lnTo>
                  <a:lnTo>
                    <a:pt x="0" y="311"/>
                  </a:lnTo>
                  <a:lnTo>
                    <a:pt x="0" y="312"/>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26" name="Freeform 452"/>
            <p:cNvSpPr>
              <a:spLocks/>
            </p:cNvSpPr>
            <p:nvPr/>
          </p:nvSpPr>
          <p:spPr bwMode="auto">
            <a:xfrm rot="5400000">
              <a:off x="1603726" y="2744998"/>
              <a:ext cx="76879" cy="214680"/>
            </a:xfrm>
            <a:custGeom>
              <a:avLst/>
              <a:gdLst>
                <a:gd name="T0" fmla="*/ 2147483647 w 116"/>
                <a:gd name="T1" fmla="*/ 2147483647 h 327"/>
                <a:gd name="T2" fmla="*/ 2147483647 w 116"/>
                <a:gd name="T3" fmla="*/ 2147483647 h 327"/>
                <a:gd name="T4" fmla="*/ 2147483647 w 116"/>
                <a:gd name="T5" fmla="*/ 2147483647 h 327"/>
                <a:gd name="T6" fmla="*/ 2147483647 w 116"/>
                <a:gd name="T7" fmla="*/ 2147483647 h 327"/>
                <a:gd name="T8" fmla="*/ 2147483647 w 116"/>
                <a:gd name="T9" fmla="*/ 2147483647 h 327"/>
                <a:gd name="T10" fmla="*/ 2147483647 w 116"/>
                <a:gd name="T11" fmla="*/ 2147483647 h 327"/>
                <a:gd name="T12" fmla="*/ 2147483647 w 116"/>
                <a:gd name="T13" fmla="*/ 2147483647 h 327"/>
                <a:gd name="T14" fmla="*/ 2147483647 w 116"/>
                <a:gd name="T15" fmla="*/ 2147483647 h 327"/>
                <a:gd name="T16" fmla="*/ 2147483647 w 116"/>
                <a:gd name="T17" fmla="*/ 2147483647 h 327"/>
                <a:gd name="T18" fmla="*/ 2147483647 w 116"/>
                <a:gd name="T19" fmla="*/ 2147483647 h 327"/>
                <a:gd name="T20" fmla="*/ 2147483647 w 116"/>
                <a:gd name="T21" fmla="*/ 2147483647 h 327"/>
                <a:gd name="T22" fmla="*/ 2147483647 w 116"/>
                <a:gd name="T23" fmla="*/ 2147483647 h 327"/>
                <a:gd name="T24" fmla="*/ 2147483647 w 116"/>
                <a:gd name="T25" fmla="*/ 2147483647 h 327"/>
                <a:gd name="T26" fmla="*/ 2147483647 w 116"/>
                <a:gd name="T27" fmla="*/ 2147483647 h 327"/>
                <a:gd name="T28" fmla="*/ 2147483647 w 116"/>
                <a:gd name="T29" fmla="*/ 2147483647 h 327"/>
                <a:gd name="T30" fmla="*/ 2147483647 w 116"/>
                <a:gd name="T31" fmla="*/ 2147483647 h 327"/>
                <a:gd name="T32" fmla="*/ 2147483647 w 116"/>
                <a:gd name="T33" fmla="*/ 2147483647 h 327"/>
                <a:gd name="T34" fmla="*/ 2147483647 w 116"/>
                <a:gd name="T35" fmla="*/ 2147483647 h 327"/>
                <a:gd name="T36" fmla="*/ 2147483647 w 116"/>
                <a:gd name="T37" fmla="*/ 2147483647 h 327"/>
                <a:gd name="T38" fmla="*/ 2147483647 w 116"/>
                <a:gd name="T39" fmla="*/ 2147483647 h 327"/>
                <a:gd name="T40" fmla="*/ 2147483647 w 116"/>
                <a:gd name="T41" fmla="*/ 2147483647 h 327"/>
                <a:gd name="T42" fmla="*/ 2147483647 w 116"/>
                <a:gd name="T43" fmla="*/ 2147483647 h 327"/>
                <a:gd name="T44" fmla="*/ 2147483647 w 116"/>
                <a:gd name="T45" fmla="*/ 2147483647 h 327"/>
                <a:gd name="T46" fmla="*/ 2147483647 w 116"/>
                <a:gd name="T47" fmla="*/ 2147483647 h 327"/>
                <a:gd name="T48" fmla="*/ 2147483647 w 116"/>
                <a:gd name="T49" fmla="*/ 2147483647 h 327"/>
                <a:gd name="T50" fmla="*/ 2147483647 w 116"/>
                <a:gd name="T51" fmla="*/ 2147483647 h 327"/>
                <a:gd name="T52" fmla="*/ 2147483647 w 116"/>
                <a:gd name="T53" fmla="*/ 2147483647 h 327"/>
                <a:gd name="T54" fmla="*/ 2147483647 w 116"/>
                <a:gd name="T55" fmla="*/ 2147483647 h 327"/>
                <a:gd name="T56" fmla="*/ 2147483647 w 116"/>
                <a:gd name="T57" fmla="*/ 2147483647 h 327"/>
                <a:gd name="T58" fmla="*/ 2147483647 w 116"/>
                <a:gd name="T59" fmla="*/ 2147483647 h 327"/>
                <a:gd name="T60" fmla="*/ 2147483647 w 116"/>
                <a:gd name="T61" fmla="*/ 2147483647 h 327"/>
                <a:gd name="T62" fmla="*/ 2147483647 w 116"/>
                <a:gd name="T63" fmla="*/ 2147483647 h 327"/>
                <a:gd name="T64" fmla="*/ 2147483647 w 116"/>
                <a:gd name="T65" fmla="*/ 2147483647 h 327"/>
                <a:gd name="T66" fmla="*/ 2147483647 w 116"/>
                <a:gd name="T67" fmla="*/ 2147483647 h 327"/>
                <a:gd name="T68" fmla="*/ 2147483647 w 116"/>
                <a:gd name="T69" fmla="*/ 2147483647 h 327"/>
                <a:gd name="T70" fmla="*/ 0 w 116"/>
                <a:gd name="T71" fmla="*/ 0 h 3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7"/>
                <a:gd name="T110" fmla="*/ 116 w 116"/>
                <a:gd name="T111" fmla="*/ 327 h 3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7">
                  <a:moveTo>
                    <a:pt x="31" y="326"/>
                  </a:moveTo>
                  <a:lnTo>
                    <a:pt x="35" y="324"/>
                  </a:lnTo>
                  <a:lnTo>
                    <a:pt x="38" y="321"/>
                  </a:lnTo>
                  <a:lnTo>
                    <a:pt x="42" y="319"/>
                  </a:lnTo>
                  <a:lnTo>
                    <a:pt x="46" y="316"/>
                  </a:lnTo>
                  <a:lnTo>
                    <a:pt x="50" y="313"/>
                  </a:lnTo>
                  <a:lnTo>
                    <a:pt x="53" y="310"/>
                  </a:lnTo>
                  <a:lnTo>
                    <a:pt x="57" y="307"/>
                  </a:lnTo>
                  <a:lnTo>
                    <a:pt x="60" y="304"/>
                  </a:lnTo>
                  <a:lnTo>
                    <a:pt x="63" y="300"/>
                  </a:lnTo>
                  <a:lnTo>
                    <a:pt x="67" y="297"/>
                  </a:lnTo>
                  <a:lnTo>
                    <a:pt x="70" y="293"/>
                  </a:lnTo>
                  <a:lnTo>
                    <a:pt x="73" y="289"/>
                  </a:lnTo>
                  <a:lnTo>
                    <a:pt x="76" y="285"/>
                  </a:lnTo>
                  <a:lnTo>
                    <a:pt x="79" y="281"/>
                  </a:lnTo>
                  <a:lnTo>
                    <a:pt x="82" y="276"/>
                  </a:lnTo>
                  <a:lnTo>
                    <a:pt x="85" y="272"/>
                  </a:lnTo>
                  <a:lnTo>
                    <a:pt x="87" y="267"/>
                  </a:lnTo>
                  <a:lnTo>
                    <a:pt x="90" y="262"/>
                  </a:lnTo>
                  <a:lnTo>
                    <a:pt x="92" y="258"/>
                  </a:lnTo>
                  <a:lnTo>
                    <a:pt x="95" y="253"/>
                  </a:lnTo>
                  <a:lnTo>
                    <a:pt x="97" y="248"/>
                  </a:lnTo>
                  <a:lnTo>
                    <a:pt x="99" y="242"/>
                  </a:lnTo>
                  <a:lnTo>
                    <a:pt x="101" y="237"/>
                  </a:lnTo>
                  <a:lnTo>
                    <a:pt x="103" y="232"/>
                  </a:lnTo>
                  <a:lnTo>
                    <a:pt x="105" y="227"/>
                  </a:lnTo>
                  <a:lnTo>
                    <a:pt x="106" y="221"/>
                  </a:lnTo>
                  <a:lnTo>
                    <a:pt x="108" y="216"/>
                  </a:lnTo>
                  <a:lnTo>
                    <a:pt x="109" y="210"/>
                  </a:lnTo>
                  <a:lnTo>
                    <a:pt x="110" y="205"/>
                  </a:lnTo>
                  <a:lnTo>
                    <a:pt x="111" y="199"/>
                  </a:lnTo>
                  <a:lnTo>
                    <a:pt x="112" y="193"/>
                  </a:lnTo>
                  <a:lnTo>
                    <a:pt x="113" y="188"/>
                  </a:lnTo>
                  <a:lnTo>
                    <a:pt x="114" y="182"/>
                  </a:lnTo>
                  <a:lnTo>
                    <a:pt x="114" y="176"/>
                  </a:lnTo>
                  <a:lnTo>
                    <a:pt x="115" y="171"/>
                  </a:lnTo>
                  <a:lnTo>
                    <a:pt x="115" y="165"/>
                  </a:lnTo>
                  <a:lnTo>
                    <a:pt x="115" y="159"/>
                  </a:lnTo>
                  <a:lnTo>
                    <a:pt x="115" y="153"/>
                  </a:lnTo>
                  <a:lnTo>
                    <a:pt x="114" y="147"/>
                  </a:lnTo>
                  <a:lnTo>
                    <a:pt x="114" y="142"/>
                  </a:lnTo>
                  <a:lnTo>
                    <a:pt x="113" y="136"/>
                  </a:lnTo>
                  <a:lnTo>
                    <a:pt x="113" y="130"/>
                  </a:lnTo>
                  <a:lnTo>
                    <a:pt x="112" y="125"/>
                  </a:lnTo>
                  <a:lnTo>
                    <a:pt x="110" y="119"/>
                  </a:lnTo>
                  <a:lnTo>
                    <a:pt x="109" y="113"/>
                  </a:lnTo>
                  <a:lnTo>
                    <a:pt x="108" y="108"/>
                  </a:lnTo>
                  <a:lnTo>
                    <a:pt x="106" y="102"/>
                  </a:lnTo>
                  <a:lnTo>
                    <a:pt x="104" y="97"/>
                  </a:lnTo>
                  <a:lnTo>
                    <a:pt x="102" y="91"/>
                  </a:lnTo>
                  <a:lnTo>
                    <a:pt x="99" y="86"/>
                  </a:lnTo>
                  <a:lnTo>
                    <a:pt x="97" y="81"/>
                  </a:lnTo>
                  <a:lnTo>
                    <a:pt x="94" y="76"/>
                  </a:lnTo>
                  <a:lnTo>
                    <a:pt x="91" y="71"/>
                  </a:lnTo>
                  <a:lnTo>
                    <a:pt x="88" y="66"/>
                  </a:lnTo>
                  <a:lnTo>
                    <a:pt x="85" y="61"/>
                  </a:lnTo>
                  <a:lnTo>
                    <a:pt x="81" y="56"/>
                  </a:lnTo>
                  <a:lnTo>
                    <a:pt x="77" y="51"/>
                  </a:lnTo>
                  <a:lnTo>
                    <a:pt x="73" y="47"/>
                  </a:lnTo>
                  <a:lnTo>
                    <a:pt x="69" y="42"/>
                  </a:lnTo>
                  <a:lnTo>
                    <a:pt x="65" y="38"/>
                  </a:lnTo>
                  <a:lnTo>
                    <a:pt x="60" y="34"/>
                  </a:lnTo>
                  <a:lnTo>
                    <a:pt x="55" y="30"/>
                  </a:lnTo>
                  <a:lnTo>
                    <a:pt x="50" y="26"/>
                  </a:lnTo>
                  <a:lnTo>
                    <a:pt x="45" y="22"/>
                  </a:lnTo>
                  <a:lnTo>
                    <a:pt x="39" y="18"/>
                  </a:lnTo>
                  <a:lnTo>
                    <a:pt x="33" y="15"/>
                  </a:lnTo>
                  <a:lnTo>
                    <a:pt x="27" y="11"/>
                  </a:lnTo>
                  <a:lnTo>
                    <a:pt x="20" y="8"/>
                  </a:lnTo>
                  <a:lnTo>
                    <a:pt x="14" y="5"/>
                  </a:lnTo>
                  <a:lnTo>
                    <a:pt x="7" y="2"/>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27" name="Freeform 453"/>
            <p:cNvSpPr>
              <a:spLocks/>
            </p:cNvSpPr>
            <p:nvPr/>
          </p:nvSpPr>
          <p:spPr bwMode="auto">
            <a:xfrm rot="5400000">
              <a:off x="1566289" y="2630683"/>
              <a:ext cx="183772" cy="183711"/>
            </a:xfrm>
            <a:custGeom>
              <a:avLst/>
              <a:gdLst>
                <a:gd name="T0" fmla="*/ 2147483647 w 278"/>
                <a:gd name="T1" fmla="*/ 2147483647 h 280"/>
                <a:gd name="T2" fmla="*/ 2147483647 w 278"/>
                <a:gd name="T3" fmla="*/ 2147483647 h 280"/>
                <a:gd name="T4" fmla="*/ 2147483647 w 278"/>
                <a:gd name="T5" fmla="*/ 2147483647 h 280"/>
                <a:gd name="T6" fmla="*/ 2147483647 w 278"/>
                <a:gd name="T7" fmla="*/ 2147483647 h 280"/>
                <a:gd name="T8" fmla="*/ 2147483647 w 278"/>
                <a:gd name="T9" fmla="*/ 2147483647 h 280"/>
                <a:gd name="T10" fmla="*/ 2147483647 w 278"/>
                <a:gd name="T11" fmla="*/ 2147483647 h 280"/>
                <a:gd name="T12" fmla="*/ 2147483647 w 278"/>
                <a:gd name="T13" fmla="*/ 2147483647 h 280"/>
                <a:gd name="T14" fmla="*/ 2147483647 w 278"/>
                <a:gd name="T15" fmla="*/ 2147483647 h 280"/>
                <a:gd name="T16" fmla="*/ 2147483647 w 278"/>
                <a:gd name="T17" fmla="*/ 2147483647 h 280"/>
                <a:gd name="T18" fmla="*/ 2147483647 w 278"/>
                <a:gd name="T19" fmla="*/ 2147483647 h 280"/>
                <a:gd name="T20" fmla="*/ 2147483647 w 278"/>
                <a:gd name="T21" fmla="*/ 2147483647 h 280"/>
                <a:gd name="T22" fmla="*/ 2147483647 w 278"/>
                <a:gd name="T23" fmla="*/ 2147483647 h 280"/>
                <a:gd name="T24" fmla="*/ 2147483647 w 278"/>
                <a:gd name="T25" fmla="*/ 2147483647 h 280"/>
                <a:gd name="T26" fmla="*/ 2147483647 w 278"/>
                <a:gd name="T27" fmla="*/ 2147483647 h 280"/>
                <a:gd name="T28" fmla="*/ 2147483647 w 278"/>
                <a:gd name="T29" fmla="*/ 2147483647 h 280"/>
                <a:gd name="T30" fmla="*/ 2147483647 w 278"/>
                <a:gd name="T31" fmla="*/ 2147483647 h 280"/>
                <a:gd name="T32" fmla="*/ 2147483647 w 278"/>
                <a:gd name="T33" fmla="*/ 2147483647 h 280"/>
                <a:gd name="T34" fmla="*/ 2147483647 w 278"/>
                <a:gd name="T35" fmla="*/ 2147483647 h 280"/>
                <a:gd name="T36" fmla="*/ 2147483647 w 278"/>
                <a:gd name="T37" fmla="*/ 2147483647 h 280"/>
                <a:gd name="T38" fmla="*/ 2147483647 w 278"/>
                <a:gd name="T39" fmla="*/ 2147483647 h 280"/>
                <a:gd name="T40" fmla="*/ 2147483647 w 278"/>
                <a:gd name="T41" fmla="*/ 2147483647 h 280"/>
                <a:gd name="T42" fmla="*/ 2147483647 w 278"/>
                <a:gd name="T43" fmla="*/ 2147483647 h 280"/>
                <a:gd name="T44" fmla="*/ 2147483647 w 278"/>
                <a:gd name="T45" fmla="*/ 2147483647 h 280"/>
                <a:gd name="T46" fmla="*/ 2147483647 w 278"/>
                <a:gd name="T47" fmla="*/ 2147483647 h 280"/>
                <a:gd name="T48" fmla="*/ 2147483647 w 278"/>
                <a:gd name="T49" fmla="*/ 2147483647 h 280"/>
                <a:gd name="T50" fmla="*/ 2147483647 w 278"/>
                <a:gd name="T51" fmla="*/ 2147483647 h 280"/>
                <a:gd name="T52" fmla="*/ 2147483647 w 278"/>
                <a:gd name="T53" fmla="*/ 2147483647 h 280"/>
                <a:gd name="T54" fmla="*/ 2147483647 w 278"/>
                <a:gd name="T55" fmla="*/ 2147483647 h 280"/>
                <a:gd name="T56" fmla="*/ 2147483647 w 278"/>
                <a:gd name="T57" fmla="*/ 2147483647 h 280"/>
                <a:gd name="T58" fmla="*/ 2147483647 w 278"/>
                <a:gd name="T59" fmla="*/ 2147483647 h 280"/>
                <a:gd name="T60" fmla="*/ 2147483647 w 278"/>
                <a:gd name="T61" fmla="*/ 2147483647 h 280"/>
                <a:gd name="T62" fmla="*/ 2147483647 w 278"/>
                <a:gd name="T63" fmla="*/ 2147483647 h 280"/>
                <a:gd name="T64" fmla="*/ 2147483647 w 278"/>
                <a:gd name="T65" fmla="*/ 2147483647 h 280"/>
                <a:gd name="T66" fmla="*/ 2147483647 w 278"/>
                <a:gd name="T67" fmla="*/ 2147483647 h 280"/>
                <a:gd name="T68" fmla="*/ 2147483647 w 278"/>
                <a:gd name="T69" fmla="*/ 2147483647 h 280"/>
                <a:gd name="T70" fmla="*/ 0 w 278"/>
                <a:gd name="T71" fmla="*/ 2147483647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280"/>
                <a:gd name="T110" fmla="*/ 278 w 278"/>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280">
                  <a:moveTo>
                    <a:pt x="277" y="0"/>
                  </a:moveTo>
                  <a:lnTo>
                    <a:pt x="273" y="2"/>
                  </a:lnTo>
                  <a:lnTo>
                    <a:pt x="270" y="4"/>
                  </a:lnTo>
                  <a:lnTo>
                    <a:pt x="266" y="6"/>
                  </a:lnTo>
                  <a:lnTo>
                    <a:pt x="263" y="8"/>
                  </a:lnTo>
                  <a:lnTo>
                    <a:pt x="260" y="11"/>
                  </a:lnTo>
                  <a:lnTo>
                    <a:pt x="257" y="14"/>
                  </a:lnTo>
                  <a:lnTo>
                    <a:pt x="254" y="17"/>
                  </a:lnTo>
                  <a:lnTo>
                    <a:pt x="251" y="20"/>
                  </a:lnTo>
                  <a:lnTo>
                    <a:pt x="248" y="23"/>
                  </a:lnTo>
                  <a:lnTo>
                    <a:pt x="245" y="27"/>
                  </a:lnTo>
                  <a:lnTo>
                    <a:pt x="242" y="30"/>
                  </a:lnTo>
                  <a:lnTo>
                    <a:pt x="239" y="34"/>
                  </a:lnTo>
                  <a:lnTo>
                    <a:pt x="237" y="38"/>
                  </a:lnTo>
                  <a:lnTo>
                    <a:pt x="234" y="42"/>
                  </a:lnTo>
                  <a:lnTo>
                    <a:pt x="231" y="46"/>
                  </a:lnTo>
                  <a:lnTo>
                    <a:pt x="229" y="51"/>
                  </a:lnTo>
                  <a:lnTo>
                    <a:pt x="226" y="55"/>
                  </a:lnTo>
                  <a:lnTo>
                    <a:pt x="224" y="60"/>
                  </a:lnTo>
                  <a:lnTo>
                    <a:pt x="221" y="64"/>
                  </a:lnTo>
                  <a:lnTo>
                    <a:pt x="218" y="69"/>
                  </a:lnTo>
                  <a:lnTo>
                    <a:pt x="216" y="74"/>
                  </a:lnTo>
                  <a:lnTo>
                    <a:pt x="213" y="79"/>
                  </a:lnTo>
                  <a:lnTo>
                    <a:pt x="211" y="84"/>
                  </a:lnTo>
                  <a:lnTo>
                    <a:pt x="208" y="89"/>
                  </a:lnTo>
                  <a:lnTo>
                    <a:pt x="206" y="94"/>
                  </a:lnTo>
                  <a:lnTo>
                    <a:pt x="203" y="99"/>
                  </a:lnTo>
                  <a:lnTo>
                    <a:pt x="201" y="104"/>
                  </a:lnTo>
                  <a:lnTo>
                    <a:pt x="198" y="109"/>
                  </a:lnTo>
                  <a:lnTo>
                    <a:pt x="196" y="115"/>
                  </a:lnTo>
                  <a:lnTo>
                    <a:pt x="193" y="120"/>
                  </a:lnTo>
                  <a:lnTo>
                    <a:pt x="190" y="125"/>
                  </a:lnTo>
                  <a:lnTo>
                    <a:pt x="188" y="131"/>
                  </a:lnTo>
                  <a:lnTo>
                    <a:pt x="185" y="136"/>
                  </a:lnTo>
                  <a:lnTo>
                    <a:pt x="182" y="142"/>
                  </a:lnTo>
                  <a:lnTo>
                    <a:pt x="179" y="147"/>
                  </a:lnTo>
                  <a:lnTo>
                    <a:pt x="176" y="152"/>
                  </a:lnTo>
                  <a:lnTo>
                    <a:pt x="173" y="158"/>
                  </a:lnTo>
                  <a:lnTo>
                    <a:pt x="170" y="163"/>
                  </a:lnTo>
                  <a:lnTo>
                    <a:pt x="167" y="168"/>
                  </a:lnTo>
                  <a:lnTo>
                    <a:pt x="164" y="173"/>
                  </a:lnTo>
                  <a:lnTo>
                    <a:pt x="161" y="178"/>
                  </a:lnTo>
                  <a:lnTo>
                    <a:pt x="157" y="184"/>
                  </a:lnTo>
                  <a:lnTo>
                    <a:pt x="154" y="189"/>
                  </a:lnTo>
                  <a:lnTo>
                    <a:pt x="150" y="194"/>
                  </a:lnTo>
                  <a:lnTo>
                    <a:pt x="146" y="199"/>
                  </a:lnTo>
                  <a:lnTo>
                    <a:pt x="143" y="203"/>
                  </a:lnTo>
                  <a:lnTo>
                    <a:pt x="139" y="208"/>
                  </a:lnTo>
                  <a:lnTo>
                    <a:pt x="135" y="213"/>
                  </a:lnTo>
                  <a:lnTo>
                    <a:pt x="131" y="217"/>
                  </a:lnTo>
                  <a:lnTo>
                    <a:pt x="126" y="222"/>
                  </a:lnTo>
                  <a:lnTo>
                    <a:pt x="122" y="226"/>
                  </a:lnTo>
                  <a:lnTo>
                    <a:pt x="117" y="230"/>
                  </a:lnTo>
                  <a:lnTo>
                    <a:pt x="113" y="235"/>
                  </a:lnTo>
                  <a:lnTo>
                    <a:pt x="108" y="239"/>
                  </a:lnTo>
                  <a:lnTo>
                    <a:pt x="103" y="242"/>
                  </a:lnTo>
                  <a:lnTo>
                    <a:pt x="98" y="246"/>
                  </a:lnTo>
                  <a:lnTo>
                    <a:pt x="93" y="250"/>
                  </a:lnTo>
                  <a:lnTo>
                    <a:pt x="87" y="253"/>
                  </a:lnTo>
                  <a:lnTo>
                    <a:pt x="82" y="256"/>
                  </a:lnTo>
                  <a:lnTo>
                    <a:pt x="76" y="259"/>
                  </a:lnTo>
                  <a:lnTo>
                    <a:pt x="70" y="262"/>
                  </a:lnTo>
                  <a:lnTo>
                    <a:pt x="64" y="265"/>
                  </a:lnTo>
                  <a:lnTo>
                    <a:pt x="57" y="267"/>
                  </a:lnTo>
                  <a:lnTo>
                    <a:pt x="51" y="269"/>
                  </a:lnTo>
                  <a:lnTo>
                    <a:pt x="44" y="271"/>
                  </a:lnTo>
                  <a:lnTo>
                    <a:pt x="37" y="273"/>
                  </a:lnTo>
                  <a:lnTo>
                    <a:pt x="30" y="275"/>
                  </a:lnTo>
                  <a:lnTo>
                    <a:pt x="23" y="276"/>
                  </a:lnTo>
                  <a:lnTo>
                    <a:pt x="15" y="277"/>
                  </a:lnTo>
                  <a:lnTo>
                    <a:pt x="8" y="278"/>
                  </a:lnTo>
                  <a:lnTo>
                    <a:pt x="0" y="279"/>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nvGrpSpPr>
            <p:cNvPr id="28728" name="Group 454"/>
            <p:cNvGrpSpPr>
              <a:grpSpLocks/>
            </p:cNvGrpSpPr>
            <p:nvPr/>
          </p:nvGrpSpPr>
          <p:grpSpPr bwMode="auto">
            <a:xfrm>
              <a:off x="1343241" y="2624334"/>
              <a:ext cx="636167" cy="357539"/>
              <a:chOff x="4104" y="2905"/>
              <a:chExt cx="966" cy="558"/>
            </a:xfrm>
          </p:grpSpPr>
          <p:grpSp>
            <p:nvGrpSpPr>
              <p:cNvPr id="28767" name="Group 455"/>
              <p:cNvGrpSpPr>
                <a:grpSpLocks/>
              </p:cNvGrpSpPr>
              <p:nvPr/>
            </p:nvGrpSpPr>
            <p:grpSpPr bwMode="auto">
              <a:xfrm rot="-434056">
                <a:off x="4104" y="2905"/>
                <a:ext cx="97" cy="109"/>
                <a:chOff x="3929" y="2901"/>
                <a:chExt cx="97" cy="109"/>
              </a:xfrm>
            </p:grpSpPr>
            <p:sp>
              <p:nvSpPr>
                <p:cNvPr id="28769" name="Freeform 456"/>
                <p:cNvSpPr>
                  <a:spLocks/>
                </p:cNvSpPr>
                <p:nvPr/>
              </p:nvSpPr>
              <p:spPr bwMode="auto">
                <a:xfrm>
                  <a:off x="3993" y="2901"/>
                  <a:ext cx="13" cy="82"/>
                </a:xfrm>
                <a:custGeom>
                  <a:avLst/>
                  <a:gdLst>
                    <a:gd name="T0" fmla="*/ 0 w 13"/>
                    <a:gd name="T1" fmla="*/ 0 h 83"/>
                    <a:gd name="T2" fmla="*/ 0 w 13"/>
                    <a:gd name="T3" fmla="*/ 2 h 83"/>
                    <a:gd name="T4" fmla="*/ 1 w 13"/>
                    <a:gd name="T5" fmla="*/ 8 h 83"/>
                    <a:gd name="T6" fmla="*/ 2 w 13"/>
                    <a:gd name="T7" fmla="*/ 17 h 83"/>
                    <a:gd name="T8" fmla="*/ 4 w 13"/>
                    <a:gd name="T9" fmla="*/ 29 h 83"/>
                    <a:gd name="T10" fmla="*/ 6 w 13"/>
                    <a:gd name="T11" fmla="*/ 41 h 83"/>
                    <a:gd name="T12" fmla="*/ 7 w 13"/>
                    <a:gd name="T13" fmla="*/ 41 h 83"/>
                    <a:gd name="T14" fmla="*/ 9 w 13"/>
                    <a:gd name="T15" fmla="*/ 41 h 83"/>
                    <a:gd name="T16" fmla="*/ 10 w 13"/>
                    <a:gd name="T17" fmla="*/ 46 h 83"/>
                    <a:gd name="T18" fmla="*/ 11 w 13"/>
                    <a:gd name="T19" fmla="*/ 52 h 83"/>
                    <a:gd name="T20" fmla="*/ 12 w 13"/>
                    <a:gd name="T21" fmla="*/ 54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83"/>
                    <a:gd name="T35" fmla="*/ 13 w 13"/>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83">
                      <a:moveTo>
                        <a:pt x="0" y="0"/>
                      </a:moveTo>
                      <a:lnTo>
                        <a:pt x="0" y="2"/>
                      </a:lnTo>
                      <a:lnTo>
                        <a:pt x="1" y="8"/>
                      </a:lnTo>
                      <a:lnTo>
                        <a:pt x="2" y="17"/>
                      </a:lnTo>
                      <a:lnTo>
                        <a:pt x="4" y="29"/>
                      </a:lnTo>
                      <a:lnTo>
                        <a:pt x="6" y="41"/>
                      </a:lnTo>
                      <a:lnTo>
                        <a:pt x="7" y="53"/>
                      </a:lnTo>
                      <a:lnTo>
                        <a:pt x="9" y="64"/>
                      </a:lnTo>
                      <a:lnTo>
                        <a:pt x="10" y="74"/>
                      </a:lnTo>
                      <a:lnTo>
                        <a:pt x="11" y="80"/>
                      </a:lnTo>
                      <a:lnTo>
                        <a:pt x="12" y="82"/>
                      </a:lnTo>
                    </a:path>
                  </a:pathLst>
                </a:custGeom>
                <a:noFill/>
                <a:ln w="19050" cap="rnd">
                  <a:solidFill>
                    <a:srgbClr val="009999"/>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70" name="Freeform 457"/>
                <p:cNvSpPr>
                  <a:spLocks/>
                </p:cNvSpPr>
                <p:nvPr/>
              </p:nvSpPr>
              <p:spPr bwMode="auto">
                <a:xfrm>
                  <a:off x="3960" y="2943"/>
                  <a:ext cx="46" cy="40"/>
                </a:xfrm>
                <a:custGeom>
                  <a:avLst/>
                  <a:gdLst>
                    <a:gd name="T0" fmla="*/ 45 w 46"/>
                    <a:gd name="T1" fmla="*/ 20 h 41"/>
                    <a:gd name="T2" fmla="*/ 42 w 46"/>
                    <a:gd name="T3" fmla="*/ 20 h 41"/>
                    <a:gd name="T4" fmla="*/ 36 w 46"/>
                    <a:gd name="T5" fmla="*/ 20 h 41"/>
                    <a:gd name="T6" fmla="*/ 27 w 46"/>
                    <a:gd name="T7" fmla="*/ 20 h 41"/>
                    <a:gd name="T8" fmla="*/ 18 w 46"/>
                    <a:gd name="T9" fmla="*/ 16 h 41"/>
                    <a:gd name="T10" fmla="*/ 9 w 46"/>
                    <a:gd name="T11" fmla="*/ 8 h 41"/>
                    <a:gd name="T12" fmla="*/ 3 w 46"/>
                    <a:gd name="T13" fmla="*/ 2 h 41"/>
                    <a:gd name="T14" fmla="*/ 0 w 46"/>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1"/>
                    <a:gd name="T26" fmla="*/ 46 w 46"/>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1">
                      <a:moveTo>
                        <a:pt x="45" y="40"/>
                      </a:moveTo>
                      <a:lnTo>
                        <a:pt x="42" y="38"/>
                      </a:lnTo>
                      <a:lnTo>
                        <a:pt x="36" y="32"/>
                      </a:lnTo>
                      <a:lnTo>
                        <a:pt x="27" y="24"/>
                      </a:lnTo>
                      <a:lnTo>
                        <a:pt x="18" y="16"/>
                      </a:lnTo>
                      <a:lnTo>
                        <a:pt x="9" y="8"/>
                      </a:lnTo>
                      <a:lnTo>
                        <a:pt x="3" y="2"/>
                      </a:lnTo>
                      <a:lnTo>
                        <a:pt x="0" y="0"/>
                      </a:lnTo>
                    </a:path>
                  </a:pathLst>
                </a:custGeom>
                <a:noFill/>
                <a:ln w="19050" cap="rnd">
                  <a:solidFill>
                    <a:srgbClr val="009999"/>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71" name="Freeform 458"/>
                <p:cNvSpPr>
                  <a:spLocks/>
                </p:cNvSpPr>
                <p:nvPr/>
              </p:nvSpPr>
              <p:spPr bwMode="auto">
                <a:xfrm>
                  <a:off x="3960" y="2943"/>
                  <a:ext cx="46" cy="42"/>
                </a:xfrm>
                <a:custGeom>
                  <a:avLst/>
                  <a:gdLst>
                    <a:gd name="T0" fmla="*/ 0 w 46"/>
                    <a:gd name="T1" fmla="*/ 0 h 42"/>
                    <a:gd name="T2" fmla="*/ 3 w 46"/>
                    <a:gd name="T3" fmla="*/ 2 h 42"/>
                    <a:gd name="T4" fmla="*/ 9 w 46"/>
                    <a:gd name="T5" fmla="*/ 8 h 42"/>
                    <a:gd name="T6" fmla="*/ 18 w 46"/>
                    <a:gd name="T7" fmla="*/ 16 h 42"/>
                    <a:gd name="T8" fmla="*/ 27 w 46"/>
                    <a:gd name="T9" fmla="*/ 25 h 42"/>
                    <a:gd name="T10" fmla="*/ 36 w 46"/>
                    <a:gd name="T11" fmla="*/ 33 h 42"/>
                    <a:gd name="T12" fmla="*/ 42 w 46"/>
                    <a:gd name="T13" fmla="*/ 38 h 42"/>
                    <a:gd name="T14" fmla="*/ 45 w 46"/>
                    <a:gd name="T15" fmla="*/ 41 h 42"/>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42"/>
                    <a:gd name="T26" fmla="*/ 46 w 46"/>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42">
                      <a:moveTo>
                        <a:pt x="0" y="0"/>
                      </a:moveTo>
                      <a:lnTo>
                        <a:pt x="3" y="2"/>
                      </a:lnTo>
                      <a:lnTo>
                        <a:pt x="9" y="8"/>
                      </a:lnTo>
                      <a:lnTo>
                        <a:pt x="18" y="16"/>
                      </a:lnTo>
                      <a:lnTo>
                        <a:pt x="27" y="25"/>
                      </a:lnTo>
                      <a:lnTo>
                        <a:pt x="36" y="33"/>
                      </a:lnTo>
                      <a:lnTo>
                        <a:pt x="42" y="38"/>
                      </a:lnTo>
                      <a:lnTo>
                        <a:pt x="45" y="41"/>
                      </a:lnTo>
                    </a:path>
                  </a:pathLst>
                </a:custGeom>
                <a:noFill/>
                <a:ln w="19050" cap="rnd">
                  <a:solidFill>
                    <a:srgbClr val="009999"/>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72" name="Freeform 459"/>
                <p:cNvSpPr>
                  <a:spLocks/>
                </p:cNvSpPr>
                <p:nvPr/>
              </p:nvSpPr>
              <p:spPr bwMode="auto">
                <a:xfrm>
                  <a:off x="3929" y="2971"/>
                  <a:ext cx="77" cy="28"/>
                </a:xfrm>
                <a:custGeom>
                  <a:avLst/>
                  <a:gdLst>
                    <a:gd name="T0" fmla="*/ 76 w 77"/>
                    <a:gd name="T1" fmla="*/ 0 h 3"/>
                    <a:gd name="T2" fmla="*/ 73 w 77"/>
                    <a:gd name="T3" fmla="*/ 0 h 3"/>
                    <a:gd name="T4" fmla="*/ 66 w 77"/>
                    <a:gd name="T5" fmla="*/ 0 h 3"/>
                    <a:gd name="T6" fmla="*/ 56 w 77"/>
                    <a:gd name="T7" fmla="*/ 0 h 3"/>
                    <a:gd name="T8" fmla="*/ 44 w 77"/>
                    <a:gd name="T9" fmla="*/ 2147483647 h 3"/>
                    <a:gd name="T10" fmla="*/ 32 w 77"/>
                    <a:gd name="T11" fmla="*/ 2147483647 h 3"/>
                    <a:gd name="T12" fmla="*/ 20 w 77"/>
                    <a:gd name="T13" fmla="*/ 2147483647 h 3"/>
                    <a:gd name="T14" fmla="*/ 10 w 77"/>
                    <a:gd name="T15" fmla="*/ 2147483647 h 3"/>
                    <a:gd name="T16" fmla="*/ 3 w 77"/>
                    <a:gd name="T17" fmla="*/ 2147483647 h 3"/>
                    <a:gd name="T18" fmla="*/ 0 w 77"/>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3"/>
                    <a:gd name="T32" fmla="*/ 77 w 77"/>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3">
                      <a:moveTo>
                        <a:pt x="76" y="0"/>
                      </a:moveTo>
                      <a:lnTo>
                        <a:pt x="73" y="0"/>
                      </a:lnTo>
                      <a:lnTo>
                        <a:pt x="66" y="0"/>
                      </a:lnTo>
                      <a:lnTo>
                        <a:pt x="56" y="0"/>
                      </a:lnTo>
                      <a:lnTo>
                        <a:pt x="44" y="1"/>
                      </a:lnTo>
                      <a:lnTo>
                        <a:pt x="32" y="1"/>
                      </a:lnTo>
                      <a:lnTo>
                        <a:pt x="20" y="2"/>
                      </a:lnTo>
                      <a:lnTo>
                        <a:pt x="10" y="2"/>
                      </a:lnTo>
                      <a:lnTo>
                        <a:pt x="3" y="2"/>
                      </a:lnTo>
                      <a:lnTo>
                        <a:pt x="0" y="2"/>
                      </a:lnTo>
                    </a:path>
                  </a:pathLst>
                </a:custGeom>
                <a:noFill/>
                <a:ln w="19050" cap="rnd">
                  <a:solidFill>
                    <a:srgbClr val="009999"/>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73" name="Freeform 460"/>
                <p:cNvSpPr>
                  <a:spLocks/>
                </p:cNvSpPr>
                <p:nvPr/>
              </p:nvSpPr>
              <p:spPr bwMode="auto">
                <a:xfrm>
                  <a:off x="3929" y="2972"/>
                  <a:ext cx="77" cy="28"/>
                </a:xfrm>
                <a:custGeom>
                  <a:avLst/>
                  <a:gdLst>
                    <a:gd name="T0" fmla="*/ 0 w 77"/>
                    <a:gd name="T1" fmla="*/ 2147483647 h 2"/>
                    <a:gd name="T2" fmla="*/ 3 w 77"/>
                    <a:gd name="T3" fmla="*/ 2147483647 h 2"/>
                    <a:gd name="T4" fmla="*/ 10 w 77"/>
                    <a:gd name="T5" fmla="*/ 2147483647 h 2"/>
                    <a:gd name="T6" fmla="*/ 20 w 77"/>
                    <a:gd name="T7" fmla="*/ 2147483647 h 2"/>
                    <a:gd name="T8" fmla="*/ 32 w 77"/>
                    <a:gd name="T9" fmla="*/ 2147483647 h 2"/>
                    <a:gd name="T10" fmla="*/ 44 w 77"/>
                    <a:gd name="T11" fmla="*/ 0 h 2"/>
                    <a:gd name="T12" fmla="*/ 56 w 77"/>
                    <a:gd name="T13" fmla="*/ 0 h 2"/>
                    <a:gd name="T14" fmla="*/ 66 w 77"/>
                    <a:gd name="T15" fmla="*/ 0 h 2"/>
                    <a:gd name="T16" fmla="*/ 73 w 77"/>
                    <a:gd name="T17" fmla="*/ 0 h 2"/>
                    <a:gd name="T18" fmla="*/ 76 w 77"/>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2"/>
                    <a:gd name="T32" fmla="*/ 77 w 77"/>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2">
                      <a:moveTo>
                        <a:pt x="0" y="1"/>
                      </a:moveTo>
                      <a:lnTo>
                        <a:pt x="3" y="1"/>
                      </a:lnTo>
                      <a:lnTo>
                        <a:pt x="10" y="1"/>
                      </a:lnTo>
                      <a:lnTo>
                        <a:pt x="20" y="1"/>
                      </a:lnTo>
                      <a:lnTo>
                        <a:pt x="32" y="1"/>
                      </a:lnTo>
                      <a:lnTo>
                        <a:pt x="44" y="0"/>
                      </a:lnTo>
                      <a:lnTo>
                        <a:pt x="56" y="0"/>
                      </a:lnTo>
                      <a:lnTo>
                        <a:pt x="66" y="0"/>
                      </a:lnTo>
                      <a:lnTo>
                        <a:pt x="73" y="0"/>
                      </a:lnTo>
                      <a:lnTo>
                        <a:pt x="76" y="0"/>
                      </a:lnTo>
                    </a:path>
                  </a:pathLst>
                </a:custGeom>
                <a:noFill/>
                <a:ln w="19050" cap="rnd">
                  <a:solidFill>
                    <a:srgbClr val="009999"/>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74" name="Freeform 461"/>
                <p:cNvSpPr>
                  <a:spLocks/>
                </p:cNvSpPr>
                <p:nvPr/>
              </p:nvSpPr>
              <p:spPr bwMode="auto">
                <a:xfrm>
                  <a:off x="4005" y="2975"/>
                  <a:ext cx="11" cy="28"/>
                </a:xfrm>
                <a:custGeom>
                  <a:avLst/>
                  <a:gdLst>
                    <a:gd name="T0" fmla="*/ 0 w 11"/>
                    <a:gd name="T1" fmla="*/ 0 h 8"/>
                    <a:gd name="T2" fmla="*/ 2 w 11"/>
                    <a:gd name="T3" fmla="*/ 2147483647 h 8"/>
                    <a:gd name="T4" fmla="*/ 8 w 11"/>
                    <a:gd name="T5" fmla="*/ 2147483647 h 8"/>
                    <a:gd name="T6" fmla="*/ 10 w 11"/>
                    <a:gd name="T7" fmla="*/ 2147483647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0" y="0"/>
                      </a:moveTo>
                      <a:lnTo>
                        <a:pt x="2" y="2"/>
                      </a:lnTo>
                      <a:lnTo>
                        <a:pt x="8" y="5"/>
                      </a:lnTo>
                      <a:lnTo>
                        <a:pt x="10" y="7"/>
                      </a:lnTo>
                    </a:path>
                  </a:pathLst>
                </a:custGeom>
                <a:noFill/>
                <a:ln w="19050" cap="rnd">
                  <a:solidFill>
                    <a:srgbClr val="009999"/>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75" name="Freeform 462"/>
                <p:cNvSpPr>
                  <a:spLocks/>
                </p:cNvSpPr>
                <p:nvPr/>
              </p:nvSpPr>
              <p:spPr bwMode="auto">
                <a:xfrm>
                  <a:off x="4015" y="2982"/>
                  <a:ext cx="11" cy="28"/>
                </a:xfrm>
                <a:custGeom>
                  <a:avLst/>
                  <a:gdLst>
                    <a:gd name="T0" fmla="*/ 0 w 11"/>
                    <a:gd name="T1" fmla="*/ 0 h 9"/>
                    <a:gd name="T2" fmla="*/ 3 w 11"/>
                    <a:gd name="T3" fmla="*/ 2147483647 h 9"/>
                    <a:gd name="T4" fmla="*/ 8 w 11"/>
                    <a:gd name="T5" fmla="*/ 2147483647 h 9"/>
                    <a:gd name="T6" fmla="*/ 10 w 11"/>
                    <a:gd name="T7" fmla="*/ 2147483647 h 9"/>
                    <a:gd name="T8" fmla="*/ 0 60000 65536"/>
                    <a:gd name="T9" fmla="*/ 0 60000 65536"/>
                    <a:gd name="T10" fmla="*/ 0 60000 65536"/>
                    <a:gd name="T11" fmla="*/ 0 60000 65536"/>
                    <a:gd name="T12" fmla="*/ 0 w 11"/>
                    <a:gd name="T13" fmla="*/ 0 h 9"/>
                    <a:gd name="T14" fmla="*/ 11 w 11"/>
                    <a:gd name="T15" fmla="*/ 9 h 9"/>
                  </a:gdLst>
                  <a:ahLst/>
                  <a:cxnLst>
                    <a:cxn ang="T8">
                      <a:pos x="T0" y="T1"/>
                    </a:cxn>
                    <a:cxn ang="T9">
                      <a:pos x="T2" y="T3"/>
                    </a:cxn>
                    <a:cxn ang="T10">
                      <a:pos x="T4" y="T5"/>
                    </a:cxn>
                    <a:cxn ang="T11">
                      <a:pos x="T6" y="T7"/>
                    </a:cxn>
                  </a:cxnLst>
                  <a:rect l="T12" t="T13" r="T14" b="T15"/>
                  <a:pathLst>
                    <a:path w="11" h="9">
                      <a:moveTo>
                        <a:pt x="0" y="0"/>
                      </a:moveTo>
                      <a:lnTo>
                        <a:pt x="3" y="2"/>
                      </a:lnTo>
                      <a:lnTo>
                        <a:pt x="8" y="6"/>
                      </a:lnTo>
                      <a:lnTo>
                        <a:pt x="10" y="8"/>
                      </a:lnTo>
                    </a:path>
                  </a:pathLst>
                </a:custGeom>
                <a:noFill/>
                <a:ln w="19050" cap="rnd">
                  <a:solidFill>
                    <a:srgbClr val="009999"/>
                  </a:solidFill>
                  <a:prstDash val="lg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sp>
            <p:nvSpPr>
              <p:cNvPr id="28768" name="Freeform 463"/>
              <p:cNvSpPr>
                <a:spLocks/>
              </p:cNvSpPr>
              <p:nvPr/>
            </p:nvSpPr>
            <p:spPr bwMode="auto">
              <a:xfrm>
                <a:off x="4198" y="2994"/>
                <a:ext cx="872" cy="469"/>
              </a:xfrm>
              <a:custGeom>
                <a:avLst/>
                <a:gdLst>
                  <a:gd name="T0" fmla="*/ 0 w 991"/>
                  <a:gd name="T1" fmla="*/ 0 h 450"/>
                  <a:gd name="T2" fmla="*/ 4 w 991"/>
                  <a:gd name="T3" fmla="*/ 332 h 450"/>
                  <a:gd name="T4" fmla="*/ 4 w 991"/>
                  <a:gd name="T5" fmla="*/ 701 h 450"/>
                  <a:gd name="T6" fmla="*/ 6 w 991"/>
                  <a:gd name="T7" fmla="*/ 959 h 450"/>
                  <a:gd name="T8" fmla="*/ 8 w 991"/>
                  <a:gd name="T9" fmla="*/ 1209 h 450"/>
                  <a:gd name="T10" fmla="*/ 11 w 991"/>
                  <a:gd name="T11" fmla="*/ 1357 h 450"/>
                  <a:gd name="T12" fmla="*/ 15 w 991"/>
                  <a:gd name="T13" fmla="*/ 1418 h 450"/>
                  <a:gd name="T14" fmla="*/ 19 w 991"/>
                  <a:gd name="T15" fmla="*/ 1291 h 450"/>
                  <a:gd name="T16" fmla="*/ 23 w 991"/>
                  <a:gd name="T17" fmla="*/ 1046 h 450"/>
                  <a:gd name="T18" fmla="*/ 26 w 991"/>
                  <a:gd name="T19" fmla="*/ 722 h 450"/>
                  <a:gd name="T20" fmla="*/ 28 w 991"/>
                  <a:gd name="T21" fmla="*/ 346 h 4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1"/>
                  <a:gd name="T34" fmla="*/ 0 h 450"/>
                  <a:gd name="T35" fmla="*/ 991 w 991"/>
                  <a:gd name="T36" fmla="*/ 450 h 4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1" h="450">
                    <a:moveTo>
                      <a:pt x="0" y="0"/>
                    </a:moveTo>
                    <a:cubicBezTo>
                      <a:pt x="46" y="33"/>
                      <a:pt x="92" y="67"/>
                      <a:pt x="118" y="104"/>
                    </a:cubicBezTo>
                    <a:cubicBezTo>
                      <a:pt x="144" y="141"/>
                      <a:pt x="145" y="188"/>
                      <a:pt x="157" y="221"/>
                    </a:cubicBezTo>
                    <a:cubicBezTo>
                      <a:pt x="169" y="254"/>
                      <a:pt x="176" y="273"/>
                      <a:pt x="193" y="300"/>
                    </a:cubicBezTo>
                    <a:cubicBezTo>
                      <a:pt x="210" y="327"/>
                      <a:pt x="228" y="360"/>
                      <a:pt x="261" y="381"/>
                    </a:cubicBezTo>
                    <a:cubicBezTo>
                      <a:pt x="294" y="402"/>
                      <a:pt x="345" y="415"/>
                      <a:pt x="390" y="426"/>
                    </a:cubicBezTo>
                    <a:cubicBezTo>
                      <a:pt x="435" y="437"/>
                      <a:pt x="480" y="450"/>
                      <a:pt x="529" y="446"/>
                    </a:cubicBezTo>
                    <a:cubicBezTo>
                      <a:pt x="578" y="442"/>
                      <a:pt x="636" y="424"/>
                      <a:pt x="682" y="405"/>
                    </a:cubicBezTo>
                    <a:cubicBezTo>
                      <a:pt x="728" y="386"/>
                      <a:pt x="766" y="359"/>
                      <a:pt x="804" y="329"/>
                    </a:cubicBezTo>
                    <a:cubicBezTo>
                      <a:pt x="842" y="299"/>
                      <a:pt x="879" y="264"/>
                      <a:pt x="910" y="227"/>
                    </a:cubicBezTo>
                    <a:cubicBezTo>
                      <a:pt x="941" y="190"/>
                      <a:pt x="966" y="149"/>
                      <a:pt x="991" y="108"/>
                    </a:cubicBezTo>
                  </a:path>
                </a:pathLst>
              </a:custGeom>
              <a:noFill/>
              <a:ln w="19050">
                <a:solidFill>
                  <a:srgbClr val="009999"/>
                </a:solidFill>
                <a:prstDash val="sysDot"/>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da-DK"/>
              </a:p>
            </p:txBody>
          </p:sp>
        </p:grpSp>
        <p:sp>
          <p:nvSpPr>
            <p:cNvPr id="28729" name="Freeform 464"/>
            <p:cNvSpPr>
              <a:spLocks/>
            </p:cNvSpPr>
            <p:nvPr/>
          </p:nvSpPr>
          <p:spPr bwMode="auto">
            <a:xfrm>
              <a:off x="1194172" y="2504803"/>
              <a:ext cx="183711" cy="123743"/>
            </a:xfrm>
            <a:custGeom>
              <a:avLst/>
              <a:gdLst>
                <a:gd name="T0" fmla="*/ 2147483647 w 350"/>
                <a:gd name="T1" fmla="*/ 2147483647 h 235"/>
                <a:gd name="T2" fmla="*/ 2147483647 w 350"/>
                <a:gd name="T3" fmla="*/ 2147483647 h 235"/>
                <a:gd name="T4" fmla="*/ 2147483647 w 350"/>
                <a:gd name="T5" fmla="*/ 2147483647 h 235"/>
                <a:gd name="T6" fmla="*/ 2147483647 w 350"/>
                <a:gd name="T7" fmla="*/ 2147483647 h 235"/>
                <a:gd name="T8" fmla="*/ 2147483647 w 350"/>
                <a:gd name="T9" fmla="*/ 2147483647 h 235"/>
                <a:gd name="T10" fmla="*/ 2147483647 w 350"/>
                <a:gd name="T11" fmla="*/ 2147483647 h 235"/>
                <a:gd name="T12" fmla="*/ 2147483647 w 350"/>
                <a:gd name="T13" fmla="*/ 2147483647 h 235"/>
                <a:gd name="T14" fmla="*/ 2147483647 w 350"/>
                <a:gd name="T15" fmla="*/ 2147483647 h 235"/>
                <a:gd name="T16" fmla="*/ 2147483647 w 350"/>
                <a:gd name="T17" fmla="*/ 2147483647 h 235"/>
                <a:gd name="T18" fmla="*/ 2147483647 w 350"/>
                <a:gd name="T19" fmla="*/ 2147483647 h 235"/>
                <a:gd name="T20" fmla="*/ 2147483647 w 350"/>
                <a:gd name="T21" fmla="*/ 2147483647 h 235"/>
                <a:gd name="T22" fmla="*/ 2147483647 w 350"/>
                <a:gd name="T23" fmla="*/ 2147483647 h 235"/>
                <a:gd name="T24" fmla="*/ 2147483647 w 350"/>
                <a:gd name="T25" fmla="*/ 2147483647 h 235"/>
                <a:gd name="T26" fmla="*/ 2147483647 w 350"/>
                <a:gd name="T27" fmla="*/ 2147483647 h 235"/>
                <a:gd name="T28" fmla="*/ 2147483647 w 350"/>
                <a:gd name="T29" fmla="*/ 2147483647 h 235"/>
                <a:gd name="T30" fmla="*/ 2147483647 w 350"/>
                <a:gd name="T31" fmla="*/ 2147483647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0"/>
                <a:gd name="T49" fmla="*/ 0 h 235"/>
                <a:gd name="T50" fmla="*/ 350 w 350"/>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0" h="235">
                  <a:moveTo>
                    <a:pt x="12" y="86"/>
                  </a:moveTo>
                  <a:cubicBezTo>
                    <a:pt x="24" y="96"/>
                    <a:pt x="86" y="102"/>
                    <a:pt x="110" y="114"/>
                  </a:cubicBezTo>
                  <a:cubicBezTo>
                    <a:pt x="134" y="126"/>
                    <a:pt x="146" y="146"/>
                    <a:pt x="158" y="158"/>
                  </a:cubicBezTo>
                  <a:cubicBezTo>
                    <a:pt x="170" y="170"/>
                    <a:pt x="167" y="174"/>
                    <a:pt x="184" y="184"/>
                  </a:cubicBezTo>
                  <a:cubicBezTo>
                    <a:pt x="201" y="194"/>
                    <a:pt x="237" y="212"/>
                    <a:pt x="262" y="220"/>
                  </a:cubicBezTo>
                  <a:cubicBezTo>
                    <a:pt x="287" y="228"/>
                    <a:pt x="317" y="235"/>
                    <a:pt x="332" y="234"/>
                  </a:cubicBezTo>
                  <a:cubicBezTo>
                    <a:pt x="347" y="233"/>
                    <a:pt x="350" y="224"/>
                    <a:pt x="350" y="216"/>
                  </a:cubicBezTo>
                  <a:cubicBezTo>
                    <a:pt x="350" y="208"/>
                    <a:pt x="342" y="195"/>
                    <a:pt x="332" y="184"/>
                  </a:cubicBezTo>
                  <a:cubicBezTo>
                    <a:pt x="322" y="173"/>
                    <a:pt x="306" y="158"/>
                    <a:pt x="292" y="150"/>
                  </a:cubicBezTo>
                  <a:cubicBezTo>
                    <a:pt x="278" y="142"/>
                    <a:pt x="263" y="147"/>
                    <a:pt x="248" y="138"/>
                  </a:cubicBezTo>
                  <a:cubicBezTo>
                    <a:pt x="233" y="129"/>
                    <a:pt x="218" y="108"/>
                    <a:pt x="202" y="94"/>
                  </a:cubicBezTo>
                  <a:cubicBezTo>
                    <a:pt x="186" y="80"/>
                    <a:pt x="169" y="63"/>
                    <a:pt x="154" y="52"/>
                  </a:cubicBezTo>
                  <a:cubicBezTo>
                    <a:pt x="139" y="41"/>
                    <a:pt x="124" y="34"/>
                    <a:pt x="114" y="26"/>
                  </a:cubicBezTo>
                  <a:cubicBezTo>
                    <a:pt x="104" y="18"/>
                    <a:pt x="106" y="0"/>
                    <a:pt x="94" y="4"/>
                  </a:cubicBezTo>
                  <a:cubicBezTo>
                    <a:pt x="82" y="8"/>
                    <a:pt x="55" y="38"/>
                    <a:pt x="40" y="52"/>
                  </a:cubicBezTo>
                  <a:cubicBezTo>
                    <a:pt x="25" y="66"/>
                    <a:pt x="0" y="76"/>
                    <a:pt x="12" y="86"/>
                  </a:cubicBezTo>
                  <a:close/>
                </a:path>
              </a:pathLst>
            </a:custGeom>
            <a:solidFill>
              <a:srgbClr val="FF0000"/>
            </a:solidFill>
            <a:ln w="12700">
              <a:solidFill>
                <a:srgbClr val="FF0000"/>
              </a:solidFill>
              <a:round/>
              <a:headEnd type="none" w="sm" len="sm"/>
              <a:tailEnd type="none" w="sm" len="sm"/>
            </a:ln>
          </p:spPr>
          <p:txBody>
            <a:bodyPr/>
            <a:lstStyle/>
            <a:p>
              <a:endParaRPr lang="da-DK"/>
            </a:p>
          </p:txBody>
        </p:sp>
        <p:sp>
          <p:nvSpPr>
            <p:cNvPr id="28730" name="Freeform 465"/>
            <p:cNvSpPr>
              <a:spLocks/>
            </p:cNvSpPr>
            <p:nvPr/>
          </p:nvSpPr>
          <p:spPr bwMode="auto">
            <a:xfrm rot="5400000">
              <a:off x="1288304" y="1941788"/>
              <a:ext cx="53710" cy="91856"/>
            </a:xfrm>
            <a:custGeom>
              <a:avLst/>
              <a:gdLst>
                <a:gd name="T0" fmla="*/ 2147483647 w 81"/>
                <a:gd name="T1" fmla="*/ 2147483647 h 140"/>
                <a:gd name="T2" fmla="*/ 2147483647 w 81"/>
                <a:gd name="T3" fmla="*/ 2147483647 h 140"/>
                <a:gd name="T4" fmla="*/ 2147483647 w 81"/>
                <a:gd name="T5" fmla="*/ 2147483647 h 140"/>
                <a:gd name="T6" fmla="*/ 2147483647 w 81"/>
                <a:gd name="T7" fmla="*/ 2147483647 h 140"/>
                <a:gd name="T8" fmla="*/ 2147483647 w 81"/>
                <a:gd name="T9" fmla="*/ 2147483647 h 140"/>
                <a:gd name="T10" fmla="*/ 2147483647 w 81"/>
                <a:gd name="T11" fmla="*/ 2147483647 h 140"/>
                <a:gd name="T12" fmla="*/ 2147483647 w 81"/>
                <a:gd name="T13" fmla="*/ 2147483647 h 140"/>
                <a:gd name="T14" fmla="*/ 2147483647 w 81"/>
                <a:gd name="T15" fmla="*/ 2147483647 h 140"/>
                <a:gd name="T16" fmla="*/ 2147483647 w 81"/>
                <a:gd name="T17" fmla="*/ 2147483647 h 140"/>
                <a:gd name="T18" fmla="*/ 2147483647 w 81"/>
                <a:gd name="T19" fmla="*/ 2147483647 h 140"/>
                <a:gd name="T20" fmla="*/ 2147483647 w 81"/>
                <a:gd name="T21" fmla="*/ 2147483647 h 140"/>
                <a:gd name="T22" fmla="*/ 2147483647 w 81"/>
                <a:gd name="T23" fmla="*/ 2147483647 h 140"/>
                <a:gd name="T24" fmla="*/ 2147483647 w 81"/>
                <a:gd name="T25" fmla="*/ 2147483647 h 140"/>
                <a:gd name="T26" fmla="*/ 2147483647 w 81"/>
                <a:gd name="T27" fmla="*/ 2147483647 h 140"/>
                <a:gd name="T28" fmla="*/ 2147483647 w 81"/>
                <a:gd name="T29" fmla="*/ 2147483647 h 140"/>
                <a:gd name="T30" fmla="*/ 2147483647 w 81"/>
                <a:gd name="T31" fmla="*/ 2147483647 h 140"/>
                <a:gd name="T32" fmla="*/ 2147483647 w 81"/>
                <a:gd name="T33" fmla="*/ 2147483647 h 140"/>
                <a:gd name="T34" fmla="*/ 2147483647 w 81"/>
                <a:gd name="T35" fmla="*/ 2147483647 h 140"/>
                <a:gd name="T36" fmla="*/ 2147483647 w 81"/>
                <a:gd name="T37" fmla="*/ 2147483647 h 140"/>
                <a:gd name="T38" fmla="*/ 2147483647 w 81"/>
                <a:gd name="T39" fmla="*/ 2147483647 h 140"/>
                <a:gd name="T40" fmla="*/ 2147483647 w 81"/>
                <a:gd name="T41" fmla="*/ 2147483647 h 140"/>
                <a:gd name="T42" fmla="*/ 2147483647 w 81"/>
                <a:gd name="T43" fmla="*/ 2147483647 h 140"/>
                <a:gd name="T44" fmla="*/ 2147483647 w 81"/>
                <a:gd name="T45" fmla="*/ 2147483647 h 140"/>
                <a:gd name="T46" fmla="*/ 0 w 81"/>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140"/>
                <a:gd name="T74" fmla="*/ 81 w 81"/>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140">
                  <a:moveTo>
                    <a:pt x="80" y="139"/>
                  </a:moveTo>
                  <a:lnTo>
                    <a:pt x="77" y="130"/>
                  </a:lnTo>
                  <a:lnTo>
                    <a:pt x="75" y="123"/>
                  </a:lnTo>
                  <a:lnTo>
                    <a:pt x="73" y="115"/>
                  </a:lnTo>
                  <a:lnTo>
                    <a:pt x="71" y="108"/>
                  </a:lnTo>
                  <a:lnTo>
                    <a:pt x="69" y="101"/>
                  </a:lnTo>
                  <a:lnTo>
                    <a:pt x="67" y="94"/>
                  </a:lnTo>
                  <a:lnTo>
                    <a:pt x="65" y="87"/>
                  </a:lnTo>
                  <a:lnTo>
                    <a:pt x="62" y="81"/>
                  </a:lnTo>
                  <a:lnTo>
                    <a:pt x="60" y="75"/>
                  </a:lnTo>
                  <a:lnTo>
                    <a:pt x="58" y="69"/>
                  </a:lnTo>
                  <a:lnTo>
                    <a:pt x="55" y="63"/>
                  </a:lnTo>
                  <a:lnTo>
                    <a:pt x="52" y="57"/>
                  </a:lnTo>
                  <a:lnTo>
                    <a:pt x="49" y="52"/>
                  </a:lnTo>
                  <a:lnTo>
                    <a:pt x="46" y="47"/>
                  </a:lnTo>
                  <a:lnTo>
                    <a:pt x="42" y="41"/>
                  </a:lnTo>
                  <a:lnTo>
                    <a:pt x="38" y="36"/>
                  </a:lnTo>
                  <a:lnTo>
                    <a:pt x="34" y="31"/>
                  </a:lnTo>
                  <a:lnTo>
                    <a:pt x="30" y="26"/>
                  </a:lnTo>
                  <a:lnTo>
                    <a:pt x="25" y="21"/>
                  </a:lnTo>
                  <a:lnTo>
                    <a:pt x="19" y="16"/>
                  </a:lnTo>
                  <a:lnTo>
                    <a:pt x="13" y="11"/>
                  </a:lnTo>
                  <a:lnTo>
                    <a:pt x="7" y="5"/>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31" name="Freeform 466"/>
            <p:cNvSpPr>
              <a:spLocks/>
            </p:cNvSpPr>
            <p:nvPr/>
          </p:nvSpPr>
          <p:spPr bwMode="auto">
            <a:xfrm rot="5400000">
              <a:off x="1454973" y="2090666"/>
              <a:ext cx="43705" cy="169539"/>
            </a:xfrm>
            <a:custGeom>
              <a:avLst/>
              <a:gdLst>
                <a:gd name="T0" fmla="*/ 2147483647 w 66"/>
                <a:gd name="T1" fmla="*/ 2147483647 h 268"/>
                <a:gd name="T2" fmla="*/ 2147483647 w 66"/>
                <a:gd name="T3" fmla="*/ 2147483647 h 268"/>
                <a:gd name="T4" fmla="*/ 2147483647 w 66"/>
                <a:gd name="T5" fmla="*/ 2147483647 h 268"/>
                <a:gd name="T6" fmla="*/ 2147483647 w 66"/>
                <a:gd name="T7" fmla="*/ 2147483647 h 268"/>
                <a:gd name="T8" fmla="*/ 2147483647 w 66"/>
                <a:gd name="T9" fmla="*/ 2147483647 h 268"/>
                <a:gd name="T10" fmla="*/ 2147483647 w 66"/>
                <a:gd name="T11" fmla="*/ 2147483647 h 268"/>
                <a:gd name="T12" fmla="*/ 2147483647 w 66"/>
                <a:gd name="T13" fmla="*/ 2147483647 h 268"/>
                <a:gd name="T14" fmla="*/ 2147483647 w 66"/>
                <a:gd name="T15" fmla="*/ 2147483647 h 268"/>
                <a:gd name="T16" fmla="*/ 2147483647 w 66"/>
                <a:gd name="T17" fmla="*/ 2147483647 h 268"/>
                <a:gd name="T18" fmla="*/ 2147483647 w 66"/>
                <a:gd name="T19" fmla="*/ 2147483647 h 268"/>
                <a:gd name="T20" fmla="*/ 2147483647 w 66"/>
                <a:gd name="T21" fmla="*/ 2147483647 h 268"/>
                <a:gd name="T22" fmla="*/ 2147483647 w 66"/>
                <a:gd name="T23" fmla="*/ 2147483647 h 268"/>
                <a:gd name="T24" fmla="*/ 2147483647 w 66"/>
                <a:gd name="T25" fmla="*/ 2147483647 h 268"/>
                <a:gd name="T26" fmla="*/ 2147483647 w 66"/>
                <a:gd name="T27" fmla="*/ 2147483647 h 268"/>
                <a:gd name="T28" fmla="*/ 2147483647 w 66"/>
                <a:gd name="T29" fmla="*/ 2147483647 h 268"/>
                <a:gd name="T30" fmla="*/ 0 w 66"/>
                <a:gd name="T31" fmla="*/ 2147483647 h 268"/>
                <a:gd name="T32" fmla="*/ 0 w 66"/>
                <a:gd name="T33" fmla="*/ 2147483647 h 268"/>
                <a:gd name="T34" fmla="*/ 0 w 66"/>
                <a:gd name="T35" fmla="*/ 2147483647 h 268"/>
                <a:gd name="T36" fmla="*/ 0 w 66"/>
                <a:gd name="T37" fmla="*/ 2147483647 h 268"/>
                <a:gd name="T38" fmla="*/ 0 w 66"/>
                <a:gd name="T39" fmla="*/ 2147483647 h 268"/>
                <a:gd name="T40" fmla="*/ 2147483647 w 66"/>
                <a:gd name="T41" fmla="*/ 2147483647 h 268"/>
                <a:gd name="T42" fmla="*/ 2147483647 w 66"/>
                <a:gd name="T43" fmla="*/ 2147483647 h 268"/>
                <a:gd name="T44" fmla="*/ 2147483647 w 66"/>
                <a:gd name="T45" fmla="*/ 2147483647 h 268"/>
                <a:gd name="T46" fmla="*/ 2147483647 w 66"/>
                <a:gd name="T47" fmla="*/ 2147483647 h 268"/>
                <a:gd name="T48" fmla="*/ 2147483647 w 66"/>
                <a:gd name="T49" fmla="*/ 2147483647 h 268"/>
                <a:gd name="T50" fmla="*/ 2147483647 w 66"/>
                <a:gd name="T51" fmla="*/ 2147483647 h 268"/>
                <a:gd name="T52" fmla="*/ 2147483647 w 66"/>
                <a:gd name="T53" fmla="*/ 2147483647 h 268"/>
                <a:gd name="T54" fmla="*/ 2147483647 w 66"/>
                <a:gd name="T55" fmla="*/ 2147483647 h 268"/>
                <a:gd name="T56" fmla="*/ 2147483647 w 66"/>
                <a:gd name="T57" fmla="*/ 2147483647 h 268"/>
                <a:gd name="T58" fmla="*/ 2147483647 w 66"/>
                <a:gd name="T59" fmla="*/ 2147483647 h 268"/>
                <a:gd name="T60" fmla="*/ 2147483647 w 66"/>
                <a:gd name="T61" fmla="*/ 2147483647 h 268"/>
                <a:gd name="T62" fmla="*/ 2147483647 w 66"/>
                <a:gd name="T63" fmla="*/ 2147483647 h 268"/>
                <a:gd name="T64" fmla="*/ 2147483647 w 66"/>
                <a:gd name="T65" fmla="*/ 2147483647 h 268"/>
                <a:gd name="T66" fmla="*/ 2147483647 w 66"/>
                <a:gd name="T67" fmla="*/ 2147483647 h 268"/>
                <a:gd name="T68" fmla="*/ 2147483647 w 66"/>
                <a:gd name="T69" fmla="*/ 2147483647 h 268"/>
                <a:gd name="T70" fmla="*/ 2147483647 w 66"/>
                <a:gd name="T71" fmla="*/ 2147483647 h 268"/>
                <a:gd name="T72" fmla="*/ 2147483647 w 66"/>
                <a:gd name="T73" fmla="*/ 2147483647 h 268"/>
                <a:gd name="T74" fmla="*/ 2147483647 w 66"/>
                <a:gd name="T75" fmla="*/ 2147483647 h 268"/>
                <a:gd name="T76" fmla="*/ 2147483647 w 66"/>
                <a:gd name="T77" fmla="*/ 2147483647 h 268"/>
                <a:gd name="T78" fmla="*/ 2147483647 w 66"/>
                <a:gd name="T79" fmla="*/ 2147483647 h 268"/>
                <a:gd name="T80" fmla="*/ 2147483647 w 66"/>
                <a:gd name="T81" fmla="*/ 2147483647 h 268"/>
                <a:gd name="T82" fmla="*/ 2147483647 w 66"/>
                <a:gd name="T83" fmla="*/ 2147483647 h 268"/>
                <a:gd name="T84" fmla="*/ 2147483647 w 66"/>
                <a:gd name="T85" fmla="*/ 2147483647 h 268"/>
                <a:gd name="T86" fmla="*/ 2147483647 w 66"/>
                <a:gd name="T87" fmla="*/ 2147483647 h 268"/>
                <a:gd name="T88" fmla="*/ 2147483647 w 66"/>
                <a:gd name="T89" fmla="*/ 2147483647 h 268"/>
                <a:gd name="T90" fmla="*/ 2147483647 w 66"/>
                <a:gd name="T91" fmla="*/ 2147483647 h 268"/>
                <a:gd name="T92" fmla="*/ 2147483647 w 66"/>
                <a:gd name="T93" fmla="*/ 2147483647 h 268"/>
                <a:gd name="T94" fmla="*/ 2147483647 w 66"/>
                <a:gd name="T95" fmla="*/ 0 h 2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
                <a:gd name="T145" fmla="*/ 0 h 268"/>
                <a:gd name="T146" fmla="*/ 66 w 66"/>
                <a:gd name="T147" fmla="*/ 268 h 2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 h="268">
                  <a:moveTo>
                    <a:pt x="40" y="267"/>
                  </a:moveTo>
                  <a:lnTo>
                    <a:pt x="35" y="264"/>
                  </a:lnTo>
                  <a:lnTo>
                    <a:pt x="30" y="260"/>
                  </a:lnTo>
                  <a:lnTo>
                    <a:pt x="26" y="257"/>
                  </a:lnTo>
                  <a:lnTo>
                    <a:pt x="22" y="252"/>
                  </a:lnTo>
                  <a:lnTo>
                    <a:pt x="18" y="248"/>
                  </a:lnTo>
                  <a:lnTo>
                    <a:pt x="15" y="243"/>
                  </a:lnTo>
                  <a:lnTo>
                    <a:pt x="12" y="239"/>
                  </a:lnTo>
                  <a:lnTo>
                    <a:pt x="10" y="234"/>
                  </a:lnTo>
                  <a:lnTo>
                    <a:pt x="7" y="228"/>
                  </a:lnTo>
                  <a:lnTo>
                    <a:pt x="5" y="223"/>
                  </a:lnTo>
                  <a:lnTo>
                    <a:pt x="4" y="218"/>
                  </a:lnTo>
                  <a:lnTo>
                    <a:pt x="2" y="212"/>
                  </a:lnTo>
                  <a:lnTo>
                    <a:pt x="1" y="206"/>
                  </a:lnTo>
                  <a:lnTo>
                    <a:pt x="1" y="200"/>
                  </a:lnTo>
                  <a:lnTo>
                    <a:pt x="0" y="194"/>
                  </a:lnTo>
                  <a:lnTo>
                    <a:pt x="0" y="188"/>
                  </a:lnTo>
                  <a:lnTo>
                    <a:pt x="0" y="181"/>
                  </a:lnTo>
                  <a:lnTo>
                    <a:pt x="0" y="175"/>
                  </a:lnTo>
                  <a:lnTo>
                    <a:pt x="0" y="169"/>
                  </a:lnTo>
                  <a:lnTo>
                    <a:pt x="1" y="162"/>
                  </a:lnTo>
                  <a:lnTo>
                    <a:pt x="2" y="155"/>
                  </a:lnTo>
                  <a:lnTo>
                    <a:pt x="3" y="149"/>
                  </a:lnTo>
                  <a:lnTo>
                    <a:pt x="4" y="142"/>
                  </a:lnTo>
                  <a:lnTo>
                    <a:pt x="5" y="135"/>
                  </a:lnTo>
                  <a:lnTo>
                    <a:pt x="7" y="129"/>
                  </a:lnTo>
                  <a:lnTo>
                    <a:pt x="8" y="122"/>
                  </a:lnTo>
                  <a:lnTo>
                    <a:pt x="10" y="115"/>
                  </a:lnTo>
                  <a:lnTo>
                    <a:pt x="12" y="108"/>
                  </a:lnTo>
                  <a:lnTo>
                    <a:pt x="14" y="102"/>
                  </a:lnTo>
                  <a:lnTo>
                    <a:pt x="17" y="95"/>
                  </a:lnTo>
                  <a:lnTo>
                    <a:pt x="19" y="89"/>
                  </a:lnTo>
                  <a:lnTo>
                    <a:pt x="22" y="82"/>
                  </a:lnTo>
                  <a:lnTo>
                    <a:pt x="24" y="76"/>
                  </a:lnTo>
                  <a:lnTo>
                    <a:pt x="27" y="69"/>
                  </a:lnTo>
                  <a:lnTo>
                    <a:pt x="30" y="63"/>
                  </a:lnTo>
                  <a:lnTo>
                    <a:pt x="32" y="57"/>
                  </a:lnTo>
                  <a:lnTo>
                    <a:pt x="35" y="51"/>
                  </a:lnTo>
                  <a:lnTo>
                    <a:pt x="38" y="45"/>
                  </a:lnTo>
                  <a:lnTo>
                    <a:pt x="41" y="39"/>
                  </a:lnTo>
                  <a:lnTo>
                    <a:pt x="44" y="34"/>
                  </a:lnTo>
                  <a:lnTo>
                    <a:pt x="47" y="28"/>
                  </a:lnTo>
                  <a:lnTo>
                    <a:pt x="50" y="23"/>
                  </a:lnTo>
                  <a:lnTo>
                    <a:pt x="53" y="18"/>
                  </a:lnTo>
                  <a:lnTo>
                    <a:pt x="56" y="13"/>
                  </a:lnTo>
                  <a:lnTo>
                    <a:pt x="59" y="8"/>
                  </a:lnTo>
                  <a:lnTo>
                    <a:pt x="62" y="4"/>
                  </a:lnTo>
                  <a:lnTo>
                    <a:pt x="65"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32" name="Freeform 467"/>
            <p:cNvSpPr>
              <a:spLocks/>
            </p:cNvSpPr>
            <p:nvPr/>
          </p:nvSpPr>
          <p:spPr bwMode="auto">
            <a:xfrm rot="5400000">
              <a:off x="1454710" y="2515869"/>
              <a:ext cx="44232" cy="169539"/>
            </a:xfrm>
            <a:custGeom>
              <a:avLst/>
              <a:gdLst>
                <a:gd name="T0" fmla="*/ 2147483647 w 67"/>
                <a:gd name="T1" fmla="*/ 2147483647 h 268"/>
                <a:gd name="T2" fmla="*/ 2147483647 w 67"/>
                <a:gd name="T3" fmla="*/ 2147483647 h 268"/>
                <a:gd name="T4" fmla="*/ 2147483647 w 67"/>
                <a:gd name="T5" fmla="*/ 2147483647 h 268"/>
                <a:gd name="T6" fmla="*/ 2147483647 w 67"/>
                <a:gd name="T7" fmla="*/ 2147483647 h 268"/>
                <a:gd name="T8" fmla="*/ 2147483647 w 67"/>
                <a:gd name="T9" fmla="*/ 2147483647 h 268"/>
                <a:gd name="T10" fmla="*/ 2147483647 w 67"/>
                <a:gd name="T11" fmla="*/ 2147483647 h 268"/>
                <a:gd name="T12" fmla="*/ 2147483647 w 67"/>
                <a:gd name="T13" fmla="*/ 2147483647 h 268"/>
                <a:gd name="T14" fmla="*/ 2147483647 w 67"/>
                <a:gd name="T15" fmla="*/ 2147483647 h 268"/>
                <a:gd name="T16" fmla="*/ 2147483647 w 67"/>
                <a:gd name="T17" fmla="*/ 2147483647 h 268"/>
                <a:gd name="T18" fmla="*/ 2147483647 w 67"/>
                <a:gd name="T19" fmla="*/ 2147483647 h 268"/>
                <a:gd name="T20" fmla="*/ 2147483647 w 67"/>
                <a:gd name="T21" fmla="*/ 2147483647 h 268"/>
                <a:gd name="T22" fmla="*/ 2147483647 w 67"/>
                <a:gd name="T23" fmla="*/ 2147483647 h 268"/>
                <a:gd name="T24" fmla="*/ 2147483647 w 67"/>
                <a:gd name="T25" fmla="*/ 2147483647 h 268"/>
                <a:gd name="T26" fmla="*/ 2147483647 w 67"/>
                <a:gd name="T27" fmla="*/ 2147483647 h 268"/>
                <a:gd name="T28" fmla="*/ 2147483647 w 67"/>
                <a:gd name="T29" fmla="*/ 2147483647 h 268"/>
                <a:gd name="T30" fmla="*/ 2147483647 w 67"/>
                <a:gd name="T31" fmla="*/ 2147483647 h 268"/>
                <a:gd name="T32" fmla="*/ 2147483647 w 67"/>
                <a:gd name="T33" fmla="*/ 2147483647 h 268"/>
                <a:gd name="T34" fmla="*/ 2147483647 w 67"/>
                <a:gd name="T35" fmla="*/ 2147483647 h 268"/>
                <a:gd name="T36" fmla="*/ 2147483647 w 67"/>
                <a:gd name="T37" fmla="*/ 2147483647 h 268"/>
                <a:gd name="T38" fmla="*/ 2147483647 w 67"/>
                <a:gd name="T39" fmla="*/ 2147483647 h 268"/>
                <a:gd name="T40" fmla="*/ 2147483647 w 67"/>
                <a:gd name="T41" fmla="*/ 2147483647 h 268"/>
                <a:gd name="T42" fmla="*/ 2147483647 w 67"/>
                <a:gd name="T43" fmla="*/ 2147483647 h 268"/>
                <a:gd name="T44" fmla="*/ 2147483647 w 67"/>
                <a:gd name="T45" fmla="*/ 2147483647 h 268"/>
                <a:gd name="T46" fmla="*/ 2147483647 w 67"/>
                <a:gd name="T47" fmla="*/ 2147483647 h 268"/>
                <a:gd name="T48" fmla="*/ 2147483647 w 67"/>
                <a:gd name="T49" fmla="*/ 2147483647 h 268"/>
                <a:gd name="T50" fmla="*/ 2147483647 w 67"/>
                <a:gd name="T51" fmla="*/ 2147483647 h 268"/>
                <a:gd name="T52" fmla="*/ 2147483647 w 67"/>
                <a:gd name="T53" fmla="*/ 2147483647 h 268"/>
                <a:gd name="T54" fmla="*/ 2147483647 w 67"/>
                <a:gd name="T55" fmla="*/ 2147483647 h 268"/>
                <a:gd name="T56" fmla="*/ 2147483647 w 67"/>
                <a:gd name="T57" fmla="*/ 2147483647 h 268"/>
                <a:gd name="T58" fmla="*/ 2147483647 w 67"/>
                <a:gd name="T59" fmla="*/ 2147483647 h 268"/>
                <a:gd name="T60" fmla="*/ 2147483647 w 67"/>
                <a:gd name="T61" fmla="*/ 2147483647 h 268"/>
                <a:gd name="T62" fmla="*/ 2147483647 w 67"/>
                <a:gd name="T63" fmla="*/ 2147483647 h 268"/>
                <a:gd name="T64" fmla="*/ 2147483647 w 67"/>
                <a:gd name="T65" fmla="*/ 2147483647 h 268"/>
                <a:gd name="T66" fmla="*/ 2147483647 w 67"/>
                <a:gd name="T67" fmla="*/ 2147483647 h 268"/>
                <a:gd name="T68" fmla="*/ 2147483647 w 67"/>
                <a:gd name="T69" fmla="*/ 2147483647 h 268"/>
                <a:gd name="T70" fmla="*/ 2147483647 w 67"/>
                <a:gd name="T71" fmla="*/ 2147483647 h 268"/>
                <a:gd name="T72" fmla="*/ 2147483647 w 67"/>
                <a:gd name="T73" fmla="*/ 2147483647 h 268"/>
                <a:gd name="T74" fmla="*/ 2147483647 w 67"/>
                <a:gd name="T75" fmla="*/ 2147483647 h 268"/>
                <a:gd name="T76" fmla="*/ 2147483647 w 67"/>
                <a:gd name="T77" fmla="*/ 2147483647 h 268"/>
                <a:gd name="T78" fmla="*/ 2147483647 w 67"/>
                <a:gd name="T79" fmla="*/ 2147483647 h 268"/>
                <a:gd name="T80" fmla="*/ 2147483647 w 67"/>
                <a:gd name="T81" fmla="*/ 2147483647 h 268"/>
                <a:gd name="T82" fmla="*/ 2147483647 w 67"/>
                <a:gd name="T83" fmla="*/ 2147483647 h 268"/>
                <a:gd name="T84" fmla="*/ 2147483647 w 67"/>
                <a:gd name="T85" fmla="*/ 2147483647 h 268"/>
                <a:gd name="T86" fmla="*/ 2147483647 w 67"/>
                <a:gd name="T87" fmla="*/ 2147483647 h 268"/>
                <a:gd name="T88" fmla="*/ 2147483647 w 67"/>
                <a:gd name="T89" fmla="*/ 2147483647 h 268"/>
                <a:gd name="T90" fmla="*/ 2147483647 w 67"/>
                <a:gd name="T91" fmla="*/ 2147483647 h 268"/>
                <a:gd name="T92" fmla="*/ 2147483647 w 67"/>
                <a:gd name="T93" fmla="*/ 2147483647 h 268"/>
                <a:gd name="T94" fmla="*/ 0 w 67"/>
                <a:gd name="T95" fmla="*/ 0 h 2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268"/>
                <a:gd name="T146" fmla="*/ 67 w 67"/>
                <a:gd name="T147" fmla="*/ 268 h 2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268">
                  <a:moveTo>
                    <a:pt x="26" y="267"/>
                  </a:moveTo>
                  <a:lnTo>
                    <a:pt x="31" y="264"/>
                  </a:lnTo>
                  <a:lnTo>
                    <a:pt x="36" y="260"/>
                  </a:lnTo>
                  <a:lnTo>
                    <a:pt x="40" y="257"/>
                  </a:lnTo>
                  <a:lnTo>
                    <a:pt x="44" y="252"/>
                  </a:lnTo>
                  <a:lnTo>
                    <a:pt x="47" y="248"/>
                  </a:lnTo>
                  <a:lnTo>
                    <a:pt x="51" y="243"/>
                  </a:lnTo>
                  <a:lnTo>
                    <a:pt x="54" y="239"/>
                  </a:lnTo>
                  <a:lnTo>
                    <a:pt x="56" y="234"/>
                  </a:lnTo>
                  <a:lnTo>
                    <a:pt x="58" y="228"/>
                  </a:lnTo>
                  <a:lnTo>
                    <a:pt x="60" y="223"/>
                  </a:lnTo>
                  <a:lnTo>
                    <a:pt x="62" y="218"/>
                  </a:lnTo>
                  <a:lnTo>
                    <a:pt x="63" y="212"/>
                  </a:lnTo>
                  <a:lnTo>
                    <a:pt x="64" y="206"/>
                  </a:lnTo>
                  <a:lnTo>
                    <a:pt x="65" y="200"/>
                  </a:lnTo>
                  <a:lnTo>
                    <a:pt x="66" y="194"/>
                  </a:lnTo>
                  <a:lnTo>
                    <a:pt x="66" y="188"/>
                  </a:lnTo>
                  <a:lnTo>
                    <a:pt x="66" y="181"/>
                  </a:lnTo>
                  <a:lnTo>
                    <a:pt x="66" y="175"/>
                  </a:lnTo>
                  <a:lnTo>
                    <a:pt x="66" y="169"/>
                  </a:lnTo>
                  <a:lnTo>
                    <a:pt x="65" y="162"/>
                  </a:lnTo>
                  <a:lnTo>
                    <a:pt x="64" y="155"/>
                  </a:lnTo>
                  <a:lnTo>
                    <a:pt x="63" y="149"/>
                  </a:lnTo>
                  <a:lnTo>
                    <a:pt x="62" y="142"/>
                  </a:lnTo>
                  <a:lnTo>
                    <a:pt x="61" y="135"/>
                  </a:lnTo>
                  <a:lnTo>
                    <a:pt x="59" y="129"/>
                  </a:lnTo>
                  <a:lnTo>
                    <a:pt x="57" y="122"/>
                  </a:lnTo>
                  <a:lnTo>
                    <a:pt x="55" y="115"/>
                  </a:lnTo>
                  <a:lnTo>
                    <a:pt x="53" y="108"/>
                  </a:lnTo>
                  <a:lnTo>
                    <a:pt x="51" y="102"/>
                  </a:lnTo>
                  <a:lnTo>
                    <a:pt x="49" y="95"/>
                  </a:lnTo>
                  <a:lnTo>
                    <a:pt x="47" y="89"/>
                  </a:lnTo>
                  <a:lnTo>
                    <a:pt x="44" y="82"/>
                  </a:lnTo>
                  <a:lnTo>
                    <a:pt x="42" y="76"/>
                  </a:lnTo>
                  <a:lnTo>
                    <a:pt x="39" y="69"/>
                  </a:lnTo>
                  <a:lnTo>
                    <a:pt x="36" y="63"/>
                  </a:lnTo>
                  <a:lnTo>
                    <a:pt x="33" y="57"/>
                  </a:lnTo>
                  <a:lnTo>
                    <a:pt x="30" y="51"/>
                  </a:lnTo>
                  <a:lnTo>
                    <a:pt x="28" y="45"/>
                  </a:lnTo>
                  <a:lnTo>
                    <a:pt x="25" y="39"/>
                  </a:lnTo>
                  <a:lnTo>
                    <a:pt x="22" y="34"/>
                  </a:lnTo>
                  <a:lnTo>
                    <a:pt x="19" y="28"/>
                  </a:lnTo>
                  <a:lnTo>
                    <a:pt x="16" y="23"/>
                  </a:lnTo>
                  <a:lnTo>
                    <a:pt x="12" y="18"/>
                  </a:lnTo>
                  <a:lnTo>
                    <a:pt x="9" y="13"/>
                  </a:lnTo>
                  <a:lnTo>
                    <a:pt x="6" y="8"/>
                  </a:lnTo>
                  <a:lnTo>
                    <a:pt x="3" y="4"/>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33" name="Freeform 468"/>
            <p:cNvSpPr>
              <a:spLocks/>
            </p:cNvSpPr>
            <p:nvPr/>
          </p:nvSpPr>
          <p:spPr bwMode="auto">
            <a:xfrm rot="5400000">
              <a:off x="1292504" y="2746895"/>
              <a:ext cx="53183" cy="83982"/>
            </a:xfrm>
            <a:custGeom>
              <a:avLst/>
              <a:gdLst>
                <a:gd name="T0" fmla="*/ 0 w 80"/>
                <a:gd name="T1" fmla="*/ 2147483647 h 140"/>
                <a:gd name="T2" fmla="*/ 2147483647 w 80"/>
                <a:gd name="T3" fmla="*/ 2147483647 h 140"/>
                <a:gd name="T4" fmla="*/ 2147483647 w 80"/>
                <a:gd name="T5" fmla="*/ 2147483647 h 140"/>
                <a:gd name="T6" fmla="*/ 2147483647 w 80"/>
                <a:gd name="T7" fmla="*/ 2147483647 h 140"/>
                <a:gd name="T8" fmla="*/ 2147483647 w 80"/>
                <a:gd name="T9" fmla="*/ 2147483647 h 140"/>
                <a:gd name="T10" fmla="*/ 2147483647 w 80"/>
                <a:gd name="T11" fmla="*/ 2147483647 h 140"/>
                <a:gd name="T12" fmla="*/ 2147483647 w 80"/>
                <a:gd name="T13" fmla="*/ 2147483647 h 140"/>
                <a:gd name="T14" fmla="*/ 2147483647 w 80"/>
                <a:gd name="T15" fmla="*/ 2147483647 h 140"/>
                <a:gd name="T16" fmla="*/ 2147483647 w 80"/>
                <a:gd name="T17" fmla="*/ 2147483647 h 140"/>
                <a:gd name="T18" fmla="*/ 2147483647 w 80"/>
                <a:gd name="T19" fmla="*/ 2147483647 h 140"/>
                <a:gd name="T20" fmla="*/ 2147483647 w 80"/>
                <a:gd name="T21" fmla="*/ 2147483647 h 140"/>
                <a:gd name="T22" fmla="*/ 2147483647 w 80"/>
                <a:gd name="T23" fmla="*/ 2147483647 h 140"/>
                <a:gd name="T24" fmla="*/ 2147483647 w 80"/>
                <a:gd name="T25" fmla="*/ 2147483647 h 140"/>
                <a:gd name="T26" fmla="*/ 2147483647 w 80"/>
                <a:gd name="T27" fmla="*/ 2147483647 h 140"/>
                <a:gd name="T28" fmla="*/ 2147483647 w 80"/>
                <a:gd name="T29" fmla="*/ 2147483647 h 140"/>
                <a:gd name="T30" fmla="*/ 2147483647 w 80"/>
                <a:gd name="T31" fmla="*/ 2147483647 h 140"/>
                <a:gd name="T32" fmla="*/ 2147483647 w 80"/>
                <a:gd name="T33" fmla="*/ 2147483647 h 140"/>
                <a:gd name="T34" fmla="*/ 2147483647 w 80"/>
                <a:gd name="T35" fmla="*/ 2147483647 h 140"/>
                <a:gd name="T36" fmla="*/ 2147483647 w 80"/>
                <a:gd name="T37" fmla="*/ 2147483647 h 140"/>
                <a:gd name="T38" fmla="*/ 2147483647 w 80"/>
                <a:gd name="T39" fmla="*/ 2147483647 h 140"/>
                <a:gd name="T40" fmla="*/ 2147483647 w 80"/>
                <a:gd name="T41" fmla="*/ 2147483647 h 140"/>
                <a:gd name="T42" fmla="*/ 2147483647 w 80"/>
                <a:gd name="T43" fmla="*/ 2147483647 h 140"/>
                <a:gd name="T44" fmla="*/ 2147483647 w 80"/>
                <a:gd name="T45" fmla="*/ 2147483647 h 140"/>
                <a:gd name="T46" fmla="*/ 2147483647 w 80"/>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140"/>
                <a:gd name="T74" fmla="*/ 80 w 80"/>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140">
                  <a:moveTo>
                    <a:pt x="0" y="139"/>
                  </a:moveTo>
                  <a:lnTo>
                    <a:pt x="2" y="130"/>
                  </a:lnTo>
                  <a:lnTo>
                    <a:pt x="4" y="123"/>
                  </a:lnTo>
                  <a:lnTo>
                    <a:pt x="7" y="115"/>
                  </a:lnTo>
                  <a:lnTo>
                    <a:pt x="9" y="108"/>
                  </a:lnTo>
                  <a:lnTo>
                    <a:pt x="11" y="101"/>
                  </a:lnTo>
                  <a:lnTo>
                    <a:pt x="13" y="94"/>
                  </a:lnTo>
                  <a:lnTo>
                    <a:pt x="15" y="87"/>
                  </a:lnTo>
                  <a:lnTo>
                    <a:pt x="17" y="81"/>
                  </a:lnTo>
                  <a:lnTo>
                    <a:pt x="19" y="75"/>
                  </a:lnTo>
                  <a:lnTo>
                    <a:pt x="22" y="69"/>
                  </a:lnTo>
                  <a:lnTo>
                    <a:pt x="25" y="63"/>
                  </a:lnTo>
                  <a:lnTo>
                    <a:pt x="27" y="57"/>
                  </a:lnTo>
                  <a:lnTo>
                    <a:pt x="30" y="52"/>
                  </a:lnTo>
                  <a:lnTo>
                    <a:pt x="34" y="47"/>
                  </a:lnTo>
                  <a:lnTo>
                    <a:pt x="37" y="41"/>
                  </a:lnTo>
                  <a:lnTo>
                    <a:pt x="41" y="36"/>
                  </a:lnTo>
                  <a:lnTo>
                    <a:pt x="45" y="31"/>
                  </a:lnTo>
                  <a:lnTo>
                    <a:pt x="50" y="26"/>
                  </a:lnTo>
                  <a:lnTo>
                    <a:pt x="55" y="21"/>
                  </a:lnTo>
                  <a:lnTo>
                    <a:pt x="60" y="16"/>
                  </a:lnTo>
                  <a:lnTo>
                    <a:pt x="66" y="11"/>
                  </a:lnTo>
                  <a:lnTo>
                    <a:pt x="73" y="5"/>
                  </a:lnTo>
                  <a:lnTo>
                    <a:pt x="79"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34" name="Freeform 469"/>
            <p:cNvSpPr>
              <a:spLocks/>
            </p:cNvSpPr>
            <p:nvPr/>
          </p:nvSpPr>
          <p:spPr bwMode="auto">
            <a:xfrm rot="5400000">
              <a:off x="716039" y="2118407"/>
              <a:ext cx="797749" cy="559533"/>
            </a:xfrm>
            <a:custGeom>
              <a:avLst/>
              <a:gdLst>
                <a:gd name="T0" fmla="*/ 2147483647 w 1205"/>
                <a:gd name="T1" fmla="*/ 2147483647 h 851"/>
                <a:gd name="T2" fmla="*/ 2147483647 w 1205"/>
                <a:gd name="T3" fmla="*/ 2147483647 h 851"/>
                <a:gd name="T4" fmla="*/ 2147483647 w 1205"/>
                <a:gd name="T5" fmla="*/ 2147483647 h 851"/>
                <a:gd name="T6" fmla="*/ 2147483647 w 1205"/>
                <a:gd name="T7" fmla="*/ 2147483647 h 851"/>
                <a:gd name="T8" fmla="*/ 2147483647 w 1205"/>
                <a:gd name="T9" fmla="*/ 2147483647 h 851"/>
                <a:gd name="T10" fmla="*/ 2147483647 w 1205"/>
                <a:gd name="T11" fmla="*/ 2147483647 h 851"/>
                <a:gd name="T12" fmla="*/ 2147483647 w 1205"/>
                <a:gd name="T13" fmla="*/ 2147483647 h 851"/>
                <a:gd name="T14" fmla="*/ 2147483647 w 1205"/>
                <a:gd name="T15" fmla="*/ 2147483647 h 851"/>
                <a:gd name="T16" fmla="*/ 2147483647 w 1205"/>
                <a:gd name="T17" fmla="*/ 2147483647 h 851"/>
                <a:gd name="T18" fmla="*/ 2147483647 w 1205"/>
                <a:gd name="T19" fmla="*/ 2147483647 h 851"/>
                <a:gd name="T20" fmla="*/ 2147483647 w 1205"/>
                <a:gd name="T21" fmla="*/ 2147483647 h 851"/>
                <a:gd name="T22" fmla="*/ 2147483647 w 1205"/>
                <a:gd name="T23" fmla="*/ 2147483647 h 851"/>
                <a:gd name="T24" fmla="*/ 2147483647 w 1205"/>
                <a:gd name="T25" fmla="*/ 2147483647 h 851"/>
                <a:gd name="T26" fmla="*/ 2147483647 w 1205"/>
                <a:gd name="T27" fmla="*/ 2147483647 h 851"/>
                <a:gd name="T28" fmla="*/ 2147483647 w 1205"/>
                <a:gd name="T29" fmla="*/ 2147483647 h 851"/>
                <a:gd name="T30" fmla="*/ 2147483647 w 1205"/>
                <a:gd name="T31" fmla="*/ 2147483647 h 851"/>
                <a:gd name="T32" fmla="*/ 2147483647 w 1205"/>
                <a:gd name="T33" fmla="*/ 2147483647 h 851"/>
                <a:gd name="T34" fmla="*/ 2147483647 w 1205"/>
                <a:gd name="T35" fmla="*/ 2147483647 h 851"/>
                <a:gd name="T36" fmla="*/ 2147483647 w 1205"/>
                <a:gd name="T37" fmla="*/ 2147483647 h 851"/>
                <a:gd name="T38" fmla="*/ 2147483647 w 1205"/>
                <a:gd name="T39" fmla="*/ 2147483647 h 851"/>
                <a:gd name="T40" fmla="*/ 2147483647 w 1205"/>
                <a:gd name="T41" fmla="*/ 2147483647 h 851"/>
                <a:gd name="T42" fmla="*/ 2147483647 w 1205"/>
                <a:gd name="T43" fmla="*/ 2147483647 h 851"/>
                <a:gd name="T44" fmla="*/ 2147483647 w 1205"/>
                <a:gd name="T45" fmla="*/ 2147483647 h 851"/>
                <a:gd name="T46" fmla="*/ 2147483647 w 1205"/>
                <a:gd name="T47" fmla="*/ 2147483647 h 851"/>
                <a:gd name="T48" fmla="*/ 2147483647 w 1205"/>
                <a:gd name="T49" fmla="*/ 2147483647 h 851"/>
                <a:gd name="T50" fmla="*/ 2147483647 w 1205"/>
                <a:gd name="T51" fmla="*/ 2147483647 h 851"/>
                <a:gd name="T52" fmla="*/ 2147483647 w 1205"/>
                <a:gd name="T53" fmla="*/ 2147483647 h 851"/>
                <a:gd name="T54" fmla="*/ 2147483647 w 1205"/>
                <a:gd name="T55" fmla="*/ 2147483647 h 851"/>
                <a:gd name="T56" fmla="*/ 2147483647 w 1205"/>
                <a:gd name="T57" fmla="*/ 2147483647 h 851"/>
                <a:gd name="T58" fmla="*/ 2147483647 w 1205"/>
                <a:gd name="T59" fmla="*/ 2147483647 h 851"/>
                <a:gd name="T60" fmla="*/ 2147483647 w 1205"/>
                <a:gd name="T61" fmla="*/ 2147483647 h 851"/>
                <a:gd name="T62" fmla="*/ 2147483647 w 1205"/>
                <a:gd name="T63" fmla="*/ 2147483647 h 851"/>
                <a:gd name="T64" fmla="*/ 2147483647 w 1205"/>
                <a:gd name="T65" fmla="*/ 2147483647 h 851"/>
                <a:gd name="T66" fmla="*/ 2147483647 w 1205"/>
                <a:gd name="T67" fmla="*/ 2147483647 h 851"/>
                <a:gd name="T68" fmla="*/ 2147483647 w 1205"/>
                <a:gd name="T69" fmla="*/ 0 h 851"/>
                <a:gd name="T70" fmla="*/ 2147483647 w 1205"/>
                <a:gd name="T71" fmla="*/ 2147483647 h 851"/>
                <a:gd name="T72" fmla="*/ 2147483647 w 1205"/>
                <a:gd name="T73" fmla="*/ 2147483647 h 851"/>
                <a:gd name="T74" fmla="*/ 2147483647 w 1205"/>
                <a:gd name="T75" fmla="*/ 2147483647 h 851"/>
                <a:gd name="T76" fmla="*/ 2147483647 w 1205"/>
                <a:gd name="T77" fmla="*/ 2147483647 h 851"/>
                <a:gd name="T78" fmla="*/ 2147483647 w 1205"/>
                <a:gd name="T79" fmla="*/ 2147483647 h 851"/>
                <a:gd name="T80" fmla="*/ 2147483647 w 1205"/>
                <a:gd name="T81" fmla="*/ 2147483647 h 851"/>
                <a:gd name="T82" fmla="*/ 2147483647 w 1205"/>
                <a:gd name="T83" fmla="*/ 2147483647 h 851"/>
                <a:gd name="T84" fmla="*/ 2147483647 w 1205"/>
                <a:gd name="T85" fmla="*/ 2147483647 h 851"/>
                <a:gd name="T86" fmla="*/ 2147483647 w 1205"/>
                <a:gd name="T87" fmla="*/ 2147483647 h 851"/>
                <a:gd name="T88" fmla="*/ 2147483647 w 1205"/>
                <a:gd name="T89" fmla="*/ 2147483647 h 851"/>
                <a:gd name="T90" fmla="*/ 0 w 1205"/>
                <a:gd name="T91" fmla="*/ 2147483647 h 851"/>
                <a:gd name="T92" fmla="*/ 2147483647 w 1205"/>
                <a:gd name="T93" fmla="*/ 2147483647 h 851"/>
                <a:gd name="T94" fmla="*/ 2147483647 w 1205"/>
                <a:gd name="T95" fmla="*/ 2147483647 h 851"/>
                <a:gd name="T96" fmla="*/ 2147483647 w 1205"/>
                <a:gd name="T97" fmla="*/ 2147483647 h 851"/>
                <a:gd name="T98" fmla="*/ 2147483647 w 1205"/>
                <a:gd name="T99" fmla="*/ 2147483647 h 851"/>
                <a:gd name="T100" fmla="*/ 2147483647 w 1205"/>
                <a:gd name="T101" fmla="*/ 2147483647 h 851"/>
                <a:gd name="T102" fmla="*/ 2147483647 w 1205"/>
                <a:gd name="T103" fmla="*/ 2147483647 h 851"/>
                <a:gd name="T104" fmla="*/ 2147483647 w 1205"/>
                <a:gd name="T105" fmla="*/ 2147483647 h 851"/>
                <a:gd name="T106" fmla="*/ 2147483647 w 1205"/>
                <a:gd name="T107" fmla="*/ 2147483647 h 851"/>
                <a:gd name="T108" fmla="*/ 2147483647 w 1205"/>
                <a:gd name="T109" fmla="*/ 2147483647 h 851"/>
                <a:gd name="T110" fmla="*/ 2147483647 w 1205"/>
                <a:gd name="T111" fmla="*/ 2147483647 h 851"/>
                <a:gd name="T112" fmla="*/ 2147483647 w 1205"/>
                <a:gd name="T113" fmla="*/ 2147483647 h 851"/>
                <a:gd name="T114" fmla="*/ 2147483647 w 1205"/>
                <a:gd name="T115" fmla="*/ 2147483647 h 851"/>
                <a:gd name="T116" fmla="*/ 2147483647 w 1205"/>
                <a:gd name="T117" fmla="*/ 2147483647 h 851"/>
                <a:gd name="T118" fmla="*/ 2147483647 w 1205"/>
                <a:gd name="T119" fmla="*/ 2147483647 h 851"/>
                <a:gd name="T120" fmla="*/ 2147483647 w 1205"/>
                <a:gd name="T121" fmla="*/ 2147483647 h 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5"/>
                <a:gd name="T184" fmla="*/ 0 h 851"/>
                <a:gd name="T185" fmla="*/ 1205 w 1205"/>
                <a:gd name="T186" fmla="*/ 851 h 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5" h="851">
                  <a:moveTo>
                    <a:pt x="602" y="850"/>
                  </a:moveTo>
                  <a:lnTo>
                    <a:pt x="610" y="850"/>
                  </a:lnTo>
                  <a:lnTo>
                    <a:pt x="617" y="850"/>
                  </a:lnTo>
                  <a:lnTo>
                    <a:pt x="625" y="850"/>
                  </a:lnTo>
                  <a:lnTo>
                    <a:pt x="632" y="850"/>
                  </a:lnTo>
                  <a:lnTo>
                    <a:pt x="640" y="849"/>
                  </a:lnTo>
                  <a:lnTo>
                    <a:pt x="647" y="849"/>
                  </a:lnTo>
                  <a:lnTo>
                    <a:pt x="655" y="849"/>
                  </a:lnTo>
                  <a:lnTo>
                    <a:pt x="662" y="848"/>
                  </a:lnTo>
                  <a:lnTo>
                    <a:pt x="670" y="847"/>
                  </a:lnTo>
                  <a:lnTo>
                    <a:pt x="677" y="847"/>
                  </a:lnTo>
                  <a:lnTo>
                    <a:pt x="685" y="846"/>
                  </a:lnTo>
                  <a:lnTo>
                    <a:pt x="692" y="845"/>
                  </a:lnTo>
                  <a:lnTo>
                    <a:pt x="699" y="844"/>
                  </a:lnTo>
                  <a:lnTo>
                    <a:pt x="707" y="843"/>
                  </a:lnTo>
                  <a:lnTo>
                    <a:pt x="714" y="842"/>
                  </a:lnTo>
                  <a:lnTo>
                    <a:pt x="721" y="841"/>
                  </a:lnTo>
                  <a:lnTo>
                    <a:pt x="728" y="840"/>
                  </a:lnTo>
                  <a:lnTo>
                    <a:pt x="736" y="839"/>
                  </a:lnTo>
                  <a:lnTo>
                    <a:pt x="743" y="838"/>
                  </a:lnTo>
                  <a:lnTo>
                    <a:pt x="750" y="836"/>
                  </a:lnTo>
                  <a:lnTo>
                    <a:pt x="757" y="835"/>
                  </a:lnTo>
                  <a:lnTo>
                    <a:pt x="764" y="833"/>
                  </a:lnTo>
                  <a:lnTo>
                    <a:pt x="771" y="832"/>
                  </a:lnTo>
                  <a:lnTo>
                    <a:pt x="778" y="830"/>
                  </a:lnTo>
                  <a:lnTo>
                    <a:pt x="785" y="829"/>
                  </a:lnTo>
                  <a:lnTo>
                    <a:pt x="792" y="827"/>
                  </a:lnTo>
                  <a:lnTo>
                    <a:pt x="799" y="825"/>
                  </a:lnTo>
                  <a:lnTo>
                    <a:pt x="806" y="823"/>
                  </a:lnTo>
                  <a:lnTo>
                    <a:pt x="812" y="821"/>
                  </a:lnTo>
                  <a:lnTo>
                    <a:pt x="819" y="819"/>
                  </a:lnTo>
                  <a:lnTo>
                    <a:pt x="826" y="817"/>
                  </a:lnTo>
                  <a:lnTo>
                    <a:pt x="833" y="815"/>
                  </a:lnTo>
                  <a:lnTo>
                    <a:pt x="839" y="813"/>
                  </a:lnTo>
                  <a:lnTo>
                    <a:pt x="846" y="811"/>
                  </a:lnTo>
                  <a:lnTo>
                    <a:pt x="852" y="808"/>
                  </a:lnTo>
                  <a:lnTo>
                    <a:pt x="859" y="806"/>
                  </a:lnTo>
                  <a:lnTo>
                    <a:pt x="865" y="803"/>
                  </a:lnTo>
                  <a:lnTo>
                    <a:pt x="872" y="801"/>
                  </a:lnTo>
                  <a:lnTo>
                    <a:pt x="878" y="798"/>
                  </a:lnTo>
                  <a:lnTo>
                    <a:pt x="885" y="796"/>
                  </a:lnTo>
                  <a:lnTo>
                    <a:pt x="891" y="793"/>
                  </a:lnTo>
                  <a:lnTo>
                    <a:pt x="897" y="790"/>
                  </a:lnTo>
                  <a:lnTo>
                    <a:pt x="903" y="787"/>
                  </a:lnTo>
                  <a:lnTo>
                    <a:pt x="910" y="784"/>
                  </a:lnTo>
                  <a:lnTo>
                    <a:pt x="916" y="782"/>
                  </a:lnTo>
                  <a:lnTo>
                    <a:pt x="922" y="779"/>
                  </a:lnTo>
                  <a:lnTo>
                    <a:pt x="928" y="775"/>
                  </a:lnTo>
                  <a:lnTo>
                    <a:pt x="934" y="772"/>
                  </a:lnTo>
                  <a:lnTo>
                    <a:pt x="940" y="769"/>
                  </a:lnTo>
                  <a:lnTo>
                    <a:pt x="946" y="766"/>
                  </a:lnTo>
                  <a:lnTo>
                    <a:pt x="951" y="763"/>
                  </a:lnTo>
                  <a:lnTo>
                    <a:pt x="957" y="759"/>
                  </a:lnTo>
                  <a:lnTo>
                    <a:pt x="963" y="756"/>
                  </a:lnTo>
                  <a:lnTo>
                    <a:pt x="968" y="752"/>
                  </a:lnTo>
                  <a:lnTo>
                    <a:pt x="974" y="749"/>
                  </a:lnTo>
                  <a:lnTo>
                    <a:pt x="980" y="745"/>
                  </a:lnTo>
                  <a:lnTo>
                    <a:pt x="985" y="742"/>
                  </a:lnTo>
                  <a:lnTo>
                    <a:pt x="990" y="738"/>
                  </a:lnTo>
                  <a:lnTo>
                    <a:pt x="996" y="734"/>
                  </a:lnTo>
                  <a:lnTo>
                    <a:pt x="1001" y="730"/>
                  </a:lnTo>
                  <a:lnTo>
                    <a:pt x="1006" y="726"/>
                  </a:lnTo>
                  <a:lnTo>
                    <a:pt x="1012" y="722"/>
                  </a:lnTo>
                  <a:lnTo>
                    <a:pt x="1017" y="718"/>
                  </a:lnTo>
                  <a:lnTo>
                    <a:pt x="1022" y="714"/>
                  </a:lnTo>
                  <a:lnTo>
                    <a:pt x="1027" y="710"/>
                  </a:lnTo>
                  <a:lnTo>
                    <a:pt x="1032" y="706"/>
                  </a:lnTo>
                  <a:lnTo>
                    <a:pt x="1038" y="701"/>
                  </a:lnTo>
                  <a:lnTo>
                    <a:pt x="1043" y="696"/>
                  </a:lnTo>
                  <a:lnTo>
                    <a:pt x="1049" y="691"/>
                  </a:lnTo>
                  <a:lnTo>
                    <a:pt x="1054" y="686"/>
                  </a:lnTo>
                  <a:lnTo>
                    <a:pt x="1059" y="681"/>
                  </a:lnTo>
                  <a:lnTo>
                    <a:pt x="1064" y="676"/>
                  </a:lnTo>
                  <a:lnTo>
                    <a:pt x="1069" y="671"/>
                  </a:lnTo>
                  <a:lnTo>
                    <a:pt x="1074" y="666"/>
                  </a:lnTo>
                  <a:lnTo>
                    <a:pt x="1079" y="661"/>
                  </a:lnTo>
                  <a:lnTo>
                    <a:pt x="1084" y="656"/>
                  </a:lnTo>
                  <a:lnTo>
                    <a:pt x="1088" y="650"/>
                  </a:lnTo>
                  <a:lnTo>
                    <a:pt x="1093" y="645"/>
                  </a:lnTo>
                  <a:lnTo>
                    <a:pt x="1098" y="640"/>
                  </a:lnTo>
                  <a:lnTo>
                    <a:pt x="1102" y="634"/>
                  </a:lnTo>
                  <a:lnTo>
                    <a:pt x="1106" y="629"/>
                  </a:lnTo>
                  <a:lnTo>
                    <a:pt x="1111" y="623"/>
                  </a:lnTo>
                  <a:lnTo>
                    <a:pt x="1115" y="617"/>
                  </a:lnTo>
                  <a:lnTo>
                    <a:pt x="1119" y="612"/>
                  </a:lnTo>
                  <a:lnTo>
                    <a:pt x="1123" y="606"/>
                  </a:lnTo>
                  <a:lnTo>
                    <a:pt x="1127" y="600"/>
                  </a:lnTo>
                  <a:lnTo>
                    <a:pt x="1131" y="595"/>
                  </a:lnTo>
                  <a:lnTo>
                    <a:pt x="1134" y="589"/>
                  </a:lnTo>
                  <a:lnTo>
                    <a:pt x="1138" y="583"/>
                  </a:lnTo>
                  <a:lnTo>
                    <a:pt x="1142" y="577"/>
                  </a:lnTo>
                  <a:lnTo>
                    <a:pt x="1145" y="571"/>
                  </a:lnTo>
                  <a:lnTo>
                    <a:pt x="1148" y="565"/>
                  </a:lnTo>
                  <a:lnTo>
                    <a:pt x="1152" y="559"/>
                  </a:lnTo>
                  <a:lnTo>
                    <a:pt x="1155" y="553"/>
                  </a:lnTo>
                  <a:lnTo>
                    <a:pt x="1158" y="547"/>
                  </a:lnTo>
                  <a:lnTo>
                    <a:pt x="1161" y="541"/>
                  </a:lnTo>
                  <a:lnTo>
                    <a:pt x="1164" y="534"/>
                  </a:lnTo>
                  <a:lnTo>
                    <a:pt x="1167" y="528"/>
                  </a:lnTo>
                  <a:lnTo>
                    <a:pt x="1170" y="522"/>
                  </a:lnTo>
                  <a:lnTo>
                    <a:pt x="1172" y="516"/>
                  </a:lnTo>
                  <a:lnTo>
                    <a:pt x="1175" y="509"/>
                  </a:lnTo>
                  <a:lnTo>
                    <a:pt x="1177" y="503"/>
                  </a:lnTo>
                  <a:lnTo>
                    <a:pt x="1179" y="497"/>
                  </a:lnTo>
                  <a:lnTo>
                    <a:pt x="1182" y="490"/>
                  </a:lnTo>
                  <a:lnTo>
                    <a:pt x="1184" y="484"/>
                  </a:lnTo>
                  <a:lnTo>
                    <a:pt x="1186" y="477"/>
                  </a:lnTo>
                  <a:lnTo>
                    <a:pt x="1188" y="471"/>
                  </a:lnTo>
                  <a:lnTo>
                    <a:pt x="1189" y="464"/>
                  </a:lnTo>
                  <a:lnTo>
                    <a:pt x="1191" y="457"/>
                  </a:lnTo>
                  <a:lnTo>
                    <a:pt x="1193" y="451"/>
                  </a:lnTo>
                  <a:lnTo>
                    <a:pt x="1194" y="444"/>
                  </a:lnTo>
                  <a:lnTo>
                    <a:pt x="1196" y="438"/>
                  </a:lnTo>
                  <a:lnTo>
                    <a:pt x="1197" y="431"/>
                  </a:lnTo>
                  <a:lnTo>
                    <a:pt x="1198" y="424"/>
                  </a:lnTo>
                  <a:lnTo>
                    <a:pt x="1199" y="417"/>
                  </a:lnTo>
                  <a:lnTo>
                    <a:pt x="1200" y="411"/>
                  </a:lnTo>
                  <a:lnTo>
                    <a:pt x="1201" y="404"/>
                  </a:lnTo>
                  <a:lnTo>
                    <a:pt x="1202" y="397"/>
                  </a:lnTo>
                  <a:lnTo>
                    <a:pt x="1202" y="390"/>
                  </a:lnTo>
                  <a:lnTo>
                    <a:pt x="1203" y="383"/>
                  </a:lnTo>
                  <a:lnTo>
                    <a:pt x="1203" y="377"/>
                  </a:lnTo>
                  <a:lnTo>
                    <a:pt x="1204" y="370"/>
                  </a:lnTo>
                  <a:lnTo>
                    <a:pt x="1204" y="363"/>
                  </a:lnTo>
                  <a:lnTo>
                    <a:pt x="1204" y="356"/>
                  </a:lnTo>
                  <a:lnTo>
                    <a:pt x="1204" y="349"/>
                  </a:lnTo>
                  <a:lnTo>
                    <a:pt x="1203" y="341"/>
                  </a:lnTo>
                  <a:lnTo>
                    <a:pt x="1203" y="334"/>
                  </a:lnTo>
                  <a:lnTo>
                    <a:pt x="1203" y="327"/>
                  </a:lnTo>
                  <a:lnTo>
                    <a:pt x="1202" y="320"/>
                  </a:lnTo>
                  <a:lnTo>
                    <a:pt x="1202" y="313"/>
                  </a:lnTo>
                  <a:lnTo>
                    <a:pt x="1201" y="306"/>
                  </a:lnTo>
                  <a:lnTo>
                    <a:pt x="1200" y="299"/>
                  </a:lnTo>
                  <a:lnTo>
                    <a:pt x="1199" y="291"/>
                  </a:lnTo>
                  <a:lnTo>
                    <a:pt x="1198" y="284"/>
                  </a:lnTo>
                  <a:lnTo>
                    <a:pt x="1196" y="277"/>
                  </a:lnTo>
                  <a:lnTo>
                    <a:pt x="1195" y="271"/>
                  </a:lnTo>
                  <a:lnTo>
                    <a:pt x="1194" y="264"/>
                  </a:lnTo>
                  <a:lnTo>
                    <a:pt x="1192" y="257"/>
                  </a:lnTo>
                  <a:lnTo>
                    <a:pt x="1190" y="250"/>
                  </a:lnTo>
                  <a:lnTo>
                    <a:pt x="1188" y="243"/>
                  </a:lnTo>
                  <a:lnTo>
                    <a:pt x="1186" y="237"/>
                  </a:lnTo>
                  <a:lnTo>
                    <a:pt x="1184" y="230"/>
                  </a:lnTo>
                  <a:lnTo>
                    <a:pt x="1182" y="223"/>
                  </a:lnTo>
                  <a:lnTo>
                    <a:pt x="1180" y="217"/>
                  </a:lnTo>
                  <a:lnTo>
                    <a:pt x="1178" y="210"/>
                  </a:lnTo>
                  <a:lnTo>
                    <a:pt x="1175" y="204"/>
                  </a:lnTo>
                  <a:lnTo>
                    <a:pt x="1172" y="198"/>
                  </a:lnTo>
                  <a:lnTo>
                    <a:pt x="1170" y="191"/>
                  </a:lnTo>
                  <a:lnTo>
                    <a:pt x="1167" y="185"/>
                  </a:lnTo>
                  <a:lnTo>
                    <a:pt x="1164" y="179"/>
                  </a:lnTo>
                  <a:lnTo>
                    <a:pt x="1161" y="174"/>
                  </a:lnTo>
                  <a:lnTo>
                    <a:pt x="1158" y="168"/>
                  </a:lnTo>
                  <a:lnTo>
                    <a:pt x="1154" y="162"/>
                  </a:lnTo>
                  <a:lnTo>
                    <a:pt x="1151" y="156"/>
                  </a:lnTo>
                  <a:lnTo>
                    <a:pt x="1148" y="150"/>
                  </a:lnTo>
                  <a:lnTo>
                    <a:pt x="1144" y="145"/>
                  </a:lnTo>
                  <a:lnTo>
                    <a:pt x="1140" y="139"/>
                  </a:lnTo>
                  <a:lnTo>
                    <a:pt x="1137" y="133"/>
                  </a:lnTo>
                  <a:lnTo>
                    <a:pt x="1133" y="128"/>
                  </a:lnTo>
                  <a:lnTo>
                    <a:pt x="1129" y="123"/>
                  </a:lnTo>
                  <a:lnTo>
                    <a:pt x="1125" y="117"/>
                  </a:lnTo>
                  <a:lnTo>
                    <a:pt x="1120" y="112"/>
                  </a:lnTo>
                  <a:lnTo>
                    <a:pt x="1116" y="107"/>
                  </a:lnTo>
                  <a:lnTo>
                    <a:pt x="1112" y="102"/>
                  </a:lnTo>
                  <a:lnTo>
                    <a:pt x="1107" y="97"/>
                  </a:lnTo>
                  <a:lnTo>
                    <a:pt x="1103" y="92"/>
                  </a:lnTo>
                  <a:lnTo>
                    <a:pt x="1098" y="88"/>
                  </a:lnTo>
                  <a:lnTo>
                    <a:pt x="1093" y="83"/>
                  </a:lnTo>
                  <a:lnTo>
                    <a:pt x="1088" y="79"/>
                  </a:lnTo>
                  <a:lnTo>
                    <a:pt x="1083" y="74"/>
                  </a:lnTo>
                  <a:lnTo>
                    <a:pt x="1078" y="70"/>
                  </a:lnTo>
                  <a:lnTo>
                    <a:pt x="1073" y="66"/>
                  </a:lnTo>
                  <a:lnTo>
                    <a:pt x="1068" y="62"/>
                  </a:lnTo>
                  <a:lnTo>
                    <a:pt x="1062" y="58"/>
                  </a:lnTo>
                  <a:lnTo>
                    <a:pt x="1057" y="54"/>
                  </a:lnTo>
                  <a:lnTo>
                    <a:pt x="1051" y="51"/>
                  </a:lnTo>
                  <a:lnTo>
                    <a:pt x="1046" y="47"/>
                  </a:lnTo>
                  <a:lnTo>
                    <a:pt x="1040" y="44"/>
                  </a:lnTo>
                  <a:lnTo>
                    <a:pt x="1034" y="40"/>
                  </a:lnTo>
                  <a:lnTo>
                    <a:pt x="1028" y="37"/>
                  </a:lnTo>
                  <a:lnTo>
                    <a:pt x="1023" y="35"/>
                  </a:lnTo>
                  <a:lnTo>
                    <a:pt x="1018" y="32"/>
                  </a:lnTo>
                  <a:lnTo>
                    <a:pt x="1012" y="30"/>
                  </a:lnTo>
                  <a:lnTo>
                    <a:pt x="1007" y="27"/>
                  </a:lnTo>
                  <a:lnTo>
                    <a:pt x="1002" y="25"/>
                  </a:lnTo>
                  <a:lnTo>
                    <a:pt x="996" y="23"/>
                  </a:lnTo>
                  <a:lnTo>
                    <a:pt x="990" y="21"/>
                  </a:lnTo>
                  <a:lnTo>
                    <a:pt x="985" y="19"/>
                  </a:lnTo>
                  <a:lnTo>
                    <a:pt x="979" y="18"/>
                  </a:lnTo>
                  <a:lnTo>
                    <a:pt x="973" y="16"/>
                  </a:lnTo>
                  <a:lnTo>
                    <a:pt x="967" y="14"/>
                  </a:lnTo>
                  <a:lnTo>
                    <a:pt x="961" y="13"/>
                  </a:lnTo>
                  <a:lnTo>
                    <a:pt x="955" y="11"/>
                  </a:lnTo>
                  <a:lnTo>
                    <a:pt x="949" y="10"/>
                  </a:lnTo>
                  <a:lnTo>
                    <a:pt x="943" y="9"/>
                  </a:lnTo>
                  <a:lnTo>
                    <a:pt x="937" y="8"/>
                  </a:lnTo>
                  <a:lnTo>
                    <a:pt x="931" y="7"/>
                  </a:lnTo>
                  <a:lnTo>
                    <a:pt x="924" y="6"/>
                  </a:lnTo>
                  <a:lnTo>
                    <a:pt x="918" y="5"/>
                  </a:lnTo>
                  <a:lnTo>
                    <a:pt x="912" y="4"/>
                  </a:lnTo>
                  <a:lnTo>
                    <a:pt x="905" y="3"/>
                  </a:lnTo>
                  <a:lnTo>
                    <a:pt x="898" y="3"/>
                  </a:lnTo>
                  <a:lnTo>
                    <a:pt x="892" y="2"/>
                  </a:lnTo>
                  <a:lnTo>
                    <a:pt x="885" y="2"/>
                  </a:lnTo>
                  <a:lnTo>
                    <a:pt x="878" y="1"/>
                  </a:lnTo>
                  <a:lnTo>
                    <a:pt x="872" y="1"/>
                  </a:lnTo>
                  <a:lnTo>
                    <a:pt x="865" y="1"/>
                  </a:lnTo>
                  <a:lnTo>
                    <a:pt x="858" y="1"/>
                  </a:lnTo>
                  <a:lnTo>
                    <a:pt x="851" y="1"/>
                  </a:lnTo>
                  <a:lnTo>
                    <a:pt x="844" y="1"/>
                  </a:lnTo>
                  <a:lnTo>
                    <a:pt x="837" y="1"/>
                  </a:lnTo>
                  <a:lnTo>
                    <a:pt x="830" y="1"/>
                  </a:lnTo>
                  <a:lnTo>
                    <a:pt x="823" y="1"/>
                  </a:lnTo>
                  <a:lnTo>
                    <a:pt x="816" y="1"/>
                  </a:lnTo>
                  <a:lnTo>
                    <a:pt x="808" y="1"/>
                  </a:lnTo>
                  <a:lnTo>
                    <a:pt x="801" y="2"/>
                  </a:lnTo>
                  <a:lnTo>
                    <a:pt x="794" y="2"/>
                  </a:lnTo>
                  <a:lnTo>
                    <a:pt x="787" y="3"/>
                  </a:lnTo>
                  <a:lnTo>
                    <a:pt x="779" y="3"/>
                  </a:lnTo>
                  <a:lnTo>
                    <a:pt x="772" y="4"/>
                  </a:lnTo>
                  <a:lnTo>
                    <a:pt x="764" y="5"/>
                  </a:lnTo>
                  <a:lnTo>
                    <a:pt x="757" y="5"/>
                  </a:lnTo>
                  <a:lnTo>
                    <a:pt x="749" y="6"/>
                  </a:lnTo>
                  <a:lnTo>
                    <a:pt x="742" y="7"/>
                  </a:lnTo>
                  <a:lnTo>
                    <a:pt x="734" y="8"/>
                  </a:lnTo>
                  <a:lnTo>
                    <a:pt x="726" y="9"/>
                  </a:lnTo>
                  <a:lnTo>
                    <a:pt x="719" y="10"/>
                  </a:lnTo>
                  <a:lnTo>
                    <a:pt x="711" y="11"/>
                  </a:lnTo>
                  <a:lnTo>
                    <a:pt x="703" y="12"/>
                  </a:lnTo>
                  <a:lnTo>
                    <a:pt x="695" y="13"/>
                  </a:lnTo>
                  <a:lnTo>
                    <a:pt x="687" y="14"/>
                  </a:lnTo>
                  <a:lnTo>
                    <a:pt x="680" y="15"/>
                  </a:lnTo>
                  <a:lnTo>
                    <a:pt x="672" y="16"/>
                  </a:lnTo>
                  <a:lnTo>
                    <a:pt x="664" y="18"/>
                  </a:lnTo>
                  <a:lnTo>
                    <a:pt x="656" y="19"/>
                  </a:lnTo>
                  <a:lnTo>
                    <a:pt x="648" y="20"/>
                  </a:lnTo>
                  <a:lnTo>
                    <a:pt x="640" y="21"/>
                  </a:lnTo>
                  <a:lnTo>
                    <a:pt x="632" y="23"/>
                  </a:lnTo>
                  <a:lnTo>
                    <a:pt x="624" y="24"/>
                  </a:lnTo>
                  <a:lnTo>
                    <a:pt x="616" y="26"/>
                  </a:lnTo>
                  <a:lnTo>
                    <a:pt x="608" y="27"/>
                  </a:lnTo>
                  <a:lnTo>
                    <a:pt x="600" y="26"/>
                  </a:lnTo>
                  <a:lnTo>
                    <a:pt x="592" y="24"/>
                  </a:lnTo>
                  <a:lnTo>
                    <a:pt x="584" y="23"/>
                  </a:lnTo>
                  <a:lnTo>
                    <a:pt x="576" y="22"/>
                  </a:lnTo>
                  <a:lnTo>
                    <a:pt x="568" y="20"/>
                  </a:lnTo>
                  <a:lnTo>
                    <a:pt x="560" y="19"/>
                  </a:lnTo>
                  <a:lnTo>
                    <a:pt x="552" y="18"/>
                  </a:lnTo>
                  <a:lnTo>
                    <a:pt x="544" y="16"/>
                  </a:lnTo>
                  <a:lnTo>
                    <a:pt x="536" y="15"/>
                  </a:lnTo>
                  <a:lnTo>
                    <a:pt x="528" y="14"/>
                  </a:lnTo>
                  <a:lnTo>
                    <a:pt x="520" y="13"/>
                  </a:lnTo>
                  <a:lnTo>
                    <a:pt x="512" y="12"/>
                  </a:lnTo>
                  <a:lnTo>
                    <a:pt x="504" y="11"/>
                  </a:lnTo>
                  <a:lnTo>
                    <a:pt x="497" y="10"/>
                  </a:lnTo>
                  <a:lnTo>
                    <a:pt x="489" y="9"/>
                  </a:lnTo>
                  <a:lnTo>
                    <a:pt x="481" y="8"/>
                  </a:lnTo>
                  <a:lnTo>
                    <a:pt x="474" y="7"/>
                  </a:lnTo>
                  <a:lnTo>
                    <a:pt x="466" y="6"/>
                  </a:lnTo>
                  <a:lnTo>
                    <a:pt x="458" y="5"/>
                  </a:lnTo>
                  <a:lnTo>
                    <a:pt x="451" y="4"/>
                  </a:lnTo>
                  <a:lnTo>
                    <a:pt x="443" y="4"/>
                  </a:lnTo>
                  <a:lnTo>
                    <a:pt x="436" y="3"/>
                  </a:lnTo>
                  <a:lnTo>
                    <a:pt x="428" y="3"/>
                  </a:lnTo>
                  <a:lnTo>
                    <a:pt x="421" y="2"/>
                  </a:lnTo>
                  <a:lnTo>
                    <a:pt x="413" y="2"/>
                  </a:lnTo>
                  <a:lnTo>
                    <a:pt x="406" y="1"/>
                  </a:lnTo>
                  <a:lnTo>
                    <a:pt x="399" y="1"/>
                  </a:lnTo>
                  <a:lnTo>
                    <a:pt x="391" y="1"/>
                  </a:lnTo>
                  <a:lnTo>
                    <a:pt x="384" y="0"/>
                  </a:lnTo>
                  <a:lnTo>
                    <a:pt x="377" y="0"/>
                  </a:lnTo>
                  <a:lnTo>
                    <a:pt x="370" y="0"/>
                  </a:lnTo>
                  <a:lnTo>
                    <a:pt x="363" y="0"/>
                  </a:lnTo>
                  <a:lnTo>
                    <a:pt x="356" y="0"/>
                  </a:lnTo>
                  <a:lnTo>
                    <a:pt x="349" y="0"/>
                  </a:lnTo>
                  <a:lnTo>
                    <a:pt x="342" y="1"/>
                  </a:lnTo>
                  <a:lnTo>
                    <a:pt x="335" y="1"/>
                  </a:lnTo>
                  <a:lnTo>
                    <a:pt x="328" y="1"/>
                  </a:lnTo>
                  <a:lnTo>
                    <a:pt x="321" y="2"/>
                  </a:lnTo>
                  <a:lnTo>
                    <a:pt x="315" y="2"/>
                  </a:lnTo>
                  <a:lnTo>
                    <a:pt x="308" y="3"/>
                  </a:lnTo>
                  <a:lnTo>
                    <a:pt x="301" y="3"/>
                  </a:lnTo>
                  <a:lnTo>
                    <a:pt x="295" y="4"/>
                  </a:lnTo>
                  <a:lnTo>
                    <a:pt x="288" y="5"/>
                  </a:lnTo>
                  <a:lnTo>
                    <a:pt x="282" y="6"/>
                  </a:lnTo>
                  <a:lnTo>
                    <a:pt x="276" y="7"/>
                  </a:lnTo>
                  <a:lnTo>
                    <a:pt x="269" y="8"/>
                  </a:lnTo>
                  <a:lnTo>
                    <a:pt x="263" y="9"/>
                  </a:lnTo>
                  <a:lnTo>
                    <a:pt x="257" y="10"/>
                  </a:lnTo>
                  <a:lnTo>
                    <a:pt x="251" y="11"/>
                  </a:lnTo>
                  <a:lnTo>
                    <a:pt x="245" y="13"/>
                  </a:lnTo>
                  <a:lnTo>
                    <a:pt x="239" y="14"/>
                  </a:lnTo>
                  <a:lnTo>
                    <a:pt x="233" y="16"/>
                  </a:lnTo>
                  <a:lnTo>
                    <a:pt x="227" y="18"/>
                  </a:lnTo>
                  <a:lnTo>
                    <a:pt x="221" y="19"/>
                  </a:lnTo>
                  <a:lnTo>
                    <a:pt x="215" y="21"/>
                  </a:lnTo>
                  <a:lnTo>
                    <a:pt x="210" y="23"/>
                  </a:lnTo>
                  <a:lnTo>
                    <a:pt x="204" y="25"/>
                  </a:lnTo>
                  <a:lnTo>
                    <a:pt x="198" y="27"/>
                  </a:lnTo>
                  <a:lnTo>
                    <a:pt x="193" y="30"/>
                  </a:lnTo>
                  <a:lnTo>
                    <a:pt x="188" y="32"/>
                  </a:lnTo>
                  <a:lnTo>
                    <a:pt x="182" y="35"/>
                  </a:lnTo>
                  <a:lnTo>
                    <a:pt x="177" y="37"/>
                  </a:lnTo>
                  <a:lnTo>
                    <a:pt x="171" y="40"/>
                  </a:lnTo>
                  <a:lnTo>
                    <a:pt x="165" y="44"/>
                  </a:lnTo>
                  <a:lnTo>
                    <a:pt x="159" y="47"/>
                  </a:lnTo>
                  <a:lnTo>
                    <a:pt x="154" y="51"/>
                  </a:lnTo>
                  <a:lnTo>
                    <a:pt x="148" y="54"/>
                  </a:lnTo>
                  <a:lnTo>
                    <a:pt x="143" y="58"/>
                  </a:lnTo>
                  <a:lnTo>
                    <a:pt x="137" y="62"/>
                  </a:lnTo>
                  <a:lnTo>
                    <a:pt x="132" y="66"/>
                  </a:lnTo>
                  <a:lnTo>
                    <a:pt x="126" y="70"/>
                  </a:lnTo>
                  <a:lnTo>
                    <a:pt x="121" y="74"/>
                  </a:lnTo>
                  <a:lnTo>
                    <a:pt x="116" y="79"/>
                  </a:lnTo>
                  <a:lnTo>
                    <a:pt x="111" y="83"/>
                  </a:lnTo>
                  <a:lnTo>
                    <a:pt x="106" y="88"/>
                  </a:lnTo>
                  <a:lnTo>
                    <a:pt x="102" y="92"/>
                  </a:lnTo>
                  <a:lnTo>
                    <a:pt x="97" y="97"/>
                  </a:lnTo>
                  <a:lnTo>
                    <a:pt x="93" y="102"/>
                  </a:lnTo>
                  <a:lnTo>
                    <a:pt x="88" y="107"/>
                  </a:lnTo>
                  <a:lnTo>
                    <a:pt x="84" y="112"/>
                  </a:lnTo>
                  <a:lnTo>
                    <a:pt x="80" y="117"/>
                  </a:lnTo>
                  <a:lnTo>
                    <a:pt x="75" y="122"/>
                  </a:lnTo>
                  <a:lnTo>
                    <a:pt x="71" y="128"/>
                  </a:lnTo>
                  <a:lnTo>
                    <a:pt x="67" y="133"/>
                  </a:lnTo>
                  <a:lnTo>
                    <a:pt x="64" y="139"/>
                  </a:lnTo>
                  <a:lnTo>
                    <a:pt x="60" y="144"/>
                  </a:lnTo>
                  <a:lnTo>
                    <a:pt x="56" y="150"/>
                  </a:lnTo>
                  <a:lnTo>
                    <a:pt x="53" y="156"/>
                  </a:lnTo>
                  <a:lnTo>
                    <a:pt x="49" y="162"/>
                  </a:lnTo>
                  <a:lnTo>
                    <a:pt x="46" y="168"/>
                  </a:lnTo>
                  <a:lnTo>
                    <a:pt x="43" y="174"/>
                  </a:lnTo>
                  <a:lnTo>
                    <a:pt x="40" y="179"/>
                  </a:lnTo>
                  <a:lnTo>
                    <a:pt x="37" y="185"/>
                  </a:lnTo>
                  <a:lnTo>
                    <a:pt x="34" y="191"/>
                  </a:lnTo>
                  <a:lnTo>
                    <a:pt x="31" y="197"/>
                  </a:lnTo>
                  <a:lnTo>
                    <a:pt x="29" y="204"/>
                  </a:lnTo>
                  <a:lnTo>
                    <a:pt x="26" y="210"/>
                  </a:lnTo>
                  <a:lnTo>
                    <a:pt x="24" y="217"/>
                  </a:lnTo>
                  <a:lnTo>
                    <a:pt x="21" y="223"/>
                  </a:lnTo>
                  <a:lnTo>
                    <a:pt x="19" y="230"/>
                  </a:lnTo>
                  <a:lnTo>
                    <a:pt x="17" y="237"/>
                  </a:lnTo>
                  <a:lnTo>
                    <a:pt x="15" y="243"/>
                  </a:lnTo>
                  <a:lnTo>
                    <a:pt x="13" y="250"/>
                  </a:lnTo>
                  <a:lnTo>
                    <a:pt x="12" y="257"/>
                  </a:lnTo>
                  <a:lnTo>
                    <a:pt x="10" y="264"/>
                  </a:lnTo>
                  <a:lnTo>
                    <a:pt x="9" y="271"/>
                  </a:lnTo>
                  <a:lnTo>
                    <a:pt x="7" y="277"/>
                  </a:lnTo>
                  <a:lnTo>
                    <a:pt x="6" y="284"/>
                  </a:lnTo>
                  <a:lnTo>
                    <a:pt x="5" y="291"/>
                  </a:lnTo>
                  <a:lnTo>
                    <a:pt x="4" y="298"/>
                  </a:lnTo>
                  <a:lnTo>
                    <a:pt x="3" y="306"/>
                  </a:lnTo>
                  <a:lnTo>
                    <a:pt x="2" y="313"/>
                  </a:lnTo>
                  <a:lnTo>
                    <a:pt x="1" y="320"/>
                  </a:lnTo>
                  <a:lnTo>
                    <a:pt x="1" y="327"/>
                  </a:lnTo>
                  <a:lnTo>
                    <a:pt x="0" y="334"/>
                  </a:lnTo>
                  <a:lnTo>
                    <a:pt x="0" y="341"/>
                  </a:lnTo>
                  <a:lnTo>
                    <a:pt x="0" y="349"/>
                  </a:lnTo>
                  <a:lnTo>
                    <a:pt x="0" y="356"/>
                  </a:lnTo>
                  <a:lnTo>
                    <a:pt x="0" y="363"/>
                  </a:lnTo>
                  <a:lnTo>
                    <a:pt x="0" y="370"/>
                  </a:lnTo>
                  <a:lnTo>
                    <a:pt x="0" y="377"/>
                  </a:lnTo>
                  <a:lnTo>
                    <a:pt x="1" y="383"/>
                  </a:lnTo>
                  <a:lnTo>
                    <a:pt x="1" y="390"/>
                  </a:lnTo>
                  <a:lnTo>
                    <a:pt x="2" y="397"/>
                  </a:lnTo>
                  <a:lnTo>
                    <a:pt x="3" y="404"/>
                  </a:lnTo>
                  <a:lnTo>
                    <a:pt x="3" y="411"/>
                  </a:lnTo>
                  <a:lnTo>
                    <a:pt x="4" y="417"/>
                  </a:lnTo>
                  <a:lnTo>
                    <a:pt x="5" y="424"/>
                  </a:lnTo>
                  <a:lnTo>
                    <a:pt x="7" y="431"/>
                  </a:lnTo>
                  <a:lnTo>
                    <a:pt x="8" y="438"/>
                  </a:lnTo>
                  <a:lnTo>
                    <a:pt x="9" y="444"/>
                  </a:lnTo>
                  <a:lnTo>
                    <a:pt x="11" y="451"/>
                  </a:lnTo>
                  <a:lnTo>
                    <a:pt x="12" y="457"/>
                  </a:lnTo>
                  <a:lnTo>
                    <a:pt x="14" y="464"/>
                  </a:lnTo>
                  <a:lnTo>
                    <a:pt x="16" y="471"/>
                  </a:lnTo>
                  <a:lnTo>
                    <a:pt x="18" y="477"/>
                  </a:lnTo>
                  <a:lnTo>
                    <a:pt x="20" y="484"/>
                  </a:lnTo>
                  <a:lnTo>
                    <a:pt x="22" y="490"/>
                  </a:lnTo>
                  <a:lnTo>
                    <a:pt x="24" y="496"/>
                  </a:lnTo>
                  <a:lnTo>
                    <a:pt x="26" y="503"/>
                  </a:lnTo>
                  <a:lnTo>
                    <a:pt x="29" y="509"/>
                  </a:lnTo>
                  <a:lnTo>
                    <a:pt x="31" y="516"/>
                  </a:lnTo>
                  <a:lnTo>
                    <a:pt x="34" y="522"/>
                  </a:lnTo>
                  <a:lnTo>
                    <a:pt x="37" y="528"/>
                  </a:lnTo>
                  <a:lnTo>
                    <a:pt x="39" y="534"/>
                  </a:lnTo>
                  <a:lnTo>
                    <a:pt x="42" y="540"/>
                  </a:lnTo>
                  <a:lnTo>
                    <a:pt x="45" y="547"/>
                  </a:lnTo>
                  <a:lnTo>
                    <a:pt x="48" y="553"/>
                  </a:lnTo>
                  <a:lnTo>
                    <a:pt x="52" y="559"/>
                  </a:lnTo>
                  <a:lnTo>
                    <a:pt x="55" y="565"/>
                  </a:lnTo>
                  <a:lnTo>
                    <a:pt x="58" y="571"/>
                  </a:lnTo>
                  <a:lnTo>
                    <a:pt x="62" y="577"/>
                  </a:lnTo>
                  <a:lnTo>
                    <a:pt x="65" y="583"/>
                  </a:lnTo>
                  <a:lnTo>
                    <a:pt x="69" y="589"/>
                  </a:lnTo>
                  <a:lnTo>
                    <a:pt x="73" y="594"/>
                  </a:lnTo>
                  <a:lnTo>
                    <a:pt x="77" y="600"/>
                  </a:lnTo>
                  <a:lnTo>
                    <a:pt x="80" y="606"/>
                  </a:lnTo>
                  <a:lnTo>
                    <a:pt x="84" y="612"/>
                  </a:lnTo>
                  <a:lnTo>
                    <a:pt x="89" y="617"/>
                  </a:lnTo>
                  <a:lnTo>
                    <a:pt x="93" y="623"/>
                  </a:lnTo>
                  <a:lnTo>
                    <a:pt x="97" y="628"/>
                  </a:lnTo>
                  <a:lnTo>
                    <a:pt x="101" y="634"/>
                  </a:lnTo>
                  <a:lnTo>
                    <a:pt x="106" y="639"/>
                  </a:lnTo>
                  <a:lnTo>
                    <a:pt x="110" y="645"/>
                  </a:lnTo>
                  <a:lnTo>
                    <a:pt x="115" y="650"/>
                  </a:lnTo>
                  <a:lnTo>
                    <a:pt x="120" y="655"/>
                  </a:lnTo>
                  <a:lnTo>
                    <a:pt x="124" y="661"/>
                  </a:lnTo>
                  <a:lnTo>
                    <a:pt x="129" y="666"/>
                  </a:lnTo>
                  <a:lnTo>
                    <a:pt x="134" y="671"/>
                  </a:lnTo>
                  <a:lnTo>
                    <a:pt x="139" y="676"/>
                  </a:lnTo>
                  <a:lnTo>
                    <a:pt x="144" y="681"/>
                  </a:lnTo>
                  <a:lnTo>
                    <a:pt x="150" y="686"/>
                  </a:lnTo>
                  <a:lnTo>
                    <a:pt x="155" y="691"/>
                  </a:lnTo>
                  <a:lnTo>
                    <a:pt x="160" y="696"/>
                  </a:lnTo>
                  <a:lnTo>
                    <a:pt x="166" y="701"/>
                  </a:lnTo>
                  <a:lnTo>
                    <a:pt x="171" y="705"/>
                  </a:lnTo>
                  <a:lnTo>
                    <a:pt x="177" y="710"/>
                  </a:lnTo>
                  <a:lnTo>
                    <a:pt x="182" y="714"/>
                  </a:lnTo>
                  <a:lnTo>
                    <a:pt x="187" y="718"/>
                  </a:lnTo>
                  <a:lnTo>
                    <a:pt x="192" y="722"/>
                  </a:lnTo>
                  <a:lnTo>
                    <a:pt x="197" y="726"/>
                  </a:lnTo>
                  <a:lnTo>
                    <a:pt x="202" y="730"/>
                  </a:lnTo>
                  <a:lnTo>
                    <a:pt x="208" y="734"/>
                  </a:lnTo>
                  <a:lnTo>
                    <a:pt x="213" y="738"/>
                  </a:lnTo>
                  <a:lnTo>
                    <a:pt x="218" y="742"/>
                  </a:lnTo>
                  <a:lnTo>
                    <a:pt x="224" y="745"/>
                  </a:lnTo>
                  <a:lnTo>
                    <a:pt x="229" y="749"/>
                  </a:lnTo>
                  <a:lnTo>
                    <a:pt x="235" y="752"/>
                  </a:lnTo>
                  <a:lnTo>
                    <a:pt x="241" y="756"/>
                  </a:lnTo>
                  <a:lnTo>
                    <a:pt x="246" y="759"/>
                  </a:lnTo>
                  <a:lnTo>
                    <a:pt x="252" y="763"/>
                  </a:lnTo>
                  <a:lnTo>
                    <a:pt x="258" y="766"/>
                  </a:lnTo>
                  <a:lnTo>
                    <a:pt x="264" y="769"/>
                  </a:lnTo>
                  <a:lnTo>
                    <a:pt x="269" y="772"/>
                  </a:lnTo>
                  <a:lnTo>
                    <a:pt x="275" y="775"/>
                  </a:lnTo>
                  <a:lnTo>
                    <a:pt x="281" y="779"/>
                  </a:lnTo>
                  <a:lnTo>
                    <a:pt x="287" y="782"/>
                  </a:lnTo>
                  <a:lnTo>
                    <a:pt x="294" y="784"/>
                  </a:lnTo>
                  <a:lnTo>
                    <a:pt x="300" y="787"/>
                  </a:lnTo>
                  <a:lnTo>
                    <a:pt x="306" y="790"/>
                  </a:lnTo>
                  <a:lnTo>
                    <a:pt x="312" y="793"/>
                  </a:lnTo>
                  <a:lnTo>
                    <a:pt x="318" y="796"/>
                  </a:lnTo>
                  <a:lnTo>
                    <a:pt x="325" y="798"/>
                  </a:lnTo>
                  <a:lnTo>
                    <a:pt x="331" y="801"/>
                  </a:lnTo>
                  <a:lnTo>
                    <a:pt x="338" y="803"/>
                  </a:lnTo>
                  <a:lnTo>
                    <a:pt x="344" y="806"/>
                  </a:lnTo>
                  <a:lnTo>
                    <a:pt x="351" y="808"/>
                  </a:lnTo>
                  <a:lnTo>
                    <a:pt x="357" y="811"/>
                  </a:lnTo>
                  <a:lnTo>
                    <a:pt x="364" y="813"/>
                  </a:lnTo>
                  <a:lnTo>
                    <a:pt x="370" y="815"/>
                  </a:lnTo>
                  <a:lnTo>
                    <a:pt x="377" y="817"/>
                  </a:lnTo>
                  <a:lnTo>
                    <a:pt x="384" y="819"/>
                  </a:lnTo>
                  <a:lnTo>
                    <a:pt x="391" y="821"/>
                  </a:lnTo>
                  <a:lnTo>
                    <a:pt x="397" y="823"/>
                  </a:lnTo>
                  <a:lnTo>
                    <a:pt x="404" y="825"/>
                  </a:lnTo>
                  <a:lnTo>
                    <a:pt x="411" y="827"/>
                  </a:lnTo>
                  <a:lnTo>
                    <a:pt x="418" y="829"/>
                  </a:lnTo>
                  <a:lnTo>
                    <a:pt x="425" y="830"/>
                  </a:lnTo>
                  <a:lnTo>
                    <a:pt x="432" y="832"/>
                  </a:lnTo>
                  <a:lnTo>
                    <a:pt x="439" y="833"/>
                  </a:lnTo>
                  <a:lnTo>
                    <a:pt x="446" y="835"/>
                  </a:lnTo>
                  <a:lnTo>
                    <a:pt x="453" y="836"/>
                  </a:lnTo>
                  <a:lnTo>
                    <a:pt x="461" y="838"/>
                  </a:lnTo>
                  <a:lnTo>
                    <a:pt x="468" y="839"/>
                  </a:lnTo>
                  <a:lnTo>
                    <a:pt x="475" y="840"/>
                  </a:lnTo>
                  <a:lnTo>
                    <a:pt x="482" y="841"/>
                  </a:lnTo>
                  <a:lnTo>
                    <a:pt x="489" y="842"/>
                  </a:lnTo>
                  <a:lnTo>
                    <a:pt x="497" y="843"/>
                  </a:lnTo>
                  <a:lnTo>
                    <a:pt x="504" y="844"/>
                  </a:lnTo>
                  <a:lnTo>
                    <a:pt x="511" y="845"/>
                  </a:lnTo>
                  <a:lnTo>
                    <a:pt x="519" y="846"/>
                  </a:lnTo>
                  <a:lnTo>
                    <a:pt x="526" y="847"/>
                  </a:lnTo>
                  <a:lnTo>
                    <a:pt x="534" y="847"/>
                  </a:lnTo>
                  <a:lnTo>
                    <a:pt x="541" y="848"/>
                  </a:lnTo>
                  <a:lnTo>
                    <a:pt x="549" y="849"/>
                  </a:lnTo>
                  <a:lnTo>
                    <a:pt x="556" y="849"/>
                  </a:lnTo>
                  <a:lnTo>
                    <a:pt x="564" y="849"/>
                  </a:lnTo>
                  <a:lnTo>
                    <a:pt x="571" y="850"/>
                  </a:lnTo>
                  <a:lnTo>
                    <a:pt x="579" y="850"/>
                  </a:lnTo>
                  <a:lnTo>
                    <a:pt x="587" y="850"/>
                  </a:lnTo>
                  <a:lnTo>
                    <a:pt x="594" y="850"/>
                  </a:lnTo>
                  <a:lnTo>
                    <a:pt x="602" y="85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35" name="Freeform 470"/>
            <p:cNvSpPr>
              <a:spLocks/>
            </p:cNvSpPr>
            <p:nvPr/>
          </p:nvSpPr>
          <p:spPr bwMode="auto">
            <a:xfrm rot="5400000">
              <a:off x="1288304" y="1948106"/>
              <a:ext cx="53710" cy="91856"/>
            </a:xfrm>
            <a:custGeom>
              <a:avLst/>
              <a:gdLst>
                <a:gd name="T0" fmla="*/ 2147483647 w 81"/>
                <a:gd name="T1" fmla="*/ 2147483647 h 140"/>
                <a:gd name="T2" fmla="*/ 2147483647 w 81"/>
                <a:gd name="T3" fmla="*/ 2147483647 h 140"/>
                <a:gd name="T4" fmla="*/ 2147483647 w 81"/>
                <a:gd name="T5" fmla="*/ 2147483647 h 140"/>
                <a:gd name="T6" fmla="*/ 2147483647 w 81"/>
                <a:gd name="T7" fmla="*/ 2147483647 h 140"/>
                <a:gd name="T8" fmla="*/ 2147483647 w 81"/>
                <a:gd name="T9" fmla="*/ 2147483647 h 140"/>
                <a:gd name="T10" fmla="*/ 2147483647 w 81"/>
                <a:gd name="T11" fmla="*/ 2147483647 h 140"/>
                <a:gd name="T12" fmla="*/ 2147483647 w 81"/>
                <a:gd name="T13" fmla="*/ 2147483647 h 140"/>
                <a:gd name="T14" fmla="*/ 2147483647 w 81"/>
                <a:gd name="T15" fmla="*/ 2147483647 h 140"/>
                <a:gd name="T16" fmla="*/ 2147483647 w 81"/>
                <a:gd name="T17" fmla="*/ 2147483647 h 140"/>
                <a:gd name="T18" fmla="*/ 2147483647 w 81"/>
                <a:gd name="T19" fmla="*/ 2147483647 h 140"/>
                <a:gd name="T20" fmla="*/ 2147483647 w 81"/>
                <a:gd name="T21" fmla="*/ 2147483647 h 140"/>
                <a:gd name="T22" fmla="*/ 2147483647 w 81"/>
                <a:gd name="T23" fmla="*/ 2147483647 h 140"/>
                <a:gd name="T24" fmla="*/ 2147483647 w 81"/>
                <a:gd name="T25" fmla="*/ 2147483647 h 140"/>
                <a:gd name="T26" fmla="*/ 2147483647 w 81"/>
                <a:gd name="T27" fmla="*/ 2147483647 h 140"/>
                <a:gd name="T28" fmla="*/ 2147483647 w 81"/>
                <a:gd name="T29" fmla="*/ 2147483647 h 140"/>
                <a:gd name="T30" fmla="*/ 2147483647 w 81"/>
                <a:gd name="T31" fmla="*/ 2147483647 h 140"/>
                <a:gd name="T32" fmla="*/ 2147483647 w 81"/>
                <a:gd name="T33" fmla="*/ 2147483647 h 140"/>
                <a:gd name="T34" fmla="*/ 2147483647 w 81"/>
                <a:gd name="T35" fmla="*/ 2147483647 h 140"/>
                <a:gd name="T36" fmla="*/ 2147483647 w 81"/>
                <a:gd name="T37" fmla="*/ 2147483647 h 140"/>
                <a:gd name="T38" fmla="*/ 2147483647 w 81"/>
                <a:gd name="T39" fmla="*/ 2147483647 h 140"/>
                <a:gd name="T40" fmla="*/ 2147483647 w 81"/>
                <a:gd name="T41" fmla="*/ 2147483647 h 140"/>
                <a:gd name="T42" fmla="*/ 2147483647 w 81"/>
                <a:gd name="T43" fmla="*/ 2147483647 h 140"/>
                <a:gd name="T44" fmla="*/ 2147483647 w 81"/>
                <a:gd name="T45" fmla="*/ 2147483647 h 140"/>
                <a:gd name="T46" fmla="*/ 0 w 81"/>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140"/>
                <a:gd name="T74" fmla="*/ 81 w 81"/>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140">
                  <a:moveTo>
                    <a:pt x="80" y="139"/>
                  </a:moveTo>
                  <a:lnTo>
                    <a:pt x="77" y="130"/>
                  </a:lnTo>
                  <a:lnTo>
                    <a:pt x="75" y="123"/>
                  </a:lnTo>
                  <a:lnTo>
                    <a:pt x="73" y="115"/>
                  </a:lnTo>
                  <a:lnTo>
                    <a:pt x="71" y="108"/>
                  </a:lnTo>
                  <a:lnTo>
                    <a:pt x="69" y="101"/>
                  </a:lnTo>
                  <a:lnTo>
                    <a:pt x="67" y="94"/>
                  </a:lnTo>
                  <a:lnTo>
                    <a:pt x="65" y="87"/>
                  </a:lnTo>
                  <a:lnTo>
                    <a:pt x="62" y="81"/>
                  </a:lnTo>
                  <a:lnTo>
                    <a:pt x="60" y="75"/>
                  </a:lnTo>
                  <a:lnTo>
                    <a:pt x="58" y="69"/>
                  </a:lnTo>
                  <a:lnTo>
                    <a:pt x="55" y="63"/>
                  </a:lnTo>
                  <a:lnTo>
                    <a:pt x="52" y="57"/>
                  </a:lnTo>
                  <a:lnTo>
                    <a:pt x="49" y="52"/>
                  </a:lnTo>
                  <a:lnTo>
                    <a:pt x="46" y="47"/>
                  </a:lnTo>
                  <a:lnTo>
                    <a:pt x="42" y="41"/>
                  </a:lnTo>
                  <a:lnTo>
                    <a:pt x="38" y="36"/>
                  </a:lnTo>
                  <a:lnTo>
                    <a:pt x="34" y="31"/>
                  </a:lnTo>
                  <a:lnTo>
                    <a:pt x="30" y="26"/>
                  </a:lnTo>
                  <a:lnTo>
                    <a:pt x="25" y="21"/>
                  </a:lnTo>
                  <a:lnTo>
                    <a:pt x="19" y="16"/>
                  </a:lnTo>
                  <a:lnTo>
                    <a:pt x="13" y="11"/>
                  </a:lnTo>
                  <a:lnTo>
                    <a:pt x="7" y="5"/>
                  </a:lnTo>
                  <a:lnTo>
                    <a:pt x="0"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36" name="Freeform 471"/>
            <p:cNvSpPr>
              <a:spLocks/>
            </p:cNvSpPr>
            <p:nvPr/>
          </p:nvSpPr>
          <p:spPr bwMode="auto">
            <a:xfrm rot="5400000">
              <a:off x="1292504" y="2753214"/>
              <a:ext cx="53183" cy="83982"/>
            </a:xfrm>
            <a:custGeom>
              <a:avLst/>
              <a:gdLst>
                <a:gd name="T0" fmla="*/ 0 w 80"/>
                <a:gd name="T1" fmla="*/ 2147483647 h 140"/>
                <a:gd name="T2" fmla="*/ 2147483647 w 80"/>
                <a:gd name="T3" fmla="*/ 2147483647 h 140"/>
                <a:gd name="T4" fmla="*/ 2147483647 w 80"/>
                <a:gd name="T5" fmla="*/ 2147483647 h 140"/>
                <a:gd name="T6" fmla="*/ 2147483647 w 80"/>
                <a:gd name="T7" fmla="*/ 2147483647 h 140"/>
                <a:gd name="T8" fmla="*/ 2147483647 w 80"/>
                <a:gd name="T9" fmla="*/ 2147483647 h 140"/>
                <a:gd name="T10" fmla="*/ 2147483647 w 80"/>
                <a:gd name="T11" fmla="*/ 2147483647 h 140"/>
                <a:gd name="T12" fmla="*/ 2147483647 w 80"/>
                <a:gd name="T13" fmla="*/ 2147483647 h 140"/>
                <a:gd name="T14" fmla="*/ 2147483647 w 80"/>
                <a:gd name="T15" fmla="*/ 2147483647 h 140"/>
                <a:gd name="T16" fmla="*/ 2147483647 w 80"/>
                <a:gd name="T17" fmla="*/ 2147483647 h 140"/>
                <a:gd name="T18" fmla="*/ 2147483647 w 80"/>
                <a:gd name="T19" fmla="*/ 2147483647 h 140"/>
                <a:gd name="T20" fmla="*/ 2147483647 w 80"/>
                <a:gd name="T21" fmla="*/ 2147483647 h 140"/>
                <a:gd name="T22" fmla="*/ 2147483647 w 80"/>
                <a:gd name="T23" fmla="*/ 2147483647 h 140"/>
                <a:gd name="T24" fmla="*/ 2147483647 w 80"/>
                <a:gd name="T25" fmla="*/ 2147483647 h 140"/>
                <a:gd name="T26" fmla="*/ 2147483647 w 80"/>
                <a:gd name="T27" fmla="*/ 2147483647 h 140"/>
                <a:gd name="T28" fmla="*/ 2147483647 w 80"/>
                <a:gd name="T29" fmla="*/ 2147483647 h 140"/>
                <a:gd name="T30" fmla="*/ 2147483647 w 80"/>
                <a:gd name="T31" fmla="*/ 2147483647 h 140"/>
                <a:gd name="T32" fmla="*/ 2147483647 w 80"/>
                <a:gd name="T33" fmla="*/ 2147483647 h 140"/>
                <a:gd name="T34" fmla="*/ 2147483647 w 80"/>
                <a:gd name="T35" fmla="*/ 2147483647 h 140"/>
                <a:gd name="T36" fmla="*/ 2147483647 w 80"/>
                <a:gd name="T37" fmla="*/ 2147483647 h 140"/>
                <a:gd name="T38" fmla="*/ 2147483647 w 80"/>
                <a:gd name="T39" fmla="*/ 2147483647 h 140"/>
                <a:gd name="T40" fmla="*/ 2147483647 w 80"/>
                <a:gd name="T41" fmla="*/ 2147483647 h 140"/>
                <a:gd name="T42" fmla="*/ 2147483647 w 80"/>
                <a:gd name="T43" fmla="*/ 2147483647 h 140"/>
                <a:gd name="T44" fmla="*/ 2147483647 w 80"/>
                <a:gd name="T45" fmla="*/ 2147483647 h 140"/>
                <a:gd name="T46" fmla="*/ 2147483647 w 80"/>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140"/>
                <a:gd name="T74" fmla="*/ 80 w 80"/>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140">
                  <a:moveTo>
                    <a:pt x="0" y="139"/>
                  </a:moveTo>
                  <a:lnTo>
                    <a:pt x="2" y="130"/>
                  </a:lnTo>
                  <a:lnTo>
                    <a:pt x="4" y="123"/>
                  </a:lnTo>
                  <a:lnTo>
                    <a:pt x="7" y="115"/>
                  </a:lnTo>
                  <a:lnTo>
                    <a:pt x="9" y="108"/>
                  </a:lnTo>
                  <a:lnTo>
                    <a:pt x="11" y="101"/>
                  </a:lnTo>
                  <a:lnTo>
                    <a:pt x="13" y="94"/>
                  </a:lnTo>
                  <a:lnTo>
                    <a:pt x="15" y="87"/>
                  </a:lnTo>
                  <a:lnTo>
                    <a:pt x="17" y="81"/>
                  </a:lnTo>
                  <a:lnTo>
                    <a:pt x="19" y="75"/>
                  </a:lnTo>
                  <a:lnTo>
                    <a:pt x="22" y="69"/>
                  </a:lnTo>
                  <a:lnTo>
                    <a:pt x="25" y="63"/>
                  </a:lnTo>
                  <a:lnTo>
                    <a:pt x="27" y="57"/>
                  </a:lnTo>
                  <a:lnTo>
                    <a:pt x="30" y="52"/>
                  </a:lnTo>
                  <a:lnTo>
                    <a:pt x="34" y="47"/>
                  </a:lnTo>
                  <a:lnTo>
                    <a:pt x="37" y="41"/>
                  </a:lnTo>
                  <a:lnTo>
                    <a:pt x="41" y="36"/>
                  </a:lnTo>
                  <a:lnTo>
                    <a:pt x="45" y="31"/>
                  </a:lnTo>
                  <a:lnTo>
                    <a:pt x="50" y="26"/>
                  </a:lnTo>
                  <a:lnTo>
                    <a:pt x="55" y="21"/>
                  </a:lnTo>
                  <a:lnTo>
                    <a:pt x="60" y="16"/>
                  </a:lnTo>
                  <a:lnTo>
                    <a:pt x="66" y="11"/>
                  </a:lnTo>
                  <a:lnTo>
                    <a:pt x="73" y="5"/>
                  </a:lnTo>
                  <a:lnTo>
                    <a:pt x="79"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nvGrpSpPr>
            <p:cNvPr id="28737" name="Group 472"/>
            <p:cNvGrpSpPr>
              <a:grpSpLocks/>
            </p:cNvGrpSpPr>
            <p:nvPr/>
          </p:nvGrpSpPr>
          <p:grpSpPr bwMode="auto">
            <a:xfrm>
              <a:off x="827799" y="1996140"/>
              <a:ext cx="581053" cy="794062"/>
              <a:chOff x="2161" y="1363"/>
              <a:chExt cx="999" cy="1355"/>
            </a:xfrm>
          </p:grpSpPr>
          <p:sp>
            <p:nvSpPr>
              <p:cNvPr id="28749" name="Freeform 473"/>
              <p:cNvSpPr>
                <a:spLocks/>
              </p:cNvSpPr>
              <p:nvPr/>
            </p:nvSpPr>
            <p:spPr bwMode="auto">
              <a:xfrm>
                <a:off x="2443" y="1708"/>
                <a:ext cx="480" cy="654"/>
              </a:xfrm>
              <a:custGeom>
                <a:avLst/>
                <a:gdLst>
                  <a:gd name="T0" fmla="*/ 1 w 374"/>
                  <a:gd name="T1" fmla="*/ 115295 h 528"/>
                  <a:gd name="T2" fmla="*/ 4156 w 374"/>
                  <a:gd name="T3" fmla="*/ 127121 h 528"/>
                  <a:gd name="T4" fmla="*/ 11276 w 374"/>
                  <a:gd name="T5" fmla="*/ 138927 h 528"/>
                  <a:gd name="T6" fmla="*/ 20102 w 374"/>
                  <a:gd name="T7" fmla="*/ 149575 h 528"/>
                  <a:gd name="T8" fmla="*/ 30643 w 374"/>
                  <a:gd name="T9" fmla="*/ 159839 h 528"/>
                  <a:gd name="T10" fmla="*/ 45298 w 374"/>
                  <a:gd name="T11" fmla="*/ 169563 h 528"/>
                  <a:gd name="T12" fmla="*/ 62369 w 374"/>
                  <a:gd name="T13" fmla="*/ 178423 h 528"/>
                  <a:gd name="T14" fmla="*/ 77473 w 374"/>
                  <a:gd name="T15" fmla="*/ 184767 h 528"/>
                  <a:gd name="T16" fmla="*/ 100545 w 374"/>
                  <a:gd name="T17" fmla="*/ 192598 h 528"/>
                  <a:gd name="T18" fmla="*/ 127010 w 374"/>
                  <a:gd name="T19" fmla="*/ 199292 h 528"/>
                  <a:gd name="T20" fmla="*/ 153639 w 374"/>
                  <a:gd name="T21" fmla="*/ 204680 h 528"/>
                  <a:gd name="T22" fmla="*/ 183064 w 374"/>
                  <a:gd name="T23" fmla="*/ 208212 h 528"/>
                  <a:gd name="T24" fmla="*/ 212554 w 374"/>
                  <a:gd name="T25" fmla="*/ 210946 h 528"/>
                  <a:gd name="T26" fmla="*/ 236114 w 374"/>
                  <a:gd name="T27" fmla="*/ 211020 h 528"/>
                  <a:gd name="T28" fmla="*/ 267445 w 374"/>
                  <a:gd name="T29" fmla="*/ 209924 h 528"/>
                  <a:gd name="T30" fmla="*/ 296739 w 374"/>
                  <a:gd name="T31" fmla="*/ 206775 h 528"/>
                  <a:gd name="T32" fmla="*/ 324796 w 374"/>
                  <a:gd name="T33" fmla="*/ 202632 h 528"/>
                  <a:gd name="T34" fmla="*/ 350114 w 374"/>
                  <a:gd name="T35" fmla="*/ 196590 h 528"/>
                  <a:gd name="T36" fmla="*/ 370289 w 374"/>
                  <a:gd name="T37" fmla="*/ 189136 h 528"/>
                  <a:gd name="T38" fmla="*/ 386791 w 374"/>
                  <a:gd name="T39" fmla="*/ 180173 h 528"/>
                  <a:gd name="T40" fmla="*/ 393801 w 374"/>
                  <a:gd name="T41" fmla="*/ 173228 h 528"/>
                  <a:gd name="T42" fmla="*/ 400922 w 374"/>
                  <a:gd name="T43" fmla="*/ 163962 h 528"/>
                  <a:gd name="T44" fmla="*/ 404073 w 374"/>
                  <a:gd name="T45" fmla="*/ 152962 h 528"/>
                  <a:gd name="T46" fmla="*/ 404073 w 374"/>
                  <a:gd name="T47" fmla="*/ 141118 h 528"/>
                  <a:gd name="T48" fmla="*/ 400922 w 374"/>
                  <a:gd name="T49" fmla="*/ 129044 h 528"/>
                  <a:gd name="T50" fmla="*/ 395956 w 374"/>
                  <a:gd name="T51" fmla="*/ 116296 h 528"/>
                  <a:gd name="T52" fmla="*/ 390172 w 374"/>
                  <a:gd name="T53" fmla="*/ 106472 h 528"/>
                  <a:gd name="T54" fmla="*/ 395956 w 374"/>
                  <a:gd name="T55" fmla="*/ 93352 h 528"/>
                  <a:gd name="T56" fmla="*/ 400922 w 374"/>
                  <a:gd name="T57" fmla="*/ 79965 h 528"/>
                  <a:gd name="T58" fmla="*/ 401485 w 374"/>
                  <a:gd name="T59" fmla="*/ 67755 h 528"/>
                  <a:gd name="T60" fmla="*/ 401485 w 374"/>
                  <a:gd name="T61" fmla="*/ 55783 h 528"/>
                  <a:gd name="T62" fmla="*/ 398293 w 374"/>
                  <a:gd name="T63" fmla="*/ 45036 h 528"/>
                  <a:gd name="T64" fmla="*/ 390172 w 374"/>
                  <a:gd name="T65" fmla="*/ 35403 h 528"/>
                  <a:gd name="T66" fmla="*/ 381655 w 374"/>
                  <a:gd name="T67" fmla="*/ 28582 h 528"/>
                  <a:gd name="T68" fmla="*/ 363316 w 374"/>
                  <a:gd name="T69" fmla="*/ 20035 h 528"/>
                  <a:gd name="T70" fmla="*/ 342398 w 374"/>
                  <a:gd name="T71" fmla="*/ 13059 h 528"/>
                  <a:gd name="T72" fmla="*/ 315827 w 374"/>
                  <a:gd name="T73" fmla="*/ 6872 h 528"/>
                  <a:gd name="T74" fmla="*/ 287397 w 374"/>
                  <a:gd name="T75" fmla="*/ 2919 h 528"/>
                  <a:gd name="T76" fmla="*/ 256976 w 374"/>
                  <a:gd name="T77" fmla="*/ 2 h 528"/>
                  <a:gd name="T78" fmla="*/ 233941 w 374"/>
                  <a:gd name="T79" fmla="*/ 0 h 528"/>
                  <a:gd name="T80" fmla="*/ 202439 w 374"/>
                  <a:gd name="T81" fmla="*/ 1240 h 528"/>
                  <a:gd name="T82" fmla="*/ 173271 w 374"/>
                  <a:gd name="T83" fmla="*/ 3616 h 528"/>
                  <a:gd name="T84" fmla="*/ 145144 w 374"/>
                  <a:gd name="T85" fmla="*/ 7914 h 528"/>
                  <a:gd name="T86" fmla="*/ 118104 w 374"/>
                  <a:gd name="T87" fmla="*/ 13403 h 528"/>
                  <a:gd name="T88" fmla="*/ 94495 w 374"/>
                  <a:gd name="T89" fmla="*/ 20563 h 528"/>
                  <a:gd name="T90" fmla="*/ 71701 w 374"/>
                  <a:gd name="T91" fmla="*/ 28849 h 528"/>
                  <a:gd name="T92" fmla="*/ 56172 w 374"/>
                  <a:gd name="T93" fmla="*/ 35403 h 528"/>
                  <a:gd name="T94" fmla="*/ 39328 w 374"/>
                  <a:gd name="T95" fmla="*/ 45036 h 528"/>
                  <a:gd name="T96" fmla="*/ 25799 w 374"/>
                  <a:gd name="T97" fmla="*/ 55426 h 528"/>
                  <a:gd name="T98" fmla="*/ 15447 w 374"/>
                  <a:gd name="T99" fmla="*/ 66400 h 528"/>
                  <a:gd name="T100" fmla="*/ 7409 w 374"/>
                  <a:gd name="T101" fmla="*/ 78390 h 528"/>
                  <a:gd name="T102" fmla="*/ 2523 w 374"/>
                  <a:gd name="T103" fmla="*/ 90285 h 528"/>
                  <a:gd name="T104" fmla="*/ 0 w 374"/>
                  <a:gd name="T105" fmla="*/ 102617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4"/>
                  <a:gd name="T160" fmla="*/ 0 h 528"/>
                  <a:gd name="T161" fmla="*/ 374 w 374"/>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4" h="528">
                    <a:moveTo>
                      <a:pt x="0" y="264"/>
                    </a:moveTo>
                    <a:lnTo>
                      <a:pt x="0" y="272"/>
                    </a:lnTo>
                    <a:lnTo>
                      <a:pt x="1" y="280"/>
                    </a:lnTo>
                    <a:lnTo>
                      <a:pt x="1" y="288"/>
                    </a:lnTo>
                    <a:lnTo>
                      <a:pt x="2" y="295"/>
                    </a:lnTo>
                    <a:lnTo>
                      <a:pt x="2" y="303"/>
                    </a:lnTo>
                    <a:lnTo>
                      <a:pt x="3" y="310"/>
                    </a:lnTo>
                    <a:lnTo>
                      <a:pt x="4" y="318"/>
                    </a:lnTo>
                    <a:lnTo>
                      <a:pt x="5" y="325"/>
                    </a:lnTo>
                    <a:lnTo>
                      <a:pt x="7" y="332"/>
                    </a:lnTo>
                    <a:lnTo>
                      <a:pt x="8" y="339"/>
                    </a:lnTo>
                    <a:lnTo>
                      <a:pt x="10" y="347"/>
                    </a:lnTo>
                    <a:lnTo>
                      <a:pt x="12" y="354"/>
                    </a:lnTo>
                    <a:lnTo>
                      <a:pt x="14" y="360"/>
                    </a:lnTo>
                    <a:lnTo>
                      <a:pt x="16" y="367"/>
                    </a:lnTo>
                    <a:lnTo>
                      <a:pt x="19" y="374"/>
                    </a:lnTo>
                    <a:lnTo>
                      <a:pt x="21" y="381"/>
                    </a:lnTo>
                    <a:lnTo>
                      <a:pt x="24" y="387"/>
                    </a:lnTo>
                    <a:lnTo>
                      <a:pt x="26" y="394"/>
                    </a:lnTo>
                    <a:lnTo>
                      <a:pt x="29" y="400"/>
                    </a:lnTo>
                    <a:lnTo>
                      <a:pt x="32" y="406"/>
                    </a:lnTo>
                    <a:lnTo>
                      <a:pt x="36" y="412"/>
                    </a:lnTo>
                    <a:lnTo>
                      <a:pt x="39" y="418"/>
                    </a:lnTo>
                    <a:lnTo>
                      <a:pt x="42" y="424"/>
                    </a:lnTo>
                    <a:lnTo>
                      <a:pt x="46" y="429"/>
                    </a:lnTo>
                    <a:lnTo>
                      <a:pt x="50" y="435"/>
                    </a:lnTo>
                    <a:lnTo>
                      <a:pt x="54" y="440"/>
                    </a:lnTo>
                    <a:lnTo>
                      <a:pt x="58" y="446"/>
                    </a:lnTo>
                    <a:lnTo>
                      <a:pt x="62" y="451"/>
                    </a:lnTo>
                    <a:lnTo>
                      <a:pt x="67" y="457"/>
                    </a:lnTo>
                    <a:lnTo>
                      <a:pt x="72" y="462"/>
                    </a:lnTo>
                    <a:lnTo>
                      <a:pt x="77" y="467"/>
                    </a:lnTo>
                    <a:lnTo>
                      <a:pt x="82" y="471"/>
                    </a:lnTo>
                    <a:lnTo>
                      <a:pt x="88" y="476"/>
                    </a:lnTo>
                    <a:lnTo>
                      <a:pt x="93" y="481"/>
                    </a:lnTo>
                    <a:lnTo>
                      <a:pt x="99" y="486"/>
                    </a:lnTo>
                    <a:lnTo>
                      <a:pt x="105" y="490"/>
                    </a:lnTo>
                    <a:lnTo>
                      <a:pt x="111" y="494"/>
                    </a:lnTo>
                    <a:lnTo>
                      <a:pt x="117" y="498"/>
                    </a:lnTo>
                    <a:lnTo>
                      <a:pt x="123" y="501"/>
                    </a:lnTo>
                    <a:lnTo>
                      <a:pt x="129" y="505"/>
                    </a:lnTo>
                    <a:lnTo>
                      <a:pt x="136" y="508"/>
                    </a:lnTo>
                    <a:lnTo>
                      <a:pt x="142" y="511"/>
                    </a:lnTo>
                    <a:lnTo>
                      <a:pt x="149" y="514"/>
                    </a:lnTo>
                    <a:lnTo>
                      <a:pt x="155" y="516"/>
                    </a:lnTo>
                    <a:lnTo>
                      <a:pt x="162" y="518"/>
                    </a:lnTo>
                    <a:lnTo>
                      <a:pt x="169" y="520"/>
                    </a:lnTo>
                    <a:lnTo>
                      <a:pt x="175" y="522"/>
                    </a:lnTo>
                    <a:lnTo>
                      <a:pt x="182" y="523"/>
                    </a:lnTo>
                    <a:lnTo>
                      <a:pt x="189" y="525"/>
                    </a:lnTo>
                    <a:lnTo>
                      <a:pt x="196" y="526"/>
                    </a:lnTo>
                    <a:lnTo>
                      <a:pt x="203" y="526"/>
                    </a:lnTo>
                    <a:lnTo>
                      <a:pt x="210" y="527"/>
                    </a:lnTo>
                    <a:lnTo>
                      <a:pt x="218" y="527"/>
                    </a:lnTo>
                    <a:lnTo>
                      <a:pt x="225" y="526"/>
                    </a:lnTo>
                    <a:lnTo>
                      <a:pt x="232" y="526"/>
                    </a:lnTo>
                    <a:lnTo>
                      <a:pt x="240" y="525"/>
                    </a:lnTo>
                    <a:lnTo>
                      <a:pt x="247" y="524"/>
                    </a:lnTo>
                    <a:lnTo>
                      <a:pt x="254" y="523"/>
                    </a:lnTo>
                    <a:lnTo>
                      <a:pt x="261" y="521"/>
                    </a:lnTo>
                    <a:lnTo>
                      <a:pt x="268" y="520"/>
                    </a:lnTo>
                    <a:lnTo>
                      <a:pt x="274" y="517"/>
                    </a:lnTo>
                    <a:lnTo>
                      <a:pt x="281" y="515"/>
                    </a:lnTo>
                    <a:lnTo>
                      <a:pt x="288" y="512"/>
                    </a:lnTo>
                    <a:lnTo>
                      <a:pt x="294" y="509"/>
                    </a:lnTo>
                    <a:lnTo>
                      <a:pt x="300" y="506"/>
                    </a:lnTo>
                    <a:lnTo>
                      <a:pt x="306" y="503"/>
                    </a:lnTo>
                    <a:lnTo>
                      <a:pt x="312" y="499"/>
                    </a:lnTo>
                    <a:lnTo>
                      <a:pt x="318" y="495"/>
                    </a:lnTo>
                    <a:lnTo>
                      <a:pt x="323" y="491"/>
                    </a:lnTo>
                    <a:lnTo>
                      <a:pt x="328" y="486"/>
                    </a:lnTo>
                    <a:lnTo>
                      <a:pt x="333" y="482"/>
                    </a:lnTo>
                    <a:lnTo>
                      <a:pt x="338" y="477"/>
                    </a:lnTo>
                    <a:lnTo>
                      <a:pt x="342" y="472"/>
                    </a:lnTo>
                    <a:lnTo>
                      <a:pt x="346" y="467"/>
                    </a:lnTo>
                    <a:lnTo>
                      <a:pt x="350" y="462"/>
                    </a:lnTo>
                    <a:lnTo>
                      <a:pt x="354" y="456"/>
                    </a:lnTo>
                    <a:lnTo>
                      <a:pt x="357" y="450"/>
                    </a:lnTo>
                    <a:lnTo>
                      <a:pt x="360" y="445"/>
                    </a:lnTo>
                    <a:lnTo>
                      <a:pt x="362" y="439"/>
                    </a:lnTo>
                    <a:lnTo>
                      <a:pt x="364" y="433"/>
                    </a:lnTo>
                    <a:lnTo>
                      <a:pt x="366" y="427"/>
                    </a:lnTo>
                    <a:lnTo>
                      <a:pt x="368" y="421"/>
                    </a:lnTo>
                    <a:lnTo>
                      <a:pt x="369" y="415"/>
                    </a:lnTo>
                    <a:lnTo>
                      <a:pt x="370" y="409"/>
                    </a:lnTo>
                    <a:lnTo>
                      <a:pt x="371" y="402"/>
                    </a:lnTo>
                    <a:lnTo>
                      <a:pt x="372" y="396"/>
                    </a:lnTo>
                    <a:lnTo>
                      <a:pt x="373" y="389"/>
                    </a:lnTo>
                    <a:lnTo>
                      <a:pt x="373" y="382"/>
                    </a:lnTo>
                    <a:lnTo>
                      <a:pt x="373" y="375"/>
                    </a:lnTo>
                    <a:lnTo>
                      <a:pt x="373" y="368"/>
                    </a:lnTo>
                    <a:lnTo>
                      <a:pt x="373" y="361"/>
                    </a:lnTo>
                    <a:lnTo>
                      <a:pt x="373" y="353"/>
                    </a:lnTo>
                    <a:lnTo>
                      <a:pt x="372" y="346"/>
                    </a:lnTo>
                    <a:lnTo>
                      <a:pt x="372" y="338"/>
                    </a:lnTo>
                    <a:lnTo>
                      <a:pt x="371" y="330"/>
                    </a:lnTo>
                    <a:lnTo>
                      <a:pt x="370" y="323"/>
                    </a:lnTo>
                    <a:lnTo>
                      <a:pt x="369" y="315"/>
                    </a:lnTo>
                    <a:lnTo>
                      <a:pt x="368" y="307"/>
                    </a:lnTo>
                    <a:lnTo>
                      <a:pt x="367" y="299"/>
                    </a:lnTo>
                    <a:lnTo>
                      <a:pt x="366" y="291"/>
                    </a:lnTo>
                    <a:lnTo>
                      <a:pt x="364" y="282"/>
                    </a:lnTo>
                    <a:lnTo>
                      <a:pt x="363" y="274"/>
                    </a:lnTo>
                    <a:lnTo>
                      <a:pt x="361" y="266"/>
                    </a:lnTo>
                    <a:lnTo>
                      <a:pt x="363" y="257"/>
                    </a:lnTo>
                    <a:lnTo>
                      <a:pt x="364" y="249"/>
                    </a:lnTo>
                    <a:lnTo>
                      <a:pt x="365" y="241"/>
                    </a:lnTo>
                    <a:lnTo>
                      <a:pt x="366" y="233"/>
                    </a:lnTo>
                    <a:lnTo>
                      <a:pt x="368" y="224"/>
                    </a:lnTo>
                    <a:lnTo>
                      <a:pt x="369" y="216"/>
                    </a:lnTo>
                    <a:lnTo>
                      <a:pt x="370" y="208"/>
                    </a:lnTo>
                    <a:lnTo>
                      <a:pt x="370" y="200"/>
                    </a:lnTo>
                    <a:lnTo>
                      <a:pt x="371" y="192"/>
                    </a:lnTo>
                    <a:lnTo>
                      <a:pt x="372" y="185"/>
                    </a:lnTo>
                    <a:lnTo>
                      <a:pt x="372" y="177"/>
                    </a:lnTo>
                    <a:lnTo>
                      <a:pt x="372" y="169"/>
                    </a:lnTo>
                    <a:lnTo>
                      <a:pt x="372" y="162"/>
                    </a:lnTo>
                    <a:lnTo>
                      <a:pt x="372" y="155"/>
                    </a:lnTo>
                    <a:lnTo>
                      <a:pt x="372" y="147"/>
                    </a:lnTo>
                    <a:lnTo>
                      <a:pt x="372" y="140"/>
                    </a:lnTo>
                    <a:lnTo>
                      <a:pt x="371" y="133"/>
                    </a:lnTo>
                    <a:lnTo>
                      <a:pt x="370" y="127"/>
                    </a:lnTo>
                    <a:lnTo>
                      <a:pt x="369" y="120"/>
                    </a:lnTo>
                    <a:lnTo>
                      <a:pt x="368" y="113"/>
                    </a:lnTo>
                    <a:lnTo>
                      <a:pt x="367" y="107"/>
                    </a:lnTo>
                    <a:lnTo>
                      <a:pt x="365" y="101"/>
                    </a:lnTo>
                    <a:lnTo>
                      <a:pt x="363" y="95"/>
                    </a:lnTo>
                    <a:lnTo>
                      <a:pt x="361" y="89"/>
                    </a:lnTo>
                    <a:lnTo>
                      <a:pt x="358" y="83"/>
                    </a:lnTo>
                    <a:lnTo>
                      <a:pt x="356" y="78"/>
                    </a:lnTo>
                    <a:lnTo>
                      <a:pt x="353" y="72"/>
                    </a:lnTo>
                    <a:lnTo>
                      <a:pt x="349" y="66"/>
                    </a:lnTo>
                    <a:lnTo>
                      <a:pt x="345" y="60"/>
                    </a:lnTo>
                    <a:lnTo>
                      <a:pt x="341" y="55"/>
                    </a:lnTo>
                    <a:lnTo>
                      <a:pt x="336" y="50"/>
                    </a:lnTo>
                    <a:lnTo>
                      <a:pt x="332" y="45"/>
                    </a:lnTo>
                    <a:lnTo>
                      <a:pt x="327" y="40"/>
                    </a:lnTo>
                    <a:lnTo>
                      <a:pt x="322" y="36"/>
                    </a:lnTo>
                    <a:lnTo>
                      <a:pt x="316" y="32"/>
                    </a:lnTo>
                    <a:lnTo>
                      <a:pt x="310" y="28"/>
                    </a:lnTo>
                    <a:lnTo>
                      <a:pt x="305" y="24"/>
                    </a:lnTo>
                    <a:lnTo>
                      <a:pt x="299" y="21"/>
                    </a:lnTo>
                    <a:lnTo>
                      <a:pt x="292" y="17"/>
                    </a:lnTo>
                    <a:lnTo>
                      <a:pt x="286" y="14"/>
                    </a:lnTo>
                    <a:lnTo>
                      <a:pt x="279" y="12"/>
                    </a:lnTo>
                    <a:lnTo>
                      <a:pt x="273" y="9"/>
                    </a:lnTo>
                    <a:lnTo>
                      <a:pt x="266" y="7"/>
                    </a:lnTo>
                    <a:lnTo>
                      <a:pt x="259" y="6"/>
                    </a:lnTo>
                    <a:lnTo>
                      <a:pt x="252" y="4"/>
                    </a:lnTo>
                    <a:lnTo>
                      <a:pt x="245" y="3"/>
                    </a:lnTo>
                    <a:lnTo>
                      <a:pt x="238" y="2"/>
                    </a:lnTo>
                    <a:lnTo>
                      <a:pt x="230" y="1"/>
                    </a:lnTo>
                    <a:lnTo>
                      <a:pt x="223" y="1"/>
                    </a:lnTo>
                    <a:lnTo>
                      <a:pt x="216" y="0"/>
                    </a:lnTo>
                    <a:lnTo>
                      <a:pt x="209" y="1"/>
                    </a:lnTo>
                    <a:lnTo>
                      <a:pt x="201" y="1"/>
                    </a:lnTo>
                    <a:lnTo>
                      <a:pt x="194" y="2"/>
                    </a:lnTo>
                    <a:lnTo>
                      <a:pt x="187" y="3"/>
                    </a:lnTo>
                    <a:lnTo>
                      <a:pt x="181" y="4"/>
                    </a:lnTo>
                    <a:lnTo>
                      <a:pt x="174" y="6"/>
                    </a:lnTo>
                    <a:lnTo>
                      <a:pt x="167" y="7"/>
                    </a:lnTo>
                    <a:lnTo>
                      <a:pt x="160" y="9"/>
                    </a:lnTo>
                    <a:lnTo>
                      <a:pt x="153" y="12"/>
                    </a:lnTo>
                    <a:lnTo>
                      <a:pt x="147" y="14"/>
                    </a:lnTo>
                    <a:lnTo>
                      <a:pt x="140" y="17"/>
                    </a:lnTo>
                    <a:lnTo>
                      <a:pt x="134" y="20"/>
                    </a:lnTo>
                    <a:lnTo>
                      <a:pt x="128" y="23"/>
                    </a:lnTo>
                    <a:lnTo>
                      <a:pt x="122" y="27"/>
                    </a:lnTo>
                    <a:lnTo>
                      <a:pt x="115" y="30"/>
                    </a:lnTo>
                    <a:lnTo>
                      <a:pt x="109" y="34"/>
                    </a:lnTo>
                    <a:lnTo>
                      <a:pt x="104" y="38"/>
                    </a:lnTo>
                    <a:lnTo>
                      <a:pt x="98" y="43"/>
                    </a:lnTo>
                    <a:lnTo>
                      <a:pt x="92" y="47"/>
                    </a:lnTo>
                    <a:lnTo>
                      <a:pt x="87" y="52"/>
                    </a:lnTo>
                    <a:lnTo>
                      <a:pt x="81" y="57"/>
                    </a:lnTo>
                    <a:lnTo>
                      <a:pt x="76" y="62"/>
                    </a:lnTo>
                    <a:lnTo>
                      <a:pt x="71" y="67"/>
                    </a:lnTo>
                    <a:lnTo>
                      <a:pt x="66" y="73"/>
                    </a:lnTo>
                    <a:lnTo>
                      <a:pt x="61" y="79"/>
                    </a:lnTo>
                    <a:lnTo>
                      <a:pt x="56" y="84"/>
                    </a:lnTo>
                    <a:lnTo>
                      <a:pt x="52" y="89"/>
                    </a:lnTo>
                    <a:lnTo>
                      <a:pt x="48" y="95"/>
                    </a:lnTo>
                    <a:lnTo>
                      <a:pt x="44" y="101"/>
                    </a:lnTo>
                    <a:lnTo>
                      <a:pt x="41" y="107"/>
                    </a:lnTo>
                    <a:lnTo>
                      <a:pt x="37" y="113"/>
                    </a:lnTo>
                    <a:lnTo>
                      <a:pt x="34" y="119"/>
                    </a:lnTo>
                    <a:lnTo>
                      <a:pt x="31" y="125"/>
                    </a:lnTo>
                    <a:lnTo>
                      <a:pt x="27" y="132"/>
                    </a:lnTo>
                    <a:lnTo>
                      <a:pt x="24" y="138"/>
                    </a:lnTo>
                    <a:lnTo>
                      <a:pt x="22" y="145"/>
                    </a:lnTo>
                    <a:lnTo>
                      <a:pt x="19" y="152"/>
                    </a:lnTo>
                    <a:lnTo>
                      <a:pt x="17" y="159"/>
                    </a:lnTo>
                    <a:lnTo>
                      <a:pt x="14" y="166"/>
                    </a:lnTo>
                    <a:lnTo>
                      <a:pt x="12" y="173"/>
                    </a:lnTo>
                    <a:lnTo>
                      <a:pt x="10" y="180"/>
                    </a:lnTo>
                    <a:lnTo>
                      <a:pt x="9" y="187"/>
                    </a:lnTo>
                    <a:lnTo>
                      <a:pt x="7" y="195"/>
                    </a:lnTo>
                    <a:lnTo>
                      <a:pt x="5" y="202"/>
                    </a:lnTo>
                    <a:lnTo>
                      <a:pt x="4" y="210"/>
                    </a:lnTo>
                    <a:lnTo>
                      <a:pt x="3" y="217"/>
                    </a:lnTo>
                    <a:lnTo>
                      <a:pt x="2" y="225"/>
                    </a:lnTo>
                    <a:lnTo>
                      <a:pt x="1" y="233"/>
                    </a:lnTo>
                    <a:lnTo>
                      <a:pt x="1" y="241"/>
                    </a:lnTo>
                    <a:lnTo>
                      <a:pt x="0" y="249"/>
                    </a:lnTo>
                    <a:lnTo>
                      <a:pt x="0" y="256"/>
                    </a:lnTo>
                    <a:lnTo>
                      <a:pt x="0" y="264"/>
                    </a:lnTo>
                  </a:path>
                </a:pathLst>
              </a:custGeom>
              <a:solidFill>
                <a:srgbClr val="999999"/>
              </a:solidFill>
              <a:ln w="6350" cap="rnd">
                <a:solidFill>
                  <a:schemeClr val="tx1"/>
                </a:solidFill>
                <a:round/>
                <a:headEnd/>
                <a:tailEnd/>
              </a:ln>
            </p:spPr>
            <p:txBody>
              <a:bodyPr/>
              <a:lstStyle/>
              <a:p>
                <a:endParaRPr lang="da-DK"/>
              </a:p>
            </p:txBody>
          </p:sp>
          <p:sp>
            <p:nvSpPr>
              <p:cNvPr id="28750" name="Freeform 474"/>
              <p:cNvSpPr>
                <a:spLocks/>
              </p:cNvSpPr>
              <p:nvPr/>
            </p:nvSpPr>
            <p:spPr bwMode="auto">
              <a:xfrm>
                <a:off x="2443" y="1708"/>
                <a:ext cx="480" cy="654"/>
              </a:xfrm>
              <a:custGeom>
                <a:avLst/>
                <a:gdLst>
                  <a:gd name="T0" fmla="*/ 1 w 374"/>
                  <a:gd name="T1" fmla="*/ 115295 h 528"/>
                  <a:gd name="T2" fmla="*/ 4156 w 374"/>
                  <a:gd name="T3" fmla="*/ 127121 h 528"/>
                  <a:gd name="T4" fmla="*/ 11276 w 374"/>
                  <a:gd name="T5" fmla="*/ 138927 h 528"/>
                  <a:gd name="T6" fmla="*/ 20102 w 374"/>
                  <a:gd name="T7" fmla="*/ 149575 h 528"/>
                  <a:gd name="T8" fmla="*/ 30643 w 374"/>
                  <a:gd name="T9" fmla="*/ 159839 h 528"/>
                  <a:gd name="T10" fmla="*/ 45298 w 374"/>
                  <a:gd name="T11" fmla="*/ 169563 h 528"/>
                  <a:gd name="T12" fmla="*/ 62369 w 374"/>
                  <a:gd name="T13" fmla="*/ 178423 h 528"/>
                  <a:gd name="T14" fmla="*/ 77473 w 374"/>
                  <a:gd name="T15" fmla="*/ 184767 h 528"/>
                  <a:gd name="T16" fmla="*/ 100545 w 374"/>
                  <a:gd name="T17" fmla="*/ 192598 h 528"/>
                  <a:gd name="T18" fmla="*/ 127010 w 374"/>
                  <a:gd name="T19" fmla="*/ 199292 h 528"/>
                  <a:gd name="T20" fmla="*/ 153639 w 374"/>
                  <a:gd name="T21" fmla="*/ 204680 h 528"/>
                  <a:gd name="T22" fmla="*/ 183064 w 374"/>
                  <a:gd name="T23" fmla="*/ 208212 h 528"/>
                  <a:gd name="T24" fmla="*/ 212554 w 374"/>
                  <a:gd name="T25" fmla="*/ 210946 h 528"/>
                  <a:gd name="T26" fmla="*/ 236114 w 374"/>
                  <a:gd name="T27" fmla="*/ 211020 h 528"/>
                  <a:gd name="T28" fmla="*/ 267445 w 374"/>
                  <a:gd name="T29" fmla="*/ 209924 h 528"/>
                  <a:gd name="T30" fmla="*/ 296739 w 374"/>
                  <a:gd name="T31" fmla="*/ 206775 h 528"/>
                  <a:gd name="T32" fmla="*/ 324796 w 374"/>
                  <a:gd name="T33" fmla="*/ 202632 h 528"/>
                  <a:gd name="T34" fmla="*/ 350114 w 374"/>
                  <a:gd name="T35" fmla="*/ 196590 h 528"/>
                  <a:gd name="T36" fmla="*/ 370289 w 374"/>
                  <a:gd name="T37" fmla="*/ 189136 h 528"/>
                  <a:gd name="T38" fmla="*/ 386791 w 374"/>
                  <a:gd name="T39" fmla="*/ 180173 h 528"/>
                  <a:gd name="T40" fmla="*/ 393801 w 374"/>
                  <a:gd name="T41" fmla="*/ 173228 h 528"/>
                  <a:gd name="T42" fmla="*/ 400922 w 374"/>
                  <a:gd name="T43" fmla="*/ 163962 h 528"/>
                  <a:gd name="T44" fmla="*/ 404073 w 374"/>
                  <a:gd name="T45" fmla="*/ 152962 h 528"/>
                  <a:gd name="T46" fmla="*/ 404073 w 374"/>
                  <a:gd name="T47" fmla="*/ 141118 h 528"/>
                  <a:gd name="T48" fmla="*/ 400922 w 374"/>
                  <a:gd name="T49" fmla="*/ 129044 h 528"/>
                  <a:gd name="T50" fmla="*/ 395956 w 374"/>
                  <a:gd name="T51" fmla="*/ 116296 h 528"/>
                  <a:gd name="T52" fmla="*/ 390172 w 374"/>
                  <a:gd name="T53" fmla="*/ 106472 h 528"/>
                  <a:gd name="T54" fmla="*/ 395956 w 374"/>
                  <a:gd name="T55" fmla="*/ 93352 h 528"/>
                  <a:gd name="T56" fmla="*/ 400922 w 374"/>
                  <a:gd name="T57" fmla="*/ 79965 h 528"/>
                  <a:gd name="T58" fmla="*/ 401485 w 374"/>
                  <a:gd name="T59" fmla="*/ 67755 h 528"/>
                  <a:gd name="T60" fmla="*/ 401485 w 374"/>
                  <a:gd name="T61" fmla="*/ 55783 h 528"/>
                  <a:gd name="T62" fmla="*/ 398293 w 374"/>
                  <a:gd name="T63" fmla="*/ 45036 h 528"/>
                  <a:gd name="T64" fmla="*/ 390172 w 374"/>
                  <a:gd name="T65" fmla="*/ 35403 h 528"/>
                  <a:gd name="T66" fmla="*/ 381655 w 374"/>
                  <a:gd name="T67" fmla="*/ 28582 h 528"/>
                  <a:gd name="T68" fmla="*/ 363316 w 374"/>
                  <a:gd name="T69" fmla="*/ 20035 h 528"/>
                  <a:gd name="T70" fmla="*/ 342398 w 374"/>
                  <a:gd name="T71" fmla="*/ 13059 h 528"/>
                  <a:gd name="T72" fmla="*/ 315827 w 374"/>
                  <a:gd name="T73" fmla="*/ 6872 h 528"/>
                  <a:gd name="T74" fmla="*/ 287397 w 374"/>
                  <a:gd name="T75" fmla="*/ 2919 h 528"/>
                  <a:gd name="T76" fmla="*/ 256976 w 374"/>
                  <a:gd name="T77" fmla="*/ 2 h 528"/>
                  <a:gd name="T78" fmla="*/ 233941 w 374"/>
                  <a:gd name="T79" fmla="*/ 0 h 528"/>
                  <a:gd name="T80" fmla="*/ 202439 w 374"/>
                  <a:gd name="T81" fmla="*/ 1240 h 528"/>
                  <a:gd name="T82" fmla="*/ 173271 w 374"/>
                  <a:gd name="T83" fmla="*/ 3616 h 528"/>
                  <a:gd name="T84" fmla="*/ 145144 w 374"/>
                  <a:gd name="T85" fmla="*/ 7914 h 528"/>
                  <a:gd name="T86" fmla="*/ 118104 w 374"/>
                  <a:gd name="T87" fmla="*/ 13403 h 528"/>
                  <a:gd name="T88" fmla="*/ 94495 w 374"/>
                  <a:gd name="T89" fmla="*/ 20563 h 528"/>
                  <a:gd name="T90" fmla="*/ 71701 w 374"/>
                  <a:gd name="T91" fmla="*/ 28849 h 528"/>
                  <a:gd name="T92" fmla="*/ 56172 w 374"/>
                  <a:gd name="T93" fmla="*/ 35403 h 528"/>
                  <a:gd name="T94" fmla="*/ 39328 w 374"/>
                  <a:gd name="T95" fmla="*/ 45036 h 528"/>
                  <a:gd name="T96" fmla="*/ 25799 w 374"/>
                  <a:gd name="T97" fmla="*/ 55426 h 528"/>
                  <a:gd name="T98" fmla="*/ 15447 w 374"/>
                  <a:gd name="T99" fmla="*/ 66400 h 528"/>
                  <a:gd name="T100" fmla="*/ 7409 w 374"/>
                  <a:gd name="T101" fmla="*/ 78390 h 528"/>
                  <a:gd name="T102" fmla="*/ 2523 w 374"/>
                  <a:gd name="T103" fmla="*/ 90285 h 528"/>
                  <a:gd name="T104" fmla="*/ 0 w 374"/>
                  <a:gd name="T105" fmla="*/ 102617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4"/>
                  <a:gd name="T160" fmla="*/ 0 h 528"/>
                  <a:gd name="T161" fmla="*/ 374 w 374"/>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4" h="528">
                    <a:moveTo>
                      <a:pt x="0" y="264"/>
                    </a:moveTo>
                    <a:lnTo>
                      <a:pt x="0" y="272"/>
                    </a:lnTo>
                    <a:lnTo>
                      <a:pt x="1" y="280"/>
                    </a:lnTo>
                    <a:lnTo>
                      <a:pt x="1" y="288"/>
                    </a:lnTo>
                    <a:lnTo>
                      <a:pt x="2" y="295"/>
                    </a:lnTo>
                    <a:lnTo>
                      <a:pt x="2" y="303"/>
                    </a:lnTo>
                    <a:lnTo>
                      <a:pt x="3" y="310"/>
                    </a:lnTo>
                    <a:lnTo>
                      <a:pt x="4" y="318"/>
                    </a:lnTo>
                    <a:lnTo>
                      <a:pt x="5" y="325"/>
                    </a:lnTo>
                    <a:lnTo>
                      <a:pt x="7" y="332"/>
                    </a:lnTo>
                    <a:lnTo>
                      <a:pt x="8" y="339"/>
                    </a:lnTo>
                    <a:lnTo>
                      <a:pt x="10" y="347"/>
                    </a:lnTo>
                    <a:lnTo>
                      <a:pt x="12" y="354"/>
                    </a:lnTo>
                    <a:lnTo>
                      <a:pt x="14" y="360"/>
                    </a:lnTo>
                    <a:lnTo>
                      <a:pt x="16" y="367"/>
                    </a:lnTo>
                    <a:lnTo>
                      <a:pt x="19" y="374"/>
                    </a:lnTo>
                    <a:lnTo>
                      <a:pt x="21" y="381"/>
                    </a:lnTo>
                    <a:lnTo>
                      <a:pt x="24" y="387"/>
                    </a:lnTo>
                    <a:lnTo>
                      <a:pt x="26" y="394"/>
                    </a:lnTo>
                    <a:lnTo>
                      <a:pt x="29" y="400"/>
                    </a:lnTo>
                    <a:lnTo>
                      <a:pt x="32" y="406"/>
                    </a:lnTo>
                    <a:lnTo>
                      <a:pt x="36" y="412"/>
                    </a:lnTo>
                    <a:lnTo>
                      <a:pt x="39" y="418"/>
                    </a:lnTo>
                    <a:lnTo>
                      <a:pt x="42" y="424"/>
                    </a:lnTo>
                    <a:lnTo>
                      <a:pt x="46" y="429"/>
                    </a:lnTo>
                    <a:lnTo>
                      <a:pt x="50" y="435"/>
                    </a:lnTo>
                    <a:lnTo>
                      <a:pt x="54" y="440"/>
                    </a:lnTo>
                    <a:lnTo>
                      <a:pt x="58" y="446"/>
                    </a:lnTo>
                    <a:lnTo>
                      <a:pt x="62" y="451"/>
                    </a:lnTo>
                    <a:lnTo>
                      <a:pt x="67" y="457"/>
                    </a:lnTo>
                    <a:lnTo>
                      <a:pt x="72" y="462"/>
                    </a:lnTo>
                    <a:lnTo>
                      <a:pt x="77" y="467"/>
                    </a:lnTo>
                    <a:lnTo>
                      <a:pt x="82" y="471"/>
                    </a:lnTo>
                    <a:lnTo>
                      <a:pt x="88" y="476"/>
                    </a:lnTo>
                    <a:lnTo>
                      <a:pt x="93" y="481"/>
                    </a:lnTo>
                    <a:lnTo>
                      <a:pt x="99" y="486"/>
                    </a:lnTo>
                    <a:lnTo>
                      <a:pt x="105" y="490"/>
                    </a:lnTo>
                    <a:lnTo>
                      <a:pt x="111" y="494"/>
                    </a:lnTo>
                    <a:lnTo>
                      <a:pt x="117" y="498"/>
                    </a:lnTo>
                    <a:lnTo>
                      <a:pt x="123" y="501"/>
                    </a:lnTo>
                    <a:lnTo>
                      <a:pt x="129" y="505"/>
                    </a:lnTo>
                    <a:lnTo>
                      <a:pt x="136" y="508"/>
                    </a:lnTo>
                    <a:lnTo>
                      <a:pt x="142" y="511"/>
                    </a:lnTo>
                    <a:lnTo>
                      <a:pt x="149" y="514"/>
                    </a:lnTo>
                    <a:lnTo>
                      <a:pt x="155" y="516"/>
                    </a:lnTo>
                    <a:lnTo>
                      <a:pt x="162" y="518"/>
                    </a:lnTo>
                    <a:lnTo>
                      <a:pt x="169" y="520"/>
                    </a:lnTo>
                    <a:lnTo>
                      <a:pt x="175" y="522"/>
                    </a:lnTo>
                    <a:lnTo>
                      <a:pt x="182" y="523"/>
                    </a:lnTo>
                    <a:lnTo>
                      <a:pt x="189" y="525"/>
                    </a:lnTo>
                    <a:lnTo>
                      <a:pt x="196" y="526"/>
                    </a:lnTo>
                    <a:lnTo>
                      <a:pt x="203" y="526"/>
                    </a:lnTo>
                    <a:lnTo>
                      <a:pt x="210" y="527"/>
                    </a:lnTo>
                    <a:lnTo>
                      <a:pt x="218" y="527"/>
                    </a:lnTo>
                    <a:lnTo>
                      <a:pt x="225" y="526"/>
                    </a:lnTo>
                    <a:lnTo>
                      <a:pt x="232" y="526"/>
                    </a:lnTo>
                    <a:lnTo>
                      <a:pt x="240" y="525"/>
                    </a:lnTo>
                    <a:lnTo>
                      <a:pt x="247" y="524"/>
                    </a:lnTo>
                    <a:lnTo>
                      <a:pt x="254" y="523"/>
                    </a:lnTo>
                    <a:lnTo>
                      <a:pt x="261" y="521"/>
                    </a:lnTo>
                    <a:lnTo>
                      <a:pt x="268" y="520"/>
                    </a:lnTo>
                    <a:lnTo>
                      <a:pt x="274" y="517"/>
                    </a:lnTo>
                    <a:lnTo>
                      <a:pt x="281" y="515"/>
                    </a:lnTo>
                    <a:lnTo>
                      <a:pt x="288" y="512"/>
                    </a:lnTo>
                    <a:lnTo>
                      <a:pt x="294" y="509"/>
                    </a:lnTo>
                    <a:lnTo>
                      <a:pt x="300" y="506"/>
                    </a:lnTo>
                    <a:lnTo>
                      <a:pt x="306" y="503"/>
                    </a:lnTo>
                    <a:lnTo>
                      <a:pt x="312" y="499"/>
                    </a:lnTo>
                    <a:lnTo>
                      <a:pt x="318" y="495"/>
                    </a:lnTo>
                    <a:lnTo>
                      <a:pt x="323" y="491"/>
                    </a:lnTo>
                    <a:lnTo>
                      <a:pt x="328" y="486"/>
                    </a:lnTo>
                    <a:lnTo>
                      <a:pt x="333" y="482"/>
                    </a:lnTo>
                    <a:lnTo>
                      <a:pt x="338" y="477"/>
                    </a:lnTo>
                    <a:lnTo>
                      <a:pt x="342" y="472"/>
                    </a:lnTo>
                    <a:lnTo>
                      <a:pt x="346" y="467"/>
                    </a:lnTo>
                    <a:lnTo>
                      <a:pt x="350" y="462"/>
                    </a:lnTo>
                    <a:lnTo>
                      <a:pt x="354" y="456"/>
                    </a:lnTo>
                    <a:lnTo>
                      <a:pt x="357" y="450"/>
                    </a:lnTo>
                    <a:lnTo>
                      <a:pt x="360" y="445"/>
                    </a:lnTo>
                    <a:lnTo>
                      <a:pt x="362" y="439"/>
                    </a:lnTo>
                    <a:lnTo>
                      <a:pt x="364" y="433"/>
                    </a:lnTo>
                    <a:lnTo>
                      <a:pt x="366" y="427"/>
                    </a:lnTo>
                    <a:lnTo>
                      <a:pt x="368" y="421"/>
                    </a:lnTo>
                    <a:lnTo>
                      <a:pt x="369" y="415"/>
                    </a:lnTo>
                    <a:lnTo>
                      <a:pt x="370" y="409"/>
                    </a:lnTo>
                    <a:lnTo>
                      <a:pt x="371" y="402"/>
                    </a:lnTo>
                    <a:lnTo>
                      <a:pt x="372" y="396"/>
                    </a:lnTo>
                    <a:lnTo>
                      <a:pt x="373" y="389"/>
                    </a:lnTo>
                    <a:lnTo>
                      <a:pt x="373" y="382"/>
                    </a:lnTo>
                    <a:lnTo>
                      <a:pt x="373" y="375"/>
                    </a:lnTo>
                    <a:lnTo>
                      <a:pt x="373" y="368"/>
                    </a:lnTo>
                    <a:lnTo>
                      <a:pt x="373" y="361"/>
                    </a:lnTo>
                    <a:lnTo>
                      <a:pt x="373" y="353"/>
                    </a:lnTo>
                    <a:lnTo>
                      <a:pt x="372" y="346"/>
                    </a:lnTo>
                    <a:lnTo>
                      <a:pt x="372" y="338"/>
                    </a:lnTo>
                    <a:lnTo>
                      <a:pt x="371" y="330"/>
                    </a:lnTo>
                    <a:lnTo>
                      <a:pt x="370" y="323"/>
                    </a:lnTo>
                    <a:lnTo>
                      <a:pt x="369" y="315"/>
                    </a:lnTo>
                    <a:lnTo>
                      <a:pt x="368" y="307"/>
                    </a:lnTo>
                    <a:lnTo>
                      <a:pt x="367" y="299"/>
                    </a:lnTo>
                    <a:lnTo>
                      <a:pt x="366" y="291"/>
                    </a:lnTo>
                    <a:lnTo>
                      <a:pt x="364" y="282"/>
                    </a:lnTo>
                    <a:lnTo>
                      <a:pt x="363" y="274"/>
                    </a:lnTo>
                    <a:lnTo>
                      <a:pt x="361" y="266"/>
                    </a:lnTo>
                    <a:lnTo>
                      <a:pt x="363" y="257"/>
                    </a:lnTo>
                    <a:lnTo>
                      <a:pt x="364" y="249"/>
                    </a:lnTo>
                    <a:lnTo>
                      <a:pt x="365" y="241"/>
                    </a:lnTo>
                    <a:lnTo>
                      <a:pt x="366" y="233"/>
                    </a:lnTo>
                    <a:lnTo>
                      <a:pt x="368" y="224"/>
                    </a:lnTo>
                    <a:lnTo>
                      <a:pt x="369" y="216"/>
                    </a:lnTo>
                    <a:lnTo>
                      <a:pt x="370" y="208"/>
                    </a:lnTo>
                    <a:lnTo>
                      <a:pt x="370" y="200"/>
                    </a:lnTo>
                    <a:lnTo>
                      <a:pt x="371" y="192"/>
                    </a:lnTo>
                    <a:lnTo>
                      <a:pt x="372" y="185"/>
                    </a:lnTo>
                    <a:lnTo>
                      <a:pt x="372" y="177"/>
                    </a:lnTo>
                    <a:lnTo>
                      <a:pt x="372" y="169"/>
                    </a:lnTo>
                    <a:lnTo>
                      <a:pt x="372" y="162"/>
                    </a:lnTo>
                    <a:lnTo>
                      <a:pt x="372" y="155"/>
                    </a:lnTo>
                    <a:lnTo>
                      <a:pt x="372" y="147"/>
                    </a:lnTo>
                    <a:lnTo>
                      <a:pt x="372" y="140"/>
                    </a:lnTo>
                    <a:lnTo>
                      <a:pt x="371" y="133"/>
                    </a:lnTo>
                    <a:lnTo>
                      <a:pt x="370" y="127"/>
                    </a:lnTo>
                    <a:lnTo>
                      <a:pt x="369" y="120"/>
                    </a:lnTo>
                    <a:lnTo>
                      <a:pt x="368" y="113"/>
                    </a:lnTo>
                    <a:lnTo>
                      <a:pt x="367" y="107"/>
                    </a:lnTo>
                    <a:lnTo>
                      <a:pt x="365" y="101"/>
                    </a:lnTo>
                    <a:lnTo>
                      <a:pt x="363" y="95"/>
                    </a:lnTo>
                    <a:lnTo>
                      <a:pt x="361" y="89"/>
                    </a:lnTo>
                    <a:lnTo>
                      <a:pt x="358" y="83"/>
                    </a:lnTo>
                    <a:lnTo>
                      <a:pt x="356" y="78"/>
                    </a:lnTo>
                    <a:lnTo>
                      <a:pt x="353" y="72"/>
                    </a:lnTo>
                    <a:lnTo>
                      <a:pt x="349" y="66"/>
                    </a:lnTo>
                    <a:lnTo>
                      <a:pt x="345" y="60"/>
                    </a:lnTo>
                    <a:lnTo>
                      <a:pt x="341" y="55"/>
                    </a:lnTo>
                    <a:lnTo>
                      <a:pt x="336" y="50"/>
                    </a:lnTo>
                    <a:lnTo>
                      <a:pt x="332" y="45"/>
                    </a:lnTo>
                    <a:lnTo>
                      <a:pt x="327" y="40"/>
                    </a:lnTo>
                    <a:lnTo>
                      <a:pt x="322" y="36"/>
                    </a:lnTo>
                    <a:lnTo>
                      <a:pt x="316" y="32"/>
                    </a:lnTo>
                    <a:lnTo>
                      <a:pt x="310" y="28"/>
                    </a:lnTo>
                    <a:lnTo>
                      <a:pt x="305" y="24"/>
                    </a:lnTo>
                    <a:lnTo>
                      <a:pt x="299" y="21"/>
                    </a:lnTo>
                    <a:lnTo>
                      <a:pt x="292" y="17"/>
                    </a:lnTo>
                    <a:lnTo>
                      <a:pt x="286" y="14"/>
                    </a:lnTo>
                    <a:lnTo>
                      <a:pt x="279" y="12"/>
                    </a:lnTo>
                    <a:lnTo>
                      <a:pt x="273" y="9"/>
                    </a:lnTo>
                    <a:lnTo>
                      <a:pt x="266" y="7"/>
                    </a:lnTo>
                    <a:lnTo>
                      <a:pt x="259" y="6"/>
                    </a:lnTo>
                    <a:lnTo>
                      <a:pt x="252" y="4"/>
                    </a:lnTo>
                    <a:lnTo>
                      <a:pt x="245" y="3"/>
                    </a:lnTo>
                    <a:lnTo>
                      <a:pt x="238" y="2"/>
                    </a:lnTo>
                    <a:lnTo>
                      <a:pt x="230" y="1"/>
                    </a:lnTo>
                    <a:lnTo>
                      <a:pt x="223" y="1"/>
                    </a:lnTo>
                    <a:lnTo>
                      <a:pt x="216" y="0"/>
                    </a:lnTo>
                    <a:lnTo>
                      <a:pt x="209" y="1"/>
                    </a:lnTo>
                    <a:lnTo>
                      <a:pt x="201" y="1"/>
                    </a:lnTo>
                    <a:lnTo>
                      <a:pt x="194" y="2"/>
                    </a:lnTo>
                    <a:lnTo>
                      <a:pt x="187" y="3"/>
                    </a:lnTo>
                    <a:lnTo>
                      <a:pt x="181" y="4"/>
                    </a:lnTo>
                    <a:lnTo>
                      <a:pt x="174" y="6"/>
                    </a:lnTo>
                    <a:lnTo>
                      <a:pt x="167" y="7"/>
                    </a:lnTo>
                    <a:lnTo>
                      <a:pt x="160" y="9"/>
                    </a:lnTo>
                    <a:lnTo>
                      <a:pt x="153" y="12"/>
                    </a:lnTo>
                    <a:lnTo>
                      <a:pt x="147" y="14"/>
                    </a:lnTo>
                    <a:lnTo>
                      <a:pt x="140" y="17"/>
                    </a:lnTo>
                    <a:lnTo>
                      <a:pt x="134" y="20"/>
                    </a:lnTo>
                    <a:lnTo>
                      <a:pt x="128" y="23"/>
                    </a:lnTo>
                    <a:lnTo>
                      <a:pt x="122" y="27"/>
                    </a:lnTo>
                    <a:lnTo>
                      <a:pt x="115" y="30"/>
                    </a:lnTo>
                    <a:lnTo>
                      <a:pt x="109" y="34"/>
                    </a:lnTo>
                    <a:lnTo>
                      <a:pt x="104" y="38"/>
                    </a:lnTo>
                    <a:lnTo>
                      <a:pt x="98" y="43"/>
                    </a:lnTo>
                    <a:lnTo>
                      <a:pt x="92" y="47"/>
                    </a:lnTo>
                    <a:lnTo>
                      <a:pt x="87" y="52"/>
                    </a:lnTo>
                    <a:lnTo>
                      <a:pt x="81" y="57"/>
                    </a:lnTo>
                    <a:lnTo>
                      <a:pt x="76" y="62"/>
                    </a:lnTo>
                    <a:lnTo>
                      <a:pt x="71" y="67"/>
                    </a:lnTo>
                    <a:lnTo>
                      <a:pt x="66" y="73"/>
                    </a:lnTo>
                    <a:lnTo>
                      <a:pt x="61" y="79"/>
                    </a:lnTo>
                    <a:lnTo>
                      <a:pt x="56" y="84"/>
                    </a:lnTo>
                    <a:lnTo>
                      <a:pt x="52" y="89"/>
                    </a:lnTo>
                    <a:lnTo>
                      <a:pt x="48" y="95"/>
                    </a:lnTo>
                    <a:lnTo>
                      <a:pt x="44" y="101"/>
                    </a:lnTo>
                    <a:lnTo>
                      <a:pt x="41" y="107"/>
                    </a:lnTo>
                    <a:lnTo>
                      <a:pt x="37" y="113"/>
                    </a:lnTo>
                    <a:lnTo>
                      <a:pt x="34" y="119"/>
                    </a:lnTo>
                    <a:lnTo>
                      <a:pt x="31" y="125"/>
                    </a:lnTo>
                    <a:lnTo>
                      <a:pt x="27" y="132"/>
                    </a:lnTo>
                    <a:lnTo>
                      <a:pt x="24" y="138"/>
                    </a:lnTo>
                    <a:lnTo>
                      <a:pt x="22" y="145"/>
                    </a:lnTo>
                    <a:lnTo>
                      <a:pt x="19" y="152"/>
                    </a:lnTo>
                    <a:lnTo>
                      <a:pt x="17" y="159"/>
                    </a:lnTo>
                    <a:lnTo>
                      <a:pt x="14" y="166"/>
                    </a:lnTo>
                    <a:lnTo>
                      <a:pt x="12" y="173"/>
                    </a:lnTo>
                    <a:lnTo>
                      <a:pt x="10" y="180"/>
                    </a:lnTo>
                    <a:lnTo>
                      <a:pt x="9" y="187"/>
                    </a:lnTo>
                    <a:lnTo>
                      <a:pt x="7" y="195"/>
                    </a:lnTo>
                    <a:lnTo>
                      <a:pt x="5" y="202"/>
                    </a:lnTo>
                    <a:lnTo>
                      <a:pt x="4" y="210"/>
                    </a:lnTo>
                    <a:lnTo>
                      <a:pt x="3" y="217"/>
                    </a:lnTo>
                    <a:lnTo>
                      <a:pt x="2" y="225"/>
                    </a:lnTo>
                    <a:lnTo>
                      <a:pt x="1" y="233"/>
                    </a:lnTo>
                    <a:lnTo>
                      <a:pt x="1" y="241"/>
                    </a:lnTo>
                    <a:lnTo>
                      <a:pt x="0" y="249"/>
                    </a:lnTo>
                    <a:lnTo>
                      <a:pt x="0" y="256"/>
                    </a:lnTo>
                    <a:lnTo>
                      <a:pt x="0" y="264"/>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51" name="Freeform 475"/>
              <p:cNvSpPr>
                <a:spLocks/>
              </p:cNvSpPr>
              <p:nvPr/>
            </p:nvSpPr>
            <p:spPr bwMode="auto">
              <a:xfrm>
                <a:off x="2161" y="1363"/>
                <a:ext cx="999" cy="1355"/>
              </a:xfrm>
              <a:custGeom>
                <a:avLst/>
                <a:gdLst>
                  <a:gd name="T0" fmla="*/ 3293 w 777"/>
                  <a:gd name="T1" fmla="*/ 239811 h 1094"/>
                  <a:gd name="T2" fmla="*/ 11570 w 777"/>
                  <a:gd name="T3" fmla="*/ 262658 h 1094"/>
                  <a:gd name="T4" fmla="*/ 24591 w 777"/>
                  <a:gd name="T5" fmla="*/ 284674 h 1094"/>
                  <a:gd name="T6" fmla="*/ 43212 w 777"/>
                  <a:gd name="T7" fmla="*/ 305378 h 1094"/>
                  <a:gd name="T8" fmla="*/ 65760 w 777"/>
                  <a:gd name="T9" fmla="*/ 325242 h 1094"/>
                  <a:gd name="T10" fmla="*/ 95052 w 777"/>
                  <a:gd name="T11" fmla="*/ 343916 h 1094"/>
                  <a:gd name="T12" fmla="*/ 126905 w 777"/>
                  <a:gd name="T13" fmla="*/ 361558 h 1094"/>
                  <a:gd name="T14" fmla="*/ 161625 w 777"/>
                  <a:gd name="T15" fmla="*/ 377328 h 1094"/>
                  <a:gd name="T16" fmla="*/ 200242 w 777"/>
                  <a:gd name="T17" fmla="*/ 391371 h 1094"/>
                  <a:gd name="T18" fmla="*/ 243582 w 777"/>
                  <a:gd name="T19" fmla="*/ 404233 h 1094"/>
                  <a:gd name="T20" fmla="*/ 288998 w 777"/>
                  <a:gd name="T21" fmla="*/ 415129 h 1094"/>
                  <a:gd name="T22" fmla="*/ 336866 w 777"/>
                  <a:gd name="T23" fmla="*/ 423663 h 1094"/>
                  <a:gd name="T24" fmla="*/ 387369 w 777"/>
                  <a:gd name="T25" fmla="*/ 430583 h 1094"/>
                  <a:gd name="T26" fmla="*/ 438823 w 777"/>
                  <a:gd name="T27" fmla="*/ 435071 h 1094"/>
                  <a:gd name="T28" fmla="*/ 493510 w 777"/>
                  <a:gd name="T29" fmla="*/ 437098 h 1094"/>
                  <a:gd name="T30" fmla="*/ 542197 w 777"/>
                  <a:gd name="T31" fmla="*/ 437098 h 1094"/>
                  <a:gd name="T32" fmla="*/ 597138 w 777"/>
                  <a:gd name="T33" fmla="*/ 434066 h 1094"/>
                  <a:gd name="T34" fmla="*/ 645895 w 777"/>
                  <a:gd name="T35" fmla="*/ 428792 h 1094"/>
                  <a:gd name="T36" fmla="*/ 691725 w 777"/>
                  <a:gd name="T37" fmla="*/ 421333 h 1094"/>
                  <a:gd name="T38" fmla="*/ 732861 w 777"/>
                  <a:gd name="T39" fmla="*/ 411791 h 1094"/>
                  <a:gd name="T40" fmla="*/ 770595 w 777"/>
                  <a:gd name="T41" fmla="*/ 400180 h 1094"/>
                  <a:gd name="T42" fmla="*/ 801639 w 777"/>
                  <a:gd name="T43" fmla="*/ 386685 h 1094"/>
                  <a:gd name="T44" fmla="*/ 829458 w 777"/>
                  <a:gd name="T45" fmla="*/ 370747 h 1094"/>
                  <a:gd name="T46" fmla="*/ 851068 w 777"/>
                  <a:gd name="T47" fmla="*/ 354160 h 1094"/>
                  <a:gd name="T48" fmla="*/ 867451 w 777"/>
                  <a:gd name="T49" fmla="*/ 335662 h 1094"/>
                  <a:gd name="T50" fmla="*/ 878840 w 777"/>
                  <a:gd name="T51" fmla="*/ 315591 h 1094"/>
                  <a:gd name="T52" fmla="*/ 883070 w 777"/>
                  <a:gd name="T53" fmla="*/ 295297 h 1094"/>
                  <a:gd name="T54" fmla="*/ 880381 w 777"/>
                  <a:gd name="T55" fmla="*/ 273211 h 1094"/>
                  <a:gd name="T56" fmla="*/ 872753 w 777"/>
                  <a:gd name="T57" fmla="*/ 250171 h 1094"/>
                  <a:gd name="T58" fmla="*/ 857875 w 777"/>
                  <a:gd name="T59" fmla="*/ 226425 h 1094"/>
                  <a:gd name="T60" fmla="*/ 863938 w 777"/>
                  <a:gd name="T61" fmla="*/ 205696 h 1094"/>
                  <a:gd name="T62" fmla="*/ 876241 w 777"/>
                  <a:gd name="T63" fmla="*/ 181516 h 1094"/>
                  <a:gd name="T64" fmla="*/ 880381 w 777"/>
                  <a:gd name="T65" fmla="*/ 158618 h 1094"/>
                  <a:gd name="T66" fmla="*/ 879191 w 777"/>
                  <a:gd name="T67" fmla="*/ 136799 h 1094"/>
                  <a:gd name="T68" fmla="*/ 872753 w 777"/>
                  <a:gd name="T69" fmla="*/ 115928 h 1094"/>
                  <a:gd name="T70" fmla="*/ 860293 w 777"/>
                  <a:gd name="T71" fmla="*/ 96058 h 1094"/>
                  <a:gd name="T72" fmla="*/ 841100 w 777"/>
                  <a:gd name="T73" fmla="*/ 78344 h 1094"/>
                  <a:gd name="T74" fmla="*/ 817428 w 777"/>
                  <a:gd name="T75" fmla="*/ 61792 h 1094"/>
                  <a:gd name="T76" fmla="*/ 789720 w 777"/>
                  <a:gd name="T77" fmla="*/ 46932 h 1094"/>
                  <a:gd name="T78" fmla="*/ 755784 w 777"/>
                  <a:gd name="T79" fmla="*/ 33506 h 1094"/>
                  <a:gd name="T80" fmla="*/ 717810 w 777"/>
                  <a:gd name="T81" fmla="*/ 22016 h 1094"/>
                  <a:gd name="T82" fmla="*/ 674511 w 777"/>
                  <a:gd name="T83" fmla="*/ 13379 h 1094"/>
                  <a:gd name="T84" fmla="*/ 628230 w 777"/>
                  <a:gd name="T85" fmla="*/ 6386 h 1094"/>
                  <a:gd name="T86" fmla="*/ 578184 w 777"/>
                  <a:gd name="T87" fmla="*/ 1896 h 1094"/>
                  <a:gd name="T88" fmla="*/ 522966 w 777"/>
                  <a:gd name="T89" fmla="*/ 0 h 1094"/>
                  <a:gd name="T90" fmla="*/ 474972 w 777"/>
                  <a:gd name="T91" fmla="*/ 1 h 1094"/>
                  <a:gd name="T92" fmla="*/ 421368 w 777"/>
                  <a:gd name="T93" fmla="*/ 3602 h 1094"/>
                  <a:gd name="T94" fmla="*/ 369423 w 777"/>
                  <a:gd name="T95" fmla="*/ 8476 h 1094"/>
                  <a:gd name="T96" fmla="*/ 319665 w 777"/>
                  <a:gd name="T97" fmla="*/ 16105 h 1094"/>
                  <a:gd name="T98" fmla="*/ 273011 w 777"/>
                  <a:gd name="T99" fmla="*/ 25420 h 1094"/>
                  <a:gd name="T100" fmla="*/ 228583 w 777"/>
                  <a:gd name="T101" fmla="*/ 36864 h 1094"/>
                  <a:gd name="T102" fmla="*/ 186132 w 777"/>
                  <a:gd name="T103" fmla="*/ 50137 h 1094"/>
                  <a:gd name="T104" fmla="*/ 148755 w 777"/>
                  <a:gd name="T105" fmla="*/ 64807 h 1094"/>
                  <a:gd name="T106" fmla="*/ 114753 w 777"/>
                  <a:gd name="T107" fmla="*/ 81065 h 1094"/>
                  <a:gd name="T108" fmla="*/ 84132 w 777"/>
                  <a:gd name="T109" fmla="*/ 98940 h 1094"/>
                  <a:gd name="T110" fmla="*/ 58152 w 777"/>
                  <a:gd name="T111" fmla="*/ 117989 h 1094"/>
                  <a:gd name="T112" fmla="*/ 36154 w 777"/>
                  <a:gd name="T113" fmla="*/ 138355 h 1094"/>
                  <a:gd name="T114" fmla="*/ 19126 w 777"/>
                  <a:gd name="T115" fmla="*/ 159541 h 1094"/>
                  <a:gd name="T116" fmla="*/ 7788 w 777"/>
                  <a:gd name="T117" fmla="*/ 182204 h 1094"/>
                  <a:gd name="T118" fmla="*/ 1 w 777"/>
                  <a:gd name="T119" fmla="*/ 204497 h 10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7"/>
                  <a:gd name="T181" fmla="*/ 0 h 1094"/>
                  <a:gd name="T182" fmla="*/ 777 w 777"/>
                  <a:gd name="T183" fmla="*/ 1094 h 10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7" h="1094">
                    <a:moveTo>
                      <a:pt x="0" y="549"/>
                    </a:moveTo>
                    <a:lnTo>
                      <a:pt x="1" y="556"/>
                    </a:lnTo>
                    <a:lnTo>
                      <a:pt x="1" y="564"/>
                    </a:lnTo>
                    <a:lnTo>
                      <a:pt x="1" y="571"/>
                    </a:lnTo>
                    <a:lnTo>
                      <a:pt x="1" y="578"/>
                    </a:lnTo>
                    <a:lnTo>
                      <a:pt x="2" y="586"/>
                    </a:lnTo>
                    <a:lnTo>
                      <a:pt x="2" y="593"/>
                    </a:lnTo>
                    <a:lnTo>
                      <a:pt x="3" y="600"/>
                    </a:lnTo>
                    <a:lnTo>
                      <a:pt x="3" y="607"/>
                    </a:lnTo>
                    <a:lnTo>
                      <a:pt x="4" y="615"/>
                    </a:lnTo>
                    <a:lnTo>
                      <a:pt x="5" y="622"/>
                    </a:lnTo>
                    <a:lnTo>
                      <a:pt x="6" y="629"/>
                    </a:lnTo>
                    <a:lnTo>
                      <a:pt x="7" y="636"/>
                    </a:lnTo>
                    <a:lnTo>
                      <a:pt x="8" y="643"/>
                    </a:lnTo>
                    <a:lnTo>
                      <a:pt x="9" y="650"/>
                    </a:lnTo>
                    <a:lnTo>
                      <a:pt x="10" y="657"/>
                    </a:lnTo>
                    <a:lnTo>
                      <a:pt x="11" y="664"/>
                    </a:lnTo>
                    <a:lnTo>
                      <a:pt x="12" y="671"/>
                    </a:lnTo>
                    <a:lnTo>
                      <a:pt x="14" y="678"/>
                    </a:lnTo>
                    <a:lnTo>
                      <a:pt x="15" y="685"/>
                    </a:lnTo>
                    <a:lnTo>
                      <a:pt x="17" y="692"/>
                    </a:lnTo>
                    <a:lnTo>
                      <a:pt x="18" y="699"/>
                    </a:lnTo>
                    <a:lnTo>
                      <a:pt x="20" y="705"/>
                    </a:lnTo>
                    <a:lnTo>
                      <a:pt x="22" y="712"/>
                    </a:lnTo>
                    <a:lnTo>
                      <a:pt x="23" y="719"/>
                    </a:lnTo>
                    <a:lnTo>
                      <a:pt x="25" y="725"/>
                    </a:lnTo>
                    <a:lnTo>
                      <a:pt x="27" y="732"/>
                    </a:lnTo>
                    <a:lnTo>
                      <a:pt x="29" y="739"/>
                    </a:lnTo>
                    <a:lnTo>
                      <a:pt x="31" y="745"/>
                    </a:lnTo>
                    <a:lnTo>
                      <a:pt x="33" y="751"/>
                    </a:lnTo>
                    <a:lnTo>
                      <a:pt x="36" y="757"/>
                    </a:lnTo>
                    <a:lnTo>
                      <a:pt x="38" y="764"/>
                    </a:lnTo>
                    <a:lnTo>
                      <a:pt x="40" y="770"/>
                    </a:lnTo>
                    <a:lnTo>
                      <a:pt x="43" y="776"/>
                    </a:lnTo>
                    <a:lnTo>
                      <a:pt x="45" y="783"/>
                    </a:lnTo>
                    <a:lnTo>
                      <a:pt x="48" y="789"/>
                    </a:lnTo>
                    <a:lnTo>
                      <a:pt x="50" y="795"/>
                    </a:lnTo>
                    <a:lnTo>
                      <a:pt x="53" y="801"/>
                    </a:lnTo>
                    <a:lnTo>
                      <a:pt x="56" y="807"/>
                    </a:lnTo>
                    <a:lnTo>
                      <a:pt x="58" y="813"/>
                    </a:lnTo>
                    <a:lnTo>
                      <a:pt x="61" y="819"/>
                    </a:lnTo>
                    <a:lnTo>
                      <a:pt x="64" y="825"/>
                    </a:lnTo>
                    <a:lnTo>
                      <a:pt x="67" y="831"/>
                    </a:lnTo>
                    <a:lnTo>
                      <a:pt x="70" y="837"/>
                    </a:lnTo>
                    <a:lnTo>
                      <a:pt x="73" y="843"/>
                    </a:lnTo>
                    <a:lnTo>
                      <a:pt x="76" y="849"/>
                    </a:lnTo>
                    <a:lnTo>
                      <a:pt x="79" y="855"/>
                    </a:lnTo>
                    <a:lnTo>
                      <a:pt x="83" y="860"/>
                    </a:lnTo>
                    <a:lnTo>
                      <a:pt x="86" y="866"/>
                    </a:lnTo>
                    <a:lnTo>
                      <a:pt x="89" y="871"/>
                    </a:lnTo>
                    <a:lnTo>
                      <a:pt x="93" y="877"/>
                    </a:lnTo>
                    <a:lnTo>
                      <a:pt x="96" y="882"/>
                    </a:lnTo>
                    <a:lnTo>
                      <a:pt x="100" y="888"/>
                    </a:lnTo>
                    <a:lnTo>
                      <a:pt x="103" y="893"/>
                    </a:lnTo>
                    <a:lnTo>
                      <a:pt x="107" y="899"/>
                    </a:lnTo>
                    <a:lnTo>
                      <a:pt x="111" y="904"/>
                    </a:lnTo>
                    <a:lnTo>
                      <a:pt x="114" y="909"/>
                    </a:lnTo>
                    <a:lnTo>
                      <a:pt x="118" y="914"/>
                    </a:lnTo>
                    <a:lnTo>
                      <a:pt x="122" y="919"/>
                    </a:lnTo>
                    <a:lnTo>
                      <a:pt x="126" y="924"/>
                    </a:lnTo>
                    <a:lnTo>
                      <a:pt x="130" y="929"/>
                    </a:lnTo>
                    <a:lnTo>
                      <a:pt x="134" y="934"/>
                    </a:lnTo>
                    <a:lnTo>
                      <a:pt x="138" y="939"/>
                    </a:lnTo>
                    <a:lnTo>
                      <a:pt x="142" y="944"/>
                    </a:lnTo>
                    <a:lnTo>
                      <a:pt x="146" y="948"/>
                    </a:lnTo>
                    <a:lnTo>
                      <a:pt x="150" y="953"/>
                    </a:lnTo>
                    <a:lnTo>
                      <a:pt x="155" y="958"/>
                    </a:lnTo>
                    <a:lnTo>
                      <a:pt x="159" y="962"/>
                    </a:lnTo>
                    <a:lnTo>
                      <a:pt x="163" y="967"/>
                    </a:lnTo>
                    <a:lnTo>
                      <a:pt x="168" y="971"/>
                    </a:lnTo>
                    <a:lnTo>
                      <a:pt x="172" y="975"/>
                    </a:lnTo>
                    <a:lnTo>
                      <a:pt x="176" y="979"/>
                    </a:lnTo>
                    <a:lnTo>
                      <a:pt x="181" y="984"/>
                    </a:lnTo>
                    <a:lnTo>
                      <a:pt x="186" y="988"/>
                    </a:lnTo>
                    <a:lnTo>
                      <a:pt x="190" y="992"/>
                    </a:lnTo>
                    <a:lnTo>
                      <a:pt x="195" y="996"/>
                    </a:lnTo>
                    <a:lnTo>
                      <a:pt x="199" y="1000"/>
                    </a:lnTo>
                    <a:lnTo>
                      <a:pt x="204" y="1004"/>
                    </a:lnTo>
                    <a:lnTo>
                      <a:pt x="209" y="1007"/>
                    </a:lnTo>
                    <a:lnTo>
                      <a:pt x="214" y="1011"/>
                    </a:lnTo>
                    <a:lnTo>
                      <a:pt x="219" y="1015"/>
                    </a:lnTo>
                    <a:lnTo>
                      <a:pt x="223" y="1018"/>
                    </a:lnTo>
                    <a:lnTo>
                      <a:pt x="228" y="1022"/>
                    </a:lnTo>
                    <a:lnTo>
                      <a:pt x="233" y="1025"/>
                    </a:lnTo>
                    <a:lnTo>
                      <a:pt x="238" y="1028"/>
                    </a:lnTo>
                    <a:lnTo>
                      <a:pt x="243" y="1032"/>
                    </a:lnTo>
                    <a:lnTo>
                      <a:pt x="248" y="1035"/>
                    </a:lnTo>
                    <a:lnTo>
                      <a:pt x="254" y="1038"/>
                    </a:lnTo>
                    <a:lnTo>
                      <a:pt x="259" y="1041"/>
                    </a:lnTo>
                    <a:lnTo>
                      <a:pt x="264" y="1044"/>
                    </a:lnTo>
                    <a:lnTo>
                      <a:pt x="269" y="1047"/>
                    </a:lnTo>
                    <a:lnTo>
                      <a:pt x="274" y="1050"/>
                    </a:lnTo>
                    <a:lnTo>
                      <a:pt x="280" y="1052"/>
                    </a:lnTo>
                    <a:lnTo>
                      <a:pt x="285" y="1055"/>
                    </a:lnTo>
                    <a:lnTo>
                      <a:pt x="290" y="1058"/>
                    </a:lnTo>
                    <a:lnTo>
                      <a:pt x="296" y="1060"/>
                    </a:lnTo>
                    <a:lnTo>
                      <a:pt x="301" y="1062"/>
                    </a:lnTo>
                    <a:lnTo>
                      <a:pt x="307" y="1065"/>
                    </a:lnTo>
                    <a:lnTo>
                      <a:pt x="312" y="1067"/>
                    </a:lnTo>
                    <a:lnTo>
                      <a:pt x="318" y="1069"/>
                    </a:lnTo>
                    <a:lnTo>
                      <a:pt x="323" y="1071"/>
                    </a:lnTo>
                    <a:lnTo>
                      <a:pt x="329" y="1073"/>
                    </a:lnTo>
                    <a:lnTo>
                      <a:pt x="334" y="1075"/>
                    </a:lnTo>
                    <a:lnTo>
                      <a:pt x="340" y="1077"/>
                    </a:lnTo>
                    <a:lnTo>
                      <a:pt x="346" y="1078"/>
                    </a:lnTo>
                    <a:lnTo>
                      <a:pt x="351" y="1080"/>
                    </a:lnTo>
                    <a:lnTo>
                      <a:pt x="357" y="1082"/>
                    </a:lnTo>
                    <a:lnTo>
                      <a:pt x="363" y="1083"/>
                    </a:lnTo>
                    <a:lnTo>
                      <a:pt x="369" y="1084"/>
                    </a:lnTo>
                    <a:lnTo>
                      <a:pt x="374" y="1086"/>
                    </a:lnTo>
                    <a:lnTo>
                      <a:pt x="380" y="1087"/>
                    </a:lnTo>
                    <a:lnTo>
                      <a:pt x="386" y="1088"/>
                    </a:lnTo>
                    <a:lnTo>
                      <a:pt x="392" y="1089"/>
                    </a:lnTo>
                    <a:lnTo>
                      <a:pt x="398" y="1090"/>
                    </a:lnTo>
                    <a:lnTo>
                      <a:pt x="404" y="1091"/>
                    </a:lnTo>
                    <a:lnTo>
                      <a:pt x="410" y="1091"/>
                    </a:lnTo>
                    <a:lnTo>
                      <a:pt x="416" y="1092"/>
                    </a:lnTo>
                    <a:lnTo>
                      <a:pt x="422" y="1092"/>
                    </a:lnTo>
                    <a:lnTo>
                      <a:pt x="428" y="1093"/>
                    </a:lnTo>
                    <a:lnTo>
                      <a:pt x="434" y="1093"/>
                    </a:lnTo>
                    <a:lnTo>
                      <a:pt x="440" y="1093"/>
                    </a:lnTo>
                    <a:lnTo>
                      <a:pt x="446" y="1093"/>
                    </a:lnTo>
                    <a:lnTo>
                      <a:pt x="452" y="1093"/>
                    </a:lnTo>
                    <a:lnTo>
                      <a:pt x="458" y="1093"/>
                    </a:lnTo>
                    <a:lnTo>
                      <a:pt x="464" y="1093"/>
                    </a:lnTo>
                    <a:lnTo>
                      <a:pt x="470" y="1093"/>
                    </a:lnTo>
                    <a:lnTo>
                      <a:pt x="477" y="1093"/>
                    </a:lnTo>
                    <a:lnTo>
                      <a:pt x="483" y="1092"/>
                    </a:lnTo>
                    <a:lnTo>
                      <a:pt x="489" y="1091"/>
                    </a:lnTo>
                    <a:lnTo>
                      <a:pt x="495" y="1091"/>
                    </a:lnTo>
                    <a:lnTo>
                      <a:pt x="501" y="1090"/>
                    </a:lnTo>
                    <a:lnTo>
                      <a:pt x="506" y="1089"/>
                    </a:lnTo>
                    <a:lnTo>
                      <a:pt x="512" y="1088"/>
                    </a:lnTo>
                    <a:lnTo>
                      <a:pt x="518" y="1087"/>
                    </a:lnTo>
                    <a:lnTo>
                      <a:pt x="524" y="1086"/>
                    </a:lnTo>
                    <a:lnTo>
                      <a:pt x="529" y="1085"/>
                    </a:lnTo>
                    <a:lnTo>
                      <a:pt x="535" y="1083"/>
                    </a:lnTo>
                    <a:lnTo>
                      <a:pt x="541" y="1082"/>
                    </a:lnTo>
                    <a:lnTo>
                      <a:pt x="546" y="1080"/>
                    </a:lnTo>
                    <a:lnTo>
                      <a:pt x="552" y="1078"/>
                    </a:lnTo>
                    <a:lnTo>
                      <a:pt x="557" y="1077"/>
                    </a:lnTo>
                    <a:lnTo>
                      <a:pt x="562" y="1075"/>
                    </a:lnTo>
                    <a:lnTo>
                      <a:pt x="568" y="1073"/>
                    </a:lnTo>
                    <a:lnTo>
                      <a:pt x="573" y="1071"/>
                    </a:lnTo>
                    <a:lnTo>
                      <a:pt x="578" y="1069"/>
                    </a:lnTo>
                    <a:lnTo>
                      <a:pt x="583" y="1067"/>
                    </a:lnTo>
                    <a:lnTo>
                      <a:pt x="588" y="1064"/>
                    </a:lnTo>
                    <a:lnTo>
                      <a:pt x="593" y="1062"/>
                    </a:lnTo>
                    <a:lnTo>
                      <a:pt x="598" y="1059"/>
                    </a:lnTo>
                    <a:lnTo>
                      <a:pt x="603" y="1057"/>
                    </a:lnTo>
                    <a:lnTo>
                      <a:pt x="608" y="1054"/>
                    </a:lnTo>
                    <a:lnTo>
                      <a:pt x="613" y="1052"/>
                    </a:lnTo>
                    <a:lnTo>
                      <a:pt x="617" y="1049"/>
                    </a:lnTo>
                    <a:lnTo>
                      <a:pt x="622" y="1046"/>
                    </a:lnTo>
                    <a:lnTo>
                      <a:pt x="627" y="1043"/>
                    </a:lnTo>
                    <a:lnTo>
                      <a:pt x="631" y="1040"/>
                    </a:lnTo>
                    <a:lnTo>
                      <a:pt x="636" y="1037"/>
                    </a:lnTo>
                    <a:lnTo>
                      <a:pt x="640" y="1033"/>
                    </a:lnTo>
                    <a:lnTo>
                      <a:pt x="644" y="1030"/>
                    </a:lnTo>
                    <a:lnTo>
                      <a:pt x="649" y="1027"/>
                    </a:lnTo>
                    <a:lnTo>
                      <a:pt x="653" y="1023"/>
                    </a:lnTo>
                    <a:lnTo>
                      <a:pt x="657" y="1020"/>
                    </a:lnTo>
                    <a:lnTo>
                      <a:pt x="661" y="1016"/>
                    </a:lnTo>
                    <a:lnTo>
                      <a:pt x="665" y="1012"/>
                    </a:lnTo>
                    <a:lnTo>
                      <a:pt x="669" y="1009"/>
                    </a:lnTo>
                    <a:lnTo>
                      <a:pt x="673" y="1005"/>
                    </a:lnTo>
                    <a:lnTo>
                      <a:pt x="677" y="1001"/>
                    </a:lnTo>
                    <a:lnTo>
                      <a:pt x="681" y="997"/>
                    </a:lnTo>
                    <a:lnTo>
                      <a:pt x="684" y="993"/>
                    </a:lnTo>
                    <a:lnTo>
                      <a:pt x="688" y="989"/>
                    </a:lnTo>
                    <a:lnTo>
                      <a:pt x="692" y="984"/>
                    </a:lnTo>
                    <a:lnTo>
                      <a:pt x="695" y="980"/>
                    </a:lnTo>
                    <a:lnTo>
                      <a:pt x="698" y="976"/>
                    </a:lnTo>
                    <a:lnTo>
                      <a:pt x="702" y="971"/>
                    </a:lnTo>
                    <a:lnTo>
                      <a:pt x="705" y="967"/>
                    </a:lnTo>
                    <a:lnTo>
                      <a:pt x="708" y="962"/>
                    </a:lnTo>
                    <a:lnTo>
                      <a:pt x="712" y="958"/>
                    </a:lnTo>
                    <a:lnTo>
                      <a:pt x="715" y="953"/>
                    </a:lnTo>
                    <a:lnTo>
                      <a:pt x="718" y="948"/>
                    </a:lnTo>
                    <a:lnTo>
                      <a:pt x="721" y="943"/>
                    </a:lnTo>
                    <a:lnTo>
                      <a:pt x="723" y="938"/>
                    </a:lnTo>
                    <a:lnTo>
                      <a:pt x="726" y="933"/>
                    </a:lnTo>
                    <a:lnTo>
                      <a:pt x="729" y="928"/>
                    </a:lnTo>
                    <a:lnTo>
                      <a:pt x="732" y="923"/>
                    </a:lnTo>
                    <a:lnTo>
                      <a:pt x="734" y="918"/>
                    </a:lnTo>
                    <a:lnTo>
                      <a:pt x="737" y="913"/>
                    </a:lnTo>
                    <a:lnTo>
                      <a:pt x="739" y="908"/>
                    </a:lnTo>
                    <a:lnTo>
                      <a:pt x="742" y="902"/>
                    </a:lnTo>
                    <a:lnTo>
                      <a:pt x="744" y="897"/>
                    </a:lnTo>
                    <a:lnTo>
                      <a:pt x="746" y="891"/>
                    </a:lnTo>
                    <a:lnTo>
                      <a:pt x="748" y="886"/>
                    </a:lnTo>
                    <a:lnTo>
                      <a:pt x="750" y="880"/>
                    </a:lnTo>
                    <a:lnTo>
                      <a:pt x="752" y="875"/>
                    </a:lnTo>
                    <a:lnTo>
                      <a:pt x="754" y="869"/>
                    </a:lnTo>
                    <a:lnTo>
                      <a:pt x="756" y="863"/>
                    </a:lnTo>
                    <a:lnTo>
                      <a:pt x="758" y="857"/>
                    </a:lnTo>
                    <a:lnTo>
                      <a:pt x="759" y="851"/>
                    </a:lnTo>
                    <a:lnTo>
                      <a:pt x="761" y="846"/>
                    </a:lnTo>
                    <a:lnTo>
                      <a:pt x="763" y="840"/>
                    </a:lnTo>
                    <a:lnTo>
                      <a:pt x="764" y="834"/>
                    </a:lnTo>
                    <a:lnTo>
                      <a:pt x="765" y="828"/>
                    </a:lnTo>
                    <a:lnTo>
                      <a:pt x="767" y="821"/>
                    </a:lnTo>
                    <a:lnTo>
                      <a:pt x="768" y="815"/>
                    </a:lnTo>
                    <a:lnTo>
                      <a:pt x="769" y="809"/>
                    </a:lnTo>
                    <a:lnTo>
                      <a:pt x="770" y="803"/>
                    </a:lnTo>
                    <a:lnTo>
                      <a:pt x="771" y="796"/>
                    </a:lnTo>
                    <a:lnTo>
                      <a:pt x="772" y="790"/>
                    </a:lnTo>
                    <a:lnTo>
                      <a:pt x="773" y="784"/>
                    </a:lnTo>
                    <a:lnTo>
                      <a:pt x="773" y="777"/>
                    </a:lnTo>
                    <a:lnTo>
                      <a:pt x="774" y="771"/>
                    </a:lnTo>
                    <a:lnTo>
                      <a:pt x="774" y="764"/>
                    </a:lnTo>
                    <a:lnTo>
                      <a:pt x="775" y="758"/>
                    </a:lnTo>
                    <a:lnTo>
                      <a:pt x="775" y="751"/>
                    </a:lnTo>
                    <a:lnTo>
                      <a:pt x="776" y="745"/>
                    </a:lnTo>
                    <a:lnTo>
                      <a:pt x="776" y="739"/>
                    </a:lnTo>
                    <a:lnTo>
                      <a:pt x="776" y="732"/>
                    </a:lnTo>
                    <a:lnTo>
                      <a:pt x="776" y="725"/>
                    </a:lnTo>
                    <a:lnTo>
                      <a:pt x="776" y="718"/>
                    </a:lnTo>
                    <a:lnTo>
                      <a:pt x="776" y="711"/>
                    </a:lnTo>
                    <a:lnTo>
                      <a:pt x="775" y="704"/>
                    </a:lnTo>
                    <a:lnTo>
                      <a:pt x="775" y="697"/>
                    </a:lnTo>
                    <a:lnTo>
                      <a:pt x="775" y="690"/>
                    </a:lnTo>
                    <a:lnTo>
                      <a:pt x="774" y="683"/>
                    </a:lnTo>
                    <a:lnTo>
                      <a:pt x="774" y="676"/>
                    </a:lnTo>
                    <a:lnTo>
                      <a:pt x="773" y="669"/>
                    </a:lnTo>
                    <a:lnTo>
                      <a:pt x="772" y="662"/>
                    </a:lnTo>
                    <a:lnTo>
                      <a:pt x="771" y="655"/>
                    </a:lnTo>
                    <a:lnTo>
                      <a:pt x="770" y="648"/>
                    </a:lnTo>
                    <a:lnTo>
                      <a:pt x="769" y="641"/>
                    </a:lnTo>
                    <a:lnTo>
                      <a:pt x="768" y="633"/>
                    </a:lnTo>
                    <a:lnTo>
                      <a:pt x="767" y="626"/>
                    </a:lnTo>
                    <a:lnTo>
                      <a:pt x="766" y="619"/>
                    </a:lnTo>
                    <a:lnTo>
                      <a:pt x="764" y="611"/>
                    </a:lnTo>
                    <a:lnTo>
                      <a:pt x="763" y="604"/>
                    </a:lnTo>
                    <a:lnTo>
                      <a:pt x="761" y="597"/>
                    </a:lnTo>
                    <a:lnTo>
                      <a:pt x="759" y="589"/>
                    </a:lnTo>
                    <a:lnTo>
                      <a:pt x="758" y="582"/>
                    </a:lnTo>
                    <a:lnTo>
                      <a:pt x="756" y="574"/>
                    </a:lnTo>
                    <a:lnTo>
                      <a:pt x="754" y="567"/>
                    </a:lnTo>
                    <a:lnTo>
                      <a:pt x="752" y="559"/>
                    </a:lnTo>
                    <a:lnTo>
                      <a:pt x="750" y="552"/>
                    </a:lnTo>
                    <a:lnTo>
                      <a:pt x="752" y="544"/>
                    </a:lnTo>
                    <a:lnTo>
                      <a:pt x="754" y="536"/>
                    </a:lnTo>
                    <a:lnTo>
                      <a:pt x="756" y="529"/>
                    </a:lnTo>
                    <a:lnTo>
                      <a:pt x="757" y="521"/>
                    </a:lnTo>
                    <a:lnTo>
                      <a:pt x="759" y="514"/>
                    </a:lnTo>
                    <a:lnTo>
                      <a:pt x="761" y="506"/>
                    </a:lnTo>
                    <a:lnTo>
                      <a:pt x="762" y="498"/>
                    </a:lnTo>
                    <a:lnTo>
                      <a:pt x="764" y="491"/>
                    </a:lnTo>
                    <a:lnTo>
                      <a:pt x="765" y="484"/>
                    </a:lnTo>
                    <a:lnTo>
                      <a:pt x="766" y="476"/>
                    </a:lnTo>
                    <a:lnTo>
                      <a:pt x="767" y="469"/>
                    </a:lnTo>
                    <a:lnTo>
                      <a:pt x="769" y="461"/>
                    </a:lnTo>
                    <a:lnTo>
                      <a:pt x="770" y="454"/>
                    </a:lnTo>
                    <a:lnTo>
                      <a:pt x="770" y="447"/>
                    </a:lnTo>
                    <a:lnTo>
                      <a:pt x="771" y="440"/>
                    </a:lnTo>
                    <a:lnTo>
                      <a:pt x="772" y="432"/>
                    </a:lnTo>
                    <a:lnTo>
                      <a:pt x="773" y="425"/>
                    </a:lnTo>
                    <a:lnTo>
                      <a:pt x="773" y="418"/>
                    </a:lnTo>
                    <a:lnTo>
                      <a:pt x="774" y="411"/>
                    </a:lnTo>
                    <a:lnTo>
                      <a:pt x="774" y="404"/>
                    </a:lnTo>
                    <a:lnTo>
                      <a:pt x="774" y="397"/>
                    </a:lnTo>
                    <a:lnTo>
                      <a:pt x="775" y="390"/>
                    </a:lnTo>
                    <a:lnTo>
                      <a:pt x="775" y="383"/>
                    </a:lnTo>
                    <a:lnTo>
                      <a:pt x="775" y="376"/>
                    </a:lnTo>
                    <a:lnTo>
                      <a:pt x="775" y="369"/>
                    </a:lnTo>
                    <a:lnTo>
                      <a:pt x="774" y="362"/>
                    </a:lnTo>
                    <a:lnTo>
                      <a:pt x="774" y="355"/>
                    </a:lnTo>
                    <a:lnTo>
                      <a:pt x="774" y="349"/>
                    </a:lnTo>
                    <a:lnTo>
                      <a:pt x="773" y="342"/>
                    </a:lnTo>
                    <a:lnTo>
                      <a:pt x="773" y="335"/>
                    </a:lnTo>
                    <a:lnTo>
                      <a:pt x="772" y="329"/>
                    </a:lnTo>
                    <a:lnTo>
                      <a:pt x="772" y="322"/>
                    </a:lnTo>
                    <a:lnTo>
                      <a:pt x="771" y="315"/>
                    </a:lnTo>
                    <a:lnTo>
                      <a:pt x="770" y="309"/>
                    </a:lnTo>
                    <a:lnTo>
                      <a:pt x="769" y="303"/>
                    </a:lnTo>
                    <a:lnTo>
                      <a:pt x="768" y="296"/>
                    </a:lnTo>
                    <a:lnTo>
                      <a:pt x="767" y="290"/>
                    </a:lnTo>
                    <a:lnTo>
                      <a:pt x="766" y="283"/>
                    </a:lnTo>
                    <a:lnTo>
                      <a:pt x="765" y="277"/>
                    </a:lnTo>
                    <a:lnTo>
                      <a:pt x="764" y="271"/>
                    </a:lnTo>
                    <a:lnTo>
                      <a:pt x="762" y="265"/>
                    </a:lnTo>
                    <a:lnTo>
                      <a:pt x="761" y="259"/>
                    </a:lnTo>
                    <a:lnTo>
                      <a:pt x="759" y="253"/>
                    </a:lnTo>
                    <a:lnTo>
                      <a:pt x="758" y="247"/>
                    </a:lnTo>
                    <a:lnTo>
                      <a:pt x="756" y="241"/>
                    </a:lnTo>
                    <a:lnTo>
                      <a:pt x="754" y="235"/>
                    </a:lnTo>
                    <a:lnTo>
                      <a:pt x="753" y="229"/>
                    </a:lnTo>
                    <a:lnTo>
                      <a:pt x="751" y="223"/>
                    </a:lnTo>
                    <a:lnTo>
                      <a:pt x="749" y="218"/>
                    </a:lnTo>
                    <a:lnTo>
                      <a:pt x="747" y="212"/>
                    </a:lnTo>
                    <a:lnTo>
                      <a:pt x="744" y="206"/>
                    </a:lnTo>
                    <a:lnTo>
                      <a:pt x="742" y="201"/>
                    </a:lnTo>
                    <a:lnTo>
                      <a:pt x="740" y="195"/>
                    </a:lnTo>
                    <a:lnTo>
                      <a:pt x="738" y="190"/>
                    </a:lnTo>
                    <a:lnTo>
                      <a:pt x="735" y="185"/>
                    </a:lnTo>
                    <a:lnTo>
                      <a:pt x="733" y="179"/>
                    </a:lnTo>
                    <a:lnTo>
                      <a:pt x="730" y="174"/>
                    </a:lnTo>
                    <a:lnTo>
                      <a:pt x="728" y="169"/>
                    </a:lnTo>
                    <a:lnTo>
                      <a:pt x="725" y="164"/>
                    </a:lnTo>
                    <a:lnTo>
                      <a:pt x="722" y="159"/>
                    </a:lnTo>
                    <a:lnTo>
                      <a:pt x="719" y="154"/>
                    </a:lnTo>
                    <a:lnTo>
                      <a:pt x="716" y="149"/>
                    </a:lnTo>
                    <a:lnTo>
                      <a:pt x="713" y="144"/>
                    </a:lnTo>
                    <a:lnTo>
                      <a:pt x="710" y="139"/>
                    </a:lnTo>
                    <a:lnTo>
                      <a:pt x="707" y="135"/>
                    </a:lnTo>
                    <a:lnTo>
                      <a:pt x="704" y="130"/>
                    </a:lnTo>
                    <a:lnTo>
                      <a:pt x="701" y="125"/>
                    </a:lnTo>
                    <a:lnTo>
                      <a:pt x="697" y="121"/>
                    </a:lnTo>
                    <a:lnTo>
                      <a:pt x="694" y="117"/>
                    </a:lnTo>
                    <a:lnTo>
                      <a:pt x="690" y="112"/>
                    </a:lnTo>
                    <a:lnTo>
                      <a:pt x="687" y="108"/>
                    </a:lnTo>
                    <a:lnTo>
                      <a:pt x="683" y="104"/>
                    </a:lnTo>
                    <a:lnTo>
                      <a:pt x="680" y="100"/>
                    </a:lnTo>
                    <a:lnTo>
                      <a:pt x="676" y="95"/>
                    </a:lnTo>
                    <a:lnTo>
                      <a:pt x="672" y="91"/>
                    </a:lnTo>
                    <a:lnTo>
                      <a:pt x="668" y="88"/>
                    </a:lnTo>
                    <a:lnTo>
                      <a:pt x="664" y="84"/>
                    </a:lnTo>
                    <a:lnTo>
                      <a:pt x="660" y="80"/>
                    </a:lnTo>
                    <a:lnTo>
                      <a:pt x="656" y="76"/>
                    </a:lnTo>
                    <a:lnTo>
                      <a:pt x="652" y="73"/>
                    </a:lnTo>
                    <a:lnTo>
                      <a:pt x="648" y="69"/>
                    </a:lnTo>
                    <a:lnTo>
                      <a:pt x="644" y="66"/>
                    </a:lnTo>
                    <a:lnTo>
                      <a:pt x="639" y="62"/>
                    </a:lnTo>
                    <a:lnTo>
                      <a:pt x="635" y="59"/>
                    </a:lnTo>
                    <a:lnTo>
                      <a:pt x="631" y="56"/>
                    </a:lnTo>
                    <a:lnTo>
                      <a:pt x="626" y="53"/>
                    </a:lnTo>
                    <a:lnTo>
                      <a:pt x="622" y="50"/>
                    </a:lnTo>
                    <a:lnTo>
                      <a:pt x="617" y="47"/>
                    </a:lnTo>
                    <a:lnTo>
                      <a:pt x="612" y="44"/>
                    </a:lnTo>
                    <a:lnTo>
                      <a:pt x="608" y="41"/>
                    </a:lnTo>
                    <a:lnTo>
                      <a:pt x="603" y="38"/>
                    </a:lnTo>
                    <a:lnTo>
                      <a:pt x="598" y="36"/>
                    </a:lnTo>
                    <a:lnTo>
                      <a:pt x="593" y="33"/>
                    </a:lnTo>
                    <a:lnTo>
                      <a:pt x="588" y="31"/>
                    </a:lnTo>
                    <a:lnTo>
                      <a:pt x="583" y="28"/>
                    </a:lnTo>
                    <a:lnTo>
                      <a:pt x="578" y="26"/>
                    </a:lnTo>
                    <a:lnTo>
                      <a:pt x="573" y="24"/>
                    </a:lnTo>
                    <a:lnTo>
                      <a:pt x="568" y="22"/>
                    </a:lnTo>
                    <a:lnTo>
                      <a:pt x="563" y="20"/>
                    </a:lnTo>
                    <a:lnTo>
                      <a:pt x="558" y="18"/>
                    </a:lnTo>
                    <a:lnTo>
                      <a:pt x="552" y="16"/>
                    </a:lnTo>
                    <a:lnTo>
                      <a:pt x="547" y="14"/>
                    </a:lnTo>
                    <a:lnTo>
                      <a:pt x="541" y="13"/>
                    </a:lnTo>
                    <a:lnTo>
                      <a:pt x="536" y="11"/>
                    </a:lnTo>
                    <a:lnTo>
                      <a:pt x="530" y="10"/>
                    </a:lnTo>
                    <a:lnTo>
                      <a:pt x="525" y="8"/>
                    </a:lnTo>
                    <a:lnTo>
                      <a:pt x="519" y="7"/>
                    </a:lnTo>
                    <a:lnTo>
                      <a:pt x="514" y="6"/>
                    </a:lnTo>
                    <a:lnTo>
                      <a:pt x="508" y="5"/>
                    </a:lnTo>
                    <a:lnTo>
                      <a:pt x="502" y="4"/>
                    </a:lnTo>
                    <a:lnTo>
                      <a:pt x="496" y="3"/>
                    </a:lnTo>
                    <a:lnTo>
                      <a:pt x="490" y="3"/>
                    </a:lnTo>
                    <a:lnTo>
                      <a:pt x="484" y="2"/>
                    </a:lnTo>
                    <a:lnTo>
                      <a:pt x="478" y="1"/>
                    </a:lnTo>
                    <a:lnTo>
                      <a:pt x="472" y="1"/>
                    </a:lnTo>
                    <a:lnTo>
                      <a:pt x="466" y="1"/>
                    </a:lnTo>
                    <a:lnTo>
                      <a:pt x="460" y="0"/>
                    </a:lnTo>
                    <a:lnTo>
                      <a:pt x="454" y="0"/>
                    </a:lnTo>
                    <a:lnTo>
                      <a:pt x="448" y="0"/>
                    </a:lnTo>
                    <a:lnTo>
                      <a:pt x="442" y="0"/>
                    </a:lnTo>
                    <a:lnTo>
                      <a:pt x="436" y="0"/>
                    </a:lnTo>
                    <a:lnTo>
                      <a:pt x="430" y="1"/>
                    </a:lnTo>
                    <a:lnTo>
                      <a:pt x="424" y="1"/>
                    </a:lnTo>
                    <a:lnTo>
                      <a:pt x="418" y="1"/>
                    </a:lnTo>
                    <a:lnTo>
                      <a:pt x="412" y="2"/>
                    </a:lnTo>
                    <a:lnTo>
                      <a:pt x="406" y="3"/>
                    </a:lnTo>
                    <a:lnTo>
                      <a:pt x="400" y="3"/>
                    </a:lnTo>
                    <a:lnTo>
                      <a:pt x="394" y="4"/>
                    </a:lnTo>
                    <a:lnTo>
                      <a:pt x="388" y="5"/>
                    </a:lnTo>
                    <a:lnTo>
                      <a:pt x="382" y="6"/>
                    </a:lnTo>
                    <a:lnTo>
                      <a:pt x="376" y="7"/>
                    </a:lnTo>
                    <a:lnTo>
                      <a:pt x="370" y="9"/>
                    </a:lnTo>
                    <a:lnTo>
                      <a:pt x="365" y="10"/>
                    </a:lnTo>
                    <a:lnTo>
                      <a:pt x="359" y="11"/>
                    </a:lnTo>
                    <a:lnTo>
                      <a:pt x="353" y="13"/>
                    </a:lnTo>
                    <a:lnTo>
                      <a:pt x="347" y="14"/>
                    </a:lnTo>
                    <a:lnTo>
                      <a:pt x="342" y="16"/>
                    </a:lnTo>
                    <a:lnTo>
                      <a:pt x="336" y="18"/>
                    </a:lnTo>
                    <a:lnTo>
                      <a:pt x="331" y="20"/>
                    </a:lnTo>
                    <a:lnTo>
                      <a:pt x="325" y="21"/>
                    </a:lnTo>
                    <a:lnTo>
                      <a:pt x="319" y="23"/>
                    </a:lnTo>
                    <a:lnTo>
                      <a:pt x="314" y="26"/>
                    </a:lnTo>
                    <a:lnTo>
                      <a:pt x="308" y="28"/>
                    </a:lnTo>
                    <a:lnTo>
                      <a:pt x="303" y="30"/>
                    </a:lnTo>
                    <a:lnTo>
                      <a:pt x="297" y="32"/>
                    </a:lnTo>
                    <a:lnTo>
                      <a:pt x="292" y="35"/>
                    </a:lnTo>
                    <a:lnTo>
                      <a:pt x="287" y="37"/>
                    </a:lnTo>
                    <a:lnTo>
                      <a:pt x="281" y="40"/>
                    </a:lnTo>
                    <a:lnTo>
                      <a:pt x="276" y="43"/>
                    </a:lnTo>
                    <a:lnTo>
                      <a:pt x="271" y="45"/>
                    </a:lnTo>
                    <a:lnTo>
                      <a:pt x="265" y="48"/>
                    </a:lnTo>
                    <a:lnTo>
                      <a:pt x="260" y="51"/>
                    </a:lnTo>
                    <a:lnTo>
                      <a:pt x="255" y="54"/>
                    </a:lnTo>
                    <a:lnTo>
                      <a:pt x="250" y="57"/>
                    </a:lnTo>
                    <a:lnTo>
                      <a:pt x="245" y="60"/>
                    </a:lnTo>
                    <a:lnTo>
                      <a:pt x="240" y="63"/>
                    </a:lnTo>
                    <a:lnTo>
                      <a:pt x="235" y="67"/>
                    </a:lnTo>
                    <a:lnTo>
                      <a:pt x="230" y="70"/>
                    </a:lnTo>
                    <a:lnTo>
                      <a:pt x="225" y="74"/>
                    </a:lnTo>
                    <a:lnTo>
                      <a:pt x="220" y="77"/>
                    </a:lnTo>
                    <a:lnTo>
                      <a:pt x="215" y="81"/>
                    </a:lnTo>
                    <a:lnTo>
                      <a:pt x="210" y="84"/>
                    </a:lnTo>
                    <a:lnTo>
                      <a:pt x="206" y="88"/>
                    </a:lnTo>
                    <a:lnTo>
                      <a:pt x="201" y="92"/>
                    </a:lnTo>
                    <a:lnTo>
                      <a:pt x="196" y="96"/>
                    </a:lnTo>
                    <a:lnTo>
                      <a:pt x="191" y="100"/>
                    </a:lnTo>
                    <a:lnTo>
                      <a:pt x="187" y="104"/>
                    </a:lnTo>
                    <a:lnTo>
                      <a:pt x="182" y="108"/>
                    </a:lnTo>
                    <a:lnTo>
                      <a:pt x="178" y="112"/>
                    </a:lnTo>
                    <a:lnTo>
                      <a:pt x="173" y="116"/>
                    </a:lnTo>
                    <a:lnTo>
                      <a:pt x="169" y="121"/>
                    </a:lnTo>
                    <a:lnTo>
                      <a:pt x="164" y="125"/>
                    </a:lnTo>
                    <a:lnTo>
                      <a:pt x="160" y="129"/>
                    </a:lnTo>
                    <a:lnTo>
                      <a:pt x="156" y="134"/>
                    </a:lnTo>
                    <a:lnTo>
                      <a:pt x="152" y="138"/>
                    </a:lnTo>
                    <a:lnTo>
                      <a:pt x="147" y="143"/>
                    </a:lnTo>
                    <a:lnTo>
                      <a:pt x="143" y="148"/>
                    </a:lnTo>
                    <a:lnTo>
                      <a:pt x="139" y="152"/>
                    </a:lnTo>
                    <a:lnTo>
                      <a:pt x="135" y="157"/>
                    </a:lnTo>
                    <a:lnTo>
                      <a:pt x="131" y="162"/>
                    </a:lnTo>
                    <a:lnTo>
                      <a:pt x="127" y="167"/>
                    </a:lnTo>
                    <a:lnTo>
                      <a:pt x="123" y="172"/>
                    </a:lnTo>
                    <a:lnTo>
                      <a:pt x="119" y="177"/>
                    </a:lnTo>
                    <a:lnTo>
                      <a:pt x="115" y="182"/>
                    </a:lnTo>
                    <a:lnTo>
                      <a:pt x="112" y="187"/>
                    </a:lnTo>
                    <a:lnTo>
                      <a:pt x="108" y="192"/>
                    </a:lnTo>
                    <a:lnTo>
                      <a:pt x="104" y="198"/>
                    </a:lnTo>
                    <a:lnTo>
                      <a:pt x="101" y="203"/>
                    </a:lnTo>
                    <a:lnTo>
                      <a:pt x="97" y="208"/>
                    </a:lnTo>
                    <a:lnTo>
                      <a:pt x="94" y="214"/>
                    </a:lnTo>
                    <a:lnTo>
                      <a:pt x="90" y="219"/>
                    </a:lnTo>
                    <a:lnTo>
                      <a:pt x="87" y="225"/>
                    </a:lnTo>
                    <a:lnTo>
                      <a:pt x="84" y="230"/>
                    </a:lnTo>
                    <a:lnTo>
                      <a:pt x="80" y="236"/>
                    </a:lnTo>
                    <a:lnTo>
                      <a:pt x="77" y="242"/>
                    </a:lnTo>
                    <a:lnTo>
                      <a:pt x="74" y="248"/>
                    </a:lnTo>
                    <a:lnTo>
                      <a:pt x="71" y="253"/>
                    </a:lnTo>
                    <a:lnTo>
                      <a:pt x="68" y="259"/>
                    </a:lnTo>
                    <a:lnTo>
                      <a:pt x="65" y="265"/>
                    </a:lnTo>
                    <a:lnTo>
                      <a:pt x="62" y="271"/>
                    </a:lnTo>
                    <a:lnTo>
                      <a:pt x="59" y="277"/>
                    </a:lnTo>
                    <a:lnTo>
                      <a:pt x="56" y="283"/>
                    </a:lnTo>
                    <a:lnTo>
                      <a:pt x="54" y="289"/>
                    </a:lnTo>
                    <a:lnTo>
                      <a:pt x="51" y="295"/>
                    </a:lnTo>
                    <a:lnTo>
                      <a:pt x="48" y="302"/>
                    </a:lnTo>
                    <a:lnTo>
                      <a:pt x="46" y="308"/>
                    </a:lnTo>
                    <a:lnTo>
                      <a:pt x="43" y="314"/>
                    </a:lnTo>
                    <a:lnTo>
                      <a:pt x="41" y="320"/>
                    </a:lnTo>
                    <a:lnTo>
                      <a:pt x="39" y="327"/>
                    </a:lnTo>
                    <a:lnTo>
                      <a:pt x="36" y="333"/>
                    </a:lnTo>
                    <a:lnTo>
                      <a:pt x="34" y="340"/>
                    </a:lnTo>
                    <a:lnTo>
                      <a:pt x="32" y="346"/>
                    </a:lnTo>
                    <a:lnTo>
                      <a:pt x="30" y="353"/>
                    </a:lnTo>
                    <a:lnTo>
                      <a:pt x="28" y="359"/>
                    </a:lnTo>
                    <a:lnTo>
                      <a:pt x="26" y="366"/>
                    </a:lnTo>
                    <a:lnTo>
                      <a:pt x="24" y="372"/>
                    </a:lnTo>
                    <a:lnTo>
                      <a:pt x="22" y="379"/>
                    </a:lnTo>
                    <a:lnTo>
                      <a:pt x="20" y="386"/>
                    </a:lnTo>
                    <a:lnTo>
                      <a:pt x="19" y="392"/>
                    </a:lnTo>
                    <a:lnTo>
                      <a:pt x="17" y="399"/>
                    </a:lnTo>
                    <a:lnTo>
                      <a:pt x="16" y="406"/>
                    </a:lnTo>
                    <a:lnTo>
                      <a:pt x="14" y="413"/>
                    </a:lnTo>
                    <a:lnTo>
                      <a:pt x="13" y="420"/>
                    </a:lnTo>
                    <a:lnTo>
                      <a:pt x="11" y="427"/>
                    </a:lnTo>
                    <a:lnTo>
                      <a:pt x="10" y="434"/>
                    </a:lnTo>
                    <a:lnTo>
                      <a:pt x="9" y="441"/>
                    </a:lnTo>
                    <a:lnTo>
                      <a:pt x="8" y="448"/>
                    </a:lnTo>
                    <a:lnTo>
                      <a:pt x="7" y="455"/>
                    </a:lnTo>
                    <a:lnTo>
                      <a:pt x="6" y="462"/>
                    </a:lnTo>
                    <a:lnTo>
                      <a:pt x="5" y="469"/>
                    </a:lnTo>
                    <a:lnTo>
                      <a:pt x="4" y="476"/>
                    </a:lnTo>
                    <a:lnTo>
                      <a:pt x="4" y="483"/>
                    </a:lnTo>
                    <a:lnTo>
                      <a:pt x="3" y="490"/>
                    </a:lnTo>
                    <a:lnTo>
                      <a:pt x="2" y="498"/>
                    </a:lnTo>
                    <a:lnTo>
                      <a:pt x="2" y="505"/>
                    </a:lnTo>
                    <a:lnTo>
                      <a:pt x="1" y="512"/>
                    </a:lnTo>
                    <a:lnTo>
                      <a:pt x="1" y="519"/>
                    </a:lnTo>
                    <a:lnTo>
                      <a:pt x="1" y="527"/>
                    </a:lnTo>
                    <a:lnTo>
                      <a:pt x="1" y="534"/>
                    </a:lnTo>
                    <a:lnTo>
                      <a:pt x="1" y="541"/>
                    </a:lnTo>
                    <a:lnTo>
                      <a:pt x="0" y="549"/>
                    </a:lnTo>
                  </a:path>
                </a:pathLst>
              </a:custGeom>
              <a:solidFill>
                <a:srgbClr val="999999"/>
              </a:solidFill>
              <a:ln w="6350" cap="rnd">
                <a:solidFill>
                  <a:schemeClr val="tx1"/>
                </a:solidFill>
                <a:round/>
                <a:headEnd/>
                <a:tailEnd/>
              </a:ln>
            </p:spPr>
            <p:txBody>
              <a:bodyPr/>
              <a:lstStyle/>
              <a:p>
                <a:endParaRPr lang="da-DK"/>
              </a:p>
            </p:txBody>
          </p:sp>
          <p:sp>
            <p:nvSpPr>
              <p:cNvPr id="28752" name="Freeform 476"/>
              <p:cNvSpPr>
                <a:spLocks/>
              </p:cNvSpPr>
              <p:nvPr/>
            </p:nvSpPr>
            <p:spPr bwMode="auto">
              <a:xfrm>
                <a:off x="2161" y="1363"/>
                <a:ext cx="999" cy="1355"/>
              </a:xfrm>
              <a:custGeom>
                <a:avLst/>
                <a:gdLst>
                  <a:gd name="T0" fmla="*/ 3293 w 777"/>
                  <a:gd name="T1" fmla="*/ 239811 h 1094"/>
                  <a:gd name="T2" fmla="*/ 11570 w 777"/>
                  <a:gd name="T3" fmla="*/ 262658 h 1094"/>
                  <a:gd name="T4" fmla="*/ 24591 w 777"/>
                  <a:gd name="T5" fmla="*/ 284674 h 1094"/>
                  <a:gd name="T6" fmla="*/ 43212 w 777"/>
                  <a:gd name="T7" fmla="*/ 305378 h 1094"/>
                  <a:gd name="T8" fmla="*/ 65760 w 777"/>
                  <a:gd name="T9" fmla="*/ 325242 h 1094"/>
                  <a:gd name="T10" fmla="*/ 95052 w 777"/>
                  <a:gd name="T11" fmla="*/ 343916 h 1094"/>
                  <a:gd name="T12" fmla="*/ 126905 w 777"/>
                  <a:gd name="T13" fmla="*/ 361558 h 1094"/>
                  <a:gd name="T14" fmla="*/ 161625 w 777"/>
                  <a:gd name="T15" fmla="*/ 377328 h 1094"/>
                  <a:gd name="T16" fmla="*/ 200242 w 777"/>
                  <a:gd name="T17" fmla="*/ 391371 h 1094"/>
                  <a:gd name="T18" fmla="*/ 243582 w 777"/>
                  <a:gd name="T19" fmla="*/ 404233 h 1094"/>
                  <a:gd name="T20" fmla="*/ 288998 w 777"/>
                  <a:gd name="T21" fmla="*/ 415129 h 1094"/>
                  <a:gd name="T22" fmla="*/ 336866 w 777"/>
                  <a:gd name="T23" fmla="*/ 423663 h 1094"/>
                  <a:gd name="T24" fmla="*/ 387369 w 777"/>
                  <a:gd name="T25" fmla="*/ 430583 h 1094"/>
                  <a:gd name="T26" fmla="*/ 438823 w 777"/>
                  <a:gd name="T27" fmla="*/ 435071 h 1094"/>
                  <a:gd name="T28" fmla="*/ 493510 w 777"/>
                  <a:gd name="T29" fmla="*/ 437098 h 1094"/>
                  <a:gd name="T30" fmla="*/ 542197 w 777"/>
                  <a:gd name="T31" fmla="*/ 437098 h 1094"/>
                  <a:gd name="T32" fmla="*/ 597138 w 777"/>
                  <a:gd name="T33" fmla="*/ 434066 h 1094"/>
                  <a:gd name="T34" fmla="*/ 645895 w 777"/>
                  <a:gd name="T35" fmla="*/ 428792 h 1094"/>
                  <a:gd name="T36" fmla="*/ 691725 w 777"/>
                  <a:gd name="T37" fmla="*/ 421333 h 1094"/>
                  <a:gd name="T38" fmla="*/ 732861 w 777"/>
                  <a:gd name="T39" fmla="*/ 411791 h 1094"/>
                  <a:gd name="T40" fmla="*/ 770595 w 777"/>
                  <a:gd name="T41" fmla="*/ 400180 h 1094"/>
                  <a:gd name="T42" fmla="*/ 801639 w 777"/>
                  <a:gd name="T43" fmla="*/ 386685 h 1094"/>
                  <a:gd name="T44" fmla="*/ 829458 w 777"/>
                  <a:gd name="T45" fmla="*/ 370747 h 1094"/>
                  <a:gd name="T46" fmla="*/ 851068 w 777"/>
                  <a:gd name="T47" fmla="*/ 354160 h 1094"/>
                  <a:gd name="T48" fmla="*/ 867451 w 777"/>
                  <a:gd name="T49" fmla="*/ 335662 h 1094"/>
                  <a:gd name="T50" fmla="*/ 878840 w 777"/>
                  <a:gd name="T51" fmla="*/ 315591 h 1094"/>
                  <a:gd name="T52" fmla="*/ 883070 w 777"/>
                  <a:gd name="T53" fmla="*/ 295297 h 1094"/>
                  <a:gd name="T54" fmla="*/ 880381 w 777"/>
                  <a:gd name="T55" fmla="*/ 273211 h 1094"/>
                  <a:gd name="T56" fmla="*/ 872753 w 777"/>
                  <a:gd name="T57" fmla="*/ 250171 h 1094"/>
                  <a:gd name="T58" fmla="*/ 857875 w 777"/>
                  <a:gd name="T59" fmla="*/ 226425 h 1094"/>
                  <a:gd name="T60" fmla="*/ 863938 w 777"/>
                  <a:gd name="T61" fmla="*/ 205696 h 1094"/>
                  <a:gd name="T62" fmla="*/ 876241 w 777"/>
                  <a:gd name="T63" fmla="*/ 181516 h 1094"/>
                  <a:gd name="T64" fmla="*/ 880381 w 777"/>
                  <a:gd name="T65" fmla="*/ 158618 h 1094"/>
                  <a:gd name="T66" fmla="*/ 879191 w 777"/>
                  <a:gd name="T67" fmla="*/ 136799 h 1094"/>
                  <a:gd name="T68" fmla="*/ 872753 w 777"/>
                  <a:gd name="T69" fmla="*/ 115928 h 1094"/>
                  <a:gd name="T70" fmla="*/ 860293 w 777"/>
                  <a:gd name="T71" fmla="*/ 96058 h 1094"/>
                  <a:gd name="T72" fmla="*/ 841100 w 777"/>
                  <a:gd name="T73" fmla="*/ 78344 h 1094"/>
                  <a:gd name="T74" fmla="*/ 817428 w 777"/>
                  <a:gd name="T75" fmla="*/ 61792 h 1094"/>
                  <a:gd name="T76" fmla="*/ 789720 w 777"/>
                  <a:gd name="T77" fmla="*/ 46932 h 1094"/>
                  <a:gd name="T78" fmla="*/ 755784 w 777"/>
                  <a:gd name="T79" fmla="*/ 33506 h 1094"/>
                  <a:gd name="T80" fmla="*/ 717810 w 777"/>
                  <a:gd name="T81" fmla="*/ 22016 h 1094"/>
                  <a:gd name="T82" fmla="*/ 674511 w 777"/>
                  <a:gd name="T83" fmla="*/ 13379 h 1094"/>
                  <a:gd name="T84" fmla="*/ 628230 w 777"/>
                  <a:gd name="T85" fmla="*/ 6386 h 1094"/>
                  <a:gd name="T86" fmla="*/ 578184 w 777"/>
                  <a:gd name="T87" fmla="*/ 1896 h 1094"/>
                  <a:gd name="T88" fmla="*/ 522966 w 777"/>
                  <a:gd name="T89" fmla="*/ 0 h 1094"/>
                  <a:gd name="T90" fmla="*/ 474972 w 777"/>
                  <a:gd name="T91" fmla="*/ 1 h 1094"/>
                  <a:gd name="T92" fmla="*/ 421368 w 777"/>
                  <a:gd name="T93" fmla="*/ 3602 h 1094"/>
                  <a:gd name="T94" fmla="*/ 369423 w 777"/>
                  <a:gd name="T95" fmla="*/ 8476 h 1094"/>
                  <a:gd name="T96" fmla="*/ 319665 w 777"/>
                  <a:gd name="T97" fmla="*/ 16105 h 1094"/>
                  <a:gd name="T98" fmla="*/ 273011 w 777"/>
                  <a:gd name="T99" fmla="*/ 25420 h 1094"/>
                  <a:gd name="T100" fmla="*/ 228583 w 777"/>
                  <a:gd name="T101" fmla="*/ 36864 h 1094"/>
                  <a:gd name="T102" fmla="*/ 186132 w 777"/>
                  <a:gd name="T103" fmla="*/ 50137 h 1094"/>
                  <a:gd name="T104" fmla="*/ 148755 w 777"/>
                  <a:gd name="T105" fmla="*/ 64807 h 1094"/>
                  <a:gd name="T106" fmla="*/ 114753 w 777"/>
                  <a:gd name="T107" fmla="*/ 81065 h 1094"/>
                  <a:gd name="T108" fmla="*/ 84132 w 777"/>
                  <a:gd name="T109" fmla="*/ 98940 h 1094"/>
                  <a:gd name="T110" fmla="*/ 58152 w 777"/>
                  <a:gd name="T111" fmla="*/ 117989 h 1094"/>
                  <a:gd name="T112" fmla="*/ 36154 w 777"/>
                  <a:gd name="T113" fmla="*/ 138355 h 1094"/>
                  <a:gd name="T114" fmla="*/ 19126 w 777"/>
                  <a:gd name="T115" fmla="*/ 159541 h 1094"/>
                  <a:gd name="T116" fmla="*/ 7788 w 777"/>
                  <a:gd name="T117" fmla="*/ 182204 h 1094"/>
                  <a:gd name="T118" fmla="*/ 1 w 777"/>
                  <a:gd name="T119" fmla="*/ 204497 h 10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7"/>
                  <a:gd name="T181" fmla="*/ 0 h 1094"/>
                  <a:gd name="T182" fmla="*/ 777 w 777"/>
                  <a:gd name="T183" fmla="*/ 1094 h 10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7" h="1094">
                    <a:moveTo>
                      <a:pt x="0" y="549"/>
                    </a:moveTo>
                    <a:lnTo>
                      <a:pt x="1" y="556"/>
                    </a:lnTo>
                    <a:lnTo>
                      <a:pt x="1" y="564"/>
                    </a:lnTo>
                    <a:lnTo>
                      <a:pt x="1" y="571"/>
                    </a:lnTo>
                    <a:lnTo>
                      <a:pt x="1" y="578"/>
                    </a:lnTo>
                    <a:lnTo>
                      <a:pt x="2" y="586"/>
                    </a:lnTo>
                    <a:lnTo>
                      <a:pt x="2" y="593"/>
                    </a:lnTo>
                    <a:lnTo>
                      <a:pt x="3" y="600"/>
                    </a:lnTo>
                    <a:lnTo>
                      <a:pt x="3" y="607"/>
                    </a:lnTo>
                    <a:lnTo>
                      <a:pt x="4" y="615"/>
                    </a:lnTo>
                    <a:lnTo>
                      <a:pt x="5" y="622"/>
                    </a:lnTo>
                    <a:lnTo>
                      <a:pt x="6" y="629"/>
                    </a:lnTo>
                    <a:lnTo>
                      <a:pt x="7" y="636"/>
                    </a:lnTo>
                    <a:lnTo>
                      <a:pt x="8" y="643"/>
                    </a:lnTo>
                    <a:lnTo>
                      <a:pt x="9" y="650"/>
                    </a:lnTo>
                    <a:lnTo>
                      <a:pt x="10" y="657"/>
                    </a:lnTo>
                    <a:lnTo>
                      <a:pt x="11" y="664"/>
                    </a:lnTo>
                    <a:lnTo>
                      <a:pt x="12" y="671"/>
                    </a:lnTo>
                    <a:lnTo>
                      <a:pt x="14" y="678"/>
                    </a:lnTo>
                    <a:lnTo>
                      <a:pt x="15" y="685"/>
                    </a:lnTo>
                    <a:lnTo>
                      <a:pt x="17" y="692"/>
                    </a:lnTo>
                    <a:lnTo>
                      <a:pt x="18" y="699"/>
                    </a:lnTo>
                    <a:lnTo>
                      <a:pt x="20" y="705"/>
                    </a:lnTo>
                    <a:lnTo>
                      <a:pt x="22" y="712"/>
                    </a:lnTo>
                    <a:lnTo>
                      <a:pt x="23" y="719"/>
                    </a:lnTo>
                    <a:lnTo>
                      <a:pt x="25" y="725"/>
                    </a:lnTo>
                    <a:lnTo>
                      <a:pt x="27" y="732"/>
                    </a:lnTo>
                    <a:lnTo>
                      <a:pt x="29" y="739"/>
                    </a:lnTo>
                    <a:lnTo>
                      <a:pt x="31" y="745"/>
                    </a:lnTo>
                    <a:lnTo>
                      <a:pt x="33" y="751"/>
                    </a:lnTo>
                    <a:lnTo>
                      <a:pt x="36" y="757"/>
                    </a:lnTo>
                    <a:lnTo>
                      <a:pt x="38" y="764"/>
                    </a:lnTo>
                    <a:lnTo>
                      <a:pt x="40" y="770"/>
                    </a:lnTo>
                    <a:lnTo>
                      <a:pt x="43" y="776"/>
                    </a:lnTo>
                    <a:lnTo>
                      <a:pt x="45" y="783"/>
                    </a:lnTo>
                    <a:lnTo>
                      <a:pt x="48" y="789"/>
                    </a:lnTo>
                    <a:lnTo>
                      <a:pt x="50" y="795"/>
                    </a:lnTo>
                    <a:lnTo>
                      <a:pt x="53" y="801"/>
                    </a:lnTo>
                    <a:lnTo>
                      <a:pt x="56" y="807"/>
                    </a:lnTo>
                    <a:lnTo>
                      <a:pt x="58" y="813"/>
                    </a:lnTo>
                    <a:lnTo>
                      <a:pt x="61" y="819"/>
                    </a:lnTo>
                    <a:lnTo>
                      <a:pt x="64" y="825"/>
                    </a:lnTo>
                    <a:lnTo>
                      <a:pt x="67" y="831"/>
                    </a:lnTo>
                    <a:lnTo>
                      <a:pt x="70" y="837"/>
                    </a:lnTo>
                    <a:lnTo>
                      <a:pt x="73" y="843"/>
                    </a:lnTo>
                    <a:lnTo>
                      <a:pt x="76" y="849"/>
                    </a:lnTo>
                    <a:lnTo>
                      <a:pt x="79" y="855"/>
                    </a:lnTo>
                    <a:lnTo>
                      <a:pt x="83" y="860"/>
                    </a:lnTo>
                    <a:lnTo>
                      <a:pt x="86" y="866"/>
                    </a:lnTo>
                    <a:lnTo>
                      <a:pt x="89" y="871"/>
                    </a:lnTo>
                    <a:lnTo>
                      <a:pt x="93" y="877"/>
                    </a:lnTo>
                    <a:lnTo>
                      <a:pt x="96" y="882"/>
                    </a:lnTo>
                    <a:lnTo>
                      <a:pt x="100" y="888"/>
                    </a:lnTo>
                    <a:lnTo>
                      <a:pt x="103" y="893"/>
                    </a:lnTo>
                    <a:lnTo>
                      <a:pt x="107" y="899"/>
                    </a:lnTo>
                    <a:lnTo>
                      <a:pt x="111" y="904"/>
                    </a:lnTo>
                    <a:lnTo>
                      <a:pt x="114" y="909"/>
                    </a:lnTo>
                    <a:lnTo>
                      <a:pt x="118" y="914"/>
                    </a:lnTo>
                    <a:lnTo>
                      <a:pt x="122" y="919"/>
                    </a:lnTo>
                    <a:lnTo>
                      <a:pt x="126" y="924"/>
                    </a:lnTo>
                    <a:lnTo>
                      <a:pt x="130" y="929"/>
                    </a:lnTo>
                    <a:lnTo>
                      <a:pt x="134" y="934"/>
                    </a:lnTo>
                    <a:lnTo>
                      <a:pt x="138" y="939"/>
                    </a:lnTo>
                    <a:lnTo>
                      <a:pt x="142" y="944"/>
                    </a:lnTo>
                    <a:lnTo>
                      <a:pt x="146" y="948"/>
                    </a:lnTo>
                    <a:lnTo>
                      <a:pt x="150" y="953"/>
                    </a:lnTo>
                    <a:lnTo>
                      <a:pt x="155" y="958"/>
                    </a:lnTo>
                    <a:lnTo>
                      <a:pt x="159" y="962"/>
                    </a:lnTo>
                    <a:lnTo>
                      <a:pt x="163" y="967"/>
                    </a:lnTo>
                    <a:lnTo>
                      <a:pt x="168" y="971"/>
                    </a:lnTo>
                    <a:lnTo>
                      <a:pt x="172" y="975"/>
                    </a:lnTo>
                    <a:lnTo>
                      <a:pt x="176" y="979"/>
                    </a:lnTo>
                    <a:lnTo>
                      <a:pt x="181" y="984"/>
                    </a:lnTo>
                    <a:lnTo>
                      <a:pt x="186" y="988"/>
                    </a:lnTo>
                    <a:lnTo>
                      <a:pt x="190" y="992"/>
                    </a:lnTo>
                    <a:lnTo>
                      <a:pt x="195" y="996"/>
                    </a:lnTo>
                    <a:lnTo>
                      <a:pt x="199" y="1000"/>
                    </a:lnTo>
                    <a:lnTo>
                      <a:pt x="204" y="1004"/>
                    </a:lnTo>
                    <a:lnTo>
                      <a:pt x="209" y="1007"/>
                    </a:lnTo>
                    <a:lnTo>
                      <a:pt x="214" y="1011"/>
                    </a:lnTo>
                    <a:lnTo>
                      <a:pt x="219" y="1015"/>
                    </a:lnTo>
                    <a:lnTo>
                      <a:pt x="223" y="1018"/>
                    </a:lnTo>
                    <a:lnTo>
                      <a:pt x="228" y="1022"/>
                    </a:lnTo>
                    <a:lnTo>
                      <a:pt x="233" y="1025"/>
                    </a:lnTo>
                    <a:lnTo>
                      <a:pt x="238" y="1028"/>
                    </a:lnTo>
                    <a:lnTo>
                      <a:pt x="243" y="1032"/>
                    </a:lnTo>
                    <a:lnTo>
                      <a:pt x="248" y="1035"/>
                    </a:lnTo>
                    <a:lnTo>
                      <a:pt x="254" y="1038"/>
                    </a:lnTo>
                    <a:lnTo>
                      <a:pt x="259" y="1041"/>
                    </a:lnTo>
                    <a:lnTo>
                      <a:pt x="264" y="1044"/>
                    </a:lnTo>
                    <a:lnTo>
                      <a:pt x="269" y="1047"/>
                    </a:lnTo>
                    <a:lnTo>
                      <a:pt x="274" y="1050"/>
                    </a:lnTo>
                    <a:lnTo>
                      <a:pt x="280" y="1052"/>
                    </a:lnTo>
                    <a:lnTo>
                      <a:pt x="285" y="1055"/>
                    </a:lnTo>
                    <a:lnTo>
                      <a:pt x="290" y="1058"/>
                    </a:lnTo>
                    <a:lnTo>
                      <a:pt x="296" y="1060"/>
                    </a:lnTo>
                    <a:lnTo>
                      <a:pt x="301" y="1062"/>
                    </a:lnTo>
                    <a:lnTo>
                      <a:pt x="307" y="1065"/>
                    </a:lnTo>
                    <a:lnTo>
                      <a:pt x="312" y="1067"/>
                    </a:lnTo>
                    <a:lnTo>
                      <a:pt x="318" y="1069"/>
                    </a:lnTo>
                    <a:lnTo>
                      <a:pt x="323" y="1071"/>
                    </a:lnTo>
                    <a:lnTo>
                      <a:pt x="329" y="1073"/>
                    </a:lnTo>
                    <a:lnTo>
                      <a:pt x="334" y="1075"/>
                    </a:lnTo>
                    <a:lnTo>
                      <a:pt x="340" y="1077"/>
                    </a:lnTo>
                    <a:lnTo>
                      <a:pt x="346" y="1078"/>
                    </a:lnTo>
                    <a:lnTo>
                      <a:pt x="351" y="1080"/>
                    </a:lnTo>
                    <a:lnTo>
                      <a:pt x="357" y="1082"/>
                    </a:lnTo>
                    <a:lnTo>
                      <a:pt x="363" y="1083"/>
                    </a:lnTo>
                    <a:lnTo>
                      <a:pt x="369" y="1084"/>
                    </a:lnTo>
                    <a:lnTo>
                      <a:pt x="374" y="1086"/>
                    </a:lnTo>
                    <a:lnTo>
                      <a:pt x="380" y="1087"/>
                    </a:lnTo>
                    <a:lnTo>
                      <a:pt x="386" y="1088"/>
                    </a:lnTo>
                    <a:lnTo>
                      <a:pt x="392" y="1089"/>
                    </a:lnTo>
                    <a:lnTo>
                      <a:pt x="398" y="1090"/>
                    </a:lnTo>
                    <a:lnTo>
                      <a:pt x="404" y="1091"/>
                    </a:lnTo>
                    <a:lnTo>
                      <a:pt x="410" y="1091"/>
                    </a:lnTo>
                    <a:lnTo>
                      <a:pt x="416" y="1092"/>
                    </a:lnTo>
                    <a:lnTo>
                      <a:pt x="422" y="1092"/>
                    </a:lnTo>
                    <a:lnTo>
                      <a:pt x="428" y="1093"/>
                    </a:lnTo>
                    <a:lnTo>
                      <a:pt x="434" y="1093"/>
                    </a:lnTo>
                    <a:lnTo>
                      <a:pt x="440" y="1093"/>
                    </a:lnTo>
                    <a:lnTo>
                      <a:pt x="446" y="1093"/>
                    </a:lnTo>
                    <a:lnTo>
                      <a:pt x="452" y="1093"/>
                    </a:lnTo>
                    <a:lnTo>
                      <a:pt x="458" y="1093"/>
                    </a:lnTo>
                    <a:lnTo>
                      <a:pt x="464" y="1093"/>
                    </a:lnTo>
                    <a:lnTo>
                      <a:pt x="470" y="1093"/>
                    </a:lnTo>
                    <a:lnTo>
                      <a:pt x="477" y="1093"/>
                    </a:lnTo>
                    <a:lnTo>
                      <a:pt x="483" y="1092"/>
                    </a:lnTo>
                    <a:lnTo>
                      <a:pt x="489" y="1091"/>
                    </a:lnTo>
                    <a:lnTo>
                      <a:pt x="495" y="1091"/>
                    </a:lnTo>
                    <a:lnTo>
                      <a:pt x="501" y="1090"/>
                    </a:lnTo>
                    <a:lnTo>
                      <a:pt x="506" y="1089"/>
                    </a:lnTo>
                    <a:lnTo>
                      <a:pt x="512" y="1088"/>
                    </a:lnTo>
                    <a:lnTo>
                      <a:pt x="518" y="1087"/>
                    </a:lnTo>
                    <a:lnTo>
                      <a:pt x="524" y="1086"/>
                    </a:lnTo>
                    <a:lnTo>
                      <a:pt x="529" y="1085"/>
                    </a:lnTo>
                    <a:lnTo>
                      <a:pt x="535" y="1083"/>
                    </a:lnTo>
                    <a:lnTo>
                      <a:pt x="541" y="1082"/>
                    </a:lnTo>
                    <a:lnTo>
                      <a:pt x="546" y="1080"/>
                    </a:lnTo>
                    <a:lnTo>
                      <a:pt x="552" y="1078"/>
                    </a:lnTo>
                    <a:lnTo>
                      <a:pt x="557" y="1077"/>
                    </a:lnTo>
                    <a:lnTo>
                      <a:pt x="562" y="1075"/>
                    </a:lnTo>
                    <a:lnTo>
                      <a:pt x="568" y="1073"/>
                    </a:lnTo>
                    <a:lnTo>
                      <a:pt x="573" y="1071"/>
                    </a:lnTo>
                    <a:lnTo>
                      <a:pt x="578" y="1069"/>
                    </a:lnTo>
                    <a:lnTo>
                      <a:pt x="583" y="1067"/>
                    </a:lnTo>
                    <a:lnTo>
                      <a:pt x="588" y="1064"/>
                    </a:lnTo>
                    <a:lnTo>
                      <a:pt x="593" y="1062"/>
                    </a:lnTo>
                    <a:lnTo>
                      <a:pt x="598" y="1059"/>
                    </a:lnTo>
                    <a:lnTo>
                      <a:pt x="603" y="1057"/>
                    </a:lnTo>
                    <a:lnTo>
                      <a:pt x="608" y="1054"/>
                    </a:lnTo>
                    <a:lnTo>
                      <a:pt x="613" y="1052"/>
                    </a:lnTo>
                    <a:lnTo>
                      <a:pt x="617" y="1049"/>
                    </a:lnTo>
                    <a:lnTo>
                      <a:pt x="622" y="1046"/>
                    </a:lnTo>
                    <a:lnTo>
                      <a:pt x="627" y="1043"/>
                    </a:lnTo>
                    <a:lnTo>
                      <a:pt x="631" y="1040"/>
                    </a:lnTo>
                    <a:lnTo>
                      <a:pt x="636" y="1037"/>
                    </a:lnTo>
                    <a:lnTo>
                      <a:pt x="640" y="1033"/>
                    </a:lnTo>
                    <a:lnTo>
                      <a:pt x="644" y="1030"/>
                    </a:lnTo>
                    <a:lnTo>
                      <a:pt x="649" y="1027"/>
                    </a:lnTo>
                    <a:lnTo>
                      <a:pt x="653" y="1023"/>
                    </a:lnTo>
                    <a:lnTo>
                      <a:pt x="657" y="1020"/>
                    </a:lnTo>
                    <a:lnTo>
                      <a:pt x="661" y="1016"/>
                    </a:lnTo>
                    <a:lnTo>
                      <a:pt x="665" y="1012"/>
                    </a:lnTo>
                    <a:lnTo>
                      <a:pt x="669" y="1009"/>
                    </a:lnTo>
                    <a:lnTo>
                      <a:pt x="673" y="1005"/>
                    </a:lnTo>
                    <a:lnTo>
                      <a:pt x="677" y="1001"/>
                    </a:lnTo>
                    <a:lnTo>
                      <a:pt x="681" y="997"/>
                    </a:lnTo>
                    <a:lnTo>
                      <a:pt x="684" y="993"/>
                    </a:lnTo>
                    <a:lnTo>
                      <a:pt x="688" y="989"/>
                    </a:lnTo>
                    <a:lnTo>
                      <a:pt x="692" y="984"/>
                    </a:lnTo>
                    <a:lnTo>
                      <a:pt x="695" y="980"/>
                    </a:lnTo>
                    <a:lnTo>
                      <a:pt x="698" y="976"/>
                    </a:lnTo>
                    <a:lnTo>
                      <a:pt x="702" y="971"/>
                    </a:lnTo>
                    <a:lnTo>
                      <a:pt x="705" y="967"/>
                    </a:lnTo>
                    <a:lnTo>
                      <a:pt x="708" y="962"/>
                    </a:lnTo>
                    <a:lnTo>
                      <a:pt x="712" y="958"/>
                    </a:lnTo>
                    <a:lnTo>
                      <a:pt x="715" y="953"/>
                    </a:lnTo>
                    <a:lnTo>
                      <a:pt x="718" y="948"/>
                    </a:lnTo>
                    <a:lnTo>
                      <a:pt x="721" y="943"/>
                    </a:lnTo>
                    <a:lnTo>
                      <a:pt x="723" y="938"/>
                    </a:lnTo>
                    <a:lnTo>
                      <a:pt x="726" y="933"/>
                    </a:lnTo>
                    <a:lnTo>
                      <a:pt x="729" y="928"/>
                    </a:lnTo>
                    <a:lnTo>
                      <a:pt x="732" y="923"/>
                    </a:lnTo>
                    <a:lnTo>
                      <a:pt x="734" y="918"/>
                    </a:lnTo>
                    <a:lnTo>
                      <a:pt x="737" y="913"/>
                    </a:lnTo>
                    <a:lnTo>
                      <a:pt x="739" y="908"/>
                    </a:lnTo>
                    <a:lnTo>
                      <a:pt x="742" y="902"/>
                    </a:lnTo>
                    <a:lnTo>
                      <a:pt x="744" y="897"/>
                    </a:lnTo>
                    <a:lnTo>
                      <a:pt x="746" y="891"/>
                    </a:lnTo>
                    <a:lnTo>
                      <a:pt x="748" y="886"/>
                    </a:lnTo>
                    <a:lnTo>
                      <a:pt x="750" y="880"/>
                    </a:lnTo>
                    <a:lnTo>
                      <a:pt x="752" y="875"/>
                    </a:lnTo>
                    <a:lnTo>
                      <a:pt x="754" y="869"/>
                    </a:lnTo>
                    <a:lnTo>
                      <a:pt x="756" y="863"/>
                    </a:lnTo>
                    <a:lnTo>
                      <a:pt x="758" y="857"/>
                    </a:lnTo>
                    <a:lnTo>
                      <a:pt x="759" y="851"/>
                    </a:lnTo>
                    <a:lnTo>
                      <a:pt x="761" y="846"/>
                    </a:lnTo>
                    <a:lnTo>
                      <a:pt x="763" y="840"/>
                    </a:lnTo>
                    <a:lnTo>
                      <a:pt x="764" y="834"/>
                    </a:lnTo>
                    <a:lnTo>
                      <a:pt x="765" y="828"/>
                    </a:lnTo>
                    <a:lnTo>
                      <a:pt x="767" y="821"/>
                    </a:lnTo>
                    <a:lnTo>
                      <a:pt x="768" y="815"/>
                    </a:lnTo>
                    <a:lnTo>
                      <a:pt x="769" y="809"/>
                    </a:lnTo>
                    <a:lnTo>
                      <a:pt x="770" y="803"/>
                    </a:lnTo>
                    <a:lnTo>
                      <a:pt x="771" y="796"/>
                    </a:lnTo>
                    <a:lnTo>
                      <a:pt x="772" y="790"/>
                    </a:lnTo>
                    <a:lnTo>
                      <a:pt x="773" y="784"/>
                    </a:lnTo>
                    <a:lnTo>
                      <a:pt x="773" y="777"/>
                    </a:lnTo>
                    <a:lnTo>
                      <a:pt x="774" y="771"/>
                    </a:lnTo>
                    <a:lnTo>
                      <a:pt x="774" y="764"/>
                    </a:lnTo>
                    <a:lnTo>
                      <a:pt x="775" y="758"/>
                    </a:lnTo>
                    <a:lnTo>
                      <a:pt x="775" y="751"/>
                    </a:lnTo>
                    <a:lnTo>
                      <a:pt x="776" y="745"/>
                    </a:lnTo>
                    <a:lnTo>
                      <a:pt x="776" y="739"/>
                    </a:lnTo>
                    <a:lnTo>
                      <a:pt x="776" y="732"/>
                    </a:lnTo>
                    <a:lnTo>
                      <a:pt x="776" y="725"/>
                    </a:lnTo>
                    <a:lnTo>
                      <a:pt x="776" y="718"/>
                    </a:lnTo>
                    <a:lnTo>
                      <a:pt x="776" y="711"/>
                    </a:lnTo>
                    <a:lnTo>
                      <a:pt x="775" y="704"/>
                    </a:lnTo>
                    <a:lnTo>
                      <a:pt x="775" y="697"/>
                    </a:lnTo>
                    <a:lnTo>
                      <a:pt x="775" y="690"/>
                    </a:lnTo>
                    <a:lnTo>
                      <a:pt x="774" y="683"/>
                    </a:lnTo>
                    <a:lnTo>
                      <a:pt x="774" y="676"/>
                    </a:lnTo>
                    <a:lnTo>
                      <a:pt x="773" y="669"/>
                    </a:lnTo>
                    <a:lnTo>
                      <a:pt x="772" y="662"/>
                    </a:lnTo>
                    <a:lnTo>
                      <a:pt x="771" y="655"/>
                    </a:lnTo>
                    <a:lnTo>
                      <a:pt x="770" y="648"/>
                    </a:lnTo>
                    <a:lnTo>
                      <a:pt x="769" y="641"/>
                    </a:lnTo>
                    <a:lnTo>
                      <a:pt x="768" y="633"/>
                    </a:lnTo>
                    <a:lnTo>
                      <a:pt x="767" y="626"/>
                    </a:lnTo>
                    <a:lnTo>
                      <a:pt x="766" y="619"/>
                    </a:lnTo>
                    <a:lnTo>
                      <a:pt x="764" y="611"/>
                    </a:lnTo>
                    <a:lnTo>
                      <a:pt x="763" y="604"/>
                    </a:lnTo>
                    <a:lnTo>
                      <a:pt x="761" y="597"/>
                    </a:lnTo>
                    <a:lnTo>
                      <a:pt x="759" y="589"/>
                    </a:lnTo>
                    <a:lnTo>
                      <a:pt x="758" y="582"/>
                    </a:lnTo>
                    <a:lnTo>
                      <a:pt x="756" y="574"/>
                    </a:lnTo>
                    <a:lnTo>
                      <a:pt x="754" y="567"/>
                    </a:lnTo>
                    <a:lnTo>
                      <a:pt x="752" y="559"/>
                    </a:lnTo>
                    <a:lnTo>
                      <a:pt x="750" y="552"/>
                    </a:lnTo>
                    <a:lnTo>
                      <a:pt x="752" y="544"/>
                    </a:lnTo>
                    <a:lnTo>
                      <a:pt x="754" y="536"/>
                    </a:lnTo>
                    <a:lnTo>
                      <a:pt x="756" y="529"/>
                    </a:lnTo>
                    <a:lnTo>
                      <a:pt x="757" y="521"/>
                    </a:lnTo>
                    <a:lnTo>
                      <a:pt x="759" y="514"/>
                    </a:lnTo>
                    <a:lnTo>
                      <a:pt x="761" y="506"/>
                    </a:lnTo>
                    <a:lnTo>
                      <a:pt x="762" y="498"/>
                    </a:lnTo>
                    <a:lnTo>
                      <a:pt x="764" y="491"/>
                    </a:lnTo>
                    <a:lnTo>
                      <a:pt x="765" y="484"/>
                    </a:lnTo>
                    <a:lnTo>
                      <a:pt x="766" y="476"/>
                    </a:lnTo>
                    <a:lnTo>
                      <a:pt x="767" y="469"/>
                    </a:lnTo>
                    <a:lnTo>
                      <a:pt x="769" y="461"/>
                    </a:lnTo>
                    <a:lnTo>
                      <a:pt x="770" y="454"/>
                    </a:lnTo>
                    <a:lnTo>
                      <a:pt x="770" y="447"/>
                    </a:lnTo>
                    <a:lnTo>
                      <a:pt x="771" y="440"/>
                    </a:lnTo>
                    <a:lnTo>
                      <a:pt x="772" y="432"/>
                    </a:lnTo>
                    <a:lnTo>
                      <a:pt x="773" y="425"/>
                    </a:lnTo>
                    <a:lnTo>
                      <a:pt x="773" y="418"/>
                    </a:lnTo>
                    <a:lnTo>
                      <a:pt x="774" y="411"/>
                    </a:lnTo>
                    <a:lnTo>
                      <a:pt x="774" y="404"/>
                    </a:lnTo>
                    <a:lnTo>
                      <a:pt x="774" y="397"/>
                    </a:lnTo>
                    <a:lnTo>
                      <a:pt x="775" y="390"/>
                    </a:lnTo>
                    <a:lnTo>
                      <a:pt x="775" y="383"/>
                    </a:lnTo>
                    <a:lnTo>
                      <a:pt x="775" y="376"/>
                    </a:lnTo>
                    <a:lnTo>
                      <a:pt x="775" y="369"/>
                    </a:lnTo>
                    <a:lnTo>
                      <a:pt x="774" y="362"/>
                    </a:lnTo>
                    <a:lnTo>
                      <a:pt x="774" y="355"/>
                    </a:lnTo>
                    <a:lnTo>
                      <a:pt x="774" y="349"/>
                    </a:lnTo>
                    <a:lnTo>
                      <a:pt x="773" y="342"/>
                    </a:lnTo>
                    <a:lnTo>
                      <a:pt x="773" y="335"/>
                    </a:lnTo>
                    <a:lnTo>
                      <a:pt x="772" y="329"/>
                    </a:lnTo>
                    <a:lnTo>
                      <a:pt x="772" y="322"/>
                    </a:lnTo>
                    <a:lnTo>
                      <a:pt x="771" y="315"/>
                    </a:lnTo>
                    <a:lnTo>
                      <a:pt x="770" y="309"/>
                    </a:lnTo>
                    <a:lnTo>
                      <a:pt x="769" y="303"/>
                    </a:lnTo>
                    <a:lnTo>
                      <a:pt x="768" y="296"/>
                    </a:lnTo>
                    <a:lnTo>
                      <a:pt x="767" y="290"/>
                    </a:lnTo>
                    <a:lnTo>
                      <a:pt x="766" y="283"/>
                    </a:lnTo>
                    <a:lnTo>
                      <a:pt x="765" y="277"/>
                    </a:lnTo>
                    <a:lnTo>
                      <a:pt x="764" y="271"/>
                    </a:lnTo>
                    <a:lnTo>
                      <a:pt x="762" y="265"/>
                    </a:lnTo>
                    <a:lnTo>
                      <a:pt x="761" y="259"/>
                    </a:lnTo>
                    <a:lnTo>
                      <a:pt x="759" y="253"/>
                    </a:lnTo>
                    <a:lnTo>
                      <a:pt x="758" y="247"/>
                    </a:lnTo>
                    <a:lnTo>
                      <a:pt x="756" y="241"/>
                    </a:lnTo>
                    <a:lnTo>
                      <a:pt x="754" y="235"/>
                    </a:lnTo>
                    <a:lnTo>
                      <a:pt x="753" y="229"/>
                    </a:lnTo>
                    <a:lnTo>
                      <a:pt x="751" y="223"/>
                    </a:lnTo>
                    <a:lnTo>
                      <a:pt x="749" y="218"/>
                    </a:lnTo>
                    <a:lnTo>
                      <a:pt x="747" y="212"/>
                    </a:lnTo>
                    <a:lnTo>
                      <a:pt x="744" y="206"/>
                    </a:lnTo>
                    <a:lnTo>
                      <a:pt x="742" y="201"/>
                    </a:lnTo>
                    <a:lnTo>
                      <a:pt x="740" y="195"/>
                    </a:lnTo>
                    <a:lnTo>
                      <a:pt x="738" y="190"/>
                    </a:lnTo>
                    <a:lnTo>
                      <a:pt x="735" y="185"/>
                    </a:lnTo>
                    <a:lnTo>
                      <a:pt x="733" y="179"/>
                    </a:lnTo>
                    <a:lnTo>
                      <a:pt x="730" y="174"/>
                    </a:lnTo>
                    <a:lnTo>
                      <a:pt x="728" y="169"/>
                    </a:lnTo>
                    <a:lnTo>
                      <a:pt x="725" y="164"/>
                    </a:lnTo>
                    <a:lnTo>
                      <a:pt x="722" y="159"/>
                    </a:lnTo>
                    <a:lnTo>
                      <a:pt x="719" y="154"/>
                    </a:lnTo>
                    <a:lnTo>
                      <a:pt x="716" y="149"/>
                    </a:lnTo>
                    <a:lnTo>
                      <a:pt x="713" y="144"/>
                    </a:lnTo>
                    <a:lnTo>
                      <a:pt x="710" y="139"/>
                    </a:lnTo>
                    <a:lnTo>
                      <a:pt x="707" y="135"/>
                    </a:lnTo>
                    <a:lnTo>
                      <a:pt x="704" y="130"/>
                    </a:lnTo>
                    <a:lnTo>
                      <a:pt x="701" y="125"/>
                    </a:lnTo>
                    <a:lnTo>
                      <a:pt x="697" y="121"/>
                    </a:lnTo>
                    <a:lnTo>
                      <a:pt x="694" y="117"/>
                    </a:lnTo>
                    <a:lnTo>
                      <a:pt x="690" y="112"/>
                    </a:lnTo>
                    <a:lnTo>
                      <a:pt x="687" y="108"/>
                    </a:lnTo>
                    <a:lnTo>
                      <a:pt x="683" y="104"/>
                    </a:lnTo>
                    <a:lnTo>
                      <a:pt x="680" y="100"/>
                    </a:lnTo>
                    <a:lnTo>
                      <a:pt x="676" y="95"/>
                    </a:lnTo>
                    <a:lnTo>
                      <a:pt x="672" y="91"/>
                    </a:lnTo>
                    <a:lnTo>
                      <a:pt x="668" y="88"/>
                    </a:lnTo>
                    <a:lnTo>
                      <a:pt x="664" y="84"/>
                    </a:lnTo>
                    <a:lnTo>
                      <a:pt x="660" y="80"/>
                    </a:lnTo>
                    <a:lnTo>
                      <a:pt x="656" y="76"/>
                    </a:lnTo>
                    <a:lnTo>
                      <a:pt x="652" y="73"/>
                    </a:lnTo>
                    <a:lnTo>
                      <a:pt x="648" y="69"/>
                    </a:lnTo>
                    <a:lnTo>
                      <a:pt x="644" y="66"/>
                    </a:lnTo>
                    <a:lnTo>
                      <a:pt x="639" y="62"/>
                    </a:lnTo>
                    <a:lnTo>
                      <a:pt x="635" y="59"/>
                    </a:lnTo>
                    <a:lnTo>
                      <a:pt x="631" y="56"/>
                    </a:lnTo>
                    <a:lnTo>
                      <a:pt x="626" y="53"/>
                    </a:lnTo>
                    <a:lnTo>
                      <a:pt x="622" y="50"/>
                    </a:lnTo>
                    <a:lnTo>
                      <a:pt x="617" y="47"/>
                    </a:lnTo>
                    <a:lnTo>
                      <a:pt x="612" y="44"/>
                    </a:lnTo>
                    <a:lnTo>
                      <a:pt x="608" y="41"/>
                    </a:lnTo>
                    <a:lnTo>
                      <a:pt x="603" y="38"/>
                    </a:lnTo>
                    <a:lnTo>
                      <a:pt x="598" y="36"/>
                    </a:lnTo>
                    <a:lnTo>
                      <a:pt x="593" y="33"/>
                    </a:lnTo>
                    <a:lnTo>
                      <a:pt x="588" y="31"/>
                    </a:lnTo>
                    <a:lnTo>
                      <a:pt x="583" y="28"/>
                    </a:lnTo>
                    <a:lnTo>
                      <a:pt x="578" y="26"/>
                    </a:lnTo>
                    <a:lnTo>
                      <a:pt x="573" y="24"/>
                    </a:lnTo>
                    <a:lnTo>
                      <a:pt x="568" y="22"/>
                    </a:lnTo>
                    <a:lnTo>
                      <a:pt x="563" y="20"/>
                    </a:lnTo>
                    <a:lnTo>
                      <a:pt x="558" y="18"/>
                    </a:lnTo>
                    <a:lnTo>
                      <a:pt x="552" y="16"/>
                    </a:lnTo>
                    <a:lnTo>
                      <a:pt x="547" y="14"/>
                    </a:lnTo>
                    <a:lnTo>
                      <a:pt x="541" y="13"/>
                    </a:lnTo>
                    <a:lnTo>
                      <a:pt x="536" y="11"/>
                    </a:lnTo>
                    <a:lnTo>
                      <a:pt x="530" y="10"/>
                    </a:lnTo>
                    <a:lnTo>
                      <a:pt x="525" y="8"/>
                    </a:lnTo>
                    <a:lnTo>
                      <a:pt x="519" y="7"/>
                    </a:lnTo>
                    <a:lnTo>
                      <a:pt x="514" y="6"/>
                    </a:lnTo>
                    <a:lnTo>
                      <a:pt x="508" y="5"/>
                    </a:lnTo>
                    <a:lnTo>
                      <a:pt x="502" y="4"/>
                    </a:lnTo>
                    <a:lnTo>
                      <a:pt x="496" y="3"/>
                    </a:lnTo>
                    <a:lnTo>
                      <a:pt x="490" y="3"/>
                    </a:lnTo>
                    <a:lnTo>
                      <a:pt x="484" y="2"/>
                    </a:lnTo>
                    <a:lnTo>
                      <a:pt x="478" y="1"/>
                    </a:lnTo>
                    <a:lnTo>
                      <a:pt x="472" y="1"/>
                    </a:lnTo>
                    <a:lnTo>
                      <a:pt x="466" y="1"/>
                    </a:lnTo>
                    <a:lnTo>
                      <a:pt x="460" y="0"/>
                    </a:lnTo>
                    <a:lnTo>
                      <a:pt x="454" y="0"/>
                    </a:lnTo>
                    <a:lnTo>
                      <a:pt x="448" y="0"/>
                    </a:lnTo>
                    <a:lnTo>
                      <a:pt x="442" y="0"/>
                    </a:lnTo>
                    <a:lnTo>
                      <a:pt x="436" y="0"/>
                    </a:lnTo>
                    <a:lnTo>
                      <a:pt x="430" y="1"/>
                    </a:lnTo>
                    <a:lnTo>
                      <a:pt x="424" y="1"/>
                    </a:lnTo>
                    <a:lnTo>
                      <a:pt x="418" y="1"/>
                    </a:lnTo>
                    <a:lnTo>
                      <a:pt x="412" y="2"/>
                    </a:lnTo>
                    <a:lnTo>
                      <a:pt x="406" y="3"/>
                    </a:lnTo>
                    <a:lnTo>
                      <a:pt x="400" y="3"/>
                    </a:lnTo>
                    <a:lnTo>
                      <a:pt x="394" y="4"/>
                    </a:lnTo>
                    <a:lnTo>
                      <a:pt x="388" y="5"/>
                    </a:lnTo>
                    <a:lnTo>
                      <a:pt x="382" y="6"/>
                    </a:lnTo>
                    <a:lnTo>
                      <a:pt x="376" y="7"/>
                    </a:lnTo>
                    <a:lnTo>
                      <a:pt x="370" y="9"/>
                    </a:lnTo>
                    <a:lnTo>
                      <a:pt x="365" y="10"/>
                    </a:lnTo>
                    <a:lnTo>
                      <a:pt x="359" y="11"/>
                    </a:lnTo>
                    <a:lnTo>
                      <a:pt x="353" y="13"/>
                    </a:lnTo>
                    <a:lnTo>
                      <a:pt x="347" y="14"/>
                    </a:lnTo>
                    <a:lnTo>
                      <a:pt x="342" y="16"/>
                    </a:lnTo>
                    <a:lnTo>
                      <a:pt x="336" y="18"/>
                    </a:lnTo>
                    <a:lnTo>
                      <a:pt x="331" y="20"/>
                    </a:lnTo>
                    <a:lnTo>
                      <a:pt x="325" y="21"/>
                    </a:lnTo>
                    <a:lnTo>
                      <a:pt x="319" y="23"/>
                    </a:lnTo>
                    <a:lnTo>
                      <a:pt x="314" y="26"/>
                    </a:lnTo>
                    <a:lnTo>
                      <a:pt x="308" y="28"/>
                    </a:lnTo>
                    <a:lnTo>
                      <a:pt x="303" y="30"/>
                    </a:lnTo>
                    <a:lnTo>
                      <a:pt x="297" y="32"/>
                    </a:lnTo>
                    <a:lnTo>
                      <a:pt x="292" y="35"/>
                    </a:lnTo>
                    <a:lnTo>
                      <a:pt x="287" y="37"/>
                    </a:lnTo>
                    <a:lnTo>
                      <a:pt x="281" y="40"/>
                    </a:lnTo>
                    <a:lnTo>
                      <a:pt x="276" y="43"/>
                    </a:lnTo>
                    <a:lnTo>
                      <a:pt x="271" y="45"/>
                    </a:lnTo>
                    <a:lnTo>
                      <a:pt x="265" y="48"/>
                    </a:lnTo>
                    <a:lnTo>
                      <a:pt x="260" y="51"/>
                    </a:lnTo>
                    <a:lnTo>
                      <a:pt x="255" y="54"/>
                    </a:lnTo>
                    <a:lnTo>
                      <a:pt x="250" y="57"/>
                    </a:lnTo>
                    <a:lnTo>
                      <a:pt x="245" y="60"/>
                    </a:lnTo>
                    <a:lnTo>
                      <a:pt x="240" y="63"/>
                    </a:lnTo>
                    <a:lnTo>
                      <a:pt x="235" y="67"/>
                    </a:lnTo>
                    <a:lnTo>
                      <a:pt x="230" y="70"/>
                    </a:lnTo>
                    <a:lnTo>
                      <a:pt x="225" y="74"/>
                    </a:lnTo>
                    <a:lnTo>
                      <a:pt x="220" y="77"/>
                    </a:lnTo>
                    <a:lnTo>
                      <a:pt x="215" y="81"/>
                    </a:lnTo>
                    <a:lnTo>
                      <a:pt x="210" y="84"/>
                    </a:lnTo>
                    <a:lnTo>
                      <a:pt x="206" y="88"/>
                    </a:lnTo>
                    <a:lnTo>
                      <a:pt x="201" y="92"/>
                    </a:lnTo>
                    <a:lnTo>
                      <a:pt x="196" y="96"/>
                    </a:lnTo>
                    <a:lnTo>
                      <a:pt x="191" y="100"/>
                    </a:lnTo>
                    <a:lnTo>
                      <a:pt x="187" y="104"/>
                    </a:lnTo>
                    <a:lnTo>
                      <a:pt x="182" y="108"/>
                    </a:lnTo>
                    <a:lnTo>
                      <a:pt x="178" y="112"/>
                    </a:lnTo>
                    <a:lnTo>
                      <a:pt x="173" y="116"/>
                    </a:lnTo>
                    <a:lnTo>
                      <a:pt x="169" y="121"/>
                    </a:lnTo>
                    <a:lnTo>
                      <a:pt x="164" y="125"/>
                    </a:lnTo>
                    <a:lnTo>
                      <a:pt x="160" y="129"/>
                    </a:lnTo>
                    <a:lnTo>
                      <a:pt x="156" y="134"/>
                    </a:lnTo>
                    <a:lnTo>
                      <a:pt x="152" y="138"/>
                    </a:lnTo>
                    <a:lnTo>
                      <a:pt x="147" y="143"/>
                    </a:lnTo>
                    <a:lnTo>
                      <a:pt x="143" y="148"/>
                    </a:lnTo>
                    <a:lnTo>
                      <a:pt x="139" y="152"/>
                    </a:lnTo>
                    <a:lnTo>
                      <a:pt x="135" y="157"/>
                    </a:lnTo>
                    <a:lnTo>
                      <a:pt x="131" y="162"/>
                    </a:lnTo>
                    <a:lnTo>
                      <a:pt x="127" y="167"/>
                    </a:lnTo>
                    <a:lnTo>
                      <a:pt x="123" y="172"/>
                    </a:lnTo>
                    <a:lnTo>
                      <a:pt x="119" y="177"/>
                    </a:lnTo>
                    <a:lnTo>
                      <a:pt x="115" y="182"/>
                    </a:lnTo>
                    <a:lnTo>
                      <a:pt x="112" y="187"/>
                    </a:lnTo>
                    <a:lnTo>
                      <a:pt x="108" y="192"/>
                    </a:lnTo>
                    <a:lnTo>
                      <a:pt x="104" y="198"/>
                    </a:lnTo>
                    <a:lnTo>
                      <a:pt x="101" y="203"/>
                    </a:lnTo>
                    <a:lnTo>
                      <a:pt x="97" y="208"/>
                    </a:lnTo>
                    <a:lnTo>
                      <a:pt x="94" y="214"/>
                    </a:lnTo>
                    <a:lnTo>
                      <a:pt x="90" y="219"/>
                    </a:lnTo>
                    <a:lnTo>
                      <a:pt x="87" y="225"/>
                    </a:lnTo>
                    <a:lnTo>
                      <a:pt x="84" y="230"/>
                    </a:lnTo>
                    <a:lnTo>
                      <a:pt x="80" y="236"/>
                    </a:lnTo>
                    <a:lnTo>
                      <a:pt x="77" y="242"/>
                    </a:lnTo>
                    <a:lnTo>
                      <a:pt x="74" y="248"/>
                    </a:lnTo>
                    <a:lnTo>
                      <a:pt x="71" y="253"/>
                    </a:lnTo>
                    <a:lnTo>
                      <a:pt x="68" y="259"/>
                    </a:lnTo>
                    <a:lnTo>
                      <a:pt x="65" y="265"/>
                    </a:lnTo>
                    <a:lnTo>
                      <a:pt x="62" y="271"/>
                    </a:lnTo>
                    <a:lnTo>
                      <a:pt x="59" y="277"/>
                    </a:lnTo>
                    <a:lnTo>
                      <a:pt x="56" y="283"/>
                    </a:lnTo>
                    <a:lnTo>
                      <a:pt x="54" y="289"/>
                    </a:lnTo>
                    <a:lnTo>
                      <a:pt x="51" y="295"/>
                    </a:lnTo>
                    <a:lnTo>
                      <a:pt x="48" y="302"/>
                    </a:lnTo>
                    <a:lnTo>
                      <a:pt x="46" y="308"/>
                    </a:lnTo>
                    <a:lnTo>
                      <a:pt x="43" y="314"/>
                    </a:lnTo>
                    <a:lnTo>
                      <a:pt x="41" y="320"/>
                    </a:lnTo>
                    <a:lnTo>
                      <a:pt x="39" y="327"/>
                    </a:lnTo>
                    <a:lnTo>
                      <a:pt x="36" y="333"/>
                    </a:lnTo>
                    <a:lnTo>
                      <a:pt x="34" y="340"/>
                    </a:lnTo>
                    <a:lnTo>
                      <a:pt x="32" y="346"/>
                    </a:lnTo>
                    <a:lnTo>
                      <a:pt x="30" y="353"/>
                    </a:lnTo>
                    <a:lnTo>
                      <a:pt x="28" y="359"/>
                    </a:lnTo>
                    <a:lnTo>
                      <a:pt x="26" y="366"/>
                    </a:lnTo>
                    <a:lnTo>
                      <a:pt x="24" y="372"/>
                    </a:lnTo>
                    <a:lnTo>
                      <a:pt x="22" y="379"/>
                    </a:lnTo>
                    <a:lnTo>
                      <a:pt x="20" y="386"/>
                    </a:lnTo>
                    <a:lnTo>
                      <a:pt x="19" y="392"/>
                    </a:lnTo>
                    <a:lnTo>
                      <a:pt x="17" y="399"/>
                    </a:lnTo>
                    <a:lnTo>
                      <a:pt x="16" y="406"/>
                    </a:lnTo>
                    <a:lnTo>
                      <a:pt x="14" y="413"/>
                    </a:lnTo>
                    <a:lnTo>
                      <a:pt x="13" y="420"/>
                    </a:lnTo>
                    <a:lnTo>
                      <a:pt x="11" y="427"/>
                    </a:lnTo>
                    <a:lnTo>
                      <a:pt x="10" y="434"/>
                    </a:lnTo>
                    <a:lnTo>
                      <a:pt x="9" y="441"/>
                    </a:lnTo>
                    <a:lnTo>
                      <a:pt x="8" y="448"/>
                    </a:lnTo>
                    <a:lnTo>
                      <a:pt x="7" y="455"/>
                    </a:lnTo>
                    <a:lnTo>
                      <a:pt x="6" y="462"/>
                    </a:lnTo>
                    <a:lnTo>
                      <a:pt x="5" y="469"/>
                    </a:lnTo>
                    <a:lnTo>
                      <a:pt x="4" y="476"/>
                    </a:lnTo>
                    <a:lnTo>
                      <a:pt x="4" y="483"/>
                    </a:lnTo>
                    <a:lnTo>
                      <a:pt x="3" y="490"/>
                    </a:lnTo>
                    <a:lnTo>
                      <a:pt x="2" y="498"/>
                    </a:lnTo>
                    <a:lnTo>
                      <a:pt x="2" y="505"/>
                    </a:lnTo>
                    <a:lnTo>
                      <a:pt x="1" y="512"/>
                    </a:lnTo>
                    <a:lnTo>
                      <a:pt x="1" y="519"/>
                    </a:lnTo>
                    <a:lnTo>
                      <a:pt x="1" y="527"/>
                    </a:lnTo>
                    <a:lnTo>
                      <a:pt x="1" y="534"/>
                    </a:lnTo>
                    <a:lnTo>
                      <a:pt x="1" y="541"/>
                    </a:lnTo>
                    <a:lnTo>
                      <a:pt x="0" y="549"/>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53" name="Freeform 477"/>
              <p:cNvSpPr>
                <a:spLocks/>
              </p:cNvSpPr>
              <p:nvPr/>
            </p:nvSpPr>
            <p:spPr bwMode="auto">
              <a:xfrm>
                <a:off x="2209" y="1421"/>
                <a:ext cx="911" cy="1237"/>
              </a:xfrm>
              <a:custGeom>
                <a:avLst/>
                <a:gdLst>
                  <a:gd name="T0" fmla="*/ 2554 w 709"/>
                  <a:gd name="T1" fmla="*/ 216658 h 999"/>
                  <a:gd name="T2" fmla="*/ 8946 w 709"/>
                  <a:gd name="T3" fmla="*/ 236875 h 999"/>
                  <a:gd name="T4" fmla="*/ 21103 w 709"/>
                  <a:gd name="T5" fmla="*/ 256739 h 999"/>
                  <a:gd name="T6" fmla="*/ 36457 w 709"/>
                  <a:gd name="T7" fmla="*/ 275757 h 999"/>
                  <a:gd name="T8" fmla="*/ 57520 w 709"/>
                  <a:gd name="T9" fmla="*/ 293035 h 999"/>
                  <a:gd name="T10" fmla="*/ 81887 w 709"/>
                  <a:gd name="T11" fmla="*/ 310343 h 999"/>
                  <a:gd name="T12" fmla="*/ 109736 w 709"/>
                  <a:gd name="T13" fmla="*/ 325716 h 999"/>
                  <a:gd name="T14" fmla="*/ 136915 w 709"/>
                  <a:gd name="T15" fmla="*/ 338602 h 999"/>
                  <a:gd name="T16" fmla="*/ 173776 w 709"/>
                  <a:gd name="T17" fmla="*/ 353397 h 999"/>
                  <a:gd name="T18" fmla="*/ 216493 w 709"/>
                  <a:gd name="T19" fmla="*/ 366013 h 999"/>
                  <a:gd name="T20" fmla="*/ 262101 w 709"/>
                  <a:gd name="T21" fmla="*/ 376543 h 999"/>
                  <a:gd name="T22" fmla="*/ 309420 w 709"/>
                  <a:gd name="T23" fmla="*/ 384940 h 999"/>
                  <a:gd name="T24" fmla="*/ 360953 w 709"/>
                  <a:gd name="T25" fmla="*/ 391364 h 999"/>
                  <a:gd name="T26" fmla="*/ 413076 w 709"/>
                  <a:gd name="T27" fmla="*/ 395289 h 999"/>
                  <a:gd name="T28" fmla="*/ 460605 w 709"/>
                  <a:gd name="T29" fmla="*/ 395984 h 999"/>
                  <a:gd name="T30" fmla="*/ 518570 w 709"/>
                  <a:gd name="T31" fmla="*/ 394456 h 999"/>
                  <a:gd name="T32" fmla="*/ 572089 w 709"/>
                  <a:gd name="T33" fmla="*/ 389617 h 999"/>
                  <a:gd name="T34" fmla="*/ 620926 w 709"/>
                  <a:gd name="T35" fmla="*/ 381614 h 999"/>
                  <a:gd name="T36" fmla="*/ 665475 w 709"/>
                  <a:gd name="T37" fmla="*/ 371303 h 999"/>
                  <a:gd name="T38" fmla="*/ 702814 w 709"/>
                  <a:gd name="T39" fmla="*/ 358255 h 999"/>
                  <a:gd name="T40" fmla="*/ 734149 w 709"/>
                  <a:gd name="T41" fmla="*/ 342890 h 999"/>
                  <a:gd name="T42" fmla="*/ 754126 w 709"/>
                  <a:gd name="T43" fmla="*/ 329365 h 999"/>
                  <a:gd name="T44" fmla="*/ 771754 w 709"/>
                  <a:gd name="T45" fmla="*/ 313436 h 999"/>
                  <a:gd name="T46" fmla="*/ 784275 w 709"/>
                  <a:gd name="T47" fmla="*/ 295592 h 999"/>
                  <a:gd name="T48" fmla="*/ 790001 w 709"/>
                  <a:gd name="T49" fmla="*/ 277258 h 999"/>
                  <a:gd name="T50" fmla="*/ 791691 w 709"/>
                  <a:gd name="T51" fmla="*/ 257925 h 999"/>
                  <a:gd name="T52" fmla="*/ 787452 w 709"/>
                  <a:gd name="T53" fmla="*/ 236660 h 999"/>
                  <a:gd name="T54" fmla="*/ 776308 w 709"/>
                  <a:gd name="T55" fmla="*/ 215212 h 999"/>
                  <a:gd name="T56" fmla="*/ 767287 w 709"/>
                  <a:gd name="T57" fmla="*/ 196689 h 999"/>
                  <a:gd name="T58" fmla="*/ 780505 w 709"/>
                  <a:gd name="T59" fmla="*/ 174730 h 999"/>
                  <a:gd name="T60" fmla="*/ 788434 w 709"/>
                  <a:gd name="T61" fmla="*/ 153350 h 999"/>
                  <a:gd name="T62" fmla="*/ 790001 w 709"/>
                  <a:gd name="T63" fmla="*/ 133331 h 999"/>
                  <a:gd name="T64" fmla="*/ 787452 w 709"/>
                  <a:gd name="T65" fmla="*/ 113962 h 999"/>
                  <a:gd name="T66" fmla="*/ 777741 w 709"/>
                  <a:gd name="T67" fmla="*/ 95484 h 999"/>
                  <a:gd name="T68" fmla="*/ 764550 w 709"/>
                  <a:gd name="T69" fmla="*/ 78078 h 999"/>
                  <a:gd name="T70" fmla="*/ 745668 w 709"/>
                  <a:gd name="T71" fmla="*/ 62962 h 999"/>
                  <a:gd name="T72" fmla="*/ 722922 w 709"/>
                  <a:gd name="T73" fmla="*/ 48835 h 999"/>
                  <a:gd name="T74" fmla="*/ 689784 w 709"/>
                  <a:gd name="T75" fmla="*/ 33587 h 999"/>
                  <a:gd name="T76" fmla="*/ 650627 w 709"/>
                  <a:gd name="T77" fmla="*/ 21630 h 999"/>
                  <a:gd name="T78" fmla="*/ 604643 w 709"/>
                  <a:gd name="T79" fmla="*/ 11538 h 999"/>
                  <a:gd name="T80" fmla="*/ 553684 w 709"/>
                  <a:gd name="T81" fmla="*/ 5110 h 999"/>
                  <a:gd name="T82" fmla="*/ 498660 w 709"/>
                  <a:gd name="T83" fmla="*/ 2 h 999"/>
                  <a:gd name="T84" fmla="*/ 448099 w 709"/>
                  <a:gd name="T85" fmla="*/ 0 h 999"/>
                  <a:gd name="T86" fmla="*/ 394451 w 709"/>
                  <a:gd name="T87" fmla="*/ 1895 h 999"/>
                  <a:gd name="T88" fmla="*/ 342017 w 709"/>
                  <a:gd name="T89" fmla="*/ 6343 h 999"/>
                  <a:gd name="T90" fmla="*/ 291524 w 709"/>
                  <a:gd name="T91" fmla="*/ 13354 h 999"/>
                  <a:gd name="T92" fmla="*/ 244447 w 709"/>
                  <a:gd name="T93" fmla="*/ 22802 h 999"/>
                  <a:gd name="T94" fmla="*/ 200209 w 709"/>
                  <a:gd name="T95" fmla="*/ 33853 h 999"/>
                  <a:gd name="T96" fmla="*/ 159502 w 709"/>
                  <a:gd name="T97" fmla="*/ 47512 h 999"/>
                  <a:gd name="T98" fmla="*/ 128777 w 709"/>
                  <a:gd name="T99" fmla="*/ 60594 h 999"/>
                  <a:gd name="T100" fmla="*/ 97821 w 709"/>
                  <a:gd name="T101" fmla="*/ 75266 h 999"/>
                  <a:gd name="T102" fmla="*/ 70707 w 709"/>
                  <a:gd name="T103" fmla="*/ 91542 h 999"/>
                  <a:gd name="T104" fmla="*/ 49599 w 709"/>
                  <a:gd name="T105" fmla="*/ 108582 h 999"/>
                  <a:gd name="T106" fmla="*/ 30537 w 709"/>
                  <a:gd name="T107" fmla="*/ 126936 h 999"/>
                  <a:gd name="T108" fmla="*/ 15712 w 709"/>
                  <a:gd name="T109" fmla="*/ 146399 h 999"/>
                  <a:gd name="T110" fmla="*/ 6962 w 709"/>
                  <a:gd name="T111" fmla="*/ 166387 h 999"/>
                  <a:gd name="T112" fmla="*/ 1 w 709"/>
                  <a:gd name="T113" fmla="*/ 186938 h 9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9"/>
                  <a:gd name="T172" fmla="*/ 0 h 999"/>
                  <a:gd name="T173" fmla="*/ 709 w 709"/>
                  <a:gd name="T174" fmla="*/ 999 h 9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9" h="999">
                    <a:moveTo>
                      <a:pt x="0" y="501"/>
                    </a:moveTo>
                    <a:lnTo>
                      <a:pt x="0" y="509"/>
                    </a:lnTo>
                    <a:lnTo>
                      <a:pt x="1" y="516"/>
                    </a:lnTo>
                    <a:lnTo>
                      <a:pt x="1" y="524"/>
                    </a:lnTo>
                    <a:lnTo>
                      <a:pt x="1" y="531"/>
                    </a:lnTo>
                    <a:lnTo>
                      <a:pt x="2" y="539"/>
                    </a:lnTo>
                    <a:lnTo>
                      <a:pt x="2" y="546"/>
                    </a:lnTo>
                    <a:lnTo>
                      <a:pt x="3" y="554"/>
                    </a:lnTo>
                    <a:lnTo>
                      <a:pt x="3" y="561"/>
                    </a:lnTo>
                    <a:lnTo>
                      <a:pt x="4" y="569"/>
                    </a:lnTo>
                    <a:lnTo>
                      <a:pt x="5" y="576"/>
                    </a:lnTo>
                    <a:lnTo>
                      <a:pt x="6" y="583"/>
                    </a:lnTo>
                    <a:lnTo>
                      <a:pt x="7" y="590"/>
                    </a:lnTo>
                    <a:lnTo>
                      <a:pt x="8" y="598"/>
                    </a:lnTo>
                    <a:lnTo>
                      <a:pt x="10" y="605"/>
                    </a:lnTo>
                    <a:lnTo>
                      <a:pt x="11" y="612"/>
                    </a:lnTo>
                    <a:lnTo>
                      <a:pt x="12" y="619"/>
                    </a:lnTo>
                    <a:lnTo>
                      <a:pt x="14" y="626"/>
                    </a:lnTo>
                    <a:lnTo>
                      <a:pt x="15" y="633"/>
                    </a:lnTo>
                    <a:lnTo>
                      <a:pt x="17" y="640"/>
                    </a:lnTo>
                    <a:lnTo>
                      <a:pt x="19" y="647"/>
                    </a:lnTo>
                    <a:lnTo>
                      <a:pt x="20" y="654"/>
                    </a:lnTo>
                    <a:lnTo>
                      <a:pt x="22" y="661"/>
                    </a:lnTo>
                    <a:lnTo>
                      <a:pt x="24" y="668"/>
                    </a:lnTo>
                    <a:lnTo>
                      <a:pt x="26" y="675"/>
                    </a:lnTo>
                    <a:lnTo>
                      <a:pt x="28" y="682"/>
                    </a:lnTo>
                    <a:lnTo>
                      <a:pt x="31" y="688"/>
                    </a:lnTo>
                    <a:lnTo>
                      <a:pt x="33" y="695"/>
                    </a:lnTo>
                    <a:lnTo>
                      <a:pt x="35" y="702"/>
                    </a:lnTo>
                    <a:lnTo>
                      <a:pt x="38" y="707"/>
                    </a:lnTo>
                    <a:lnTo>
                      <a:pt x="40" y="714"/>
                    </a:lnTo>
                    <a:lnTo>
                      <a:pt x="43" y="720"/>
                    </a:lnTo>
                    <a:lnTo>
                      <a:pt x="46" y="727"/>
                    </a:lnTo>
                    <a:lnTo>
                      <a:pt x="48" y="733"/>
                    </a:lnTo>
                    <a:lnTo>
                      <a:pt x="51" y="739"/>
                    </a:lnTo>
                    <a:lnTo>
                      <a:pt x="54" y="745"/>
                    </a:lnTo>
                    <a:lnTo>
                      <a:pt x="57" y="752"/>
                    </a:lnTo>
                    <a:lnTo>
                      <a:pt x="60" y="758"/>
                    </a:lnTo>
                    <a:lnTo>
                      <a:pt x="63" y="764"/>
                    </a:lnTo>
                    <a:lnTo>
                      <a:pt x="66" y="770"/>
                    </a:lnTo>
                    <a:lnTo>
                      <a:pt x="69" y="776"/>
                    </a:lnTo>
                    <a:lnTo>
                      <a:pt x="73" y="782"/>
                    </a:lnTo>
                    <a:lnTo>
                      <a:pt x="76" y="788"/>
                    </a:lnTo>
                    <a:lnTo>
                      <a:pt x="79" y="793"/>
                    </a:lnTo>
                    <a:lnTo>
                      <a:pt x="83" y="799"/>
                    </a:lnTo>
                    <a:lnTo>
                      <a:pt x="87" y="805"/>
                    </a:lnTo>
                    <a:lnTo>
                      <a:pt x="90" y="810"/>
                    </a:lnTo>
                    <a:lnTo>
                      <a:pt x="94" y="816"/>
                    </a:lnTo>
                    <a:lnTo>
                      <a:pt x="98" y="821"/>
                    </a:lnTo>
                    <a:lnTo>
                      <a:pt x="101" y="827"/>
                    </a:lnTo>
                    <a:lnTo>
                      <a:pt x="105" y="832"/>
                    </a:lnTo>
                    <a:lnTo>
                      <a:pt x="109" y="838"/>
                    </a:lnTo>
                    <a:lnTo>
                      <a:pt x="113" y="843"/>
                    </a:lnTo>
                    <a:lnTo>
                      <a:pt x="117" y="848"/>
                    </a:lnTo>
                    <a:lnTo>
                      <a:pt x="122" y="853"/>
                    </a:lnTo>
                    <a:lnTo>
                      <a:pt x="126" y="859"/>
                    </a:lnTo>
                    <a:lnTo>
                      <a:pt x="131" y="864"/>
                    </a:lnTo>
                    <a:lnTo>
                      <a:pt x="136" y="869"/>
                    </a:lnTo>
                    <a:lnTo>
                      <a:pt x="141" y="875"/>
                    </a:lnTo>
                    <a:lnTo>
                      <a:pt x="146" y="880"/>
                    </a:lnTo>
                    <a:lnTo>
                      <a:pt x="151" y="885"/>
                    </a:lnTo>
                    <a:lnTo>
                      <a:pt x="156" y="890"/>
                    </a:lnTo>
                    <a:lnTo>
                      <a:pt x="161" y="895"/>
                    </a:lnTo>
                    <a:lnTo>
                      <a:pt x="167" y="900"/>
                    </a:lnTo>
                    <a:lnTo>
                      <a:pt x="172" y="904"/>
                    </a:lnTo>
                    <a:lnTo>
                      <a:pt x="177" y="909"/>
                    </a:lnTo>
                    <a:lnTo>
                      <a:pt x="183" y="914"/>
                    </a:lnTo>
                    <a:lnTo>
                      <a:pt x="188" y="918"/>
                    </a:lnTo>
                    <a:lnTo>
                      <a:pt x="194" y="922"/>
                    </a:lnTo>
                    <a:lnTo>
                      <a:pt x="199" y="926"/>
                    </a:lnTo>
                    <a:lnTo>
                      <a:pt x="205" y="931"/>
                    </a:lnTo>
                    <a:lnTo>
                      <a:pt x="211" y="935"/>
                    </a:lnTo>
                    <a:lnTo>
                      <a:pt x="217" y="938"/>
                    </a:lnTo>
                    <a:lnTo>
                      <a:pt x="222" y="942"/>
                    </a:lnTo>
                    <a:lnTo>
                      <a:pt x="228" y="946"/>
                    </a:lnTo>
                    <a:lnTo>
                      <a:pt x="234" y="949"/>
                    </a:lnTo>
                    <a:lnTo>
                      <a:pt x="240" y="953"/>
                    </a:lnTo>
                    <a:lnTo>
                      <a:pt x="246" y="956"/>
                    </a:lnTo>
                    <a:lnTo>
                      <a:pt x="253" y="959"/>
                    </a:lnTo>
                    <a:lnTo>
                      <a:pt x="259" y="962"/>
                    </a:lnTo>
                    <a:lnTo>
                      <a:pt x="265" y="965"/>
                    </a:lnTo>
                    <a:lnTo>
                      <a:pt x="271" y="968"/>
                    </a:lnTo>
                    <a:lnTo>
                      <a:pt x="277" y="971"/>
                    </a:lnTo>
                    <a:lnTo>
                      <a:pt x="284" y="974"/>
                    </a:lnTo>
                    <a:lnTo>
                      <a:pt x="290" y="976"/>
                    </a:lnTo>
                    <a:lnTo>
                      <a:pt x="297" y="978"/>
                    </a:lnTo>
                    <a:lnTo>
                      <a:pt x="303" y="981"/>
                    </a:lnTo>
                    <a:lnTo>
                      <a:pt x="310" y="983"/>
                    </a:lnTo>
                    <a:lnTo>
                      <a:pt x="316" y="985"/>
                    </a:lnTo>
                    <a:lnTo>
                      <a:pt x="323" y="987"/>
                    </a:lnTo>
                    <a:lnTo>
                      <a:pt x="330" y="988"/>
                    </a:lnTo>
                    <a:lnTo>
                      <a:pt x="336" y="990"/>
                    </a:lnTo>
                    <a:lnTo>
                      <a:pt x="343" y="991"/>
                    </a:lnTo>
                    <a:lnTo>
                      <a:pt x="350" y="993"/>
                    </a:lnTo>
                    <a:lnTo>
                      <a:pt x="356" y="994"/>
                    </a:lnTo>
                    <a:lnTo>
                      <a:pt x="363" y="995"/>
                    </a:lnTo>
                    <a:lnTo>
                      <a:pt x="370" y="996"/>
                    </a:lnTo>
                    <a:lnTo>
                      <a:pt x="377" y="997"/>
                    </a:lnTo>
                    <a:lnTo>
                      <a:pt x="384" y="997"/>
                    </a:lnTo>
                    <a:lnTo>
                      <a:pt x="391" y="998"/>
                    </a:lnTo>
                    <a:lnTo>
                      <a:pt x="398" y="998"/>
                    </a:lnTo>
                    <a:lnTo>
                      <a:pt x="405" y="998"/>
                    </a:lnTo>
                    <a:lnTo>
                      <a:pt x="412" y="998"/>
                    </a:lnTo>
                    <a:lnTo>
                      <a:pt x="420" y="998"/>
                    </a:lnTo>
                    <a:lnTo>
                      <a:pt x="427" y="998"/>
                    </a:lnTo>
                    <a:lnTo>
                      <a:pt x="435" y="998"/>
                    </a:lnTo>
                    <a:lnTo>
                      <a:pt x="442" y="997"/>
                    </a:lnTo>
                    <a:lnTo>
                      <a:pt x="450" y="996"/>
                    </a:lnTo>
                    <a:lnTo>
                      <a:pt x="457" y="995"/>
                    </a:lnTo>
                    <a:lnTo>
                      <a:pt x="464" y="994"/>
                    </a:lnTo>
                    <a:lnTo>
                      <a:pt x="471" y="993"/>
                    </a:lnTo>
                    <a:lnTo>
                      <a:pt x="478" y="991"/>
                    </a:lnTo>
                    <a:lnTo>
                      <a:pt x="485" y="990"/>
                    </a:lnTo>
                    <a:lnTo>
                      <a:pt x="492" y="988"/>
                    </a:lnTo>
                    <a:lnTo>
                      <a:pt x="499" y="986"/>
                    </a:lnTo>
                    <a:lnTo>
                      <a:pt x="506" y="984"/>
                    </a:lnTo>
                    <a:lnTo>
                      <a:pt x="512" y="982"/>
                    </a:lnTo>
                    <a:lnTo>
                      <a:pt x="519" y="979"/>
                    </a:lnTo>
                    <a:lnTo>
                      <a:pt x="525" y="977"/>
                    </a:lnTo>
                    <a:lnTo>
                      <a:pt x="532" y="974"/>
                    </a:lnTo>
                    <a:lnTo>
                      <a:pt x="538" y="971"/>
                    </a:lnTo>
                    <a:lnTo>
                      <a:pt x="544" y="968"/>
                    </a:lnTo>
                    <a:lnTo>
                      <a:pt x="550" y="965"/>
                    </a:lnTo>
                    <a:lnTo>
                      <a:pt x="556" y="962"/>
                    </a:lnTo>
                    <a:lnTo>
                      <a:pt x="562" y="959"/>
                    </a:lnTo>
                    <a:lnTo>
                      <a:pt x="568" y="955"/>
                    </a:lnTo>
                    <a:lnTo>
                      <a:pt x="573" y="952"/>
                    </a:lnTo>
                    <a:lnTo>
                      <a:pt x="579" y="948"/>
                    </a:lnTo>
                    <a:lnTo>
                      <a:pt x="584" y="944"/>
                    </a:lnTo>
                    <a:lnTo>
                      <a:pt x="590" y="940"/>
                    </a:lnTo>
                    <a:lnTo>
                      <a:pt x="595" y="936"/>
                    </a:lnTo>
                    <a:lnTo>
                      <a:pt x="600" y="931"/>
                    </a:lnTo>
                    <a:lnTo>
                      <a:pt x="605" y="927"/>
                    </a:lnTo>
                    <a:lnTo>
                      <a:pt x="610" y="922"/>
                    </a:lnTo>
                    <a:lnTo>
                      <a:pt x="615" y="918"/>
                    </a:lnTo>
                    <a:lnTo>
                      <a:pt x="620" y="913"/>
                    </a:lnTo>
                    <a:lnTo>
                      <a:pt x="624" y="908"/>
                    </a:lnTo>
                    <a:lnTo>
                      <a:pt x="629" y="903"/>
                    </a:lnTo>
                    <a:lnTo>
                      <a:pt x="633" y="898"/>
                    </a:lnTo>
                    <a:lnTo>
                      <a:pt x="637" y="892"/>
                    </a:lnTo>
                    <a:lnTo>
                      <a:pt x="642" y="887"/>
                    </a:lnTo>
                    <a:lnTo>
                      <a:pt x="646" y="881"/>
                    </a:lnTo>
                    <a:lnTo>
                      <a:pt x="650" y="876"/>
                    </a:lnTo>
                    <a:lnTo>
                      <a:pt x="653" y="870"/>
                    </a:lnTo>
                    <a:lnTo>
                      <a:pt x="657" y="864"/>
                    </a:lnTo>
                    <a:lnTo>
                      <a:pt x="661" y="858"/>
                    </a:lnTo>
                    <a:lnTo>
                      <a:pt x="664" y="852"/>
                    </a:lnTo>
                    <a:lnTo>
                      <a:pt x="667" y="847"/>
                    </a:lnTo>
                    <a:lnTo>
                      <a:pt x="670" y="841"/>
                    </a:lnTo>
                    <a:lnTo>
                      <a:pt x="672" y="836"/>
                    </a:lnTo>
                    <a:lnTo>
                      <a:pt x="675" y="830"/>
                    </a:lnTo>
                    <a:lnTo>
                      <a:pt x="677" y="825"/>
                    </a:lnTo>
                    <a:lnTo>
                      <a:pt x="680" y="819"/>
                    </a:lnTo>
                    <a:lnTo>
                      <a:pt x="682" y="813"/>
                    </a:lnTo>
                    <a:lnTo>
                      <a:pt x="684" y="808"/>
                    </a:lnTo>
                    <a:lnTo>
                      <a:pt x="686" y="802"/>
                    </a:lnTo>
                    <a:lnTo>
                      <a:pt x="688" y="796"/>
                    </a:lnTo>
                    <a:lnTo>
                      <a:pt x="690" y="790"/>
                    </a:lnTo>
                    <a:lnTo>
                      <a:pt x="692" y="784"/>
                    </a:lnTo>
                    <a:lnTo>
                      <a:pt x="694" y="777"/>
                    </a:lnTo>
                    <a:lnTo>
                      <a:pt x="695" y="771"/>
                    </a:lnTo>
                    <a:lnTo>
                      <a:pt x="697" y="765"/>
                    </a:lnTo>
                    <a:lnTo>
                      <a:pt x="698" y="758"/>
                    </a:lnTo>
                    <a:lnTo>
                      <a:pt x="700" y="752"/>
                    </a:lnTo>
                    <a:lnTo>
                      <a:pt x="701" y="745"/>
                    </a:lnTo>
                    <a:lnTo>
                      <a:pt x="702" y="739"/>
                    </a:lnTo>
                    <a:lnTo>
                      <a:pt x="703" y="732"/>
                    </a:lnTo>
                    <a:lnTo>
                      <a:pt x="704" y="726"/>
                    </a:lnTo>
                    <a:lnTo>
                      <a:pt x="705" y="719"/>
                    </a:lnTo>
                    <a:lnTo>
                      <a:pt x="706" y="712"/>
                    </a:lnTo>
                    <a:lnTo>
                      <a:pt x="706" y="705"/>
                    </a:lnTo>
                    <a:lnTo>
                      <a:pt x="707" y="699"/>
                    </a:lnTo>
                    <a:lnTo>
                      <a:pt x="707" y="692"/>
                    </a:lnTo>
                    <a:lnTo>
                      <a:pt x="708" y="685"/>
                    </a:lnTo>
                    <a:lnTo>
                      <a:pt x="708" y="678"/>
                    </a:lnTo>
                    <a:lnTo>
                      <a:pt x="708" y="671"/>
                    </a:lnTo>
                    <a:lnTo>
                      <a:pt x="708" y="664"/>
                    </a:lnTo>
                    <a:lnTo>
                      <a:pt x="708" y="657"/>
                    </a:lnTo>
                    <a:lnTo>
                      <a:pt x="708" y="650"/>
                    </a:lnTo>
                    <a:lnTo>
                      <a:pt x="708" y="642"/>
                    </a:lnTo>
                    <a:lnTo>
                      <a:pt x="707" y="635"/>
                    </a:lnTo>
                    <a:lnTo>
                      <a:pt x="707" y="627"/>
                    </a:lnTo>
                    <a:lnTo>
                      <a:pt x="706" y="620"/>
                    </a:lnTo>
                    <a:lnTo>
                      <a:pt x="705" y="613"/>
                    </a:lnTo>
                    <a:lnTo>
                      <a:pt x="705" y="605"/>
                    </a:lnTo>
                    <a:lnTo>
                      <a:pt x="704" y="597"/>
                    </a:lnTo>
                    <a:lnTo>
                      <a:pt x="703" y="590"/>
                    </a:lnTo>
                    <a:lnTo>
                      <a:pt x="701" y="582"/>
                    </a:lnTo>
                    <a:lnTo>
                      <a:pt x="700" y="574"/>
                    </a:lnTo>
                    <a:lnTo>
                      <a:pt x="699" y="567"/>
                    </a:lnTo>
                    <a:lnTo>
                      <a:pt x="697" y="559"/>
                    </a:lnTo>
                    <a:lnTo>
                      <a:pt x="696" y="551"/>
                    </a:lnTo>
                    <a:lnTo>
                      <a:pt x="694" y="543"/>
                    </a:lnTo>
                    <a:lnTo>
                      <a:pt x="692" y="535"/>
                    </a:lnTo>
                    <a:lnTo>
                      <a:pt x="691" y="528"/>
                    </a:lnTo>
                    <a:lnTo>
                      <a:pt x="689" y="520"/>
                    </a:lnTo>
                    <a:lnTo>
                      <a:pt x="686" y="512"/>
                    </a:lnTo>
                    <a:lnTo>
                      <a:pt x="684" y="504"/>
                    </a:lnTo>
                    <a:lnTo>
                      <a:pt x="686" y="496"/>
                    </a:lnTo>
                    <a:lnTo>
                      <a:pt x="688" y="488"/>
                    </a:lnTo>
                    <a:lnTo>
                      <a:pt x="690" y="480"/>
                    </a:lnTo>
                    <a:lnTo>
                      <a:pt x="692" y="472"/>
                    </a:lnTo>
                    <a:lnTo>
                      <a:pt x="694" y="464"/>
                    </a:lnTo>
                    <a:lnTo>
                      <a:pt x="695" y="456"/>
                    </a:lnTo>
                    <a:lnTo>
                      <a:pt x="697" y="448"/>
                    </a:lnTo>
                    <a:lnTo>
                      <a:pt x="698" y="440"/>
                    </a:lnTo>
                    <a:lnTo>
                      <a:pt x="699" y="433"/>
                    </a:lnTo>
                    <a:lnTo>
                      <a:pt x="701" y="425"/>
                    </a:lnTo>
                    <a:lnTo>
                      <a:pt x="702" y="417"/>
                    </a:lnTo>
                    <a:lnTo>
                      <a:pt x="703" y="410"/>
                    </a:lnTo>
                    <a:lnTo>
                      <a:pt x="703" y="402"/>
                    </a:lnTo>
                    <a:lnTo>
                      <a:pt x="704" y="394"/>
                    </a:lnTo>
                    <a:lnTo>
                      <a:pt x="705" y="387"/>
                    </a:lnTo>
                    <a:lnTo>
                      <a:pt x="705" y="379"/>
                    </a:lnTo>
                    <a:lnTo>
                      <a:pt x="706" y="372"/>
                    </a:lnTo>
                    <a:lnTo>
                      <a:pt x="706" y="365"/>
                    </a:lnTo>
                    <a:lnTo>
                      <a:pt x="707" y="357"/>
                    </a:lnTo>
                    <a:lnTo>
                      <a:pt x="707" y="350"/>
                    </a:lnTo>
                    <a:lnTo>
                      <a:pt x="707" y="343"/>
                    </a:lnTo>
                    <a:lnTo>
                      <a:pt x="707" y="336"/>
                    </a:lnTo>
                    <a:lnTo>
                      <a:pt x="707" y="328"/>
                    </a:lnTo>
                    <a:lnTo>
                      <a:pt x="706" y="321"/>
                    </a:lnTo>
                    <a:lnTo>
                      <a:pt x="706" y="314"/>
                    </a:lnTo>
                    <a:lnTo>
                      <a:pt x="706" y="307"/>
                    </a:lnTo>
                    <a:lnTo>
                      <a:pt x="705" y="300"/>
                    </a:lnTo>
                    <a:lnTo>
                      <a:pt x="705" y="293"/>
                    </a:lnTo>
                    <a:lnTo>
                      <a:pt x="704" y="287"/>
                    </a:lnTo>
                    <a:lnTo>
                      <a:pt x="703" y="280"/>
                    </a:lnTo>
                    <a:lnTo>
                      <a:pt x="702" y="273"/>
                    </a:lnTo>
                    <a:lnTo>
                      <a:pt x="701" y="266"/>
                    </a:lnTo>
                    <a:lnTo>
                      <a:pt x="700" y="260"/>
                    </a:lnTo>
                    <a:lnTo>
                      <a:pt x="699" y="253"/>
                    </a:lnTo>
                    <a:lnTo>
                      <a:pt x="698" y="247"/>
                    </a:lnTo>
                    <a:lnTo>
                      <a:pt x="696" y="240"/>
                    </a:lnTo>
                    <a:lnTo>
                      <a:pt x="695" y="234"/>
                    </a:lnTo>
                    <a:lnTo>
                      <a:pt x="693" y="228"/>
                    </a:lnTo>
                    <a:lnTo>
                      <a:pt x="692" y="222"/>
                    </a:lnTo>
                    <a:lnTo>
                      <a:pt x="690" y="215"/>
                    </a:lnTo>
                    <a:lnTo>
                      <a:pt x="688" y="209"/>
                    </a:lnTo>
                    <a:lnTo>
                      <a:pt x="686" y="203"/>
                    </a:lnTo>
                    <a:lnTo>
                      <a:pt x="684" y="197"/>
                    </a:lnTo>
                    <a:lnTo>
                      <a:pt x="682" y="191"/>
                    </a:lnTo>
                    <a:lnTo>
                      <a:pt x="680" y="186"/>
                    </a:lnTo>
                    <a:lnTo>
                      <a:pt x="677" y="180"/>
                    </a:lnTo>
                    <a:lnTo>
                      <a:pt x="675" y="174"/>
                    </a:lnTo>
                    <a:lnTo>
                      <a:pt x="673" y="169"/>
                    </a:lnTo>
                    <a:lnTo>
                      <a:pt x="670" y="163"/>
                    </a:lnTo>
                    <a:lnTo>
                      <a:pt x="667" y="158"/>
                    </a:lnTo>
                    <a:lnTo>
                      <a:pt x="665" y="152"/>
                    </a:lnTo>
                    <a:lnTo>
                      <a:pt x="662" y="147"/>
                    </a:lnTo>
                    <a:lnTo>
                      <a:pt x="658" y="141"/>
                    </a:lnTo>
                    <a:lnTo>
                      <a:pt x="655" y="135"/>
                    </a:lnTo>
                    <a:lnTo>
                      <a:pt x="651" y="129"/>
                    </a:lnTo>
                    <a:lnTo>
                      <a:pt x="647" y="123"/>
                    </a:lnTo>
                    <a:lnTo>
                      <a:pt x="643" y="117"/>
                    </a:lnTo>
                    <a:lnTo>
                      <a:pt x="639" y="112"/>
                    </a:lnTo>
                    <a:lnTo>
                      <a:pt x="635" y="106"/>
                    </a:lnTo>
                    <a:lnTo>
                      <a:pt x="631" y="101"/>
                    </a:lnTo>
                    <a:lnTo>
                      <a:pt x="626" y="96"/>
                    </a:lnTo>
                    <a:lnTo>
                      <a:pt x="622" y="90"/>
                    </a:lnTo>
                    <a:lnTo>
                      <a:pt x="617" y="85"/>
                    </a:lnTo>
                    <a:lnTo>
                      <a:pt x="612" y="81"/>
                    </a:lnTo>
                    <a:lnTo>
                      <a:pt x="607" y="76"/>
                    </a:lnTo>
                    <a:lnTo>
                      <a:pt x="602" y="71"/>
                    </a:lnTo>
                    <a:lnTo>
                      <a:pt x="597" y="67"/>
                    </a:lnTo>
                    <a:lnTo>
                      <a:pt x="592" y="62"/>
                    </a:lnTo>
                    <a:lnTo>
                      <a:pt x="587" y="58"/>
                    </a:lnTo>
                    <a:lnTo>
                      <a:pt x="581" y="54"/>
                    </a:lnTo>
                    <a:lnTo>
                      <a:pt x="576" y="50"/>
                    </a:lnTo>
                    <a:lnTo>
                      <a:pt x="570" y="46"/>
                    </a:lnTo>
                    <a:lnTo>
                      <a:pt x="565" y="42"/>
                    </a:lnTo>
                    <a:lnTo>
                      <a:pt x="559" y="39"/>
                    </a:lnTo>
                    <a:lnTo>
                      <a:pt x="553" y="36"/>
                    </a:lnTo>
                    <a:lnTo>
                      <a:pt x="547" y="32"/>
                    </a:lnTo>
                    <a:lnTo>
                      <a:pt x="541" y="29"/>
                    </a:lnTo>
                    <a:lnTo>
                      <a:pt x="535" y="26"/>
                    </a:lnTo>
                    <a:lnTo>
                      <a:pt x="528" y="23"/>
                    </a:lnTo>
                    <a:lnTo>
                      <a:pt x="522" y="21"/>
                    </a:lnTo>
                    <a:lnTo>
                      <a:pt x="515" y="18"/>
                    </a:lnTo>
                    <a:lnTo>
                      <a:pt x="509" y="16"/>
                    </a:lnTo>
                    <a:lnTo>
                      <a:pt x="502" y="14"/>
                    </a:lnTo>
                    <a:lnTo>
                      <a:pt x="496" y="12"/>
                    </a:lnTo>
                    <a:lnTo>
                      <a:pt x="489" y="10"/>
                    </a:lnTo>
                    <a:lnTo>
                      <a:pt x="482" y="8"/>
                    </a:lnTo>
                    <a:lnTo>
                      <a:pt x="475" y="6"/>
                    </a:lnTo>
                    <a:lnTo>
                      <a:pt x="468" y="5"/>
                    </a:lnTo>
                    <a:lnTo>
                      <a:pt x="461" y="4"/>
                    </a:lnTo>
                    <a:lnTo>
                      <a:pt x="453" y="3"/>
                    </a:lnTo>
                    <a:lnTo>
                      <a:pt x="446" y="2"/>
                    </a:lnTo>
                    <a:lnTo>
                      <a:pt x="439" y="1"/>
                    </a:lnTo>
                    <a:lnTo>
                      <a:pt x="431" y="1"/>
                    </a:lnTo>
                    <a:lnTo>
                      <a:pt x="424" y="0"/>
                    </a:lnTo>
                    <a:lnTo>
                      <a:pt x="416" y="0"/>
                    </a:lnTo>
                    <a:lnTo>
                      <a:pt x="409" y="0"/>
                    </a:lnTo>
                    <a:lnTo>
                      <a:pt x="401" y="0"/>
                    </a:lnTo>
                    <a:lnTo>
                      <a:pt x="394" y="0"/>
                    </a:lnTo>
                    <a:lnTo>
                      <a:pt x="387" y="1"/>
                    </a:lnTo>
                    <a:lnTo>
                      <a:pt x="380" y="1"/>
                    </a:lnTo>
                    <a:lnTo>
                      <a:pt x="374" y="2"/>
                    </a:lnTo>
                    <a:lnTo>
                      <a:pt x="367" y="3"/>
                    </a:lnTo>
                    <a:lnTo>
                      <a:pt x="360" y="4"/>
                    </a:lnTo>
                    <a:lnTo>
                      <a:pt x="353" y="5"/>
                    </a:lnTo>
                    <a:lnTo>
                      <a:pt x="346" y="6"/>
                    </a:lnTo>
                    <a:lnTo>
                      <a:pt x="339" y="7"/>
                    </a:lnTo>
                    <a:lnTo>
                      <a:pt x="333" y="9"/>
                    </a:lnTo>
                    <a:lnTo>
                      <a:pt x="326" y="10"/>
                    </a:lnTo>
                    <a:lnTo>
                      <a:pt x="319" y="12"/>
                    </a:lnTo>
                    <a:lnTo>
                      <a:pt x="313" y="14"/>
                    </a:lnTo>
                    <a:lnTo>
                      <a:pt x="306" y="16"/>
                    </a:lnTo>
                    <a:lnTo>
                      <a:pt x="300" y="18"/>
                    </a:lnTo>
                    <a:lnTo>
                      <a:pt x="293" y="20"/>
                    </a:lnTo>
                    <a:lnTo>
                      <a:pt x="287" y="23"/>
                    </a:lnTo>
                    <a:lnTo>
                      <a:pt x="280" y="25"/>
                    </a:lnTo>
                    <a:lnTo>
                      <a:pt x="274" y="28"/>
                    </a:lnTo>
                    <a:lnTo>
                      <a:pt x="268" y="31"/>
                    </a:lnTo>
                    <a:lnTo>
                      <a:pt x="261" y="34"/>
                    </a:lnTo>
                    <a:lnTo>
                      <a:pt x="255" y="37"/>
                    </a:lnTo>
                    <a:lnTo>
                      <a:pt x="249" y="40"/>
                    </a:lnTo>
                    <a:lnTo>
                      <a:pt x="243" y="43"/>
                    </a:lnTo>
                    <a:lnTo>
                      <a:pt x="237" y="46"/>
                    </a:lnTo>
                    <a:lnTo>
                      <a:pt x="231" y="50"/>
                    </a:lnTo>
                    <a:lnTo>
                      <a:pt x="225" y="53"/>
                    </a:lnTo>
                    <a:lnTo>
                      <a:pt x="219" y="57"/>
                    </a:lnTo>
                    <a:lnTo>
                      <a:pt x="213" y="61"/>
                    </a:lnTo>
                    <a:lnTo>
                      <a:pt x="207" y="65"/>
                    </a:lnTo>
                    <a:lnTo>
                      <a:pt x="202" y="69"/>
                    </a:lnTo>
                    <a:lnTo>
                      <a:pt x="196" y="73"/>
                    </a:lnTo>
                    <a:lnTo>
                      <a:pt x="190" y="77"/>
                    </a:lnTo>
                    <a:lnTo>
                      <a:pt x="185" y="82"/>
                    </a:lnTo>
                    <a:lnTo>
                      <a:pt x="179" y="86"/>
                    </a:lnTo>
                    <a:lnTo>
                      <a:pt x="174" y="91"/>
                    </a:lnTo>
                    <a:lnTo>
                      <a:pt x="169" y="95"/>
                    </a:lnTo>
                    <a:lnTo>
                      <a:pt x="163" y="100"/>
                    </a:lnTo>
                    <a:lnTo>
                      <a:pt x="158" y="105"/>
                    </a:lnTo>
                    <a:lnTo>
                      <a:pt x="153" y="110"/>
                    </a:lnTo>
                    <a:lnTo>
                      <a:pt x="148" y="115"/>
                    </a:lnTo>
                    <a:lnTo>
                      <a:pt x="143" y="120"/>
                    </a:lnTo>
                    <a:lnTo>
                      <a:pt x="138" y="126"/>
                    </a:lnTo>
                    <a:lnTo>
                      <a:pt x="133" y="131"/>
                    </a:lnTo>
                    <a:lnTo>
                      <a:pt x="128" y="136"/>
                    </a:lnTo>
                    <a:lnTo>
                      <a:pt x="124" y="142"/>
                    </a:lnTo>
                    <a:lnTo>
                      <a:pt x="119" y="148"/>
                    </a:lnTo>
                    <a:lnTo>
                      <a:pt x="115" y="153"/>
                    </a:lnTo>
                    <a:lnTo>
                      <a:pt x="111" y="158"/>
                    </a:lnTo>
                    <a:lnTo>
                      <a:pt x="107" y="163"/>
                    </a:lnTo>
                    <a:lnTo>
                      <a:pt x="103" y="168"/>
                    </a:lnTo>
                    <a:lnTo>
                      <a:pt x="99" y="174"/>
                    </a:lnTo>
                    <a:lnTo>
                      <a:pt x="95" y="179"/>
                    </a:lnTo>
                    <a:lnTo>
                      <a:pt x="92" y="185"/>
                    </a:lnTo>
                    <a:lnTo>
                      <a:pt x="88" y="190"/>
                    </a:lnTo>
                    <a:lnTo>
                      <a:pt x="84" y="196"/>
                    </a:lnTo>
                    <a:lnTo>
                      <a:pt x="81" y="201"/>
                    </a:lnTo>
                    <a:lnTo>
                      <a:pt x="77" y="207"/>
                    </a:lnTo>
                    <a:lnTo>
                      <a:pt x="74" y="213"/>
                    </a:lnTo>
                    <a:lnTo>
                      <a:pt x="71" y="219"/>
                    </a:lnTo>
                    <a:lnTo>
                      <a:pt x="67" y="225"/>
                    </a:lnTo>
                    <a:lnTo>
                      <a:pt x="64" y="231"/>
                    </a:lnTo>
                    <a:lnTo>
                      <a:pt x="61" y="237"/>
                    </a:lnTo>
                    <a:lnTo>
                      <a:pt x="58" y="243"/>
                    </a:lnTo>
                    <a:lnTo>
                      <a:pt x="55" y="249"/>
                    </a:lnTo>
                    <a:lnTo>
                      <a:pt x="52" y="255"/>
                    </a:lnTo>
                    <a:lnTo>
                      <a:pt x="49" y="261"/>
                    </a:lnTo>
                    <a:lnTo>
                      <a:pt x="47" y="268"/>
                    </a:lnTo>
                    <a:lnTo>
                      <a:pt x="44" y="274"/>
                    </a:lnTo>
                    <a:lnTo>
                      <a:pt x="41" y="281"/>
                    </a:lnTo>
                    <a:lnTo>
                      <a:pt x="39" y="287"/>
                    </a:lnTo>
                    <a:lnTo>
                      <a:pt x="36" y="294"/>
                    </a:lnTo>
                    <a:lnTo>
                      <a:pt x="34" y="300"/>
                    </a:lnTo>
                    <a:lnTo>
                      <a:pt x="32" y="307"/>
                    </a:lnTo>
                    <a:lnTo>
                      <a:pt x="29" y="313"/>
                    </a:lnTo>
                    <a:lnTo>
                      <a:pt x="27" y="320"/>
                    </a:lnTo>
                    <a:lnTo>
                      <a:pt x="25" y="327"/>
                    </a:lnTo>
                    <a:lnTo>
                      <a:pt x="23" y="334"/>
                    </a:lnTo>
                    <a:lnTo>
                      <a:pt x="21" y="341"/>
                    </a:lnTo>
                    <a:lnTo>
                      <a:pt x="19" y="347"/>
                    </a:lnTo>
                    <a:lnTo>
                      <a:pt x="18" y="354"/>
                    </a:lnTo>
                    <a:lnTo>
                      <a:pt x="16" y="361"/>
                    </a:lnTo>
                    <a:lnTo>
                      <a:pt x="14" y="368"/>
                    </a:lnTo>
                    <a:lnTo>
                      <a:pt x="13" y="376"/>
                    </a:lnTo>
                    <a:lnTo>
                      <a:pt x="11" y="383"/>
                    </a:lnTo>
                    <a:lnTo>
                      <a:pt x="10" y="390"/>
                    </a:lnTo>
                    <a:lnTo>
                      <a:pt x="9" y="397"/>
                    </a:lnTo>
                    <a:lnTo>
                      <a:pt x="8" y="404"/>
                    </a:lnTo>
                    <a:lnTo>
                      <a:pt x="7" y="411"/>
                    </a:lnTo>
                    <a:lnTo>
                      <a:pt x="6" y="419"/>
                    </a:lnTo>
                    <a:lnTo>
                      <a:pt x="5" y="426"/>
                    </a:lnTo>
                    <a:lnTo>
                      <a:pt x="4" y="433"/>
                    </a:lnTo>
                    <a:lnTo>
                      <a:pt x="3" y="441"/>
                    </a:lnTo>
                    <a:lnTo>
                      <a:pt x="2" y="448"/>
                    </a:lnTo>
                    <a:lnTo>
                      <a:pt x="2" y="456"/>
                    </a:lnTo>
                    <a:lnTo>
                      <a:pt x="1" y="463"/>
                    </a:lnTo>
                    <a:lnTo>
                      <a:pt x="1" y="471"/>
                    </a:lnTo>
                    <a:lnTo>
                      <a:pt x="1" y="478"/>
                    </a:lnTo>
                    <a:lnTo>
                      <a:pt x="0" y="486"/>
                    </a:lnTo>
                    <a:lnTo>
                      <a:pt x="0" y="493"/>
                    </a:lnTo>
                    <a:lnTo>
                      <a:pt x="0" y="501"/>
                    </a:lnTo>
                  </a:path>
                </a:pathLst>
              </a:custGeom>
              <a:solidFill>
                <a:srgbClr val="999999"/>
              </a:solidFill>
              <a:ln w="6350" cap="rnd">
                <a:solidFill>
                  <a:schemeClr val="tx1"/>
                </a:solidFill>
                <a:round/>
                <a:headEnd/>
                <a:tailEnd/>
              </a:ln>
            </p:spPr>
            <p:txBody>
              <a:bodyPr/>
              <a:lstStyle/>
              <a:p>
                <a:endParaRPr lang="da-DK"/>
              </a:p>
            </p:txBody>
          </p:sp>
          <p:sp>
            <p:nvSpPr>
              <p:cNvPr id="28754" name="Freeform 478"/>
              <p:cNvSpPr>
                <a:spLocks/>
              </p:cNvSpPr>
              <p:nvPr/>
            </p:nvSpPr>
            <p:spPr bwMode="auto">
              <a:xfrm>
                <a:off x="2206" y="1410"/>
                <a:ext cx="915" cy="1261"/>
              </a:xfrm>
              <a:custGeom>
                <a:avLst/>
                <a:gdLst>
                  <a:gd name="T0" fmla="*/ 2692 w 709"/>
                  <a:gd name="T1" fmla="*/ 371007 h 999"/>
                  <a:gd name="T2" fmla="*/ 9637 w 709"/>
                  <a:gd name="T3" fmla="*/ 406527 h 999"/>
                  <a:gd name="T4" fmla="*/ 24175 w 709"/>
                  <a:gd name="T5" fmla="*/ 439593 h 999"/>
                  <a:gd name="T6" fmla="*/ 42176 w 709"/>
                  <a:gd name="T7" fmla="*/ 471932 h 999"/>
                  <a:gd name="T8" fmla="*/ 64737 w 709"/>
                  <a:gd name="T9" fmla="*/ 502319 h 999"/>
                  <a:gd name="T10" fmla="*/ 91317 w 709"/>
                  <a:gd name="T11" fmla="*/ 531486 h 999"/>
                  <a:gd name="T12" fmla="*/ 123515 w 709"/>
                  <a:gd name="T13" fmla="*/ 557901 h 999"/>
                  <a:gd name="T14" fmla="*/ 154134 w 709"/>
                  <a:gd name="T15" fmla="*/ 579650 h 999"/>
                  <a:gd name="T16" fmla="*/ 196280 w 709"/>
                  <a:gd name="T17" fmla="*/ 604528 h 999"/>
                  <a:gd name="T18" fmla="*/ 245105 w 709"/>
                  <a:gd name="T19" fmla="*/ 626451 h 999"/>
                  <a:gd name="T20" fmla="*/ 295615 w 709"/>
                  <a:gd name="T21" fmla="*/ 645077 h 999"/>
                  <a:gd name="T22" fmla="*/ 349962 w 709"/>
                  <a:gd name="T23" fmla="*/ 660050 h 999"/>
                  <a:gd name="T24" fmla="*/ 408227 w 709"/>
                  <a:gd name="T25" fmla="*/ 670875 h 999"/>
                  <a:gd name="T26" fmla="*/ 467698 w 709"/>
                  <a:gd name="T27" fmla="*/ 676518 h 999"/>
                  <a:gd name="T28" fmla="*/ 521729 w 709"/>
                  <a:gd name="T29" fmla="*/ 677835 h 999"/>
                  <a:gd name="T30" fmla="*/ 586676 w 709"/>
                  <a:gd name="T31" fmla="*/ 675275 h 999"/>
                  <a:gd name="T32" fmla="*/ 647731 w 709"/>
                  <a:gd name="T33" fmla="*/ 667316 h 999"/>
                  <a:gd name="T34" fmla="*/ 702667 w 709"/>
                  <a:gd name="T35" fmla="*/ 653275 h 999"/>
                  <a:gd name="T36" fmla="*/ 752220 w 709"/>
                  <a:gd name="T37" fmla="*/ 636036 h 999"/>
                  <a:gd name="T38" fmla="*/ 794961 w 709"/>
                  <a:gd name="T39" fmla="*/ 613473 h 999"/>
                  <a:gd name="T40" fmla="*/ 830081 w 709"/>
                  <a:gd name="T41" fmla="*/ 587251 h 999"/>
                  <a:gd name="T42" fmla="*/ 853193 w 709"/>
                  <a:gd name="T43" fmla="*/ 564349 h 999"/>
                  <a:gd name="T44" fmla="*/ 872031 w 709"/>
                  <a:gd name="T45" fmla="*/ 536631 h 999"/>
                  <a:gd name="T46" fmla="*/ 885978 w 709"/>
                  <a:gd name="T47" fmla="*/ 506123 h 999"/>
                  <a:gd name="T48" fmla="*/ 892737 w 709"/>
                  <a:gd name="T49" fmla="*/ 474598 h 999"/>
                  <a:gd name="T50" fmla="*/ 895668 w 709"/>
                  <a:gd name="T51" fmla="*/ 441373 h 999"/>
                  <a:gd name="T52" fmla="*/ 890531 w 709"/>
                  <a:gd name="T53" fmla="*/ 406019 h 999"/>
                  <a:gd name="T54" fmla="*/ 877458 w 709"/>
                  <a:gd name="T55" fmla="*/ 368825 h 999"/>
                  <a:gd name="T56" fmla="*/ 866528 w 709"/>
                  <a:gd name="T57" fmla="*/ 336803 h 999"/>
                  <a:gd name="T58" fmla="*/ 882547 w 709"/>
                  <a:gd name="T59" fmla="*/ 299005 h 999"/>
                  <a:gd name="T60" fmla="*/ 890813 w 709"/>
                  <a:gd name="T61" fmla="*/ 262865 h 999"/>
                  <a:gd name="T62" fmla="*/ 892737 w 709"/>
                  <a:gd name="T63" fmla="*/ 227944 h 999"/>
                  <a:gd name="T64" fmla="*/ 890531 w 709"/>
                  <a:gd name="T65" fmla="*/ 194882 h 999"/>
                  <a:gd name="T66" fmla="*/ 879719 w 709"/>
                  <a:gd name="T67" fmla="*/ 162506 h 999"/>
                  <a:gd name="T68" fmla="*/ 864533 w 709"/>
                  <a:gd name="T69" fmla="*/ 133781 h 999"/>
                  <a:gd name="T70" fmla="*/ 843416 w 709"/>
                  <a:gd name="T71" fmla="*/ 107008 h 999"/>
                  <a:gd name="T72" fmla="*/ 817953 w 709"/>
                  <a:gd name="T73" fmla="*/ 83326 h 999"/>
                  <a:gd name="T74" fmla="*/ 778961 w 709"/>
                  <a:gd name="T75" fmla="*/ 57467 h 999"/>
                  <a:gd name="T76" fmla="*/ 734231 w 709"/>
                  <a:gd name="T77" fmla="*/ 37006 h 999"/>
                  <a:gd name="T78" fmla="*/ 683853 w 709"/>
                  <a:gd name="T79" fmla="*/ 19757 h 999"/>
                  <a:gd name="T80" fmla="*/ 626903 w 709"/>
                  <a:gd name="T81" fmla="*/ 8054 h 999"/>
                  <a:gd name="T82" fmla="*/ 564075 w 709"/>
                  <a:gd name="T83" fmla="*/ 1640 h 999"/>
                  <a:gd name="T84" fmla="*/ 507659 w 709"/>
                  <a:gd name="T85" fmla="*/ 0 h 999"/>
                  <a:gd name="T86" fmla="*/ 446645 w 709"/>
                  <a:gd name="T87" fmla="*/ 3298 h 999"/>
                  <a:gd name="T88" fmla="*/ 386800 w 709"/>
                  <a:gd name="T89" fmla="*/ 10569 h 999"/>
                  <a:gd name="T90" fmla="*/ 329583 w 709"/>
                  <a:gd name="T91" fmla="*/ 23226 h 999"/>
                  <a:gd name="T92" fmla="*/ 277121 w 709"/>
                  <a:gd name="T93" fmla="*/ 38924 h 999"/>
                  <a:gd name="T94" fmla="*/ 226120 w 709"/>
                  <a:gd name="T95" fmla="*/ 58962 h 999"/>
                  <a:gd name="T96" fmla="*/ 180934 w 709"/>
                  <a:gd name="T97" fmla="*/ 81524 h 999"/>
                  <a:gd name="T98" fmla="*/ 144289 w 709"/>
                  <a:gd name="T99" fmla="*/ 104175 h 999"/>
                  <a:gd name="T100" fmla="*/ 111692 w 709"/>
                  <a:gd name="T101" fmla="*/ 128742 h 999"/>
                  <a:gd name="T102" fmla="*/ 81163 w 709"/>
                  <a:gd name="T103" fmla="*/ 157438 h 999"/>
                  <a:gd name="T104" fmla="*/ 56406 w 709"/>
                  <a:gd name="T105" fmla="*/ 186667 h 999"/>
                  <a:gd name="T106" fmla="*/ 34143 w 709"/>
                  <a:gd name="T107" fmla="*/ 217569 h 999"/>
                  <a:gd name="T108" fmla="*/ 17644 w 709"/>
                  <a:gd name="T109" fmla="*/ 250077 h 999"/>
                  <a:gd name="T110" fmla="*/ 7467 w 709"/>
                  <a:gd name="T111" fmla="*/ 284779 h 999"/>
                  <a:gd name="T112" fmla="*/ 1 w 709"/>
                  <a:gd name="T113" fmla="*/ 320386 h 9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9"/>
                  <a:gd name="T172" fmla="*/ 0 h 999"/>
                  <a:gd name="T173" fmla="*/ 709 w 709"/>
                  <a:gd name="T174" fmla="*/ 999 h 9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9" h="999">
                    <a:moveTo>
                      <a:pt x="0" y="501"/>
                    </a:moveTo>
                    <a:lnTo>
                      <a:pt x="0" y="509"/>
                    </a:lnTo>
                    <a:lnTo>
                      <a:pt x="1" y="516"/>
                    </a:lnTo>
                    <a:lnTo>
                      <a:pt x="1" y="524"/>
                    </a:lnTo>
                    <a:lnTo>
                      <a:pt x="1" y="531"/>
                    </a:lnTo>
                    <a:lnTo>
                      <a:pt x="2" y="539"/>
                    </a:lnTo>
                    <a:lnTo>
                      <a:pt x="2" y="546"/>
                    </a:lnTo>
                    <a:lnTo>
                      <a:pt x="3" y="554"/>
                    </a:lnTo>
                    <a:lnTo>
                      <a:pt x="3" y="561"/>
                    </a:lnTo>
                    <a:lnTo>
                      <a:pt x="4" y="569"/>
                    </a:lnTo>
                    <a:lnTo>
                      <a:pt x="5" y="576"/>
                    </a:lnTo>
                    <a:lnTo>
                      <a:pt x="6" y="583"/>
                    </a:lnTo>
                    <a:lnTo>
                      <a:pt x="7" y="590"/>
                    </a:lnTo>
                    <a:lnTo>
                      <a:pt x="8" y="598"/>
                    </a:lnTo>
                    <a:lnTo>
                      <a:pt x="10" y="605"/>
                    </a:lnTo>
                    <a:lnTo>
                      <a:pt x="11" y="612"/>
                    </a:lnTo>
                    <a:lnTo>
                      <a:pt x="12" y="619"/>
                    </a:lnTo>
                    <a:lnTo>
                      <a:pt x="14" y="626"/>
                    </a:lnTo>
                    <a:lnTo>
                      <a:pt x="15" y="633"/>
                    </a:lnTo>
                    <a:lnTo>
                      <a:pt x="17" y="640"/>
                    </a:lnTo>
                    <a:lnTo>
                      <a:pt x="19" y="647"/>
                    </a:lnTo>
                    <a:lnTo>
                      <a:pt x="20" y="654"/>
                    </a:lnTo>
                    <a:lnTo>
                      <a:pt x="22" y="661"/>
                    </a:lnTo>
                    <a:lnTo>
                      <a:pt x="24" y="668"/>
                    </a:lnTo>
                    <a:lnTo>
                      <a:pt x="26" y="675"/>
                    </a:lnTo>
                    <a:lnTo>
                      <a:pt x="28" y="682"/>
                    </a:lnTo>
                    <a:lnTo>
                      <a:pt x="31" y="688"/>
                    </a:lnTo>
                    <a:lnTo>
                      <a:pt x="33" y="695"/>
                    </a:lnTo>
                    <a:lnTo>
                      <a:pt x="35" y="702"/>
                    </a:lnTo>
                    <a:lnTo>
                      <a:pt x="38" y="707"/>
                    </a:lnTo>
                    <a:lnTo>
                      <a:pt x="40" y="714"/>
                    </a:lnTo>
                    <a:lnTo>
                      <a:pt x="43" y="720"/>
                    </a:lnTo>
                    <a:lnTo>
                      <a:pt x="46" y="727"/>
                    </a:lnTo>
                    <a:lnTo>
                      <a:pt x="48" y="733"/>
                    </a:lnTo>
                    <a:lnTo>
                      <a:pt x="51" y="739"/>
                    </a:lnTo>
                    <a:lnTo>
                      <a:pt x="54" y="745"/>
                    </a:lnTo>
                    <a:lnTo>
                      <a:pt x="57" y="752"/>
                    </a:lnTo>
                    <a:lnTo>
                      <a:pt x="60" y="758"/>
                    </a:lnTo>
                    <a:lnTo>
                      <a:pt x="63" y="764"/>
                    </a:lnTo>
                    <a:lnTo>
                      <a:pt x="66" y="770"/>
                    </a:lnTo>
                    <a:lnTo>
                      <a:pt x="69" y="776"/>
                    </a:lnTo>
                    <a:lnTo>
                      <a:pt x="73" y="782"/>
                    </a:lnTo>
                    <a:lnTo>
                      <a:pt x="76" y="788"/>
                    </a:lnTo>
                    <a:lnTo>
                      <a:pt x="79" y="793"/>
                    </a:lnTo>
                    <a:lnTo>
                      <a:pt x="83" y="799"/>
                    </a:lnTo>
                    <a:lnTo>
                      <a:pt x="87" y="805"/>
                    </a:lnTo>
                    <a:lnTo>
                      <a:pt x="90" y="810"/>
                    </a:lnTo>
                    <a:lnTo>
                      <a:pt x="94" y="816"/>
                    </a:lnTo>
                    <a:lnTo>
                      <a:pt x="98" y="821"/>
                    </a:lnTo>
                    <a:lnTo>
                      <a:pt x="101" y="827"/>
                    </a:lnTo>
                    <a:lnTo>
                      <a:pt x="105" y="832"/>
                    </a:lnTo>
                    <a:lnTo>
                      <a:pt x="109" y="838"/>
                    </a:lnTo>
                    <a:lnTo>
                      <a:pt x="113" y="843"/>
                    </a:lnTo>
                    <a:lnTo>
                      <a:pt x="117" y="848"/>
                    </a:lnTo>
                    <a:lnTo>
                      <a:pt x="122" y="853"/>
                    </a:lnTo>
                    <a:lnTo>
                      <a:pt x="126" y="859"/>
                    </a:lnTo>
                    <a:lnTo>
                      <a:pt x="131" y="864"/>
                    </a:lnTo>
                    <a:lnTo>
                      <a:pt x="136" y="869"/>
                    </a:lnTo>
                    <a:lnTo>
                      <a:pt x="141" y="875"/>
                    </a:lnTo>
                    <a:lnTo>
                      <a:pt x="146" y="880"/>
                    </a:lnTo>
                    <a:lnTo>
                      <a:pt x="151" y="885"/>
                    </a:lnTo>
                    <a:lnTo>
                      <a:pt x="156" y="890"/>
                    </a:lnTo>
                    <a:lnTo>
                      <a:pt x="161" y="895"/>
                    </a:lnTo>
                    <a:lnTo>
                      <a:pt x="167" y="900"/>
                    </a:lnTo>
                    <a:lnTo>
                      <a:pt x="172" y="904"/>
                    </a:lnTo>
                    <a:lnTo>
                      <a:pt x="177" y="909"/>
                    </a:lnTo>
                    <a:lnTo>
                      <a:pt x="183" y="914"/>
                    </a:lnTo>
                    <a:lnTo>
                      <a:pt x="188" y="918"/>
                    </a:lnTo>
                    <a:lnTo>
                      <a:pt x="194" y="922"/>
                    </a:lnTo>
                    <a:lnTo>
                      <a:pt x="199" y="926"/>
                    </a:lnTo>
                    <a:lnTo>
                      <a:pt x="205" y="931"/>
                    </a:lnTo>
                    <a:lnTo>
                      <a:pt x="211" y="935"/>
                    </a:lnTo>
                    <a:lnTo>
                      <a:pt x="217" y="938"/>
                    </a:lnTo>
                    <a:lnTo>
                      <a:pt x="222" y="942"/>
                    </a:lnTo>
                    <a:lnTo>
                      <a:pt x="228" y="946"/>
                    </a:lnTo>
                    <a:lnTo>
                      <a:pt x="234" y="949"/>
                    </a:lnTo>
                    <a:lnTo>
                      <a:pt x="240" y="953"/>
                    </a:lnTo>
                    <a:lnTo>
                      <a:pt x="246" y="956"/>
                    </a:lnTo>
                    <a:lnTo>
                      <a:pt x="253" y="959"/>
                    </a:lnTo>
                    <a:lnTo>
                      <a:pt x="259" y="962"/>
                    </a:lnTo>
                    <a:lnTo>
                      <a:pt x="265" y="965"/>
                    </a:lnTo>
                    <a:lnTo>
                      <a:pt x="271" y="968"/>
                    </a:lnTo>
                    <a:lnTo>
                      <a:pt x="277" y="971"/>
                    </a:lnTo>
                    <a:lnTo>
                      <a:pt x="284" y="974"/>
                    </a:lnTo>
                    <a:lnTo>
                      <a:pt x="290" y="976"/>
                    </a:lnTo>
                    <a:lnTo>
                      <a:pt x="297" y="978"/>
                    </a:lnTo>
                    <a:lnTo>
                      <a:pt x="303" y="981"/>
                    </a:lnTo>
                    <a:lnTo>
                      <a:pt x="310" y="983"/>
                    </a:lnTo>
                    <a:lnTo>
                      <a:pt x="316" y="985"/>
                    </a:lnTo>
                    <a:lnTo>
                      <a:pt x="323" y="987"/>
                    </a:lnTo>
                    <a:lnTo>
                      <a:pt x="330" y="988"/>
                    </a:lnTo>
                    <a:lnTo>
                      <a:pt x="336" y="990"/>
                    </a:lnTo>
                    <a:lnTo>
                      <a:pt x="343" y="991"/>
                    </a:lnTo>
                    <a:lnTo>
                      <a:pt x="350" y="993"/>
                    </a:lnTo>
                    <a:lnTo>
                      <a:pt x="356" y="994"/>
                    </a:lnTo>
                    <a:lnTo>
                      <a:pt x="363" y="995"/>
                    </a:lnTo>
                    <a:lnTo>
                      <a:pt x="370" y="996"/>
                    </a:lnTo>
                    <a:lnTo>
                      <a:pt x="377" y="997"/>
                    </a:lnTo>
                    <a:lnTo>
                      <a:pt x="384" y="997"/>
                    </a:lnTo>
                    <a:lnTo>
                      <a:pt x="391" y="998"/>
                    </a:lnTo>
                    <a:lnTo>
                      <a:pt x="398" y="998"/>
                    </a:lnTo>
                    <a:lnTo>
                      <a:pt x="405" y="998"/>
                    </a:lnTo>
                    <a:lnTo>
                      <a:pt x="412" y="998"/>
                    </a:lnTo>
                    <a:lnTo>
                      <a:pt x="420" y="998"/>
                    </a:lnTo>
                    <a:lnTo>
                      <a:pt x="427" y="998"/>
                    </a:lnTo>
                    <a:lnTo>
                      <a:pt x="435" y="998"/>
                    </a:lnTo>
                    <a:lnTo>
                      <a:pt x="442" y="997"/>
                    </a:lnTo>
                    <a:lnTo>
                      <a:pt x="450" y="996"/>
                    </a:lnTo>
                    <a:lnTo>
                      <a:pt x="457" y="995"/>
                    </a:lnTo>
                    <a:lnTo>
                      <a:pt x="464" y="994"/>
                    </a:lnTo>
                    <a:lnTo>
                      <a:pt x="471" y="993"/>
                    </a:lnTo>
                    <a:lnTo>
                      <a:pt x="478" y="991"/>
                    </a:lnTo>
                    <a:lnTo>
                      <a:pt x="485" y="990"/>
                    </a:lnTo>
                    <a:lnTo>
                      <a:pt x="492" y="988"/>
                    </a:lnTo>
                    <a:lnTo>
                      <a:pt x="499" y="986"/>
                    </a:lnTo>
                    <a:lnTo>
                      <a:pt x="506" y="984"/>
                    </a:lnTo>
                    <a:lnTo>
                      <a:pt x="512" y="982"/>
                    </a:lnTo>
                    <a:lnTo>
                      <a:pt x="519" y="979"/>
                    </a:lnTo>
                    <a:lnTo>
                      <a:pt x="525" y="977"/>
                    </a:lnTo>
                    <a:lnTo>
                      <a:pt x="532" y="974"/>
                    </a:lnTo>
                    <a:lnTo>
                      <a:pt x="538" y="971"/>
                    </a:lnTo>
                    <a:lnTo>
                      <a:pt x="544" y="968"/>
                    </a:lnTo>
                    <a:lnTo>
                      <a:pt x="550" y="965"/>
                    </a:lnTo>
                    <a:lnTo>
                      <a:pt x="556" y="962"/>
                    </a:lnTo>
                    <a:lnTo>
                      <a:pt x="562" y="959"/>
                    </a:lnTo>
                    <a:lnTo>
                      <a:pt x="568" y="955"/>
                    </a:lnTo>
                    <a:lnTo>
                      <a:pt x="573" y="952"/>
                    </a:lnTo>
                    <a:lnTo>
                      <a:pt x="579" y="948"/>
                    </a:lnTo>
                    <a:lnTo>
                      <a:pt x="584" y="944"/>
                    </a:lnTo>
                    <a:lnTo>
                      <a:pt x="590" y="940"/>
                    </a:lnTo>
                    <a:lnTo>
                      <a:pt x="595" y="936"/>
                    </a:lnTo>
                    <a:lnTo>
                      <a:pt x="600" y="931"/>
                    </a:lnTo>
                    <a:lnTo>
                      <a:pt x="605" y="927"/>
                    </a:lnTo>
                    <a:lnTo>
                      <a:pt x="610" y="922"/>
                    </a:lnTo>
                    <a:lnTo>
                      <a:pt x="615" y="918"/>
                    </a:lnTo>
                    <a:lnTo>
                      <a:pt x="620" y="913"/>
                    </a:lnTo>
                    <a:lnTo>
                      <a:pt x="624" y="908"/>
                    </a:lnTo>
                    <a:lnTo>
                      <a:pt x="629" y="903"/>
                    </a:lnTo>
                    <a:lnTo>
                      <a:pt x="633" y="898"/>
                    </a:lnTo>
                    <a:lnTo>
                      <a:pt x="637" y="892"/>
                    </a:lnTo>
                    <a:lnTo>
                      <a:pt x="642" y="887"/>
                    </a:lnTo>
                    <a:lnTo>
                      <a:pt x="646" y="881"/>
                    </a:lnTo>
                    <a:lnTo>
                      <a:pt x="650" y="876"/>
                    </a:lnTo>
                    <a:lnTo>
                      <a:pt x="653" y="870"/>
                    </a:lnTo>
                    <a:lnTo>
                      <a:pt x="657" y="864"/>
                    </a:lnTo>
                    <a:lnTo>
                      <a:pt x="661" y="858"/>
                    </a:lnTo>
                    <a:lnTo>
                      <a:pt x="664" y="852"/>
                    </a:lnTo>
                    <a:lnTo>
                      <a:pt x="667" y="847"/>
                    </a:lnTo>
                    <a:lnTo>
                      <a:pt x="670" y="841"/>
                    </a:lnTo>
                    <a:lnTo>
                      <a:pt x="672" y="836"/>
                    </a:lnTo>
                    <a:lnTo>
                      <a:pt x="675" y="830"/>
                    </a:lnTo>
                    <a:lnTo>
                      <a:pt x="677" y="825"/>
                    </a:lnTo>
                    <a:lnTo>
                      <a:pt x="680" y="819"/>
                    </a:lnTo>
                    <a:lnTo>
                      <a:pt x="682" y="813"/>
                    </a:lnTo>
                    <a:lnTo>
                      <a:pt x="684" y="808"/>
                    </a:lnTo>
                    <a:lnTo>
                      <a:pt x="686" y="802"/>
                    </a:lnTo>
                    <a:lnTo>
                      <a:pt x="688" y="796"/>
                    </a:lnTo>
                    <a:lnTo>
                      <a:pt x="690" y="790"/>
                    </a:lnTo>
                    <a:lnTo>
                      <a:pt x="692" y="784"/>
                    </a:lnTo>
                    <a:lnTo>
                      <a:pt x="694" y="777"/>
                    </a:lnTo>
                    <a:lnTo>
                      <a:pt x="695" y="771"/>
                    </a:lnTo>
                    <a:lnTo>
                      <a:pt x="697" y="765"/>
                    </a:lnTo>
                    <a:lnTo>
                      <a:pt x="698" y="758"/>
                    </a:lnTo>
                    <a:lnTo>
                      <a:pt x="700" y="752"/>
                    </a:lnTo>
                    <a:lnTo>
                      <a:pt x="701" y="745"/>
                    </a:lnTo>
                    <a:lnTo>
                      <a:pt x="702" y="739"/>
                    </a:lnTo>
                    <a:lnTo>
                      <a:pt x="703" y="732"/>
                    </a:lnTo>
                    <a:lnTo>
                      <a:pt x="704" y="726"/>
                    </a:lnTo>
                    <a:lnTo>
                      <a:pt x="705" y="719"/>
                    </a:lnTo>
                    <a:lnTo>
                      <a:pt x="706" y="712"/>
                    </a:lnTo>
                    <a:lnTo>
                      <a:pt x="706" y="705"/>
                    </a:lnTo>
                    <a:lnTo>
                      <a:pt x="707" y="699"/>
                    </a:lnTo>
                    <a:lnTo>
                      <a:pt x="707" y="692"/>
                    </a:lnTo>
                    <a:lnTo>
                      <a:pt x="708" y="685"/>
                    </a:lnTo>
                    <a:lnTo>
                      <a:pt x="708" y="678"/>
                    </a:lnTo>
                    <a:lnTo>
                      <a:pt x="708" y="671"/>
                    </a:lnTo>
                    <a:lnTo>
                      <a:pt x="708" y="664"/>
                    </a:lnTo>
                    <a:lnTo>
                      <a:pt x="708" y="657"/>
                    </a:lnTo>
                    <a:lnTo>
                      <a:pt x="708" y="650"/>
                    </a:lnTo>
                    <a:lnTo>
                      <a:pt x="708" y="642"/>
                    </a:lnTo>
                    <a:lnTo>
                      <a:pt x="707" y="635"/>
                    </a:lnTo>
                    <a:lnTo>
                      <a:pt x="707" y="627"/>
                    </a:lnTo>
                    <a:lnTo>
                      <a:pt x="706" y="620"/>
                    </a:lnTo>
                    <a:lnTo>
                      <a:pt x="705" y="613"/>
                    </a:lnTo>
                    <a:lnTo>
                      <a:pt x="705" y="605"/>
                    </a:lnTo>
                    <a:lnTo>
                      <a:pt x="704" y="597"/>
                    </a:lnTo>
                    <a:lnTo>
                      <a:pt x="703" y="590"/>
                    </a:lnTo>
                    <a:lnTo>
                      <a:pt x="701" y="582"/>
                    </a:lnTo>
                    <a:lnTo>
                      <a:pt x="700" y="574"/>
                    </a:lnTo>
                    <a:lnTo>
                      <a:pt x="699" y="567"/>
                    </a:lnTo>
                    <a:lnTo>
                      <a:pt x="697" y="559"/>
                    </a:lnTo>
                    <a:lnTo>
                      <a:pt x="696" y="551"/>
                    </a:lnTo>
                    <a:lnTo>
                      <a:pt x="694" y="543"/>
                    </a:lnTo>
                    <a:lnTo>
                      <a:pt x="692" y="535"/>
                    </a:lnTo>
                    <a:lnTo>
                      <a:pt x="691" y="528"/>
                    </a:lnTo>
                    <a:lnTo>
                      <a:pt x="689" y="520"/>
                    </a:lnTo>
                    <a:lnTo>
                      <a:pt x="686" y="512"/>
                    </a:lnTo>
                    <a:lnTo>
                      <a:pt x="684" y="504"/>
                    </a:lnTo>
                    <a:lnTo>
                      <a:pt x="686" y="496"/>
                    </a:lnTo>
                    <a:lnTo>
                      <a:pt x="688" y="488"/>
                    </a:lnTo>
                    <a:lnTo>
                      <a:pt x="690" y="480"/>
                    </a:lnTo>
                    <a:lnTo>
                      <a:pt x="692" y="472"/>
                    </a:lnTo>
                    <a:lnTo>
                      <a:pt x="694" y="464"/>
                    </a:lnTo>
                    <a:lnTo>
                      <a:pt x="695" y="456"/>
                    </a:lnTo>
                    <a:lnTo>
                      <a:pt x="697" y="448"/>
                    </a:lnTo>
                    <a:lnTo>
                      <a:pt x="698" y="440"/>
                    </a:lnTo>
                    <a:lnTo>
                      <a:pt x="699" y="433"/>
                    </a:lnTo>
                    <a:lnTo>
                      <a:pt x="701" y="425"/>
                    </a:lnTo>
                    <a:lnTo>
                      <a:pt x="702" y="417"/>
                    </a:lnTo>
                    <a:lnTo>
                      <a:pt x="703" y="410"/>
                    </a:lnTo>
                    <a:lnTo>
                      <a:pt x="703" y="402"/>
                    </a:lnTo>
                    <a:lnTo>
                      <a:pt x="704" y="394"/>
                    </a:lnTo>
                    <a:lnTo>
                      <a:pt x="705" y="387"/>
                    </a:lnTo>
                    <a:lnTo>
                      <a:pt x="705" y="379"/>
                    </a:lnTo>
                    <a:lnTo>
                      <a:pt x="706" y="372"/>
                    </a:lnTo>
                    <a:lnTo>
                      <a:pt x="706" y="365"/>
                    </a:lnTo>
                    <a:lnTo>
                      <a:pt x="707" y="357"/>
                    </a:lnTo>
                    <a:lnTo>
                      <a:pt x="707" y="350"/>
                    </a:lnTo>
                    <a:lnTo>
                      <a:pt x="707" y="343"/>
                    </a:lnTo>
                    <a:lnTo>
                      <a:pt x="707" y="336"/>
                    </a:lnTo>
                    <a:lnTo>
                      <a:pt x="707" y="328"/>
                    </a:lnTo>
                    <a:lnTo>
                      <a:pt x="706" y="321"/>
                    </a:lnTo>
                    <a:lnTo>
                      <a:pt x="706" y="314"/>
                    </a:lnTo>
                    <a:lnTo>
                      <a:pt x="706" y="307"/>
                    </a:lnTo>
                    <a:lnTo>
                      <a:pt x="705" y="300"/>
                    </a:lnTo>
                    <a:lnTo>
                      <a:pt x="705" y="293"/>
                    </a:lnTo>
                    <a:lnTo>
                      <a:pt x="704" y="287"/>
                    </a:lnTo>
                    <a:lnTo>
                      <a:pt x="703" y="280"/>
                    </a:lnTo>
                    <a:lnTo>
                      <a:pt x="702" y="273"/>
                    </a:lnTo>
                    <a:lnTo>
                      <a:pt x="701" y="266"/>
                    </a:lnTo>
                    <a:lnTo>
                      <a:pt x="700" y="260"/>
                    </a:lnTo>
                    <a:lnTo>
                      <a:pt x="699" y="253"/>
                    </a:lnTo>
                    <a:lnTo>
                      <a:pt x="698" y="247"/>
                    </a:lnTo>
                    <a:lnTo>
                      <a:pt x="696" y="240"/>
                    </a:lnTo>
                    <a:lnTo>
                      <a:pt x="695" y="234"/>
                    </a:lnTo>
                    <a:lnTo>
                      <a:pt x="693" y="228"/>
                    </a:lnTo>
                    <a:lnTo>
                      <a:pt x="692" y="222"/>
                    </a:lnTo>
                    <a:lnTo>
                      <a:pt x="690" y="215"/>
                    </a:lnTo>
                    <a:lnTo>
                      <a:pt x="688" y="209"/>
                    </a:lnTo>
                    <a:lnTo>
                      <a:pt x="686" y="203"/>
                    </a:lnTo>
                    <a:lnTo>
                      <a:pt x="684" y="197"/>
                    </a:lnTo>
                    <a:lnTo>
                      <a:pt x="682" y="191"/>
                    </a:lnTo>
                    <a:lnTo>
                      <a:pt x="680" y="186"/>
                    </a:lnTo>
                    <a:lnTo>
                      <a:pt x="677" y="180"/>
                    </a:lnTo>
                    <a:lnTo>
                      <a:pt x="675" y="174"/>
                    </a:lnTo>
                    <a:lnTo>
                      <a:pt x="673" y="169"/>
                    </a:lnTo>
                    <a:lnTo>
                      <a:pt x="670" y="163"/>
                    </a:lnTo>
                    <a:lnTo>
                      <a:pt x="667" y="158"/>
                    </a:lnTo>
                    <a:lnTo>
                      <a:pt x="665" y="152"/>
                    </a:lnTo>
                    <a:lnTo>
                      <a:pt x="662" y="147"/>
                    </a:lnTo>
                    <a:lnTo>
                      <a:pt x="658" y="141"/>
                    </a:lnTo>
                    <a:lnTo>
                      <a:pt x="655" y="135"/>
                    </a:lnTo>
                    <a:lnTo>
                      <a:pt x="651" y="129"/>
                    </a:lnTo>
                    <a:lnTo>
                      <a:pt x="647" y="123"/>
                    </a:lnTo>
                    <a:lnTo>
                      <a:pt x="643" y="117"/>
                    </a:lnTo>
                    <a:lnTo>
                      <a:pt x="639" y="112"/>
                    </a:lnTo>
                    <a:lnTo>
                      <a:pt x="635" y="106"/>
                    </a:lnTo>
                    <a:lnTo>
                      <a:pt x="631" y="101"/>
                    </a:lnTo>
                    <a:lnTo>
                      <a:pt x="626" y="96"/>
                    </a:lnTo>
                    <a:lnTo>
                      <a:pt x="622" y="90"/>
                    </a:lnTo>
                    <a:lnTo>
                      <a:pt x="617" y="85"/>
                    </a:lnTo>
                    <a:lnTo>
                      <a:pt x="612" y="81"/>
                    </a:lnTo>
                    <a:lnTo>
                      <a:pt x="607" y="76"/>
                    </a:lnTo>
                    <a:lnTo>
                      <a:pt x="602" y="71"/>
                    </a:lnTo>
                    <a:lnTo>
                      <a:pt x="597" y="67"/>
                    </a:lnTo>
                    <a:lnTo>
                      <a:pt x="592" y="62"/>
                    </a:lnTo>
                    <a:lnTo>
                      <a:pt x="587" y="58"/>
                    </a:lnTo>
                    <a:lnTo>
                      <a:pt x="581" y="54"/>
                    </a:lnTo>
                    <a:lnTo>
                      <a:pt x="576" y="50"/>
                    </a:lnTo>
                    <a:lnTo>
                      <a:pt x="570" y="46"/>
                    </a:lnTo>
                    <a:lnTo>
                      <a:pt x="565" y="42"/>
                    </a:lnTo>
                    <a:lnTo>
                      <a:pt x="559" y="39"/>
                    </a:lnTo>
                    <a:lnTo>
                      <a:pt x="553" y="36"/>
                    </a:lnTo>
                    <a:lnTo>
                      <a:pt x="547" y="32"/>
                    </a:lnTo>
                    <a:lnTo>
                      <a:pt x="541" y="29"/>
                    </a:lnTo>
                    <a:lnTo>
                      <a:pt x="535" y="26"/>
                    </a:lnTo>
                    <a:lnTo>
                      <a:pt x="528" y="23"/>
                    </a:lnTo>
                    <a:lnTo>
                      <a:pt x="522" y="21"/>
                    </a:lnTo>
                    <a:lnTo>
                      <a:pt x="515" y="18"/>
                    </a:lnTo>
                    <a:lnTo>
                      <a:pt x="509" y="16"/>
                    </a:lnTo>
                    <a:lnTo>
                      <a:pt x="502" y="14"/>
                    </a:lnTo>
                    <a:lnTo>
                      <a:pt x="496" y="12"/>
                    </a:lnTo>
                    <a:lnTo>
                      <a:pt x="489" y="10"/>
                    </a:lnTo>
                    <a:lnTo>
                      <a:pt x="482" y="8"/>
                    </a:lnTo>
                    <a:lnTo>
                      <a:pt x="475" y="6"/>
                    </a:lnTo>
                    <a:lnTo>
                      <a:pt x="468" y="5"/>
                    </a:lnTo>
                    <a:lnTo>
                      <a:pt x="461" y="4"/>
                    </a:lnTo>
                    <a:lnTo>
                      <a:pt x="453" y="3"/>
                    </a:lnTo>
                    <a:lnTo>
                      <a:pt x="446" y="2"/>
                    </a:lnTo>
                    <a:lnTo>
                      <a:pt x="439" y="1"/>
                    </a:lnTo>
                    <a:lnTo>
                      <a:pt x="431" y="1"/>
                    </a:lnTo>
                    <a:lnTo>
                      <a:pt x="424" y="0"/>
                    </a:lnTo>
                    <a:lnTo>
                      <a:pt x="416" y="0"/>
                    </a:lnTo>
                    <a:lnTo>
                      <a:pt x="409" y="0"/>
                    </a:lnTo>
                    <a:lnTo>
                      <a:pt x="401" y="0"/>
                    </a:lnTo>
                    <a:lnTo>
                      <a:pt x="394" y="0"/>
                    </a:lnTo>
                    <a:lnTo>
                      <a:pt x="387" y="1"/>
                    </a:lnTo>
                    <a:lnTo>
                      <a:pt x="380" y="1"/>
                    </a:lnTo>
                    <a:lnTo>
                      <a:pt x="374" y="2"/>
                    </a:lnTo>
                    <a:lnTo>
                      <a:pt x="367" y="3"/>
                    </a:lnTo>
                    <a:lnTo>
                      <a:pt x="360" y="4"/>
                    </a:lnTo>
                    <a:lnTo>
                      <a:pt x="353" y="5"/>
                    </a:lnTo>
                    <a:lnTo>
                      <a:pt x="346" y="6"/>
                    </a:lnTo>
                    <a:lnTo>
                      <a:pt x="339" y="7"/>
                    </a:lnTo>
                    <a:lnTo>
                      <a:pt x="333" y="9"/>
                    </a:lnTo>
                    <a:lnTo>
                      <a:pt x="326" y="10"/>
                    </a:lnTo>
                    <a:lnTo>
                      <a:pt x="319" y="12"/>
                    </a:lnTo>
                    <a:lnTo>
                      <a:pt x="313" y="14"/>
                    </a:lnTo>
                    <a:lnTo>
                      <a:pt x="306" y="16"/>
                    </a:lnTo>
                    <a:lnTo>
                      <a:pt x="300" y="18"/>
                    </a:lnTo>
                    <a:lnTo>
                      <a:pt x="293" y="20"/>
                    </a:lnTo>
                    <a:lnTo>
                      <a:pt x="287" y="23"/>
                    </a:lnTo>
                    <a:lnTo>
                      <a:pt x="280" y="25"/>
                    </a:lnTo>
                    <a:lnTo>
                      <a:pt x="274" y="28"/>
                    </a:lnTo>
                    <a:lnTo>
                      <a:pt x="268" y="31"/>
                    </a:lnTo>
                    <a:lnTo>
                      <a:pt x="261" y="34"/>
                    </a:lnTo>
                    <a:lnTo>
                      <a:pt x="255" y="37"/>
                    </a:lnTo>
                    <a:lnTo>
                      <a:pt x="249" y="40"/>
                    </a:lnTo>
                    <a:lnTo>
                      <a:pt x="243" y="43"/>
                    </a:lnTo>
                    <a:lnTo>
                      <a:pt x="237" y="46"/>
                    </a:lnTo>
                    <a:lnTo>
                      <a:pt x="231" y="50"/>
                    </a:lnTo>
                    <a:lnTo>
                      <a:pt x="225" y="53"/>
                    </a:lnTo>
                    <a:lnTo>
                      <a:pt x="219" y="57"/>
                    </a:lnTo>
                    <a:lnTo>
                      <a:pt x="213" y="61"/>
                    </a:lnTo>
                    <a:lnTo>
                      <a:pt x="207" y="65"/>
                    </a:lnTo>
                    <a:lnTo>
                      <a:pt x="202" y="69"/>
                    </a:lnTo>
                    <a:lnTo>
                      <a:pt x="196" y="73"/>
                    </a:lnTo>
                    <a:lnTo>
                      <a:pt x="190" y="77"/>
                    </a:lnTo>
                    <a:lnTo>
                      <a:pt x="185" y="82"/>
                    </a:lnTo>
                    <a:lnTo>
                      <a:pt x="179" y="86"/>
                    </a:lnTo>
                    <a:lnTo>
                      <a:pt x="174" y="91"/>
                    </a:lnTo>
                    <a:lnTo>
                      <a:pt x="169" y="95"/>
                    </a:lnTo>
                    <a:lnTo>
                      <a:pt x="163" y="100"/>
                    </a:lnTo>
                    <a:lnTo>
                      <a:pt x="158" y="105"/>
                    </a:lnTo>
                    <a:lnTo>
                      <a:pt x="153" y="110"/>
                    </a:lnTo>
                    <a:lnTo>
                      <a:pt x="148" y="115"/>
                    </a:lnTo>
                    <a:lnTo>
                      <a:pt x="143" y="120"/>
                    </a:lnTo>
                    <a:lnTo>
                      <a:pt x="138" y="126"/>
                    </a:lnTo>
                    <a:lnTo>
                      <a:pt x="133" y="131"/>
                    </a:lnTo>
                    <a:lnTo>
                      <a:pt x="128" y="136"/>
                    </a:lnTo>
                    <a:lnTo>
                      <a:pt x="124" y="142"/>
                    </a:lnTo>
                    <a:lnTo>
                      <a:pt x="119" y="148"/>
                    </a:lnTo>
                    <a:lnTo>
                      <a:pt x="115" y="153"/>
                    </a:lnTo>
                    <a:lnTo>
                      <a:pt x="111" y="158"/>
                    </a:lnTo>
                    <a:lnTo>
                      <a:pt x="107" y="163"/>
                    </a:lnTo>
                    <a:lnTo>
                      <a:pt x="103" y="168"/>
                    </a:lnTo>
                    <a:lnTo>
                      <a:pt x="99" y="174"/>
                    </a:lnTo>
                    <a:lnTo>
                      <a:pt x="95" y="179"/>
                    </a:lnTo>
                    <a:lnTo>
                      <a:pt x="92" y="185"/>
                    </a:lnTo>
                    <a:lnTo>
                      <a:pt x="88" y="190"/>
                    </a:lnTo>
                    <a:lnTo>
                      <a:pt x="84" y="196"/>
                    </a:lnTo>
                    <a:lnTo>
                      <a:pt x="81" y="201"/>
                    </a:lnTo>
                    <a:lnTo>
                      <a:pt x="77" y="207"/>
                    </a:lnTo>
                    <a:lnTo>
                      <a:pt x="74" y="213"/>
                    </a:lnTo>
                    <a:lnTo>
                      <a:pt x="71" y="219"/>
                    </a:lnTo>
                    <a:lnTo>
                      <a:pt x="67" y="225"/>
                    </a:lnTo>
                    <a:lnTo>
                      <a:pt x="64" y="231"/>
                    </a:lnTo>
                    <a:lnTo>
                      <a:pt x="61" y="237"/>
                    </a:lnTo>
                    <a:lnTo>
                      <a:pt x="58" y="243"/>
                    </a:lnTo>
                    <a:lnTo>
                      <a:pt x="55" y="249"/>
                    </a:lnTo>
                    <a:lnTo>
                      <a:pt x="52" y="255"/>
                    </a:lnTo>
                    <a:lnTo>
                      <a:pt x="49" y="261"/>
                    </a:lnTo>
                    <a:lnTo>
                      <a:pt x="47" y="268"/>
                    </a:lnTo>
                    <a:lnTo>
                      <a:pt x="44" y="274"/>
                    </a:lnTo>
                    <a:lnTo>
                      <a:pt x="41" y="281"/>
                    </a:lnTo>
                    <a:lnTo>
                      <a:pt x="39" y="287"/>
                    </a:lnTo>
                    <a:lnTo>
                      <a:pt x="36" y="294"/>
                    </a:lnTo>
                    <a:lnTo>
                      <a:pt x="34" y="300"/>
                    </a:lnTo>
                    <a:lnTo>
                      <a:pt x="32" y="307"/>
                    </a:lnTo>
                    <a:lnTo>
                      <a:pt x="29" y="313"/>
                    </a:lnTo>
                    <a:lnTo>
                      <a:pt x="27" y="320"/>
                    </a:lnTo>
                    <a:lnTo>
                      <a:pt x="25" y="327"/>
                    </a:lnTo>
                    <a:lnTo>
                      <a:pt x="23" y="334"/>
                    </a:lnTo>
                    <a:lnTo>
                      <a:pt x="21" y="341"/>
                    </a:lnTo>
                    <a:lnTo>
                      <a:pt x="19" y="347"/>
                    </a:lnTo>
                    <a:lnTo>
                      <a:pt x="18" y="354"/>
                    </a:lnTo>
                    <a:lnTo>
                      <a:pt x="16" y="361"/>
                    </a:lnTo>
                    <a:lnTo>
                      <a:pt x="14" y="368"/>
                    </a:lnTo>
                    <a:lnTo>
                      <a:pt x="13" y="376"/>
                    </a:lnTo>
                    <a:lnTo>
                      <a:pt x="11" y="383"/>
                    </a:lnTo>
                    <a:lnTo>
                      <a:pt x="10" y="390"/>
                    </a:lnTo>
                    <a:lnTo>
                      <a:pt x="9" y="397"/>
                    </a:lnTo>
                    <a:lnTo>
                      <a:pt x="8" y="404"/>
                    </a:lnTo>
                    <a:lnTo>
                      <a:pt x="7" y="411"/>
                    </a:lnTo>
                    <a:lnTo>
                      <a:pt x="6" y="419"/>
                    </a:lnTo>
                    <a:lnTo>
                      <a:pt x="5" y="426"/>
                    </a:lnTo>
                    <a:lnTo>
                      <a:pt x="4" y="433"/>
                    </a:lnTo>
                    <a:lnTo>
                      <a:pt x="3" y="441"/>
                    </a:lnTo>
                    <a:lnTo>
                      <a:pt x="2" y="448"/>
                    </a:lnTo>
                    <a:lnTo>
                      <a:pt x="2" y="456"/>
                    </a:lnTo>
                    <a:lnTo>
                      <a:pt x="1" y="463"/>
                    </a:lnTo>
                    <a:lnTo>
                      <a:pt x="1" y="471"/>
                    </a:lnTo>
                    <a:lnTo>
                      <a:pt x="1" y="478"/>
                    </a:lnTo>
                    <a:lnTo>
                      <a:pt x="0" y="486"/>
                    </a:lnTo>
                    <a:lnTo>
                      <a:pt x="0" y="493"/>
                    </a:lnTo>
                    <a:lnTo>
                      <a:pt x="0" y="501"/>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55" name="Freeform 479"/>
              <p:cNvSpPr>
                <a:spLocks/>
              </p:cNvSpPr>
              <p:nvPr/>
            </p:nvSpPr>
            <p:spPr bwMode="auto">
              <a:xfrm>
                <a:off x="2255" y="1478"/>
                <a:ext cx="825" cy="1121"/>
              </a:xfrm>
              <a:custGeom>
                <a:avLst/>
                <a:gdLst>
                  <a:gd name="T0" fmla="*/ 2555 w 642"/>
                  <a:gd name="T1" fmla="*/ 197658 h 905"/>
                  <a:gd name="T2" fmla="*/ 7751 w 642"/>
                  <a:gd name="T3" fmla="*/ 215439 h 905"/>
                  <a:gd name="T4" fmla="*/ 16447 w 642"/>
                  <a:gd name="T5" fmla="*/ 233002 h 905"/>
                  <a:gd name="T6" fmla="*/ 30614 w 642"/>
                  <a:gd name="T7" fmla="*/ 249639 h 905"/>
                  <a:gd name="T8" fmla="*/ 48108 w 642"/>
                  <a:gd name="T9" fmla="*/ 265335 h 905"/>
                  <a:gd name="T10" fmla="*/ 68250 w 642"/>
                  <a:gd name="T11" fmla="*/ 280303 h 905"/>
                  <a:gd name="T12" fmla="*/ 91025 w 642"/>
                  <a:gd name="T13" fmla="*/ 294195 h 905"/>
                  <a:gd name="T14" fmla="*/ 118907 w 642"/>
                  <a:gd name="T15" fmla="*/ 307373 h 905"/>
                  <a:gd name="T16" fmla="*/ 144830 w 642"/>
                  <a:gd name="T17" fmla="*/ 318274 h 905"/>
                  <a:gd name="T18" fmla="*/ 180651 w 642"/>
                  <a:gd name="T19" fmla="*/ 330359 h 905"/>
                  <a:gd name="T20" fmla="*/ 219055 w 642"/>
                  <a:gd name="T21" fmla="*/ 340248 h 905"/>
                  <a:gd name="T22" fmla="*/ 259735 w 642"/>
                  <a:gd name="T23" fmla="*/ 349055 h 905"/>
                  <a:gd name="T24" fmla="*/ 303293 w 642"/>
                  <a:gd name="T25" fmla="*/ 355285 h 905"/>
                  <a:gd name="T26" fmla="*/ 349199 w 642"/>
                  <a:gd name="T27" fmla="*/ 359686 h 905"/>
                  <a:gd name="T28" fmla="*/ 395549 w 642"/>
                  <a:gd name="T29" fmla="*/ 362145 h 905"/>
                  <a:gd name="T30" fmla="*/ 436307 w 642"/>
                  <a:gd name="T31" fmla="*/ 362145 h 905"/>
                  <a:gd name="T32" fmla="*/ 484948 w 642"/>
                  <a:gd name="T33" fmla="*/ 359686 h 905"/>
                  <a:gd name="T34" fmla="*/ 530517 w 642"/>
                  <a:gd name="T35" fmla="*/ 354932 h 905"/>
                  <a:gd name="T36" fmla="*/ 571445 w 642"/>
                  <a:gd name="T37" fmla="*/ 348098 h 905"/>
                  <a:gd name="T38" fmla="*/ 609325 w 642"/>
                  <a:gd name="T39" fmla="*/ 338902 h 905"/>
                  <a:gd name="T40" fmla="*/ 641751 w 642"/>
                  <a:gd name="T41" fmla="*/ 327513 h 905"/>
                  <a:gd name="T42" fmla="*/ 667696 w 642"/>
                  <a:gd name="T43" fmla="*/ 314322 h 905"/>
                  <a:gd name="T44" fmla="*/ 685526 w 642"/>
                  <a:gd name="T45" fmla="*/ 302855 h 905"/>
                  <a:gd name="T46" fmla="*/ 700730 w 642"/>
                  <a:gd name="T47" fmla="*/ 288897 h 905"/>
                  <a:gd name="T48" fmla="*/ 710916 w 642"/>
                  <a:gd name="T49" fmla="*/ 273648 h 905"/>
                  <a:gd name="T50" fmla="*/ 717199 w 642"/>
                  <a:gd name="T51" fmla="*/ 258044 h 905"/>
                  <a:gd name="T52" fmla="*/ 719288 w 642"/>
                  <a:gd name="T53" fmla="*/ 241221 h 905"/>
                  <a:gd name="T54" fmla="*/ 716971 w 642"/>
                  <a:gd name="T55" fmla="*/ 223479 h 905"/>
                  <a:gd name="T56" fmla="*/ 709560 w 642"/>
                  <a:gd name="T57" fmla="*/ 204880 h 905"/>
                  <a:gd name="T58" fmla="*/ 697302 w 642"/>
                  <a:gd name="T59" fmla="*/ 186034 h 905"/>
                  <a:gd name="T60" fmla="*/ 703062 w 642"/>
                  <a:gd name="T61" fmla="*/ 169661 h 905"/>
                  <a:gd name="T62" fmla="*/ 712524 w 642"/>
                  <a:gd name="T63" fmla="*/ 151371 h 905"/>
                  <a:gd name="T64" fmla="*/ 717199 w 642"/>
                  <a:gd name="T65" fmla="*/ 133304 h 905"/>
                  <a:gd name="T66" fmla="*/ 717199 w 642"/>
                  <a:gd name="T67" fmla="*/ 115708 h 905"/>
                  <a:gd name="T68" fmla="*/ 714255 w 642"/>
                  <a:gd name="T69" fmla="*/ 99108 h 905"/>
                  <a:gd name="T70" fmla="*/ 705004 w 642"/>
                  <a:gd name="T71" fmla="*/ 83962 h 905"/>
                  <a:gd name="T72" fmla="*/ 692771 w 642"/>
                  <a:gd name="T73" fmla="*/ 68977 h 905"/>
                  <a:gd name="T74" fmla="*/ 676877 w 642"/>
                  <a:gd name="T75" fmla="*/ 55686 h 905"/>
                  <a:gd name="T76" fmla="*/ 657610 w 642"/>
                  <a:gd name="T77" fmla="*/ 43959 h 905"/>
                  <a:gd name="T78" fmla="*/ 628293 w 642"/>
                  <a:gd name="T79" fmla="*/ 31547 h 905"/>
                  <a:gd name="T80" fmla="*/ 594012 w 642"/>
                  <a:gd name="T81" fmla="*/ 20561 h 905"/>
                  <a:gd name="T82" fmla="*/ 554824 w 642"/>
                  <a:gd name="T83" fmla="*/ 11603 h 905"/>
                  <a:gd name="T84" fmla="*/ 511970 w 642"/>
                  <a:gd name="T85" fmla="*/ 5170 h 905"/>
                  <a:gd name="T86" fmla="*/ 464848 w 642"/>
                  <a:gd name="T87" fmla="*/ 1240 h 905"/>
                  <a:gd name="T88" fmla="*/ 416679 w 642"/>
                  <a:gd name="T89" fmla="*/ 0 h 905"/>
                  <a:gd name="T90" fmla="*/ 375929 w 642"/>
                  <a:gd name="T91" fmla="*/ 2 h 905"/>
                  <a:gd name="T92" fmla="*/ 330213 w 642"/>
                  <a:gd name="T93" fmla="*/ 4141 h 905"/>
                  <a:gd name="T94" fmla="*/ 284146 w 642"/>
                  <a:gd name="T95" fmla="*/ 9124 h 905"/>
                  <a:gd name="T96" fmla="*/ 243483 w 642"/>
                  <a:gd name="T97" fmla="*/ 16599 h 905"/>
                  <a:gd name="T98" fmla="*/ 202873 w 642"/>
                  <a:gd name="T99" fmla="*/ 25475 h 905"/>
                  <a:gd name="T100" fmla="*/ 166022 w 642"/>
                  <a:gd name="T101" fmla="*/ 36366 h 905"/>
                  <a:gd name="T102" fmla="*/ 131188 w 642"/>
                  <a:gd name="T103" fmla="*/ 49152 h 905"/>
                  <a:gd name="T104" fmla="*/ 106699 w 642"/>
                  <a:gd name="T105" fmla="*/ 59970 h 905"/>
                  <a:gd name="T106" fmla="*/ 82003 w 642"/>
                  <a:gd name="T107" fmla="*/ 73312 h 905"/>
                  <a:gd name="T108" fmla="*/ 59316 w 642"/>
                  <a:gd name="T109" fmla="*/ 88286 h 905"/>
                  <a:gd name="T110" fmla="*/ 40321 w 642"/>
                  <a:gd name="T111" fmla="*/ 103485 h 905"/>
                  <a:gd name="T112" fmla="*/ 24417 w 642"/>
                  <a:gd name="T113" fmla="*/ 119585 h 905"/>
                  <a:gd name="T114" fmla="*/ 12241 w 642"/>
                  <a:gd name="T115" fmla="*/ 136637 h 905"/>
                  <a:gd name="T116" fmla="*/ 4219 w 642"/>
                  <a:gd name="T117" fmla="*/ 154256 h 905"/>
                  <a:gd name="T118" fmla="*/ 1 w 642"/>
                  <a:gd name="T119" fmla="*/ 172586 h 9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2"/>
                  <a:gd name="T181" fmla="*/ 0 h 905"/>
                  <a:gd name="T182" fmla="*/ 642 w 642"/>
                  <a:gd name="T183" fmla="*/ 905 h 9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2" h="905">
                    <a:moveTo>
                      <a:pt x="0" y="454"/>
                    </a:moveTo>
                    <a:lnTo>
                      <a:pt x="0" y="462"/>
                    </a:lnTo>
                    <a:lnTo>
                      <a:pt x="1" y="470"/>
                    </a:lnTo>
                    <a:lnTo>
                      <a:pt x="1" y="477"/>
                    </a:lnTo>
                    <a:lnTo>
                      <a:pt x="1" y="485"/>
                    </a:lnTo>
                    <a:lnTo>
                      <a:pt x="2" y="493"/>
                    </a:lnTo>
                    <a:lnTo>
                      <a:pt x="2" y="500"/>
                    </a:lnTo>
                    <a:lnTo>
                      <a:pt x="3" y="508"/>
                    </a:lnTo>
                    <a:lnTo>
                      <a:pt x="4" y="515"/>
                    </a:lnTo>
                    <a:lnTo>
                      <a:pt x="5" y="523"/>
                    </a:lnTo>
                    <a:lnTo>
                      <a:pt x="6" y="530"/>
                    </a:lnTo>
                    <a:lnTo>
                      <a:pt x="7" y="538"/>
                    </a:lnTo>
                    <a:lnTo>
                      <a:pt x="8" y="545"/>
                    </a:lnTo>
                    <a:lnTo>
                      <a:pt x="9" y="552"/>
                    </a:lnTo>
                    <a:lnTo>
                      <a:pt x="11" y="560"/>
                    </a:lnTo>
                    <a:lnTo>
                      <a:pt x="12" y="567"/>
                    </a:lnTo>
                    <a:lnTo>
                      <a:pt x="14" y="574"/>
                    </a:lnTo>
                    <a:lnTo>
                      <a:pt x="15" y="581"/>
                    </a:lnTo>
                    <a:lnTo>
                      <a:pt x="17" y="588"/>
                    </a:lnTo>
                    <a:lnTo>
                      <a:pt x="19" y="595"/>
                    </a:lnTo>
                    <a:lnTo>
                      <a:pt x="21" y="602"/>
                    </a:lnTo>
                    <a:lnTo>
                      <a:pt x="23" y="609"/>
                    </a:lnTo>
                    <a:lnTo>
                      <a:pt x="25" y="616"/>
                    </a:lnTo>
                    <a:lnTo>
                      <a:pt x="27" y="623"/>
                    </a:lnTo>
                    <a:lnTo>
                      <a:pt x="30" y="630"/>
                    </a:lnTo>
                    <a:lnTo>
                      <a:pt x="32" y="637"/>
                    </a:lnTo>
                    <a:lnTo>
                      <a:pt x="35" y="643"/>
                    </a:lnTo>
                    <a:lnTo>
                      <a:pt x="37" y="650"/>
                    </a:lnTo>
                    <a:lnTo>
                      <a:pt x="40" y="656"/>
                    </a:lnTo>
                    <a:lnTo>
                      <a:pt x="43" y="662"/>
                    </a:lnTo>
                    <a:lnTo>
                      <a:pt x="45" y="668"/>
                    </a:lnTo>
                    <a:lnTo>
                      <a:pt x="48" y="675"/>
                    </a:lnTo>
                    <a:lnTo>
                      <a:pt x="51" y="681"/>
                    </a:lnTo>
                    <a:lnTo>
                      <a:pt x="54" y="687"/>
                    </a:lnTo>
                    <a:lnTo>
                      <a:pt x="58" y="694"/>
                    </a:lnTo>
                    <a:lnTo>
                      <a:pt x="61" y="700"/>
                    </a:lnTo>
                    <a:lnTo>
                      <a:pt x="64" y="706"/>
                    </a:lnTo>
                    <a:lnTo>
                      <a:pt x="68" y="712"/>
                    </a:lnTo>
                    <a:lnTo>
                      <a:pt x="71" y="718"/>
                    </a:lnTo>
                    <a:lnTo>
                      <a:pt x="75" y="723"/>
                    </a:lnTo>
                    <a:lnTo>
                      <a:pt x="78" y="729"/>
                    </a:lnTo>
                    <a:lnTo>
                      <a:pt x="82" y="735"/>
                    </a:lnTo>
                    <a:lnTo>
                      <a:pt x="86" y="740"/>
                    </a:lnTo>
                    <a:lnTo>
                      <a:pt x="89" y="746"/>
                    </a:lnTo>
                    <a:lnTo>
                      <a:pt x="93" y="751"/>
                    </a:lnTo>
                    <a:lnTo>
                      <a:pt x="97" y="757"/>
                    </a:lnTo>
                    <a:lnTo>
                      <a:pt x="101" y="762"/>
                    </a:lnTo>
                    <a:lnTo>
                      <a:pt x="106" y="767"/>
                    </a:lnTo>
                    <a:lnTo>
                      <a:pt x="110" y="772"/>
                    </a:lnTo>
                    <a:lnTo>
                      <a:pt x="115" y="778"/>
                    </a:lnTo>
                    <a:lnTo>
                      <a:pt x="119" y="784"/>
                    </a:lnTo>
                    <a:lnTo>
                      <a:pt x="124" y="789"/>
                    </a:lnTo>
                    <a:lnTo>
                      <a:pt x="129" y="794"/>
                    </a:lnTo>
                    <a:lnTo>
                      <a:pt x="134" y="800"/>
                    </a:lnTo>
                    <a:lnTo>
                      <a:pt x="140" y="805"/>
                    </a:lnTo>
                    <a:lnTo>
                      <a:pt x="145" y="810"/>
                    </a:lnTo>
                    <a:lnTo>
                      <a:pt x="150" y="815"/>
                    </a:lnTo>
                    <a:lnTo>
                      <a:pt x="156" y="819"/>
                    </a:lnTo>
                    <a:lnTo>
                      <a:pt x="161" y="824"/>
                    </a:lnTo>
                    <a:lnTo>
                      <a:pt x="167" y="829"/>
                    </a:lnTo>
                    <a:lnTo>
                      <a:pt x="172" y="833"/>
                    </a:lnTo>
                    <a:lnTo>
                      <a:pt x="178" y="837"/>
                    </a:lnTo>
                    <a:lnTo>
                      <a:pt x="184" y="842"/>
                    </a:lnTo>
                    <a:lnTo>
                      <a:pt x="190" y="846"/>
                    </a:lnTo>
                    <a:lnTo>
                      <a:pt x="195" y="850"/>
                    </a:lnTo>
                    <a:lnTo>
                      <a:pt x="201" y="854"/>
                    </a:lnTo>
                    <a:lnTo>
                      <a:pt x="207" y="857"/>
                    </a:lnTo>
                    <a:lnTo>
                      <a:pt x="213" y="861"/>
                    </a:lnTo>
                    <a:lnTo>
                      <a:pt x="220" y="864"/>
                    </a:lnTo>
                    <a:lnTo>
                      <a:pt x="226" y="868"/>
                    </a:lnTo>
                    <a:lnTo>
                      <a:pt x="232" y="871"/>
                    </a:lnTo>
                    <a:lnTo>
                      <a:pt x="238" y="874"/>
                    </a:lnTo>
                    <a:lnTo>
                      <a:pt x="245" y="877"/>
                    </a:lnTo>
                    <a:lnTo>
                      <a:pt x="251" y="880"/>
                    </a:lnTo>
                    <a:lnTo>
                      <a:pt x="257" y="882"/>
                    </a:lnTo>
                    <a:lnTo>
                      <a:pt x="264" y="885"/>
                    </a:lnTo>
                    <a:lnTo>
                      <a:pt x="271" y="887"/>
                    </a:lnTo>
                    <a:lnTo>
                      <a:pt x="277" y="889"/>
                    </a:lnTo>
                    <a:lnTo>
                      <a:pt x="284" y="891"/>
                    </a:lnTo>
                    <a:lnTo>
                      <a:pt x="291" y="893"/>
                    </a:lnTo>
                    <a:lnTo>
                      <a:pt x="297" y="895"/>
                    </a:lnTo>
                    <a:lnTo>
                      <a:pt x="304" y="897"/>
                    </a:lnTo>
                    <a:lnTo>
                      <a:pt x="311" y="898"/>
                    </a:lnTo>
                    <a:lnTo>
                      <a:pt x="318" y="899"/>
                    </a:lnTo>
                    <a:lnTo>
                      <a:pt x="325" y="901"/>
                    </a:lnTo>
                    <a:lnTo>
                      <a:pt x="332" y="902"/>
                    </a:lnTo>
                    <a:lnTo>
                      <a:pt x="339" y="902"/>
                    </a:lnTo>
                    <a:lnTo>
                      <a:pt x="346" y="903"/>
                    </a:lnTo>
                    <a:lnTo>
                      <a:pt x="353" y="904"/>
                    </a:lnTo>
                    <a:lnTo>
                      <a:pt x="360" y="904"/>
                    </a:lnTo>
                    <a:lnTo>
                      <a:pt x="367" y="904"/>
                    </a:lnTo>
                    <a:lnTo>
                      <a:pt x="374" y="904"/>
                    </a:lnTo>
                    <a:lnTo>
                      <a:pt x="381" y="904"/>
                    </a:lnTo>
                    <a:lnTo>
                      <a:pt x="389" y="904"/>
                    </a:lnTo>
                    <a:lnTo>
                      <a:pt x="397" y="903"/>
                    </a:lnTo>
                    <a:lnTo>
                      <a:pt x="404" y="903"/>
                    </a:lnTo>
                    <a:lnTo>
                      <a:pt x="411" y="902"/>
                    </a:lnTo>
                    <a:lnTo>
                      <a:pt x="418" y="901"/>
                    </a:lnTo>
                    <a:lnTo>
                      <a:pt x="426" y="900"/>
                    </a:lnTo>
                    <a:lnTo>
                      <a:pt x="433" y="898"/>
                    </a:lnTo>
                    <a:lnTo>
                      <a:pt x="440" y="897"/>
                    </a:lnTo>
                    <a:lnTo>
                      <a:pt x="447" y="895"/>
                    </a:lnTo>
                    <a:lnTo>
                      <a:pt x="453" y="893"/>
                    </a:lnTo>
                    <a:lnTo>
                      <a:pt x="460" y="891"/>
                    </a:lnTo>
                    <a:lnTo>
                      <a:pt x="467" y="889"/>
                    </a:lnTo>
                    <a:lnTo>
                      <a:pt x="473" y="886"/>
                    </a:lnTo>
                    <a:lnTo>
                      <a:pt x="480" y="884"/>
                    </a:lnTo>
                    <a:lnTo>
                      <a:pt x="486" y="881"/>
                    </a:lnTo>
                    <a:lnTo>
                      <a:pt x="492" y="878"/>
                    </a:lnTo>
                    <a:lnTo>
                      <a:pt x="498" y="875"/>
                    </a:lnTo>
                    <a:lnTo>
                      <a:pt x="504" y="872"/>
                    </a:lnTo>
                    <a:lnTo>
                      <a:pt x="510" y="869"/>
                    </a:lnTo>
                    <a:lnTo>
                      <a:pt x="516" y="865"/>
                    </a:lnTo>
                    <a:lnTo>
                      <a:pt x="522" y="861"/>
                    </a:lnTo>
                    <a:lnTo>
                      <a:pt x="527" y="858"/>
                    </a:lnTo>
                    <a:lnTo>
                      <a:pt x="533" y="854"/>
                    </a:lnTo>
                    <a:lnTo>
                      <a:pt x="538" y="850"/>
                    </a:lnTo>
                    <a:lnTo>
                      <a:pt x="543" y="845"/>
                    </a:lnTo>
                    <a:lnTo>
                      <a:pt x="548" y="841"/>
                    </a:lnTo>
                    <a:lnTo>
                      <a:pt x="553" y="836"/>
                    </a:lnTo>
                    <a:lnTo>
                      <a:pt x="558" y="832"/>
                    </a:lnTo>
                    <a:lnTo>
                      <a:pt x="563" y="827"/>
                    </a:lnTo>
                    <a:lnTo>
                      <a:pt x="568" y="822"/>
                    </a:lnTo>
                    <a:lnTo>
                      <a:pt x="572" y="817"/>
                    </a:lnTo>
                    <a:lnTo>
                      <a:pt x="576" y="812"/>
                    </a:lnTo>
                    <a:lnTo>
                      <a:pt x="581" y="807"/>
                    </a:lnTo>
                    <a:lnTo>
                      <a:pt x="585" y="801"/>
                    </a:lnTo>
                    <a:lnTo>
                      <a:pt x="589" y="795"/>
                    </a:lnTo>
                    <a:lnTo>
                      <a:pt x="593" y="790"/>
                    </a:lnTo>
                    <a:lnTo>
                      <a:pt x="596" y="784"/>
                    </a:lnTo>
                    <a:lnTo>
                      <a:pt x="600" y="778"/>
                    </a:lnTo>
                    <a:lnTo>
                      <a:pt x="603" y="772"/>
                    </a:lnTo>
                    <a:lnTo>
                      <a:pt x="606" y="767"/>
                    </a:lnTo>
                    <a:lnTo>
                      <a:pt x="609" y="761"/>
                    </a:lnTo>
                    <a:lnTo>
                      <a:pt x="611" y="756"/>
                    </a:lnTo>
                    <a:lnTo>
                      <a:pt x="614" y="750"/>
                    </a:lnTo>
                    <a:lnTo>
                      <a:pt x="616" y="744"/>
                    </a:lnTo>
                    <a:lnTo>
                      <a:pt x="619" y="739"/>
                    </a:lnTo>
                    <a:lnTo>
                      <a:pt x="621" y="733"/>
                    </a:lnTo>
                    <a:lnTo>
                      <a:pt x="623" y="727"/>
                    </a:lnTo>
                    <a:lnTo>
                      <a:pt x="625" y="721"/>
                    </a:lnTo>
                    <a:lnTo>
                      <a:pt x="627" y="715"/>
                    </a:lnTo>
                    <a:lnTo>
                      <a:pt x="628" y="709"/>
                    </a:lnTo>
                    <a:lnTo>
                      <a:pt x="630" y="703"/>
                    </a:lnTo>
                    <a:lnTo>
                      <a:pt x="632" y="696"/>
                    </a:lnTo>
                    <a:lnTo>
                      <a:pt x="633" y="690"/>
                    </a:lnTo>
                    <a:lnTo>
                      <a:pt x="634" y="683"/>
                    </a:lnTo>
                    <a:lnTo>
                      <a:pt x="635" y="677"/>
                    </a:lnTo>
                    <a:lnTo>
                      <a:pt x="637" y="670"/>
                    </a:lnTo>
                    <a:lnTo>
                      <a:pt x="638" y="664"/>
                    </a:lnTo>
                    <a:lnTo>
                      <a:pt x="638" y="657"/>
                    </a:lnTo>
                    <a:lnTo>
                      <a:pt x="639" y="651"/>
                    </a:lnTo>
                    <a:lnTo>
                      <a:pt x="640" y="644"/>
                    </a:lnTo>
                    <a:lnTo>
                      <a:pt x="640" y="637"/>
                    </a:lnTo>
                    <a:lnTo>
                      <a:pt x="641" y="630"/>
                    </a:lnTo>
                    <a:lnTo>
                      <a:pt x="641" y="623"/>
                    </a:lnTo>
                    <a:lnTo>
                      <a:pt x="641" y="616"/>
                    </a:lnTo>
                    <a:lnTo>
                      <a:pt x="641" y="609"/>
                    </a:lnTo>
                    <a:lnTo>
                      <a:pt x="641" y="602"/>
                    </a:lnTo>
                    <a:lnTo>
                      <a:pt x="641" y="595"/>
                    </a:lnTo>
                    <a:lnTo>
                      <a:pt x="641" y="587"/>
                    </a:lnTo>
                    <a:lnTo>
                      <a:pt x="641" y="580"/>
                    </a:lnTo>
                    <a:lnTo>
                      <a:pt x="640" y="573"/>
                    </a:lnTo>
                    <a:lnTo>
                      <a:pt x="640" y="565"/>
                    </a:lnTo>
                    <a:lnTo>
                      <a:pt x="639" y="558"/>
                    </a:lnTo>
                    <a:lnTo>
                      <a:pt x="638" y="550"/>
                    </a:lnTo>
                    <a:lnTo>
                      <a:pt x="637" y="543"/>
                    </a:lnTo>
                    <a:lnTo>
                      <a:pt x="636" y="535"/>
                    </a:lnTo>
                    <a:lnTo>
                      <a:pt x="635" y="527"/>
                    </a:lnTo>
                    <a:lnTo>
                      <a:pt x="634" y="519"/>
                    </a:lnTo>
                    <a:lnTo>
                      <a:pt x="633" y="512"/>
                    </a:lnTo>
                    <a:lnTo>
                      <a:pt x="631" y="504"/>
                    </a:lnTo>
                    <a:lnTo>
                      <a:pt x="629" y="496"/>
                    </a:lnTo>
                    <a:lnTo>
                      <a:pt x="628" y="488"/>
                    </a:lnTo>
                    <a:lnTo>
                      <a:pt x="626" y="480"/>
                    </a:lnTo>
                    <a:lnTo>
                      <a:pt x="624" y="472"/>
                    </a:lnTo>
                    <a:lnTo>
                      <a:pt x="622" y="464"/>
                    </a:lnTo>
                    <a:lnTo>
                      <a:pt x="620" y="456"/>
                    </a:lnTo>
                    <a:lnTo>
                      <a:pt x="622" y="448"/>
                    </a:lnTo>
                    <a:lnTo>
                      <a:pt x="624" y="440"/>
                    </a:lnTo>
                    <a:lnTo>
                      <a:pt x="626" y="432"/>
                    </a:lnTo>
                    <a:lnTo>
                      <a:pt x="627" y="424"/>
                    </a:lnTo>
                    <a:lnTo>
                      <a:pt x="629" y="417"/>
                    </a:lnTo>
                    <a:lnTo>
                      <a:pt x="631" y="409"/>
                    </a:lnTo>
                    <a:lnTo>
                      <a:pt x="632" y="401"/>
                    </a:lnTo>
                    <a:lnTo>
                      <a:pt x="633" y="393"/>
                    </a:lnTo>
                    <a:lnTo>
                      <a:pt x="634" y="385"/>
                    </a:lnTo>
                    <a:lnTo>
                      <a:pt x="635" y="378"/>
                    </a:lnTo>
                    <a:lnTo>
                      <a:pt x="636" y="370"/>
                    </a:lnTo>
                    <a:lnTo>
                      <a:pt x="637" y="362"/>
                    </a:lnTo>
                    <a:lnTo>
                      <a:pt x="638" y="355"/>
                    </a:lnTo>
                    <a:lnTo>
                      <a:pt x="639" y="347"/>
                    </a:lnTo>
                    <a:lnTo>
                      <a:pt x="639" y="340"/>
                    </a:lnTo>
                    <a:lnTo>
                      <a:pt x="640" y="333"/>
                    </a:lnTo>
                    <a:lnTo>
                      <a:pt x="640" y="325"/>
                    </a:lnTo>
                    <a:lnTo>
                      <a:pt x="640" y="318"/>
                    </a:lnTo>
                    <a:lnTo>
                      <a:pt x="640" y="311"/>
                    </a:lnTo>
                    <a:lnTo>
                      <a:pt x="640" y="303"/>
                    </a:lnTo>
                    <a:lnTo>
                      <a:pt x="640" y="296"/>
                    </a:lnTo>
                    <a:lnTo>
                      <a:pt x="640" y="289"/>
                    </a:lnTo>
                    <a:lnTo>
                      <a:pt x="640" y="282"/>
                    </a:lnTo>
                    <a:lnTo>
                      <a:pt x="639" y="275"/>
                    </a:lnTo>
                    <a:lnTo>
                      <a:pt x="639" y="268"/>
                    </a:lnTo>
                    <a:lnTo>
                      <a:pt x="638" y="261"/>
                    </a:lnTo>
                    <a:lnTo>
                      <a:pt x="637" y="254"/>
                    </a:lnTo>
                    <a:lnTo>
                      <a:pt x="637" y="248"/>
                    </a:lnTo>
                    <a:lnTo>
                      <a:pt x="636" y="241"/>
                    </a:lnTo>
                    <a:lnTo>
                      <a:pt x="635" y="234"/>
                    </a:lnTo>
                    <a:lnTo>
                      <a:pt x="633" y="228"/>
                    </a:lnTo>
                    <a:lnTo>
                      <a:pt x="632" y="221"/>
                    </a:lnTo>
                    <a:lnTo>
                      <a:pt x="631" y="215"/>
                    </a:lnTo>
                    <a:lnTo>
                      <a:pt x="629" y="209"/>
                    </a:lnTo>
                    <a:lnTo>
                      <a:pt x="628" y="202"/>
                    </a:lnTo>
                    <a:lnTo>
                      <a:pt x="626" y="196"/>
                    </a:lnTo>
                    <a:lnTo>
                      <a:pt x="624" y="190"/>
                    </a:lnTo>
                    <a:lnTo>
                      <a:pt x="622" y="184"/>
                    </a:lnTo>
                    <a:lnTo>
                      <a:pt x="621" y="178"/>
                    </a:lnTo>
                    <a:lnTo>
                      <a:pt x="618" y="172"/>
                    </a:lnTo>
                    <a:lnTo>
                      <a:pt x="616" y="166"/>
                    </a:lnTo>
                    <a:lnTo>
                      <a:pt x="614" y="161"/>
                    </a:lnTo>
                    <a:lnTo>
                      <a:pt x="612" y="155"/>
                    </a:lnTo>
                    <a:lnTo>
                      <a:pt x="609" y="150"/>
                    </a:lnTo>
                    <a:lnTo>
                      <a:pt x="607" y="144"/>
                    </a:lnTo>
                    <a:lnTo>
                      <a:pt x="604" y="139"/>
                    </a:lnTo>
                    <a:lnTo>
                      <a:pt x="601" y="133"/>
                    </a:lnTo>
                    <a:lnTo>
                      <a:pt x="598" y="127"/>
                    </a:lnTo>
                    <a:lnTo>
                      <a:pt x="594" y="121"/>
                    </a:lnTo>
                    <a:lnTo>
                      <a:pt x="590" y="115"/>
                    </a:lnTo>
                    <a:lnTo>
                      <a:pt x="586" y="110"/>
                    </a:lnTo>
                    <a:lnTo>
                      <a:pt x="582" y="104"/>
                    </a:lnTo>
                    <a:lnTo>
                      <a:pt x="578" y="98"/>
                    </a:lnTo>
                    <a:lnTo>
                      <a:pt x="574" y="93"/>
                    </a:lnTo>
                    <a:lnTo>
                      <a:pt x="569" y="88"/>
                    </a:lnTo>
                    <a:lnTo>
                      <a:pt x="565" y="83"/>
                    </a:lnTo>
                    <a:lnTo>
                      <a:pt x="560" y="78"/>
                    </a:lnTo>
                    <a:lnTo>
                      <a:pt x="555" y="73"/>
                    </a:lnTo>
                    <a:lnTo>
                      <a:pt x="550" y="68"/>
                    </a:lnTo>
                    <a:lnTo>
                      <a:pt x="545" y="63"/>
                    </a:lnTo>
                    <a:lnTo>
                      <a:pt x="540" y="59"/>
                    </a:lnTo>
                    <a:lnTo>
                      <a:pt x="535" y="55"/>
                    </a:lnTo>
                    <a:lnTo>
                      <a:pt x="530" y="51"/>
                    </a:lnTo>
                    <a:lnTo>
                      <a:pt x="524" y="47"/>
                    </a:lnTo>
                    <a:lnTo>
                      <a:pt x="518" y="43"/>
                    </a:lnTo>
                    <a:lnTo>
                      <a:pt x="513" y="39"/>
                    </a:lnTo>
                    <a:lnTo>
                      <a:pt x="507" y="36"/>
                    </a:lnTo>
                    <a:lnTo>
                      <a:pt x="501" y="32"/>
                    </a:lnTo>
                    <a:lnTo>
                      <a:pt x="495" y="29"/>
                    </a:lnTo>
                    <a:lnTo>
                      <a:pt x="489" y="26"/>
                    </a:lnTo>
                    <a:lnTo>
                      <a:pt x="483" y="23"/>
                    </a:lnTo>
                    <a:lnTo>
                      <a:pt x="476" y="20"/>
                    </a:lnTo>
                    <a:lnTo>
                      <a:pt x="470" y="18"/>
                    </a:lnTo>
                    <a:lnTo>
                      <a:pt x="463" y="15"/>
                    </a:lnTo>
                    <a:lnTo>
                      <a:pt x="457" y="13"/>
                    </a:lnTo>
                    <a:lnTo>
                      <a:pt x="450" y="11"/>
                    </a:lnTo>
                    <a:lnTo>
                      <a:pt x="443" y="9"/>
                    </a:lnTo>
                    <a:lnTo>
                      <a:pt x="436" y="8"/>
                    </a:lnTo>
                    <a:lnTo>
                      <a:pt x="429" y="6"/>
                    </a:lnTo>
                    <a:lnTo>
                      <a:pt x="422" y="5"/>
                    </a:lnTo>
                    <a:lnTo>
                      <a:pt x="415" y="3"/>
                    </a:lnTo>
                    <a:lnTo>
                      <a:pt x="408" y="2"/>
                    </a:lnTo>
                    <a:lnTo>
                      <a:pt x="401" y="2"/>
                    </a:lnTo>
                    <a:lnTo>
                      <a:pt x="393" y="1"/>
                    </a:lnTo>
                    <a:lnTo>
                      <a:pt x="386" y="0"/>
                    </a:lnTo>
                    <a:lnTo>
                      <a:pt x="378" y="0"/>
                    </a:lnTo>
                    <a:lnTo>
                      <a:pt x="371" y="0"/>
                    </a:lnTo>
                    <a:lnTo>
                      <a:pt x="364" y="0"/>
                    </a:lnTo>
                    <a:lnTo>
                      <a:pt x="356" y="0"/>
                    </a:lnTo>
                    <a:lnTo>
                      <a:pt x="349" y="1"/>
                    </a:lnTo>
                    <a:lnTo>
                      <a:pt x="342" y="2"/>
                    </a:lnTo>
                    <a:lnTo>
                      <a:pt x="335" y="2"/>
                    </a:lnTo>
                    <a:lnTo>
                      <a:pt x="328" y="3"/>
                    </a:lnTo>
                    <a:lnTo>
                      <a:pt x="321" y="4"/>
                    </a:lnTo>
                    <a:lnTo>
                      <a:pt x="314" y="5"/>
                    </a:lnTo>
                    <a:lnTo>
                      <a:pt x="308" y="7"/>
                    </a:lnTo>
                    <a:lnTo>
                      <a:pt x="301" y="8"/>
                    </a:lnTo>
                    <a:lnTo>
                      <a:pt x="294" y="10"/>
                    </a:lnTo>
                    <a:lnTo>
                      <a:pt x="287" y="12"/>
                    </a:lnTo>
                    <a:lnTo>
                      <a:pt x="281" y="14"/>
                    </a:lnTo>
                    <a:lnTo>
                      <a:pt x="274" y="16"/>
                    </a:lnTo>
                    <a:lnTo>
                      <a:pt x="267" y="18"/>
                    </a:lnTo>
                    <a:lnTo>
                      <a:pt x="261" y="21"/>
                    </a:lnTo>
                    <a:lnTo>
                      <a:pt x="254" y="23"/>
                    </a:lnTo>
                    <a:lnTo>
                      <a:pt x="248" y="26"/>
                    </a:lnTo>
                    <a:lnTo>
                      <a:pt x="242" y="29"/>
                    </a:lnTo>
                    <a:lnTo>
                      <a:pt x="235" y="32"/>
                    </a:lnTo>
                    <a:lnTo>
                      <a:pt x="229" y="35"/>
                    </a:lnTo>
                    <a:lnTo>
                      <a:pt x="223" y="38"/>
                    </a:lnTo>
                    <a:lnTo>
                      <a:pt x="217" y="41"/>
                    </a:lnTo>
                    <a:lnTo>
                      <a:pt x="210" y="45"/>
                    </a:lnTo>
                    <a:lnTo>
                      <a:pt x="204" y="48"/>
                    </a:lnTo>
                    <a:lnTo>
                      <a:pt x="198" y="52"/>
                    </a:lnTo>
                    <a:lnTo>
                      <a:pt x="193" y="56"/>
                    </a:lnTo>
                    <a:lnTo>
                      <a:pt x="187" y="60"/>
                    </a:lnTo>
                    <a:lnTo>
                      <a:pt x="181" y="64"/>
                    </a:lnTo>
                    <a:lnTo>
                      <a:pt x="175" y="68"/>
                    </a:lnTo>
                    <a:lnTo>
                      <a:pt x="170" y="73"/>
                    </a:lnTo>
                    <a:lnTo>
                      <a:pt x="164" y="77"/>
                    </a:lnTo>
                    <a:lnTo>
                      <a:pt x="159" y="82"/>
                    </a:lnTo>
                    <a:lnTo>
                      <a:pt x="153" y="87"/>
                    </a:lnTo>
                    <a:lnTo>
                      <a:pt x="148" y="91"/>
                    </a:lnTo>
                    <a:lnTo>
                      <a:pt x="142" y="96"/>
                    </a:lnTo>
                    <a:lnTo>
                      <a:pt x="137" y="101"/>
                    </a:lnTo>
                    <a:lnTo>
                      <a:pt x="132" y="107"/>
                    </a:lnTo>
                    <a:lnTo>
                      <a:pt x="127" y="112"/>
                    </a:lnTo>
                    <a:lnTo>
                      <a:pt x="122" y="117"/>
                    </a:lnTo>
                    <a:lnTo>
                      <a:pt x="117" y="123"/>
                    </a:lnTo>
                    <a:lnTo>
                      <a:pt x="112" y="128"/>
                    </a:lnTo>
                    <a:lnTo>
                      <a:pt x="108" y="134"/>
                    </a:lnTo>
                    <a:lnTo>
                      <a:pt x="103" y="139"/>
                    </a:lnTo>
                    <a:lnTo>
                      <a:pt x="99" y="144"/>
                    </a:lnTo>
                    <a:lnTo>
                      <a:pt x="95" y="150"/>
                    </a:lnTo>
                    <a:lnTo>
                      <a:pt x="91" y="155"/>
                    </a:lnTo>
                    <a:lnTo>
                      <a:pt x="87" y="161"/>
                    </a:lnTo>
                    <a:lnTo>
                      <a:pt x="84" y="166"/>
                    </a:lnTo>
                    <a:lnTo>
                      <a:pt x="80" y="172"/>
                    </a:lnTo>
                    <a:lnTo>
                      <a:pt x="76" y="178"/>
                    </a:lnTo>
                    <a:lnTo>
                      <a:pt x="73" y="183"/>
                    </a:lnTo>
                    <a:lnTo>
                      <a:pt x="69" y="189"/>
                    </a:lnTo>
                    <a:lnTo>
                      <a:pt x="66" y="195"/>
                    </a:lnTo>
                    <a:lnTo>
                      <a:pt x="62" y="201"/>
                    </a:lnTo>
                    <a:lnTo>
                      <a:pt x="59" y="207"/>
                    </a:lnTo>
                    <a:lnTo>
                      <a:pt x="56" y="213"/>
                    </a:lnTo>
                    <a:lnTo>
                      <a:pt x="53" y="220"/>
                    </a:lnTo>
                    <a:lnTo>
                      <a:pt x="50" y="226"/>
                    </a:lnTo>
                    <a:lnTo>
                      <a:pt x="47" y="232"/>
                    </a:lnTo>
                    <a:lnTo>
                      <a:pt x="44" y="239"/>
                    </a:lnTo>
                    <a:lnTo>
                      <a:pt x="41" y="245"/>
                    </a:lnTo>
                    <a:lnTo>
                      <a:pt x="38" y="252"/>
                    </a:lnTo>
                    <a:lnTo>
                      <a:pt x="36" y="258"/>
                    </a:lnTo>
                    <a:lnTo>
                      <a:pt x="33" y="265"/>
                    </a:lnTo>
                    <a:lnTo>
                      <a:pt x="31" y="271"/>
                    </a:lnTo>
                    <a:lnTo>
                      <a:pt x="28" y="278"/>
                    </a:lnTo>
                    <a:lnTo>
                      <a:pt x="26" y="285"/>
                    </a:lnTo>
                    <a:lnTo>
                      <a:pt x="24" y="292"/>
                    </a:lnTo>
                    <a:lnTo>
                      <a:pt x="22" y="299"/>
                    </a:lnTo>
                    <a:lnTo>
                      <a:pt x="20" y="306"/>
                    </a:lnTo>
                    <a:lnTo>
                      <a:pt x="18" y="313"/>
                    </a:lnTo>
                    <a:lnTo>
                      <a:pt x="16" y="320"/>
                    </a:lnTo>
                    <a:lnTo>
                      <a:pt x="15" y="327"/>
                    </a:lnTo>
                    <a:lnTo>
                      <a:pt x="13" y="334"/>
                    </a:lnTo>
                    <a:lnTo>
                      <a:pt x="11" y="341"/>
                    </a:lnTo>
                    <a:lnTo>
                      <a:pt x="10" y="349"/>
                    </a:lnTo>
                    <a:lnTo>
                      <a:pt x="9" y="356"/>
                    </a:lnTo>
                    <a:lnTo>
                      <a:pt x="7" y="363"/>
                    </a:lnTo>
                    <a:lnTo>
                      <a:pt x="6" y="371"/>
                    </a:lnTo>
                    <a:lnTo>
                      <a:pt x="5" y="378"/>
                    </a:lnTo>
                    <a:lnTo>
                      <a:pt x="4" y="385"/>
                    </a:lnTo>
                    <a:lnTo>
                      <a:pt x="3" y="393"/>
                    </a:lnTo>
                    <a:lnTo>
                      <a:pt x="3" y="400"/>
                    </a:lnTo>
                    <a:lnTo>
                      <a:pt x="2" y="408"/>
                    </a:lnTo>
                    <a:lnTo>
                      <a:pt x="1" y="416"/>
                    </a:lnTo>
                    <a:lnTo>
                      <a:pt x="1" y="423"/>
                    </a:lnTo>
                    <a:lnTo>
                      <a:pt x="1" y="431"/>
                    </a:lnTo>
                    <a:lnTo>
                      <a:pt x="0" y="439"/>
                    </a:lnTo>
                    <a:lnTo>
                      <a:pt x="0" y="446"/>
                    </a:lnTo>
                    <a:lnTo>
                      <a:pt x="0" y="454"/>
                    </a:lnTo>
                  </a:path>
                </a:pathLst>
              </a:custGeom>
              <a:solidFill>
                <a:srgbClr val="999999"/>
              </a:solidFill>
              <a:ln w="6350" cap="rnd">
                <a:solidFill>
                  <a:schemeClr val="tx1"/>
                </a:solidFill>
                <a:round/>
                <a:headEnd/>
                <a:tailEnd/>
              </a:ln>
            </p:spPr>
            <p:txBody>
              <a:bodyPr/>
              <a:lstStyle/>
              <a:p>
                <a:endParaRPr lang="da-DK"/>
              </a:p>
            </p:txBody>
          </p:sp>
          <p:sp>
            <p:nvSpPr>
              <p:cNvPr id="28756" name="Freeform 480"/>
              <p:cNvSpPr>
                <a:spLocks/>
              </p:cNvSpPr>
              <p:nvPr/>
            </p:nvSpPr>
            <p:spPr bwMode="auto">
              <a:xfrm>
                <a:off x="2234" y="1445"/>
                <a:ext cx="852" cy="1184"/>
              </a:xfrm>
              <a:custGeom>
                <a:avLst/>
                <a:gdLst>
                  <a:gd name="T0" fmla="*/ 5965 w 642"/>
                  <a:gd name="T1" fmla="*/ 912822 h 905"/>
                  <a:gd name="T2" fmla="*/ 18501 w 642"/>
                  <a:gd name="T3" fmla="*/ 996641 h 905"/>
                  <a:gd name="T4" fmla="*/ 42950 w 642"/>
                  <a:gd name="T5" fmla="*/ 1075068 h 905"/>
                  <a:gd name="T6" fmla="*/ 75644 w 642"/>
                  <a:gd name="T7" fmla="*/ 1153769 h 905"/>
                  <a:gd name="T8" fmla="*/ 119159 w 642"/>
                  <a:gd name="T9" fmla="*/ 1225836 h 905"/>
                  <a:gd name="T10" fmla="*/ 166766 w 642"/>
                  <a:gd name="T11" fmla="*/ 1296339 h 905"/>
                  <a:gd name="T12" fmla="*/ 227162 w 642"/>
                  <a:gd name="T13" fmla="*/ 1362221 h 905"/>
                  <a:gd name="T14" fmla="*/ 293434 w 642"/>
                  <a:gd name="T15" fmla="*/ 1418891 h 905"/>
                  <a:gd name="T16" fmla="*/ 355414 w 642"/>
                  <a:gd name="T17" fmla="*/ 1470531 h 905"/>
                  <a:gd name="T18" fmla="*/ 445208 w 642"/>
                  <a:gd name="T19" fmla="*/ 1526432 h 905"/>
                  <a:gd name="T20" fmla="*/ 539690 w 642"/>
                  <a:gd name="T21" fmla="*/ 1575106 h 905"/>
                  <a:gd name="T22" fmla="*/ 641936 w 642"/>
                  <a:gd name="T23" fmla="*/ 1613604 h 905"/>
                  <a:gd name="T24" fmla="*/ 748786 w 642"/>
                  <a:gd name="T25" fmla="*/ 1642781 h 905"/>
                  <a:gd name="T26" fmla="*/ 859717 w 642"/>
                  <a:gd name="T27" fmla="*/ 1663197 h 905"/>
                  <a:gd name="T28" fmla="*/ 974326 w 642"/>
                  <a:gd name="T29" fmla="*/ 1675183 h 905"/>
                  <a:gd name="T30" fmla="*/ 1073426 w 642"/>
                  <a:gd name="T31" fmla="*/ 1675183 h 905"/>
                  <a:gd name="T32" fmla="*/ 1197649 w 642"/>
                  <a:gd name="T33" fmla="*/ 1663197 h 905"/>
                  <a:gd name="T34" fmla="*/ 1306303 w 642"/>
                  <a:gd name="T35" fmla="*/ 1640049 h 905"/>
                  <a:gd name="T36" fmla="*/ 1408746 w 642"/>
                  <a:gd name="T37" fmla="*/ 1610156 h 905"/>
                  <a:gd name="T38" fmla="*/ 1500395 w 642"/>
                  <a:gd name="T39" fmla="*/ 1566077 h 905"/>
                  <a:gd name="T40" fmla="*/ 1579511 w 642"/>
                  <a:gd name="T41" fmla="*/ 1513684 h 905"/>
                  <a:gd name="T42" fmla="*/ 1646903 w 642"/>
                  <a:gd name="T43" fmla="*/ 1452131 h 905"/>
                  <a:gd name="T44" fmla="*/ 1688121 w 642"/>
                  <a:gd name="T45" fmla="*/ 1400247 h 905"/>
                  <a:gd name="T46" fmla="*/ 1725747 w 642"/>
                  <a:gd name="T47" fmla="*/ 1335047 h 905"/>
                  <a:gd name="T48" fmla="*/ 1750134 w 642"/>
                  <a:gd name="T49" fmla="*/ 1266370 h 905"/>
                  <a:gd name="T50" fmla="*/ 1768104 w 642"/>
                  <a:gd name="T51" fmla="*/ 1193416 h 905"/>
                  <a:gd name="T52" fmla="*/ 1770484 w 642"/>
                  <a:gd name="T53" fmla="*/ 1115693 h 905"/>
                  <a:gd name="T54" fmla="*/ 1764277 w 642"/>
                  <a:gd name="T55" fmla="*/ 1033136 h 905"/>
                  <a:gd name="T56" fmla="*/ 1748734 w 642"/>
                  <a:gd name="T57" fmla="*/ 949029 h 905"/>
                  <a:gd name="T58" fmla="*/ 1717246 w 642"/>
                  <a:gd name="T59" fmla="*/ 859148 h 905"/>
                  <a:gd name="T60" fmla="*/ 1731365 w 642"/>
                  <a:gd name="T61" fmla="*/ 785664 h 905"/>
                  <a:gd name="T62" fmla="*/ 1755793 w 642"/>
                  <a:gd name="T63" fmla="*/ 700919 h 905"/>
                  <a:gd name="T64" fmla="*/ 1768104 w 642"/>
                  <a:gd name="T65" fmla="*/ 617288 h 905"/>
                  <a:gd name="T66" fmla="*/ 1768104 w 642"/>
                  <a:gd name="T67" fmla="*/ 535753 h 905"/>
                  <a:gd name="T68" fmla="*/ 1758888 w 642"/>
                  <a:gd name="T69" fmla="*/ 459019 h 905"/>
                  <a:gd name="T70" fmla="*/ 1737853 w 642"/>
                  <a:gd name="T71" fmla="*/ 385780 h 905"/>
                  <a:gd name="T72" fmla="*/ 1706621 w 642"/>
                  <a:gd name="T73" fmla="*/ 318512 h 905"/>
                  <a:gd name="T74" fmla="*/ 1669497 w 642"/>
                  <a:gd name="T75" fmla="*/ 257269 h 905"/>
                  <a:gd name="T76" fmla="*/ 1619371 w 642"/>
                  <a:gd name="T77" fmla="*/ 203505 h 905"/>
                  <a:gd name="T78" fmla="*/ 1547075 w 642"/>
                  <a:gd name="T79" fmla="*/ 144046 h 905"/>
                  <a:gd name="T80" fmla="*/ 1463045 w 642"/>
                  <a:gd name="T81" fmla="*/ 94528 h 905"/>
                  <a:gd name="T82" fmla="*/ 1366660 w 642"/>
                  <a:gd name="T83" fmla="*/ 53860 h 905"/>
                  <a:gd name="T84" fmla="*/ 1261415 w 642"/>
                  <a:gd name="T85" fmla="*/ 24052 h 905"/>
                  <a:gd name="T86" fmla="*/ 1146472 w 642"/>
                  <a:gd name="T87" fmla="*/ 5729 h 905"/>
                  <a:gd name="T88" fmla="*/ 1024687 w 642"/>
                  <a:gd name="T89" fmla="*/ 0 h 905"/>
                  <a:gd name="T90" fmla="*/ 926038 w 642"/>
                  <a:gd name="T91" fmla="*/ 4379 h 905"/>
                  <a:gd name="T92" fmla="*/ 811989 w 642"/>
                  <a:gd name="T93" fmla="*/ 18384 h 905"/>
                  <a:gd name="T94" fmla="*/ 700356 w 642"/>
                  <a:gd name="T95" fmla="*/ 42213 h 905"/>
                  <a:gd name="T96" fmla="*/ 599480 w 642"/>
                  <a:gd name="T97" fmla="*/ 76934 h 905"/>
                  <a:gd name="T98" fmla="*/ 500266 w 642"/>
                  <a:gd name="T99" fmla="*/ 118897 h 905"/>
                  <a:gd name="T100" fmla="*/ 408149 w 642"/>
                  <a:gd name="T101" fmla="*/ 168685 h 905"/>
                  <a:gd name="T102" fmla="*/ 321967 w 642"/>
                  <a:gd name="T103" fmla="*/ 228266 h 905"/>
                  <a:gd name="T104" fmla="*/ 262551 w 642"/>
                  <a:gd name="T105" fmla="*/ 276933 h 905"/>
                  <a:gd name="T106" fmla="*/ 201802 w 642"/>
                  <a:gd name="T107" fmla="*/ 338222 h 905"/>
                  <a:gd name="T108" fmla="*/ 145417 w 642"/>
                  <a:gd name="T109" fmla="*/ 407640 h 905"/>
                  <a:gd name="T110" fmla="*/ 100387 w 642"/>
                  <a:gd name="T111" fmla="*/ 477961 h 905"/>
                  <a:gd name="T112" fmla="*/ 58937 w 642"/>
                  <a:gd name="T113" fmla="*/ 554464 h 905"/>
                  <a:gd name="T114" fmla="*/ 32364 w 642"/>
                  <a:gd name="T115" fmla="*/ 631376 h 905"/>
                  <a:gd name="T116" fmla="*/ 10505 w 642"/>
                  <a:gd name="T117" fmla="*/ 713239 h 905"/>
                  <a:gd name="T118" fmla="*/ 1 w 642"/>
                  <a:gd name="T119" fmla="*/ 799398 h 9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2"/>
                  <a:gd name="T181" fmla="*/ 0 h 905"/>
                  <a:gd name="T182" fmla="*/ 642 w 642"/>
                  <a:gd name="T183" fmla="*/ 905 h 9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2" h="905">
                    <a:moveTo>
                      <a:pt x="0" y="454"/>
                    </a:moveTo>
                    <a:lnTo>
                      <a:pt x="0" y="462"/>
                    </a:lnTo>
                    <a:lnTo>
                      <a:pt x="1" y="470"/>
                    </a:lnTo>
                    <a:lnTo>
                      <a:pt x="1" y="477"/>
                    </a:lnTo>
                    <a:lnTo>
                      <a:pt x="1" y="485"/>
                    </a:lnTo>
                    <a:lnTo>
                      <a:pt x="2" y="493"/>
                    </a:lnTo>
                    <a:lnTo>
                      <a:pt x="2" y="500"/>
                    </a:lnTo>
                    <a:lnTo>
                      <a:pt x="3" y="508"/>
                    </a:lnTo>
                    <a:lnTo>
                      <a:pt x="4" y="515"/>
                    </a:lnTo>
                    <a:lnTo>
                      <a:pt x="5" y="523"/>
                    </a:lnTo>
                    <a:lnTo>
                      <a:pt x="6" y="530"/>
                    </a:lnTo>
                    <a:lnTo>
                      <a:pt x="7" y="538"/>
                    </a:lnTo>
                    <a:lnTo>
                      <a:pt x="8" y="545"/>
                    </a:lnTo>
                    <a:lnTo>
                      <a:pt x="9" y="552"/>
                    </a:lnTo>
                    <a:lnTo>
                      <a:pt x="11" y="560"/>
                    </a:lnTo>
                    <a:lnTo>
                      <a:pt x="12" y="567"/>
                    </a:lnTo>
                    <a:lnTo>
                      <a:pt x="14" y="574"/>
                    </a:lnTo>
                    <a:lnTo>
                      <a:pt x="15" y="581"/>
                    </a:lnTo>
                    <a:lnTo>
                      <a:pt x="17" y="588"/>
                    </a:lnTo>
                    <a:lnTo>
                      <a:pt x="19" y="595"/>
                    </a:lnTo>
                    <a:lnTo>
                      <a:pt x="21" y="602"/>
                    </a:lnTo>
                    <a:lnTo>
                      <a:pt x="23" y="609"/>
                    </a:lnTo>
                    <a:lnTo>
                      <a:pt x="25" y="616"/>
                    </a:lnTo>
                    <a:lnTo>
                      <a:pt x="27" y="623"/>
                    </a:lnTo>
                    <a:lnTo>
                      <a:pt x="30" y="630"/>
                    </a:lnTo>
                    <a:lnTo>
                      <a:pt x="32" y="637"/>
                    </a:lnTo>
                    <a:lnTo>
                      <a:pt x="35" y="643"/>
                    </a:lnTo>
                    <a:lnTo>
                      <a:pt x="37" y="650"/>
                    </a:lnTo>
                    <a:lnTo>
                      <a:pt x="40" y="656"/>
                    </a:lnTo>
                    <a:lnTo>
                      <a:pt x="43" y="662"/>
                    </a:lnTo>
                    <a:lnTo>
                      <a:pt x="45" y="668"/>
                    </a:lnTo>
                    <a:lnTo>
                      <a:pt x="48" y="675"/>
                    </a:lnTo>
                    <a:lnTo>
                      <a:pt x="51" y="681"/>
                    </a:lnTo>
                    <a:lnTo>
                      <a:pt x="54" y="687"/>
                    </a:lnTo>
                    <a:lnTo>
                      <a:pt x="58" y="694"/>
                    </a:lnTo>
                    <a:lnTo>
                      <a:pt x="61" y="700"/>
                    </a:lnTo>
                    <a:lnTo>
                      <a:pt x="64" y="706"/>
                    </a:lnTo>
                    <a:lnTo>
                      <a:pt x="68" y="712"/>
                    </a:lnTo>
                    <a:lnTo>
                      <a:pt x="71" y="718"/>
                    </a:lnTo>
                    <a:lnTo>
                      <a:pt x="75" y="723"/>
                    </a:lnTo>
                    <a:lnTo>
                      <a:pt x="78" y="729"/>
                    </a:lnTo>
                    <a:lnTo>
                      <a:pt x="82" y="735"/>
                    </a:lnTo>
                    <a:lnTo>
                      <a:pt x="86" y="740"/>
                    </a:lnTo>
                    <a:lnTo>
                      <a:pt x="89" y="746"/>
                    </a:lnTo>
                    <a:lnTo>
                      <a:pt x="93" y="751"/>
                    </a:lnTo>
                    <a:lnTo>
                      <a:pt x="97" y="757"/>
                    </a:lnTo>
                    <a:lnTo>
                      <a:pt x="101" y="762"/>
                    </a:lnTo>
                    <a:lnTo>
                      <a:pt x="106" y="767"/>
                    </a:lnTo>
                    <a:lnTo>
                      <a:pt x="110" y="772"/>
                    </a:lnTo>
                    <a:lnTo>
                      <a:pt x="115" y="778"/>
                    </a:lnTo>
                    <a:lnTo>
                      <a:pt x="119" y="784"/>
                    </a:lnTo>
                    <a:lnTo>
                      <a:pt x="124" y="789"/>
                    </a:lnTo>
                    <a:lnTo>
                      <a:pt x="129" y="794"/>
                    </a:lnTo>
                    <a:lnTo>
                      <a:pt x="134" y="800"/>
                    </a:lnTo>
                    <a:lnTo>
                      <a:pt x="140" y="805"/>
                    </a:lnTo>
                    <a:lnTo>
                      <a:pt x="145" y="810"/>
                    </a:lnTo>
                    <a:lnTo>
                      <a:pt x="150" y="815"/>
                    </a:lnTo>
                    <a:lnTo>
                      <a:pt x="156" y="819"/>
                    </a:lnTo>
                    <a:lnTo>
                      <a:pt x="161" y="824"/>
                    </a:lnTo>
                    <a:lnTo>
                      <a:pt x="167" y="829"/>
                    </a:lnTo>
                    <a:lnTo>
                      <a:pt x="172" y="833"/>
                    </a:lnTo>
                    <a:lnTo>
                      <a:pt x="178" y="837"/>
                    </a:lnTo>
                    <a:lnTo>
                      <a:pt x="184" y="842"/>
                    </a:lnTo>
                    <a:lnTo>
                      <a:pt x="190" y="846"/>
                    </a:lnTo>
                    <a:lnTo>
                      <a:pt x="195" y="850"/>
                    </a:lnTo>
                    <a:lnTo>
                      <a:pt x="201" y="854"/>
                    </a:lnTo>
                    <a:lnTo>
                      <a:pt x="207" y="857"/>
                    </a:lnTo>
                    <a:lnTo>
                      <a:pt x="213" y="861"/>
                    </a:lnTo>
                    <a:lnTo>
                      <a:pt x="220" y="864"/>
                    </a:lnTo>
                    <a:lnTo>
                      <a:pt x="226" y="868"/>
                    </a:lnTo>
                    <a:lnTo>
                      <a:pt x="232" y="871"/>
                    </a:lnTo>
                    <a:lnTo>
                      <a:pt x="238" y="874"/>
                    </a:lnTo>
                    <a:lnTo>
                      <a:pt x="245" y="877"/>
                    </a:lnTo>
                    <a:lnTo>
                      <a:pt x="251" y="880"/>
                    </a:lnTo>
                    <a:lnTo>
                      <a:pt x="257" y="882"/>
                    </a:lnTo>
                    <a:lnTo>
                      <a:pt x="264" y="885"/>
                    </a:lnTo>
                    <a:lnTo>
                      <a:pt x="271" y="887"/>
                    </a:lnTo>
                    <a:lnTo>
                      <a:pt x="277" y="889"/>
                    </a:lnTo>
                    <a:lnTo>
                      <a:pt x="284" y="891"/>
                    </a:lnTo>
                    <a:lnTo>
                      <a:pt x="291" y="893"/>
                    </a:lnTo>
                    <a:lnTo>
                      <a:pt x="297" y="895"/>
                    </a:lnTo>
                    <a:lnTo>
                      <a:pt x="304" y="897"/>
                    </a:lnTo>
                    <a:lnTo>
                      <a:pt x="311" y="898"/>
                    </a:lnTo>
                    <a:lnTo>
                      <a:pt x="318" y="899"/>
                    </a:lnTo>
                    <a:lnTo>
                      <a:pt x="325" y="901"/>
                    </a:lnTo>
                    <a:lnTo>
                      <a:pt x="332" y="902"/>
                    </a:lnTo>
                    <a:lnTo>
                      <a:pt x="339" y="902"/>
                    </a:lnTo>
                    <a:lnTo>
                      <a:pt x="346" y="903"/>
                    </a:lnTo>
                    <a:lnTo>
                      <a:pt x="353" y="904"/>
                    </a:lnTo>
                    <a:lnTo>
                      <a:pt x="360" y="904"/>
                    </a:lnTo>
                    <a:lnTo>
                      <a:pt x="367" y="904"/>
                    </a:lnTo>
                    <a:lnTo>
                      <a:pt x="374" y="904"/>
                    </a:lnTo>
                    <a:lnTo>
                      <a:pt x="381" y="904"/>
                    </a:lnTo>
                    <a:lnTo>
                      <a:pt x="389" y="904"/>
                    </a:lnTo>
                    <a:lnTo>
                      <a:pt x="397" y="903"/>
                    </a:lnTo>
                    <a:lnTo>
                      <a:pt x="404" y="903"/>
                    </a:lnTo>
                    <a:lnTo>
                      <a:pt x="411" y="902"/>
                    </a:lnTo>
                    <a:lnTo>
                      <a:pt x="418" y="901"/>
                    </a:lnTo>
                    <a:lnTo>
                      <a:pt x="426" y="900"/>
                    </a:lnTo>
                    <a:lnTo>
                      <a:pt x="433" y="898"/>
                    </a:lnTo>
                    <a:lnTo>
                      <a:pt x="440" y="897"/>
                    </a:lnTo>
                    <a:lnTo>
                      <a:pt x="447" y="895"/>
                    </a:lnTo>
                    <a:lnTo>
                      <a:pt x="453" y="893"/>
                    </a:lnTo>
                    <a:lnTo>
                      <a:pt x="460" y="891"/>
                    </a:lnTo>
                    <a:lnTo>
                      <a:pt x="467" y="889"/>
                    </a:lnTo>
                    <a:lnTo>
                      <a:pt x="473" y="886"/>
                    </a:lnTo>
                    <a:lnTo>
                      <a:pt x="480" y="884"/>
                    </a:lnTo>
                    <a:lnTo>
                      <a:pt x="486" y="881"/>
                    </a:lnTo>
                    <a:lnTo>
                      <a:pt x="492" y="878"/>
                    </a:lnTo>
                    <a:lnTo>
                      <a:pt x="498" y="875"/>
                    </a:lnTo>
                    <a:lnTo>
                      <a:pt x="504" y="872"/>
                    </a:lnTo>
                    <a:lnTo>
                      <a:pt x="510" y="869"/>
                    </a:lnTo>
                    <a:lnTo>
                      <a:pt x="516" y="865"/>
                    </a:lnTo>
                    <a:lnTo>
                      <a:pt x="522" y="861"/>
                    </a:lnTo>
                    <a:lnTo>
                      <a:pt x="527" y="858"/>
                    </a:lnTo>
                    <a:lnTo>
                      <a:pt x="533" y="854"/>
                    </a:lnTo>
                    <a:lnTo>
                      <a:pt x="538" y="850"/>
                    </a:lnTo>
                    <a:lnTo>
                      <a:pt x="543" y="845"/>
                    </a:lnTo>
                    <a:lnTo>
                      <a:pt x="548" y="841"/>
                    </a:lnTo>
                    <a:lnTo>
                      <a:pt x="553" y="836"/>
                    </a:lnTo>
                    <a:lnTo>
                      <a:pt x="558" y="832"/>
                    </a:lnTo>
                    <a:lnTo>
                      <a:pt x="563" y="827"/>
                    </a:lnTo>
                    <a:lnTo>
                      <a:pt x="568" y="822"/>
                    </a:lnTo>
                    <a:lnTo>
                      <a:pt x="572" y="817"/>
                    </a:lnTo>
                    <a:lnTo>
                      <a:pt x="576" y="812"/>
                    </a:lnTo>
                    <a:lnTo>
                      <a:pt x="581" y="807"/>
                    </a:lnTo>
                    <a:lnTo>
                      <a:pt x="585" y="801"/>
                    </a:lnTo>
                    <a:lnTo>
                      <a:pt x="589" y="795"/>
                    </a:lnTo>
                    <a:lnTo>
                      <a:pt x="593" y="790"/>
                    </a:lnTo>
                    <a:lnTo>
                      <a:pt x="596" y="784"/>
                    </a:lnTo>
                    <a:lnTo>
                      <a:pt x="600" y="778"/>
                    </a:lnTo>
                    <a:lnTo>
                      <a:pt x="603" y="772"/>
                    </a:lnTo>
                    <a:lnTo>
                      <a:pt x="606" y="767"/>
                    </a:lnTo>
                    <a:lnTo>
                      <a:pt x="609" y="761"/>
                    </a:lnTo>
                    <a:lnTo>
                      <a:pt x="611" y="756"/>
                    </a:lnTo>
                    <a:lnTo>
                      <a:pt x="614" y="750"/>
                    </a:lnTo>
                    <a:lnTo>
                      <a:pt x="616" y="744"/>
                    </a:lnTo>
                    <a:lnTo>
                      <a:pt x="619" y="739"/>
                    </a:lnTo>
                    <a:lnTo>
                      <a:pt x="621" y="733"/>
                    </a:lnTo>
                    <a:lnTo>
                      <a:pt x="623" y="727"/>
                    </a:lnTo>
                    <a:lnTo>
                      <a:pt x="625" y="721"/>
                    </a:lnTo>
                    <a:lnTo>
                      <a:pt x="627" y="715"/>
                    </a:lnTo>
                    <a:lnTo>
                      <a:pt x="628" y="709"/>
                    </a:lnTo>
                    <a:lnTo>
                      <a:pt x="630" y="703"/>
                    </a:lnTo>
                    <a:lnTo>
                      <a:pt x="632" y="696"/>
                    </a:lnTo>
                    <a:lnTo>
                      <a:pt x="633" y="690"/>
                    </a:lnTo>
                    <a:lnTo>
                      <a:pt x="634" y="683"/>
                    </a:lnTo>
                    <a:lnTo>
                      <a:pt x="635" y="677"/>
                    </a:lnTo>
                    <a:lnTo>
                      <a:pt x="637" y="670"/>
                    </a:lnTo>
                    <a:lnTo>
                      <a:pt x="638" y="664"/>
                    </a:lnTo>
                    <a:lnTo>
                      <a:pt x="638" y="657"/>
                    </a:lnTo>
                    <a:lnTo>
                      <a:pt x="639" y="651"/>
                    </a:lnTo>
                    <a:lnTo>
                      <a:pt x="640" y="644"/>
                    </a:lnTo>
                    <a:lnTo>
                      <a:pt x="640" y="637"/>
                    </a:lnTo>
                    <a:lnTo>
                      <a:pt x="641" y="630"/>
                    </a:lnTo>
                    <a:lnTo>
                      <a:pt x="641" y="623"/>
                    </a:lnTo>
                    <a:lnTo>
                      <a:pt x="641" y="616"/>
                    </a:lnTo>
                    <a:lnTo>
                      <a:pt x="641" y="609"/>
                    </a:lnTo>
                    <a:lnTo>
                      <a:pt x="641" y="602"/>
                    </a:lnTo>
                    <a:lnTo>
                      <a:pt x="641" y="595"/>
                    </a:lnTo>
                    <a:lnTo>
                      <a:pt x="641" y="587"/>
                    </a:lnTo>
                    <a:lnTo>
                      <a:pt x="641" y="580"/>
                    </a:lnTo>
                    <a:lnTo>
                      <a:pt x="640" y="573"/>
                    </a:lnTo>
                    <a:lnTo>
                      <a:pt x="640" y="565"/>
                    </a:lnTo>
                    <a:lnTo>
                      <a:pt x="639" y="558"/>
                    </a:lnTo>
                    <a:lnTo>
                      <a:pt x="638" y="550"/>
                    </a:lnTo>
                    <a:lnTo>
                      <a:pt x="637" y="543"/>
                    </a:lnTo>
                    <a:lnTo>
                      <a:pt x="636" y="535"/>
                    </a:lnTo>
                    <a:lnTo>
                      <a:pt x="635" y="527"/>
                    </a:lnTo>
                    <a:lnTo>
                      <a:pt x="634" y="519"/>
                    </a:lnTo>
                    <a:lnTo>
                      <a:pt x="633" y="512"/>
                    </a:lnTo>
                    <a:lnTo>
                      <a:pt x="631" y="504"/>
                    </a:lnTo>
                    <a:lnTo>
                      <a:pt x="629" y="496"/>
                    </a:lnTo>
                    <a:lnTo>
                      <a:pt x="628" y="488"/>
                    </a:lnTo>
                    <a:lnTo>
                      <a:pt x="626" y="480"/>
                    </a:lnTo>
                    <a:lnTo>
                      <a:pt x="624" y="472"/>
                    </a:lnTo>
                    <a:lnTo>
                      <a:pt x="622" y="464"/>
                    </a:lnTo>
                    <a:lnTo>
                      <a:pt x="620" y="456"/>
                    </a:lnTo>
                    <a:lnTo>
                      <a:pt x="622" y="448"/>
                    </a:lnTo>
                    <a:lnTo>
                      <a:pt x="624" y="440"/>
                    </a:lnTo>
                    <a:lnTo>
                      <a:pt x="626" y="432"/>
                    </a:lnTo>
                    <a:lnTo>
                      <a:pt x="627" y="424"/>
                    </a:lnTo>
                    <a:lnTo>
                      <a:pt x="629" y="417"/>
                    </a:lnTo>
                    <a:lnTo>
                      <a:pt x="631" y="409"/>
                    </a:lnTo>
                    <a:lnTo>
                      <a:pt x="632" y="401"/>
                    </a:lnTo>
                    <a:lnTo>
                      <a:pt x="633" y="393"/>
                    </a:lnTo>
                    <a:lnTo>
                      <a:pt x="634" y="385"/>
                    </a:lnTo>
                    <a:lnTo>
                      <a:pt x="635" y="378"/>
                    </a:lnTo>
                    <a:lnTo>
                      <a:pt x="636" y="370"/>
                    </a:lnTo>
                    <a:lnTo>
                      <a:pt x="637" y="362"/>
                    </a:lnTo>
                    <a:lnTo>
                      <a:pt x="638" y="355"/>
                    </a:lnTo>
                    <a:lnTo>
                      <a:pt x="639" y="347"/>
                    </a:lnTo>
                    <a:lnTo>
                      <a:pt x="639" y="340"/>
                    </a:lnTo>
                    <a:lnTo>
                      <a:pt x="640" y="333"/>
                    </a:lnTo>
                    <a:lnTo>
                      <a:pt x="640" y="325"/>
                    </a:lnTo>
                    <a:lnTo>
                      <a:pt x="640" y="318"/>
                    </a:lnTo>
                    <a:lnTo>
                      <a:pt x="640" y="311"/>
                    </a:lnTo>
                    <a:lnTo>
                      <a:pt x="640" y="303"/>
                    </a:lnTo>
                    <a:lnTo>
                      <a:pt x="640" y="296"/>
                    </a:lnTo>
                    <a:lnTo>
                      <a:pt x="640" y="289"/>
                    </a:lnTo>
                    <a:lnTo>
                      <a:pt x="640" y="282"/>
                    </a:lnTo>
                    <a:lnTo>
                      <a:pt x="639" y="275"/>
                    </a:lnTo>
                    <a:lnTo>
                      <a:pt x="639" y="268"/>
                    </a:lnTo>
                    <a:lnTo>
                      <a:pt x="638" y="261"/>
                    </a:lnTo>
                    <a:lnTo>
                      <a:pt x="637" y="254"/>
                    </a:lnTo>
                    <a:lnTo>
                      <a:pt x="637" y="248"/>
                    </a:lnTo>
                    <a:lnTo>
                      <a:pt x="636" y="241"/>
                    </a:lnTo>
                    <a:lnTo>
                      <a:pt x="635" y="234"/>
                    </a:lnTo>
                    <a:lnTo>
                      <a:pt x="633" y="228"/>
                    </a:lnTo>
                    <a:lnTo>
                      <a:pt x="632" y="221"/>
                    </a:lnTo>
                    <a:lnTo>
                      <a:pt x="631" y="215"/>
                    </a:lnTo>
                    <a:lnTo>
                      <a:pt x="629" y="209"/>
                    </a:lnTo>
                    <a:lnTo>
                      <a:pt x="628" y="202"/>
                    </a:lnTo>
                    <a:lnTo>
                      <a:pt x="626" y="196"/>
                    </a:lnTo>
                    <a:lnTo>
                      <a:pt x="624" y="190"/>
                    </a:lnTo>
                    <a:lnTo>
                      <a:pt x="622" y="184"/>
                    </a:lnTo>
                    <a:lnTo>
                      <a:pt x="621" y="178"/>
                    </a:lnTo>
                    <a:lnTo>
                      <a:pt x="618" y="172"/>
                    </a:lnTo>
                    <a:lnTo>
                      <a:pt x="616" y="166"/>
                    </a:lnTo>
                    <a:lnTo>
                      <a:pt x="614" y="161"/>
                    </a:lnTo>
                    <a:lnTo>
                      <a:pt x="612" y="155"/>
                    </a:lnTo>
                    <a:lnTo>
                      <a:pt x="609" y="150"/>
                    </a:lnTo>
                    <a:lnTo>
                      <a:pt x="607" y="144"/>
                    </a:lnTo>
                    <a:lnTo>
                      <a:pt x="604" y="139"/>
                    </a:lnTo>
                    <a:lnTo>
                      <a:pt x="601" y="133"/>
                    </a:lnTo>
                    <a:lnTo>
                      <a:pt x="598" y="127"/>
                    </a:lnTo>
                    <a:lnTo>
                      <a:pt x="594" y="121"/>
                    </a:lnTo>
                    <a:lnTo>
                      <a:pt x="590" y="115"/>
                    </a:lnTo>
                    <a:lnTo>
                      <a:pt x="586" y="110"/>
                    </a:lnTo>
                    <a:lnTo>
                      <a:pt x="582" y="104"/>
                    </a:lnTo>
                    <a:lnTo>
                      <a:pt x="578" y="98"/>
                    </a:lnTo>
                    <a:lnTo>
                      <a:pt x="574" y="93"/>
                    </a:lnTo>
                    <a:lnTo>
                      <a:pt x="569" y="88"/>
                    </a:lnTo>
                    <a:lnTo>
                      <a:pt x="565" y="83"/>
                    </a:lnTo>
                    <a:lnTo>
                      <a:pt x="560" y="78"/>
                    </a:lnTo>
                    <a:lnTo>
                      <a:pt x="555" y="73"/>
                    </a:lnTo>
                    <a:lnTo>
                      <a:pt x="550" y="68"/>
                    </a:lnTo>
                    <a:lnTo>
                      <a:pt x="545" y="63"/>
                    </a:lnTo>
                    <a:lnTo>
                      <a:pt x="540" y="59"/>
                    </a:lnTo>
                    <a:lnTo>
                      <a:pt x="535" y="55"/>
                    </a:lnTo>
                    <a:lnTo>
                      <a:pt x="530" y="51"/>
                    </a:lnTo>
                    <a:lnTo>
                      <a:pt x="524" y="47"/>
                    </a:lnTo>
                    <a:lnTo>
                      <a:pt x="518" y="43"/>
                    </a:lnTo>
                    <a:lnTo>
                      <a:pt x="513" y="39"/>
                    </a:lnTo>
                    <a:lnTo>
                      <a:pt x="507" y="36"/>
                    </a:lnTo>
                    <a:lnTo>
                      <a:pt x="501" y="32"/>
                    </a:lnTo>
                    <a:lnTo>
                      <a:pt x="495" y="29"/>
                    </a:lnTo>
                    <a:lnTo>
                      <a:pt x="489" y="26"/>
                    </a:lnTo>
                    <a:lnTo>
                      <a:pt x="483" y="23"/>
                    </a:lnTo>
                    <a:lnTo>
                      <a:pt x="476" y="20"/>
                    </a:lnTo>
                    <a:lnTo>
                      <a:pt x="470" y="18"/>
                    </a:lnTo>
                    <a:lnTo>
                      <a:pt x="463" y="15"/>
                    </a:lnTo>
                    <a:lnTo>
                      <a:pt x="457" y="13"/>
                    </a:lnTo>
                    <a:lnTo>
                      <a:pt x="450" y="11"/>
                    </a:lnTo>
                    <a:lnTo>
                      <a:pt x="443" y="9"/>
                    </a:lnTo>
                    <a:lnTo>
                      <a:pt x="436" y="8"/>
                    </a:lnTo>
                    <a:lnTo>
                      <a:pt x="429" y="6"/>
                    </a:lnTo>
                    <a:lnTo>
                      <a:pt x="422" y="5"/>
                    </a:lnTo>
                    <a:lnTo>
                      <a:pt x="415" y="3"/>
                    </a:lnTo>
                    <a:lnTo>
                      <a:pt x="408" y="2"/>
                    </a:lnTo>
                    <a:lnTo>
                      <a:pt x="401" y="2"/>
                    </a:lnTo>
                    <a:lnTo>
                      <a:pt x="393" y="1"/>
                    </a:lnTo>
                    <a:lnTo>
                      <a:pt x="386" y="0"/>
                    </a:lnTo>
                    <a:lnTo>
                      <a:pt x="378" y="0"/>
                    </a:lnTo>
                    <a:lnTo>
                      <a:pt x="371" y="0"/>
                    </a:lnTo>
                    <a:lnTo>
                      <a:pt x="364" y="0"/>
                    </a:lnTo>
                    <a:lnTo>
                      <a:pt x="356" y="0"/>
                    </a:lnTo>
                    <a:lnTo>
                      <a:pt x="349" y="1"/>
                    </a:lnTo>
                    <a:lnTo>
                      <a:pt x="342" y="2"/>
                    </a:lnTo>
                    <a:lnTo>
                      <a:pt x="335" y="2"/>
                    </a:lnTo>
                    <a:lnTo>
                      <a:pt x="328" y="3"/>
                    </a:lnTo>
                    <a:lnTo>
                      <a:pt x="321" y="4"/>
                    </a:lnTo>
                    <a:lnTo>
                      <a:pt x="314" y="5"/>
                    </a:lnTo>
                    <a:lnTo>
                      <a:pt x="308" y="7"/>
                    </a:lnTo>
                    <a:lnTo>
                      <a:pt x="301" y="8"/>
                    </a:lnTo>
                    <a:lnTo>
                      <a:pt x="294" y="10"/>
                    </a:lnTo>
                    <a:lnTo>
                      <a:pt x="287" y="12"/>
                    </a:lnTo>
                    <a:lnTo>
                      <a:pt x="281" y="14"/>
                    </a:lnTo>
                    <a:lnTo>
                      <a:pt x="274" y="16"/>
                    </a:lnTo>
                    <a:lnTo>
                      <a:pt x="267" y="18"/>
                    </a:lnTo>
                    <a:lnTo>
                      <a:pt x="261" y="21"/>
                    </a:lnTo>
                    <a:lnTo>
                      <a:pt x="254" y="23"/>
                    </a:lnTo>
                    <a:lnTo>
                      <a:pt x="248" y="26"/>
                    </a:lnTo>
                    <a:lnTo>
                      <a:pt x="242" y="29"/>
                    </a:lnTo>
                    <a:lnTo>
                      <a:pt x="235" y="32"/>
                    </a:lnTo>
                    <a:lnTo>
                      <a:pt x="229" y="35"/>
                    </a:lnTo>
                    <a:lnTo>
                      <a:pt x="223" y="38"/>
                    </a:lnTo>
                    <a:lnTo>
                      <a:pt x="217" y="41"/>
                    </a:lnTo>
                    <a:lnTo>
                      <a:pt x="210" y="45"/>
                    </a:lnTo>
                    <a:lnTo>
                      <a:pt x="204" y="48"/>
                    </a:lnTo>
                    <a:lnTo>
                      <a:pt x="198" y="52"/>
                    </a:lnTo>
                    <a:lnTo>
                      <a:pt x="193" y="56"/>
                    </a:lnTo>
                    <a:lnTo>
                      <a:pt x="187" y="60"/>
                    </a:lnTo>
                    <a:lnTo>
                      <a:pt x="181" y="64"/>
                    </a:lnTo>
                    <a:lnTo>
                      <a:pt x="175" y="68"/>
                    </a:lnTo>
                    <a:lnTo>
                      <a:pt x="170" y="73"/>
                    </a:lnTo>
                    <a:lnTo>
                      <a:pt x="164" y="77"/>
                    </a:lnTo>
                    <a:lnTo>
                      <a:pt x="159" y="82"/>
                    </a:lnTo>
                    <a:lnTo>
                      <a:pt x="153" y="87"/>
                    </a:lnTo>
                    <a:lnTo>
                      <a:pt x="148" y="91"/>
                    </a:lnTo>
                    <a:lnTo>
                      <a:pt x="142" y="96"/>
                    </a:lnTo>
                    <a:lnTo>
                      <a:pt x="137" y="101"/>
                    </a:lnTo>
                    <a:lnTo>
                      <a:pt x="132" y="107"/>
                    </a:lnTo>
                    <a:lnTo>
                      <a:pt x="127" y="112"/>
                    </a:lnTo>
                    <a:lnTo>
                      <a:pt x="122" y="117"/>
                    </a:lnTo>
                    <a:lnTo>
                      <a:pt x="117" y="123"/>
                    </a:lnTo>
                    <a:lnTo>
                      <a:pt x="112" y="128"/>
                    </a:lnTo>
                    <a:lnTo>
                      <a:pt x="108" y="134"/>
                    </a:lnTo>
                    <a:lnTo>
                      <a:pt x="103" y="139"/>
                    </a:lnTo>
                    <a:lnTo>
                      <a:pt x="99" y="144"/>
                    </a:lnTo>
                    <a:lnTo>
                      <a:pt x="95" y="150"/>
                    </a:lnTo>
                    <a:lnTo>
                      <a:pt x="91" y="155"/>
                    </a:lnTo>
                    <a:lnTo>
                      <a:pt x="87" y="161"/>
                    </a:lnTo>
                    <a:lnTo>
                      <a:pt x="84" y="166"/>
                    </a:lnTo>
                    <a:lnTo>
                      <a:pt x="80" y="172"/>
                    </a:lnTo>
                    <a:lnTo>
                      <a:pt x="76" y="178"/>
                    </a:lnTo>
                    <a:lnTo>
                      <a:pt x="73" y="183"/>
                    </a:lnTo>
                    <a:lnTo>
                      <a:pt x="69" y="189"/>
                    </a:lnTo>
                    <a:lnTo>
                      <a:pt x="66" y="195"/>
                    </a:lnTo>
                    <a:lnTo>
                      <a:pt x="62" y="201"/>
                    </a:lnTo>
                    <a:lnTo>
                      <a:pt x="59" y="207"/>
                    </a:lnTo>
                    <a:lnTo>
                      <a:pt x="56" y="213"/>
                    </a:lnTo>
                    <a:lnTo>
                      <a:pt x="53" y="220"/>
                    </a:lnTo>
                    <a:lnTo>
                      <a:pt x="50" y="226"/>
                    </a:lnTo>
                    <a:lnTo>
                      <a:pt x="47" y="232"/>
                    </a:lnTo>
                    <a:lnTo>
                      <a:pt x="44" y="239"/>
                    </a:lnTo>
                    <a:lnTo>
                      <a:pt x="41" y="245"/>
                    </a:lnTo>
                    <a:lnTo>
                      <a:pt x="38" y="252"/>
                    </a:lnTo>
                    <a:lnTo>
                      <a:pt x="36" y="258"/>
                    </a:lnTo>
                    <a:lnTo>
                      <a:pt x="33" y="265"/>
                    </a:lnTo>
                    <a:lnTo>
                      <a:pt x="31" y="271"/>
                    </a:lnTo>
                    <a:lnTo>
                      <a:pt x="28" y="278"/>
                    </a:lnTo>
                    <a:lnTo>
                      <a:pt x="26" y="285"/>
                    </a:lnTo>
                    <a:lnTo>
                      <a:pt x="24" y="292"/>
                    </a:lnTo>
                    <a:lnTo>
                      <a:pt x="22" y="299"/>
                    </a:lnTo>
                    <a:lnTo>
                      <a:pt x="20" y="306"/>
                    </a:lnTo>
                    <a:lnTo>
                      <a:pt x="18" y="313"/>
                    </a:lnTo>
                    <a:lnTo>
                      <a:pt x="16" y="320"/>
                    </a:lnTo>
                    <a:lnTo>
                      <a:pt x="15" y="327"/>
                    </a:lnTo>
                    <a:lnTo>
                      <a:pt x="13" y="334"/>
                    </a:lnTo>
                    <a:lnTo>
                      <a:pt x="11" y="341"/>
                    </a:lnTo>
                    <a:lnTo>
                      <a:pt x="10" y="349"/>
                    </a:lnTo>
                    <a:lnTo>
                      <a:pt x="9" y="356"/>
                    </a:lnTo>
                    <a:lnTo>
                      <a:pt x="7" y="363"/>
                    </a:lnTo>
                    <a:lnTo>
                      <a:pt x="6" y="371"/>
                    </a:lnTo>
                    <a:lnTo>
                      <a:pt x="5" y="378"/>
                    </a:lnTo>
                    <a:lnTo>
                      <a:pt x="4" y="385"/>
                    </a:lnTo>
                    <a:lnTo>
                      <a:pt x="3" y="393"/>
                    </a:lnTo>
                    <a:lnTo>
                      <a:pt x="3" y="400"/>
                    </a:lnTo>
                    <a:lnTo>
                      <a:pt x="2" y="408"/>
                    </a:lnTo>
                    <a:lnTo>
                      <a:pt x="1" y="416"/>
                    </a:lnTo>
                    <a:lnTo>
                      <a:pt x="1" y="423"/>
                    </a:lnTo>
                    <a:lnTo>
                      <a:pt x="1" y="431"/>
                    </a:lnTo>
                    <a:lnTo>
                      <a:pt x="0" y="439"/>
                    </a:lnTo>
                    <a:lnTo>
                      <a:pt x="0" y="446"/>
                    </a:lnTo>
                    <a:lnTo>
                      <a:pt x="0" y="454"/>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57" name="Freeform 481"/>
              <p:cNvSpPr>
                <a:spLocks/>
              </p:cNvSpPr>
              <p:nvPr/>
            </p:nvSpPr>
            <p:spPr bwMode="auto">
              <a:xfrm>
                <a:off x="2302" y="1536"/>
                <a:ext cx="740" cy="1003"/>
              </a:xfrm>
              <a:custGeom>
                <a:avLst/>
                <a:gdLst>
                  <a:gd name="T0" fmla="*/ 2593 w 575"/>
                  <a:gd name="T1" fmla="*/ 176698 h 810"/>
                  <a:gd name="T2" fmla="*/ 7943 w 575"/>
                  <a:gd name="T3" fmla="*/ 194145 h 810"/>
                  <a:gd name="T4" fmla="*/ 19513 w 575"/>
                  <a:gd name="T5" fmla="*/ 211326 h 810"/>
                  <a:gd name="T6" fmla="*/ 34978 w 575"/>
                  <a:gd name="T7" fmla="*/ 227960 h 810"/>
                  <a:gd name="T8" fmla="*/ 53527 w 575"/>
                  <a:gd name="T9" fmla="*/ 242595 h 810"/>
                  <a:gd name="T10" fmla="*/ 76919 w 575"/>
                  <a:gd name="T11" fmla="*/ 257180 h 810"/>
                  <a:gd name="T12" fmla="*/ 104325 w 575"/>
                  <a:gd name="T13" fmla="*/ 270301 h 810"/>
                  <a:gd name="T14" fmla="*/ 130352 w 575"/>
                  <a:gd name="T15" fmla="*/ 281167 h 810"/>
                  <a:gd name="T16" fmla="*/ 167392 w 575"/>
                  <a:gd name="T17" fmla="*/ 292953 h 810"/>
                  <a:gd name="T18" fmla="*/ 206439 w 575"/>
                  <a:gd name="T19" fmla="*/ 302772 h 810"/>
                  <a:gd name="T20" fmla="*/ 250080 w 575"/>
                  <a:gd name="T21" fmla="*/ 310598 h 810"/>
                  <a:gd name="T22" fmla="*/ 294090 w 575"/>
                  <a:gd name="T23" fmla="*/ 316554 h 810"/>
                  <a:gd name="T24" fmla="*/ 341599 w 575"/>
                  <a:gd name="T25" fmla="*/ 320206 h 810"/>
                  <a:gd name="T26" fmla="*/ 390280 w 575"/>
                  <a:gd name="T27" fmla="*/ 321329 h 810"/>
                  <a:gd name="T28" fmla="*/ 433577 w 575"/>
                  <a:gd name="T29" fmla="*/ 320409 h 810"/>
                  <a:gd name="T30" fmla="*/ 483620 w 575"/>
                  <a:gd name="T31" fmla="*/ 316554 h 810"/>
                  <a:gd name="T32" fmla="*/ 526150 w 575"/>
                  <a:gd name="T33" fmla="*/ 309838 h 810"/>
                  <a:gd name="T34" fmla="*/ 566301 w 575"/>
                  <a:gd name="T35" fmla="*/ 301155 h 810"/>
                  <a:gd name="T36" fmla="*/ 600113 w 575"/>
                  <a:gd name="T37" fmla="*/ 289777 h 810"/>
                  <a:gd name="T38" fmla="*/ 629104 w 575"/>
                  <a:gd name="T39" fmla="*/ 276376 h 810"/>
                  <a:gd name="T40" fmla="*/ 644747 w 575"/>
                  <a:gd name="T41" fmla="*/ 265109 h 810"/>
                  <a:gd name="T42" fmla="*/ 658875 w 575"/>
                  <a:gd name="T43" fmla="*/ 251317 h 810"/>
                  <a:gd name="T44" fmla="*/ 667134 w 575"/>
                  <a:gd name="T45" fmla="*/ 236582 h 810"/>
                  <a:gd name="T46" fmla="*/ 671304 w 575"/>
                  <a:gd name="T47" fmla="*/ 219755 h 810"/>
                  <a:gd name="T48" fmla="*/ 668520 w 575"/>
                  <a:gd name="T49" fmla="*/ 202777 h 810"/>
                  <a:gd name="T50" fmla="*/ 662530 w 575"/>
                  <a:gd name="T51" fmla="*/ 184397 h 810"/>
                  <a:gd name="T52" fmla="*/ 651658 w 575"/>
                  <a:gd name="T53" fmla="*/ 165145 h 810"/>
                  <a:gd name="T54" fmla="*/ 656272 w 575"/>
                  <a:gd name="T55" fmla="*/ 149770 h 810"/>
                  <a:gd name="T56" fmla="*/ 664691 w 575"/>
                  <a:gd name="T57" fmla="*/ 131100 h 810"/>
                  <a:gd name="T58" fmla="*/ 669135 w 575"/>
                  <a:gd name="T59" fmla="*/ 113214 h 810"/>
                  <a:gd name="T60" fmla="*/ 668520 w 575"/>
                  <a:gd name="T61" fmla="*/ 95923 h 810"/>
                  <a:gd name="T62" fmla="*/ 662530 w 575"/>
                  <a:gd name="T63" fmla="*/ 80171 h 810"/>
                  <a:gd name="T64" fmla="*/ 651966 w 575"/>
                  <a:gd name="T65" fmla="*/ 65100 h 810"/>
                  <a:gd name="T66" fmla="*/ 636000 w 575"/>
                  <a:gd name="T67" fmla="*/ 51583 h 810"/>
                  <a:gd name="T68" fmla="*/ 617438 w 575"/>
                  <a:gd name="T69" fmla="*/ 40162 h 810"/>
                  <a:gd name="T70" fmla="*/ 588010 w 575"/>
                  <a:gd name="T71" fmla="*/ 27168 h 810"/>
                  <a:gd name="T72" fmla="*/ 550941 w 575"/>
                  <a:gd name="T73" fmla="*/ 16541 h 810"/>
                  <a:gd name="T74" fmla="*/ 509478 w 575"/>
                  <a:gd name="T75" fmla="*/ 8683 h 810"/>
                  <a:gd name="T76" fmla="*/ 464508 w 575"/>
                  <a:gd name="T77" fmla="*/ 3333 h 810"/>
                  <a:gd name="T78" fmla="*/ 414197 w 575"/>
                  <a:gd name="T79" fmla="*/ 1 h 810"/>
                  <a:gd name="T80" fmla="*/ 370821 w 575"/>
                  <a:gd name="T81" fmla="*/ 0 h 810"/>
                  <a:gd name="T82" fmla="*/ 322576 w 575"/>
                  <a:gd name="T83" fmla="*/ 1896 h 810"/>
                  <a:gd name="T84" fmla="*/ 275863 w 575"/>
                  <a:gd name="T85" fmla="*/ 6835 h 810"/>
                  <a:gd name="T86" fmla="*/ 231419 w 575"/>
                  <a:gd name="T87" fmla="*/ 13358 h 810"/>
                  <a:gd name="T88" fmla="*/ 190419 w 575"/>
                  <a:gd name="T89" fmla="*/ 21940 h 810"/>
                  <a:gd name="T90" fmla="*/ 151575 w 575"/>
                  <a:gd name="T91" fmla="*/ 33175 h 810"/>
                  <a:gd name="T92" fmla="*/ 117324 w 575"/>
                  <a:gd name="T93" fmla="*/ 45426 h 810"/>
                  <a:gd name="T94" fmla="*/ 92495 w 575"/>
                  <a:gd name="T95" fmla="*/ 56250 h 810"/>
                  <a:gd name="T96" fmla="*/ 66576 w 575"/>
                  <a:gd name="T97" fmla="*/ 69653 h 810"/>
                  <a:gd name="T98" fmla="*/ 45015 w 575"/>
                  <a:gd name="T99" fmla="*/ 84742 h 810"/>
                  <a:gd name="T100" fmla="*/ 28040 w 575"/>
                  <a:gd name="T101" fmla="*/ 100026 h 810"/>
                  <a:gd name="T102" fmla="*/ 13155 w 575"/>
                  <a:gd name="T103" fmla="*/ 116819 h 810"/>
                  <a:gd name="T104" fmla="*/ 4295 w 575"/>
                  <a:gd name="T105" fmla="*/ 134482 h 810"/>
                  <a:gd name="T106" fmla="*/ 0 w 575"/>
                  <a:gd name="T107" fmla="*/ 151948 h 8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5"/>
                  <a:gd name="T163" fmla="*/ 0 h 810"/>
                  <a:gd name="T164" fmla="*/ 575 w 575"/>
                  <a:gd name="T165" fmla="*/ 810 h 8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5" h="810">
                    <a:moveTo>
                      <a:pt x="0" y="406"/>
                    </a:moveTo>
                    <a:lnTo>
                      <a:pt x="0" y="414"/>
                    </a:lnTo>
                    <a:lnTo>
                      <a:pt x="0" y="422"/>
                    </a:lnTo>
                    <a:lnTo>
                      <a:pt x="1" y="429"/>
                    </a:lnTo>
                    <a:lnTo>
                      <a:pt x="1" y="437"/>
                    </a:lnTo>
                    <a:lnTo>
                      <a:pt x="2" y="445"/>
                    </a:lnTo>
                    <a:lnTo>
                      <a:pt x="2" y="452"/>
                    </a:lnTo>
                    <a:lnTo>
                      <a:pt x="3" y="460"/>
                    </a:lnTo>
                    <a:lnTo>
                      <a:pt x="4" y="467"/>
                    </a:lnTo>
                    <a:lnTo>
                      <a:pt x="5" y="475"/>
                    </a:lnTo>
                    <a:lnTo>
                      <a:pt x="6" y="482"/>
                    </a:lnTo>
                    <a:lnTo>
                      <a:pt x="7" y="489"/>
                    </a:lnTo>
                    <a:lnTo>
                      <a:pt x="8" y="497"/>
                    </a:lnTo>
                    <a:lnTo>
                      <a:pt x="10" y="504"/>
                    </a:lnTo>
                    <a:lnTo>
                      <a:pt x="11" y="511"/>
                    </a:lnTo>
                    <a:lnTo>
                      <a:pt x="13" y="518"/>
                    </a:lnTo>
                    <a:lnTo>
                      <a:pt x="15" y="525"/>
                    </a:lnTo>
                    <a:lnTo>
                      <a:pt x="17" y="532"/>
                    </a:lnTo>
                    <a:lnTo>
                      <a:pt x="18" y="539"/>
                    </a:lnTo>
                    <a:lnTo>
                      <a:pt x="21" y="546"/>
                    </a:lnTo>
                    <a:lnTo>
                      <a:pt x="23" y="553"/>
                    </a:lnTo>
                    <a:lnTo>
                      <a:pt x="25" y="560"/>
                    </a:lnTo>
                    <a:lnTo>
                      <a:pt x="27" y="567"/>
                    </a:lnTo>
                    <a:lnTo>
                      <a:pt x="30" y="574"/>
                    </a:lnTo>
                    <a:lnTo>
                      <a:pt x="32" y="580"/>
                    </a:lnTo>
                    <a:lnTo>
                      <a:pt x="35" y="587"/>
                    </a:lnTo>
                    <a:lnTo>
                      <a:pt x="38" y="593"/>
                    </a:lnTo>
                    <a:lnTo>
                      <a:pt x="40" y="600"/>
                    </a:lnTo>
                    <a:lnTo>
                      <a:pt x="43" y="606"/>
                    </a:lnTo>
                    <a:lnTo>
                      <a:pt x="46" y="611"/>
                    </a:lnTo>
                    <a:lnTo>
                      <a:pt x="49" y="618"/>
                    </a:lnTo>
                    <a:lnTo>
                      <a:pt x="53" y="624"/>
                    </a:lnTo>
                    <a:lnTo>
                      <a:pt x="56" y="630"/>
                    </a:lnTo>
                    <a:lnTo>
                      <a:pt x="59" y="636"/>
                    </a:lnTo>
                    <a:lnTo>
                      <a:pt x="63" y="642"/>
                    </a:lnTo>
                    <a:lnTo>
                      <a:pt x="66" y="648"/>
                    </a:lnTo>
                    <a:lnTo>
                      <a:pt x="70" y="653"/>
                    </a:lnTo>
                    <a:lnTo>
                      <a:pt x="74" y="659"/>
                    </a:lnTo>
                    <a:lnTo>
                      <a:pt x="77" y="665"/>
                    </a:lnTo>
                    <a:lnTo>
                      <a:pt x="81" y="670"/>
                    </a:lnTo>
                    <a:lnTo>
                      <a:pt x="85" y="676"/>
                    </a:lnTo>
                    <a:lnTo>
                      <a:pt x="89" y="681"/>
                    </a:lnTo>
                    <a:lnTo>
                      <a:pt x="93" y="686"/>
                    </a:lnTo>
                    <a:lnTo>
                      <a:pt x="98" y="691"/>
                    </a:lnTo>
                    <a:lnTo>
                      <a:pt x="102" y="697"/>
                    </a:lnTo>
                    <a:lnTo>
                      <a:pt x="107" y="702"/>
                    </a:lnTo>
                    <a:lnTo>
                      <a:pt x="112" y="708"/>
                    </a:lnTo>
                    <a:lnTo>
                      <a:pt x="117" y="713"/>
                    </a:lnTo>
                    <a:lnTo>
                      <a:pt x="122" y="718"/>
                    </a:lnTo>
                    <a:lnTo>
                      <a:pt x="127" y="723"/>
                    </a:lnTo>
                    <a:lnTo>
                      <a:pt x="132" y="728"/>
                    </a:lnTo>
                    <a:lnTo>
                      <a:pt x="138" y="733"/>
                    </a:lnTo>
                    <a:lnTo>
                      <a:pt x="143" y="737"/>
                    </a:lnTo>
                    <a:lnTo>
                      <a:pt x="149" y="742"/>
                    </a:lnTo>
                    <a:lnTo>
                      <a:pt x="154" y="746"/>
                    </a:lnTo>
                    <a:lnTo>
                      <a:pt x="160" y="750"/>
                    </a:lnTo>
                    <a:lnTo>
                      <a:pt x="165" y="754"/>
                    </a:lnTo>
                    <a:lnTo>
                      <a:pt x="171" y="758"/>
                    </a:lnTo>
                    <a:lnTo>
                      <a:pt x="177" y="762"/>
                    </a:lnTo>
                    <a:lnTo>
                      <a:pt x="183" y="766"/>
                    </a:lnTo>
                    <a:lnTo>
                      <a:pt x="189" y="770"/>
                    </a:lnTo>
                    <a:lnTo>
                      <a:pt x="195" y="773"/>
                    </a:lnTo>
                    <a:lnTo>
                      <a:pt x="201" y="776"/>
                    </a:lnTo>
                    <a:lnTo>
                      <a:pt x="207" y="779"/>
                    </a:lnTo>
                    <a:lnTo>
                      <a:pt x="214" y="782"/>
                    </a:lnTo>
                    <a:lnTo>
                      <a:pt x="220" y="785"/>
                    </a:lnTo>
                    <a:lnTo>
                      <a:pt x="226" y="788"/>
                    </a:lnTo>
                    <a:lnTo>
                      <a:pt x="233" y="791"/>
                    </a:lnTo>
                    <a:lnTo>
                      <a:pt x="239" y="793"/>
                    </a:lnTo>
                    <a:lnTo>
                      <a:pt x="246" y="795"/>
                    </a:lnTo>
                    <a:lnTo>
                      <a:pt x="252" y="797"/>
                    </a:lnTo>
                    <a:lnTo>
                      <a:pt x="259" y="799"/>
                    </a:lnTo>
                    <a:lnTo>
                      <a:pt x="265" y="801"/>
                    </a:lnTo>
                    <a:lnTo>
                      <a:pt x="272" y="803"/>
                    </a:lnTo>
                    <a:lnTo>
                      <a:pt x="279" y="804"/>
                    </a:lnTo>
                    <a:lnTo>
                      <a:pt x="286" y="805"/>
                    </a:lnTo>
                    <a:lnTo>
                      <a:pt x="292" y="806"/>
                    </a:lnTo>
                    <a:lnTo>
                      <a:pt x="299" y="807"/>
                    </a:lnTo>
                    <a:lnTo>
                      <a:pt x="306" y="808"/>
                    </a:lnTo>
                    <a:lnTo>
                      <a:pt x="313" y="809"/>
                    </a:lnTo>
                    <a:lnTo>
                      <a:pt x="320" y="809"/>
                    </a:lnTo>
                    <a:lnTo>
                      <a:pt x="327" y="809"/>
                    </a:lnTo>
                    <a:lnTo>
                      <a:pt x="334" y="809"/>
                    </a:lnTo>
                    <a:lnTo>
                      <a:pt x="342" y="809"/>
                    </a:lnTo>
                    <a:lnTo>
                      <a:pt x="349" y="809"/>
                    </a:lnTo>
                    <a:lnTo>
                      <a:pt x="357" y="808"/>
                    </a:lnTo>
                    <a:lnTo>
                      <a:pt x="364" y="808"/>
                    </a:lnTo>
                    <a:lnTo>
                      <a:pt x="371" y="807"/>
                    </a:lnTo>
                    <a:lnTo>
                      <a:pt x="379" y="806"/>
                    </a:lnTo>
                    <a:lnTo>
                      <a:pt x="386" y="804"/>
                    </a:lnTo>
                    <a:lnTo>
                      <a:pt x="393" y="803"/>
                    </a:lnTo>
                    <a:lnTo>
                      <a:pt x="400" y="801"/>
                    </a:lnTo>
                    <a:lnTo>
                      <a:pt x="406" y="799"/>
                    </a:lnTo>
                    <a:lnTo>
                      <a:pt x="413" y="797"/>
                    </a:lnTo>
                    <a:lnTo>
                      <a:pt x="420" y="795"/>
                    </a:lnTo>
                    <a:lnTo>
                      <a:pt x="426" y="792"/>
                    </a:lnTo>
                    <a:lnTo>
                      <a:pt x="433" y="790"/>
                    </a:lnTo>
                    <a:lnTo>
                      <a:pt x="439" y="787"/>
                    </a:lnTo>
                    <a:lnTo>
                      <a:pt x="445" y="784"/>
                    </a:lnTo>
                    <a:lnTo>
                      <a:pt x="451" y="781"/>
                    </a:lnTo>
                    <a:lnTo>
                      <a:pt x="457" y="777"/>
                    </a:lnTo>
                    <a:lnTo>
                      <a:pt x="463" y="774"/>
                    </a:lnTo>
                    <a:lnTo>
                      <a:pt x="469" y="770"/>
                    </a:lnTo>
                    <a:lnTo>
                      <a:pt x="474" y="766"/>
                    </a:lnTo>
                    <a:lnTo>
                      <a:pt x="480" y="762"/>
                    </a:lnTo>
                    <a:lnTo>
                      <a:pt x="485" y="758"/>
                    </a:lnTo>
                    <a:lnTo>
                      <a:pt x="490" y="754"/>
                    </a:lnTo>
                    <a:lnTo>
                      <a:pt x="495" y="750"/>
                    </a:lnTo>
                    <a:lnTo>
                      <a:pt x="500" y="745"/>
                    </a:lnTo>
                    <a:lnTo>
                      <a:pt x="505" y="740"/>
                    </a:lnTo>
                    <a:lnTo>
                      <a:pt x="509" y="735"/>
                    </a:lnTo>
                    <a:lnTo>
                      <a:pt x="514" y="730"/>
                    </a:lnTo>
                    <a:lnTo>
                      <a:pt x="518" y="725"/>
                    </a:lnTo>
                    <a:lnTo>
                      <a:pt x="523" y="719"/>
                    </a:lnTo>
                    <a:lnTo>
                      <a:pt x="527" y="714"/>
                    </a:lnTo>
                    <a:lnTo>
                      <a:pt x="530" y="708"/>
                    </a:lnTo>
                    <a:lnTo>
                      <a:pt x="534" y="702"/>
                    </a:lnTo>
                    <a:lnTo>
                      <a:pt x="538" y="696"/>
                    </a:lnTo>
                    <a:lnTo>
                      <a:pt x="541" y="690"/>
                    </a:lnTo>
                    <a:lnTo>
                      <a:pt x="544" y="685"/>
                    </a:lnTo>
                    <a:lnTo>
                      <a:pt x="547" y="680"/>
                    </a:lnTo>
                    <a:lnTo>
                      <a:pt x="549" y="674"/>
                    </a:lnTo>
                    <a:lnTo>
                      <a:pt x="552" y="668"/>
                    </a:lnTo>
                    <a:lnTo>
                      <a:pt x="554" y="663"/>
                    </a:lnTo>
                    <a:lnTo>
                      <a:pt x="556" y="657"/>
                    </a:lnTo>
                    <a:lnTo>
                      <a:pt x="558" y="651"/>
                    </a:lnTo>
                    <a:lnTo>
                      <a:pt x="560" y="645"/>
                    </a:lnTo>
                    <a:lnTo>
                      <a:pt x="562" y="639"/>
                    </a:lnTo>
                    <a:lnTo>
                      <a:pt x="563" y="633"/>
                    </a:lnTo>
                    <a:lnTo>
                      <a:pt x="565" y="627"/>
                    </a:lnTo>
                    <a:lnTo>
                      <a:pt x="566" y="620"/>
                    </a:lnTo>
                    <a:lnTo>
                      <a:pt x="568" y="614"/>
                    </a:lnTo>
                    <a:lnTo>
                      <a:pt x="569" y="608"/>
                    </a:lnTo>
                    <a:lnTo>
                      <a:pt x="570" y="602"/>
                    </a:lnTo>
                    <a:lnTo>
                      <a:pt x="571" y="595"/>
                    </a:lnTo>
                    <a:lnTo>
                      <a:pt x="572" y="588"/>
                    </a:lnTo>
                    <a:lnTo>
                      <a:pt x="572" y="582"/>
                    </a:lnTo>
                    <a:lnTo>
                      <a:pt x="573" y="575"/>
                    </a:lnTo>
                    <a:lnTo>
                      <a:pt x="573" y="568"/>
                    </a:lnTo>
                    <a:lnTo>
                      <a:pt x="574" y="561"/>
                    </a:lnTo>
                    <a:lnTo>
                      <a:pt x="574" y="554"/>
                    </a:lnTo>
                    <a:lnTo>
                      <a:pt x="574" y="546"/>
                    </a:lnTo>
                    <a:lnTo>
                      <a:pt x="574" y="539"/>
                    </a:lnTo>
                    <a:lnTo>
                      <a:pt x="574" y="532"/>
                    </a:lnTo>
                    <a:lnTo>
                      <a:pt x="573" y="525"/>
                    </a:lnTo>
                    <a:lnTo>
                      <a:pt x="573" y="517"/>
                    </a:lnTo>
                    <a:lnTo>
                      <a:pt x="572" y="510"/>
                    </a:lnTo>
                    <a:lnTo>
                      <a:pt x="572" y="502"/>
                    </a:lnTo>
                    <a:lnTo>
                      <a:pt x="571" y="495"/>
                    </a:lnTo>
                    <a:lnTo>
                      <a:pt x="570" y="487"/>
                    </a:lnTo>
                    <a:lnTo>
                      <a:pt x="569" y="479"/>
                    </a:lnTo>
                    <a:lnTo>
                      <a:pt x="568" y="472"/>
                    </a:lnTo>
                    <a:lnTo>
                      <a:pt x="567" y="464"/>
                    </a:lnTo>
                    <a:lnTo>
                      <a:pt x="565" y="456"/>
                    </a:lnTo>
                    <a:lnTo>
                      <a:pt x="564" y="448"/>
                    </a:lnTo>
                    <a:lnTo>
                      <a:pt x="562" y="440"/>
                    </a:lnTo>
                    <a:lnTo>
                      <a:pt x="561" y="432"/>
                    </a:lnTo>
                    <a:lnTo>
                      <a:pt x="559" y="424"/>
                    </a:lnTo>
                    <a:lnTo>
                      <a:pt x="557" y="416"/>
                    </a:lnTo>
                    <a:lnTo>
                      <a:pt x="555" y="408"/>
                    </a:lnTo>
                    <a:lnTo>
                      <a:pt x="557" y="400"/>
                    </a:lnTo>
                    <a:lnTo>
                      <a:pt x="559" y="392"/>
                    </a:lnTo>
                    <a:lnTo>
                      <a:pt x="560" y="385"/>
                    </a:lnTo>
                    <a:lnTo>
                      <a:pt x="562" y="377"/>
                    </a:lnTo>
                    <a:lnTo>
                      <a:pt x="564" y="369"/>
                    </a:lnTo>
                    <a:lnTo>
                      <a:pt x="565" y="361"/>
                    </a:lnTo>
                    <a:lnTo>
                      <a:pt x="566" y="353"/>
                    </a:lnTo>
                    <a:lnTo>
                      <a:pt x="567" y="345"/>
                    </a:lnTo>
                    <a:lnTo>
                      <a:pt x="568" y="338"/>
                    </a:lnTo>
                    <a:lnTo>
                      <a:pt x="569" y="330"/>
                    </a:lnTo>
                    <a:lnTo>
                      <a:pt x="570" y="322"/>
                    </a:lnTo>
                    <a:lnTo>
                      <a:pt x="571" y="315"/>
                    </a:lnTo>
                    <a:lnTo>
                      <a:pt x="571" y="307"/>
                    </a:lnTo>
                    <a:lnTo>
                      <a:pt x="572" y="300"/>
                    </a:lnTo>
                    <a:lnTo>
                      <a:pt x="572" y="292"/>
                    </a:lnTo>
                    <a:lnTo>
                      <a:pt x="573" y="285"/>
                    </a:lnTo>
                    <a:lnTo>
                      <a:pt x="573" y="278"/>
                    </a:lnTo>
                    <a:lnTo>
                      <a:pt x="573" y="271"/>
                    </a:lnTo>
                    <a:lnTo>
                      <a:pt x="573" y="263"/>
                    </a:lnTo>
                    <a:lnTo>
                      <a:pt x="573" y="256"/>
                    </a:lnTo>
                    <a:lnTo>
                      <a:pt x="572" y="249"/>
                    </a:lnTo>
                    <a:lnTo>
                      <a:pt x="572" y="242"/>
                    </a:lnTo>
                    <a:lnTo>
                      <a:pt x="571" y="235"/>
                    </a:lnTo>
                    <a:lnTo>
                      <a:pt x="571" y="228"/>
                    </a:lnTo>
                    <a:lnTo>
                      <a:pt x="570" y="222"/>
                    </a:lnTo>
                    <a:lnTo>
                      <a:pt x="569" y="215"/>
                    </a:lnTo>
                    <a:lnTo>
                      <a:pt x="568" y="208"/>
                    </a:lnTo>
                    <a:lnTo>
                      <a:pt x="567" y="202"/>
                    </a:lnTo>
                    <a:lnTo>
                      <a:pt x="566" y="195"/>
                    </a:lnTo>
                    <a:lnTo>
                      <a:pt x="564" y="189"/>
                    </a:lnTo>
                    <a:lnTo>
                      <a:pt x="563" y="183"/>
                    </a:lnTo>
                    <a:lnTo>
                      <a:pt x="561" y="176"/>
                    </a:lnTo>
                    <a:lnTo>
                      <a:pt x="560" y="170"/>
                    </a:lnTo>
                    <a:lnTo>
                      <a:pt x="558" y="164"/>
                    </a:lnTo>
                    <a:lnTo>
                      <a:pt x="556" y="158"/>
                    </a:lnTo>
                    <a:lnTo>
                      <a:pt x="554" y="152"/>
                    </a:lnTo>
                    <a:lnTo>
                      <a:pt x="552" y="147"/>
                    </a:lnTo>
                    <a:lnTo>
                      <a:pt x="549" y="141"/>
                    </a:lnTo>
                    <a:lnTo>
                      <a:pt x="547" y="135"/>
                    </a:lnTo>
                    <a:lnTo>
                      <a:pt x="544" y="130"/>
                    </a:lnTo>
                    <a:lnTo>
                      <a:pt x="542" y="125"/>
                    </a:lnTo>
                    <a:lnTo>
                      <a:pt x="539" y="119"/>
                    </a:lnTo>
                    <a:lnTo>
                      <a:pt x="536" y="113"/>
                    </a:lnTo>
                    <a:lnTo>
                      <a:pt x="532" y="107"/>
                    </a:lnTo>
                    <a:lnTo>
                      <a:pt x="528" y="101"/>
                    </a:lnTo>
                    <a:lnTo>
                      <a:pt x="524" y="95"/>
                    </a:lnTo>
                    <a:lnTo>
                      <a:pt x="520" y="90"/>
                    </a:lnTo>
                    <a:lnTo>
                      <a:pt x="516" y="84"/>
                    </a:lnTo>
                    <a:lnTo>
                      <a:pt x="512" y="79"/>
                    </a:lnTo>
                    <a:lnTo>
                      <a:pt x="507" y="74"/>
                    </a:lnTo>
                    <a:lnTo>
                      <a:pt x="503" y="69"/>
                    </a:lnTo>
                    <a:lnTo>
                      <a:pt x="498" y="64"/>
                    </a:lnTo>
                    <a:lnTo>
                      <a:pt x="493" y="59"/>
                    </a:lnTo>
                    <a:lnTo>
                      <a:pt x="488" y="55"/>
                    </a:lnTo>
                    <a:lnTo>
                      <a:pt x="483" y="50"/>
                    </a:lnTo>
                    <a:lnTo>
                      <a:pt x="477" y="46"/>
                    </a:lnTo>
                    <a:lnTo>
                      <a:pt x="472" y="42"/>
                    </a:lnTo>
                    <a:lnTo>
                      <a:pt x="466" y="38"/>
                    </a:lnTo>
                    <a:lnTo>
                      <a:pt x="460" y="35"/>
                    </a:lnTo>
                    <a:lnTo>
                      <a:pt x="455" y="31"/>
                    </a:lnTo>
                    <a:lnTo>
                      <a:pt x="449" y="28"/>
                    </a:lnTo>
                    <a:lnTo>
                      <a:pt x="443" y="25"/>
                    </a:lnTo>
                    <a:lnTo>
                      <a:pt x="436" y="22"/>
                    </a:lnTo>
                    <a:lnTo>
                      <a:pt x="430" y="19"/>
                    </a:lnTo>
                    <a:lnTo>
                      <a:pt x="424" y="16"/>
                    </a:lnTo>
                    <a:lnTo>
                      <a:pt x="417" y="14"/>
                    </a:lnTo>
                    <a:lnTo>
                      <a:pt x="410" y="12"/>
                    </a:lnTo>
                    <a:lnTo>
                      <a:pt x="404" y="10"/>
                    </a:lnTo>
                    <a:lnTo>
                      <a:pt x="397" y="8"/>
                    </a:lnTo>
                    <a:lnTo>
                      <a:pt x="390" y="6"/>
                    </a:lnTo>
                    <a:lnTo>
                      <a:pt x="383" y="5"/>
                    </a:lnTo>
                    <a:lnTo>
                      <a:pt x="376" y="3"/>
                    </a:lnTo>
                    <a:lnTo>
                      <a:pt x="369" y="2"/>
                    </a:lnTo>
                    <a:lnTo>
                      <a:pt x="361" y="1"/>
                    </a:lnTo>
                    <a:lnTo>
                      <a:pt x="354" y="1"/>
                    </a:lnTo>
                    <a:lnTo>
                      <a:pt x="347" y="0"/>
                    </a:lnTo>
                    <a:lnTo>
                      <a:pt x="339" y="0"/>
                    </a:lnTo>
                    <a:lnTo>
                      <a:pt x="331" y="0"/>
                    </a:lnTo>
                    <a:lnTo>
                      <a:pt x="324" y="0"/>
                    </a:lnTo>
                    <a:lnTo>
                      <a:pt x="317" y="0"/>
                    </a:lnTo>
                    <a:lnTo>
                      <a:pt x="310" y="1"/>
                    </a:lnTo>
                    <a:lnTo>
                      <a:pt x="303" y="1"/>
                    </a:lnTo>
                    <a:lnTo>
                      <a:pt x="296" y="2"/>
                    </a:lnTo>
                    <a:lnTo>
                      <a:pt x="290" y="3"/>
                    </a:lnTo>
                    <a:lnTo>
                      <a:pt x="283" y="4"/>
                    </a:lnTo>
                    <a:lnTo>
                      <a:pt x="276" y="5"/>
                    </a:lnTo>
                    <a:lnTo>
                      <a:pt x="269" y="7"/>
                    </a:lnTo>
                    <a:lnTo>
                      <a:pt x="263" y="9"/>
                    </a:lnTo>
                    <a:lnTo>
                      <a:pt x="256" y="10"/>
                    </a:lnTo>
                    <a:lnTo>
                      <a:pt x="249" y="12"/>
                    </a:lnTo>
                    <a:lnTo>
                      <a:pt x="243" y="15"/>
                    </a:lnTo>
                    <a:lnTo>
                      <a:pt x="236" y="17"/>
                    </a:lnTo>
                    <a:lnTo>
                      <a:pt x="230" y="19"/>
                    </a:lnTo>
                    <a:lnTo>
                      <a:pt x="223" y="22"/>
                    </a:lnTo>
                    <a:lnTo>
                      <a:pt x="217" y="25"/>
                    </a:lnTo>
                    <a:lnTo>
                      <a:pt x="211" y="27"/>
                    </a:lnTo>
                    <a:lnTo>
                      <a:pt x="204" y="31"/>
                    </a:lnTo>
                    <a:lnTo>
                      <a:pt x="198" y="34"/>
                    </a:lnTo>
                    <a:lnTo>
                      <a:pt x="192" y="37"/>
                    </a:lnTo>
                    <a:lnTo>
                      <a:pt x="186" y="41"/>
                    </a:lnTo>
                    <a:lnTo>
                      <a:pt x="180" y="44"/>
                    </a:lnTo>
                    <a:lnTo>
                      <a:pt x="174" y="48"/>
                    </a:lnTo>
                    <a:lnTo>
                      <a:pt x="169" y="52"/>
                    </a:lnTo>
                    <a:lnTo>
                      <a:pt x="163" y="56"/>
                    </a:lnTo>
                    <a:lnTo>
                      <a:pt x="157" y="60"/>
                    </a:lnTo>
                    <a:lnTo>
                      <a:pt x="152" y="64"/>
                    </a:lnTo>
                    <a:lnTo>
                      <a:pt x="146" y="69"/>
                    </a:lnTo>
                    <a:lnTo>
                      <a:pt x="141" y="73"/>
                    </a:lnTo>
                    <a:lnTo>
                      <a:pt x="135" y="78"/>
                    </a:lnTo>
                    <a:lnTo>
                      <a:pt x="130" y="83"/>
                    </a:lnTo>
                    <a:lnTo>
                      <a:pt x="125" y="88"/>
                    </a:lnTo>
                    <a:lnTo>
                      <a:pt x="120" y="93"/>
                    </a:lnTo>
                    <a:lnTo>
                      <a:pt x="115" y="98"/>
                    </a:lnTo>
                    <a:lnTo>
                      <a:pt x="110" y="103"/>
                    </a:lnTo>
                    <a:lnTo>
                      <a:pt x="105" y="109"/>
                    </a:lnTo>
                    <a:lnTo>
                      <a:pt x="100" y="114"/>
                    </a:lnTo>
                    <a:lnTo>
                      <a:pt x="95" y="120"/>
                    </a:lnTo>
                    <a:lnTo>
                      <a:pt x="91" y="125"/>
                    </a:lnTo>
                    <a:lnTo>
                      <a:pt x="87" y="130"/>
                    </a:lnTo>
                    <a:lnTo>
                      <a:pt x="83" y="135"/>
                    </a:lnTo>
                    <a:lnTo>
                      <a:pt x="79" y="141"/>
                    </a:lnTo>
                    <a:lnTo>
                      <a:pt x="75" y="146"/>
                    </a:lnTo>
                    <a:lnTo>
                      <a:pt x="72" y="152"/>
                    </a:lnTo>
                    <a:lnTo>
                      <a:pt x="68" y="158"/>
                    </a:lnTo>
                    <a:lnTo>
                      <a:pt x="64" y="164"/>
                    </a:lnTo>
                    <a:lnTo>
                      <a:pt x="61" y="169"/>
                    </a:lnTo>
                    <a:lnTo>
                      <a:pt x="57" y="175"/>
                    </a:lnTo>
                    <a:lnTo>
                      <a:pt x="54" y="181"/>
                    </a:lnTo>
                    <a:lnTo>
                      <a:pt x="51" y="187"/>
                    </a:lnTo>
                    <a:lnTo>
                      <a:pt x="48" y="194"/>
                    </a:lnTo>
                    <a:lnTo>
                      <a:pt x="45" y="200"/>
                    </a:lnTo>
                    <a:lnTo>
                      <a:pt x="42" y="206"/>
                    </a:lnTo>
                    <a:lnTo>
                      <a:pt x="39" y="213"/>
                    </a:lnTo>
                    <a:lnTo>
                      <a:pt x="36" y="219"/>
                    </a:lnTo>
                    <a:lnTo>
                      <a:pt x="33" y="225"/>
                    </a:lnTo>
                    <a:lnTo>
                      <a:pt x="31" y="232"/>
                    </a:lnTo>
                    <a:lnTo>
                      <a:pt x="28" y="239"/>
                    </a:lnTo>
                    <a:lnTo>
                      <a:pt x="26" y="245"/>
                    </a:lnTo>
                    <a:lnTo>
                      <a:pt x="24" y="252"/>
                    </a:lnTo>
                    <a:lnTo>
                      <a:pt x="22" y="259"/>
                    </a:lnTo>
                    <a:lnTo>
                      <a:pt x="20" y="266"/>
                    </a:lnTo>
                    <a:lnTo>
                      <a:pt x="18" y="273"/>
                    </a:lnTo>
                    <a:lnTo>
                      <a:pt x="16" y="280"/>
                    </a:lnTo>
                    <a:lnTo>
                      <a:pt x="14" y="287"/>
                    </a:lnTo>
                    <a:lnTo>
                      <a:pt x="12" y="294"/>
                    </a:lnTo>
                    <a:lnTo>
                      <a:pt x="11" y="301"/>
                    </a:lnTo>
                    <a:lnTo>
                      <a:pt x="9" y="308"/>
                    </a:lnTo>
                    <a:lnTo>
                      <a:pt x="8" y="316"/>
                    </a:lnTo>
                    <a:lnTo>
                      <a:pt x="7" y="323"/>
                    </a:lnTo>
                    <a:lnTo>
                      <a:pt x="5" y="330"/>
                    </a:lnTo>
                    <a:lnTo>
                      <a:pt x="4" y="338"/>
                    </a:lnTo>
                    <a:lnTo>
                      <a:pt x="3" y="345"/>
                    </a:lnTo>
                    <a:lnTo>
                      <a:pt x="3" y="353"/>
                    </a:lnTo>
                    <a:lnTo>
                      <a:pt x="2" y="360"/>
                    </a:lnTo>
                    <a:lnTo>
                      <a:pt x="1" y="368"/>
                    </a:lnTo>
                    <a:lnTo>
                      <a:pt x="1" y="375"/>
                    </a:lnTo>
                    <a:lnTo>
                      <a:pt x="0" y="383"/>
                    </a:lnTo>
                    <a:lnTo>
                      <a:pt x="0" y="391"/>
                    </a:lnTo>
                    <a:lnTo>
                      <a:pt x="0" y="398"/>
                    </a:lnTo>
                    <a:lnTo>
                      <a:pt x="0" y="406"/>
                    </a:lnTo>
                  </a:path>
                </a:pathLst>
              </a:custGeom>
              <a:solidFill>
                <a:srgbClr val="999999"/>
              </a:solidFill>
              <a:ln w="6350" cap="rnd">
                <a:solidFill>
                  <a:schemeClr val="tx1"/>
                </a:solidFill>
                <a:round/>
                <a:headEnd/>
                <a:tailEnd/>
              </a:ln>
            </p:spPr>
            <p:txBody>
              <a:bodyPr/>
              <a:lstStyle/>
              <a:p>
                <a:endParaRPr lang="da-DK"/>
              </a:p>
            </p:txBody>
          </p:sp>
          <p:sp>
            <p:nvSpPr>
              <p:cNvPr id="28758" name="Freeform 482"/>
              <p:cNvSpPr>
                <a:spLocks/>
              </p:cNvSpPr>
              <p:nvPr/>
            </p:nvSpPr>
            <p:spPr bwMode="auto">
              <a:xfrm>
                <a:off x="2272" y="1485"/>
                <a:ext cx="779" cy="1105"/>
              </a:xfrm>
              <a:custGeom>
                <a:avLst/>
                <a:gdLst>
                  <a:gd name="T0" fmla="*/ 9807 w 575"/>
                  <a:gd name="T1" fmla="*/ 2661825 h 810"/>
                  <a:gd name="T2" fmla="*/ 33038 w 575"/>
                  <a:gd name="T3" fmla="*/ 2922855 h 810"/>
                  <a:gd name="T4" fmla="*/ 83075 w 575"/>
                  <a:gd name="T5" fmla="*/ 3180901 h 810"/>
                  <a:gd name="T6" fmla="*/ 150786 w 575"/>
                  <a:gd name="T7" fmla="*/ 3431715 h 810"/>
                  <a:gd name="T8" fmla="*/ 225109 w 575"/>
                  <a:gd name="T9" fmla="*/ 3654474 h 810"/>
                  <a:gd name="T10" fmla="*/ 325029 w 575"/>
                  <a:gd name="T11" fmla="*/ 3873564 h 810"/>
                  <a:gd name="T12" fmla="*/ 440345 w 575"/>
                  <a:gd name="T13" fmla="*/ 4067625 h 810"/>
                  <a:gd name="T14" fmla="*/ 552480 w 575"/>
                  <a:gd name="T15" fmla="*/ 4233863 h 810"/>
                  <a:gd name="T16" fmla="*/ 704747 w 575"/>
                  <a:gd name="T17" fmla="*/ 4403308 h 810"/>
                  <a:gd name="T18" fmla="*/ 870437 w 575"/>
                  <a:gd name="T19" fmla="*/ 4558237 h 810"/>
                  <a:gd name="T20" fmla="*/ 1054373 w 575"/>
                  <a:gd name="T21" fmla="*/ 4676241 h 810"/>
                  <a:gd name="T22" fmla="*/ 1239535 w 575"/>
                  <a:gd name="T23" fmla="*/ 4763677 h 810"/>
                  <a:gd name="T24" fmla="*/ 1438203 w 575"/>
                  <a:gd name="T25" fmla="*/ 4823292 h 810"/>
                  <a:gd name="T26" fmla="*/ 1641274 w 575"/>
                  <a:gd name="T27" fmla="*/ 4835938 h 810"/>
                  <a:gd name="T28" fmla="*/ 1827164 w 575"/>
                  <a:gd name="T29" fmla="*/ 4824966 h 810"/>
                  <a:gd name="T30" fmla="*/ 2035816 w 575"/>
                  <a:gd name="T31" fmla="*/ 4763677 h 810"/>
                  <a:gd name="T32" fmla="*/ 2220701 w 575"/>
                  <a:gd name="T33" fmla="*/ 4668042 h 810"/>
                  <a:gd name="T34" fmla="*/ 2388363 w 575"/>
                  <a:gd name="T35" fmla="*/ 4532464 h 810"/>
                  <a:gd name="T36" fmla="*/ 2530123 w 575"/>
                  <a:gd name="T37" fmla="*/ 4364596 h 810"/>
                  <a:gd name="T38" fmla="*/ 2651487 w 575"/>
                  <a:gd name="T39" fmla="*/ 4161475 h 810"/>
                  <a:gd name="T40" fmla="*/ 2718466 w 575"/>
                  <a:gd name="T41" fmla="*/ 3994827 h 810"/>
                  <a:gd name="T42" fmla="*/ 2773961 w 575"/>
                  <a:gd name="T43" fmla="*/ 3787371 h 810"/>
                  <a:gd name="T44" fmla="*/ 2813191 w 575"/>
                  <a:gd name="T45" fmla="*/ 3560164 h 810"/>
                  <a:gd name="T46" fmla="*/ 2828483 w 575"/>
                  <a:gd name="T47" fmla="*/ 3311156 h 810"/>
                  <a:gd name="T48" fmla="*/ 2818701 w 575"/>
                  <a:gd name="T49" fmla="*/ 3050493 h 810"/>
                  <a:gd name="T50" fmla="*/ 2790034 w 575"/>
                  <a:gd name="T51" fmla="*/ 2776263 h 810"/>
                  <a:gd name="T52" fmla="*/ 2745346 w 575"/>
                  <a:gd name="T53" fmla="*/ 2488337 h 810"/>
                  <a:gd name="T54" fmla="*/ 2767492 w 575"/>
                  <a:gd name="T55" fmla="*/ 2250918 h 810"/>
                  <a:gd name="T56" fmla="*/ 2803286 w 575"/>
                  <a:gd name="T57" fmla="*/ 1973077 h 810"/>
                  <a:gd name="T58" fmla="*/ 2819323 w 575"/>
                  <a:gd name="T59" fmla="*/ 1706023 h 810"/>
                  <a:gd name="T60" fmla="*/ 2818701 w 575"/>
                  <a:gd name="T61" fmla="*/ 1446328 h 810"/>
                  <a:gd name="T62" fmla="*/ 2790034 w 575"/>
                  <a:gd name="T63" fmla="*/ 1209498 h 810"/>
                  <a:gd name="T64" fmla="*/ 2747018 w 575"/>
                  <a:gd name="T65" fmla="*/ 982143 h 810"/>
                  <a:gd name="T66" fmla="*/ 2678138 w 575"/>
                  <a:gd name="T67" fmla="*/ 774679 h 810"/>
                  <a:gd name="T68" fmla="*/ 2600028 w 575"/>
                  <a:gd name="T69" fmla="*/ 601632 h 810"/>
                  <a:gd name="T70" fmla="*/ 2475410 w 575"/>
                  <a:gd name="T71" fmla="*/ 412967 h 810"/>
                  <a:gd name="T72" fmla="*/ 2323445 w 575"/>
                  <a:gd name="T73" fmla="*/ 250097 h 810"/>
                  <a:gd name="T74" fmla="*/ 2149661 w 575"/>
                  <a:gd name="T75" fmla="*/ 132281 h 810"/>
                  <a:gd name="T76" fmla="*/ 1957131 w 575"/>
                  <a:gd name="T77" fmla="*/ 46331 h 810"/>
                  <a:gd name="T78" fmla="*/ 1745988 w 575"/>
                  <a:gd name="T79" fmla="*/ 1 h 810"/>
                  <a:gd name="T80" fmla="*/ 1557779 w 575"/>
                  <a:gd name="T81" fmla="*/ 0 h 810"/>
                  <a:gd name="T82" fmla="*/ 1360244 w 575"/>
                  <a:gd name="T83" fmla="*/ 32408 h 810"/>
                  <a:gd name="T84" fmla="*/ 1165341 w 575"/>
                  <a:gd name="T85" fmla="*/ 98509 h 810"/>
                  <a:gd name="T86" fmla="*/ 975912 w 575"/>
                  <a:gd name="T87" fmla="*/ 201957 h 810"/>
                  <a:gd name="T88" fmla="*/ 803387 w 575"/>
                  <a:gd name="T89" fmla="*/ 335837 h 810"/>
                  <a:gd name="T90" fmla="*/ 638104 w 575"/>
                  <a:gd name="T91" fmla="*/ 493500 h 810"/>
                  <a:gd name="T92" fmla="*/ 490858 w 575"/>
                  <a:gd name="T93" fmla="*/ 685220 h 810"/>
                  <a:gd name="T94" fmla="*/ 388912 w 575"/>
                  <a:gd name="T95" fmla="*/ 840373 h 810"/>
                  <a:gd name="T96" fmla="*/ 279866 w 575"/>
                  <a:gd name="T97" fmla="*/ 1048450 h 810"/>
                  <a:gd name="T98" fmla="*/ 194293 w 575"/>
                  <a:gd name="T99" fmla="*/ 1275218 h 810"/>
                  <a:gd name="T100" fmla="*/ 121051 w 575"/>
                  <a:gd name="T101" fmla="*/ 1506856 h 810"/>
                  <a:gd name="T102" fmla="*/ 60639 w 575"/>
                  <a:gd name="T103" fmla="*/ 1757254 h 810"/>
                  <a:gd name="T104" fmla="*/ 18000 w 575"/>
                  <a:gd name="T105" fmla="*/ 2019353 h 810"/>
                  <a:gd name="T106" fmla="*/ 0 w 575"/>
                  <a:gd name="T107" fmla="*/ 2286862 h 8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5"/>
                  <a:gd name="T163" fmla="*/ 0 h 810"/>
                  <a:gd name="T164" fmla="*/ 575 w 575"/>
                  <a:gd name="T165" fmla="*/ 810 h 8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5" h="810">
                    <a:moveTo>
                      <a:pt x="0" y="406"/>
                    </a:moveTo>
                    <a:lnTo>
                      <a:pt x="0" y="414"/>
                    </a:lnTo>
                    <a:lnTo>
                      <a:pt x="0" y="422"/>
                    </a:lnTo>
                    <a:lnTo>
                      <a:pt x="1" y="429"/>
                    </a:lnTo>
                    <a:lnTo>
                      <a:pt x="1" y="437"/>
                    </a:lnTo>
                    <a:lnTo>
                      <a:pt x="2" y="445"/>
                    </a:lnTo>
                    <a:lnTo>
                      <a:pt x="2" y="452"/>
                    </a:lnTo>
                    <a:lnTo>
                      <a:pt x="3" y="460"/>
                    </a:lnTo>
                    <a:lnTo>
                      <a:pt x="4" y="467"/>
                    </a:lnTo>
                    <a:lnTo>
                      <a:pt x="5" y="475"/>
                    </a:lnTo>
                    <a:lnTo>
                      <a:pt x="6" y="482"/>
                    </a:lnTo>
                    <a:lnTo>
                      <a:pt x="7" y="489"/>
                    </a:lnTo>
                    <a:lnTo>
                      <a:pt x="8" y="497"/>
                    </a:lnTo>
                    <a:lnTo>
                      <a:pt x="10" y="504"/>
                    </a:lnTo>
                    <a:lnTo>
                      <a:pt x="11" y="511"/>
                    </a:lnTo>
                    <a:lnTo>
                      <a:pt x="13" y="518"/>
                    </a:lnTo>
                    <a:lnTo>
                      <a:pt x="15" y="525"/>
                    </a:lnTo>
                    <a:lnTo>
                      <a:pt x="17" y="532"/>
                    </a:lnTo>
                    <a:lnTo>
                      <a:pt x="18" y="539"/>
                    </a:lnTo>
                    <a:lnTo>
                      <a:pt x="21" y="546"/>
                    </a:lnTo>
                    <a:lnTo>
                      <a:pt x="23" y="553"/>
                    </a:lnTo>
                    <a:lnTo>
                      <a:pt x="25" y="560"/>
                    </a:lnTo>
                    <a:lnTo>
                      <a:pt x="27" y="567"/>
                    </a:lnTo>
                    <a:lnTo>
                      <a:pt x="30" y="574"/>
                    </a:lnTo>
                    <a:lnTo>
                      <a:pt x="32" y="580"/>
                    </a:lnTo>
                    <a:lnTo>
                      <a:pt x="35" y="587"/>
                    </a:lnTo>
                    <a:lnTo>
                      <a:pt x="38" y="593"/>
                    </a:lnTo>
                    <a:lnTo>
                      <a:pt x="40" y="600"/>
                    </a:lnTo>
                    <a:lnTo>
                      <a:pt x="43" y="606"/>
                    </a:lnTo>
                    <a:lnTo>
                      <a:pt x="46" y="611"/>
                    </a:lnTo>
                    <a:lnTo>
                      <a:pt x="49" y="618"/>
                    </a:lnTo>
                    <a:lnTo>
                      <a:pt x="53" y="624"/>
                    </a:lnTo>
                    <a:lnTo>
                      <a:pt x="56" y="630"/>
                    </a:lnTo>
                    <a:lnTo>
                      <a:pt x="59" y="636"/>
                    </a:lnTo>
                    <a:lnTo>
                      <a:pt x="63" y="642"/>
                    </a:lnTo>
                    <a:lnTo>
                      <a:pt x="66" y="648"/>
                    </a:lnTo>
                    <a:lnTo>
                      <a:pt x="70" y="653"/>
                    </a:lnTo>
                    <a:lnTo>
                      <a:pt x="74" y="659"/>
                    </a:lnTo>
                    <a:lnTo>
                      <a:pt x="77" y="665"/>
                    </a:lnTo>
                    <a:lnTo>
                      <a:pt x="81" y="670"/>
                    </a:lnTo>
                    <a:lnTo>
                      <a:pt x="85" y="676"/>
                    </a:lnTo>
                    <a:lnTo>
                      <a:pt x="89" y="681"/>
                    </a:lnTo>
                    <a:lnTo>
                      <a:pt x="93" y="686"/>
                    </a:lnTo>
                    <a:lnTo>
                      <a:pt x="98" y="691"/>
                    </a:lnTo>
                    <a:lnTo>
                      <a:pt x="102" y="697"/>
                    </a:lnTo>
                    <a:lnTo>
                      <a:pt x="107" y="702"/>
                    </a:lnTo>
                    <a:lnTo>
                      <a:pt x="112" y="708"/>
                    </a:lnTo>
                    <a:lnTo>
                      <a:pt x="117" y="713"/>
                    </a:lnTo>
                    <a:lnTo>
                      <a:pt x="122" y="718"/>
                    </a:lnTo>
                    <a:lnTo>
                      <a:pt x="127" y="723"/>
                    </a:lnTo>
                    <a:lnTo>
                      <a:pt x="132" y="728"/>
                    </a:lnTo>
                    <a:lnTo>
                      <a:pt x="138" y="733"/>
                    </a:lnTo>
                    <a:lnTo>
                      <a:pt x="143" y="737"/>
                    </a:lnTo>
                    <a:lnTo>
                      <a:pt x="149" y="742"/>
                    </a:lnTo>
                    <a:lnTo>
                      <a:pt x="154" y="746"/>
                    </a:lnTo>
                    <a:lnTo>
                      <a:pt x="160" y="750"/>
                    </a:lnTo>
                    <a:lnTo>
                      <a:pt x="165" y="754"/>
                    </a:lnTo>
                    <a:lnTo>
                      <a:pt x="171" y="758"/>
                    </a:lnTo>
                    <a:lnTo>
                      <a:pt x="177" y="762"/>
                    </a:lnTo>
                    <a:lnTo>
                      <a:pt x="183" y="766"/>
                    </a:lnTo>
                    <a:lnTo>
                      <a:pt x="189" y="770"/>
                    </a:lnTo>
                    <a:lnTo>
                      <a:pt x="195" y="773"/>
                    </a:lnTo>
                    <a:lnTo>
                      <a:pt x="201" y="776"/>
                    </a:lnTo>
                    <a:lnTo>
                      <a:pt x="207" y="779"/>
                    </a:lnTo>
                    <a:lnTo>
                      <a:pt x="214" y="782"/>
                    </a:lnTo>
                    <a:lnTo>
                      <a:pt x="220" y="785"/>
                    </a:lnTo>
                    <a:lnTo>
                      <a:pt x="226" y="788"/>
                    </a:lnTo>
                    <a:lnTo>
                      <a:pt x="233" y="791"/>
                    </a:lnTo>
                    <a:lnTo>
                      <a:pt x="239" y="793"/>
                    </a:lnTo>
                    <a:lnTo>
                      <a:pt x="246" y="795"/>
                    </a:lnTo>
                    <a:lnTo>
                      <a:pt x="252" y="797"/>
                    </a:lnTo>
                    <a:lnTo>
                      <a:pt x="259" y="799"/>
                    </a:lnTo>
                    <a:lnTo>
                      <a:pt x="265" y="801"/>
                    </a:lnTo>
                    <a:lnTo>
                      <a:pt x="272" y="803"/>
                    </a:lnTo>
                    <a:lnTo>
                      <a:pt x="279" y="804"/>
                    </a:lnTo>
                    <a:lnTo>
                      <a:pt x="286" y="805"/>
                    </a:lnTo>
                    <a:lnTo>
                      <a:pt x="292" y="806"/>
                    </a:lnTo>
                    <a:lnTo>
                      <a:pt x="299" y="807"/>
                    </a:lnTo>
                    <a:lnTo>
                      <a:pt x="306" y="808"/>
                    </a:lnTo>
                    <a:lnTo>
                      <a:pt x="313" y="809"/>
                    </a:lnTo>
                    <a:lnTo>
                      <a:pt x="320" y="809"/>
                    </a:lnTo>
                    <a:lnTo>
                      <a:pt x="327" y="809"/>
                    </a:lnTo>
                    <a:lnTo>
                      <a:pt x="334" y="809"/>
                    </a:lnTo>
                    <a:lnTo>
                      <a:pt x="342" y="809"/>
                    </a:lnTo>
                    <a:lnTo>
                      <a:pt x="349" y="809"/>
                    </a:lnTo>
                    <a:lnTo>
                      <a:pt x="357" y="808"/>
                    </a:lnTo>
                    <a:lnTo>
                      <a:pt x="364" y="808"/>
                    </a:lnTo>
                    <a:lnTo>
                      <a:pt x="371" y="807"/>
                    </a:lnTo>
                    <a:lnTo>
                      <a:pt x="379" y="806"/>
                    </a:lnTo>
                    <a:lnTo>
                      <a:pt x="386" y="804"/>
                    </a:lnTo>
                    <a:lnTo>
                      <a:pt x="393" y="803"/>
                    </a:lnTo>
                    <a:lnTo>
                      <a:pt x="400" y="801"/>
                    </a:lnTo>
                    <a:lnTo>
                      <a:pt x="406" y="799"/>
                    </a:lnTo>
                    <a:lnTo>
                      <a:pt x="413" y="797"/>
                    </a:lnTo>
                    <a:lnTo>
                      <a:pt x="420" y="795"/>
                    </a:lnTo>
                    <a:lnTo>
                      <a:pt x="426" y="792"/>
                    </a:lnTo>
                    <a:lnTo>
                      <a:pt x="433" y="790"/>
                    </a:lnTo>
                    <a:lnTo>
                      <a:pt x="439" y="787"/>
                    </a:lnTo>
                    <a:lnTo>
                      <a:pt x="445" y="784"/>
                    </a:lnTo>
                    <a:lnTo>
                      <a:pt x="451" y="781"/>
                    </a:lnTo>
                    <a:lnTo>
                      <a:pt x="457" y="777"/>
                    </a:lnTo>
                    <a:lnTo>
                      <a:pt x="463" y="774"/>
                    </a:lnTo>
                    <a:lnTo>
                      <a:pt x="469" y="770"/>
                    </a:lnTo>
                    <a:lnTo>
                      <a:pt x="474" y="766"/>
                    </a:lnTo>
                    <a:lnTo>
                      <a:pt x="480" y="762"/>
                    </a:lnTo>
                    <a:lnTo>
                      <a:pt x="485" y="758"/>
                    </a:lnTo>
                    <a:lnTo>
                      <a:pt x="490" y="754"/>
                    </a:lnTo>
                    <a:lnTo>
                      <a:pt x="495" y="750"/>
                    </a:lnTo>
                    <a:lnTo>
                      <a:pt x="500" y="745"/>
                    </a:lnTo>
                    <a:lnTo>
                      <a:pt x="505" y="740"/>
                    </a:lnTo>
                    <a:lnTo>
                      <a:pt x="509" y="735"/>
                    </a:lnTo>
                    <a:lnTo>
                      <a:pt x="514" y="730"/>
                    </a:lnTo>
                    <a:lnTo>
                      <a:pt x="518" y="725"/>
                    </a:lnTo>
                    <a:lnTo>
                      <a:pt x="523" y="719"/>
                    </a:lnTo>
                    <a:lnTo>
                      <a:pt x="527" y="714"/>
                    </a:lnTo>
                    <a:lnTo>
                      <a:pt x="530" y="708"/>
                    </a:lnTo>
                    <a:lnTo>
                      <a:pt x="534" y="702"/>
                    </a:lnTo>
                    <a:lnTo>
                      <a:pt x="538" y="696"/>
                    </a:lnTo>
                    <a:lnTo>
                      <a:pt x="541" y="690"/>
                    </a:lnTo>
                    <a:lnTo>
                      <a:pt x="544" y="685"/>
                    </a:lnTo>
                    <a:lnTo>
                      <a:pt x="547" y="680"/>
                    </a:lnTo>
                    <a:lnTo>
                      <a:pt x="549" y="674"/>
                    </a:lnTo>
                    <a:lnTo>
                      <a:pt x="552" y="668"/>
                    </a:lnTo>
                    <a:lnTo>
                      <a:pt x="554" y="663"/>
                    </a:lnTo>
                    <a:lnTo>
                      <a:pt x="556" y="657"/>
                    </a:lnTo>
                    <a:lnTo>
                      <a:pt x="558" y="651"/>
                    </a:lnTo>
                    <a:lnTo>
                      <a:pt x="560" y="645"/>
                    </a:lnTo>
                    <a:lnTo>
                      <a:pt x="562" y="639"/>
                    </a:lnTo>
                    <a:lnTo>
                      <a:pt x="563" y="633"/>
                    </a:lnTo>
                    <a:lnTo>
                      <a:pt x="565" y="627"/>
                    </a:lnTo>
                    <a:lnTo>
                      <a:pt x="566" y="620"/>
                    </a:lnTo>
                    <a:lnTo>
                      <a:pt x="568" y="614"/>
                    </a:lnTo>
                    <a:lnTo>
                      <a:pt x="569" y="608"/>
                    </a:lnTo>
                    <a:lnTo>
                      <a:pt x="570" y="602"/>
                    </a:lnTo>
                    <a:lnTo>
                      <a:pt x="571" y="595"/>
                    </a:lnTo>
                    <a:lnTo>
                      <a:pt x="572" y="588"/>
                    </a:lnTo>
                    <a:lnTo>
                      <a:pt x="572" y="582"/>
                    </a:lnTo>
                    <a:lnTo>
                      <a:pt x="573" y="575"/>
                    </a:lnTo>
                    <a:lnTo>
                      <a:pt x="573" y="568"/>
                    </a:lnTo>
                    <a:lnTo>
                      <a:pt x="574" y="561"/>
                    </a:lnTo>
                    <a:lnTo>
                      <a:pt x="574" y="554"/>
                    </a:lnTo>
                    <a:lnTo>
                      <a:pt x="574" y="546"/>
                    </a:lnTo>
                    <a:lnTo>
                      <a:pt x="574" y="539"/>
                    </a:lnTo>
                    <a:lnTo>
                      <a:pt x="574" y="532"/>
                    </a:lnTo>
                    <a:lnTo>
                      <a:pt x="573" y="525"/>
                    </a:lnTo>
                    <a:lnTo>
                      <a:pt x="573" y="517"/>
                    </a:lnTo>
                    <a:lnTo>
                      <a:pt x="572" y="510"/>
                    </a:lnTo>
                    <a:lnTo>
                      <a:pt x="572" y="502"/>
                    </a:lnTo>
                    <a:lnTo>
                      <a:pt x="571" y="495"/>
                    </a:lnTo>
                    <a:lnTo>
                      <a:pt x="570" y="487"/>
                    </a:lnTo>
                    <a:lnTo>
                      <a:pt x="569" y="479"/>
                    </a:lnTo>
                    <a:lnTo>
                      <a:pt x="568" y="472"/>
                    </a:lnTo>
                    <a:lnTo>
                      <a:pt x="567" y="464"/>
                    </a:lnTo>
                    <a:lnTo>
                      <a:pt x="565" y="456"/>
                    </a:lnTo>
                    <a:lnTo>
                      <a:pt x="564" y="448"/>
                    </a:lnTo>
                    <a:lnTo>
                      <a:pt x="562" y="440"/>
                    </a:lnTo>
                    <a:lnTo>
                      <a:pt x="561" y="432"/>
                    </a:lnTo>
                    <a:lnTo>
                      <a:pt x="559" y="424"/>
                    </a:lnTo>
                    <a:lnTo>
                      <a:pt x="557" y="416"/>
                    </a:lnTo>
                    <a:lnTo>
                      <a:pt x="555" y="408"/>
                    </a:lnTo>
                    <a:lnTo>
                      <a:pt x="557" y="400"/>
                    </a:lnTo>
                    <a:lnTo>
                      <a:pt x="559" y="392"/>
                    </a:lnTo>
                    <a:lnTo>
                      <a:pt x="560" y="385"/>
                    </a:lnTo>
                    <a:lnTo>
                      <a:pt x="562" y="377"/>
                    </a:lnTo>
                    <a:lnTo>
                      <a:pt x="564" y="369"/>
                    </a:lnTo>
                    <a:lnTo>
                      <a:pt x="565" y="361"/>
                    </a:lnTo>
                    <a:lnTo>
                      <a:pt x="566" y="353"/>
                    </a:lnTo>
                    <a:lnTo>
                      <a:pt x="567" y="345"/>
                    </a:lnTo>
                    <a:lnTo>
                      <a:pt x="568" y="338"/>
                    </a:lnTo>
                    <a:lnTo>
                      <a:pt x="569" y="330"/>
                    </a:lnTo>
                    <a:lnTo>
                      <a:pt x="570" y="322"/>
                    </a:lnTo>
                    <a:lnTo>
                      <a:pt x="571" y="315"/>
                    </a:lnTo>
                    <a:lnTo>
                      <a:pt x="571" y="307"/>
                    </a:lnTo>
                    <a:lnTo>
                      <a:pt x="572" y="300"/>
                    </a:lnTo>
                    <a:lnTo>
                      <a:pt x="572" y="292"/>
                    </a:lnTo>
                    <a:lnTo>
                      <a:pt x="573" y="285"/>
                    </a:lnTo>
                    <a:lnTo>
                      <a:pt x="573" y="278"/>
                    </a:lnTo>
                    <a:lnTo>
                      <a:pt x="573" y="271"/>
                    </a:lnTo>
                    <a:lnTo>
                      <a:pt x="573" y="263"/>
                    </a:lnTo>
                    <a:lnTo>
                      <a:pt x="573" y="256"/>
                    </a:lnTo>
                    <a:lnTo>
                      <a:pt x="572" y="249"/>
                    </a:lnTo>
                    <a:lnTo>
                      <a:pt x="572" y="242"/>
                    </a:lnTo>
                    <a:lnTo>
                      <a:pt x="571" y="235"/>
                    </a:lnTo>
                    <a:lnTo>
                      <a:pt x="571" y="228"/>
                    </a:lnTo>
                    <a:lnTo>
                      <a:pt x="570" y="222"/>
                    </a:lnTo>
                    <a:lnTo>
                      <a:pt x="569" y="215"/>
                    </a:lnTo>
                    <a:lnTo>
                      <a:pt x="568" y="208"/>
                    </a:lnTo>
                    <a:lnTo>
                      <a:pt x="567" y="202"/>
                    </a:lnTo>
                    <a:lnTo>
                      <a:pt x="566" y="195"/>
                    </a:lnTo>
                    <a:lnTo>
                      <a:pt x="564" y="189"/>
                    </a:lnTo>
                    <a:lnTo>
                      <a:pt x="563" y="183"/>
                    </a:lnTo>
                    <a:lnTo>
                      <a:pt x="561" y="176"/>
                    </a:lnTo>
                    <a:lnTo>
                      <a:pt x="560" y="170"/>
                    </a:lnTo>
                    <a:lnTo>
                      <a:pt x="558" y="164"/>
                    </a:lnTo>
                    <a:lnTo>
                      <a:pt x="556" y="158"/>
                    </a:lnTo>
                    <a:lnTo>
                      <a:pt x="554" y="152"/>
                    </a:lnTo>
                    <a:lnTo>
                      <a:pt x="552" y="147"/>
                    </a:lnTo>
                    <a:lnTo>
                      <a:pt x="549" y="141"/>
                    </a:lnTo>
                    <a:lnTo>
                      <a:pt x="547" y="135"/>
                    </a:lnTo>
                    <a:lnTo>
                      <a:pt x="544" y="130"/>
                    </a:lnTo>
                    <a:lnTo>
                      <a:pt x="542" y="125"/>
                    </a:lnTo>
                    <a:lnTo>
                      <a:pt x="539" y="119"/>
                    </a:lnTo>
                    <a:lnTo>
                      <a:pt x="536" y="113"/>
                    </a:lnTo>
                    <a:lnTo>
                      <a:pt x="532" y="107"/>
                    </a:lnTo>
                    <a:lnTo>
                      <a:pt x="528" y="101"/>
                    </a:lnTo>
                    <a:lnTo>
                      <a:pt x="524" y="95"/>
                    </a:lnTo>
                    <a:lnTo>
                      <a:pt x="520" y="90"/>
                    </a:lnTo>
                    <a:lnTo>
                      <a:pt x="516" y="84"/>
                    </a:lnTo>
                    <a:lnTo>
                      <a:pt x="512" y="79"/>
                    </a:lnTo>
                    <a:lnTo>
                      <a:pt x="507" y="74"/>
                    </a:lnTo>
                    <a:lnTo>
                      <a:pt x="503" y="69"/>
                    </a:lnTo>
                    <a:lnTo>
                      <a:pt x="498" y="64"/>
                    </a:lnTo>
                    <a:lnTo>
                      <a:pt x="493" y="59"/>
                    </a:lnTo>
                    <a:lnTo>
                      <a:pt x="488" y="55"/>
                    </a:lnTo>
                    <a:lnTo>
                      <a:pt x="483" y="50"/>
                    </a:lnTo>
                    <a:lnTo>
                      <a:pt x="477" y="46"/>
                    </a:lnTo>
                    <a:lnTo>
                      <a:pt x="472" y="42"/>
                    </a:lnTo>
                    <a:lnTo>
                      <a:pt x="466" y="38"/>
                    </a:lnTo>
                    <a:lnTo>
                      <a:pt x="460" y="35"/>
                    </a:lnTo>
                    <a:lnTo>
                      <a:pt x="455" y="31"/>
                    </a:lnTo>
                    <a:lnTo>
                      <a:pt x="449" y="28"/>
                    </a:lnTo>
                    <a:lnTo>
                      <a:pt x="443" y="25"/>
                    </a:lnTo>
                    <a:lnTo>
                      <a:pt x="436" y="22"/>
                    </a:lnTo>
                    <a:lnTo>
                      <a:pt x="430" y="19"/>
                    </a:lnTo>
                    <a:lnTo>
                      <a:pt x="424" y="16"/>
                    </a:lnTo>
                    <a:lnTo>
                      <a:pt x="417" y="14"/>
                    </a:lnTo>
                    <a:lnTo>
                      <a:pt x="410" y="12"/>
                    </a:lnTo>
                    <a:lnTo>
                      <a:pt x="404" y="10"/>
                    </a:lnTo>
                    <a:lnTo>
                      <a:pt x="397" y="8"/>
                    </a:lnTo>
                    <a:lnTo>
                      <a:pt x="390" y="6"/>
                    </a:lnTo>
                    <a:lnTo>
                      <a:pt x="383" y="5"/>
                    </a:lnTo>
                    <a:lnTo>
                      <a:pt x="376" y="3"/>
                    </a:lnTo>
                    <a:lnTo>
                      <a:pt x="369" y="2"/>
                    </a:lnTo>
                    <a:lnTo>
                      <a:pt x="361" y="1"/>
                    </a:lnTo>
                    <a:lnTo>
                      <a:pt x="354" y="1"/>
                    </a:lnTo>
                    <a:lnTo>
                      <a:pt x="347" y="0"/>
                    </a:lnTo>
                    <a:lnTo>
                      <a:pt x="339" y="0"/>
                    </a:lnTo>
                    <a:lnTo>
                      <a:pt x="331" y="0"/>
                    </a:lnTo>
                    <a:lnTo>
                      <a:pt x="324" y="0"/>
                    </a:lnTo>
                    <a:lnTo>
                      <a:pt x="317" y="0"/>
                    </a:lnTo>
                    <a:lnTo>
                      <a:pt x="310" y="1"/>
                    </a:lnTo>
                    <a:lnTo>
                      <a:pt x="303" y="1"/>
                    </a:lnTo>
                    <a:lnTo>
                      <a:pt x="296" y="2"/>
                    </a:lnTo>
                    <a:lnTo>
                      <a:pt x="290" y="3"/>
                    </a:lnTo>
                    <a:lnTo>
                      <a:pt x="283" y="4"/>
                    </a:lnTo>
                    <a:lnTo>
                      <a:pt x="276" y="5"/>
                    </a:lnTo>
                    <a:lnTo>
                      <a:pt x="269" y="7"/>
                    </a:lnTo>
                    <a:lnTo>
                      <a:pt x="263" y="9"/>
                    </a:lnTo>
                    <a:lnTo>
                      <a:pt x="256" y="10"/>
                    </a:lnTo>
                    <a:lnTo>
                      <a:pt x="249" y="12"/>
                    </a:lnTo>
                    <a:lnTo>
                      <a:pt x="243" y="15"/>
                    </a:lnTo>
                    <a:lnTo>
                      <a:pt x="236" y="17"/>
                    </a:lnTo>
                    <a:lnTo>
                      <a:pt x="230" y="19"/>
                    </a:lnTo>
                    <a:lnTo>
                      <a:pt x="223" y="22"/>
                    </a:lnTo>
                    <a:lnTo>
                      <a:pt x="217" y="25"/>
                    </a:lnTo>
                    <a:lnTo>
                      <a:pt x="211" y="27"/>
                    </a:lnTo>
                    <a:lnTo>
                      <a:pt x="204" y="31"/>
                    </a:lnTo>
                    <a:lnTo>
                      <a:pt x="198" y="34"/>
                    </a:lnTo>
                    <a:lnTo>
                      <a:pt x="192" y="37"/>
                    </a:lnTo>
                    <a:lnTo>
                      <a:pt x="186" y="41"/>
                    </a:lnTo>
                    <a:lnTo>
                      <a:pt x="180" y="44"/>
                    </a:lnTo>
                    <a:lnTo>
                      <a:pt x="174" y="48"/>
                    </a:lnTo>
                    <a:lnTo>
                      <a:pt x="169" y="52"/>
                    </a:lnTo>
                    <a:lnTo>
                      <a:pt x="163" y="56"/>
                    </a:lnTo>
                    <a:lnTo>
                      <a:pt x="157" y="60"/>
                    </a:lnTo>
                    <a:lnTo>
                      <a:pt x="152" y="64"/>
                    </a:lnTo>
                    <a:lnTo>
                      <a:pt x="146" y="69"/>
                    </a:lnTo>
                    <a:lnTo>
                      <a:pt x="141" y="73"/>
                    </a:lnTo>
                    <a:lnTo>
                      <a:pt x="135" y="78"/>
                    </a:lnTo>
                    <a:lnTo>
                      <a:pt x="130" y="83"/>
                    </a:lnTo>
                    <a:lnTo>
                      <a:pt x="125" y="88"/>
                    </a:lnTo>
                    <a:lnTo>
                      <a:pt x="120" y="93"/>
                    </a:lnTo>
                    <a:lnTo>
                      <a:pt x="115" y="98"/>
                    </a:lnTo>
                    <a:lnTo>
                      <a:pt x="110" y="103"/>
                    </a:lnTo>
                    <a:lnTo>
                      <a:pt x="105" y="109"/>
                    </a:lnTo>
                    <a:lnTo>
                      <a:pt x="100" y="114"/>
                    </a:lnTo>
                    <a:lnTo>
                      <a:pt x="95" y="120"/>
                    </a:lnTo>
                    <a:lnTo>
                      <a:pt x="91" y="125"/>
                    </a:lnTo>
                    <a:lnTo>
                      <a:pt x="87" y="130"/>
                    </a:lnTo>
                    <a:lnTo>
                      <a:pt x="83" y="135"/>
                    </a:lnTo>
                    <a:lnTo>
                      <a:pt x="79" y="141"/>
                    </a:lnTo>
                    <a:lnTo>
                      <a:pt x="75" y="146"/>
                    </a:lnTo>
                    <a:lnTo>
                      <a:pt x="72" y="152"/>
                    </a:lnTo>
                    <a:lnTo>
                      <a:pt x="68" y="158"/>
                    </a:lnTo>
                    <a:lnTo>
                      <a:pt x="64" y="164"/>
                    </a:lnTo>
                    <a:lnTo>
                      <a:pt x="61" y="169"/>
                    </a:lnTo>
                    <a:lnTo>
                      <a:pt x="57" y="175"/>
                    </a:lnTo>
                    <a:lnTo>
                      <a:pt x="54" y="181"/>
                    </a:lnTo>
                    <a:lnTo>
                      <a:pt x="51" y="187"/>
                    </a:lnTo>
                    <a:lnTo>
                      <a:pt x="48" y="194"/>
                    </a:lnTo>
                    <a:lnTo>
                      <a:pt x="45" y="200"/>
                    </a:lnTo>
                    <a:lnTo>
                      <a:pt x="42" y="206"/>
                    </a:lnTo>
                    <a:lnTo>
                      <a:pt x="39" y="213"/>
                    </a:lnTo>
                    <a:lnTo>
                      <a:pt x="36" y="219"/>
                    </a:lnTo>
                    <a:lnTo>
                      <a:pt x="33" y="225"/>
                    </a:lnTo>
                    <a:lnTo>
                      <a:pt x="31" y="232"/>
                    </a:lnTo>
                    <a:lnTo>
                      <a:pt x="28" y="239"/>
                    </a:lnTo>
                    <a:lnTo>
                      <a:pt x="26" y="245"/>
                    </a:lnTo>
                    <a:lnTo>
                      <a:pt x="24" y="252"/>
                    </a:lnTo>
                    <a:lnTo>
                      <a:pt x="22" y="259"/>
                    </a:lnTo>
                    <a:lnTo>
                      <a:pt x="20" y="266"/>
                    </a:lnTo>
                    <a:lnTo>
                      <a:pt x="18" y="273"/>
                    </a:lnTo>
                    <a:lnTo>
                      <a:pt x="16" y="280"/>
                    </a:lnTo>
                    <a:lnTo>
                      <a:pt x="14" y="287"/>
                    </a:lnTo>
                    <a:lnTo>
                      <a:pt x="12" y="294"/>
                    </a:lnTo>
                    <a:lnTo>
                      <a:pt x="11" y="301"/>
                    </a:lnTo>
                    <a:lnTo>
                      <a:pt x="9" y="308"/>
                    </a:lnTo>
                    <a:lnTo>
                      <a:pt x="8" y="316"/>
                    </a:lnTo>
                    <a:lnTo>
                      <a:pt x="7" y="323"/>
                    </a:lnTo>
                    <a:lnTo>
                      <a:pt x="5" y="330"/>
                    </a:lnTo>
                    <a:lnTo>
                      <a:pt x="4" y="338"/>
                    </a:lnTo>
                    <a:lnTo>
                      <a:pt x="3" y="345"/>
                    </a:lnTo>
                    <a:lnTo>
                      <a:pt x="3" y="353"/>
                    </a:lnTo>
                    <a:lnTo>
                      <a:pt x="2" y="360"/>
                    </a:lnTo>
                    <a:lnTo>
                      <a:pt x="1" y="368"/>
                    </a:lnTo>
                    <a:lnTo>
                      <a:pt x="1" y="375"/>
                    </a:lnTo>
                    <a:lnTo>
                      <a:pt x="0" y="383"/>
                    </a:lnTo>
                    <a:lnTo>
                      <a:pt x="0" y="391"/>
                    </a:lnTo>
                    <a:lnTo>
                      <a:pt x="0" y="398"/>
                    </a:lnTo>
                    <a:lnTo>
                      <a:pt x="0" y="406"/>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59" name="Freeform 483"/>
              <p:cNvSpPr>
                <a:spLocks/>
              </p:cNvSpPr>
              <p:nvPr/>
            </p:nvSpPr>
            <p:spPr bwMode="auto">
              <a:xfrm>
                <a:off x="2349" y="1593"/>
                <a:ext cx="653" cy="887"/>
              </a:xfrm>
              <a:custGeom>
                <a:avLst/>
                <a:gdLst>
                  <a:gd name="T0" fmla="*/ 1 w 508"/>
                  <a:gd name="T1" fmla="*/ 156770 h 716"/>
                  <a:gd name="T2" fmla="*/ 5434 w 508"/>
                  <a:gd name="T3" fmla="*/ 172041 h 716"/>
                  <a:gd name="T4" fmla="*/ 14836 w 508"/>
                  <a:gd name="T5" fmla="*/ 186608 h 716"/>
                  <a:gd name="T6" fmla="*/ 26459 w 508"/>
                  <a:gd name="T7" fmla="*/ 200118 h 716"/>
                  <a:gd name="T8" fmla="*/ 40505 w 508"/>
                  <a:gd name="T9" fmla="*/ 213606 h 716"/>
                  <a:gd name="T10" fmla="*/ 59512 w 508"/>
                  <a:gd name="T11" fmla="*/ 225834 h 716"/>
                  <a:gd name="T12" fmla="*/ 79800 w 508"/>
                  <a:gd name="T13" fmla="*/ 237225 h 716"/>
                  <a:gd name="T14" fmla="*/ 98334 w 508"/>
                  <a:gd name="T15" fmla="*/ 245856 h 716"/>
                  <a:gd name="T16" fmla="*/ 126402 w 508"/>
                  <a:gd name="T17" fmla="*/ 256668 h 716"/>
                  <a:gd name="T18" fmla="*/ 157163 w 508"/>
                  <a:gd name="T19" fmla="*/ 266465 h 716"/>
                  <a:gd name="T20" fmla="*/ 189876 w 508"/>
                  <a:gd name="T21" fmla="*/ 274114 h 716"/>
                  <a:gd name="T22" fmla="*/ 225818 w 508"/>
                  <a:gd name="T23" fmla="*/ 280000 h 716"/>
                  <a:gd name="T24" fmla="*/ 264228 w 508"/>
                  <a:gd name="T25" fmla="*/ 284435 h 716"/>
                  <a:gd name="T26" fmla="*/ 301925 w 508"/>
                  <a:gd name="T27" fmla="*/ 287167 h 716"/>
                  <a:gd name="T28" fmla="*/ 333308 w 508"/>
                  <a:gd name="T29" fmla="*/ 287491 h 716"/>
                  <a:gd name="T30" fmla="*/ 375894 w 508"/>
                  <a:gd name="T31" fmla="*/ 286386 h 716"/>
                  <a:gd name="T32" fmla="*/ 415446 w 508"/>
                  <a:gd name="T33" fmla="*/ 283119 h 716"/>
                  <a:gd name="T34" fmla="*/ 451182 w 508"/>
                  <a:gd name="T35" fmla="*/ 277770 h 716"/>
                  <a:gd name="T36" fmla="*/ 483724 w 508"/>
                  <a:gd name="T37" fmla="*/ 270084 h 716"/>
                  <a:gd name="T38" fmla="*/ 511133 w 508"/>
                  <a:gd name="T39" fmla="*/ 261194 h 716"/>
                  <a:gd name="T40" fmla="*/ 535089 w 508"/>
                  <a:gd name="T41" fmla="*/ 250377 h 716"/>
                  <a:gd name="T42" fmla="*/ 548524 w 508"/>
                  <a:gd name="T43" fmla="*/ 241056 h 716"/>
                  <a:gd name="T44" fmla="*/ 561211 w 508"/>
                  <a:gd name="T45" fmla="*/ 229458 h 716"/>
                  <a:gd name="T46" fmla="*/ 568994 w 508"/>
                  <a:gd name="T47" fmla="*/ 217082 h 716"/>
                  <a:gd name="T48" fmla="*/ 573360 w 508"/>
                  <a:gd name="T49" fmla="*/ 203659 h 716"/>
                  <a:gd name="T50" fmla="*/ 573360 w 508"/>
                  <a:gd name="T51" fmla="*/ 188681 h 716"/>
                  <a:gd name="T52" fmla="*/ 570228 w 508"/>
                  <a:gd name="T53" fmla="*/ 173646 h 716"/>
                  <a:gd name="T54" fmla="*/ 561822 w 508"/>
                  <a:gd name="T55" fmla="*/ 157922 h 716"/>
                  <a:gd name="T56" fmla="*/ 554217 w 508"/>
                  <a:gd name="T57" fmla="*/ 144989 h 716"/>
                  <a:gd name="T58" fmla="*/ 563536 w 508"/>
                  <a:gd name="T59" fmla="*/ 128589 h 716"/>
                  <a:gd name="T60" fmla="*/ 570228 w 508"/>
                  <a:gd name="T61" fmla="*/ 113135 h 716"/>
                  <a:gd name="T62" fmla="*/ 572312 w 508"/>
                  <a:gd name="T63" fmla="*/ 97700 h 716"/>
                  <a:gd name="T64" fmla="*/ 570713 w 508"/>
                  <a:gd name="T65" fmla="*/ 82616 h 716"/>
                  <a:gd name="T66" fmla="*/ 566483 w 508"/>
                  <a:gd name="T67" fmla="*/ 69258 h 716"/>
                  <a:gd name="T68" fmla="*/ 557719 w 508"/>
                  <a:gd name="T69" fmla="*/ 55914 h 716"/>
                  <a:gd name="T70" fmla="*/ 543239 w 508"/>
                  <a:gd name="T71" fmla="*/ 44853 h 716"/>
                  <a:gd name="T72" fmla="*/ 527912 w 508"/>
                  <a:gd name="T73" fmla="*/ 35267 h 716"/>
                  <a:gd name="T74" fmla="*/ 503969 w 508"/>
                  <a:gd name="T75" fmla="*/ 24567 h 716"/>
                  <a:gd name="T76" fmla="*/ 475013 w 508"/>
                  <a:gd name="T77" fmla="*/ 15373 h 716"/>
                  <a:gd name="T78" fmla="*/ 440694 w 508"/>
                  <a:gd name="T79" fmla="*/ 8739 h 716"/>
                  <a:gd name="T80" fmla="*/ 404915 w 508"/>
                  <a:gd name="T81" fmla="*/ 3620 h 716"/>
                  <a:gd name="T82" fmla="*/ 364194 w 508"/>
                  <a:gd name="T83" fmla="*/ 2 h 716"/>
                  <a:gd name="T84" fmla="*/ 331968 w 508"/>
                  <a:gd name="T85" fmla="*/ 0 h 716"/>
                  <a:gd name="T86" fmla="*/ 292426 w 508"/>
                  <a:gd name="T87" fmla="*/ 1241 h 716"/>
                  <a:gd name="T88" fmla="*/ 253523 w 508"/>
                  <a:gd name="T89" fmla="*/ 4143 h 716"/>
                  <a:gd name="T90" fmla="*/ 216278 w 508"/>
                  <a:gd name="T91" fmla="*/ 9130 h 716"/>
                  <a:gd name="T92" fmla="*/ 181625 w 508"/>
                  <a:gd name="T93" fmla="*/ 15373 h 716"/>
                  <a:gd name="T94" fmla="*/ 147714 w 508"/>
                  <a:gd name="T95" fmla="*/ 24142 h 716"/>
                  <a:gd name="T96" fmla="*/ 117527 w 508"/>
                  <a:gd name="T97" fmla="*/ 33866 h 716"/>
                  <a:gd name="T98" fmla="*/ 95116 w 508"/>
                  <a:gd name="T99" fmla="*/ 42478 h 716"/>
                  <a:gd name="T100" fmla="*/ 72239 w 508"/>
                  <a:gd name="T101" fmla="*/ 53470 h 716"/>
                  <a:gd name="T102" fmla="*/ 52597 w 508"/>
                  <a:gd name="T103" fmla="*/ 65191 h 716"/>
                  <a:gd name="T104" fmla="*/ 36047 w 508"/>
                  <a:gd name="T105" fmla="*/ 77888 h 716"/>
                  <a:gd name="T106" fmla="*/ 22255 w 508"/>
                  <a:gd name="T107" fmla="*/ 91324 h 716"/>
                  <a:gd name="T108" fmla="*/ 11542 w 508"/>
                  <a:gd name="T109" fmla="*/ 105598 h 716"/>
                  <a:gd name="T110" fmla="*/ 4227 w 508"/>
                  <a:gd name="T111" fmla="*/ 119583 h 716"/>
                  <a:gd name="T112" fmla="*/ 0 w 508"/>
                  <a:gd name="T113" fmla="*/ 135002 h 716"/>
                  <a:gd name="T114" fmla="*/ 0 w 508"/>
                  <a:gd name="T115" fmla="*/ 144358 h 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716"/>
                  <a:gd name="T176" fmla="*/ 508 w 508"/>
                  <a:gd name="T177" fmla="*/ 716 h 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716">
                    <a:moveTo>
                      <a:pt x="0" y="359"/>
                    </a:moveTo>
                    <a:lnTo>
                      <a:pt x="0" y="367"/>
                    </a:lnTo>
                    <a:lnTo>
                      <a:pt x="0" y="375"/>
                    </a:lnTo>
                    <a:lnTo>
                      <a:pt x="1" y="382"/>
                    </a:lnTo>
                    <a:lnTo>
                      <a:pt x="1" y="390"/>
                    </a:lnTo>
                    <a:lnTo>
                      <a:pt x="2" y="398"/>
                    </a:lnTo>
                    <a:lnTo>
                      <a:pt x="2" y="405"/>
                    </a:lnTo>
                    <a:lnTo>
                      <a:pt x="3" y="413"/>
                    </a:lnTo>
                    <a:lnTo>
                      <a:pt x="4" y="420"/>
                    </a:lnTo>
                    <a:lnTo>
                      <a:pt x="5" y="428"/>
                    </a:lnTo>
                    <a:lnTo>
                      <a:pt x="7" y="435"/>
                    </a:lnTo>
                    <a:lnTo>
                      <a:pt x="8" y="442"/>
                    </a:lnTo>
                    <a:lnTo>
                      <a:pt x="9" y="449"/>
                    </a:lnTo>
                    <a:lnTo>
                      <a:pt x="11" y="457"/>
                    </a:lnTo>
                    <a:lnTo>
                      <a:pt x="13" y="464"/>
                    </a:lnTo>
                    <a:lnTo>
                      <a:pt x="15" y="471"/>
                    </a:lnTo>
                    <a:lnTo>
                      <a:pt x="16" y="478"/>
                    </a:lnTo>
                    <a:lnTo>
                      <a:pt x="18" y="485"/>
                    </a:lnTo>
                    <a:lnTo>
                      <a:pt x="21" y="492"/>
                    </a:lnTo>
                    <a:lnTo>
                      <a:pt x="23" y="498"/>
                    </a:lnTo>
                    <a:lnTo>
                      <a:pt x="25" y="505"/>
                    </a:lnTo>
                    <a:lnTo>
                      <a:pt x="28" y="512"/>
                    </a:lnTo>
                    <a:lnTo>
                      <a:pt x="30" y="518"/>
                    </a:lnTo>
                    <a:lnTo>
                      <a:pt x="33" y="525"/>
                    </a:lnTo>
                    <a:lnTo>
                      <a:pt x="36" y="531"/>
                    </a:lnTo>
                    <a:lnTo>
                      <a:pt x="39" y="538"/>
                    </a:lnTo>
                    <a:lnTo>
                      <a:pt x="42" y="544"/>
                    </a:lnTo>
                    <a:lnTo>
                      <a:pt x="45" y="550"/>
                    </a:lnTo>
                    <a:lnTo>
                      <a:pt x="48" y="556"/>
                    </a:lnTo>
                    <a:lnTo>
                      <a:pt x="52" y="562"/>
                    </a:lnTo>
                    <a:lnTo>
                      <a:pt x="55" y="567"/>
                    </a:lnTo>
                    <a:lnTo>
                      <a:pt x="59" y="573"/>
                    </a:lnTo>
                    <a:lnTo>
                      <a:pt x="62" y="579"/>
                    </a:lnTo>
                    <a:lnTo>
                      <a:pt x="66" y="584"/>
                    </a:lnTo>
                    <a:lnTo>
                      <a:pt x="70" y="590"/>
                    </a:lnTo>
                    <a:lnTo>
                      <a:pt x="74" y="595"/>
                    </a:lnTo>
                    <a:lnTo>
                      <a:pt x="78" y="601"/>
                    </a:lnTo>
                    <a:lnTo>
                      <a:pt x="82" y="606"/>
                    </a:lnTo>
                    <a:lnTo>
                      <a:pt x="86" y="611"/>
                    </a:lnTo>
                    <a:lnTo>
                      <a:pt x="91" y="617"/>
                    </a:lnTo>
                    <a:lnTo>
                      <a:pt x="96" y="622"/>
                    </a:lnTo>
                    <a:lnTo>
                      <a:pt x="101" y="628"/>
                    </a:lnTo>
                    <a:lnTo>
                      <a:pt x="106" y="633"/>
                    </a:lnTo>
                    <a:lnTo>
                      <a:pt x="111" y="638"/>
                    </a:lnTo>
                    <a:lnTo>
                      <a:pt x="117" y="643"/>
                    </a:lnTo>
                    <a:lnTo>
                      <a:pt x="122" y="648"/>
                    </a:lnTo>
                    <a:lnTo>
                      <a:pt x="127" y="653"/>
                    </a:lnTo>
                    <a:lnTo>
                      <a:pt x="133" y="657"/>
                    </a:lnTo>
                    <a:lnTo>
                      <a:pt x="139" y="662"/>
                    </a:lnTo>
                    <a:lnTo>
                      <a:pt x="145" y="666"/>
                    </a:lnTo>
                    <a:lnTo>
                      <a:pt x="150" y="670"/>
                    </a:lnTo>
                    <a:lnTo>
                      <a:pt x="156" y="674"/>
                    </a:lnTo>
                    <a:lnTo>
                      <a:pt x="162" y="678"/>
                    </a:lnTo>
                    <a:lnTo>
                      <a:pt x="168" y="681"/>
                    </a:lnTo>
                    <a:lnTo>
                      <a:pt x="175" y="685"/>
                    </a:lnTo>
                    <a:lnTo>
                      <a:pt x="181" y="688"/>
                    </a:lnTo>
                    <a:lnTo>
                      <a:pt x="187" y="691"/>
                    </a:lnTo>
                    <a:lnTo>
                      <a:pt x="193" y="694"/>
                    </a:lnTo>
                    <a:lnTo>
                      <a:pt x="200" y="697"/>
                    </a:lnTo>
                    <a:lnTo>
                      <a:pt x="206" y="699"/>
                    </a:lnTo>
                    <a:lnTo>
                      <a:pt x="213" y="701"/>
                    </a:lnTo>
                    <a:lnTo>
                      <a:pt x="219" y="704"/>
                    </a:lnTo>
                    <a:lnTo>
                      <a:pt x="226" y="706"/>
                    </a:lnTo>
                    <a:lnTo>
                      <a:pt x="233" y="708"/>
                    </a:lnTo>
                    <a:lnTo>
                      <a:pt x="240" y="709"/>
                    </a:lnTo>
                    <a:lnTo>
                      <a:pt x="246" y="711"/>
                    </a:lnTo>
                    <a:lnTo>
                      <a:pt x="253" y="712"/>
                    </a:lnTo>
                    <a:lnTo>
                      <a:pt x="260" y="713"/>
                    </a:lnTo>
                    <a:lnTo>
                      <a:pt x="267" y="714"/>
                    </a:lnTo>
                    <a:lnTo>
                      <a:pt x="274" y="714"/>
                    </a:lnTo>
                    <a:lnTo>
                      <a:pt x="281" y="715"/>
                    </a:lnTo>
                    <a:lnTo>
                      <a:pt x="288" y="715"/>
                    </a:lnTo>
                    <a:lnTo>
                      <a:pt x="295" y="715"/>
                    </a:lnTo>
                    <a:lnTo>
                      <a:pt x="303" y="715"/>
                    </a:lnTo>
                    <a:lnTo>
                      <a:pt x="310" y="715"/>
                    </a:lnTo>
                    <a:lnTo>
                      <a:pt x="318" y="714"/>
                    </a:lnTo>
                    <a:lnTo>
                      <a:pt x="325" y="713"/>
                    </a:lnTo>
                    <a:lnTo>
                      <a:pt x="332" y="712"/>
                    </a:lnTo>
                    <a:lnTo>
                      <a:pt x="340" y="711"/>
                    </a:lnTo>
                    <a:lnTo>
                      <a:pt x="347" y="710"/>
                    </a:lnTo>
                    <a:lnTo>
                      <a:pt x="353" y="708"/>
                    </a:lnTo>
                    <a:lnTo>
                      <a:pt x="360" y="706"/>
                    </a:lnTo>
                    <a:lnTo>
                      <a:pt x="367" y="704"/>
                    </a:lnTo>
                    <a:lnTo>
                      <a:pt x="374" y="702"/>
                    </a:lnTo>
                    <a:lnTo>
                      <a:pt x="380" y="699"/>
                    </a:lnTo>
                    <a:lnTo>
                      <a:pt x="387" y="697"/>
                    </a:lnTo>
                    <a:lnTo>
                      <a:pt x="393" y="694"/>
                    </a:lnTo>
                    <a:lnTo>
                      <a:pt x="399" y="691"/>
                    </a:lnTo>
                    <a:lnTo>
                      <a:pt x="405" y="687"/>
                    </a:lnTo>
                    <a:lnTo>
                      <a:pt x="411" y="684"/>
                    </a:lnTo>
                    <a:lnTo>
                      <a:pt x="417" y="680"/>
                    </a:lnTo>
                    <a:lnTo>
                      <a:pt x="422" y="676"/>
                    </a:lnTo>
                    <a:lnTo>
                      <a:pt x="428" y="672"/>
                    </a:lnTo>
                    <a:lnTo>
                      <a:pt x="433" y="668"/>
                    </a:lnTo>
                    <a:lnTo>
                      <a:pt x="438" y="664"/>
                    </a:lnTo>
                    <a:lnTo>
                      <a:pt x="443" y="659"/>
                    </a:lnTo>
                    <a:lnTo>
                      <a:pt x="448" y="654"/>
                    </a:lnTo>
                    <a:lnTo>
                      <a:pt x="452" y="650"/>
                    </a:lnTo>
                    <a:lnTo>
                      <a:pt x="457" y="644"/>
                    </a:lnTo>
                    <a:lnTo>
                      <a:pt x="461" y="639"/>
                    </a:lnTo>
                    <a:lnTo>
                      <a:pt x="465" y="634"/>
                    </a:lnTo>
                    <a:lnTo>
                      <a:pt x="469" y="628"/>
                    </a:lnTo>
                    <a:lnTo>
                      <a:pt x="473" y="623"/>
                    </a:lnTo>
                    <a:lnTo>
                      <a:pt x="477" y="617"/>
                    </a:lnTo>
                    <a:lnTo>
                      <a:pt x="480" y="611"/>
                    </a:lnTo>
                    <a:lnTo>
                      <a:pt x="483" y="605"/>
                    </a:lnTo>
                    <a:lnTo>
                      <a:pt x="485" y="600"/>
                    </a:lnTo>
                    <a:lnTo>
                      <a:pt x="488" y="594"/>
                    </a:lnTo>
                    <a:lnTo>
                      <a:pt x="490" y="589"/>
                    </a:lnTo>
                    <a:lnTo>
                      <a:pt x="492" y="583"/>
                    </a:lnTo>
                    <a:lnTo>
                      <a:pt x="494" y="577"/>
                    </a:lnTo>
                    <a:lnTo>
                      <a:pt x="496" y="571"/>
                    </a:lnTo>
                    <a:lnTo>
                      <a:pt x="498" y="565"/>
                    </a:lnTo>
                    <a:lnTo>
                      <a:pt x="499" y="559"/>
                    </a:lnTo>
                    <a:lnTo>
                      <a:pt x="501" y="553"/>
                    </a:lnTo>
                    <a:lnTo>
                      <a:pt x="502" y="547"/>
                    </a:lnTo>
                    <a:lnTo>
                      <a:pt x="503" y="540"/>
                    </a:lnTo>
                    <a:lnTo>
                      <a:pt x="504" y="534"/>
                    </a:lnTo>
                    <a:lnTo>
                      <a:pt x="505" y="527"/>
                    </a:lnTo>
                    <a:lnTo>
                      <a:pt x="506" y="520"/>
                    </a:lnTo>
                    <a:lnTo>
                      <a:pt x="506" y="513"/>
                    </a:lnTo>
                    <a:lnTo>
                      <a:pt x="507" y="506"/>
                    </a:lnTo>
                    <a:lnTo>
                      <a:pt x="507" y="499"/>
                    </a:lnTo>
                    <a:lnTo>
                      <a:pt x="507" y="492"/>
                    </a:lnTo>
                    <a:lnTo>
                      <a:pt x="507" y="485"/>
                    </a:lnTo>
                    <a:lnTo>
                      <a:pt x="507" y="478"/>
                    </a:lnTo>
                    <a:lnTo>
                      <a:pt x="507" y="470"/>
                    </a:lnTo>
                    <a:lnTo>
                      <a:pt x="506" y="463"/>
                    </a:lnTo>
                    <a:lnTo>
                      <a:pt x="506" y="455"/>
                    </a:lnTo>
                    <a:lnTo>
                      <a:pt x="505" y="448"/>
                    </a:lnTo>
                    <a:lnTo>
                      <a:pt x="504" y="440"/>
                    </a:lnTo>
                    <a:lnTo>
                      <a:pt x="504" y="432"/>
                    </a:lnTo>
                    <a:lnTo>
                      <a:pt x="503" y="425"/>
                    </a:lnTo>
                    <a:lnTo>
                      <a:pt x="501" y="417"/>
                    </a:lnTo>
                    <a:lnTo>
                      <a:pt x="500" y="409"/>
                    </a:lnTo>
                    <a:lnTo>
                      <a:pt x="499" y="401"/>
                    </a:lnTo>
                    <a:lnTo>
                      <a:pt x="497" y="393"/>
                    </a:lnTo>
                    <a:lnTo>
                      <a:pt x="496" y="385"/>
                    </a:lnTo>
                    <a:lnTo>
                      <a:pt x="494" y="377"/>
                    </a:lnTo>
                    <a:lnTo>
                      <a:pt x="492" y="369"/>
                    </a:lnTo>
                    <a:lnTo>
                      <a:pt x="490" y="361"/>
                    </a:lnTo>
                    <a:lnTo>
                      <a:pt x="492" y="353"/>
                    </a:lnTo>
                    <a:lnTo>
                      <a:pt x="494" y="345"/>
                    </a:lnTo>
                    <a:lnTo>
                      <a:pt x="496" y="337"/>
                    </a:lnTo>
                    <a:lnTo>
                      <a:pt x="497" y="328"/>
                    </a:lnTo>
                    <a:lnTo>
                      <a:pt x="499" y="320"/>
                    </a:lnTo>
                    <a:lnTo>
                      <a:pt x="500" y="312"/>
                    </a:lnTo>
                    <a:lnTo>
                      <a:pt x="501" y="304"/>
                    </a:lnTo>
                    <a:lnTo>
                      <a:pt x="502" y="296"/>
                    </a:lnTo>
                    <a:lnTo>
                      <a:pt x="503" y="289"/>
                    </a:lnTo>
                    <a:lnTo>
                      <a:pt x="504" y="281"/>
                    </a:lnTo>
                    <a:lnTo>
                      <a:pt x="505" y="273"/>
                    </a:lnTo>
                    <a:lnTo>
                      <a:pt x="505" y="265"/>
                    </a:lnTo>
                    <a:lnTo>
                      <a:pt x="506" y="258"/>
                    </a:lnTo>
                    <a:lnTo>
                      <a:pt x="506" y="250"/>
                    </a:lnTo>
                    <a:lnTo>
                      <a:pt x="506" y="243"/>
                    </a:lnTo>
                    <a:lnTo>
                      <a:pt x="506" y="235"/>
                    </a:lnTo>
                    <a:lnTo>
                      <a:pt x="506" y="228"/>
                    </a:lnTo>
                    <a:lnTo>
                      <a:pt x="506" y="221"/>
                    </a:lnTo>
                    <a:lnTo>
                      <a:pt x="506" y="213"/>
                    </a:lnTo>
                    <a:lnTo>
                      <a:pt x="505" y="206"/>
                    </a:lnTo>
                    <a:lnTo>
                      <a:pt x="505" y="199"/>
                    </a:lnTo>
                    <a:lnTo>
                      <a:pt x="504" y="192"/>
                    </a:lnTo>
                    <a:lnTo>
                      <a:pt x="503" y="185"/>
                    </a:lnTo>
                    <a:lnTo>
                      <a:pt x="502" y="179"/>
                    </a:lnTo>
                    <a:lnTo>
                      <a:pt x="501" y="172"/>
                    </a:lnTo>
                    <a:lnTo>
                      <a:pt x="499" y="165"/>
                    </a:lnTo>
                    <a:lnTo>
                      <a:pt x="498" y="159"/>
                    </a:lnTo>
                    <a:lnTo>
                      <a:pt x="496" y="153"/>
                    </a:lnTo>
                    <a:lnTo>
                      <a:pt x="495" y="146"/>
                    </a:lnTo>
                    <a:lnTo>
                      <a:pt x="493" y="140"/>
                    </a:lnTo>
                    <a:lnTo>
                      <a:pt x="491" y="134"/>
                    </a:lnTo>
                    <a:lnTo>
                      <a:pt x="489" y="128"/>
                    </a:lnTo>
                    <a:lnTo>
                      <a:pt x="486" y="122"/>
                    </a:lnTo>
                    <a:lnTo>
                      <a:pt x="484" y="117"/>
                    </a:lnTo>
                    <a:lnTo>
                      <a:pt x="481" y="111"/>
                    </a:lnTo>
                    <a:lnTo>
                      <a:pt x="478" y="106"/>
                    </a:lnTo>
                    <a:lnTo>
                      <a:pt x="475" y="99"/>
                    </a:lnTo>
                    <a:lnTo>
                      <a:pt x="471" y="93"/>
                    </a:lnTo>
                    <a:lnTo>
                      <a:pt x="467" y="88"/>
                    </a:lnTo>
                    <a:lnTo>
                      <a:pt x="463" y="82"/>
                    </a:lnTo>
                    <a:lnTo>
                      <a:pt x="459" y="76"/>
                    </a:lnTo>
                    <a:lnTo>
                      <a:pt x="455" y="71"/>
                    </a:lnTo>
                    <a:lnTo>
                      <a:pt x="450" y="66"/>
                    </a:lnTo>
                    <a:lnTo>
                      <a:pt x="446" y="61"/>
                    </a:lnTo>
                    <a:lnTo>
                      <a:pt x="441" y="56"/>
                    </a:lnTo>
                    <a:lnTo>
                      <a:pt x="436" y="52"/>
                    </a:lnTo>
                    <a:lnTo>
                      <a:pt x="431" y="47"/>
                    </a:lnTo>
                    <a:lnTo>
                      <a:pt x="425" y="43"/>
                    </a:lnTo>
                    <a:lnTo>
                      <a:pt x="420" y="39"/>
                    </a:lnTo>
                    <a:lnTo>
                      <a:pt x="414" y="35"/>
                    </a:lnTo>
                    <a:lnTo>
                      <a:pt x="408" y="31"/>
                    </a:lnTo>
                    <a:lnTo>
                      <a:pt x="403" y="28"/>
                    </a:lnTo>
                    <a:lnTo>
                      <a:pt x="396" y="25"/>
                    </a:lnTo>
                    <a:lnTo>
                      <a:pt x="390" y="22"/>
                    </a:lnTo>
                    <a:lnTo>
                      <a:pt x="384" y="19"/>
                    </a:lnTo>
                    <a:lnTo>
                      <a:pt x="378" y="16"/>
                    </a:lnTo>
                    <a:lnTo>
                      <a:pt x="371" y="14"/>
                    </a:lnTo>
                    <a:lnTo>
                      <a:pt x="364" y="11"/>
                    </a:lnTo>
                    <a:lnTo>
                      <a:pt x="358" y="9"/>
                    </a:lnTo>
                    <a:lnTo>
                      <a:pt x="351" y="7"/>
                    </a:lnTo>
                    <a:lnTo>
                      <a:pt x="344" y="6"/>
                    </a:lnTo>
                    <a:lnTo>
                      <a:pt x="337" y="4"/>
                    </a:lnTo>
                    <a:lnTo>
                      <a:pt x="330" y="3"/>
                    </a:lnTo>
                    <a:lnTo>
                      <a:pt x="322" y="2"/>
                    </a:lnTo>
                    <a:lnTo>
                      <a:pt x="315" y="1"/>
                    </a:lnTo>
                    <a:lnTo>
                      <a:pt x="308" y="1"/>
                    </a:lnTo>
                    <a:lnTo>
                      <a:pt x="300" y="1"/>
                    </a:lnTo>
                    <a:lnTo>
                      <a:pt x="293" y="0"/>
                    </a:lnTo>
                    <a:lnTo>
                      <a:pt x="286" y="1"/>
                    </a:lnTo>
                    <a:lnTo>
                      <a:pt x="279" y="1"/>
                    </a:lnTo>
                    <a:lnTo>
                      <a:pt x="272" y="1"/>
                    </a:lnTo>
                    <a:lnTo>
                      <a:pt x="265" y="2"/>
                    </a:lnTo>
                    <a:lnTo>
                      <a:pt x="258" y="3"/>
                    </a:lnTo>
                    <a:lnTo>
                      <a:pt x="251" y="4"/>
                    </a:lnTo>
                    <a:lnTo>
                      <a:pt x="244" y="5"/>
                    </a:lnTo>
                    <a:lnTo>
                      <a:pt x="237" y="7"/>
                    </a:lnTo>
                    <a:lnTo>
                      <a:pt x="230" y="9"/>
                    </a:lnTo>
                    <a:lnTo>
                      <a:pt x="224" y="10"/>
                    </a:lnTo>
                    <a:lnTo>
                      <a:pt x="217" y="13"/>
                    </a:lnTo>
                    <a:lnTo>
                      <a:pt x="210" y="15"/>
                    </a:lnTo>
                    <a:lnTo>
                      <a:pt x="204" y="17"/>
                    </a:lnTo>
                    <a:lnTo>
                      <a:pt x="197" y="20"/>
                    </a:lnTo>
                    <a:lnTo>
                      <a:pt x="191" y="23"/>
                    </a:lnTo>
                    <a:lnTo>
                      <a:pt x="185" y="26"/>
                    </a:lnTo>
                    <a:lnTo>
                      <a:pt x="178" y="29"/>
                    </a:lnTo>
                    <a:lnTo>
                      <a:pt x="172" y="32"/>
                    </a:lnTo>
                    <a:lnTo>
                      <a:pt x="166" y="35"/>
                    </a:lnTo>
                    <a:lnTo>
                      <a:pt x="160" y="39"/>
                    </a:lnTo>
                    <a:lnTo>
                      <a:pt x="154" y="43"/>
                    </a:lnTo>
                    <a:lnTo>
                      <a:pt x="148" y="47"/>
                    </a:lnTo>
                    <a:lnTo>
                      <a:pt x="142" y="51"/>
                    </a:lnTo>
                    <a:lnTo>
                      <a:pt x="137" y="55"/>
                    </a:lnTo>
                    <a:lnTo>
                      <a:pt x="131" y="60"/>
                    </a:lnTo>
                    <a:lnTo>
                      <a:pt x="125" y="64"/>
                    </a:lnTo>
                    <a:lnTo>
                      <a:pt x="120" y="69"/>
                    </a:lnTo>
                    <a:lnTo>
                      <a:pt x="115" y="74"/>
                    </a:lnTo>
                    <a:lnTo>
                      <a:pt x="109" y="79"/>
                    </a:lnTo>
                    <a:lnTo>
                      <a:pt x="104" y="84"/>
                    </a:lnTo>
                    <a:lnTo>
                      <a:pt x="99" y="89"/>
                    </a:lnTo>
                    <a:lnTo>
                      <a:pt x="94" y="95"/>
                    </a:lnTo>
                    <a:lnTo>
                      <a:pt x="89" y="100"/>
                    </a:lnTo>
                    <a:lnTo>
                      <a:pt x="84" y="106"/>
                    </a:lnTo>
                    <a:lnTo>
                      <a:pt x="80" y="111"/>
                    </a:lnTo>
                    <a:lnTo>
                      <a:pt x="76" y="117"/>
                    </a:lnTo>
                    <a:lnTo>
                      <a:pt x="72" y="122"/>
                    </a:lnTo>
                    <a:lnTo>
                      <a:pt x="68" y="127"/>
                    </a:lnTo>
                    <a:lnTo>
                      <a:pt x="64" y="133"/>
                    </a:lnTo>
                    <a:lnTo>
                      <a:pt x="61" y="139"/>
                    </a:lnTo>
                    <a:lnTo>
                      <a:pt x="57" y="144"/>
                    </a:lnTo>
                    <a:lnTo>
                      <a:pt x="53" y="150"/>
                    </a:lnTo>
                    <a:lnTo>
                      <a:pt x="50" y="156"/>
                    </a:lnTo>
                    <a:lnTo>
                      <a:pt x="47" y="162"/>
                    </a:lnTo>
                    <a:lnTo>
                      <a:pt x="44" y="168"/>
                    </a:lnTo>
                    <a:lnTo>
                      <a:pt x="40" y="175"/>
                    </a:lnTo>
                    <a:lnTo>
                      <a:pt x="37" y="181"/>
                    </a:lnTo>
                    <a:lnTo>
                      <a:pt x="35" y="187"/>
                    </a:lnTo>
                    <a:lnTo>
                      <a:pt x="32" y="194"/>
                    </a:lnTo>
                    <a:lnTo>
                      <a:pt x="29" y="200"/>
                    </a:lnTo>
                    <a:lnTo>
                      <a:pt x="27" y="207"/>
                    </a:lnTo>
                    <a:lnTo>
                      <a:pt x="24" y="213"/>
                    </a:lnTo>
                    <a:lnTo>
                      <a:pt x="22" y="220"/>
                    </a:lnTo>
                    <a:lnTo>
                      <a:pt x="20" y="227"/>
                    </a:lnTo>
                    <a:lnTo>
                      <a:pt x="17" y="234"/>
                    </a:lnTo>
                    <a:lnTo>
                      <a:pt x="15" y="241"/>
                    </a:lnTo>
                    <a:lnTo>
                      <a:pt x="14" y="248"/>
                    </a:lnTo>
                    <a:lnTo>
                      <a:pt x="12" y="255"/>
                    </a:lnTo>
                    <a:lnTo>
                      <a:pt x="10" y="262"/>
                    </a:lnTo>
                    <a:lnTo>
                      <a:pt x="9" y="269"/>
                    </a:lnTo>
                    <a:lnTo>
                      <a:pt x="7" y="276"/>
                    </a:lnTo>
                    <a:lnTo>
                      <a:pt x="6" y="284"/>
                    </a:lnTo>
                    <a:lnTo>
                      <a:pt x="5" y="291"/>
                    </a:lnTo>
                    <a:lnTo>
                      <a:pt x="4" y="298"/>
                    </a:lnTo>
                    <a:lnTo>
                      <a:pt x="3" y="306"/>
                    </a:lnTo>
                    <a:lnTo>
                      <a:pt x="2" y="313"/>
                    </a:lnTo>
                    <a:lnTo>
                      <a:pt x="1" y="321"/>
                    </a:lnTo>
                    <a:lnTo>
                      <a:pt x="1" y="329"/>
                    </a:lnTo>
                    <a:lnTo>
                      <a:pt x="0" y="336"/>
                    </a:lnTo>
                    <a:lnTo>
                      <a:pt x="0" y="344"/>
                    </a:lnTo>
                    <a:lnTo>
                      <a:pt x="0" y="352"/>
                    </a:lnTo>
                    <a:lnTo>
                      <a:pt x="0" y="359"/>
                    </a:lnTo>
                  </a:path>
                </a:pathLst>
              </a:custGeom>
              <a:solidFill>
                <a:srgbClr val="999999"/>
              </a:solidFill>
              <a:ln w="6350" cap="rnd">
                <a:solidFill>
                  <a:schemeClr val="tx1"/>
                </a:solidFill>
                <a:round/>
                <a:headEnd/>
                <a:tailEnd/>
              </a:ln>
            </p:spPr>
            <p:txBody>
              <a:bodyPr/>
              <a:lstStyle/>
              <a:p>
                <a:endParaRPr lang="da-DK"/>
              </a:p>
            </p:txBody>
          </p:sp>
          <p:sp>
            <p:nvSpPr>
              <p:cNvPr id="28760" name="Freeform 484"/>
              <p:cNvSpPr>
                <a:spLocks/>
              </p:cNvSpPr>
              <p:nvPr/>
            </p:nvSpPr>
            <p:spPr bwMode="auto">
              <a:xfrm>
                <a:off x="2307" y="1518"/>
                <a:ext cx="707" cy="1031"/>
              </a:xfrm>
              <a:custGeom>
                <a:avLst/>
                <a:gdLst>
                  <a:gd name="T0" fmla="*/ 1 w 508"/>
                  <a:gd name="T1" fmla="*/ 10595122 h 716"/>
                  <a:gd name="T2" fmla="*/ 51919 w 508"/>
                  <a:gd name="T3" fmla="*/ 11612559 h 716"/>
                  <a:gd name="T4" fmla="*/ 136562 w 508"/>
                  <a:gd name="T5" fmla="*/ 12588602 h 716"/>
                  <a:gd name="T6" fmla="*/ 245177 w 508"/>
                  <a:gd name="T7" fmla="*/ 13509017 h 716"/>
                  <a:gd name="T8" fmla="*/ 377274 w 508"/>
                  <a:gd name="T9" fmla="*/ 14424514 h 716"/>
                  <a:gd name="T10" fmla="*/ 538599 w 508"/>
                  <a:gd name="T11" fmla="*/ 15256384 h 716"/>
                  <a:gd name="T12" fmla="*/ 730749 w 508"/>
                  <a:gd name="T13" fmla="*/ 16016654 h 716"/>
                  <a:gd name="T14" fmla="*/ 901080 w 508"/>
                  <a:gd name="T15" fmla="*/ 16577998 h 716"/>
                  <a:gd name="T16" fmla="*/ 1157111 w 508"/>
                  <a:gd name="T17" fmla="*/ 17319543 h 716"/>
                  <a:gd name="T18" fmla="*/ 1451887 w 508"/>
                  <a:gd name="T19" fmla="*/ 17962419 h 716"/>
                  <a:gd name="T20" fmla="*/ 1763849 w 508"/>
                  <a:gd name="T21" fmla="*/ 18500300 h 716"/>
                  <a:gd name="T22" fmla="*/ 2091131 w 508"/>
                  <a:gd name="T23" fmla="*/ 18928616 h 716"/>
                  <a:gd name="T24" fmla="*/ 2436028 w 508"/>
                  <a:gd name="T25" fmla="*/ 19202453 h 716"/>
                  <a:gd name="T26" fmla="*/ 2796771 w 508"/>
                  <a:gd name="T27" fmla="*/ 19375727 h 716"/>
                  <a:gd name="T28" fmla="*/ 3089253 w 508"/>
                  <a:gd name="T29" fmla="*/ 19406512 h 716"/>
                  <a:gd name="T30" fmla="*/ 3473324 w 508"/>
                  <a:gd name="T31" fmla="*/ 19318443 h 716"/>
                  <a:gd name="T32" fmla="*/ 3842530 w 508"/>
                  <a:gd name="T33" fmla="*/ 19115185 h 716"/>
                  <a:gd name="T34" fmla="*/ 4168631 w 508"/>
                  <a:gd name="T35" fmla="*/ 18757552 h 716"/>
                  <a:gd name="T36" fmla="*/ 4478522 w 508"/>
                  <a:gd name="T37" fmla="*/ 18246455 h 716"/>
                  <a:gd name="T38" fmla="*/ 4726246 w 508"/>
                  <a:gd name="T39" fmla="*/ 17650107 h 716"/>
                  <a:gd name="T40" fmla="*/ 4945831 w 508"/>
                  <a:gd name="T41" fmla="*/ 16907078 h 716"/>
                  <a:gd name="T42" fmla="*/ 5072689 w 508"/>
                  <a:gd name="T43" fmla="*/ 16286278 h 716"/>
                  <a:gd name="T44" fmla="*/ 5182829 w 508"/>
                  <a:gd name="T45" fmla="*/ 15498031 h 716"/>
                  <a:gd name="T46" fmla="*/ 5261825 w 508"/>
                  <a:gd name="T47" fmla="*/ 14667287 h 716"/>
                  <a:gd name="T48" fmla="*/ 5309822 w 508"/>
                  <a:gd name="T49" fmla="*/ 13746862 h 716"/>
                  <a:gd name="T50" fmla="*/ 5309822 w 508"/>
                  <a:gd name="T51" fmla="*/ 12768630 h 716"/>
                  <a:gd name="T52" fmla="*/ 5268809 w 508"/>
                  <a:gd name="T53" fmla="*/ 11730276 h 716"/>
                  <a:gd name="T54" fmla="*/ 5201114 w 508"/>
                  <a:gd name="T55" fmla="*/ 10672663 h 716"/>
                  <a:gd name="T56" fmla="*/ 5124929 w 508"/>
                  <a:gd name="T57" fmla="*/ 9814728 h 716"/>
                  <a:gd name="T58" fmla="*/ 5215307 w 508"/>
                  <a:gd name="T59" fmla="*/ 8694198 h 716"/>
                  <a:gd name="T60" fmla="*/ 5268809 w 508"/>
                  <a:gd name="T61" fmla="*/ 7625033 h 716"/>
                  <a:gd name="T62" fmla="*/ 5292553 w 508"/>
                  <a:gd name="T63" fmla="*/ 6598822 h 716"/>
                  <a:gd name="T64" fmla="*/ 5281513 w 508"/>
                  <a:gd name="T65" fmla="*/ 5600627 h 716"/>
                  <a:gd name="T66" fmla="*/ 5238717 w 508"/>
                  <a:gd name="T67" fmla="*/ 4673550 h 716"/>
                  <a:gd name="T68" fmla="*/ 5159185 w 508"/>
                  <a:gd name="T69" fmla="*/ 3806209 h 716"/>
                  <a:gd name="T70" fmla="*/ 5030920 w 508"/>
                  <a:gd name="T71" fmla="*/ 3011050 h 716"/>
                  <a:gd name="T72" fmla="*/ 4890581 w 508"/>
                  <a:gd name="T73" fmla="*/ 2399758 h 716"/>
                  <a:gd name="T74" fmla="*/ 4663564 w 508"/>
                  <a:gd name="T75" fmla="*/ 1666563 h 716"/>
                  <a:gd name="T76" fmla="*/ 4398113 w 508"/>
                  <a:gd name="T77" fmla="*/ 1059057 h 716"/>
                  <a:gd name="T78" fmla="*/ 4081599 w 508"/>
                  <a:gd name="T79" fmla="*/ 600337 h 716"/>
                  <a:gd name="T80" fmla="*/ 3743711 w 508"/>
                  <a:gd name="T81" fmla="*/ 246341 h 716"/>
                  <a:gd name="T82" fmla="*/ 3365885 w 508"/>
                  <a:gd name="T83" fmla="*/ 57300 h 716"/>
                  <a:gd name="T84" fmla="*/ 3068642 w 508"/>
                  <a:gd name="T85" fmla="*/ 0 h 716"/>
                  <a:gd name="T86" fmla="*/ 2701686 w 508"/>
                  <a:gd name="T87" fmla="*/ 82509 h 716"/>
                  <a:gd name="T88" fmla="*/ 2344390 w 508"/>
                  <a:gd name="T89" fmla="*/ 263691 h 716"/>
                  <a:gd name="T90" fmla="*/ 1999475 w 508"/>
                  <a:gd name="T91" fmla="*/ 628294 h 716"/>
                  <a:gd name="T92" fmla="*/ 1672267 w 508"/>
                  <a:gd name="T93" fmla="*/ 1059057 h 716"/>
                  <a:gd name="T94" fmla="*/ 1366045 w 508"/>
                  <a:gd name="T95" fmla="*/ 1632387 h 716"/>
                  <a:gd name="T96" fmla="*/ 1090369 w 508"/>
                  <a:gd name="T97" fmla="*/ 2282945 h 716"/>
                  <a:gd name="T98" fmla="*/ 881870 w 508"/>
                  <a:gd name="T99" fmla="*/ 2880122 h 716"/>
                  <a:gd name="T100" fmla="*/ 671027 w 508"/>
                  <a:gd name="T101" fmla="*/ 3614577 h 716"/>
                  <a:gd name="T102" fmla="*/ 485541 w 508"/>
                  <a:gd name="T103" fmla="*/ 4402875 h 716"/>
                  <a:gd name="T104" fmla="*/ 341221 w 508"/>
                  <a:gd name="T105" fmla="*/ 5264705 h 716"/>
                  <a:gd name="T106" fmla="*/ 208831 w 508"/>
                  <a:gd name="T107" fmla="*/ 6161446 h 716"/>
                  <a:gd name="T108" fmla="*/ 100562 w 508"/>
                  <a:gd name="T109" fmla="*/ 7107831 h 716"/>
                  <a:gd name="T110" fmla="*/ 42037 w 508"/>
                  <a:gd name="T111" fmla="*/ 8093933 h 716"/>
                  <a:gd name="T112" fmla="*/ 0 w 508"/>
                  <a:gd name="T113" fmla="*/ 9129093 h 716"/>
                  <a:gd name="T114" fmla="*/ 0 w 508"/>
                  <a:gd name="T115" fmla="*/ 9737200 h 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8"/>
                  <a:gd name="T175" fmla="*/ 0 h 716"/>
                  <a:gd name="T176" fmla="*/ 508 w 508"/>
                  <a:gd name="T177" fmla="*/ 716 h 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8" h="716">
                    <a:moveTo>
                      <a:pt x="0" y="359"/>
                    </a:moveTo>
                    <a:lnTo>
                      <a:pt x="0" y="367"/>
                    </a:lnTo>
                    <a:lnTo>
                      <a:pt x="0" y="375"/>
                    </a:lnTo>
                    <a:lnTo>
                      <a:pt x="1" y="382"/>
                    </a:lnTo>
                    <a:lnTo>
                      <a:pt x="1" y="390"/>
                    </a:lnTo>
                    <a:lnTo>
                      <a:pt x="2" y="398"/>
                    </a:lnTo>
                    <a:lnTo>
                      <a:pt x="2" y="405"/>
                    </a:lnTo>
                    <a:lnTo>
                      <a:pt x="3" y="413"/>
                    </a:lnTo>
                    <a:lnTo>
                      <a:pt x="4" y="420"/>
                    </a:lnTo>
                    <a:lnTo>
                      <a:pt x="5" y="428"/>
                    </a:lnTo>
                    <a:lnTo>
                      <a:pt x="7" y="435"/>
                    </a:lnTo>
                    <a:lnTo>
                      <a:pt x="8" y="442"/>
                    </a:lnTo>
                    <a:lnTo>
                      <a:pt x="9" y="449"/>
                    </a:lnTo>
                    <a:lnTo>
                      <a:pt x="11" y="457"/>
                    </a:lnTo>
                    <a:lnTo>
                      <a:pt x="13" y="464"/>
                    </a:lnTo>
                    <a:lnTo>
                      <a:pt x="15" y="471"/>
                    </a:lnTo>
                    <a:lnTo>
                      <a:pt x="16" y="478"/>
                    </a:lnTo>
                    <a:lnTo>
                      <a:pt x="18" y="485"/>
                    </a:lnTo>
                    <a:lnTo>
                      <a:pt x="21" y="492"/>
                    </a:lnTo>
                    <a:lnTo>
                      <a:pt x="23" y="498"/>
                    </a:lnTo>
                    <a:lnTo>
                      <a:pt x="25" y="505"/>
                    </a:lnTo>
                    <a:lnTo>
                      <a:pt x="28" y="512"/>
                    </a:lnTo>
                    <a:lnTo>
                      <a:pt x="30" y="518"/>
                    </a:lnTo>
                    <a:lnTo>
                      <a:pt x="33" y="525"/>
                    </a:lnTo>
                    <a:lnTo>
                      <a:pt x="36" y="531"/>
                    </a:lnTo>
                    <a:lnTo>
                      <a:pt x="39" y="538"/>
                    </a:lnTo>
                    <a:lnTo>
                      <a:pt x="42" y="544"/>
                    </a:lnTo>
                    <a:lnTo>
                      <a:pt x="45" y="550"/>
                    </a:lnTo>
                    <a:lnTo>
                      <a:pt x="48" y="556"/>
                    </a:lnTo>
                    <a:lnTo>
                      <a:pt x="52" y="562"/>
                    </a:lnTo>
                    <a:lnTo>
                      <a:pt x="55" y="567"/>
                    </a:lnTo>
                    <a:lnTo>
                      <a:pt x="59" y="573"/>
                    </a:lnTo>
                    <a:lnTo>
                      <a:pt x="62" y="579"/>
                    </a:lnTo>
                    <a:lnTo>
                      <a:pt x="66" y="584"/>
                    </a:lnTo>
                    <a:lnTo>
                      <a:pt x="70" y="590"/>
                    </a:lnTo>
                    <a:lnTo>
                      <a:pt x="74" y="595"/>
                    </a:lnTo>
                    <a:lnTo>
                      <a:pt x="78" y="601"/>
                    </a:lnTo>
                    <a:lnTo>
                      <a:pt x="82" y="606"/>
                    </a:lnTo>
                    <a:lnTo>
                      <a:pt x="86" y="611"/>
                    </a:lnTo>
                    <a:lnTo>
                      <a:pt x="91" y="617"/>
                    </a:lnTo>
                    <a:lnTo>
                      <a:pt x="96" y="622"/>
                    </a:lnTo>
                    <a:lnTo>
                      <a:pt x="101" y="628"/>
                    </a:lnTo>
                    <a:lnTo>
                      <a:pt x="106" y="633"/>
                    </a:lnTo>
                    <a:lnTo>
                      <a:pt x="111" y="638"/>
                    </a:lnTo>
                    <a:lnTo>
                      <a:pt x="117" y="643"/>
                    </a:lnTo>
                    <a:lnTo>
                      <a:pt x="122" y="648"/>
                    </a:lnTo>
                    <a:lnTo>
                      <a:pt x="127" y="653"/>
                    </a:lnTo>
                    <a:lnTo>
                      <a:pt x="133" y="657"/>
                    </a:lnTo>
                    <a:lnTo>
                      <a:pt x="139" y="662"/>
                    </a:lnTo>
                    <a:lnTo>
                      <a:pt x="145" y="666"/>
                    </a:lnTo>
                    <a:lnTo>
                      <a:pt x="150" y="670"/>
                    </a:lnTo>
                    <a:lnTo>
                      <a:pt x="156" y="674"/>
                    </a:lnTo>
                    <a:lnTo>
                      <a:pt x="162" y="678"/>
                    </a:lnTo>
                    <a:lnTo>
                      <a:pt x="168" y="681"/>
                    </a:lnTo>
                    <a:lnTo>
                      <a:pt x="175" y="685"/>
                    </a:lnTo>
                    <a:lnTo>
                      <a:pt x="181" y="688"/>
                    </a:lnTo>
                    <a:lnTo>
                      <a:pt x="187" y="691"/>
                    </a:lnTo>
                    <a:lnTo>
                      <a:pt x="193" y="694"/>
                    </a:lnTo>
                    <a:lnTo>
                      <a:pt x="200" y="697"/>
                    </a:lnTo>
                    <a:lnTo>
                      <a:pt x="206" y="699"/>
                    </a:lnTo>
                    <a:lnTo>
                      <a:pt x="213" y="701"/>
                    </a:lnTo>
                    <a:lnTo>
                      <a:pt x="219" y="704"/>
                    </a:lnTo>
                    <a:lnTo>
                      <a:pt x="226" y="706"/>
                    </a:lnTo>
                    <a:lnTo>
                      <a:pt x="233" y="708"/>
                    </a:lnTo>
                    <a:lnTo>
                      <a:pt x="240" y="709"/>
                    </a:lnTo>
                    <a:lnTo>
                      <a:pt x="246" y="711"/>
                    </a:lnTo>
                    <a:lnTo>
                      <a:pt x="253" y="712"/>
                    </a:lnTo>
                    <a:lnTo>
                      <a:pt x="260" y="713"/>
                    </a:lnTo>
                    <a:lnTo>
                      <a:pt x="267" y="714"/>
                    </a:lnTo>
                    <a:lnTo>
                      <a:pt x="274" y="714"/>
                    </a:lnTo>
                    <a:lnTo>
                      <a:pt x="281" y="715"/>
                    </a:lnTo>
                    <a:lnTo>
                      <a:pt x="288" y="715"/>
                    </a:lnTo>
                    <a:lnTo>
                      <a:pt x="295" y="715"/>
                    </a:lnTo>
                    <a:lnTo>
                      <a:pt x="303" y="715"/>
                    </a:lnTo>
                    <a:lnTo>
                      <a:pt x="310" y="715"/>
                    </a:lnTo>
                    <a:lnTo>
                      <a:pt x="318" y="714"/>
                    </a:lnTo>
                    <a:lnTo>
                      <a:pt x="325" y="713"/>
                    </a:lnTo>
                    <a:lnTo>
                      <a:pt x="332" y="712"/>
                    </a:lnTo>
                    <a:lnTo>
                      <a:pt x="340" y="711"/>
                    </a:lnTo>
                    <a:lnTo>
                      <a:pt x="347" y="710"/>
                    </a:lnTo>
                    <a:lnTo>
                      <a:pt x="353" y="708"/>
                    </a:lnTo>
                    <a:lnTo>
                      <a:pt x="360" y="706"/>
                    </a:lnTo>
                    <a:lnTo>
                      <a:pt x="367" y="704"/>
                    </a:lnTo>
                    <a:lnTo>
                      <a:pt x="374" y="702"/>
                    </a:lnTo>
                    <a:lnTo>
                      <a:pt x="380" y="699"/>
                    </a:lnTo>
                    <a:lnTo>
                      <a:pt x="387" y="697"/>
                    </a:lnTo>
                    <a:lnTo>
                      <a:pt x="393" y="694"/>
                    </a:lnTo>
                    <a:lnTo>
                      <a:pt x="399" y="691"/>
                    </a:lnTo>
                    <a:lnTo>
                      <a:pt x="405" y="687"/>
                    </a:lnTo>
                    <a:lnTo>
                      <a:pt x="411" y="684"/>
                    </a:lnTo>
                    <a:lnTo>
                      <a:pt x="417" y="680"/>
                    </a:lnTo>
                    <a:lnTo>
                      <a:pt x="422" y="676"/>
                    </a:lnTo>
                    <a:lnTo>
                      <a:pt x="428" y="672"/>
                    </a:lnTo>
                    <a:lnTo>
                      <a:pt x="433" y="668"/>
                    </a:lnTo>
                    <a:lnTo>
                      <a:pt x="438" y="664"/>
                    </a:lnTo>
                    <a:lnTo>
                      <a:pt x="443" y="659"/>
                    </a:lnTo>
                    <a:lnTo>
                      <a:pt x="448" y="654"/>
                    </a:lnTo>
                    <a:lnTo>
                      <a:pt x="452" y="650"/>
                    </a:lnTo>
                    <a:lnTo>
                      <a:pt x="457" y="644"/>
                    </a:lnTo>
                    <a:lnTo>
                      <a:pt x="461" y="639"/>
                    </a:lnTo>
                    <a:lnTo>
                      <a:pt x="465" y="634"/>
                    </a:lnTo>
                    <a:lnTo>
                      <a:pt x="469" y="628"/>
                    </a:lnTo>
                    <a:lnTo>
                      <a:pt x="473" y="623"/>
                    </a:lnTo>
                    <a:lnTo>
                      <a:pt x="477" y="617"/>
                    </a:lnTo>
                    <a:lnTo>
                      <a:pt x="480" y="611"/>
                    </a:lnTo>
                    <a:lnTo>
                      <a:pt x="483" y="605"/>
                    </a:lnTo>
                    <a:lnTo>
                      <a:pt x="485" y="600"/>
                    </a:lnTo>
                    <a:lnTo>
                      <a:pt x="488" y="594"/>
                    </a:lnTo>
                    <a:lnTo>
                      <a:pt x="490" y="589"/>
                    </a:lnTo>
                    <a:lnTo>
                      <a:pt x="492" y="583"/>
                    </a:lnTo>
                    <a:lnTo>
                      <a:pt x="494" y="577"/>
                    </a:lnTo>
                    <a:lnTo>
                      <a:pt x="496" y="571"/>
                    </a:lnTo>
                    <a:lnTo>
                      <a:pt x="498" y="565"/>
                    </a:lnTo>
                    <a:lnTo>
                      <a:pt x="499" y="559"/>
                    </a:lnTo>
                    <a:lnTo>
                      <a:pt x="501" y="553"/>
                    </a:lnTo>
                    <a:lnTo>
                      <a:pt x="502" y="547"/>
                    </a:lnTo>
                    <a:lnTo>
                      <a:pt x="503" y="540"/>
                    </a:lnTo>
                    <a:lnTo>
                      <a:pt x="504" y="534"/>
                    </a:lnTo>
                    <a:lnTo>
                      <a:pt x="505" y="527"/>
                    </a:lnTo>
                    <a:lnTo>
                      <a:pt x="506" y="520"/>
                    </a:lnTo>
                    <a:lnTo>
                      <a:pt x="506" y="513"/>
                    </a:lnTo>
                    <a:lnTo>
                      <a:pt x="507" y="506"/>
                    </a:lnTo>
                    <a:lnTo>
                      <a:pt x="507" y="499"/>
                    </a:lnTo>
                    <a:lnTo>
                      <a:pt x="507" y="492"/>
                    </a:lnTo>
                    <a:lnTo>
                      <a:pt x="507" y="485"/>
                    </a:lnTo>
                    <a:lnTo>
                      <a:pt x="507" y="478"/>
                    </a:lnTo>
                    <a:lnTo>
                      <a:pt x="507" y="470"/>
                    </a:lnTo>
                    <a:lnTo>
                      <a:pt x="506" y="463"/>
                    </a:lnTo>
                    <a:lnTo>
                      <a:pt x="506" y="455"/>
                    </a:lnTo>
                    <a:lnTo>
                      <a:pt x="505" y="448"/>
                    </a:lnTo>
                    <a:lnTo>
                      <a:pt x="504" y="440"/>
                    </a:lnTo>
                    <a:lnTo>
                      <a:pt x="504" y="432"/>
                    </a:lnTo>
                    <a:lnTo>
                      <a:pt x="503" y="425"/>
                    </a:lnTo>
                    <a:lnTo>
                      <a:pt x="501" y="417"/>
                    </a:lnTo>
                    <a:lnTo>
                      <a:pt x="500" y="409"/>
                    </a:lnTo>
                    <a:lnTo>
                      <a:pt x="499" y="401"/>
                    </a:lnTo>
                    <a:lnTo>
                      <a:pt x="497" y="393"/>
                    </a:lnTo>
                    <a:lnTo>
                      <a:pt x="496" y="385"/>
                    </a:lnTo>
                    <a:lnTo>
                      <a:pt x="494" y="377"/>
                    </a:lnTo>
                    <a:lnTo>
                      <a:pt x="492" y="369"/>
                    </a:lnTo>
                    <a:lnTo>
                      <a:pt x="490" y="361"/>
                    </a:lnTo>
                    <a:lnTo>
                      <a:pt x="492" y="353"/>
                    </a:lnTo>
                    <a:lnTo>
                      <a:pt x="494" y="345"/>
                    </a:lnTo>
                    <a:lnTo>
                      <a:pt x="496" y="337"/>
                    </a:lnTo>
                    <a:lnTo>
                      <a:pt x="497" y="328"/>
                    </a:lnTo>
                    <a:lnTo>
                      <a:pt x="499" y="320"/>
                    </a:lnTo>
                    <a:lnTo>
                      <a:pt x="500" y="312"/>
                    </a:lnTo>
                    <a:lnTo>
                      <a:pt x="501" y="304"/>
                    </a:lnTo>
                    <a:lnTo>
                      <a:pt x="502" y="296"/>
                    </a:lnTo>
                    <a:lnTo>
                      <a:pt x="503" y="289"/>
                    </a:lnTo>
                    <a:lnTo>
                      <a:pt x="504" y="281"/>
                    </a:lnTo>
                    <a:lnTo>
                      <a:pt x="505" y="273"/>
                    </a:lnTo>
                    <a:lnTo>
                      <a:pt x="505" y="265"/>
                    </a:lnTo>
                    <a:lnTo>
                      <a:pt x="506" y="258"/>
                    </a:lnTo>
                    <a:lnTo>
                      <a:pt x="506" y="250"/>
                    </a:lnTo>
                    <a:lnTo>
                      <a:pt x="506" y="243"/>
                    </a:lnTo>
                    <a:lnTo>
                      <a:pt x="506" y="235"/>
                    </a:lnTo>
                    <a:lnTo>
                      <a:pt x="506" y="228"/>
                    </a:lnTo>
                    <a:lnTo>
                      <a:pt x="506" y="221"/>
                    </a:lnTo>
                    <a:lnTo>
                      <a:pt x="506" y="213"/>
                    </a:lnTo>
                    <a:lnTo>
                      <a:pt x="505" y="206"/>
                    </a:lnTo>
                    <a:lnTo>
                      <a:pt x="505" y="199"/>
                    </a:lnTo>
                    <a:lnTo>
                      <a:pt x="504" y="192"/>
                    </a:lnTo>
                    <a:lnTo>
                      <a:pt x="503" y="185"/>
                    </a:lnTo>
                    <a:lnTo>
                      <a:pt x="502" y="179"/>
                    </a:lnTo>
                    <a:lnTo>
                      <a:pt x="501" y="172"/>
                    </a:lnTo>
                    <a:lnTo>
                      <a:pt x="499" y="165"/>
                    </a:lnTo>
                    <a:lnTo>
                      <a:pt x="498" y="159"/>
                    </a:lnTo>
                    <a:lnTo>
                      <a:pt x="496" y="153"/>
                    </a:lnTo>
                    <a:lnTo>
                      <a:pt x="495" y="146"/>
                    </a:lnTo>
                    <a:lnTo>
                      <a:pt x="493" y="140"/>
                    </a:lnTo>
                    <a:lnTo>
                      <a:pt x="491" y="134"/>
                    </a:lnTo>
                    <a:lnTo>
                      <a:pt x="489" y="128"/>
                    </a:lnTo>
                    <a:lnTo>
                      <a:pt x="486" y="122"/>
                    </a:lnTo>
                    <a:lnTo>
                      <a:pt x="484" y="117"/>
                    </a:lnTo>
                    <a:lnTo>
                      <a:pt x="481" y="111"/>
                    </a:lnTo>
                    <a:lnTo>
                      <a:pt x="478" y="106"/>
                    </a:lnTo>
                    <a:lnTo>
                      <a:pt x="475" y="99"/>
                    </a:lnTo>
                    <a:lnTo>
                      <a:pt x="471" y="93"/>
                    </a:lnTo>
                    <a:lnTo>
                      <a:pt x="467" y="88"/>
                    </a:lnTo>
                    <a:lnTo>
                      <a:pt x="463" y="82"/>
                    </a:lnTo>
                    <a:lnTo>
                      <a:pt x="459" y="76"/>
                    </a:lnTo>
                    <a:lnTo>
                      <a:pt x="455" y="71"/>
                    </a:lnTo>
                    <a:lnTo>
                      <a:pt x="450" y="66"/>
                    </a:lnTo>
                    <a:lnTo>
                      <a:pt x="446" y="61"/>
                    </a:lnTo>
                    <a:lnTo>
                      <a:pt x="441" y="56"/>
                    </a:lnTo>
                    <a:lnTo>
                      <a:pt x="436" y="52"/>
                    </a:lnTo>
                    <a:lnTo>
                      <a:pt x="431" y="47"/>
                    </a:lnTo>
                    <a:lnTo>
                      <a:pt x="425" y="43"/>
                    </a:lnTo>
                    <a:lnTo>
                      <a:pt x="420" y="39"/>
                    </a:lnTo>
                    <a:lnTo>
                      <a:pt x="414" y="35"/>
                    </a:lnTo>
                    <a:lnTo>
                      <a:pt x="408" y="31"/>
                    </a:lnTo>
                    <a:lnTo>
                      <a:pt x="403" y="28"/>
                    </a:lnTo>
                    <a:lnTo>
                      <a:pt x="396" y="25"/>
                    </a:lnTo>
                    <a:lnTo>
                      <a:pt x="390" y="22"/>
                    </a:lnTo>
                    <a:lnTo>
                      <a:pt x="384" y="19"/>
                    </a:lnTo>
                    <a:lnTo>
                      <a:pt x="378" y="16"/>
                    </a:lnTo>
                    <a:lnTo>
                      <a:pt x="371" y="14"/>
                    </a:lnTo>
                    <a:lnTo>
                      <a:pt x="364" y="11"/>
                    </a:lnTo>
                    <a:lnTo>
                      <a:pt x="358" y="9"/>
                    </a:lnTo>
                    <a:lnTo>
                      <a:pt x="351" y="7"/>
                    </a:lnTo>
                    <a:lnTo>
                      <a:pt x="344" y="6"/>
                    </a:lnTo>
                    <a:lnTo>
                      <a:pt x="337" y="4"/>
                    </a:lnTo>
                    <a:lnTo>
                      <a:pt x="330" y="3"/>
                    </a:lnTo>
                    <a:lnTo>
                      <a:pt x="322" y="2"/>
                    </a:lnTo>
                    <a:lnTo>
                      <a:pt x="315" y="1"/>
                    </a:lnTo>
                    <a:lnTo>
                      <a:pt x="308" y="1"/>
                    </a:lnTo>
                    <a:lnTo>
                      <a:pt x="300" y="1"/>
                    </a:lnTo>
                    <a:lnTo>
                      <a:pt x="293" y="0"/>
                    </a:lnTo>
                    <a:lnTo>
                      <a:pt x="286" y="1"/>
                    </a:lnTo>
                    <a:lnTo>
                      <a:pt x="279" y="1"/>
                    </a:lnTo>
                    <a:lnTo>
                      <a:pt x="272" y="1"/>
                    </a:lnTo>
                    <a:lnTo>
                      <a:pt x="265" y="2"/>
                    </a:lnTo>
                    <a:lnTo>
                      <a:pt x="258" y="3"/>
                    </a:lnTo>
                    <a:lnTo>
                      <a:pt x="251" y="4"/>
                    </a:lnTo>
                    <a:lnTo>
                      <a:pt x="244" y="5"/>
                    </a:lnTo>
                    <a:lnTo>
                      <a:pt x="237" y="7"/>
                    </a:lnTo>
                    <a:lnTo>
                      <a:pt x="230" y="9"/>
                    </a:lnTo>
                    <a:lnTo>
                      <a:pt x="224" y="10"/>
                    </a:lnTo>
                    <a:lnTo>
                      <a:pt x="217" y="13"/>
                    </a:lnTo>
                    <a:lnTo>
                      <a:pt x="210" y="15"/>
                    </a:lnTo>
                    <a:lnTo>
                      <a:pt x="204" y="17"/>
                    </a:lnTo>
                    <a:lnTo>
                      <a:pt x="197" y="20"/>
                    </a:lnTo>
                    <a:lnTo>
                      <a:pt x="191" y="23"/>
                    </a:lnTo>
                    <a:lnTo>
                      <a:pt x="185" y="26"/>
                    </a:lnTo>
                    <a:lnTo>
                      <a:pt x="178" y="29"/>
                    </a:lnTo>
                    <a:lnTo>
                      <a:pt x="172" y="32"/>
                    </a:lnTo>
                    <a:lnTo>
                      <a:pt x="166" y="35"/>
                    </a:lnTo>
                    <a:lnTo>
                      <a:pt x="160" y="39"/>
                    </a:lnTo>
                    <a:lnTo>
                      <a:pt x="154" y="43"/>
                    </a:lnTo>
                    <a:lnTo>
                      <a:pt x="148" y="47"/>
                    </a:lnTo>
                    <a:lnTo>
                      <a:pt x="142" y="51"/>
                    </a:lnTo>
                    <a:lnTo>
                      <a:pt x="137" y="55"/>
                    </a:lnTo>
                    <a:lnTo>
                      <a:pt x="131" y="60"/>
                    </a:lnTo>
                    <a:lnTo>
                      <a:pt x="125" y="64"/>
                    </a:lnTo>
                    <a:lnTo>
                      <a:pt x="120" y="69"/>
                    </a:lnTo>
                    <a:lnTo>
                      <a:pt x="115" y="74"/>
                    </a:lnTo>
                    <a:lnTo>
                      <a:pt x="109" y="79"/>
                    </a:lnTo>
                    <a:lnTo>
                      <a:pt x="104" y="84"/>
                    </a:lnTo>
                    <a:lnTo>
                      <a:pt x="99" y="89"/>
                    </a:lnTo>
                    <a:lnTo>
                      <a:pt x="94" y="95"/>
                    </a:lnTo>
                    <a:lnTo>
                      <a:pt x="89" y="100"/>
                    </a:lnTo>
                    <a:lnTo>
                      <a:pt x="84" y="106"/>
                    </a:lnTo>
                    <a:lnTo>
                      <a:pt x="80" y="111"/>
                    </a:lnTo>
                    <a:lnTo>
                      <a:pt x="76" y="117"/>
                    </a:lnTo>
                    <a:lnTo>
                      <a:pt x="72" y="122"/>
                    </a:lnTo>
                    <a:lnTo>
                      <a:pt x="68" y="127"/>
                    </a:lnTo>
                    <a:lnTo>
                      <a:pt x="64" y="133"/>
                    </a:lnTo>
                    <a:lnTo>
                      <a:pt x="61" y="139"/>
                    </a:lnTo>
                    <a:lnTo>
                      <a:pt x="57" y="144"/>
                    </a:lnTo>
                    <a:lnTo>
                      <a:pt x="53" y="150"/>
                    </a:lnTo>
                    <a:lnTo>
                      <a:pt x="50" y="156"/>
                    </a:lnTo>
                    <a:lnTo>
                      <a:pt x="47" y="162"/>
                    </a:lnTo>
                    <a:lnTo>
                      <a:pt x="44" y="168"/>
                    </a:lnTo>
                    <a:lnTo>
                      <a:pt x="40" y="175"/>
                    </a:lnTo>
                    <a:lnTo>
                      <a:pt x="37" y="181"/>
                    </a:lnTo>
                    <a:lnTo>
                      <a:pt x="35" y="187"/>
                    </a:lnTo>
                    <a:lnTo>
                      <a:pt x="32" y="194"/>
                    </a:lnTo>
                    <a:lnTo>
                      <a:pt x="29" y="200"/>
                    </a:lnTo>
                    <a:lnTo>
                      <a:pt x="27" y="207"/>
                    </a:lnTo>
                    <a:lnTo>
                      <a:pt x="24" y="213"/>
                    </a:lnTo>
                    <a:lnTo>
                      <a:pt x="22" y="220"/>
                    </a:lnTo>
                    <a:lnTo>
                      <a:pt x="20" y="227"/>
                    </a:lnTo>
                    <a:lnTo>
                      <a:pt x="17" y="234"/>
                    </a:lnTo>
                    <a:lnTo>
                      <a:pt x="15" y="241"/>
                    </a:lnTo>
                    <a:lnTo>
                      <a:pt x="14" y="248"/>
                    </a:lnTo>
                    <a:lnTo>
                      <a:pt x="12" y="255"/>
                    </a:lnTo>
                    <a:lnTo>
                      <a:pt x="10" y="262"/>
                    </a:lnTo>
                    <a:lnTo>
                      <a:pt x="9" y="269"/>
                    </a:lnTo>
                    <a:lnTo>
                      <a:pt x="7" y="276"/>
                    </a:lnTo>
                    <a:lnTo>
                      <a:pt x="6" y="284"/>
                    </a:lnTo>
                    <a:lnTo>
                      <a:pt x="5" y="291"/>
                    </a:lnTo>
                    <a:lnTo>
                      <a:pt x="4" y="298"/>
                    </a:lnTo>
                    <a:lnTo>
                      <a:pt x="3" y="306"/>
                    </a:lnTo>
                    <a:lnTo>
                      <a:pt x="2" y="313"/>
                    </a:lnTo>
                    <a:lnTo>
                      <a:pt x="1" y="321"/>
                    </a:lnTo>
                    <a:lnTo>
                      <a:pt x="1" y="329"/>
                    </a:lnTo>
                    <a:lnTo>
                      <a:pt x="0" y="336"/>
                    </a:lnTo>
                    <a:lnTo>
                      <a:pt x="0" y="344"/>
                    </a:lnTo>
                    <a:lnTo>
                      <a:pt x="0" y="352"/>
                    </a:lnTo>
                    <a:lnTo>
                      <a:pt x="0" y="359"/>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61" name="Freeform 485"/>
              <p:cNvSpPr>
                <a:spLocks/>
              </p:cNvSpPr>
              <p:nvPr/>
            </p:nvSpPr>
            <p:spPr bwMode="auto">
              <a:xfrm>
                <a:off x="2396" y="1651"/>
                <a:ext cx="567" cy="771"/>
              </a:xfrm>
              <a:custGeom>
                <a:avLst/>
                <a:gdLst>
                  <a:gd name="T0" fmla="*/ 0 w 441"/>
                  <a:gd name="T1" fmla="*/ 136829 h 622"/>
                  <a:gd name="T2" fmla="*/ 3293 w 441"/>
                  <a:gd name="T3" fmla="*/ 148781 h 622"/>
                  <a:gd name="T4" fmla="*/ 10013 w 441"/>
                  <a:gd name="T5" fmla="*/ 161004 h 622"/>
                  <a:gd name="T6" fmla="*/ 18717 w 441"/>
                  <a:gd name="T7" fmla="*/ 172167 h 622"/>
                  <a:gd name="T8" fmla="*/ 28120 w 441"/>
                  <a:gd name="T9" fmla="*/ 183529 h 622"/>
                  <a:gd name="T10" fmla="*/ 42988 w 441"/>
                  <a:gd name="T11" fmla="*/ 194120 h 622"/>
                  <a:gd name="T12" fmla="*/ 56429 w 441"/>
                  <a:gd name="T13" fmla="*/ 203294 h 622"/>
                  <a:gd name="T14" fmla="*/ 74574 w 441"/>
                  <a:gd name="T15" fmla="*/ 212948 h 622"/>
                  <a:gd name="T16" fmla="*/ 88647 w 441"/>
                  <a:gd name="T17" fmla="*/ 218809 h 622"/>
                  <a:gd name="T18" fmla="*/ 112365 w 441"/>
                  <a:gd name="T19" fmla="*/ 227493 h 622"/>
                  <a:gd name="T20" fmla="*/ 139076 w 441"/>
                  <a:gd name="T21" fmla="*/ 235503 h 622"/>
                  <a:gd name="T22" fmla="*/ 166827 w 441"/>
                  <a:gd name="T23" fmla="*/ 241846 h 622"/>
                  <a:gd name="T24" fmla="*/ 195195 w 441"/>
                  <a:gd name="T25" fmla="*/ 246664 h 622"/>
                  <a:gd name="T26" fmla="*/ 226516 w 441"/>
                  <a:gd name="T27" fmla="*/ 250667 h 622"/>
                  <a:gd name="T28" fmla="*/ 258232 w 441"/>
                  <a:gd name="T29" fmla="*/ 252944 h 622"/>
                  <a:gd name="T30" fmla="*/ 291235 w 441"/>
                  <a:gd name="T31" fmla="*/ 253671 h 622"/>
                  <a:gd name="T32" fmla="*/ 316158 w 441"/>
                  <a:gd name="T33" fmla="*/ 252944 h 622"/>
                  <a:gd name="T34" fmla="*/ 349766 w 441"/>
                  <a:gd name="T35" fmla="*/ 250751 h 622"/>
                  <a:gd name="T36" fmla="*/ 380040 w 441"/>
                  <a:gd name="T37" fmla="*/ 247379 h 622"/>
                  <a:gd name="T38" fmla="*/ 406751 w 441"/>
                  <a:gd name="T39" fmla="*/ 242106 h 622"/>
                  <a:gd name="T40" fmla="*/ 432928 w 441"/>
                  <a:gd name="T41" fmla="*/ 235616 h 622"/>
                  <a:gd name="T42" fmla="*/ 454638 w 441"/>
                  <a:gd name="T43" fmla="*/ 228373 h 622"/>
                  <a:gd name="T44" fmla="*/ 472490 w 441"/>
                  <a:gd name="T45" fmla="*/ 218606 h 622"/>
                  <a:gd name="T46" fmla="*/ 481429 w 441"/>
                  <a:gd name="T47" fmla="*/ 211728 h 622"/>
                  <a:gd name="T48" fmla="*/ 489484 w 441"/>
                  <a:gd name="T49" fmla="*/ 202736 h 622"/>
                  <a:gd name="T50" fmla="*/ 498046 w 441"/>
                  <a:gd name="T51" fmla="*/ 192425 h 622"/>
                  <a:gd name="T52" fmla="*/ 498649 w 441"/>
                  <a:gd name="T53" fmla="*/ 181282 h 622"/>
                  <a:gd name="T54" fmla="*/ 498649 w 441"/>
                  <a:gd name="T55" fmla="*/ 169606 h 622"/>
                  <a:gd name="T56" fmla="*/ 498046 w 441"/>
                  <a:gd name="T57" fmla="*/ 157402 h 622"/>
                  <a:gd name="T58" fmla="*/ 492850 w 441"/>
                  <a:gd name="T59" fmla="*/ 144456 h 622"/>
                  <a:gd name="T60" fmla="*/ 485821 w 441"/>
                  <a:gd name="T61" fmla="*/ 131063 h 622"/>
                  <a:gd name="T62" fmla="*/ 486733 w 441"/>
                  <a:gd name="T63" fmla="*/ 121276 h 622"/>
                  <a:gd name="T64" fmla="*/ 493510 w 441"/>
                  <a:gd name="T65" fmla="*/ 107732 h 622"/>
                  <a:gd name="T66" fmla="*/ 498046 w 441"/>
                  <a:gd name="T67" fmla="*/ 95121 h 622"/>
                  <a:gd name="T68" fmla="*/ 498649 w 441"/>
                  <a:gd name="T69" fmla="*/ 82319 h 622"/>
                  <a:gd name="T70" fmla="*/ 498478 w 441"/>
                  <a:gd name="T71" fmla="*/ 70452 h 622"/>
                  <a:gd name="T72" fmla="*/ 493510 w 441"/>
                  <a:gd name="T73" fmla="*/ 59298 h 622"/>
                  <a:gd name="T74" fmla="*/ 486733 w 441"/>
                  <a:gd name="T75" fmla="*/ 49047 h 622"/>
                  <a:gd name="T76" fmla="*/ 477086 w 441"/>
                  <a:gd name="T77" fmla="*/ 39203 h 622"/>
                  <a:gd name="T78" fmla="*/ 466700 w 441"/>
                  <a:gd name="T79" fmla="*/ 32288 h 622"/>
                  <a:gd name="T80" fmla="*/ 446275 w 441"/>
                  <a:gd name="T81" fmla="*/ 23353 h 622"/>
                  <a:gd name="T82" fmla="*/ 424597 w 441"/>
                  <a:gd name="T83" fmla="*/ 15594 h 622"/>
                  <a:gd name="T84" fmla="*/ 398300 w 441"/>
                  <a:gd name="T85" fmla="*/ 9892 h 622"/>
                  <a:gd name="T86" fmla="*/ 369423 w 441"/>
                  <a:gd name="T87" fmla="*/ 5194 h 622"/>
                  <a:gd name="T88" fmla="*/ 337735 w 441"/>
                  <a:gd name="T89" fmla="*/ 1553 h 622"/>
                  <a:gd name="T90" fmla="*/ 305785 w 441"/>
                  <a:gd name="T91" fmla="*/ 0 h 622"/>
                  <a:gd name="T92" fmla="*/ 279577 w 441"/>
                  <a:gd name="T93" fmla="*/ 0 h 622"/>
                  <a:gd name="T94" fmla="*/ 247728 w 441"/>
                  <a:gd name="T95" fmla="*/ 1253 h 622"/>
                  <a:gd name="T96" fmla="*/ 216042 w 441"/>
                  <a:gd name="T97" fmla="*/ 4190 h 622"/>
                  <a:gd name="T98" fmla="*/ 186132 w 441"/>
                  <a:gd name="T99" fmla="*/ 8036 h 622"/>
                  <a:gd name="T100" fmla="*/ 157127 w 441"/>
                  <a:gd name="T101" fmla="*/ 13521 h 622"/>
                  <a:gd name="T102" fmla="*/ 129754 w 441"/>
                  <a:gd name="T103" fmla="*/ 20438 h 622"/>
                  <a:gd name="T104" fmla="*/ 104599 w 441"/>
                  <a:gd name="T105" fmla="*/ 28750 h 622"/>
                  <a:gd name="T106" fmla="*/ 82614 w 441"/>
                  <a:gd name="T107" fmla="*/ 37574 h 622"/>
                  <a:gd name="T108" fmla="*/ 67974 w 441"/>
                  <a:gd name="T109" fmla="*/ 44174 h 622"/>
                  <a:gd name="T110" fmla="*/ 51147 w 441"/>
                  <a:gd name="T111" fmla="*/ 53167 h 622"/>
                  <a:gd name="T112" fmla="*/ 36931 w 441"/>
                  <a:gd name="T113" fmla="*/ 63404 h 622"/>
                  <a:gd name="T114" fmla="*/ 24591 w 441"/>
                  <a:gd name="T115" fmla="*/ 74137 h 622"/>
                  <a:gd name="T116" fmla="*/ 14876 w 441"/>
                  <a:gd name="T117" fmla="*/ 85157 h 622"/>
                  <a:gd name="T118" fmla="*/ 7788 w 441"/>
                  <a:gd name="T119" fmla="*/ 96737 h 622"/>
                  <a:gd name="T120" fmla="*/ 2561 w 441"/>
                  <a:gd name="T121" fmla="*/ 108603 h 622"/>
                  <a:gd name="T122" fmla="*/ 0 w 441"/>
                  <a:gd name="T123" fmla="*/ 120929 h 622"/>
                  <a:gd name="T124" fmla="*/ 0 w 441"/>
                  <a:gd name="T125" fmla="*/ 127871 h 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1"/>
                  <a:gd name="T190" fmla="*/ 0 h 622"/>
                  <a:gd name="T191" fmla="*/ 441 w 441"/>
                  <a:gd name="T192" fmla="*/ 622 h 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1" h="622">
                    <a:moveTo>
                      <a:pt x="0" y="312"/>
                    </a:moveTo>
                    <a:lnTo>
                      <a:pt x="0" y="320"/>
                    </a:lnTo>
                    <a:lnTo>
                      <a:pt x="0" y="327"/>
                    </a:lnTo>
                    <a:lnTo>
                      <a:pt x="0" y="335"/>
                    </a:lnTo>
                    <a:lnTo>
                      <a:pt x="1" y="342"/>
                    </a:lnTo>
                    <a:lnTo>
                      <a:pt x="2" y="350"/>
                    </a:lnTo>
                    <a:lnTo>
                      <a:pt x="2" y="358"/>
                    </a:lnTo>
                    <a:lnTo>
                      <a:pt x="3" y="365"/>
                    </a:lnTo>
                    <a:lnTo>
                      <a:pt x="4" y="372"/>
                    </a:lnTo>
                    <a:lnTo>
                      <a:pt x="6" y="380"/>
                    </a:lnTo>
                    <a:lnTo>
                      <a:pt x="7" y="387"/>
                    </a:lnTo>
                    <a:lnTo>
                      <a:pt x="9" y="394"/>
                    </a:lnTo>
                    <a:lnTo>
                      <a:pt x="10" y="401"/>
                    </a:lnTo>
                    <a:lnTo>
                      <a:pt x="12" y="408"/>
                    </a:lnTo>
                    <a:lnTo>
                      <a:pt x="14" y="415"/>
                    </a:lnTo>
                    <a:lnTo>
                      <a:pt x="16" y="422"/>
                    </a:lnTo>
                    <a:lnTo>
                      <a:pt x="18" y="429"/>
                    </a:lnTo>
                    <a:lnTo>
                      <a:pt x="20" y="436"/>
                    </a:lnTo>
                    <a:lnTo>
                      <a:pt x="23" y="442"/>
                    </a:lnTo>
                    <a:lnTo>
                      <a:pt x="25" y="449"/>
                    </a:lnTo>
                    <a:lnTo>
                      <a:pt x="28" y="455"/>
                    </a:lnTo>
                    <a:lnTo>
                      <a:pt x="31" y="462"/>
                    </a:lnTo>
                    <a:lnTo>
                      <a:pt x="34" y="468"/>
                    </a:lnTo>
                    <a:lnTo>
                      <a:pt x="37" y="474"/>
                    </a:lnTo>
                    <a:lnTo>
                      <a:pt x="40" y="481"/>
                    </a:lnTo>
                    <a:lnTo>
                      <a:pt x="43" y="487"/>
                    </a:lnTo>
                    <a:lnTo>
                      <a:pt x="46" y="492"/>
                    </a:lnTo>
                    <a:lnTo>
                      <a:pt x="50" y="498"/>
                    </a:lnTo>
                    <a:lnTo>
                      <a:pt x="54" y="504"/>
                    </a:lnTo>
                    <a:lnTo>
                      <a:pt x="57" y="510"/>
                    </a:lnTo>
                    <a:lnTo>
                      <a:pt x="61" y="515"/>
                    </a:lnTo>
                    <a:lnTo>
                      <a:pt x="65" y="520"/>
                    </a:lnTo>
                    <a:lnTo>
                      <a:pt x="69" y="525"/>
                    </a:lnTo>
                    <a:lnTo>
                      <a:pt x="73" y="530"/>
                    </a:lnTo>
                    <a:lnTo>
                      <a:pt x="78" y="536"/>
                    </a:lnTo>
                    <a:lnTo>
                      <a:pt x="83" y="541"/>
                    </a:lnTo>
                    <a:lnTo>
                      <a:pt x="89" y="547"/>
                    </a:lnTo>
                    <a:lnTo>
                      <a:pt x="94" y="552"/>
                    </a:lnTo>
                    <a:lnTo>
                      <a:pt x="99" y="557"/>
                    </a:lnTo>
                    <a:lnTo>
                      <a:pt x="105" y="562"/>
                    </a:lnTo>
                    <a:lnTo>
                      <a:pt x="111" y="567"/>
                    </a:lnTo>
                    <a:lnTo>
                      <a:pt x="116" y="571"/>
                    </a:lnTo>
                    <a:lnTo>
                      <a:pt x="122" y="576"/>
                    </a:lnTo>
                    <a:lnTo>
                      <a:pt x="128" y="580"/>
                    </a:lnTo>
                    <a:lnTo>
                      <a:pt x="134" y="584"/>
                    </a:lnTo>
                    <a:lnTo>
                      <a:pt x="140" y="588"/>
                    </a:lnTo>
                    <a:lnTo>
                      <a:pt x="147" y="591"/>
                    </a:lnTo>
                    <a:lnTo>
                      <a:pt x="153" y="595"/>
                    </a:lnTo>
                    <a:lnTo>
                      <a:pt x="159" y="598"/>
                    </a:lnTo>
                    <a:lnTo>
                      <a:pt x="166" y="601"/>
                    </a:lnTo>
                    <a:lnTo>
                      <a:pt x="172" y="604"/>
                    </a:lnTo>
                    <a:lnTo>
                      <a:pt x="179" y="607"/>
                    </a:lnTo>
                    <a:lnTo>
                      <a:pt x="186" y="609"/>
                    </a:lnTo>
                    <a:lnTo>
                      <a:pt x="193" y="611"/>
                    </a:lnTo>
                    <a:lnTo>
                      <a:pt x="199" y="613"/>
                    </a:lnTo>
                    <a:lnTo>
                      <a:pt x="206" y="615"/>
                    </a:lnTo>
                    <a:lnTo>
                      <a:pt x="213" y="616"/>
                    </a:lnTo>
                    <a:lnTo>
                      <a:pt x="220" y="618"/>
                    </a:lnTo>
                    <a:lnTo>
                      <a:pt x="227" y="619"/>
                    </a:lnTo>
                    <a:lnTo>
                      <a:pt x="235" y="620"/>
                    </a:lnTo>
                    <a:lnTo>
                      <a:pt x="242" y="620"/>
                    </a:lnTo>
                    <a:lnTo>
                      <a:pt x="249" y="621"/>
                    </a:lnTo>
                    <a:lnTo>
                      <a:pt x="256" y="621"/>
                    </a:lnTo>
                    <a:lnTo>
                      <a:pt x="264" y="621"/>
                    </a:lnTo>
                    <a:lnTo>
                      <a:pt x="271" y="620"/>
                    </a:lnTo>
                    <a:lnTo>
                      <a:pt x="278" y="619"/>
                    </a:lnTo>
                    <a:lnTo>
                      <a:pt x="286" y="618"/>
                    </a:lnTo>
                    <a:lnTo>
                      <a:pt x="293" y="617"/>
                    </a:lnTo>
                    <a:lnTo>
                      <a:pt x="300" y="616"/>
                    </a:lnTo>
                    <a:lnTo>
                      <a:pt x="307" y="614"/>
                    </a:lnTo>
                    <a:lnTo>
                      <a:pt x="314" y="612"/>
                    </a:lnTo>
                    <a:lnTo>
                      <a:pt x="320" y="610"/>
                    </a:lnTo>
                    <a:lnTo>
                      <a:pt x="327" y="608"/>
                    </a:lnTo>
                    <a:lnTo>
                      <a:pt x="334" y="605"/>
                    </a:lnTo>
                    <a:lnTo>
                      <a:pt x="340" y="603"/>
                    </a:lnTo>
                    <a:lnTo>
                      <a:pt x="346" y="600"/>
                    </a:lnTo>
                    <a:lnTo>
                      <a:pt x="352" y="596"/>
                    </a:lnTo>
                    <a:lnTo>
                      <a:pt x="358" y="593"/>
                    </a:lnTo>
                    <a:lnTo>
                      <a:pt x="364" y="589"/>
                    </a:lnTo>
                    <a:lnTo>
                      <a:pt x="369" y="585"/>
                    </a:lnTo>
                    <a:lnTo>
                      <a:pt x="375" y="581"/>
                    </a:lnTo>
                    <a:lnTo>
                      <a:pt x="380" y="577"/>
                    </a:lnTo>
                    <a:lnTo>
                      <a:pt x="385" y="572"/>
                    </a:lnTo>
                    <a:lnTo>
                      <a:pt x="390" y="568"/>
                    </a:lnTo>
                    <a:lnTo>
                      <a:pt x="395" y="563"/>
                    </a:lnTo>
                    <a:lnTo>
                      <a:pt x="399" y="558"/>
                    </a:lnTo>
                    <a:lnTo>
                      <a:pt x="403" y="552"/>
                    </a:lnTo>
                    <a:lnTo>
                      <a:pt x="407" y="547"/>
                    </a:lnTo>
                    <a:lnTo>
                      <a:pt x="411" y="541"/>
                    </a:lnTo>
                    <a:lnTo>
                      <a:pt x="415" y="535"/>
                    </a:lnTo>
                    <a:lnTo>
                      <a:pt x="418" y="529"/>
                    </a:lnTo>
                    <a:lnTo>
                      <a:pt x="421" y="524"/>
                    </a:lnTo>
                    <a:lnTo>
                      <a:pt x="423" y="518"/>
                    </a:lnTo>
                    <a:lnTo>
                      <a:pt x="425" y="514"/>
                    </a:lnTo>
                    <a:lnTo>
                      <a:pt x="428" y="508"/>
                    </a:lnTo>
                    <a:lnTo>
                      <a:pt x="430" y="502"/>
                    </a:lnTo>
                    <a:lnTo>
                      <a:pt x="431" y="496"/>
                    </a:lnTo>
                    <a:lnTo>
                      <a:pt x="433" y="490"/>
                    </a:lnTo>
                    <a:lnTo>
                      <a:pt x="434" y="484"/>
                    </a:lnTo>
                    <a:lnTo>
                      <a:pt x="436" y="477"/>
                    </a:lnTo>
                    <a:lnTo>
                      <a:pt x="437" y="471"/>
                    </a:lnTo>
                    <a:lnTo>
                      <a:pt x="437" y="464"/>
                    </a:lnTo>
                    <a:lnTo>
                      <a:pt x="438" y="457"/>
                    </a:lnTo>
                    <a:lnTo>
                      <a:pt x="439" y="450"/>
                    </a:lnTo>
                    <a:lnTo>
                      <a:pt x="439" y="444"/>
                    </a:lnTo>
                    <a:lnTo>
                      <a:pt x="439" y="436"/>
                    </a:lnTo>
                    <a:lnTo>
                      <a:pt x="440" y="429"/>
                    </a:lnTo>
                    <a:lnTo>
                      <a:pt x="439" y="422"/>
                    </a:lnTo>
                    <a:lnTo>
                      <a:pt x="439" y="415"/>
                    </a:lnTo>
                    <a:lnTo>
                      <a:pt x="439" y="407"/>
                    </a:lnTo>
                    <a:lnTo>
                      <a:pt x="438" y="400"/>
                    </a:lnTo>
                    <a:lnTo>
                      <a:pt x="438" y="392"/>
                    </a:lnTo>
                    <a:lnTo>
                      <a:pt x="437" y="385"/>
                    </a:lnTo>
                    <a:lnTo>
                      <a:pt x="436" y="377"/>
                    </a:lnTo>
                    <a:lnTo>
                      <a:pt x="435" y="369"/>
                    </a:lnTo>
                    <a:lnTo>
                      <a:pt x="434" y="361"/>
                    </a:lnTo>
                    <a:lnTo>
                      <a:pt x="433" y="353"/>
                    </a:lnTo>
                    <a:lnTo>
                      <a:pt x="432" y="346"/>
                    </a:lnTo>
                    <a:lnTo>
                      <a:pt x="430" y="337"/>
                    </a:lnTo>
                    <a:lnTo>
                      <a:pt x="429" y="329"/>
                    </a:lnTo>
                    <a:lnTo>
                      <a:pt x="427" y="321"/>
                    </a:lnTo>
                    <a:lnTo>
                      <a:pt x="425" y="313"/>
                    </a:lnTo>
                    <a:lnTo>
                      <a:pt x="427" y="305"/>
                    </a:lnTo>
                    <a:lnTo>
                      <a:pt x="428" y="297"/>
                    </a:lnTo>
                    <a:lnTo>
                      <a:pt x="430" y="288"/>
                    </a:lnTo>
                    <a:lnTo>
                      <a:pt x="431" y="280"/>
                    </a:lnTo>
                    <a:lnTo>
                      <a:pt x="432" y="272"/>
                    </a:lnTo>
                    <a:lnTo>
                      <a:pt x="434" y="264"/>
                    </a:lnTo>
                    <a:lnTo>
                      <a:pt x="435" y="256"/>
                    </a:lnTo>
                    <a:lnTo>
                      <a:pt x="436" y="248"/>
                    </a:lnTo>
                    <a:lnTo>
                      <a:pt x="436" y="240"/>
                    </a:lnTo>
                    <a:lnTo>
                      <a:pt x="437" y="232"/>
                    </a:lnTo>
                    <a:lnTo>
                      <a:pt x="438" y="225"/>
                    </a:lnTo>
                    <a:lnTo>
                      <a:pt x="438" y="217"/>
                    </a:lnTo>
                    <a:lnTo>
                      <a:pt x="438" y="210"/>
                    </a:lnTo>
                    <a:lnTo>
                      <a:pt x="439" y="202"/>
                    </a:lnTo>
                    <a:lnTo>
                      <a:pt x="439" y="195"/>
                    </a:lnTo>
                    <a:lnTo>
                      <a:pt x="438" y="187"/>
                    </a:lnTo>
                    <a:lnTo>
                      <a:pt x="438" y="180"/>
                    </a:lnTo>
                    <a:lnTo>
                      <a:pt x="438" y="173"/>
                    </a:lnTo>
                    <a:lnTo>
                      <a:pt x="437" y="166"/>
                    </a:lnTo>
                    <a:lnTo>
                      <a:pt x="436" y="159"/>
                    </a:lnTo>
                    <a:lnTo>
                      <a:pt x="435" y="152"/>
                    </a:lnTo>
                    <a:lnTo>
                      <a:pt x="434" y="145"/>
                    </a:lnTo>
                    <a:lnTo>
                      <a:pt x="433" y="139"/>
                    </a:lnTo>
                    <a:lnTo>
                      <a:pt x="432" y="132"/>
                    </a:lnTo>
                    <a:lnTo>
                      <a:pt x="430" y="126"/>
                    </a:lnTo>
                    <a:lnTo>
                      <a:pt x="428" y="120"/>
                    </a:lnTo>
                    <a:lnTo>
                      <a:pt x="426" y="114"/>
                    </a:lnTo>
                    <a:lnTo>
                      <a:pt x="424" y="108"/>
                    </a:lnTo>
                    <a:lnTo>
                      <a:pt x="422" y="102"/>
                    </a:lnTo>
                    <a:lnTo>
                      <a:pt x="419" y="96"/>
                    </a:lnTo>
                    <a:lnTo>
                      <a:pt x="417" y="91"/>
                    </a:lnTo>
                    <a:lnTo>
                      <a:pt x="413" y="85"/>
                    </a:lnTo>
                    <a:lnTo>
                      <a:pt x="410" y="79"/>
                    </a:lnTo>
                    <a:lnTo>
                      <a:pt x="406" y="73"/>
                    </a:lnTo>
                    <a:lnTo>
                      <a:pt x="402" y="68"/>
                    </a:lnTo>
                    <a:lnTo>
                      <a:pt x="397" y="62"/>
                    </a:lnTo>
                    <a:lnTo>
                      <a:pt x="393" y="57"/>
                    </a:lnTo>
                    <a:lnTo>
                      <a:pt x="388" y="52"/>
                    </a:lnTo>
                    <a:lnTo>
                      <a:pt x="383" y="47"/>
                    </a:lnTo>
                    <a:lnTo>
                      <a:pt x="378" y="43"/>
                    </a:lnTo>
                    <a:lnTo>
                      <a:pt x="373" y="39"/>
                    </a:lnTo>
                    <a:lnTo>
                      <a:pt x="367" y="35"/>
                    </a:lnTo>
                    <a:lnTo>
                      <a:pt x="362" y="31"/>
                    </a:lnTo>
                    <a:lnTo>
                      <a:pt x="356" y="27"/>
                    </a:lnTo>
                    <a:lnTo>
                      <a:pt x="350" y="24"/>
                    </a:lnTo>
                    <a:lnTo>
                      <a:pt x="344" y="20"/>
                    </a:lnTo>
                    <a:lnTo>
                      <a:pt x="338" y="17"/>
                    </a:lnTo>
                    <a:lnTo>
                      <a:pt x="331" y="15"/>
                    </a:lnTo>
                    <a:lnTo>
                      <a:pt x="325" y="12"/>
                    </a:lnTo>
                    <a:lnTo>
                      <a:pt x="318" y="10"/>
                    </a:lnTo>
                    <a:lnTo>
                      <a:pt x="311" y="8"/>
                    </a:lnTo>
                    <a:lnTo>
                      <a:pt x="304" y="6"/>
                    </a:lnTo>
                    <a:lnTo>
                      <a:pt x="297" y="4"/>
                    </a:lnTo>
                    <a:lnTo>
                      <a:pt x="290" y="3"/>
                    </a:lnTo>
                    <a:lnTo>
                      <a:pt x="283" y="2"/>
                    </a:lnTo>
                    <a:lnTo>
                      <a:pt x="276" y="1"/>
                    </a:lnTo>
                    <a:lnTo>
                      <a:pt x="268" y="0"/>
                    </a:lnTo>
                    <a:lnTo>
                      <a:pt x="261" y="0"/>
                    </a:lnTo>
                    <a:lnTo>
                      <a:pt x="254" y="0"/>
                    </a:lnTo>
                    <a:lnTo>
                      <a:pt x="246" y="0"/>
                    </a:lnTo>
                    <a:lnTo>
                      <a:pt x="239" y="0"/>
                    </a:lnTo>
                    <a:lnTo>
                      <a:pt x="232" y="1"/>
                    </a:lnTo>
                    <a:lnTo>
                      <a:pt x="225" y="2"/>
                    </a:lnTo>
                    <a:lnTo>
                      <a:pt x="218" y="3"/>
                    </a:lnTo>
                    <a:lnTo>
                      <a:pt x="211" y="4"/>
                    </a:lnTo>
                    <a:lnTo>
                      <a:pt x="204" y="6"/>
                    </a:lnTo>
                    <a:lnTo>
                      <a:pt x="197" y="8"/>
                    </a:lnTo>
                    <a:lnTo>
                      <a:pt x="190" y="10"/>
                    </a:lnTo>
                    <a:lnTo>
                      <a:pt x="183" y="12"/>
                    </a:lnTo>
                    <a:lnTo>
                      <a:pt x="177" y="14"/>
                    </a:lnTo>
                    <a:lnTo>
                      <a:pt x="170" y="17"/>
                    </a:lnTo>
                    <a:lnTo>
                      <a:pt x="164" y="20"/>
                    </a:lnTo>
                    <a:lnTo>
                      <a:pt x="157" y="23"/>
                    </a:lnTo>
                    <a:lnTo>
                      <a:pt x="151" y="26"/>
                    </a:lnTo>
                    <a:lnTo>
                      <a:pt x="144" y="30"/>
                    </a:lnTo>
                    <a:lnTo>
                      <a:pt x="138" y="33"/>
                    </a:lnTo>
                    <a:lnTo>
                      <a:pt x="132" y="37"/>
                    </a:lnTo>
                    <a:lnTo>
                      <a:pt x="126" y="41"/>
                    </a:lnTo>
                    <a:lnTo>
                      <a:pt x="120" y="46"/>
                    </a:lnTo>
                    <a:lnTo>
                      <a:pt x="114" y="50"/>
                    </a:lnTo>
                    <a:lnTo>
                      <a:pt x="109" y="55"/>
                    </a:lnTo>
                    <a:lnTo>
                      <a:pt x="103" y="59"/>
                    </a:lnTo>
                    <a:lnTo>
                      <a:pt x="98" y="64"/>
                    </a:lnTo>
                    <a:lnTo>
                      <a:pt x="92" y="70"/>
                    </a:lnTo>
                    <a:lnTo>
                      <a:pt x="87" y="75"/>
                    </a:lnTo>
                    <a:lnTo>
                      <a:pt x="82" y="80"/>
                    </a:lnTo>
                    <a:lnTo>
                      <a:pt x="77" y="86"/>
                    </a:lnTo>
                    <a:lnTo>
                      <a:pt x="72" y="92"/>
                    </a:lnTo>
                    <a:lnTo>
                      <a:pt x="68" y="97"/>
                    </a:lnTo>
                    <a:lnTo>
                      <a:pt x="64" y="102"/>
                    </a:lnTo>
                    <a:lnTo>
                      <a:pt x="60" y="108"/>
                    </a:lnTo>
                    <a:lnTo>
                      <a:pt x="56" y="113"/>
                    </a:lnTo>
                    <a:lnTo>
                      <a:pt x="52" y="119"/>
                    </a:lnTo>
                    <a:lnTo>
                      <a:pt x="49" y="125"/>
                    </a:lnTo>
                    <a:lnTo>
                      <a:pt x="45" y="130"/>
                    </a:lnTo>
                    <a:lnTo>
                      <a:pt x="42" y="136"/>
                    </a:lnTo>
                    <a:lnTo>
                      <a:pt x="39" y="142"/>
                    </a:lnTo>
                    <a:lnTo>
                      <a:pt x="35" y="148"/>
                    </a:lnTo>
                    <a:lnTo>
                      <a:pt x="33" y="155"/>
                    </a:lnTo>
                    <a:lnTo>
                      <a:pt x="30" y="161"/>
                    </a:lnTo>
                    <a:lnTo>
                      <a:pt x="27" y="168"/>
                    </a:lnTo>
                    <a:lnTo>
                      <a:pt x="24" y="174"/>
                    </a:lnTo>
                    <a:lnTo>
                      <a:pt x="22" y="181"/>
                    </a:lnTo>
                    <a:lnTo>
                      <a:pt x="19" y="187"/>
                    </a:lnTo>
                    <a:lnTo>
                      <a:pt x="17" y="194"/>
                    </a:lnTo>
                    <a:lnTo>
                      <a:pt x="15" y="201"/>
                    </a:lnTo>
                    <a:lnTo>
                      <a:pt x="13" y="208"/>
                    </a:lnTo>
                    <a:lnTo>
                      <a:pt x="11" y="215"/>
                    </a:lnTo>
                    <a:lnTo>
                      <a:pt x="10" y="222"/>
                    </a:lnTo>
                    <a:lnTo>
                      <a:pt x="8" y="229"/>
                    </a:lnTo>
                    <a:lnTo>
                      <a:pt x="7" y="236"/>
                    </a:lnTo>
                    <a:lnTo>
                      <a:pt x="5" y="244"/>
                    </a:lnTo>
                    <a:lnTo>
                      <a:pt x="4" y="251"/>
                    </a:lnTo>
                    <a:lnTo>
                      <a:pt x="3" y="258"/>
                    </a:lnTo>
                    <a:lnTo>
                      <a:pt x="2" y="266"/>
                    </a:lnTo>
                    <a:lnTo>
                      <a:pt x="1" y="273"/>
                    </a:lnTo>
                    <a:lnTo>
                      <a:pt x="1" y="281"/>
                    </a:lnTo>
                    <a:lnTo>
                      <a:pt x="0" y="289"/>
                    </a:lnTo>
                    <a:lnTo>
                      <a:pt x="0" y="296"/>
                    </a:lnTo>
                    <a:lnTo>
                      <a:pt x="0" y="304"/>
                    </a:lnTo>
                    <a:lnTo>
                      <a:pt x="0" y="312"/>
                    </a:lnTo>
                  </a:path>
                </a:pathLst>
              </a:custGeom>
              <a:solidFill>
                <a:srgbClr val="999999"/>
              </a:solidFill>
              <a:ln w="6350" cap="rnd">
                <a:solidFill>
                  <a:schemeClr val="tx1"/>
                </a:solidFill>
                <a:round/>
                <a:headEnd/>
                <a:tailEnd/>
              </a:ln>
            </p:spPr>
            <p:txBody>
              <a:bodyPr/>
              <a:lstStyle/>
              <a:p>
                <a:endParaRPr lang="da-DK"/>
              </a:p>
            </p:txBody>
          </p:sp>
          <p:sp>
            <p:nvSpPr>
              <p:cNvPr id="28762" name="Freeform 486"/>
              <p:cNvSpPr>
                <a:spLocks/>
              </p:cNvSpPr>
              <p:nvPr/>
            </p:nvSpPr>
            <p:spPr bwMode="auto">
              <a:xfrm>
                <a:off x="2342" y="1561"/>
                <a:ext cx="642" cy="948"/>
              </a:xfrm>
              <a:custGeom>
                <a:avLst/>
                <a:gdLst>
                  <a:gd name="T0" fmla="*/ 0 w 441"/>
                  <a:gd name="T1" fmla="*/ 44647224 h 622"/>
                  <a:gd name="T2" fmla="*/ 109628 w 441"/>
                  <a:gd name="T3" fmla="*/ 48580111 h 622"/>
                  <a:gd name="T4" fmla="*/ 338231 w 441"/>
                  <a:gd name="T5" fmla="*/ 52529889 h 622"/>
                  <a:gd name="T6" fmla="*/ 572945 w 441"/>
                  <a:gd name="T7" fmla="*/ 56203538 h 622"/>
                  <a:gd name="T8" fmla="*/ 915084 w 441"/>
                  <a:gd name="T9" fmla="*/ 59730299 h 622"/>
                  <a:gd name="T10" fmla="*/ 1371449 w 441"/>
                  <a:gd name="T11" fmla="*/ 63097924 h 622"/>
                  <a:gd name="T12" fmla="*/ 1839406 w 441"/>
                  <a:gd name="T13" fmla="*/ 66318139 h 622"/>
                  <a:gd name="T14" fmla="*/ 2407213 w 441"/>
                  <a:gd name="T15" fmla="*/ 69339761 h 622"/>
                  <a:gd name="T16" fmla="*/ 2887534 w 441"/>
                  <a:gd name="T17" fmla="*/ 71408204 h 622"/>
                  <a:gd name="T18" fmla="*/ 3653631 w 441"/>
                  <a:gd name="T19" fmla="*/ 74191519 h 622"/>
                  <a:gd name="T20" fmla="*/ 4506220 w 441"/>
                  <a:gd name="T21" fmla="*/ 76722292 h 622"/>
                  <a:gd name="T22" fmla="*/ 5423082 w 441"/>
                  <a:gd name="T23" fmla="*/ 78744809 h 622"/>
                  <a:gd name="T24" fmla="*/ 6339261 w 441"/>
                  <a:gd name="T25" fmla="*/ 80534984 h 622"/>
                  <a:gd name="T26" fmla="*/ 7337743 w 441"/>
                  <a:gd name="T27" fmla="*/ 81630200 h 622"/>
                  <a:gd name="T28" fmla="*/ 8354474 w 441"/>
                  <a:gd name="T29" fmla="*/ 82386589 h 622"/>
                  <a:gd name="T30" fmla="*/ 9440457 w 441"/>
                  <a:gd name="T31" fmla="*/ 82700554 h 622"/>
                  <a:gd name="T32" fmla="*/ 10269580 w 441"/>
                  <a:gd name="T33" fmla="*/ 82386589 h 622"/>
                  <a:gd name="T34" fmla="*/ 11330412 w 441"/>
                  <a:gd name="T35" fmla="*/ 81826948 h 622"/>
                  <a:gd name="T36" fmla="*/ 12323526 w 441"/>
                  <a:gd name="T37" fmla="*/ 80537195 h 622"/>
                  <a:gd name="T38" fmla="*/ 13184352 w 441"/>
                  <a:gd name="T39" fmla="*/ 79018969 h 622"/>
                  <a:gd name="T40" fmla="*/ 14006970 w 441"/>
                  <a:gd name="T41" fmla="*/ 76820865 h 622"/>
                  <a:gd name="T42" fmla="*/ 14729534 w 441"/>
                  <a:gd name="T43" fmla="*/ 74284172 h 622"/>
                  <a:gd name="T44" fmla="*/ 15291255 w 441"/>
                  <a:gd name="T45" fmla="*/ 71223245 h 622"/>
                  <a:gd name="T46" fmla="*/ 15603436 w 441"/>
                  <a:gd name="T47" fmla="*/ 68998065 h 622"/>
                  <a:gd name="T48" fmla="*/ 15885147 w 441"/>
                  <a:gd name="T49" fmla="*/ 66064192 h 622"/>
                  <a:gd name="T50" fmla="*/ 16106391 w 441"/>
                  <a:gd name="T51" fmla="*/ 62727453 h 622"/>
                  <a:gd name="T52" fmla="*/ 16181329 w 441"/>
                  <a:gd name="T53" fmla="*/ 59168856 h 622"/>
                  <a:gd name="T54" fmla="*/ 16181329 w 441"/>
                  <a:gd name="T55" fmla="*/ 55344223 h 622"/>
                  <a:gd name="T56" fmla="*/ 16106391 w 441"/>
                  <a:gd name="T57" fmla="*/ 51323594 h 622"/>
                  <a:gd name="T58" fmla="*/ 15951762 w 441"/>
                  <a:gd name="T59" fmla="*/ 47022115 h 622"/>
                  <a:gd name="T60" fmla="*/ 15739712 w 441"/>
                  <a:gd name="T61" fmla="*/ 42704900 h 622"/>
                  <a:gd name="T62" fmla="*/ 15775965 w 441"/>
                  <a:gd name="T63" fmla="*/ 39562101 h 622"/>
                  <a:gd name="T64" fmla="*/ 15996798 w 441"/>
                  <a:gd name="T65" fmla="*/ 35141051 h 622"/>
                  <a:gd name="T66" fmla="*/ 16106391 w 441"/>
                  <a:gd name="T67" fmla="*/ 30958136 h 622"/>
                  <a:gd name="T68" fmla="*/ 16181329 w 441"/>
                  <a:gd name="T69" fmla="*/ 26909535 h 622"/>
                  <a:gd name="T70" fmla="*/ 16157418 w 441"/>
                  <a:gd name="T71" fmla="*/ 23056686 h 622"/>
                  <a:gd name="T72" fmla="*/ 15996798 w 441"/>
                  <a:gd name="T73" fmla="*/ 19317189 h 622"/>
                  <a:gd name="T74" fmla="*/ 15775965 w 441"/>
                  <a:gd name="T75" fmla="*/ 16000489 h 622"/>
                  <a:gd name="T76" fmla="*/ 15452093 w 441"/>
                  <a:gd name="T77" fmla="*/ 12786903 h 622"/>
                  <a:gd name="T78" fmla="*/ 15121335 w 441"/>
                  <a:gd name="T79" fmla="*/ 10498211 h 622"/>
                  <a:gd name="T80" fmla="*/ 14500328 w 441"/>
                  <a:gd name="T81" fmla="*/ 7627256 h 622"/>
                  <a:gd name="T82" fmla="*/ 13743259 w 441"/>
                  <a:gd name="T83" fmla="*/ 5165381 h 622"/>
                  <a:gd name="T84" fmla="*/ 12902457 w 441"/>
                  <a:gd name="T85" fmla="*/ 3205412 h 622"/>
                  <a:gd name="T86" fmla="*/ 11985625 w 441"/>
                  <a:gd name="T87" fmla="*/ 1518644 h 622"/>
                  <a:gd name="T88" fmla="*/ 10947115 w 441"/>
                  <a:gd name="T89" fmla="*/ 522246 h 622"/>
                  <a:gd name="T90" fmla="*/ 9884953 w 441"/>
                  <a:gd name="T91" fmla="*/ 0 h 622"/>
                  <a:gd name="T92" fmla="*/ 9056541 w 441"/>
                  <a:gd name="T93" fmla="*/ 0 h 622"/>
                  <a:gd name="T94" fmla="*/ 8016114 w 441"/>
                  <a:gd name="T95" fmla="*/ 428946 h 622"/>
                  <a:gd name="T96" fmla="*/ 7018766 w 441"/>
                  <a:gd name="T97" fmla="*/ 1301537 h 622"/>
                  <a:gd name="T98" fmla="*/ 6059631 w 441"/>
                  <a:gd name="T99" fmla="*/ 2634984 h 622"/>
                  <a:gd name="T100" fmla="*/ 5101612 w 441"/>
                  <a:gd name="T101" fmla="*/ 4380179 h 622"/>
                  <a:gd name="T102" fmla="*/ 4203621 w 441"/>
                  <a:gd name="T103" fmla="*/ 6675900 h 622"/>
                  <a:gd name="T104" fmla="*/ 3390243 w 441"/>
                  <a:gd name="T105" fmla="*/ 9328931 h 622"/>
                  <a:gd name="T106" fmla="*/ 2668547 w 441"/>
                  <a:gd name="T107" fmla="*/ 12210568 h 622"/>
                  <a:gd name="T108" fmla="*/ 2211544 w 441"/>
                  <a:gd name="T109" fmla="*/ 14409557 h 622"/>
                  <a:gd name="T110" fmla="*/ 1674238 w 441"/>
                  <a:gd name="T111" fmla="*/ 17296399 h 622"/>
                  <a:gd name="T112" fmla="*/ 1214243 w 441"/>
                  <a:gd name="T113" fmla="*/ 20662524 h 622"/>
                  <a:gd name="T114" fmla="*/ 813465 w 441"/>
                  <a:gd name="T115" fmla="*/ 24144990 h 622"/>
                  <a:gd name="T116" fmla="*/ 492391 w 441"/>
                  <a:gd name="T117" fmla="*/ 27695751 h 622"/>
                  <a:gd name="T118" fmla="*/ 263663 w 441"/>
                  <a:gd name="T119" fmla="*/ 31492078 h 622"/>
                  <a:gd name="T120" fmla="*/ 75305 w 441"/>
                  <a:gd name="T121" fmla="*/ 35375623 h 622"/>
                  <a:gd name="T122" fmla="*/ 0 w 441"/>
                  <a:gd name="T123" fmla="*/ 39390703 h 622"/>
                  <a:gd name="T124" fmla="*/ 0 w 441"/>
                  <a:gd name="T125" fmla="*/ 41571230 h 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1"/>
                  <a:gd name="T190" fmla="*/ 0 h 622"/>
                  <a:gd name="T191" fmla="*/ 441 w 441"/>
                  <a:gd name="T192" fmla="*/ 622 h 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1" h="622">
                    <a:moveTo>
                      <a:pt x="0" y="312"/>
                    </a:moveTo>
                    <a:lnTo>
                      <a:pt x="0" y="320"/>
                    </a:lnTo>
                    <a:lnTo>
                      <a:pt x="0" y="327"/>
                    </a:lnTo>
                    <a:lnTo>
                      <a:pt x="0" y="335"/>
                    </a:lnTo>
                    <a:lnTo>
                      <a:pt x="1" y="342"/>
                    </a:lnTo>
                    <a:lnTo>
                      <a:pt x="2" y="350"/>
                    </a:lnTo>
                    <a:lnTo>
                      <a:pt x="2" y="358"/>
                    </a:lnTo>
                    <a:lnTo>
                      <a:pt x="3" y="365"/>
                    </a:lnTo>
                    <a:lnTo>
                      <a:pt x="4" y="372"/>
                    </a:lnTo>
                    <a:lnTo>
                      <a:pt x="6" y="380"/>
                    </a:lnTo>
                    <a:lnTo>
                      <a:pt x="7" y="387"/>
                    </a:lnTo>
                    <a:lnTo>
                      <a:pt x="9" y="394"/>
                    </a:lnTo>
                    <a:lnTo>
                      <a:pt x="10" y="401"/>
                    </a:lnTo>
                    <a:lnTo>
                      <a:pt x="12" y="408"/>
                    </a:lnTo>
                    <a:lnTo>
                      <a:pt x="14" y="415"/>
                    </a:lnTo>
                    <a:lnTo>
                      <a:pt x="16" y="422"/>
                    </a:lnTo>
                    <a:lnTo>
                      <a:pt x="18" y="429"/>
                    </a:lnTo>
                    <a:lnTo>
                      <a:pt x="20" y="436"/>
                    </a:lnTo>
                    <a:lnTo>
                      <a:pt x="23" y="442"/>
                    </a:lnTo>
                    <a:lnTo>
                      <a:pt x="25" y="449"/>
                    </a:lnTo>
                    <a:lnTo>
                      <a:pt x="28" y="455"/>
                    </a:lnTo>
                    <a:lnTo>
                      <a:pt x="31" y="462"/>
                    </a:lnTo>
                    <a:lnTo>
                      <a:pt x="34" y="468"/>
                    </a:lnTo>
                    <a:lnTo>
                      <a:pt x="37" y="474"/>
                    </a:lnTo>
                    <a:lnTo>
                      <a:pt x="40" y="481"/>
                    </a:lnTo>
                    <a:lnTo>
                      <a:pt x="43" y="487"/>
                    </a:lnTo>
                    <a:lnTo>
                      <a:pt x="46" y="492"/>
                    </a:lnTo>
                    <a:lnTo>
                      <a:pt x="50" y="498"/>
                    </a:lnTo>
                    <a:lnTo>
                      <a:pt x="54" y="504"/>
                    </a:lnTo>
                    <a:lnTo>
                      <a:pt x="57" y="510"/>
                    </a:lnTo>
                    <a:lnTo>
                      <a:pt x="61" y="515"/>
                    </a:lnTo>
                    <a:lnTo>
                      <a:pt x="65" y="520"/>
                    </a:lnTo>
                    <a:lnTo>
                      <a:pt x="69" y="525"/>
                    </a:lnTo>
                    <a:lnTo>
                      <a:pt x="73" y="530"/>
                    </a:lnTo>
                    <a:lnTo>
                      <a:pt x="78" y="536"/>
                    </a:lnTo>
                    <a:lnTo>
                      <a:pt x="83" y="541"/>
                    </a:lnTo>
                    <a:lnTo>
                      <a:pt x="89" y="547"/>
                    </a:lnTo>
                    <a:lnTo>
                      <a:pt x="94" y="552"/>
                    </a:lnTo>
                    <a:lnTo>
                      <a:pt x="99" y="557"/>
                    </a:lnTo>
                    <a:lnTo>
                      <a:pt x="105" y="562"/>
                    </a:lnTo>
                    <a:lnTo>
                      <a:pt x="111" y="567"/>
                    </a:lnTo>
                    <a:lnTo>
                      <a:pt x="116" y="571"/>
                    </a:lnTo>
                    <a:lnTo>
                      <a:pt x="122" y="576"/>
                    </a:lnTo>
                    <a:lnTo>
                      <a:pt x="128" y="580"/>
                    </a:lnTo>
                    <a:lnTo>
                      <a:pt x="134" y="584"/>
                    </a:lnTo>
                    <a:lnTo>
                      <a:pt x="140" y="588"/>
                    </a:lnTo>
                    <a:lnTo>
                      <a:pt x="147" y="591"/>
                    </a:lnTo>
                    <a:lnTo>
                      <a:pt x="153" y="595"/>
                    </a:lnTo>
                    <a:lnTo>
                      <a:pt x="159" y="598"/>
                    </a:lnTo>
                    <a:lnTo>
                      <a:pt x="166" y="601"/>
                    </a:lnTo>
                    <a:lnTo>
                      <a:pt x="172" y="604"/>
                    </a:lnTo>
                    <a:lnTo>
                      <a:pt x="179" y="607"/>
                    </a:lnTo>
                    <a:lnTo>
                      <a:pt x="186" y="609"/>
                    </a:lnTo>
                    <a:lnTo>
                      <a:pt x="193" y="611"/>
                    </a:lnTo>
                    <a:lnTo>
                      <a:pt x="199" y="613"/>
                    </a:lnTo>
                    <a:lnTo>
                      <a:pt x="206" y="615"/>
                    </a:lnTo>
                    <a:lnTo>
                      <a:pt x="213" y="616"/>
                    </a:lnTo>
                    <a:lnTo>
                      <a:pt x="220" y="618"/>
                    </a:lnTo>
                    <a:lnTo>
                      <a:pt x="227" y="619"/>
                    </a:lnTo>
                    <a:lnTo>
                      <a:pt x="235" y="620"/>
                    </a:lnTo>
                    <a:lnTo>
                      <a:pt x="242" y="620"/>
                    </a:lnTo>
                    <a:lnTo>
                      <a:pt x="249" y="621"/>
                    </a:lnTo>
                    <a:lnTo>
                      <a:pt x="256" y="621"/>
                    </a:lnTo>
                    <a:lnTo>
                      <a:pt x="264" y="621"/>
                    </a:lnTo>
                    <a:lnTo>
                      <a:pt x="271" y="620"/>
                    </a:lnTo>
                    <a:lnTo>
                      <a:pt x="278" y="619"/>
                    </a:lnTo>
                    <a:lnTo>
                      <a:pt x="286" y="618"/>
                    </a:lnTo>
                    <a:lnTo>
                      <a:pt x="293" y="617"/>
                    </a:lnTo>
                    <a:lnTo>
                      <a:pt x="300" y="616"/>
                    </a:lnTo>
                    <a:lnTo>
                      <a:pt x="307" y="614"/>
                    </a:lnTo>
                    <a:lnTo>
                      <a:pt x="314" y="612"/>
                    </a:lnTo>
                    <a:lnTo>
                      <a:pt x="320" y="610"/>
                    </a:lnTo>
                    <a:lnTo>
                      <a:pt x="327" y="608"/>
                    </a:lnTo>
                    <a:lnTo>
                      <a:pt x="334" y="605"/>
                    </a:lnTo>
                    <a:lnTo>
                      <a:pt x="340" y="603"/>
                    </a:lnTo>
                    <a:lnTo>
                      <a:pt x="346" y="600"/>
                    </a:lnTo>
                    <a:lnTo>
                      <a:pt x="352" y="596"/>
                    </a:lnTo>
                    <a:lnTo>
                      <a:pt x="358" y="593"/>
                    </a:lnTo>
                    <a:lnTo>
                      <a:pt x="364" y="589"/>
                    </a:lnTo>
                    <a:lnTo>
                      <a:pt x="369" y="585"/>
                    </a:lnTo>
                    <a:lnTo>
                      <a:pt x="375" y="581"/>
                    </a:lnTo>
                    <a:lnTo>
                      <a:pt x="380" y="577"/>
                    </a:lnTo>
                    <a:lnTo>
                      <a:pt x="385" y="572"/>
                    </a:lnTo>
                    <a:lnTo>
                      <a:pt x="390" y="568"/>
                    </a:lnTo>
                    <a:lnTo>
                      <a:pt x="395" y="563"/>
                    </a:lnTo>
                    <a:lnTo>
                      <a:pt x="399" y="558"/>
                    </a:lnTo>
                    <a:lnTo>
                      <a:pt x="403" y="552"/>
                    </a:lnTo>
                    <a:lnTo>
                      <a:pt x="407" y="547"/>
                    </a:lnTo>
                    <a:lnTo>
                      <a:pt x="411" y="541"/>
                    </a:lnTo>
                    <a:lnTo>
                      <a:pt x="415" y="535"/>
                    </a:lnTo>
                    <a:lnTo>
                      <a:pt x="418" y="529"/>
                    </a:lnTo>
                    <a:lnTo>
                      <a:pt x="421" y="524"/>
                    </a:lnTo>
                    <a:lnTo>
                      <a:pt x="423" y="518"/>
                    </a:lnTo>
                    <a:lnTo>
                      <a:pt x="425" y="514"/>
                    </a:lnTo>
                    <a:lnTo>
                      <a:pt x="428" y="508"/>
                    </a:lnTo>
                    <a:lnTo>
                      <a:pt x="430" y="502"/>
                    </a:lnTo>
                    <a:lnTo>
                      <a:pt x="431" y="496"/>
                    </a:lnTo>
                    <a:lnTo>
                      <a:pt x="433" y="490"/>
                    </a:lnTo>
                    <a:lnTo>
                      <a:pt x="434" y="484"/>
                    </a:lnTo>
                    <a:lnTo>
                      <a:pt x="436" y="477"/>
                    </a:lnTo>
                    <a:lnTo>
                      <a:pt x="437" y="471"/>
                    </a:lnTo>
                    <a:lnTo>
                      <a:pt x="437" y="464"/>
                    </a:lnTo>
                    <a:lnTo>
                      <a:pt x="438" y="457"/>
                    </a:lnTo>
                    <a:lnTo>
                      <a:pt x="439" y="450"/>
                    </a:lnTo>
                    <a:lnTo>
                      <a:pt x="439" y="444"/>
                    </a:lnTo>
                    <a:lnTo>
                      <a:pt x="439" y="436"/>
                    </a:lnTo>
                    <a:lnTo>
                      <a:pt x="440" y="429"/>
                    </a:lnTo>
                    <a:lnTo>
                      <a:pt x="439" y="422"/>
                    </a:lnTo>
                    <a:lnTo>
                      <a:pt x="439" y="415"/>
                    </a:lnTo>
                    <a:lnTo>
                      <a:pt x="439" y="407"/>
                    </a:lnTo>
                    <a:lnTo>
                      <a:pt x="438" y="400"/>
                    </a:lnTo>
                    <a:lnTo>
                      <a:pt x="438" y="392"/>
                    </a:lnTo>
                    <a:lnTo>
                      <a:pt x="437" y="385"/>
                    </a:lnTo>
                    <a:lnTo>
                      <a:pt x="436" y="377"/>
                    </a:lnTo>
                    <a:lnTo>
                      <a:pt x="435" y="369"/>
                    </a:lnTo>
                    <a:lnTo>
                      <a:pt x="434" y="361"/>
                    </a:lnTo>
                    <a:lnTo>
                      <a:pt x="433" y="353"/>
                    </a:lnTo>
                    <a:lnTo>
                      <a:pt x="432" y="346"/>
                    </a:lnTo>
                    <a:lnTo>
                      <a:pt x="430" y="337"/>
                    </a:lnTo>
                    <a:lnTo>
                      <a:pt x="429" y="329"/>
                    </a:lnTo>
                    <a:lnTo>
                      <a:pt x="427" y="321"/>
                    </a:lnTo>
                    <a:lnTo>
                      <a:pt x="425" y="313"/>
                    </a:lnTo>
                    <a:lnTo>
                      <a:pt x="427" y="305"/>
                    </a:lnTo>
                    <a:lnTo>
                      <a:pt x="428" y="297"/>
                    </a:lnTo>
                    <a:lnTo>
                      <a:pt x="430" y="288"/>
                    </a:lnTo>
                    <a:lnTo>
                      <a:pt x="431" y="280"/>
                    </a:lnTo>
                    <a:lnTo>
                      <a:pt x="432" y="272"/>
                    </a:lnTo>
                    <a:lnTo>
                      <a:pt x="434" y="264"/>
                    </a:lnTo>
                    <a:lnTo>
                      <a:pt x="435" y="256"/>
                    </a:lnTo>
                    <a:lnTo>
                      <a:pt x="436" y="248"/>
                    </a:lnTo>
                    <a:lnTo>
                      <a:pt x="436" y="240"/>
                    </a:lnTo>
                    <a:lnTo>
                      <a:pt x="437" y="232"/>
                    </a:lnTo>
                    <a:lnTo>
                      <a:pt x="438" y="225"/>
                    </a:lnTo>
                    <a:lnTo>
                      <a:pt x="438" y="217"/>
                    </a:lnTo>
                    <a:lnTo>
                      <a:pt x="438" y="210"/>
                    </a:lnTo>
                    <a:lnTo>
                      <a:pt x="439" y="202"/>
                    </a:lnTo>
                    <a:lnTo>
                      <a:pt x="439" y="195"/>
                    </a:lnTo>
                    <a:lnTo>
                      <a:pt x="438" y="187"/>
                    </a:lnTo>
                    <a:lnTo>
                      <a:pt x="438" y="180"/>
                    </a:lnTo>
                    <a:lnTo>
                      <a:pt x="438" y="173"/>
                    </a:lnTo>
                    <a:lnTo>
                      <a:pt x="437" y="166"/>
                    </a:lnTo>
                    <a:lnTo>
                      <a:pt x="436" y="159"/>
                    </a:lnTo>
                    <a:lnTo>
                      <a:pt x="435" y="152"/>
                    </a:lnTo>
                    <a:lnTo>
                      <a:pt x="434" y="145"/>
                    </a:lnTo>
                    <a:lnTo>
                      <a:pt x="433" y="139"/>
                    </a:lnTo>
                    <a:lnTo>
                      <a:pt x="432" y="132"/>
                    </a:lnTo>
                    <a:lnTo>
                      <a:pt x="430" y="126"/>
                    </a:lnTo>
                    <a:lnTo>
                      <a:pt x="428" y="120"/>
                    </a:lnTo>
                    <a:lnTo>
                      <a:pt x="426" y="114"/>
                    </a:lnTo>
                    <a:lnTo>
                      <a:pt x="424" y="108"/>
                    </a:lnTo>
                    <a:lnTo>
                      <a:pt x="422" y="102"/>
                    </a:lnTo>
                    <a:lnTo>
                      <a:pt x="419" y="96"/>
                    </a:lnTo>
                    <a:lnTo>
                      <a:pt x="417" y="91"/>
                    </a:lnTo>
                    <a:lnTo>
                      <a:pt x="413" y="85"/>
                    </a:lnTo>
                    <a:lnTo>
                      <a:pt x="410" y="79"/>
                    </a:lnTo>
                    <a:lnTo>
                      <a:pt x="406" y="73"/>
                    </a:lnTo>
                    <a:lnTo>
                      <a:pt x="402" y="68"/>
                    </a:lnTo>
                    <a:lnTo>
                      <a:pt x="397" y="62"/>
                    </a:lnTo>
                    <a:lnTo>
                      <a:pt x="393" y="57"/>
                    </a:lnTo>
                    <a:lnTo>
                      <a:pt x="388" y="52"/>
                    </a:lnTo>
                    <a:lnTo>
                      <a:pt x="383" y="47"/>
                    </a:lnTo>
                    <a:lnTo>
                      <a:pt x="378" y="43"/>
                    </a:lnTo>
                    <a:lnTo>
                      <a:pt x="373" y="39"/>
                    </a:lnTo>
                    <a:lnTo>
                      <a:pt x="367" y="35"/>
                    </a:lnTo>
                    <a:lnTo>
                      <a:pt x="362" y="31"/>
                    </a:lnTo>
                    <a:lnTo>
                      <a:pt x="356" y="27"/>
                    </a:lnTo>
                    <a:lnTo>
                      <a:pt x="350" y="24"/>
                    </a:lnTo>
                    <a:lnTo>
                      <a:pt x="344" y="20"/>
                    </a:lnTo>
                    <a:lnTo>
                      <a:pt x="338" y="17"/>
                    </a:lnTo>
                    <a:lnTo>
                      <a:pt x="331" y="15"/>
                    </a:lnTo>
                    <a:lnTo>
                      <a:pt x="325" y="12"/>
                    </a:lnTo>
                    <a:lnTo>
                      <a:pt x="318" y="10"/>
                    </a:lnTo>
                    <a:lnTo>
                      <a:pt x="311" y="8"/>
                    </a:lnTo>
                    <a:lnTo>
                      <a:pt x="304" y="6"/>
                    </a:lnTo>
                    <a:lnTo>
                      <a:pt x="297" y="4"/>
                    </a:lnTo>
                    <a:lnTo>
                      <a:pt x="290" y="3"/>
                    </a:lnTo>
                    <a:lnTo>
                      <a:pt x="283" y="2"/>
                    </a:lnTo>
                    <a:lnTo>
                      <a:pt x="276" y="1"/>
                    </a:lnTo>
                    <a:lnTo>
                      <a:pt x="268" y="0"/>
                    </a:lnTo>
                    <a:lnTo>
                      <a:pt x="261" y="0"/>
                    </a:lnTo>
                    <a:lnTo>
                      <a:pt x="254" y="0"/>
                    </a:lnTo>
                    <a:lnTo>
                      <a:pt x="246" y="0"/>
                    </a:lnTo>
                    <a:lnTo>
                      <a:pt x="239" y="0"/>
                    </a:lnTo>
                    <a:lnTo>
                      <a:pt x="232" y="1"/>
                    </a:lnTo>
                    <a:lnTo>
                      <a:pt x="225" y="2"/>
                    </a:lnTo>
                    <a:lnTo>
                      <a:pt x="218" y="3"/>
                    </a:lnTo>
                    <a:lnTo>
                      <a:pt x="211" y="4"/>
                    </a:lnTo>
                    <a:lnTo>
                      <a:pt x="204" y="6"/>
                    </a:lnTo>
                    <a:lnTo>
                      <a:pt x="197" y="8"/>
                    </a:lnTo>
                    <a:lnTo>
                      <a:pt x="190" y="10"/>
                    </a:lnTo>
                    <a:lnTo>
                      <a:pt x="183" y="12"/>
                    </a:lnTo>
                    <a:lnTo>
                      <a:pt x="177" y="14"/>
                    </a:lnTo>
                    <a:lnTo>
                      <a:pt x="170" y="17"/>
                    </a:lnTo>
                    <a:lnTo>
                      <a:pt x="164" y="20"/>
                    </a:lnTo>
                    <a:lnTo>
                      <a:pt x="157" y="23"/>
                    </a:lnTo>
                    <a:lnTo>
                      <a:pt x="151" y="26"/>
                    </a:lnTo>
                    <a:lnTo>
                      <a:pt x="144" y="30"/>
                    </a:lnTo>
                    <a:lnTo>
                      <a:pt x="138" y="33"/>
                    </a:lnTo>
                    <a:lnTo>
                      <a:pt x="132" y="37"/>
                    </a:lnTo>
                    <a:lnTo>
                      <a:pt x="126" y="41"/>
                    </a:lnTo>
                    <a:lnTo>
                      <a:pt x="120" y="46"/>
                    </a:lnTo>
                    <a:lnTo>
                      <a:pt x="114" y="50"/>
                    </a:lnTo>
                    <a:lnTo>
                      <a:pt x="109" y="55"/>
                    </a:lnTo>
                    <a:lnTo>
                      <a:pt x="103" y="59"/>
                    </a:lnTo>
                    <a:lnTo>
                      <a:pt x="98" y="64"/>
                    </a:lnTo>
                    <a:lnTo>
                      <a:pt x="92" y="70"/>
                    </a:lnTo>
                    <a:lnTo>
                      <a:pt x="87" y="75"/>
                    </a:lnTo>
                    <a:lnTo>
                      <a:pt x="82" y="80"/>
                    </a:lnTo>
                    <a:lnTo>
                      <a:pt x="77" y="86"/>
                    </a:lnTo>
                    <a:lnTo>
                      <a:pt x="72" y="92"/>
                    </a:lnTo>
                    <a:lnTo>
                      <a:pt x="68" y="97"/>
                    </a:lnTo>
                    <a:lnTo>
                      <a:pt x="64" y="102"/>
                    </a:lnTo>
                    <a:lnTo>
                      <a:pt x="60" y="108"/>
                    </a:lnTo>
                    <a:lnTo>
                      <a:pt x="56" y="113"/>
                    </a:lnTo>
                    <a:lnTo>
                      <a:pt x="52" y="119"/>
                    </a:lnTo>
                    <a:lnTo>
                      <a:pt x="49" y="125"/>
                    </a:lnTo>
                    <a:lnTo>
                      <a:pt x="45" y="130"/>
                    </a:lnTo>
                    <a:lnTo>
                      <a:pt x="42" y="136"/>
                    </a:lnTo>
                    <a:lnTo>
                      <a:pt x="39" y="142"/>
                    </a:lnTo>
                    <a:lnTo>
                      <a:pt x="35" y="148"/>
                    </a:lnTo>
                    <a:lnTo>
                      <a:pt x="33" y="155"/>
                    </a:lnTo>
                    <a:lnTo>
                      <a:pt x="30" y="161"/>
                    </a:lnTo>
                    <a:lnTo>
                      <a:pt x="27" y="168"/>
                    </a:lnTo>
                    <a:lnTo>
                      <a:pt x="24" y="174"/>
                    </a:lnTo>
                    <a:lnTo>
                      <a:pt x="22" y="181"/>
                    </a:lnTo>
                    <a:lnTo>
                      <a:pt x="19" y="187"/>
                    </a:lnTo>
                    <a:lnTo>
                      <a:pt x="17" y="194"/>
                    </a:lnTo>
                    <a:lnTo>
                      <a:pt x="15" y="201"/>
                    </a:lnTo>
                    <a:lnTo>
                      <a:pt x="13" y="208"/>
                    </a:lnTo>
                    <a:lnTo>
                      <a:pt x="11" y="215"/>
                    </a:lnTo>
                    <a:lnTo>
                      <a:pt x="10" y="222"/>
                    </a:lnTo>
                    <a:lnTo>
                      <a:pt x="8" y="229"/>
                    </a:lnTo>
                    <a:lnTo>
                      <a:pt x="7" y="236"/>
                    </a:lnTo>
                    <a:lnTo>
                      <a:pt x="5" y="244"/>
                    </a:lnTo>
                    <a:lnTo>
                      <a:pt x="4" y="251"/>
                    </a:lnTo>
                    <a:lnTo>
                      <a:pt x="3" y="258"/>
                    </a:lnTo>
                    <a:lnTo>
                      <a:pt x="2" y="266"/>
                    </a:lnTo>
                    <a:lnTo>
                      <a:pt x="1" y="273"/>
                    </a:lnTo>
                    <a:lnTo>
                      <a:pt x="1" y="281"/>
                    </a:lnTo>
                    <a:lnTo>
                      <a:pt x="0" y="289"/>
                    </a:lnTo>
                    <a:lnTo>
                      <a:pt x="0" y="296"/>
                    </a:lnTo>
                    <a:lnTo>
                      <a:pt x="0" y="304"/>
                    </a:lnTo>
                    <a:lnTo>
                      <a:pt x="0" y="312"/>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63" name="Freeform 487"/>
              <p:cNvSpPr>
                <a:spLocks/>
              </p:cNvSpPr>
              <p:nvPr/>
            </p:nvSpPr>
            <p:spPr bwMode="auto">
              <a:xfrm>
                <a:off x="2443" y="1708"/>
                <a:ext cx="480" cy="654"/>
              </a:xfrm>
              <a:custGeom>
                <a:avLst/>
                <a:gdLst>
                  <a:gd name="T0" fmla="*/ 1 w 374"/>
                  <a:gd name="T1" fmla="*/ 115295 h 528"/>
                  <a:gd name="T2" fmla="*/ 4156 w 374"/>
                  <a:gd name="T3" fmla="*/ 127121 h 528"/>
                  <a:gd name="T4" fmla="*/ 11276 w 374"/>
                  <a:gd name="T5" fmla="*/ 138927 h 528"/>
                  <a:gd name="T6" fmla="*/ 20102 w 374"/>
                  <a:gd name="T7" fmla="*/ 149575 h 528"/>
                  <a:gd name="T8" fmla="*/ 30643 w 374"/>
                  <a:gd name="T9" fmla="*/ 159839 h 528"/>
                  <a:gd name="T10" fmla="*/ 45298 w 374"/>
                  <a:gd name="T11" fmla="*/ 169563 h 528"/>
                  <a:gd name="T12" fmla="*/ 62369 w 374"/>
                  <a:gd name="T13" fmla="*/ 178423 h 528"/>
                  <a:gd name="T14" fmla="*/ 77473 w 374"/>
                  <a:gd name="T15" fmla="*/ 184767 h 528"/>
                  <a:gd name="T16" fmla="*/ 100545 w 374"/>
                  <a:gd name="T17" fmla="*/ 192598 h 528"/>
                  <a:gd name="T18" fmla="*/ 127010 w 374"/>
                  <a:gd name="T19" fmla="*/ 199292 h 528"/>
                  <a:gd name="T20" fmla="*/ 153639 w 374"/>
                  <a:gd name="T21" fmla="*/ 204680 h 528"/>
                  <a:gd name="T22" fmla="*/ 183064 w 374"/>
                  <a:gd name="T23" fmla="*/ 208212 h 528"/>
                  <a:gd name="T24" fmla="*/ 212554 w 374"/>
                  <a:gd name="T25" fmla="*/ 210946 h 528"/>
                  <a:gd name="T26" fmla="*/ 236114 w 374"/>
                  <a:gd name="T27" fmla="*/ 211020 h 528"/>
                  <a:gd name="T28" fmla="*/ 267445 w 374"/>
                  <a:gd name="T29" fmla="*/ 209924 h 528"/>
                  <a:gd name="T30" fmla="*/ 296739 w 374"/>
                  <a:gd name="T31" fmla="*/ 206775 h 528"/>
                  <a:gd name="T32" fmla="*/ 324796 w 374"/>
                  <a:gd name="T33" fmla="*/ 202632 h 528"/>
                  <a:gd name="T34" fmla="*/ 350114 w 374"/>
                  <a:gd name="T35" fmla="*/ 196590 h 528"/>
                  <a:gd name="T36" fmla="*/ 370289 w 374"/>
                  <a:gd name="T37" fmla="*/ 189136 h 528"/>
                  <a:gd name="T38" fmla="*/ 386791 w 374"/>
                  <a:gd name="T39" fmla="*/ 180173 h 528"/>
                  <a:gd name="T40" fmla="*/ 393801 w 374"/>
                  <a:gd name="T41" fmla="*/ 173228 h 528"/>
                  <a:gd name="T42" fmla="*/ 400922 w 374"/>
                  <a:gd name="T43" fmla="*/ 163962 h 528"/>
                  <a:gd name="T44" fmla="*/ 404073 w 374"/>
                  <a:gd name="T45" fmla="*/ 152962 h 528"/>
                  <a:gd name="T46" fmla="*/ 404073 w 374"/>
                  <a:gd name="T47" fmla="*/ 141118 h 528"/>
                  <a:gd name="T48" fmla="*/ 400922 w 374"/>
                  <a:gd name="T49" fmla="*/ 129044 h 528"/>
                  <a:gd name="T50" fmla="*/ 395956 w 374"/>
                  <a:gd name="T51" fmla="*/ 116296 h 528"/>
                  <a:gd name="T52" fmla="*/ 390172 w 374"/>
                  <a:gd name="T53" fmla="*/ 106472 h 528"/>
                  <a:gd name="T54" fmla="*/ 395956 w 374"/>
                  <a:gd name="T55" fmla="*/ 93352 h 528"/>
                  <a:gd name="T56" fmla="*/ 400922 w 374"/>
                  <a:gd name="T57" fmla="*/ 79965 h 528"/>
                  <a:gd name="T58" fmla="*/ 401485 w 374"/>
                  <a:gd name="T59" fmla="*/ 67755 h 528"/>
                  <a:gd name="T60" fmla="*/ 401485 w 374"/>
                  <a:gd name="T61" fmla="*/ 55783 h 528"/>
                  <a:gd name="T62" fmla="*/ 398293 w 374"/>
                  <a:gd name="T63" fmla="*/ 45036 h 528"/>
                  <a:gd name="T64" fmla="*/ 390172 w 374"/>
                  <a:gd name="T65" fmla="*/ 35403 h 528"/>
                  <a:gd name="T66" fmla="*/ 381655 w 374"/>
                  <a:gd name="T67" fmla="*/ 28582 h 528"/>
                  <a:gd name="T68" fmla="*/ 363316 w 374"/>
                  <a:gd name="T69" fmla="*/ 20035 h 528"/>
                  <a:gd name="T70" fmla="*/ 342398 w 374"/>
                  <a:gd name="T71" fmla="*/ 13059 h 528"/>
                  <a:gd name="T72" fmla="*/ 315827 w 374"/>
                  <a:gd name="T73" fmla="*/ 6872 h 528"/>
                  <a:gd name="T74" fmla="*/ 287397 w 374"/>
                  <a:gd name="T75" fmla="*/ 2919 h 528"/>
                  <a:gd name="T76" fmla="*/ 256976 w 374"/>
                  <a:gd name="T77" fmla="*/ 2 h 528"/>
                  <a:gd name="T78" fmla="*/ 233941 w 374"/>
                  <a:gd name="T79" fmla="*/ 0 h 528"/>
                  <a:gd name="T80" fmla="*/ 202439 w 374"/>
                  <a:gd name="T81" fmla="*/ 1240 h 528"/>
                  <a:gd name="T82" fmla="*/ 173271 w 374"/>
                  <a:gd name="T83" fmla="*/ 3616 h 528"/>
                  <a:gd name="T84" fmla="*/ 145144 w 374"/>
                  <a:gd name="T85" fmla="*/ 7914 h 528"/>
                  <a:gd name="T86" fmla="*/ 118104 w 374"/>
                  <a:gd name="T87" fmla="*/ 13403 h 528"/>
                  <a:gd name="T88" fmla="*/ 94495 w 374"/>
                  <a:gd name="T89" fmla="*/ 20563 h 528"/>
                  <a:gd name="T90" fmla="*/ 71701 w 374"/>
                  <a:gd name="T91" fmla="*/ 28849 h 528"/>
                  <a:gd name="T92" fmla="*/ 56172 w 374"/>
                  <a:gd name="T93" fmla="*/ 35403 h 528"/>
                  <a:gd name="T94" fmla="*/ 39328 w 374"/>
                  <a:gd name="T95" fmla="*/ 45036 h 528"/>
                  <a:gd name="T96" fmla="*/ 25799 w 374"/>
                  <a:gd name="T97" fmla="*/ 55426 h 528"/>
                  <a:gd name="T98" fmla="*/ 15447 w 374"/>
                  <a:gd name="T99" fmla="*/ 66400 h 528"/>
                  <a:gd name="T100" fmla="*/ 7409 w 374"/>
                  <a:gd name="T101" fmla="*/ 78390 h 528"/>
                  <a:gd name="T102" fmla="*/ 2523 w 374"/>
                  <a:gd name="T103" fmla="*/ 90285 h 528"/>
                  <a:gd name="T104" fmla="*/ 0 w 374"/>
                  <a:gd name="T105" fmla="*/ 102617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4"/>
                  <a:gd name="T160" fmla="*/ 0 h 528"/>
                  <a:gd name="T161" fmla="*/ 374 w 374"/>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4" h="528">
                    <a:moveTo>
                      <a:pt x="0" y="264"/>
                    </a:moveTo>
                    <a:lnTo>
                      <a:pt x="0" y="272"/>
                    </a:lnTo>
                    <a:lnTo>
                      <a:pt x="1" y="280"/>
                    </a:lnTo>
                    <a:lnTo>
                      <a:pt x="1" y="288"/>
                    </a:lnTo>
                    <a:lnTo>
                      <a:pt x="2" y="295"/>
                    </a:lnTo>
                    <a:lnTo>
                      <a:pt x="2" y="303"/>
                    </a:lnTo>
                    <a:lnTo>
                      <a:pt x="3" y="310"/>
                    </a:lnTo>
                    <a:lnTo>
                      <a:pt x="4" y="318"/>
                    </a:lnTo>
                    <a:lnTo>
                      <a:pt x="5" y="325"/>
                    </a:lnTo>
                    <a:lnTo>
                      <a:pt x="7" y="332"/>
                    </a:lnTo>
                    <a:lnTo>
                      <a:pt x="8" y="339"/>
                    </a:lnTo>
                    <a:lnTo>
                      <a:pt x="10" y="347"/>
                    </a:lnTo>
                    <a:lnTo>
                      <a:pt x="12" y="354"/>
                    </a:lnTo>
                    <a:lnTo>
                      <a:pt x="14" y="360"/>
                    </a:lnTo>
                    <a:lnTo>
                      <a:pt x="16" y="367"/>
                    </a:lnTo>
                    <a:lnTo>
                      <a:pt x="19" y="374"/>
                    </a:lnTo>
                    <a:lnTo>
                      <a:pt x="21" y="381"/>
                    </a:lnTo>
                    <a:lnTo>
                      <a:pt x="24" y="387"/>
                    </a:lnTo>
                    <a:lnTo>
                      <a:pt x="26" y="394"/>
                    </a:lnTo>
                    <a:lnTo>
                      <a:pt x="29" y="400"/>
                    </a:lnTo>
                    <a:lnTo>
                      <a:pt x="32" y="406"/>
                    </a:lnTo>
                    <a:lnTo>
                      <a:pt x="36" y="412"/>
                    </a:lnTo>
                    <a:lnTo>
                      <a:pt x="39" y="418"/>
                    </a:lnTo>
                    <a:lnTo>
                      <a:pt x="42" y="424"/>
                    </a:lnTo>
                    <a:lnTo>
                      <a:pt x="46" y="429"/>
                    </a:lnTo>
                    <a:lnTo>
                      <a:pt x="50" y="435"/>
                    </a:lnTo>
                    <a:lnTo>
                      <a:pt x="54" y="440"/>
                    </a:lnTo>
                    <a:lnTo>
                      <a:pt x="58" y="446"/>
                    </a:lnTo>
                    <a:lnTo>
                      <a:pt x="62" y="451"/>
                    </a:lnTo>
                    <a:lnTo>
                      <a:pt x="67" y="457"/>
                    </a:lnTo>
                    <a:lnTo>
                      <a:pt x="72" y="462"/>
                    </a:lnTo>
                    <a:lnTo>
                      <a:pt x="77" y="467"/>
                    </a:lnTo>
                    <a:lnTo>
                      <a:pt x="82" y="471"/>
                    </a:lnTo>
                    <a:lnTo>
                      <a:pt x="88" y="476"/>
                    </a:lnTo>
                    <a:lnTo>
                      <a:pt x="93" y="481"/>
                    </a:lnTo>
                    <a:lnTo>
                      <a:pt x="99" y="486"/>
                    </a:lnTo>
                    <a:lnTo>
                      <a:pt x="105" y="490"/>
                    </a:lnTo>
                    <a:lnTo>
                      <a:pt x="111" y="494"/>
                    </a:lnTo>
                    <a:lnTo>
                      <a:pt x="117" y="498"/>
                    </a:lnTo>
                    <a:lnTo>
                      <a:pt x="123" y="501"/>
                    </a:lnTo>
                    <a:lnTo>
                      <a:pt x="129" y="505"/>
                    </a:lnTo>
                    <a:lnTo>
                      <a:pt x="136" y="508"/>
                    </a:lnTo>
                    <a:lnTo>
                      <a:pt x="142" y="511"/>
                    </a:lnTo>
                    <a:lnTo>
                      <a:pt x="149" y="514"/>
                    </a:lnTo>
                    <a:lnTo>
                      <a:pt x="155" y="516"/>
                    </a:lnTo>
                    <a:lnTo>
                      <a:pt x="162" y="518"/>
                    </a:lnTo>
                    <a:lnTo>
                      <a:pt x="169" y="520"/>
                    </a:lnTo>
                    <a:lnTo>
                      <a:pt x="175" y="522"/>
                    </a:lnTo>
                    <a:lnTo>
                      <a:pt x="182" y="523"/>
                    </a:lnTo>
                    <a:lnTo>
                      <a:pt x="189" y="525"/>
                    </a:lnTo>
                    <a:lnTo>
                      <a:pt x="196" y="526"/>
                    </a:lnTo>
                    <a:lnTo>
                      <a:pt x="203" y="526"/>
                    </a:lnTo>
                    <a:lnTo>
                      <a:pt x="210" y="527"/>
                    </a:lnTo>
                    <a:lnTo>
                      <a:pt x="218" y="527"/>
                    </a:lnTo>
                    <a:lnTo>
                      <a:pt x="225" y="526"/>
                    </a:lnTo>
                    <a:lnTo>
                      <a:pt x="232" y="526"/>
                    </a:lnTo>
                    <a:lnTo>
                      <a:pt x="240" y="525"/>
                    </a:lnTo>
                    <a:lnTo>
                      <a:pt x="247" y="524"/>
                    </a:lnTo>
                    <a:lnTo>
                      <a:pt x="254" y="523"/>
                    </a:lnTo>
                    <a:lnTo>
                      <a:pt x="261" y="521"/>
                    </a:lnTo>
                    <a:lnTo>
                      <a:pt x="268" y="520"/>
                    </a:lnTo>
                    <a:lnTo>
                      <a:pt x="274" y="517"/>
                    </a:lnTo>
                    <a:lnTo>
                      <a:pt x="281" y="515"/>
                    </a:lnTo>
                    <a:lnTo>
                      <a:pt x="288" y="512"/>
                    </a:lnTo>
                    <a:lnTo>
                      <a:pt x="294" y="509"/>
                    </a:lnTo>
                    <a:lnTo>
                      <a:pt x="300" y="506"/>
                    </a:lnTo>
                    <a:lnTo>
                      <a:pt x="306" y="503"/>
                    </a:lnTo>
                    <a:lnTo>
                      <a:pt x="312" y="499"/>
                    </a:lnTo>
                    <a:lnTo>
                      <a:pt x="318" y="495"/>
                    </a:lnTo>
                    <a:lnTo>
                      <a:pt x="323" y="491"/>
                    </a:lnTo>
                    <a:lnTo>
                      <a:pt x="328" y="486"/>
                    </a:lnTo>
                    <a:lnTo>
                      <a:pt x="333" y="482"/>
                    </a:lnTo>
                    <a:lnTo>
                      <a:pt x="338" y="477"/>
                    </a:lnTo>
                    <a:lnTo>
                      <a:pt x="342" y="472"/>
                    </a:lnTo>
                    <a:lnTo>
                      <a:pt x="346" y="467"/>
                    </a:lnTo>
                    <a:lnTo>
                      <a:pt x="350" y="462"/>
                    </a:lnTo>
                    <a:lnTo>
                      <a:pt x="354" y="456"/>
                    </a:lnTo>
                    <a:lnTo>
                      <a:pt x="357" y="450"/>
                    </a:lnTo>
                    <a:lnTo>
                      <a:pt x="360" y="445"/>
                    </a:lnTo>
                    <a:lnTo>
                      <a:pt x="362" y="439"/>
                    </a:lnTo>
                    <a:lnTo>
                      <a:pt x="364" y="433"/>
                    </a:lnTo>
                    <a:lnTo>
                      <a:pt x="366" y="427"/>
                    </a:lnTo>
                    <a:lnTo>
                      <a:pt x="368" y="421"/>
                    </a:lnTo>
                    <a:lnTo>
                      <a:pt x="369" y="415"/>
                    </a:lnTo>
                    <a:lnTo>
                      <a:pt x="370" y="409"/>
                    </a:lnTo>
                    <a:lnTo>
                      <a:pt x="371" y="402"/>
                    </a:lnTo>
                    <a:lnTo>
                      <a:pt x="372" y="396"/>
                    </a:lnTo>
                    <a:lnTo>
                      <a:pt x="373" y="389"/>
                    </a:lnTo>
                    <a:lnTo>
                      <a:pt x="373" y="382"/>
                    </a:lnTo>
                    <a:lnTo>
                      <a:pt x="373" y="375"/>
                    </a:lnTo>
                    <a:lnTo>
                      <a:pt x="373" y="368"/>
                    </a:lnTo>
                    <a:lnTo>
                      <a:pt x="373" y="361"/>
                    </a:lnTo>
                    <a:lnTo>
                      <a:pt x="373" y="353"/>
                    </a:lnTo>
                    <a:lnTo>
                      <a:pt x="372" y="346"/>
                    </a:lnTo>
                    <a:lnTo>
                      <a:pt x="372" y="338"/>
                    </a:lnTo>
                    <a:lnTo>
                      <a:pt x="371" y="330"/>
                    </a:lnTo>
                    <a:lnTo>
                      <a:pt x="370" y="323"/>
                    </a:lnTo>
                    <a:lnTo>
                      <a:pt x="369" y="315"/>
                    </a:lnTo>
                    <a:lnTo>
                      <a:pt x="368" y="307"/>
                    </a:lnTo>
                    <a:lnTo>
                      <a:pt x="367" y="299"/>
                    </a:lnTo>
                    <a:lnTo>
                      <a:pt x="366" y="291"/>
                    </a:lnTo>
                    <a:lnTo>
                      <a:pt x="364" y="282"/>
                    </a:lnTo>
                    <a:lnTo>
                      <a:pt x="363" y="274"/>
                    </a:lnTo>
                    <a:lnTo>
                      <a:pt x="361" y="266"/>
                    </a:lnTo>
                    <a:lnTo>
                      <a:pt x="363" y="257"/>
                    </a:lnTo>
                    <a:lnTo>
                      <a:pt x="364" y="249"/>
                    </a:lnTo>
                    <a:lnTo>
                      <a:pt x="365" y="241"/>
                    </a:lnTo>
                    <a:lnTo>
                      <a:pt x="366" y="233"/>
                    </a:lnTo>
                    <a:lnTo>
                      <a:pt x="368" y="224"/>
                    </a:lnTo>
                    <a:lnTo>
                      <a:pt x="369" y="216"/>
                    </a:lnTo>
                    <a:lnTo>
                      <a:pt x="370" y="208"/>
                    </a:lnTo>
                    <a:lnTo>
                      <a:pt x="370" y="200"/>
                    </a:lnTo>
                    <a:lnTo>
                      <a:pt x="371" y="192"/>
                    </a:lnTo>
                    <a:lnTo>
                      <a:pt x="372" y="185"/>
                    </a:lnTo>
                    <a:lnTo>
                      <a:pt x="372" y="177"/>
                    </a:lnTo>
                    <a:lnTo>
                      <a:pt x="372" y="169"/>
                    </a:lnTo>
                    <a:lnTo>
                      <a:pt x="372" y="162"/>
                    </a:lnTo>
                    <a:lnTo>
                      <a:pt x="372" y="155"/>
                    </a:lnTo>
                    <a:lnTo>
                      <a:pt x="372" y="147"/>
                    </a:lnTo>
                    <a:lnTo>
                      <a:pt x="372" y="140"/>
                    </a:lnTo>
                    <a:lnTo>
                      <a:pt x="371" y="133"/>
                    </a:lnTo>
                    <a:lnTo>
                      <a:pt x="370" y="127"/>
                    </a:lnTo>
                    <a:lnTo>
                      <a:pt x="369" y="120"/>
                    </a:lnTo>
                    <a:lnTo>
                      <a:pt x="368" y="113"/>
                    </a:lnTo>
                    <a:lnTo>
                      <a:pt x="367" y="107"/>
                    </a:lnTo>
                    <a:lnTo>
                      <a:pt x="365" y="101"/>
                    </a:lnTo>
                    <a:lnTo>
                      <a:pt x="363" y="95"/>
                    </a:lnTo>
                    <a:lnTo>
                      <a:pt x="361" y="89"/>
                    </a:lnTo>
                    <a:lnTo>
                      <a:pt x="358" y="83"/>
                    </a:lnTo>
                    <a:lnTo>
                      <a:pt x="356" y="78"/>
                    </a:lnTo>
                    <a:lnTo>
                      <a:pt x="353" y="72"/>
                    </a:lnTo>
                    <a:lnTo>
                      <a:pt x="349" y="66"/>
                    </a:lnTo>
                    <a:lnTo>
                      <a:pt x="345" y="60"/>
                    </a:lnTo>
                    <a:lnTo>
                      <a:pt x="341" y="55"/>
                    </a:lnTo>
                    <a:lnTo>
                      <a:pt x="336" y="50"/>
                    </a:lnTo>
                    <a:lnTo>
                      <a:pt x="332" y="45"/>
                    </a:lnTo>
                    <a:lnTo>
                      <a:pt x="327" y="40"/>
                    </a:lnTo>
                    <a:lnTo>
                      <a:pt x="322" y="36"/>
                    </a:lnTo>
                    <a:lnTo>
                      <a:pt x="316" y="32"/>
                    </a:lnTo>
                    <a:lnTo>
                      <a:pt x="310" y="28"/>
                    </a:lnTo>
                    <a:lnTo>
                      <a:pt x="305" y="24"/>
                    </a:lnTo>
                    <a:lnTo>
                      <a:pt x="299" y="21"/>
                    </a:lnTo>
                    <a:lnTo>
                      <a:pt x="292" y="17"/>
                    </a:lnTo>
                    <a:lnTo>
                      <a:pt x="286" y="14"/>
                    </a:lnTo>
                    <a:lnTo>
                      <a:pt x="279" y="12"/>
                    </a:lnTo>
                    <a:lnTo>
                      <a:pt x="273" y="9"/>
                    </a:lnTo>
                    <a:lnTo>
                      <a:pt x="266" y="7"/>
                    </a:lnTo>
                    <a:lnTo>
                      <a:pt x="259" y="6"/>
                    </a:lnTo>
                    <a:lnTo>
                      <a:pt x="252" y="4"/>
                    </a:lnTo>
                    <a:lnTo>
                      <a:pt x="245" y="3"/>
                    </a:lnTo>
                    <a:lnTo>
                      <a:pt x="238" y="2"/>
                    </a:lnTo>
                    <a:lnTo>
                      <a:pt x="230" y="1"/>
                    </a:lnTo>
                    <a:lnTo>
                      <a:pt x="223" y="1"/>
                    </a:lnTo>
                    <a:lnTo>
                      <a:pt x="216" y="0"/>
                    </a:lnTo>
                    <a:lnTo>
                      <a:pt x="209" y="1"/>
                    </a:lnTo>
                    <a:lnTo>
                      <a:pt x="201" y="1"/>
                    </a:lnTo>
                    <a:lnTo>
                      <a:pt x="194" y="2"/>
                    </a:lnTo>
                    <a:lnTo>
                      <a:pt x="187" y="3"/>
                    </a:lnTo>
                    <a:lnTo>
                      <a:pt x="181" y="4"/>
                    </a:lnTo>
                    <a:lnTo>
                      <a:pt x="174" y="6"/>
                    </a:lnTo>
                    <a:lnTo>
                      <a:pt x="167" y="7"/>
                    </a:lnTo>
                    <a:lnTo>
                      <a:pt x="160" y="9"/>
                    </a:lnTo>
                    <a:lnTo>
                      <a:pt x="153" y="12"/>
                    </a:lnTo>
                    <a:lnTo>
                      <a:pt x="147" y="14"/>
                    </a:lnTo>
                    <a:lnTo>
                      <a:pt x="140" y="17"/>
                    </a:lnTo>
                    <a:lnTo>
                      <a:pt x="134" y="20"/>
                    </a:lnTo>
                    <a:lnTo>
                      <a:pt x="128" y="23"/>
                    </a:lnTo>
                    <a:lnTo>
                      <a:pt x="122" y="27"/>
                    </a:lnTo>
                    <a:lnTo>
                      <a:pt x="115" y="30"/>
                    </a:lnTo>
                    <a:lnTo>
                      <a:pt x="109" y="34"/>
                    </a:lnTo>
                    <a:lnTo>
                      <a:pt x="104" y="38"/>
                    </a:lnTo>
                    <a:lnTo>
                      <a:pt x="98" y="43"/>
                    </a:lnTo>
                    <a:lnTo>
                      <a:pt x="92" y="47"/>
                    </a:lnTo>
                    <a:lnTo>
                      <a:pt x="87" y="52"/>
                    </a:lnTo>
                    <a:lnTo>
                      <a:pt x="81" y="57"/>
                    </a:lnTo>
                    <a:lnTo>
                      <a:pt x="76" y="62"/>
                    </a:lnTo>
                    <a:lnTo>
                      <a:pt x="71" y="67"/>
                    </a:lnTo>
                    <a:lnTo>
                      <a:pt x="66" y="73"/>
                    </a:lnTo>
                    <a:lnTo>
                      <a:pt x="61" y="79"/>
                    </a:lnTo>
                    <a:lnTo>
                      <a:pt x="56" y="84"/>
                    </a:lnTo>
                    <a:lnTo>
                      <a:pt x="52" y="89"/>
                    </a:lnTo>
                    <a:lnTo>
                      <a:pt x="48" y="95"/>
                    </a:lnTo>
                    <a:lnTo>
                      <a:pt x="44" y="101"/>
                    </a:lnTo>
                    <a:lnTo>
                      <a:pt x="41" y="107"/>
                    </a:lnTo>
                    <a:lnTo>
                      <a:pt x="37" y="113"/>
                    </a:lnTo>
                    <a:lnTo>
                      <a:pt x="34" y="119"/>
                    </a:lnTo>
                    <a:lnTo>
                      <a:pt x="31" y="125"/>
                    </a:lnTo>
                    <a:lnTo>
                      <a:pt x="27" y="132"/>
                    </a:lnTo>
                    <a:lnTo>
                      <a:pt x="24" y="138"/>
                    </a:lnTo>
                    <a:lnTo>
                      <a:pt x="22" y="145"/>
                    </a:lnTo>
                    <a:lnTo>
                      <a:pt x="19" y="152"/>
                    </a:lnTo>
                    <a:lnTo>
                      <a:pt x="17" y="159"/>
                    </a:lnTo>
                    <a:lnTo>
                      <a:pt x="14" y="166"/>
                    </a:lnTo>
                    <a:lnTo>
                      <a:pt x="12" y="173"/>
                    </a:lnTo>
                    <a:lnTo>
                      <a:pt x="10" y="180"/>
                    </a:lnTo>
                    <a:lnTo>
                      <a:pt x="9" y="187"/>
                    </a:lnTo>
                    <a:lnTo>
                      <a:pt x="7" y="195"/>
                    </a:lnTo>
                    <a:lnTo>
                      <a:pt x="5" y="202"/>
                    </a:lnTo>
                    <a:lnTo>
                      <a:pt x="4" y="210"/>
                    </a:lnTo>
                    <a:lnTo>
                      <a:pt x="3" y="217"/>
                    </a:lnTo>
                    <a:lnTo>
                      <a:pt x="2" y="225"/>
                    </a:lnTo>
                    <a:lnTo>
                      <a:pt x="1" y="233"/>
                    </a:lnTo>
                    <a:lnTo>
                      <a:pt x="1" y="241"/>
                    </a:lnTo>
                    <a:lnTo>
                      <a:pt x="0" y="249"/>
                    </a:lnTo>
                    <a:lnTo>
                      <a:pt x="0" y="256"/>
                    </a:lnTo>
                    <a:lnTo>
                      <a:pt x="0" y="264"/>
                    </a:lnTo>
                  </a:path>
                </a:pathLst>
              </a:custGeom>
              <a:solidFill>
                <a:srgbClr val="999999"/>
              </a:solidFill>
              <a:ln w="6350" cap="rnd">
                <a:solidFill>
                  <a:schemeClr val="tx1"/>
                </a:solidFill>
                <a:round/>
                <a:headEnd/>
                <a:tailEnd/>
              </a:ln>
            </p:spPr>
            <p:txBody>
              <a:bodyPr/>
              <a:lstStyle/>
              <a:p>
                <a:endParaRPr lang="da-DK"/>
              </a:p>
            </p:txBody>
          </p:sp>
          <p:sp>
            <p:nvSpPr>
              <p:cNvPr id="28764" name="Freeform 488"/>
              <p:cNvSpPr>
                <a:spLocks/>
              </p:cNvSpPr>
              <p:nvPr/>
            </p:nvSpPr>
            <p:spPr bwMode="auto">
              <a:xfrm>
                <a:off x="2443" y="1708"/>
                <a:ext cx="480" cy="654"/>
              </a:xfrm>
              <a:custGeom>
                <a:avLst/>
                <a:gdLst>
                  <a:gd name="T0" fmla="*/ 1 w 374"/>
                  <a:gd name="T1" fmla="*/ 115295 h 528"/>
                  <a:gd name="T2" fmla="*/ 4156 w 374"/>
                  <a:gd name="T3" fmla="*/ 127121 h 528"/>
                  <a:gd name="T4" fmla="*/ 11276 w 374"/>
                  <a:gd name="T5" fmla="*/ 138927 h 528"/>
                  <a:gd name="T6" fmla="*/ 20102 w 374"/>
                  <a:gd name="T7" fmla="*/ 149575 h 528"/>
                  <a:gd name="T8" fmla="*/ 30643 w 374"/>
                  <a:gd name="T9" fmla="*/ 159839 h 528"/>
                  <a:gd name="T10" fmla="*/ 45298 w 374"/>
                  <a:gd name="T11" fmla="*/ 169563 h 528"/>
                  <a:gd name="T12" fmla="*/ 62369 w 374"/>
                  <a:gd name="T13" fmla="*/ 178423 h 528"/>
                  <a:gd name="T14" fmla="*/ 77473 w 374"/>
                  <a:gd name="T15" fmla="*/ 184767 h 528"/>
                  <a:gd name="T16" fmla="*/ 100545 w 374"/>
                  <a:gd name="T17" fmla="*/ 192598 h 528"/>
                  <a:gd name="T18" fmla="*/ 127010 w 374"/>
                  <a:gd name="T19" fmla="*/ 199292 h 528"/>
                  <a:gd name="T20" fmla="*/ 153639 w 374"/>
                  <a:gd name="T21" fmla="*/ 204680 h 528"/>
                  <a:gd name="T22" fmla="*/ 183064 w 374"/>
                  <a:gd name="T23" fmla="*/ 208212 h 528"/>
                  <a:gd name="T24" fmla="*/ 212554 w 374"/>
                  <a:gd name="T25" fmla="*/ 210946 h 528"/>
                  <a:gd name="T26" fmla="*/ 236114 w 374"/>
                  <a:gd name="T27" fmla="*/ 211020 h 528"/>
                  <a:gd name="T28" fmla="*/ 267445 w 374"/>
                  <a:gd name="T29" fmla="*/ 209924 h 528"/>
                  <a:gd name="T30" fmla="*/ 296739 w 374"/>
                  <a:gd name="T31" fmla="*/ 206775 h 528"/>
                  <a:gd name="T32" fmla="*/ 324796 w 374"/>
                  <a:gd name="T33" fmla="*/ 202632 h 528"/>
                  <a:gd name="T34" fmla="*/ 350114 w 374"/>
                  <a:gd name="T35" fmla="*/ 196590 h 528"/>
                  <a:gd name="T36" fmla="*/ 370289 w 374"/>
                  <a:gd name="T37" fmla="*/ 189136 h 528"/>
                  <a:gd name="T38" fmla="*/ 386791 w 374"/>
                  <a:gd name="T39" fmla="*/ 180173 h 528"/>
                  <a:gd name="T40" fmla="*/ 393801 w 374"/>
                  <a:gd name="T41" fmla="*/ 173228 h 528"/>
                  <a:gd name="T42" fmla="*/ 400922 w 374"/>
                  <a:gd name="T43" fmla="*/ 163962 h 528"/>
                  <a:gd name="T44" fmla="*/ 404073 w 374"/>
                  <a:gd name="T45" fmla="*/ 152962 h 528"/>
                  <a:gd name="T46" fmla="*/ 404073 w 374"/>
                  <a:gd name="T47" fmla="*/ 141118 h 528"/>
                  <a:gd name="T48" fmla="*/ 400922 w 374"/>
                  <a:gd name="T49" fmla="*/ 129044 h 528"/>
                  <a:gd name="T50" fmla="*/ 395956 w 374"/>
                  <a:gd name="T51" fmla="*/ 116296 h 528"/>
                  <a:gd name="T52" fmla="*/ 390172 w 374"/>
                  <a:gd name="T53" fmla="*/ 106472 h 528"/>
                  <a:gd name="T54" fmla="*/ 395956 w 374"/>
                  <a:gd name="T55" fmla="*/ 93352 h 528"/>
                  <a:gd name="T56" fmla="*/ 400922 w 374"/>
                  <a:gd name="T57" fmla="*/ 79965 h 528"/>
                  <a:gd name="T58" fmla="*/ 401485 w 374"/>
                  <a:gd name="T59" fmla="*/ 67755 h 528"/>
                  <a:gd name="T60" fmla="*/ 401485 w 374"/>
                  <a:gd name="T61" fmla="*/ 55783 h 528"/>
                  <a:gd name="T62" fmla="*/ 398293 w 374"/>
                  <a:gd name="T63" fmla="*/ 45036 h 528"/>
                  <a:gd name="T64" fmla="*/ 390172 w 374"/>
                  <a:gd name="T65" fmla="*/ 35403 h 528"/>
                  <a:gd name="T66" fmla="*/ 381655 w 374"/>
                  <a:gd name="T67" fmla="*/ 28582 h 528"/>
                  <a:gd name="T68" fmla="*/ 363316 w 374"/>
                  <a:gd name="T69" fmla="*/ 20035 h 528"/>
                  <a:gd name="T70" fmla="*/ 342398 w 374"/>
                  <a:gd name="T71" fmla="*/ 13059 h 528"/>
                  <a:gd name="T72" fmla="*/ 315827 w 374"/>
                  <a:gd name="T73" fmla="*/ 6872 h 528"/>
                  <a:gd name="T74" fmla="*/ 287397 w 374"/>
                  <a:gd name="T75" fmla="*/ 2919 h 528"/>
                  <a:gd name="T76" fmla="*/ 256976 w 374"/>
                  <a:gd name="T77" fmla="*/ 2 h 528"/>
                  <a:gd name="T78" fmla="*/ 233941 w 374"/>
                  <a:gd name="T79" fmla="*/ 0 h 528"/>
                  <a:gd name="T80" fmla="*/ 202439 w 374"/>
                  <a:gd name="T81" fmla="*/ 1240 h 528"/>
                  <a:gd name="T82" fmla="*/ 173271 w 374"/>
                  <a:gd name="T83" fmla="*/ 3616 h 528"/>
                  <a:gd name="T84" fmla="*/ 145144 w 374"/>
                  <a:gd name="T85" fmla="*/ 7914 h 528"/>
                  <a:gd name="T86" fmla="*/ 118104 w 374"/>
                  <a:gd name="T87" fmla="*/ 13403 h 528"/>
                  <a:gd name="T88" fmla="*/ 94495 w 374"/>
                  <a:gd name="T89" fmla="*/ 20563 h 528"/>
                  <a:gd name="T90" fmla="*/ 71701 w 374"/>
                  <a:gd name="T91" fmla="*/ 28849 h 528"/>
                  <a:gd name="T92" fmla="*/ 56172 w 374"/>
                  <a:gd name="T93" fmla="*/ 35403 h 528"/>
                  <a:gd name="T94" fmla="*/ 39328 w 374"/>
                  <a:gd name="T95" fmla="*/ 45036 h 528"/>
                  <a:gd name="T96" fmla="*/ 25799 w 374"/>
                  <a:gd name="T97" fmla="*/ 55426 h 528"/>
                  <a:gd name="T98" fmla="*/ 15447 w 374"/>
                  <a:gd name="T99" fmla="*/ 66400 h 528"/>
                  <a:gd name="T100" fmla="*/ 7409 w 374"/>
                  <a:gd name="T101" fmla="*/ 78390 h 528"/>
                  <a:gd name="T102" fmla="*/ 2523 w 374"/>
                  <a:gd name="T103" fmla="*/ 90285 h 528"/>
                  <a:gd name="T104" fmla="*/ 0 w 374"/>
                  <a:gd name="T105" fmla="*/ 102617 h 5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4"/>
                  <a:gd name="T160" fmla="*/ 0 h 528"/>
                  <a:gd name="T161" fmla="*/ 374 w 374"/>
                  <a:gd name="T162" fmla="*/ 528 h 5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4" h="528">
                    <a:moveTo>
                      <a:pt x="0" y="264"/>
                    </a:moveTo>
                    <a:lnTo>
                      <a:pt x="0" y="272"/>
                    </a:lnTo>
                    <a:lnTo>
                      <a:pt x="1" y="280"/>
                    </a:lnTo>
                    <a:lnTo>
                      <a:pt x="1" y="288"/>
                    </a:lnTo>
                    <a:lnTo>
                      <a:pt x="2" y="295"/>
                    </a:lnTo>
                    <a:lnTo>
                      <a:pt x="2" y="303"/>
                    </a:lnTo>
                    <a:lnTo>
                      <a:pt x="3" y="310"/>
                    </a:lnTo>
                    <a:lnTo>
                      <a:pt x="4" y="318"/>
                    </a:lnTo>
                    <a:lnTo>
                      <a:pt x="5" y="325"/>
                    </a:lnTo>
                    <a:lnTo>
                      <a:pt x="7" y="332"/>
                    </a:lnTo>
                    <a:lnTo>
                      <a:pt x="8" y="339"/>
                    </a:lnTo>
                    <a:lnTo>
                      <a:pt x="10" y="347"/>
                    </a:lnTo>
                    <a:lnTo>
                      <a:pt x="12" y="354"/>
                    </a:lnTo>
                    <a:lnTo>
                      <a:pt x="14" y="360"/>
                    </a:lnTo>
                    <a:lnTo>
                      <a:pt x="16" y="367"/>
                    </a:lnTo>
                    <a:lnTo>
                      <a:pt x="19" y="374"/>
                    </a:lnTo>
                    <a:lnTo>
                      <a:pt x="21" y="381"/>
                    </a:lnTo>
                    <a:lnTo>
                      <a:pt x="24" y="387"/>
                    </a:lnTo>
                    <a:lnTo>
                      <a:pt x="26" y="394"/>
                    </a:lnTo>
                    <a:lnTo>
                      <a:pt x="29" y="400"/>
                    </a:lnTo>
                    <a:lnTo>
                      <a:pt x="32" y="406"/>
                    </a:lnTo>
                    <a:lnTo>
                      <a:pt x="36" y="412"/>
                    </a:lnTo>
                    <a:lnTo>
                      <a:pt x="39" y="418"/>
                    </a:lnTo>
                    <a:lnTo>
                      <a:pt x="42" y="424"/>
                    </a:lnTo>
                    <a:lnTo>
                      <a:pt x="46" y="429"/>
                    </a:lnTo>
                    <a:lnTo>
                      <a:pt x="50" y="435"/>
                    </a:lnTo>
                    <a:lnTo>
                      <a:pt x="54" y="440"/>
                    </a:lnTo>
                    <a:lnTo>
                      <a:pt x="58" y="446"/>
                    </a:lnTo>
                    <a:lnTo>
                      <a:pt x="62" y="451"/>
                    </a:lnTo>
                    <a:lnTo>
                      <a:pt x="67" y="457"/>
                    </a:lnTo>
                    <a:lnTo>
                      <a:pt x="72" y="462"/>
                    </a:lnTo>
                    <a:lnTo>
                      <a:pt x="77" y="467"/>
                    </a:lnTo>
                    <a:lnTo>
                      <a:pt x="82" y="471"/>
                    </a:lnTo>
                    <a:lnTo>
                      <a:pt x="88" y="476"/>
                    </a:lnTo>
                    <a:lnTo>
                      <a:pt x="93" y="481"/>
                    </a:lnTo>
                    <a:lnTo>
                      <a:pt x="99" y="486"/>
                    </a:lnTo>
                    <a:lnTo>
                      <a:pt x="105" y="490"/>
                    </a:lnTo>
                    <a:lnTo>
                      <a:pt x="111" y="494"/>
                    </a:lnTo>
                    <a:lnTo>
                      <a:pt x="117" y="498"/>
                    </a:lnTo>
                    <a:lnTo>
                      <a:pt x="123" y="501"/>
                    </a:lnTo>
                    <a:lnTo>
                      <a:pt x="129" y="505"/>
                    </a:lnTo>
                    <a:lnTo>
                      <a:pt x="136" y="508"/>
                    </a:lnTo>
                    <a:lnTo>
                      <a:pt x="142" y="511"/>
                    </a:lnTo>
                    <a:lnTo>
                      <a:pt x="149" y="514"/>
                    </a:lnTo>
                    <a:lnTo>
                      <a:pt x="155" y="516"/>
                    </a:lnTo>
                    <a:lnTo>
                      <a:pt x="162" y="518"/>
                    </a:lnTo>
                    <a:lnTo>
                      <a:pt x="169" y="520"/>
                    </a:lnTo>
                    <a:lnTo>
                      <a:pt x="175" y="522"/>
                    </a:lnTo>
                    <a:lnTo>
                      <a:pt x="182" y="523"/>
                    </a:lnTo>
                    <a:lnTo>
                      <a:pt x="189" y="525"/>
                    </a:lnTo>
                    <a:lnTo>
                      <a:pt x="196" y="526"/>
                    </a:lnTo>
                    <a:lnTo>
                      <a:pt x="203" y="526"/>
                    </a:lnTo>
                    <a:lnTo>
                      <a:pt x="210" y="527"/>
                    </a:lnTo>
                    <a:lnTo>
                      <a:pt x="218" y="527"/>
                    </a:lnTo>
                    <a:lnTo>
                      <a:pt x="225" y="526"/>
                    </a:lnTo>
                    <a:lnTo>
                      <a:pt x="232" y="526"/>
                    </a:lnTo>
                    <a:lnTo>
                      <a:pt x="240" y="525"/>
                    </a:lnTo>
                    <a:lnTo>
                      <a:pt x="247" y="524"/>
                    </a:lnTo>
                    <a:lnTo>
                      <a:pt x="254" y="523"/>
                    </a:lnTo>
                    <a:lnTo>
                      <a:pt x="261" y="521"/>
                    </a:lnTo>
                    <a:lnTo>
                      <a:pt x="268" y="520"/>
                    </a:lnTo>
                    <a:lnTo>
                      <a:pt x="274" y="517"/>
                    </a:lnTo>
                    <a:lnTo>
                      <a:pt x="281" y="515"/>
                    </a:lnTo>
                    <a:lnTo>
                      <a:pt x="288" y="512"/>
                    </a:lnTo>
                    <a:lnTo>
                      <a:pt x="294" y="509"/>
                    </a:lnTo>
                    <a:lnTo>
                      <a:pt x="300" y="506"/>
                    </a:lnTo>
                    <a:lnTo>
                      <a:pt x="306" y="503"/>
                    </a:lnTo>
                    <a:lnTo>
                      <a:pt x="312" y="499"/>
                    </a:lnTo>
                    <a:lnTo>
                      <a:pt x="318" y="495"/>
                    </a:lnTo>
                    <a:lnTo>
                      <a:pt x="323" y="491"/>
                    </a:lnTo>
                    <a:lnTo>
                      <a:pt x="328" y="486"/>
                    </a:lnTo>
                    <a:lnTo>
                      <a:pt x="333" y="482"/>
                    </a:lnTo>
                    <a:lnTo>
                      <a:pt x="338" y="477"/>
                    </a:lnTo>
                    <a:lnTo>
                      <a:pt x="342" y="472"/>
                    </a:lnTo>
                    <a:lnTo>
                      <a:pt x="346" y="467"/>
                    </a:lnTo>
                    <a:lnTo>
                      <a:pt x="350" y="462"/>
                    </a:lnTo>
                    <a:lnTo>
                      <a:pt x="354" y="456"/>
                    </a:lnTo>
                    <a:lnTo>
                      <a:pt x="357" y="450"/>
                    </a:lnTo>
                    <a:lnTo>
                      <a:pt x="360" y="445"/>
                    </a:lnTo>
                    <a:lnTo>
                      <a:pt x="362" y="439"/>
                    </a:lnTo>
                    <a:lnTo>
                      <a:pt x="364" y="433"/>
                    </a:lnTo>
                    <a:lnTo>
                      <a:pt x="366" y="427"/>
                    </a:lnTo>
                    <a:lnTo>
                      <a:pt x="368" y="421"/>
                    </a:lnTo>
                    <a:lnTo>
                      <a:pt x="369" y="415"/>
                    </a:lnTo>
                    <a:lnTo>
                      <a:pt x="370" y="409"/>
                    </a:lnTo>
                    <a:lnTo>
                      <a:pt x="371" y="402"/>
                    </a:lnTo>
                    <a:lnTo>
                      <a:pt x="372" y="396"/>
                    </a:lnTo>
                    <a:lnTo>
                      <a:pt x="373" y="389"/>
                    </a:lnTo>
                    <a:lnTo>
                      <a:pt x="373" y="382"/>
                    </a:lnTo>
                    <a:lnTo>
                      <a:pt x="373" y="375"/>
                    </a:lnTo>
                    <a:lnTo>
                      <a:pt x="373" y="368"/>
                    </a:lnTo>
                    <a:lnTo>
                      <a:pt x="373" y="361"/>
                    </a:lnTo>
                    <a:lnTo>
                      <a:pt x="373" y="353"/>
                    </a:lnTo>
                    <a:lnTo>
                      <a:pt x="372" y="346"/>
                    </a:lnTo>
                    <a:lnTo>
                      <a:pt x="372" y="338"/>
                    </a:lnTo>
                    <a:lnTo>
                      <a:pt x="371" y="330"/>
                    </a:lnTo>
                    <a:lnTo>
                      <a:pt x="370" y="323"/>
                    </a:lnTo>
                    <a:lnTo>
                      <a:pt x="369" y="315"/>
                    </a:lnTo>
                    <a:lnTo>
                      <a:pt x="368" y="307"/>
                    </a:lnTo>
                    <a:lnTo>
                      <a:pt x="367" y="299"/>
                    </a:lnTo>
                    <a:lnTo>
                      <a:pt x="366" y="291"/>
                    </a:lnTo>
                    <a:lnTo>
                      <a:pt x="364" y="282"/>
                    </a:lnTo>
                    <a:lnTo>
                      <a:pt x="363" y="274"/>
                    </a:lnTo>
                    <a:lnTo>
                      <a:pt x="361" y="266"/>
                    </a:lnTo>
                    <a:lnTo>
                      <a:pt x="363" y="257"/>
                    </a:lnTo>
                    <a:lnTo>
                      <a:pt x="364" y="249"/>
                    </a:lnTo>
                    <a:lnTo>
                      <a:pt x="365" y="241"/>
                    </a:lnTo>
                    <a:lnTo>
                      <a:pt x="366" y="233"/>
                    </a:lnTo>
                    <a:lnTo>
                      <a:pt x="368" y="224"/>
                    </a:lnTo>
                    <a:lnTo>
                      <a:pt x="369" y="216"/>
                    </a:lnTo>
                    <a:lnTo>
                      <a:pt x="370" y="208"/>
                    </a:lnTo>
                    <a:lnTo>
                      <a:pt x="370" y="200"/>
                    </a:lnTo>
                    <a:lnTo>
                      <a:pt x="371" y="192"/>
                    </a:lnTo>
                    <a:lnTo>
                      <a:pt x="372" y="185"/>
                    </a:lnTo>
                    <a:lnTo>
                      <a:pt x="372" y="177"/>
                    </a:lnTo>
                    <a:lnTo>
                      <a:pt x="372" y="169"/>
                    </a:lnTo>
                    <a:lnTo>
                      <a:pt x="372" y="162"/>
                    </a:lnTo>
                    <a:lnTo>
                      <a:pt x="372" y="155"/>
                    </a:lnTo>
                    <a:lnTo>
                      <a:pt x="372" y="147"/>
                    </a:lnTo>
                    <a:lnTo>
                      <a:pt x="372" y="140"/>
                    </a:lnTo>
                    <a:lnTo>
                      <a:pt x="371" y="133"/>
                    </a:lnTo>
                    <a:lnTo>
                      <a:pt x="370" y="127"/>
                    </a:lnTo>
                    <a:lnTo>
                      <a:pt x="369" y="120"/>
                    </a:lnTo>
                    <a:lnTo>
                      <a:pt x="368" y="113"/>
                    </a:lnTo>
                    <a:lnTo>
                      <a:pt x="367" y="107"/>
                    </a:lnTo>
                    <a:lnTo>
                      <a:pt x="365" y="101"/>
                    </a:lnTo>
                    <a:lnTo>
                      <a:pt x="363" y="95"/>
                    </a:lnTo>
                    <a:lnTo>
                      <a:pt x="361" y="89"/>
                    </a:lnTo>
                    <a:lnTo>
                      <a:pt x="358" y="83"/>
                    </a:lnTo>
                    <a:lnTo>
                      <a:pt x="356" y="78"/>
                    </a:lnTo>
                    <a:lnTo>
                      <a:pt x="353" y="72"/>
                    </a:lnTo>
                    <a:lnTo>
                      <a:pt x="349" y="66"/>
                    </a:lnTo>
                    <a:lnTo>
                      <a:pt x="345" y="60"/>
                    </a:lnTo>
                    <a:lnTo>
                      <a:pt x="341" y="55"/>
                    </a:lnTo>
                    <a:lnTo>
                      <a:pt x="336" y="50"/>
                    </a:lnTo>
                    <a:lnTo>
                      <a:pt x="332" y="45"/>
                    </a:lnTo>
                    <a:lnTo>
                      <a:pt x="327" y="40"/>
                    </a:lnTo>
                    <a:lnTo>
                      <a:pt x="322" y="36"/>
                    </a:lnTo>
                    <a:lnTo>
                      <a:pt x="316" y="32"/>
                    </a:lnTo>
                    <a:lnTo>
                      <a:pt x="310" y="28"/>
                    </a:lnTo>
                    <a:lnTo>
                      <a:pt x="305" y="24"/>
                    </a:lnTo>
                    <a:lnTo>
                      <a:pt x="299" y="21"/>
                    </a:lnTo>
                    <a:lnTo>
                      <a:pt x="292" y="17"/>
                    </a:lnTo>
                    <a:lnTo>
                      <a:pt x="286" y="14"/>
                    </a:lnTo>
                    <a:lnTo>
                      <a:pt x="279" y="12"/>
                    </a:lnTo>
                    <a:lnTo>
                      <a:pt x="273" y="9"/>
                    </a:lnTo>
                    <a:lnTo>
                      <a:pt x="266" y="7"/>
                    </a:lnTo>
                    <a:lnTo>
                      <a:pt x="259" y="6"/>
                    </a:lnTo>
                    <a:lnTo>
                      <a:pt x="252" y="4"/>
                    </a:lnTo>
                    <a:lnTo>
                      <a:pt x="245" y="3"/>
                    </a:lnTo>
                    <a:lnTo>
                      <a:pt x="238" y="2"/>
                    </a:lnTo>
                    <a:lnTo>
                      <a:pt x="230" y="1"/>
                    </a:lnTo>
                    <a:lnTo>
                      <a:pt x="223" y="1"/>
                    </a:lnTo>
                    <a:lnTo>
                      <a:pt x="216" y="0"/>
                    </a:lnTo>
                    <a:lnTo>
                      <a:pt x="209" y="1"/>
                    </a:lnTo>
                    <a:lnTo>
                      <a:pt x="201" y="1"/>
                    </a:lnTo>
                    <a:lnTo>
                      <a:pt x="194" y="2"/>
                    </a:lnTo>
                    <a:lnTo>
                      <a:pt x="187" y="3"/>
                    </a:lnTo>
                    <a:lnTo>
                      <a:pt x="181" y="4"/>
                    </a:lnTo>
                    <a:lnTo>
                      <a:pt x="174" y="6"/>
                    </a:lnTo>
                    <a:lnTo>
                      <a:pt x="167" y="7"/>
                    </a:lnTo>
                    <a:lnTo>
                      <a:pt x="160" y="9"/>
                    </a:lnTo>
                    <a:lnTo>
                      <a:pt x="153" y="12"/>
                    </a:lnTo>
                    <a:lnTo>
                      <a:pt x="147" y="14"/>
                    </a:lnTo>
                    <a:lnTo>
                      <a:pt x="140" y="17"/>
                    </a:lnTo>
                    <a:lnTo>
                      <a:pt x="134" y="20"/>
                    </a:lnTo>
                    <a:lnTo>
                      <a:pt x="128" y="23"/>
                    </a:lnTo>
                    <a:lnTo>
                      <a:pt x="122" y="27"/>
                    </a:lnTo>
                    <a:lnTo>
                      <a:pt x="115" y="30"/>
                    </a:lnTo>
                    <a:lnTo>
                      <a:pt x="109" y="34"/>
                    </a:lnTo>
                    <a:lnTo>
                      <a:pt x="104" y="38"/>
                    </a:lnTo>
                    <a:lnTo>
                      <a:pt x="98" y="43"/>
                    </a:lnTo>
                    <a:lnTo>
                      <a:pt x="92" y="47"/>
                    </a:lnTo>
                    <a:lnTo>
                      <a:pt x="87" y="52"/>
                    </a:lnTo>
                    <a:lnTo>
                      <a:pt x="81" y="57"/>
                    </a:lnTo>
                    <a:lnTo>
                      <a:pt x="76" y="62"/>
                    </a:lnTo>
                    <a:lnTo>
                      <a:pt x="71" y="67"/>
                    </a:lnTo>
                    <a:lnTo>
                      <a:pt x="66" y="73"/>
                    </a:lnTo>
                    <a:lnTo>
                      <a:pt x="61" y="79"/>
                    </a:lnTo>
                    <a:lnTo>
                      <a:pt x="56" y="84"/>
                    </a:lnTo>
                    <a:lnTo>
                      <a:pt x="52" y="89"/>
                    </a:lnTo>
                    <a:lnTo>
                      <a:pt x="48" y="95"/>
                    </a:lnTo>
                    <a:lnTo>
                      <a:pt x="44" y="101"/>
                    </a:lnTo>
                    <a:lnTo>
                      <a:pt x="41" y="107"/>
                    </a:lnTo>
                    <a:lnTo>
                      <a:pt x="37" y="113"/>
                    </a:lnTo>
                    <a:lnTo>
                      <a:pt x="34" y="119"/>
                    </a:lnTo>
                    <a:lnTo>
                      <a:pt x="31" y="125"/>
                    </a:lnTo>
                    <a:lnTo>
                      <a:pt x="27" y="132"/>
                    </a:lnTo>
                    <a:lnTo>
                      <a:pt x="24" y="138"/>
                    </a:lnTo>
                    <a:lnTo>
                      <a:pt x="22" y="145"/>
                    </a:lnTo>
                    <a:lnTo>
                      <a:pt x="19" y="152"/>
                    </a:lnTo>
                    <a:lnTo>
                      <a:pt x="17" y="159"/>
                    </a:lnTo>
                    <a:lnTo>
                      <a:pt x="14" y="166"/>
                    </a:lnTo>
                    <a:lnTo>
                      <a:pt x="12" y="173"/>
                    </a:lnTo>
                    <a:lnTo>
                      <a:pt x="10" y="180"/>
                    </a:lnTo>
                    <a:lnTo>
                      <a:pt x="9" y="187"/>
                    </a:lnTo>
                    <a:lnTo>
                      <a:pt x="7" y="195"/>
                    </a:lnTo>
                    <a:lnTo>
                      <a:pt x="5" y="202"/>
                    </a:lnTo>
                    <a:lnTo>
                      <a:pt x="4" y="210"/>
                    </a:lnTo>
                    <a:lnTo>
                      <a:pt x="3" y="217"/>
                    </a:lnTo>
                    <a:lnTo>
                      <a:pt x="2" y="225"/>
                    </a:lnTo>
                    <a:lnTo>
                      <a:pt x="1" y="233"/>
                    </a:lnTo>
                    <a:lnTo>
                      <a:pt x="1" y="241"/>
                    </a:lnTo>
                    <a:lnTo>
                      <a:pt x="0" y="249"/>
                    </a:lnTo>
                    <a:lnTo>
                      <a:pt x="0" y="256"/>
                    </a:lnTo>
                    <a:lnTo>
                      <a:pt x="0" y="264"/>
                    </a:lnTo>
                  </a:path>
                </a:pathLst>
              </a:custGeom>
              <a:noFill/>
              <a:ln w="635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65" name="Freeform 489"/>
              <p:cNvSpPr>
                <a:spLocks/>
              </p:cNvSpPr>
              <p:nvPr/>
            </p:nvSpPr>
            <p:spPr bwMode="auto">
              <a:xfrm>
                <a:off x="2381" y="1593"/>
                <a:ext cx="577" cy="883"/>
              </a:xfrm>
              <a:custGeom>
                <a:avLst/>
                <a:gdLst>
                  <a:gd name="T0" fmla="*/ 293803 w 372"/>
                  <a:gd name="T1" fmla="*/ 489554414 h 529"/>
                  <a:gd name="T2" fmla="*/ 826956 w 372"/>
                  <a:gd name="T3" fmla="*/ 540305325 h 529"/>
                  <a:gd name="T4" fmla="*/ 2249106 w 372"/>
                  <a:gd name="T5" fmla="*/ 588959486 h 529"/>
                  <a:gd name="T6" fmla="*/ 3914156 w 372"/>
                  <a:gd name="T7" fmla="*/ 635309568 h 529"/>
                  <a:gd name="T8" fmla="*/ 6345804 w 372"/>
                  <a:gd name="T9" fmla="*/ 679618241 h 529"/>
                  <a:gd name="T10" fmla="*/ 9158612 w 372"/>
                  <a:gd name="T11" fmla="*/ 720688514 h 529"/>
                  <a:gd name="T12" fmla="*/ 12674497 w 372"/>
                  <a:gd name="T13" fmla="*/ 757176433 h 529"/>
                  <a:gd name="T14" fmla="*/ 15747399 w 372"/>
                  <a:gd name="T15" fmla="*/ 786481403 h 529"/>
                  <a:gd name="T16" fmla="*/ 20191768 w 372"/>
                  <a:gd name="T17" fmla="*/ 819262166 h 529"/>
                  <a:gd name="T18" fmla="*/ 25262910 w 372"/>
                  <a:gd name="T19" fmla="*/ 847533793 h 529"/>
                  <a:gd name="T20" fmla="*/ 30712016 w 372"/>
                  <a:gd name="T21" fmla="*/ 870087838 h 529"/>
                  <a:gd name="T22" fmla="*/ 36639246 w 372"/>
                  <a:gd name="T23" fmla="*/ 885485370 h 529"/>
                  <a:gd name="T24" fmla="*/ 42347463 w 372"/>
                  <a:gd name="T25" fmla="*/ 895685802 h 529"/>
                  <a:gd name="T26" fmla="*/ 47296538 w 372"/>
                  <a:gd name="T27" fmla="*/ 896735058 h 529"/>
                  <a:gd name="T28" fmla="*/ 53648957 w 372"/>
                  <a:gd name="T29" fmla="*/ 891396754 h 529"/>
                  <a:gd name="T30" fmla="*/ 59590651 w 372"/>
                  <a:gd name="T31" fmla="*/ 880387926 h 529"/>
                  <a:gd name="T32" fmla="*/ 65152713 w 372"/>
                  <a:gd name="T33" fmla="*/ 861009327 h 529"/>
                  <a:gd name="T34" fmla="*/ 70058181 w 372"/>
                  <a:gd name="T35" fmla="*/ 835228633 h 529"/>
                  <a:gd name="T36" fmla="*/ 74251900 w 372"/>
                  <a:gd name="T37" fmla="*/ 801869942 h 529"/>
                  <a:gd name="T38" fmla="*/ 77451824 w 372"/>
                  <a:gd name="T39" fmla="*/ 764631246 h 529"/>
                  <a:gd name="T40" fmla="*/ 78956182 w 372"/>
                  <a:gd name="T41" fmla="*/ 736407376 h 529"/>
                  <a:gd name="T42" fmla="*/ 80117469 w 372"/>
                  <a:gd name="T43" fmla="*/ 694947270 h 529"/>
                  <a:gd name="T44" fmla="*/ 80721095 w 372"/>
                  <a:gd name="T45" fmla="*/ 647527168 h 529"/>
                  <a:gd name="T46" fmla="*/ 80721095 w 372"/>
                  <a:gd name="T47" fmla="*/ 597772555 h 529"/>
                  <a:gd name="T48" fmla="*/ 80117469 w 372"/>
                  <a:gd name="T49" fmla="*/ 545787585 h 529"/>
                  <a:gd name="T50" fmla="*/ 79266039 w 372"/>
                  <a:gd name="T51" fmla="*/ 490814762 h 529"/>
                  <a:gd name="T52" fmla="*/ 78332949 w 372"/>
                  <a:gd name="T53" fmla="*/ 449979471 h 529"/>
                  <a:gd name="T54" fmla="*/ 79667145 w 372"/>
                  <a:gd name="T55" fmla="*/ 392625060 h 529"/>
                  <a:gd name="T56" fmla="*/ 80453851 w 372"/>
                  <a:gd name="T57" fmla="*/ 337803718 h 529"/>
                  <a:gd name="T58" fmla="*/ 80721095 w 372"/>
                  <a:gd name="T59" fmla="*/ 284856531 h 529"/>
                  <a:gd name="T60" fmla="*/ 80453851 w 372"/>
                  <a:gd name="T61" fmla="*/ 235898032 h 529"/>
                  <a:gd name="T62" fmla="*/ 79441324 w 372"/>
                  <a:gd name="T63" fmla="*/ 190399763 h 529"/>
                  <a:gd name="T64" fmla="*/ 77686497 w 372"/>
                  <a:gd name="T65" fmla="*/ 149429736 h 529"/>
                  <a:gd name="T66" fmla="*/ 75801096 w 372"/>
                  <a:gd name="T67" fmla="*/ 121242457 h 529"/>
                  <a:gd name="T68" fmla="*/ 72040662 w 372"/>
                  <a:gd name="T69" fmla="*/ 81840002 h 529"/>
                  <a:gd name="T70" fmla="*/ 67488287 w 372"/>
                  <a:gd name="T71" fmla="*/ 49030284 h 529"/>
                  <a:gd name="T72" fmla="*/ 62345308 w 372"/>
                  <a:gd name="T73" fmla="*/ 25517098 h 529"/>
                  <a:gd name="T74" fmla="*/ 56439100 w 372"/>
                  <a:gd name="T75" fmla="*/ 8090902 h 529"/>
                  <a:gd name="T76" fmla="*/ 50085562 w 372"/>
                  <a:gd name="T77" fmla="*/ 1739730 h 529"/>
                  <a:gd name="T78" fmla="*/ 45312247 w 372"/>
                  <a:gd name="T79" fmla="*/ 0 h 529"/>
                  <a:gd name="T80" fmla="*/ 39184656 w 372"/>
                  <a:gd name="T81" fmla="*/ 7243746 h 529"/>
                  <a:gd name="T82" fmla="*/ 33301322 w 372"/>
                  <a:gd name="T83" fmla="*/ 18205362 h 529"/>
                  <a:gd name="T84" fmla="*/ 27704173 w 372"/>
                  <a:gd name="T85" fmla="*/ 38252950 h 529"/>
                  <a:gd name="T86" fmla="*/ 22435883 w 372"/>
                  <a:gd name="T87" fmla="*/ 63851302 h 529"/>
                  <a:gd name="T88" fmla="*/ 17601964 w 372"/>
                  <a:gd name="T89" fmla="*/ 94493147 h 529"/>
                  <a:gd name="T90" fmla="*/ 13017916 w 372"/>
                  <a:gd name="T91" fmla="*/ 132192276 h 529"/>
                  <a:gd name="T92" fmla="*/ 10382715 w 372"/>
                  <a:gd name="T93" fmla="*/ 159528240 h 529"/>
                  <a:gd name="T94" fmla="*/ 7424150 w 372"/>
                  <a:gd name="T95" fmla="*/ 198084881 h 529"/>
                  <a:gd name="T96" fmla="*/ 5067352 w 372"/>
                  <a:gd name="T97" fmla="*/ 241343611 h 529"/>
                  <a:gd name="T98" fmla="*/ 2782364 w 372"/>
                  <a:gd name="T99" fmla="*/ 287178586 h 529"/>
                  <a:gd name="T100" fmla="*/ 1282671 w 372"/>
                  <a:gd name="T101" fmla="*/ 334617208 h 529"/>
                  <a:gd name="T102" fmla="*/ 455711 w 372"/>
                  <a:gd name="T103" fmla="*/ 385958574 h 529"/>
                  <a:gd name="T104" fmla="*/ 0 w 372"/>
                  <a:gd name="T105" fmla="*/ 436518478 h 5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2"/>
                  <a:gd name="T160" fmla="*/ 0 h 529"/>
                  <a:gd name="T161" fmla="*/ 372 w 372"/>
                  <a:gd name="T162" fmla="*/ 529 h 5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2" h="529">
                    <a:moveTo>
                      <a:pt x="0" y="265"/>
                    </a:moveTo>
                    <a:lnTo>
                      <a:pt x="0" y="273"/>
                    </a:lnTo>
                    <a:lnTo>
                      <a:pt x="0" y="280"/>
                    </a:lnTo>
                    <a:lnTo>
                      <a:pt x="1" y="288"/>
                    </a:lnTo>
                    <a:lnTo>
                      <a:pt x="1" y="296"/>
                    </a:lnTo>
                    <a:lnTo>
                      <a:pt x="2" y="303"/>
                    </a:lnTo>
                    <a:lnTo>
                      <a:pt x="3" y="311"/>
                    </a:lnTo>
                    <a:lnTo>
                      <a:pt x="4" y="318"/>
                    </a:lnTo>
                    <a:lnTo>
                      <a:pt x="5" y="325"/>
                    </a:lnTo>
                    <a:lnTo>
                      <a:pt x="7" y="333"/>
                    </a:lnTo>
                    <a:lnTo>
                      <a:pt x="8" y="340"/>
                    </a:lnTo>
                    <a:lnTo>
                      <a:pt x="10" y="347"/>
                    </a:lnTo>
                    <a:lnTo>
                      <a:pt x="12" y="354"/>
                    </a:lnTo>
                    <a:lnTo>
                      <a:pt x="14" y="361"/>
                    </a:lnTo>
                    <a:lnTo>
                      <a:pt x="16" y="368"/>
                    </a:lnTo>
                    <a:lnTo>
                      <a:pt x="18" y="374"/>
                    </a:lnTo>
                    <a:lnTo>
                      <a:pt x="21" y="381"/>
                    </a:lnTo>
                    <a:lnTo>
                      <a:pt x="23" y="388"/>
                    </a:lnTo>
                    <a:lnTo>
                      <a:pt x="26" y="394"/>
                    </a:lnTo>
                    <a:lnTo>
                      <a:pt x="29" y="400"/>
                    </a:lnTo>
                    <a:lnTo>
                      <a:pt x="32" y="406"/>
                    </a:lnTo>
                    <a:lnTo>
                      <a:pt x="35" y="413"/>
                    </a:lnTo>
                    <a:lnTo>
                      <a:pt x="39" y="419"/>
                    </a:lnTo>
                    <a:lnTo>
                      <a:pt x="42" y="424"/>
                    </a:lnTo>
                    <a:lnTo>
                      <a:pt x="46" y="430"/>
                    </a:lnTo>
                    <a:lnTo>
                      <a:pt x="50" y="436"/>
                    </a:lnTo>
                    <a:lnTo>
                      <a:pt x="54" y="441"/>
                    </a:lnTo>
                    <a:lnTo>
                      <a:pt x="58" y="446"/>
                    </a:lnTo>
                    <a:lnTo>
                      <a:pt x="62" y="451"/>
                    </a:lnTo>
                    <a:lnTo>
                      <a:pt x="67" y="457"/>
                    </a:lnTo>
                    <a:lnTo>
                      <a:pt x="72" y="463"/>
                    </a:lnTo>
                    <a:lnTo>
                      <a:pt x="77" y="468"/>
                    </a:lnTo>
                    <a:lnTo>
                      <a:pt x="82" y="472"/>
                    </a:lnTo>
                    <a:lnTo>
                      <a:pt x="87" y="477"/>
                    </a:lnTo>
                    <a:lnTo>
                      <a:pt x="93" y="482"/>
                    </a:lnTo>
                    <a:lnTo>
                      <a:pt x="99" y="486"/>
                    </a:lnTo>
                    <a:lnTo>
                      <a:pt x="104" y="491"/>
                    </a:lnTo>
                    <a:lnTo>
                      <a:pt x="110" y="495"/>
                    </a:lnTo>
                    <a:lnTo>
                      <a:pt x="116" y="499"/>
                    </a:lnTo>
                    <a:lnTo>
                      <a:pt x="122" y="502"/>
                    </a:lnTo>
                    <a:lnTo>
                      <a:pt x="129" y="506"/>
                    </a:lnTo>
                    <a:lnTo>
                      <a:pt x="135" y="509"/>
                    </a:lnTo>
                    <a:lnTo>
                      <a:pt x="141" y="512"/>
                    </a:lnTo>
                    <a:lnTo>
                      <a:pt x="148" y="515"/>
                    </a:lnTo>
                    <a:lnTo>
                      <a:pt x="154" y="517"/>
                    </a:lnTo>
                    <a:lnTo>
                      <a:pt x="161" y="519"/>
                    </a:lnTo>
                    <a:lnTo>
                      <a:pt x="168" y="521"/>
                    </a:lnTo>
                    <a:lnTo>
                      <a:pt x="175" y="523"/>
                    </a:lnTo>
                    <a:lnTo>
                      <a:pt x="181" y="524"/>
                    </a:lnTo>
                    <a:lnTo>
                      <a:pt x="188" y="526"/>
                    </a:lnTo>
                    <a:lnTo>
                      <a:pt x="195" y="527"/>
                    </a:lnTo>
                    <a:lnTo>
                      <a:pt x="202" y="527"/>
                    </a:lnTo>
                    <a:lnTo>
                      <a:pt x="210" y="528"/>
                    </a:lnTo>
                    <a:lnTo>
                      <a:pt x="217" y="528"/>
                    </a:lnTo>
                    <a:lnTo>
                      <a:pt x="224" y="527"/>
                    </a:lnTo>
                    <a:lnTo>
                      <a:pt x="231" y="527"/>
                    </a:lnTo>
                    <a:lnTo>
                      <a:pt x="239" y="526"/>
                    </a:lnTo>
                    <a:lnTo>
                      <a:pt x="246" y="525"/>
                    </a:lnTo>
                    <a:lnTo>
                      <a:pt x="253" y="524"/>
                    </a:lnTo>
                    <a:lnTo>
                      <a:pt x="260" y="522"/>
                    </a:lnTo>
                    <a:lnTo>
                      <a:pt x="267" y="520"/>
                    </a:lnTo>
                    <a:lnTo>
                      <a:pt x="274" y="518"/>
                    </a:lnTo>
                    <a:lnTo>
                      <a:pt x="280" y="516"/>
                    </a:lnTo>
                    <a:lnTo>
                      <a:pt x="287" y="513"/>
                    </a:lnTo>
                    <a:lnTo>
                      <a:pt x="293" y="510"/>
                    </a:lnTo>
                    <a:lnTo>
                      <a:pt x="299" y="507"/>
                    </a:lnTo>
                    <a:lnTo>
                      <a:pt x="305" y="504"/>
                    </a:lnTo>
                    <a:lnTo>
                      <a:pt x="311" y="500"/>
                    </a:lnTo>
                    <a:lnTo>
                      <a:pt x="317" y="496"/>
                    </a:lnTo>
                    <a:lnTo>
                      <a:pt x="322" y="492"/>
                    </a:lnTo>
                    <a:lnTo>
                      <a:pt x="327" y="487"/>
                    </a:lnTo>
                    <a:lnTo>
                      <a:pt x="332" y="483"/>
                    </a:lnTo>
                    <a:lnTo>
                      <a:pt x="337" y="478"/>
                    </a:lnTo>
                    <a:lnTo>
                      <a:pt x="341" y="472"/>
                    </a:lnTo>
                    <a:lnTo>
                      <a:pt x="345" y="468"/>
                    </a:lnTo>
                    <a:lnTo>
                      <a:pt x="349" y="462"/>
                    </a:lnTo>
                    <a:lnTo>
                      <a:pt x="353" y="457"/>
                    </a:lnTo>
                    <a:lnTo>
                      <a:pt x="356" y="450"/>
                    </a:lnTo>
                    <a:lnTo>
                      <a:pt x="358" y="445"/>
                    </a:lnTo>
                    <a:lnTo>
                      <a:pt x="361" y="439"/>
                    </a:lnTo>
                    <a:lnTo>
                      <a:pt x="363" y="434"/>
                    </a:lnTo>
                    <a:lnTo>
                      <a:pt x="364" y="428"/>
                    </a:lnTo>
                    <a:lnTo>
                      <a:pt x="366" y="421"/>
                    </a:lnTo>
                    <a:lnTo>
                      <a:pt x="367" y="415"/>
                    </a:lnTo>
                    <a:lnTo>
                      <a:pt x="368" y="409"/>
                    </a:lnTo>
                    <a:lnTo>
                      <a:pt x="369" y="402"/>
                    </a:lnTo>
                    <a:lnTo>
                      <a:pt x="370" y="395"/>
                    </a:lnTo>
                    <a:lnTo>
                      <a:pt x="370" y="388"/>
                    </a:lnTo>
                    <a:lnTo>
                      <a:pt x="371" y="381"/>
                    </a:lnTo>
                    <a:lnTo>
                      <a:pt x="371" y="374"/>
                    </a:lnTo>
                    <a:lnTo>
                      <a:pt x="371" y="367"/>
                    </a:lnTo>
                    <a:lnTo>
                      <a:pt x="371" y="360"/>
                    </a:lnTo>
                    <a:lnTo>
                      <a:pt x="371" y="352"/>
                    </a:lnTo>
                    <a:lnTo>
                      <a:pt x="370" y="345"/>
                    </a:lnTo>
                    <a:lnTo>
                      <a:pt x="370" y="337"/>
                    </a:lnTo>
                    <a:lnTo>
                      <a:pt x="369" y="329"/>
                    </a:lnTo>
                    <a:lnTo>
                      <a:pt x="368" y="321"/>
                    </a:lnTo>
                    <a:lnTo>
                      <a:pt x="367" y="313"/>
                    </a:lnTo>
                    <a:lnTo>
                      <a:pt x="366" y="305"/>
                    </a:lnTo>
                    <a:lnTo>
                      <a:pt x="365" y="297"/>
                    </a:lnTo>
                    <a:lnTo>
                      <a:pt x="364" y="289"/>
                    </a:lnTo>
                    <a:lnTo>
                      <a:pt x="363" y="281"/>
                    </a:lnTo>
                    <a:lnTo>
                      <a:pt x="362" y="273"/>
                    </a:lnTo>
                    <a:lnTo>
                      <a:pt x="360" y="265"/>
                    </a:lnTo>
                    <a:lnTo>
                      <a:pt x="362" y="256"/>
                    </a:lnTo>
                    <a:lnTo>
                      <a:pt x="364" y="248"/>
                    </a:lnTo>
                    <a:lnTo>
                      <a:pt x="365" y="239"/>
                    </a:lnTo>
                    <a:lnTo>
                      <a:pt x="366" y="231"/>
                    </a:lnTo>
                    <a:lnTo>
                      <a:pt x="367" y="223"/>
                    </a:lnTo>
                    <a:lnTo>
                      <a:pt x="368" y="215"/>
                    </a:lnTo>
                    <a:lnTo>
                      <a:pt x="369" y="206"/>
                    </a:lnTo>
                    <a:lnTo>
                      <a:pt x="370" y="199"/>
                    </a:lnTo>
                    <a:lnTo>
                      <a:pt x="370" y="191"/>
                    </a:lnTo>
                    <a:lnTo>
                      <a:pt x="371" y="183"/>
                    </a:lnTo>
                    <a:lnTo>
                      <a:pt x="371" y="175"/>
                    </a:lnTo>
                    <a:lnTo>
                      <a:pt x="371" y="168"/>
                    </a:lnTo>
                    <a:lnTo>
                      <a:pt x="371" y="160"/>
                    </a:lnTo>
                    <a:lnTo>
                      <a:pt x="371" y="153"/>
                    </a:lnTo>
                    <a:lnTo>
                      <a:pt x="370" y="146"/>
                    </a:lnTo>
                    <a:lnTo>
                      <a:pt x="370" y="139"/>
                    </a:lnTo>
                    <a:lnTo>
                      <a:pt x="369" y="132"/>
                    </a:lnTo>
                    <a:lnTo>
                      <a:pt x="368" y="125"/>
                    </a:lnTo>
                    <a:lnTo>
                      <a:pt x="367" y="119"/>
                    </a:lnTo>
                    <a:lnTo>
                      <a:pt x="365" y="112"/>
                    </a:lnTo>
                    <a:lnTo>
                      <a:pt x="364" y="106"/>
                    </a:lnTo>
                    <a:lnTo>
                      <a:pt x="362" y="100"/>
                    </a:lnTo>
                    <a:lnTo>
                      <a:pt x="360" y="94"/>
                    </a:lnTo>
                    <a:lnTo>
                      <a:pt x="357" y="88"/>
                    </a:lnTo>
                    <a:lnTo>
                      <a:pt x="355" y="82"/>
                    </a:lnTo>
                    <a:lnTo>
                      <a:pt x="352" y="77"/>
                    </a:lnTo>
                    <a:lnTo>
                      <a:pt x="348" y="71"/>
                    </a:lnTo>
                    <a:lnTo>
                      <a:pt x="345" y="65"/>
                    </a:lnTo>
                    <a:lnTo>
                      <a:pt x="340" y="59"/>
                    </a:lnTo>
                    <a:lnTo>
                      <a:pt x="336" y="53"/>
                    </a:lnTo>
                    <a:lnTo>
                      <a:pt x="331" y="48"/>
                    </a:lnTo>
                    <a:lnTo>
                      <a:pt x="326" y="43"/>
                    </a:lnTo>
                    <a:lnTo>
                      <a:pt x="321" y="38"/>
                    </a:lnTo>
                    <a:lnTo>
                      <a:pt x="316" y="34"/>
                    </a:lnTo>
                    <a:lnTo>
                      <a:pt x="310" y="29"/>
                    </a:lnTo>
                    <a:lnTo>
                      <a:pt x="305" y="25"/>
                    </a:lnTo>
                    <a:lnTo>
                      <a:pt x="299" y="22"/>
                    </a:lnTo>
                    <a:lnTo>
                      <a:pt x="292" y="18"/>
                    </a:lnTo>
                    <a:lnTo>
                      <a:pt x="286" y="15"/>
                    </a:lnTo>
                    <a:lnTo>
                      <a:pt x="280" y="12"/>
                    </a:lnTo>
                    <a:lnTo>
                      <a:pt x="273" y="10"/>
                    </a:lnTo>
                    <a:lnTo>
                      <a:pt x="266" y="7"/>
                    </a:lnTo>
                    <a:lnTo>
                      <a:pt x="259" y="5"/>
                    </a:lnTo>
                    <a:lnTo>
                      <a:pt x="252" y="4"/>
                    </a:lnTo>
                    <a:lnTo>
                      <a:pt x="245" y="2"/>
                    </a:lnTo>
                    <a:lnTo>
                      <a:pt x="237" y="1"/>
                    </a:lnTo>
                    <a:lnTo>
                      <a:pt x="230" y="1"/>
                    </a:lnTo>
                    <a:lnTo>
                      <a:pt x="223" y="0"/>
                    </a:lnTo>
                    <a:lnTo>
                      <a:pt x="215" y="0"/>
                    </a:lnTo>
                    <a:lnTo>
                      <a:pt x="208" y="0"/>
                    </a:lnTo>
                    <a:lnTo>
                      <a:pt x="201" y="1"/>
                    </a:lnTo>
                    <a:lnTo>
                      <a:pt x="194" y="1"/>
                    </a:lnTo>
                    <a:lnTo>
                      <a:pt x="187" y="2"/>
                    </a:lnTo>
                    <a:lnTo>
                      <a:pt x="180" y="4"/>
                    </a:lnTo>
                    <a:lnTo>
                      <a:pt x="173" y="5"/>
                    </a:lnTo>
                    <a:lnTo>
                      <a:pt x="166" y="7"/>
                    </a:lnTo>
                    <a:lnTo>
                      <a:pt x="159" y="9"/>
                    </a:lnTo>
                    <a:lnTo>
                      <a:pt x="153" y="11"/>
                    </a:lnTo>
                    <a:lnTo>
                      <a:pt x="146" y="14"/>
                    </a:lnTo>
                    <a:lnTo>
                      <a:pt x="140" y="16"/>
                    </a:lnTo>
                    <a:lnTo>
                      <a:pt x="133" y="19"/>
                    </a:lnTo>
                    <a:lnTo>
                      <a:pt x="127" y="23"/>
                    </a:lnTo>
                    <a:lnTo>
                      <a:pt x="121" y="26"/>
                    </a:lnTo>
                    <a:lnTo>
                      <a:pt x="115" y="30"/>
                    </a:lnTo>
                    <a:lnTo>
                      <a:pt x="109" y="34"/>
                    </a:lnTo>
                    <a:lnTo>
                      <a:pt x="103" y="38"/>
                    </a:lnTo>
                    <a:lnTo>
                      <a:pt x="97" y="42"/>
                    </a:lnTo>
                    <a:lnTo>
                      <a:pt x="92" y="47"/>
                    </a:lnTo>
                    <a:lnTo>
                      <a:pt x="86" y="51"/>
                    </a:lnTo>
                    <a:lnTo>
                      <a:pt x="81" y="56"/>
                    </a:lnTo>
                    <a:lnTo>
                      <a:pt x="75" y="62"/>
                    </a:lnTo>
                    <a:lnTo>
                      <a:pt x="70" y="67"/>
                    </a:lnTo>
                    <a:lnTo>
                      <a:pt x="65" y="73"/>
                    </a:lnTo>
                    <a:lnTo>
                      <a:pt x="60" y="78"/>
                    </a:lnTo>
                    <a:lnTo>
                      <a:pt x="56" y="83"/>
                    </a:lnTo>
                    <a:lnTo>
                      <a:pt x="52" y="89"/>
                    </a:lnTo>
                    <a:lnTo>
                      <a:pt x="48" y="94"/>
                    </a:lnTo>
                    <a:lnTo>
                      <a:pt x="45" y="100"/>
                    </a:lnTo>
                    <a:lnTo>
                      <a:pt x="41" y="105"/>
                    </a:lnTo>
                    <a:lnTo>
                      <a:pt x="38" y="111"/>
                    </a:lnTo>
                    <a:lnTo>
                      <a:pt x="34" y="117"/>
                    </a:lnTo>
                    <a:lnTo>
                      <a:pt x="31" y="123"/>
                    </a:lnTo>
                    <a:lnTo>
                      <a:pt x="28" y="129"/>
                    </a:lnTo>
                    <a:lnTo>
                      <a:pt x="25" y="136"/>
                    </a:lnTo>
                    <a:lnTo>
                      <a:pt x="23" y="142"/>
                    </a:lnTo>
                    <a:lnTo>
                      <a:pt x="20" y="149"/>
                    </a:lnTo>
                    <a:lnTo>
                      <a:pt x="18" y="155"/>
                    </a:lnTo>
                    <a:lnTo>
                      <a:pt x="15" y="162"/>
                    </a:lnTo>
                    <a:lnTo>
                      <a:pt x="13" y="169"/>
                    </a:lnTo>
                    <a:lnTo>
                      <a:pt x="11" y="176"/>
                    </a:lnTo>
                    <a:lnTo>
                      <a:pt x="9" y="183"/>
                    </a:lnTo>
                    <a:lnTo>
                      <a:pt x="8" y="190"/>
                    </a:lnTo>
                    <a:lnTo>
                      <a:pt x="6" y="197"/>
                    </a:lnTo>
                    <a:lnTo>
                      <a:pt x="5" y="204"/>
                    </a:lnTo>
                    <a:lnTo>
                      <a:pt x="4" y="212"/>
                    </a:lnTo>
                    <a:lnTo>
                      <a:pt x="3" y="219"/>
                    </a:lnTo>
                    <a:lnTo>
                      <a:pt x="2" y="227"/>
                    </a:lnTo>
                    <a:lnTo>
                      <a:pt x="1" y="234"/>
                    </a:lnTo>
                    <a:lnTo>
                      <a:pt x="0" y="242"/>
                    </a:lnTo>
                    <a:lnTo>
                      <a:pt x="0" y="249"/>
                    </a:lnTo>
                    <a:lnTo>
                      <a:pt x="0" y="257"/>
                    </a:lnTo>
                    <a:lnTo>
                      <a:pt x="0" y="265"/>
                    </a:lnTo>
                  </a:path>
                </a:pathLst>
              </a:custGeom>
              <a:solidFill>
                <a:srgbClr val="FF0000"/>
              </a:solidFill>
              <a:ln w="6350" cap="rnd">
                <a:solidFill>
                  <a:schemeClr val="tx1"/>
                </a:solidFill>
                <a:round/>
                <a:headEnd/>
                <a:tailEnd/>
              </a:ln>
            </p:spPr>
            <p:txBody>
              <a:bodyPr/>
              <a:lstStyle/>
              <a:p>
                <a:endParaRPr lang="da-DK"/>
              </a:p>
            </p:txBody>
          </p:sp>
          <p:sp>
            <p:nvSpPr>
              <p:cNvPr id="28766" name="Freeform 490"/>
              <p:cNvSpPr>
                <a:spLocks/>
              </p:cNvSpPr>
              <p:nvPr/>
            </p:nvSpPr>
            <p:spPr bwMode="auto">
              <a:xfrm>
                <a:off x="2441" y="1707"/>
                <a:ext cx="478" cy="655"/>
              </a:xfrm>
              <a:custGeom>
                <a:avLst/>
                <a:gdLst>
                  <a:gd name="T0" fmla="*/ 1 w 372"/>
                  <a:gd name="T1" fmla="*/ 114133 h 529"/>
                  <a:gd name="T2" fmla="*/ 4217 w 372"/>
                  <a:gd name="T3" fmla="*/ 126130 h 529"/>
                  <a:gd name="T4" fmla="*/ 11496 w 372"/>
                  <a:gd name="T5" fmla="*/ 137638 h 529"/>
                  <a:gd name="T6" fmla="*/ 20198 w 372"/>
                  <a:gd name="T7" fmla="*/ 148096 h 529"/>
                  <a:gd name="T8" fmla="*/ 32870 w 372"/>
                  <a:gd name="T9" fmla="*/ 158411 h 529"/>
                  <a:gd name="T10" fmla="*/ 46861 w 372"/>
                  <a:gd name="T11" fmla="*/ 168065 h 529"/>
                  <a:gd name="T12" fmla="*/ 64856 w 372"/>
                  <a:gd name="T13" fmla="*/ 176767 h 529"/>
                  <a:gd name="T14" fmla="*/ 80964 w 372"/>
                  <a:gd name="T15" fmla="*/ 183370 h 529"/>
                  <a:gd name="T16" fmla="*/ 104034 w 372"/>
                  <a:gd name="T17" fmla="*/ 191005 h 529"/>
                  <a:gd name="T18" fmla="*/ 129095 w 372"/>
                  <a:gd name="T19" fmla="*/ 197673 h 529"/>
                  <a:gd name="T20" fmla="*/ 157403 w 372"/>
                  <a:gd name="T21" fmla="*/ 203012 h 529"/>
                  <a:gd name="T22" fmla="*/ 188536 w 372"/>
                  <a:gd name="T23" fmla="*/ 206537 h 529"/>
                  <a:gd name="T24" fmla="*/ 218779 w 372"/>
                  <a:gd name="T25" fmla="*/ 209250 h 529"/>
                  <a:gd name="T26" fmla="*/ 243104 w 372"/>
                  <a:gd name="T27" fmla="*/ 209445 h 529"/>
                  <a:gd name="T28" fmla="*/ 275454 w 372"/>
                  <a:gd name="T29" fmla="*/ 208096 h 529"/>
                  <a:gd name="T30" fmla="*/ 306849 w 372"/>
                  <a:gd name="T31" fmla="*/ 205126 h 529"/>
                  <a:gd name="T32" fmla="*/ 333940 w 372"/>
                  <a:gd name="T33" fmla="*/ 200943 h 529"/>
                  <a:gd name="T34" fmla="*/ 360546 w 372"/>
                  <a:gd name="T35" fmla="*/ 194873 h 529"/>
                  <a:gd name="T36" fmla="*/ 381358 w 372"/>
                  <a:gd name="T37" fmla="*/ 186820 h 529"/>
                  <a:gd name="T38" fmla="*/ 397745 w 372"/>
                  <a:gd name="T39" fmla="*/ 178263 h 529"/>
                  <a:gd name="T40" fmla="*/ 405897 w 372"/>
                  <a:gd name="T41" fmla="*/ 171926 h 529"/>
                  <a:gd name="T42" fmla="*/ 412102 w 372"/>
                  <a:gd name="T43" fmla="*/ 161978 h 529"/>
                  <a:gd name="T44" fmla="*/ 415985 w 372"/>
                  <a:gd name="T45" fmla="*/ 150882 h 529"/>
                  <a:gd name="T46" fmla="*/ 415985 w 372"/>
                  <a:gd name="T47" fmla="*/ 139511 h 529"/>
                  <a:gd name="T48" fmla="*/ 412102 w 372"/>
                  <a:gd name="T49" fmla="*/ 127110 h 529"/>
                  <a:gd name="T50" fmla="*/ 407242 w 372"/>
                  <a:gd name="T51" fmla="*/ 114662 h 529"/>
                  <a:gd name="T52" fmla="*/ 403316 w 372"/>
                  <a:gd name="T53" fmla="*/ 105048 h 529"/>
                  <a:gd name="T54" fmla="*/ 409181 w 372"/>
                  <a:gd name="T55" fmla="*/ 91378 h 529"/>
                  <a:gd name="T56" fmla="*/ 413422 w 372"/>
                  <a:gd name="T57" fmla="*/ 78895 h 529"/>
                  <a:gd name="T58" fmla="*/ 415985 w 372"/>
                  <a:gd name="T59" fmla="*/ 66465 h 529"/>
                  <a:gd name="T60" fmla="*/ 413422 w 372"/>
                  <a:gd name="T61" fmla="*/ 55150 h 529"/>
                  <a:gd name="T62" fmla="*/ 408907 w 372"/>
                  <a:gd name="T63" fmla="*/ 44541 h 529"/>
                  <a:gd name="T64" fmla="*/ 399991 w 372"/>
                  <a:gd name="T65" fmla="*/ 34953 h 529"/>
                  <a:gd name="T66" fmla="*/ 389017 w 372"/>
                  <a:gd name="T67" fmla="*/ 28229 h 529"/>
                  <a:gd name="T68" fmla="*/ 370008 w 372"/>
                  <a:gd name="T69" fmla="*/ 18698 h 529"/>
                  <a:gd name="T70" fmla="*/ 346185 w 372"/>
                  <a:gd name="T71" fmla="*/ 11534 h 529"/>
                  <a:gd name="T72" fmla="*/ 319636 w 372"/>
                  <a:gd name="T73" fmla="*/ 6327 h 529"/>
                  <a:gd name="T74" fmla="*/ 290155 w 372"/>
                  <a:gd name="T75" fmla="*/ 1894 h 529"/>
                  <a:gd name="T76" fmla="*/ 257345 w 372"/>
                  <a:gd name="T77" fmla="*/ 1 h 529"/>
                  <a:gd name="T78" fmla="*/ 232907 w 372"/>
                  <a:gd name="T79" fmla="*/ 0 h 529"/>
                  <a:gd name="T80" fmla="*/ 201635 w 372"/>
                  <a:gd name="T81" fmla="*/ 1530 h 529"/>
                  <a:gd name="T82" fmla="*/ 171588 w 372"/>
                  <a:gd name="T83" fmla="*/ 4453 h 529"/>
                  <a:gd name="T84" fmla="*/ 142136 w 372"/>
                  <a:gd name="T85" fmla="*/ 9041 h 529"/>
                  <a:gd name="T86" fmla="*/ 115139 w 372"/>
                  <a:gd name="T87" fmla="*/ 14897 h 529"/>
                  <a:gd name="T88" fmla="*/ 90848 w 372"/>
                  <a:gd name="T89" fmla="*/ 21895 h 529"/>
                  <a:gd name="T90" fmla="*/ 66996 w 372"/>
                  <a:gd name="T91" fmla="*/ 30984 h 529"/>
                  <a:gd name="T92" fmla="*/ 54271 w 372"/>
                  <a:gd name="T93" fmla="*/ 37014 h 529"/>
                  <a:gd name="T94" fmla="*/ 38620 w 372"/>
                  <a:gd name="T95" fmla="*/ 46599 h 529"/>
                  <a:gd name="T96" fmla="*/ 25953 w 372"/>
                  <a:gd name="T97" fmla="*/ 56367 h 529"/>
                  <a:gd name="T98" fmla="*/ 14772 w 372"/>
                  <a:gd name="T99" fmla="*/ 66961 h 529"/>
                  <a:gd name="T100" fmla="*/ 6963 w 372"/>
                  <a:gd name="T101" fmla="*/ 78017 h 529"/>
                  <a:gd name="T102" fmla="*/ 2554 w 372"/>
                  <a:gd name="T103" fmla="*/ 89953 h 529"/>
                  <a:gd name="T104" fmla="*/ 0 w 372"/>
                  <a:gd name="T105" fmla="*/ 101867 h 5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2"/>
                  <a:gd name="T160" fmla="*/ 0 h 529"/>
                  <a:gd name="T161" fmla="*/ 372 w 372"/>
                  <a:gd name="T162" fmla="*/ 529 h 5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2" h="529">
                    <a:moveTo>
                      <a:pt x="0" y="265"/>
                    </a:moveTo>
                    <a:lnTo>
                      <a:pt x="0" y="273"/>
                    </a:lnTo>
                    <a:lnTo>
                      <a:pt x="0" y="280"/>
                    </a:lnTo>
                    <a:lnTo>
                      <a:pt x="1" y="288"/>
                    </a:lnTo>
                    <a:lnTo>
                      <a:pt x="1" y="296"/>
                    </a:lnTo>
                    <a:lnTo>
                      <a:pt x="2" y="303"/>
                    </a:lnTo>
                    <a:lnTo>
                      <a:pt x="3" y="311"/>
                    </a:lnTo>
                    <a:lnTo>
                      <a:pt x="4" y="318"/>
                    </a:lnTo>
                    <a:lnTo>
                      <a:pt x="5" y="325"/>
                    </a:lnTo>
                    <a:lnTo>
                      <a:pt x="7" y="333"/>
                    </a:lnTo>
                    <a:lnTo>
                      <a:pt x="8" y="340"/>
                    </a:lnTo>
                    <a:lnTo>
                      <a:pt x="10" y="347"/>
                    </a:lnTo>
                    <a:lnTo>
                      <a:pt x="12" y="354"/>
                    </a:lnTo>
                    <a:lnTo>
                      <a:pt x="14" y="361"/>
                    </a:lnTo>
                    <a:lnTo>
                      <a:pt x="16" y="368"/>
                    </a:lnTo>
                    <a:lnTo>
                      <a:pt x="18" y="374"/>
                    </a:lnTo>
                    <a:lnTo>
                      <a:pt x="21" y="381"/>
                    </a:lnTo>
                    <a:lnTo>
                      <a:pt x="23" y="388"/>
                    </a:lnTo>
                    <a:lnTo>
                      <a:pt x="26" y="394"/>
                    </a:lnTo>
                    <a:lnTo>
                      <a:pt x="29" y="400"/>
                    </a:lnTo>
                    <a:lnTo>
                      <a:pt x="32" y="406"/>
                    </a:lnTo>
                    <a:lnTo>
                      <a:pt x="35" y="413"/>
                    </a:lnTo>
                    <a:lnTo>
                      <a:pt x="39" y="419"/>
                    </a:lnTo>
                    <a:lnTo>
                      <a:pt x="42" y="424"/>
                    </a:lnTo>
                    <a:lnTo>
                      <a:pt x="46" y="430"/>
                    </a:lnTo>
                    <a:lnTo>
                      <a:pt x="50" y="436"/>
                    </a:lnTo>
                    <a:lnTo>
                      <a:pt x="54" y="441"/>
                    </a:lnTo>
                    <a:lnTo>
                      <a:pt x="58" y="446"/>
                    </a:lnTo>
                    <a:lnTo>
                      <a:pt x="62" y="451"/>
                    </a:lnTo>
                    <a:lnTo>
                      <a:pt x="67" y="457"/>
                    </a:lnTo>
                    <a:lnTo>
                      <a:pt x="72" y="463"/>
                    </a:lnTo>
                    <a:lnTo>
                      <a:pt x="77" y="468"/>
                    </a:lnTo>
                    <a:lnTo>
                      <a:pt x="82" y="472"/>
                    </a:lnTo>
                    <a:lnTo>
                      <a:pt x="87" y="477"/>
                    </a:lnTo>
                    <a:lnTo>
                      <a:pt x="93" y="482"/>
                    </a:lnTo>
                    <a:lnTo>
                      <a:pt x="99" y="486"/>
                    </a:lnTo>
                    <a:lnTo>
                      <a:pt x="104" y="491"/>
                    </a:lnTo>
                    <a:lnTo>
                      <a:pt x="110" y="495"/>
                    </a:lnTo>
                    <a:lnTo>
                      <a:pt x="116" y="499"/>
                    </a:lnTo>
                    <a:lnTo>
                      <a:pt x="122" y="502"/>
                    </a:lnTo>
                    <a:lnTo>
                      <a:pt x="129" y="506"/>
                    </a:lnTo>
                    <a:lnTo>
                      <a:pt x="135" y="509"/>
                    </a:lnTo>
                    <a:lnTo>
                      <a:pt x="141" y="512"/>
                    </a:lnTo>
                    <a:lnTo>
                      <a:pt x="148" y="515"/>
                    </a:lnTo>
                    <a:lnTo>
                      <a:pt x="154" y="517"/>
                    </a:lnTo>
                    <a:lnTo>
                      <a:pt x="161" y="519"/>
                    </a:lnTo>
                    <a:lnTo>
                      <a:pt x="168" y="521"/>
                    </a:lnTo>
                    <a:lnTo>
                      <a:pt x="175" y="523"/>
                    </a:lnTo>
                    <a:lnTo>
                      <a:pt x="181" y="524"/>
                    </a:lnTo>
                    <a:lnTo>
                      <a:pt x="188" y="526"/>
                    </a:lnTo>
                    <a:lnTo>
                      <a:pt x="195" y="527"/>
                    </a:lnTo>
                    <a:lnTo>
                      <a:pt x="202" y="527"/>
                    </a:lnTo>
                    <a:lnTo>
                      <a:pt x="210" y="528"/>
                    </a:lnTo>
                    <a:lnTo>
                      <a:pt x="217" y="528"/>
                    </a:lnTo>
                    <a:lnTo>
                      <a:pt x="224" y="527"/>
                    </a:lnTo>
                    <a:lnTo>
                      <a:pt x="231" y="527"/>
                    </a:lnTo>
                    <a:lnTo>
                      <a:pt x="239" y="526"/>
                    </a:lnTo>
                    <a:lnTo>
                      <a:pt x="246" y="525"/>
                    </a:lnTo>
                    <a:lnTo>
                      <a:pt x="253" y="524"/>
                    </a:lnTo>
                    <a:lnTo>
                      <a:pt x="260" y="522"/>
                    </a:lnTo>
                    <a:lnTo>
                      <a:pt x="267" y="520"/>
                    </a:lnTo>
                    <a:lnTo>
                      <a:pt x="274" y="518"/>
                    </a:lnTo>
                    <a:lnTo>
                      <a:pt x="280" y="516"/>
                    </a:lnTo>
                    <a:lnTo>
                      <a:pt x="287" y="513"/>
                    </a:lnTo>
                    <a:lnTo>
                      <a:pt x="293" y="510"/>
                    </a:lnTo>
                    <a:lnTo>
                      <a:pt x="299" y="507"/>
                    </a:lnTo>
                    <a:lnTo>
                      <a:pt x="305" y="504"/>
                    </a:lnTo>
                    <a:lnTo>
                      <a:pt x="311" y="500"/>
                    </a:lnTo>
                    <a:lnTo>
                      <a:pt x="317" y="496"/>
                    </a:lnTo>
                    <a:lnTo>
                      <a:pt x="322" y="492"/>
                    </a:lnTo>
                    <a:lnTo>
                      <a:pt x="327" y="487"/>
                    </a:lnTo>
                    <a:lnTo>
                      <a:pt x="332" y="483"/>
                    </a:lnTo>
                    <a:lnTo>
                      <a:pt x="337" y="478"/>
                    </a:lnTo>
                    <a:lnTo>
                      <a:pt x="341" y="472"/>
                    </a:lnTo>
                    <a:lnTo>
                      <a:pt x="345" y="468"/>
                    </a:lnTo>
                    <a:lnTo>
                      <a:pt x="349" y="462"/>
                    </a:lnTo>
                    <a:lnTo>
                      <a:pt x="353" y="457"/>
                    </a:lnTo>
                    <a:lnTo>
                      <a:pt x="356" y="450"/>
                    </a:lnTo>
                    <a:lnTo>
                      <a:pt x="358" y="445"/>
                    </a:lnTo>
                    <a:lnTo>
                      <a:pt x="361" y="439"/>
                    </a:lnTo>
                    <a:lnTo>
                      <a:pt x="363" y="434"/>
                    </a:lnTo>
                    <a:lnTo>
                      <a:pt x="364" y="428"/>
                    </a:lnTo>
                    <a:lnTo>
                      <a:pt x="366" y="421"/>
                    </a:lnTo>
                    <a:lnTo>
                      <a:pt x="367" y="415"/>
                    </a:lnTo>
                    <a:lnTo>
                      <a:pt x="368" y="409"/>
                    </a:lnTo>
                    <a:lnTo>
                      <a:pt x="369" y="402"/>
                    </a:lnTo>
                    <a:lnTo>
                      <a:pt x="370" y="395"/>
                    </a:lnTo>
                    <a:lnTo>
                      <a:pt x="370" y="388"/>
                    </a:lnTo>
                    <a:lnTo>
                      <a:pt x="371" y="381"/>
                    </a:lnTo>
                    <a:lnTo>
                      <a:pt x="371" y="374"/>
                    </a:lnTo>
                    <a:lnTo>
                      <a:pt x="371" y="367"/>
                    </a:lnTo>
                    <a:lnTo>
                      <a:pt x="371" y="360"/>
                    </a:lnTo>
                    <a:lnTo>
                      <a:pt x="371" y="352"/>
                    </a:lnTo>
                    <a:lnTo>
                      <a:pt x="370" y="345"/>
                    </a:lnTo>
                    <a:lnTo>
                      <a:pt x="370" y="337"/>
                    </a:lnTo>
                    <a:lnTo>
                      <a:pt x="369" y="329"/>
                    </a:lnTo>
                    <a:lnTo>
                      <a:pt x="368" y="321"/>
                    </a:lnTo>
                    <a:lnTo>
                      <a:pt x="367" y="313"/>
                    </a:lnTo>
                    <a:lnTo>
                      <a:pt x="366" y="305"/>
                    </a:lnTo>
                    <a:lnTo>
                      <a:pt x="365" y="297"/>
                    </a:lnTo>
                    <a:lnTo>
                      <a:pt x="364" y="289"/>
                    </a:lnTo>
                    <a:lnTo>
                      <a:pt x="363" y="281"/>
                    </a:lnTo>
                    <a:lnTo>
                      <a:pt x="362" y="273"/>
                    </a:lnTo>
                    <a:lnTo>
                      <a:pt x="360" y="265"/>
                    </a:lnTo>
                    <a:lnTo>
                      <a:pt x="362" y="256"/>
                    </a:lnTo>
                    <a:lnTo>
                      <a:pt x="364" y="248"/>
                    </a:lnTo>
                    <a:lnTo>
                      <a:pt x="365" y="239"/>
                    </a:lnTo>
                    <a:lnTo>
                      <a:pt x="366" y="231"/>
                    </a:lnTo>
                    <a:lnTo>
                      <a:pt x="367" y="223"/>
                    </a:lnTo>
                    <a:lnTo>
                      <a:pt x="368" y="215"/>
                    </a:lnTo>
                    <a:lnTo>
                      <a:pt x="369" y="206"/>
                    </a:lnTo>
                    <a:lnTo>
                      <a:pt x="370" y="199"/>
                    </a:lnTo>
                    <a:lnTo>
                      <a:pt x="370" y="191"/>
                    </a:lnTo>
                    <a:lnTo>
                      <a:pt x="371" y="183"/>
                    </a:lnTo>
                    <a:lnTo>
                      <a:pt x="371" y="175"/>
                    </a:lnTo>
                    <a:lnTo>
                      <a:pt x="371" y="168"/>
                    </a:lnTo>
                    <a:lnTo>
                      <a:pt x="371" y="160"/>
                    </a:lnTo>
                    <a:lnTo>
                      <a:pt x="371" y="153"/>
                    </a:lnTo>
                    <a:lnTo>
                      <a:pt x="370" y="146"/>
                    </a:lnTo>
                    <a:lnTo>
                      <a:pt x="370" y="139"/>
                    </a:lnTo>
                    <a:lnTo>
                      <a:pt x="369" y="132"/>
                    </a:lnTo>
                    <a:lnTo>
                      <a:pt x="368" y="125"/>
                    </a:lnTo>
                    <a:lnTo>
                      <a:pt x="367" y="119"/>
                    </a:lnTo>
                    <a:lnTo>
                      <a:pt x="365" y="112"/>
                    </a:lnTo>
                    <a:lnTo>
                      <a:pt x="364" y="106"/>
                    </a:lnTo>
                    <a:lnTo>
                      <a:pt x="362" y="100"/>
                    </a:lnTo>
                    <a:lnTo>
                      <a:pt x="360" y="94"/>
                    </a:lnTo>
                    <a:lnTo>
                      <a:pt x="357" y="88"/>
                    </a:lnTo>
                    <a:lnTo>
                      <a:pt x="355" y="82"/>
                    </a:lnTo>
                    <a:lnTo>
                      <a:pt x="352" y="77"/>
                    </a:lnTo>
                    <a:lnTo>
                      <a:pt x="348" y="71"/>
                    </a:lnTo>
                    <a:lnTo>
                      <a:pt x="345" y="65"/>
                    </a:lnTo>
                    <a:lnTo>
                      <a:pt x="340" y="59"/>
                    </a:lnTo>
                    <a:lnTo>
                      <a:pt x="336" y="53"/>
                    </a:lnTo>
                    <a:lnTo>
                      <a:pt x="331" y="48"/>
                    </a:lnTo>
                    <a:lnTo>
                      <a:pt x="326" y="43"/>
                    </a:lnTo>
                    <a:lnTo>
                      <a:pt x="321" y="38"/>
                    </a:lnTo>
                    <a:lnTo>
                      <a:pt x="316" y="34"/>
                    </a:lnTo>
                    <a:lnTo>
                      <a:pt x="310" y="29"/>
                    </a:lnTo>
                    <a:lnTo>
                      <a:pt x="305" y="25"/>
                    </a:lnTo>
                    <a:lnTo>
                      <a:pt x="299" y="22"/>
                    </a:lnTo>
                    <a:lnTo>
                      <a:pt x="292" y="18"/>
                    </a:lnTo>
                    <a:lnTo>
                      <a:pt x="286" y="15"/>
                    </a:lnTo>
                    <a:lnTo>
                      <a:pt x="280" y="12"/>
                    </a:lnTo>
                    <a:lnTo>
                      <a:pt x="273" y="10"/>
                    </a:lnTo>
                    <a:lnTo>
                      <a:pt x="266" y="7"/>
                    </a:lnTo>
                    <a:lnTo>
                      <a:pt x="259" y="5"/>
                    </a:lnTo>
                    <a:lnTo>
                      <a:pt x="252" y="4"/>
                    </a:lnTo>
                    <a:lnTo>
                      <a:pt x="245" y="2"/>
                    </a:lnTo>
                    <a:lnTo>
                      <a:pt x="237" y="1"/>
                    </a:lnTo>
                    <a:lnTo>
                      <a:pt x="230" y="1"/>
                    </a:lnTo>
                    <a:lnTo>
                      <a:pt x="223" y="0"/>
                    </a:lnTo>
                    <a:lnTo>
                      <a:pt x="215" y="0"/>
                    </a:lnTo>
                    <a:lnTo>
                      <a:pt x="208" y="0"/>
                    </a:lnTo>
                    <a:lnTo>
                      <a:pt x="201" y="1"/>
                    </a:lnTo>
                    <a:lnTo>
                      <a:pt x="194" y="1"/>
                    </a:lnTo>
                    <a:lnTo>
                      <a:pt x="187" y="2"/>
                    </a:lnTo>
                    <a:lnTo>
                      <a:pt x="180" y="4"/>
                    </a:lnTo>
                    <a:lnTo>
                      <a:pt x="173" y="5"/>
                    </a:lnTo>
                    <a:lnTo>
                      <a:pt x="166" y="7"/>
                    </a:lnTo>
                    <a:lnTo>
                      <a:pt x="159" y="9"/>
                    </a:lnTo>
                    <a:lnTo>
                      <a:pt x="153" y="11"/>
                    </a:lnTo>
                    <a:lnTo>
                      <a:pt x="146" y="14"/>
                    </a:lnTo>
                    <a:lnTo>
                      <a:pt x="140" y="16"/>
                    </a:lnTo>
                    <a:lnTo>
                      <a:pt x="133" y="19"/>
                    </a:lnTo>
                    <a:lnTo>
                      <a:pt x="127" y="23"/>
                    </a:lnTo>
                    <a:lnTo>
                      <a:pt x="121" y="26"/>
                    </a:lnTo>
                    <a:lnTo>
                      <a:pt x="115" y="30"/>
                    </a:lnTo>
                    <a:lnTo>
                      <a:pt x="109" y="34"/>
                    </a:lnTo>
                    <a:lnTo>
                      <a:pt x="103" y="38"/>
                    </a:lnTo>
                    <a:lnTo>
                      <a:pt x="97" y="42"/>
                    </a:lnTo>
                    <a:lnTo>
                      <a:pt x="92" y="47"/>
                    </a:lnTo>
                    <a:lnTo>
                      <a:pt x="86" y="51"/>
                    </a:lnTo>
                    <a:lnTo>
                      <a:pt x="81" y="56"/>
                    </a:lnTo>
                    <a:lnTo>
                      <a:pt x="75" y="62"/>
                    </a:lnTo>
                    <a:lnTo>
                      <a:pt x="70" y="67"/>
                    </a:lnTo>
                    <a:lnTo>
                      <a:pt x="65" y="73"/>
                    </a:lnTo>
                    <a:lnTo>
                      <a:pt x="60" y="78"/>
                    </a:lnTo>
                    <a:lnTo>
                      <a:pt x="56" y="83"/>
                    </a:lnTo>
                    <a:lnTo>
                      <a:pt x="52" y="89"/>
                    </a:lnTo>
                    <a:lnTo>
                      <a:pt x="48" y="94"/>
                    </a:lnTo>
                    <a:lnTo>
                      <a:pt x="45" y="100"/>
                    </a:lnTo>
                    <a:lnTo>
                      <a:pt x="41" y="105"/>
                    </a:lnTo>
                    <a:lnTo>
                      <a:pt x="38" y="111"/>
                    </a:lnTo>
                    <a:lnTo>
                      <a:pt x="34" y="117"/>
                    </a:lnTo>
                    <a:lnTo>
                      <a:pt x="31" y="123"/>
                    </a:lnTo>
                    <a:lnTo>
                      <a:pt x="28" y="129"/>
                    </a:lnTo>
                    <a:lnTo>
                      <a:pt x="25" y="136"/>
                    </a:lnTo>
                    <a:lnTo>
                      <a:pt x="23" y="142"/>
                    </a:lnTo>
                    <a:lnTo>
                      <a:pt x="20" y="149"/>
                    </a:lnTo>
                    <a:lnTo>
                      <a:pt x="18" y="155"/>
                    </a:lnTo>
                    <a:lnTo>
                      <a:pt x="15" y="162"/>
                    </a:lnTo>
                    <a:lnTo>
                      <a:pt x="13" y="169"/>
                    </a:lnTo>
                    <a:lnTo>
                      <a:pt x="11" y="176"/>
                    </a:lnTo>
                    <a:lnTo>
                      <a:pt x="9" y="183"/>
                    </a:lnTo>
                    <a:lnTo>
                      <a:pt x="8" y="190"/>
                    </a:lnTo>
                    <a:lnTo>
                      <a:pt x="6" y="197"/>
                    </a:lnTo>
                    <a:lnTo>
                      <a:pt x="5" y="204"/>
                    </a:lnTo>
                    <a:lnTo>
                      <a:pt x="4" y="212"/>
                    </a:lnTo>
                    <a:lnTo>
                      <a:pt x="3" y="219"/>
                    </a:lnTo>
                    <a:lnTo>
                      <a:pt x="2" y="227"/>
                    </a:lnTo>
                    <a:lnTo>
                      <a:pt x="1" y="234"/>
                    </a:lnTo>
                    <a:lnTo>
                      <a:pt x="0" y="242"/>
                    </a:lnTo>
                    <a:lnTo>
                      <a:pt x="0" y="249"/>
                    </a:lnTo>
                    <a:lnTo>
                      <a:pt x="0" y="257"/>
                    </a:lnTo>
                    <a:lnTo>
                      <a:pt x="0" y="265"/>
                    </a:lnTo>
                  </a:path>
                </a:pathLst>
              </a:custGeom>
              <a:noFill/>
              <a:ln w="635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sp>
          <p:nvSpPr>
            <p:cNvPr id="28738" name="Freeform 491"/>
            <p:cNvSpPr>
              <a:spLocks/>
            </p:cNvSpPr>
            <p:nvPr/>
          </p:nvSpPr>
          <p:spPr bwMode="auto">
            <a:xfrm rot="5400000">
              <a:off x="1292504" y="2753214"/>
              <a:ext cx="53183" cy="83982"/>
            </a:xfrm>
            <a:custGeom>
              <a:avLst/>
              <a:gdLst>
                <a:gd name="T0" fmla="*/ 0 w 80"/>
                <a:gd name="T1" fmla="*/ 2147483647 h 140"/>
                <a:gd name="T2" fmla="*/ 2147483647 w 80"/>
                <a:gd name="T3" fmla="*/ 2147483647 h 140"/>
                <a:gd name="T4" fmla="*/ 2147483647 w 80"/>
                <a:gd name="T5" fmla="*/ 2147483647 h 140"/>
                <a:gd name="T6" fmla="*/ 2147483647 w 80"/>
                <a:gd name="T7" fmla="*/ 2147483647 h 140"/>
                <a:gd name="T8" fmla="*/ 2147483647 w 80"/>
                <a:gd name="T9" fmla="*/ 2147483647 h 140"/>
                <a:gd name="T10" fmla="*/ 2147483647 w 80"/>
                <a:gd name="T11" fmla="*/ 2147483647 h 140"/>
                <a:gd name="T12" fmla="*/ 2147483647 w 80"/>
                <a:gd name="T13" fmla="*/ 2147483647 h 140"/>
                <a:gd name="T14" fmla="*/ 2147483647 w 80"/>
                <a:gd name="T15" fmla="*/ 2147483647 h 140"/>
                <a:gd name="T16" fmla="*/ 2147483647 w 80"/>
                <a:gd name="T17" fmla="*/ 2147483647 h 140"/>
                <a:gd name="T18" fmla="*/ 2147483647 w 80"/>
                <a:gd name="T19" fmla="*/ 2147483647 h 140"/>
                <a:gd name="T20" fmla="*/ 2147483647 w 80"/>
                <a:gd name="T21" fmla="*/ 2147483647 h 140"/>
                <a:gd name="T22" fmla="*/ 2147483647 w 80"/>
                <a:gd name="T23" fmla="*/ 2147483647 h 140"/>
                <a:gd name="T24" fmla="*/ 2147483647 w 80"/>
                <a:gd name="T25" fmla="*/ 2147483647 h 140"/>
                <a:gd name="T26" fmla="*/ 2147483647 w 80"/>
                <a:gd name="T27" fmla="*/ 2147483647 h 140"/>
                <a:gd name="T28" fmla="*/ 2147483647 w 80"/>
                <a:gd name="T29" fmla="*/ 2147483647 h 140"/>
                <a:gd name="T30" fmla="*/ 2147483647 w 80"/>
                <a:gd name="T31" fmla="*/ 2147483647 h 140"/>
                <a:gd name="T32" fmla="*/ 2147483647 w 80"/>
                <a:gd name="T33" fmla="*/ 2147483647 h 140"/>
                <a:gd name="T34" fmla="*/ 2147483647 w 80"/>
                <a:gd name="T35" fmla="*/ 2147483647 h 140"/>
                <a:gd name="T36" fmla="*/ 2147483647 w 80"/>
                <a:gd name="T37" fmla="*/ 2147483647 h 140"/>
                <a:gd name="T38" fmla="*/ 2147483647 w 80"/>
                <a:gd name="T39" fmla="*/ 2147483647 h 140"/>
                <a:gd name="T40" fmla="*/ 2147483647 w 80"/>
                <a:gd name="T41" fmla="*/ 2147483647 h 140"/>
                <a:gd name="T42" fmla="*/ 2147483647 w 80"/>
                <a:gd name="T43" fmla="*/ 2147483647 h 140"/>
                <a:gd name="T44" fmla="*/ 2147483647 w 80"/>
                <a:gd name="T45" fmla="*/ 2147483647 h 140"/>
                <a:gd name="T46" fmla="*/ 2147483647 w 80"/>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140"/>
                <a:gd name="T74" fmla="*/ 80 w 80"/>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140">
                  <a:moveTo>
                    <a:pt x="0" y="139"/>
                  </a:moveTo>
                  <a:lnTo>
                    <a:pt x="2" y="130"/>
                  </a:lnTo>
                  <a:lnTo>
                    <a:pt x="4" y="123"/>
                  </a:lnTo>
                  <a:lnTo>
                    <a:pt x="7" y="115"/>
                  </a:lnTo>
                  <a:lnTo>
                    <a:pt x="9" y="108"/>
                  </a:lnTo>
                  <a:lnTo>
                    <a:pt x="11" y="101"/>
                  </a:lnTo>
                  <a:lnTo>
                    <a:pt x="13" y="94"/>
                  </a:lnTo>
                  <a:lnTo>
                    <a:pt x="15" y="87"/>
                  </a:lnTo>
                  <a:lnTo>
                    <a:pt x="17" y="81"/>
                  </a:lnTo>
                  <a:lnTo>
                    <a:pt x="19" y="75"/>
                  </a:lnTo>
                  <a:lnTo>
                    <a:pt x="22" y="69"/>
                  </a:lnTo>
                  <a:lnTo>
                    <a:pt x="25" y="63"/>
                  </a:lnTo>
                  <a:lnTo>
                    <a:pt x="27" y="57"/>
                  </a:lnTo>
                  <a:lnTo>
                    <a:pt x="30" y="52"/>
                  </a:lnTo>
                  <a:lnTo>
                    <a:pt x="34" y="47"/>
                  </a:lnTo>
                  <a:lnTo>
                    <a:pt x="37" y="41"/>
                  </a:lnTo>
                  <a:lnTo>
                    <a:pt x="41" y="36"/>
                  </a:lnTo>
                  <a:lnTo>
                    <a:pt x="45" y="31"/>
                  </a:lnTo>
                  <a:lnTo>
                    <a:pt x="50" y="26"/>
                  </a:lnTo>
                  <a:lnTo>
                    <a:pt x="55" y="21"/>
                  </a:lnTo>
                  <a:lnTo>
                    <a:pt x="60" y="16"/>
                  </a:lnTo>
                  <a:lnTo>
                    <a:pt x="66" y="11"/>
                  </a:lnTo>
                  <a:lnTo>
                    <a:pt x="73" y="5"/>
                  </a:lnTo>
                  <a:lnTo>
                    <a:pt x="79" y="0"/>
                  </a:lnTo>
                </a:path>
              </a:pathLst>
            </a:custGeom>
            <a:noFill/>
            <a:ln w="381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39" name="Freeform 492"/>
            <p:cNvSpPr>
              <a:spLocks/>
            </p:cNvSpPr>
            <p:nvPr/>
          </p:nvSpPr>
          <p:spPr bwMode="auto">
            <a:xfrm>
              <a:off x="1214118" y="2518494"/>
              <a:ext cx="132272" cy="112159"/>
            </a:xfrm>
            <a:custGeom>
              <a:avLst/>
              <a:gdLst>
                <a:gd name="T0" fmla="*/ 0 w 268"/>
                <a:gd name="T1" fmla="*/ 2147483647 h 191"/>
                <a:gd name="T2" fmla="*/ 2147483647 w 268"/>
                <a:gd name="T3" fmla="*/ 2147483647 h 191"/>
                <a:gd name="T4" fmla="*/ 2147483647 w 268"/>
                <a:gd name="T5" fmla="*/ 2147483647 h 191"/>
                <a:gd name="T6" fmla="*/ 2147483647 w 268"/>
                <a:gd name="T7" fmla="*/ 2147483647 h 191"/>
                <a:gd name="T8" fmla="*/ 2147483647 w 268"/>
                <a:gd name="T9" fmla="*/ 2147483647 h 191"/>
                <a:gd name="T10" fmla="*/ 2147483647 w 268"/>
                <a:gd name="T11" fmla="*/ 2147483647 h 191"/>
                <a:gd name="T12" fmla="*/ 2147483647 w 268"/>
                <a:gd name="T13" fmla="*/ 2147483647 h 191"/>
                <a:gd name="T14" fmla="*/ 2147483647 w 268"/>
                <a:gd name="T15" fmla="*/ 2147483647 h 191"/>
                <a:gd name="T16" fmla="*/ 2147483647 w 268"/>
                <a:gd name="T17" fmla="*/ 2147483647 h 191"/>
                <a:gd name="T18" fmla="*/ 2147483647 w 268"/>
                <a:gd name="T19" fmla="*/ 2147483647 h 191"/>
                <a:gd name="T20" fmla="*/ 2147483647 w 268"/>
                <a:gd name="T21" fmla="*/ 2147483647 h 1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8"/>
                <a:gd name="T34" fmla="*/ 0 h 191"/>
                <a:gd name="T35" fmla="*/ 268 w 268"/>
                <a:gd name="T36" fmla="*/ 191 h 1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8" h="191">
                  <a:moveTo>
                    <a:pt x="0" y="102"/>
                  </a:moveTo>
                  <a:cubicBezTo>
                    <a:pt x="50" y="109"/>
                    <a:pt x="100" y="117"/>
                    <a:pt x="132" y="130"/>
                  </a:cubicBezTo>
                  <a:cubicBezTo>
                    <a:pt x="164" y="143"/>
                    <a:pt x="169" y="168"/>
                    <a:pt x="190" y="178"/>
                  </a:cubicBezTo>
                  <a:cubicBezTo>
                    <a:pt x="211" y="188"/>
                    <a:pt x="244" y="191"/>
                    <a:pt x="256" y="190"/>
                  </a:cubicBezTo>
                  <a:cubicBezTo>
                    <a:pt x="268" y="189"/>
                    <a:pt x="264" y="178"/>
                    <a:pt x="262" y="170"/>
                  </a:cubicBezTo>
                  <a:cubicBezTo>
                    <a:pt x="260" y="162"/>
                    <a:pt x="252" y="156"/>
                    <a:pt x="242" y="144"/>
                  </a:cubicBezTo>
                  <a:cubicBezTo>
                    <a:pt x="232" y="132"/>
                    <a:pt x="216" y="111"/>
                    <a:pt x="202" y="98"/>
                  </a:cubicBezTo>
                  <a:cubicBezTo>
                    <a:pt x="188" y="85"/>
                    <a:pt x="169" y="73"/>
                    <a:pt x="156" y="64"/>
                  </a:cubicBezTo>
                  <a:cubicBezTo>
                    <a:pt x="143" y="55"/>
                    <a:pt x="136" y="53"/>
                    <a:pt x="122" y="44"/>
                  </a:cubicBezTo>
                  <a:cubicBezTo>
                    <a:pt x="108" y="35"/>
                    <a:pt x="88" y="0"/>
                    <a:pt x="70" y="10"/>
                  </a:cubicBezTo>
                  <a:cubicBezTo>
                    <a:pt x="52" y="20"/>
                    <a:pt x="32" y="62"/>
                    <a:pt x="12" y="104"/>
                  </a:cubicBezTo>
                </a:path>
              </a:pathLst>
            </a:custGeom>
            <a:solidFill>
              <a:srgbClr val="FF0000"/>
            </a:solidFill>
            <a:ln w="12700">
              <a:solidFill>
                <a:srgbClr val="FF0000"/>
              </a:solidFill>
              <a:round/>
              <a:headEnd type="none" w="sm" len="sm"/>
              <a:tailEnd type="none" w="sm" len="sm"/>
            </a:ln>
          </p:spPr>
          <p:txBody>
            <a:bodyPr/>
            <a:lstStyle/>
            <a:p>
              <a:endParaRPr lang="da-DK"/>
            </a:p>
          </p:txBody>
        </p:sp>
        <p:sp>
          <p:nvSpPr>
            <p:cNvPr id="28740" name="Freeform 493"/>
            <p:cNvSpPr>
              <a:spLocks/>
            </p:cNvSpPr>
            <p:nvPr/>
          </p:nvSpPr>
          <p:spPr bwMode="auto">
            <a:xfrm>
              <a:off x="1214118" y="2518494"/>
              <a:ext cx="132272" cy="112159"/>
            </a:xfrm>
            <a:custGeom>
              <a:avLst/>
              <a:gdLst>
                <a:gd name="T0" fmla="*/ 0 w 268"/>
                <a:gd name="T1" fmla="*/ 2147483647 h 191"/>
                <a:gd name="T2" fmla="*/ 2147483647 w 268"/>
                <a:gd name="T3" fmla="*/ 2147483647 h 191"/>
                <a:gd name="T4" fmla="*/ 2147483647 w 268"/>
                <a:gd name="T5" fmla="*/ 2147483647 h 191"/>
                <a:gd name="T6" fmla="*/ 2147483647 w 268"/>
                <a:gd name="T7" fmla="*/ 2147483647 h 191"/>
                <a:gd name="T8" fmla="*/ 2147483647 w 268"/>
                <a:gd name="T9" fmla="*/ 2147483647 h 191"/>
                <a:gd name="T10" fmla="*/ 2147483647 w 268"/>
                <a:gd name="T11" fmla="*/ 2147483647 h 191"/>
                <a:gd name="T12" fmla="*/ 2147483647 w 268"/>
                <a:gd name="T13" fmla="*/ 2147483647 h 191"/>
                <a:gd name="T14" fmla="*/ 2147483647 w 268"/>
                <a:gd name="T15" fmla="*/ 2147483647 h 191"/>
                <a:gd name="T16" fmla="*/ 2147483647 w 268"/>
                <a:gd name="T17" fmla="*/ 2147483647 h 191"/>
                <a:gd name="T18" fmla="*/ 2147483647 w 268"/>
                <a:gd name="T19" fmla="*/ 2147483647 h 191"/>
                <a:gd name="T20" fmla="*/ 2147483647 w 268"/>
                <a:gd name="T21" fmla="*/ 2147483647 h 1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8"/>
                <a:gd name="T34" fmla="*/ 0 h 191"/>
                <a:gd name="T35" fmla="*/ 268 w 268"/>
                <a:gd name="T36" fmla="*/ 191 h 1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8" h="191">
                  <a:moveTo>
                    <a:pt x="0" y="102"/>
                  </a:moveTo>
                  <a:cubicBezTo>
                    <a:pt x="50" y="109"/>
                    <a:pt x="100" y="117"/>
                    <a:pt x="132" y="130"/>
                  </a:cubicBezTo>
                  <a:cubicBezTo>
                    <a:pt x="164" y="143"/>
                    <a:pt x="169" y="168"/>
                    <a:pt x="190" y="178"/>
                  </a:cubicBezTo>
                  <a:cubicBezTo>
                    <a:pt x="211" y="188"/>
                    <a:pt x="244" y="191"/>
                    <a:pt x="256" y="190"/>
                  </a:cubicBezTo>
                  <a:cubicBezTo>
                    <a:pt x="268" y="189"/>
                    <a:pt x="264" y="178"/>
                    <a:pt x="262" y="170"/>
                  </a:cubicBezTo>
                  <a:cubicBezTo>
                    <a:pt x="260" y="162"/>
                    <a:pt x="252" y="156"/>
                    <a:pt x="242" y="144"/>
                  </a:cubicBezTo>
                  <a:cubicBezTo>
                    <a:pt x="232" y="132"/>
                    <a:pt x="216" y="111"/>
                    <a:pt x="202" y="98"/>
                  </a:cubicBezTo>
                  <a:cubicBezTo>
                    <a:pt x="188" y="85"/>
                    <a:pt x="169" y="73"/>
                    <a:pt x="156" y="64"/>
                  </a:cubicBezTo>
                  <a:cubicBezTo>
                    <a:pt x="143" y="55"/>
                    <a:pt x="136" y="53"/>
                    <a:pt x="122" y="44"/>
                  </a:cubicBezTo>
                  <a:cubicBezTo>
                    <a:pt x="108" y="35"/>
                    <a:pt x="88" y="0"/>
                    <a:pt x="70" y="10"/>
                  </a:cubicBezTo>
                  <a:cubicBezTo>
                    <a:pt x="52" y="20"/>
                    <a:pt x="32" y="62"/>
                    <a:pt x="12" y="104"/>
                  </a:cubicBezTo>
                </a:path>
              </a:pathLst>
            </a:custGeom>
            <a:solidFill>
              <a:srgbClr val="FF0000"/>
            </a:solidFill>
            <a:ln w="12700">
              <a:solidFill>
                <a:srgbClr val="FF0000"/>
              </a:solidFill>
              <a:round/>
              <a:headEnd type="none" w="sm" len="sm"/>
              <a:tailEnd type="none" w="sm" len="sm"/>
            </a:ln>
          </p:spPr>
          <p:txBody>
            <a:bodyPr/>
            <a:lstStyle/>
            <a:p>
              <a:endParaRPr lang="da-DK"/>
            </a:p>
          </p:txBody>
        </p:sp>
        <p:sp>
          <p:nvSpPr>
            <p:cNvPr id="28741" name="Freeform 494"/>
            <p:cNvSpPr>
              <a:spLocks/>
            </p:cNvSpPr>
            <p:nvPr/>
          </p:nvSpPr>
          <p:spPr bwMode="auto">
            <a:xfrm>
              <a:off x="1280254" y="2564306"/>
              <a:ext cx="104978" cy="77932"/>
            </a:xfrm>
            <a:custGeom>
              <a:avLst/>
              <a:gdLst>
                <a:gd name="T0" fmla="*/ 2147483647 w 200"/>
                <a:gd name="T1" fmla="*/ 2147483647 h 151"/>
                <a:gd name="T2" fmla="*/ 2147483647 w 200"/>
                <a:gd name="T3" fmla="*/ 2147483647 h 151"/>
                <a:gd name="T4" fmla="*/ 2147483647 w 200"/>
                <a:gd name="T5" fmla="*/ 2147483647 h 151"/>
                <a:gd name="T6" fmla="*/ 2147483647 w 200"/>
                <a:gd name="T7" fmla="*/ 2147483647 h 151"/>
                <a:gd name="T8" fmla="*/ 2147483647 w 200"/>
                <a:gd name="T9" fmla="*/ 2147483647 h 151"/>
                <a:gd name="T10" fmla="*/ 2147483647 w 200"/>
                <a:gd name="T11" fmla="*/ 2147483647 h 151"/>
                <a:gd name="T12" fmla="*/ 2147483647 w 200"/>
                <a:gd name="T13" fmla="*/ 2147483647 h 151"/>
                <a:gd name="T14" fmla="*/ 2147483647 w 200"/>
                <a:gd name="T15" fmla="*/ 2147483647 h 151"/>
                <a:gd name="T16" fmla="*/ 2147483647 w 200"/>
                <a:gd name="T17" fmla="*/ 2147483647 h 151"/>
                <a:gd name="T18" fmla="*/ 2147483647 w 200"/>
                <a:gd name="T19" fmla="*/ 2147483647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151"/>
                <a:gd name="T32" fmla="*/ 200 w 200"/>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151">
                  <a:moveTo>
                    <a:pt x="1" y="63"/>
                  </a:moveTo>
                  <a:cubicBezTo>
                    <a:pt x="0" y="79"/>
                    <a:pt x="28" y="90"/>
                    <a:pt x="46" y="102"/>
                  </a:cubicBezTo>
                  <a:cubicBezTo>
                    <a:pt x="64" y="114"/>
                    <a:pt x="88" y="125"/>
                    <a:pt x="106" y="132"/>
                  </a:cubicBezTo>
                  <a:cubicBezTo>
                    <a:pt x="124" y="139"/>
                    <a:pt x="143" y="145"/>
                    <a:pt x="157" y="147"/>
                  </a:cubicBezTo>
                  <a:cubicBezTo>
                    <a:pt x="171" y="149"/>
                    <a:pt x="184" y="151"/>
                    <a:pt x="190" y="144"/>
                  </a:cubicBezTo>
                  <a:cubicBezTo>
                    <a:pt x="196" y="137"/>
                    <a:pt x="200" y="120"/>
                    <a:pt x="193" y="108"/>
                  </a:cubicBezTo>
                  <a:cubicBezTo>
                    <a:pt x="186" y="96"/>
                    <a:pt x="163" y="81"/>
                    <a:pt x="145" y="69"/>
                  </a:cubicBezTo>
                  <a:cubicBezTo>
                    <a:pt x="127" y="57"/>
                    <a:pt x="100" y="46"/>
                    <a:pt x="85" y="36"/>
                  </a:cubicBezTo>
                  <a:cubicBezTo>
                    <a:pt x="70" y="26"/>
                    <a:pt x="65" y="0"/>
                    <a:pt x="52" y="6"/>
                  </a:cubicBezTo>
                  <a:cubicBezTo>
                    <a:pt x="39" y="12"/>
                    <a:pt x="2" y="47"/>
                    <a:pt x="1" y="63"/>
                  </a:cubicBezTo>
                  <a:close/>
                </a:path>
              </a:pathLst>
            </a:custGeom>
            <a:solidFill>
              <a:srgbClr val="FF0000"/>
            </a:solidFill>
            <a:ln w="9525">
              <a:solidFill>
                <a:srgbClr val="FF0000"/>
              </a:solidFill>
              <a:round/>
              <a:headEnd type="none" w="sm" len="sm"/>
              <a:tailEnd type="none" w="sm" len="sm"/>
            </a:ln>
          </p:spPr>
          <p:txBody>
            <a:bodyPr/>
            <a:lstStyle/>
            <a:p>
              <a:endParaRPr lang="da-DK"/>
            </a:p>
          </p:txBody>
        </p:sp>
        <p:grpSp>
          <p:nvGrpSpPr>
            <p:cNvPr id="28742" name="Group 495"/>
            <p:cNvGrpSpPr>
              <a:grpSpLocks/>
            </p:cNvGrpSpPr>
            <p:nvPr/>
          </p:nvGrpSpPr>
          <p:grpSpPr bwMode="auto">
            <a:xfrm rot="5400000">
              <a:off x="1272236" y="2502277"/>
              <a:ext cx="255911" cy="231477"/>
              <a:chOff x="4477" y="1796"/>
              <a:chExt cx="406" cy="352"/>
            </a:xfrm>
          </p:grpSpPr>
          <p:sp>
            <p:nvSpPr>
              <p:cNvPr id="28743" name="Freeform 496"/>
              <p:cNvSpPr>
                <a:spLocks/>
              </p:cNvSpPr>
              <p:nvPr/>
            </p:nvSpPr>
            <p:spPr bwMode="auto">
              <a:xfrm>
                <a:off x="4582" y="1796"/>
                <a:ext cx="223" cy="101"/>
              </a:xfrm>
              <a:custGeom>
                <a:avLst/>
                <a:gdLst>
                  <a:gd name="T0" fmla="*/ 0 w 223"/>
                  <a:gd name="T1" fmla="*/ 0 h 101"/>
                  <a:gd name="T2" fmla="*/ 4 w 223"/>
                  <a:gd name="T3" fmla="*/ 7 h 101"/>
                  <a:gd name="T4" fmla="*/ 8 w 223"/>
                  <a:gd name="T5" fmla="*/ 14 h 101"/>
                  <a:gd name="T6" fmla="*/ 12 w 223"/>
                  <a:gd name="T7" fmla="*/ 20 h 101"/>
                  <a:gd name="T8" fmla="*/ 17 w 223"/>
                  <a:gd name="T9" fmla="*/ 26 h 101"/>
                  <a:gd name="T10" fmla="*/ 21 w 223"/>
                  <a:gd name="T11" fmla="*/ 32 h 101"/>
                  <a:gd name="T12" fmla="*/ 25 w 223"/>
                  <a:gd name="T13" fmla="*/ 38 h 101"/>
                  <a:gd name="T14" fmla="*/ 29 w 223"/>
                  <a:gd name="T15" fmla="*/ 44 h 101"/>
                  <a:gd name="T16" fmla="*/ 33 w 223"/>
                  <a:gd name="T17" fmla="*/ 49 h 101"/>
                  <a:gd name="T18" fmla="*/ 37 w 223"/>
                  <a:gd name="T19" fmla="*/ 54 h 101"/>
                  <a:gd name="T20" fmla="*/ 41 w 223"/>
                  <a:gd name="T21" fmla="*/ 59 h 101"/>
                  <a:gd name="T22" fmla="*/ 46 w 223"/>
                  <a:gd name="T23" fmla="*/ 63 h 101"/>
                  <a:gd name="T24" fmla="*/ 50 w 223"/>
                  <a:gd name="T25" fmla="*/ 68 h 101"/>
                  <a:gd name="T26" fmla="*/ 54 w 223"/>
                  <a:gd name="T27" fmla="*/ 72 h 101"/>
                  <a:gd name="T28" fmla="*/ 58 w 223"/>
                  <a:gd name="T29" fmla="*/ 75 h 101"/>
                  <a:gd name="T30" fmla="*/ 63 w 223"/>
                  <a:gd name="T31" fmla="*/ 79 h 101"/>
                  <a:gd name="T32" fmla="*/ 67 w 223"/>
                  <a:gd name="T33" fmla="*/ 82 h 101"/>
                  <a:gd name="T34" fmla="*/ 71 w 223"/>
                  <a:gd name="T35" fmla="*/ 85 h 101"/>
                  <a:gd name="T36" fmla="*/ 75 w 223"/>
                  <a:gd name="T37" fmla="*/ 88 h 101"/>
                  <a:gd name="T38" fmla="*/ 80 w 223"/>
                  <a:gd name="T39" fmla="*/ 91 h 101"/>
                  <a:gd name="T40" fmla="*/ 84 w 223"/>
                  <a:gd name="T41" fmla="*/ 93 h 101"/>
                  <a:gd name="T42" fmla="*/ 88 w 223"/>
                  <a:gd name="T43" fmla="*/ 95 h 101"/>
                  <a:gd name="T44" fmla="*/ 93 w 223"/>
                  <a:gd name="T45" fmla="*/ 96 h 101"/>
                  <a:gd name="T46" fmla="*/ 97 w 223"/>
                  <a:gd name="T47" fmla="*/ 98 h 101"/>
                  <a:gd name="T48" fmla="*/ 101 w 223"/>
                  <a:gd name="T49" fmla="*/ 99 h 101"/>
                  <a:gd name="T50" fmla="*/ 106 w 223"/>
                  <a:gd name="T51" fmla="*/ 100 h 101"/>
                  <a:gd name="T52" fmla="*/ 110 w 223"/>
                  <a:gd name="T53" fmla="*/ 100 h 101"/>
                  <a:gd name="T54" fmla="*/ 115 w 223"/>
                  <a:gd name="T55" fmla="*/ 100 h 101"/>
                  <a:gd name="T56" fmla="*/ 119 w 223"/>
                  <a:gd name="T57" fmla="*/ 100 h 101"/>
                  <a:gd name="T58" fmla="*/ 124 w 223"/>
                  <a:gd name="T59" fmla="*/ 100 h 101"/>
                  <a:gd name="T60" fmla="*/ 128 w 223"/>
                  <a:gd name="T61" fmla="*/ 99 h 101"/>
                  <a:gd name="T62" fmla="*/ 133 w 223"/>
                  <a:gd name="T63" fmla="*/ 98 h 101"/>
                  <a:gd name="T64" fmla="*/ 138 w 223"/>
                  <a:gd name="T65" fmla="*/ 97 h 101"/>
                  <a:gd name="T66" fmla="*/ 142 w 223"/>
                  <a:gd name="T67" fmla="*/ 95 h 101"/>
                  <a:gd name="T68" fmla="*/ 147 w 223"/>
                  <a:gd name="T69" fmla="*/ 93 h 101"/>
                  <a:gd name="T70" fmla="*/ 152 w 223"/>
                  <a:gd name="T71" fmla="*/ 91 h 101"/>
                  <a:gd name="T72" fmla="*/ 157 w 223"/>
                  <a:gd name="T73" fmla="*/ 88 h 101"/>
                  <a:gd name="T74" fmla="*/ 161 w 223"/>
                  <a:gd name="T75" fmla="*/ 86 h 101"/>
                  <a:gd name="T76" fmla="*/ 166 w 223"/>
                  <a:gd name="T77" fmla="*/ 82 h 101"/>
                  <a:gd name="T78" fmla="*/ 171 w 223"/>
                  <a:gd name="T79" fmla="*/ 79 h 101"/>
                  <a:gd name="T80" fmla="*/ 176 w 223"/>
                  <a:gd name="T81" fmla="*/ 75 h 101"/>
                  <a:gd name="T82" fmla="*/ 181 w 223"/>
                  <a:gd name="T83" fmla="*/ 70 h 101"/>
                  <a:gd name="T84" fmla="*/ 186 w 223"/>
                  <a:gd name="T85" fmla="*/ 66 h 101"/>
                  <a:gd name="T86" fmla="*/ 191 w 223"/>
                  <a:gd name="T87" fmla="*/ 61 h 101"/>
                  <a:gd name="T88" fmla="*/ 196 w 223"/>
                  <a:gd name="T89" fmla="*/ 55 h 101"/>
                  <a:gd name="T90" fmla="*/ 201 w 223"/>
                  <a:gd name="T91" fmla="*/ 50 h 101"/>
                  <a:gd name="T92" fmla="*/ 207 w 223"/>
                  <a:gd name="T93" fmla="*/ 44 h 101"/>
                  <a:gd name="T94" fmla="*/ 212 w 223"/>
                  <a:gd name="T95" fmla="*/ 37 h 101"/>
                  <a:gd name="T96" fmla="*/ 217 w 223"/>
                  <a:gd name="T97" fmla="*/ 30 h 101"/>
                  <a:gd name="T98" fmla="*/ 222 w 223"/>
                  <a:gd name="T99" fmla="*/ 23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3"/>
                  <a:gd name="T151" fmla="*/ 0 h 101"/>
                  <a:gd name="T152" fmla="*/ 223 w 223"/>
                  <a:gd name="T153" fmla="*/ 101 h 1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3" h="101">
                    <a:moveTo>
                      <a:pt x="0" y="0"/>
                    </a:moveTo>
                    <a:lnTo>
                      <a:pt x="4" y="7"/>
                    </a:lnTo>
                    <a:lnTo>
                      <a:pt x="8" y="14"/>
                    </a:lnTo>
                    <a:lnTo>
                      <a:pt x="12" y="20"/>
                    </a:lnTo>
                    <a:lnTo>
                      <a:pt x="17" y="26"/>
                    </a:lnTo>
                    <a:lnTo>
                      <a:pt x="21" y="32"/>
                    </a:lnTo>
                    <a:lnTo>
                      <a:pt x="25" y="38"/>
                    </a:lnTo>
                    <a:lnTo>
                      <a:pt x="29" y="44"/>
                    </a:lnTo>
                    <a:lnTo>
                      <a:pt x="33" y="49"/>
                    </a:lnTo>
                    <a:lnTo>
                      <a:pt x="37" y="54"/>
                    </a:lnTo>
                    <a:lnTo>
                      <a:pt x="41" y="59"/>
                    </a:lnTo>
                    <a:lnTo>
                      <a:pt x="46" y="63"/>
                    </a:lnTo>
                    <a:lnTo>
                      <a:pt x="50" y="68"/>
                    </a:lnTo>
                    <a:lnTo>
                      <a:pt x="54" y="72"/>
                    </a:lnTo>
                    <a:lnTo>
                      <a:pt x="58" y="75"/>
                    </a:lnTo>
                    <a:lnTo>
                      <a:pt x="63" y="79"/>
                    </a:lnTo>
                    <a:lnTo>
                      <a:pt x="67" y="82"/>
                    </a:lnTo>
                    <a:lnTo>
                      <a:pt x="71" y="85"/>
                    </a:lnTo>
                    <a:lnTo>
                      <a:pt x="75" y="88"/>
                    </a:lnTo>
                    <a:lnTo>
                      <a:pt x="80" y="91"/>
                    </a:lnTo>
                    <a:lnTo>
                      <a:pt x="84" y="93"/>
                    </a:lnTo>
                    <a:lnTo>
                      <a:pt x="88" y="95"/>
                    </a:lnTo>
                    <a:lnTo>
                      <a:pt x="93" y="96"/>
                    </a:lnTo>
                    <a:lnTo>
                      <a:pt x="97" y="98"/>
                    </a:lnTo>
                    <a:lnTo>
                      <a:pt x="101" y="99"/>
                    </a:lnTo>
                    <a:lnTo>
                      <a:pt x="106" y="100"/>
                    </a:lnTo>
                    <a:lnTo>
                      <a:pt x="110" y="100"/>
                    </a:lnTo>
                    <a:lnTo>
                      <a:pt x="115" y="100"/>
                    </a:lnTo>
                    <a:lnTo>
                      <a:pt x="119" y="100"/>
                    </a:lnTo>
                    <a:lnTo>
                      <a:pt x="124" y="100"/>
                    </a:lnTo>
                    <a:lnTo>
                      <a:pt x="128" y="99"/>
                    </a:lnTo>
                    <a:lnTo>
                      <a:pt x="133" y="98"/>
                    </a:lnTo>
                    <a:lnTo>
                      <a:pt x="138" y="97"/>
                    </a:lnTo>
                    <a:lnTo>
                      <a:pt x="142" y="95"/>
                    </a:lnTo>
                    <a:lnTo>
                      <a:pt x="147" y="93"/>
                    </a:lnTo>
                    <a:lnTo>
                      <a:pt x="152" y="91"/>
                    </a:lnTo>
                    <a:lnTo>
                      <a:pt x="157" y="88"/>
                    </a:lnTo>
                    <a:lnTo>
                      <a:pt x="161" y="86"/>
                    </a:lnTo>
                    <a:lnTo>
                      <a:pt x="166" y="82"/>
                    </a:lnTo>
                    <a:lnTo>
                      <a:pt x="171" y="79"/>
                    </a:lnTo>
                    <a:lnTo>
                      <a:pt x="176" y="75"/>
                    </a:lnTo>
                    <a:lnTo>
                      <a:pt x="181" y="70"/>
                    </a:lnTo>
                    <a:lnTo>
                      <a:pt x="186" y="66"/>
                    </a:lnTo>
                    <a:lnTo>
                      <a:pt x="191" y="61"/>
                    </a:lnTo>
                    <a:lnTo>
                      <a:pt x="196" y="55"/>
                    </a:lnTo>
                    <a:lnTo>
                      <a:pt x="201" y="50"/>
                    </a:lnTo>
                    <a:lnTo>
                      <a:pt x="207" y="44"/>
                    </a:lnTo>
                    <a:lnTo>
                      <a:pt x="212" y="37"/>
                    </a:lnTo>
                    <a:lnTo>
                      <a:pt x="217" y="30"/>
                    </a:lnTo>
                    <a:lnTo>
                      <a:pt x="222" y="23"/>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44" name="Freeform 497"/>
              <p:cNvSpPr>
                <a:spLocks/>
              </p:cNvSpPr>
              <p:nvPr/>
            </p:nvSpPr>
            <p:spPr bwMode="auto">
              <a:xfrm>
                <a:off x="4766" y="1819"/>
                <a:ext cx="117" cy="174"/>
              </a:xfrm>
              <a:custGeom>
                <a:avLst/>
                <a:gdLst>
                  <a:gd name="T0" fmla="*/ 38 w 117"/>
                  <a:gd name="T1" fmla="*/ 0 h 174"/>
                  <a:gd name="T2" fmla="*/ 35 w 117"/>
                  <a:gd name="T3" fmla="*/ 6 h 174"/>
                  <a:gd name="T4" fmla="*/ 31 w 117"/>
                  <a:gd name="T5" fmla="*/ 12 h 174"/>
                  <a:gd name="T6" fmla="*/ 28 w 117"/>
                  <a:gd name="T7" fmla="*/ 18 h 174"/>
                  <a:gd name="T8" fmla="*/ 25 w 117"/>
                  <a:gd name="T9" fmla="*/ 23 h 174"/>
                  <a:gd name="T10" fmla="*/ 22 w 117"/>
                  <a:gd name="T11" fmla="*/ 29 h 174"/>
                  <a:gd name="T12" fmla="*/ 19 w 117"/>
                  <a:gd name="T13" fmla="*/ 35 h 174"/>
                  <a:gd name="T14" fmla="*/ 16 w 117"/>
                  <a:gd name="T15" fmla="*/ 41 h 174"/>
                  <a:gd name="T16" fmla="*/ 14 w 117"/>
                  <a:gd name="T17" fmla="*/ 46 h 174"/>
                  <a:gd name="T18" fmla="*/ 12 w 117"/>
                  <a:gd name="T19" fmla="*/ 52 h 174"/>
                  <a:gd name="T20" fmla="*/ 10 w 117"/>
                  <a:gd name="T21" fmla="*/ 58 h 174"/>
                  <a:gd name="T22" fmla="*/ 8 w 117"/>
                  <a:gd name="T23" fmla="*/ 63 h 174"/>
                  <a:gd name="T24" fmla="*/ 6 w 117"/>
                  <a:gd name="T25" fmla="*/ 68 h 174"/>
                  <a:gd name="T26" fmla="*/ 4 w 117"/>
                  <a:gd name="T27" fmla="*/ 74 h 174"/>
                  <a:gd name="T28" fmla="*/ 3 w 117"/>
                  <a:gd name="T29" fmla="*/ 79 h 174"/>
                  <a:gd name="T30" fmla="*/ 2 w 117"/>
                  <a:gd name="T31" fmla="*/ 84 h 174"/>
                  <a:gd name="T32" fmla="*/ 1 w 117"/>
                  <a:gd name="T33" fmla="*/ 89 h 174"/>
                  <a:gd name="T34" fmla="*/ 1 w 117"/>
                  <a:gd name="T35" fmla="*/ 94 h 174"/>
                  <a:gd name="T36" fmla="*/ 0 w 117"/>
                  <a:gd name="T37" fmla="*/ 99 h 174"/>
                  <a:gd name="T38" fmla="*/ 0 w 117"/>
                  <a:gd name="T39" fmla="*/ 104 h 174"/>
                  <a:gd name="T40" fmla="*/ 0 w 117"/>
                  <a:gd name="T41" fmla="*/ 109 h 174"/>
                  <a:gd name="T42" fmla="*/ 0 w 117"/>
                  <a:gd name="T43" fmla="*/ 113 h 174"/>
                  <a:gd name="T44" fmla="*/ 1 w 117"/>
                  <a:gd name="T45" fmla="*/ 118 h 174"/>
                  <a:gd name="T46" fmla="*/ 2 w 117"/>
                  <a:gd name="T47" fmla="*/ 122 h 174"/>
                  <a:gd name="T48" fmla="*/ 3 w 117"/>
                  <a:gd name="T49" fmla="*/ 126 h 174"/>
                  <a:gd name="T50" fmla="*/ 4 w 117"/>
                  <a:gd name="T51" fmla="*/ 131 h 174"/>
                  <a:gd name="T52" fmla="*/ 6 w 117"/>
                  <a:gd name="T53" fmla="*/ 134 h 174"/>
                  <a:gd name="T54" fmla="*/ 7 w 117"/>
                  <a:gd name="T55" fmla="*/ 138 h 174"/>
                  <a:gd name="T56" fmla="*/ 9 w 117"/>
                  <a:gd name="T57" fmla="*/ 142 h 174"/>
                  <a:gd name="T58" fmla="*/ 12 w 117"/>
                  <a:gd name="T59" fmla="*/ 145 h 174"/>
                  <a:gd name="T60" fmla="*/ 15 w 117"/>
                  <a:gd name="T61" fmla="*/ 148 h 174"/>
                  <a:gd name="T62" fmla="*/ 17 w 117"/>
                  <a:gd name="T63" fmla="*/ 151 h 174"/>
                  <a:gd name="T64" fmla="*/ 21 w 117"/>
                  <a:gd name="T65" fmla="*/ 154 h 174"/>
                  <a:gd name="T66" fmla="*/ 24 w 117"/>
                  <a:gd name="T67" fmla="*/ 157 h 174"/>
                  <a:gd name="T68" fmla="*/ 28 w 117"/>
                  <a:gd name="T69" fmla="*/ 160 h 174"/>
                  <a:gd name="T70" fmla="*/ 32 w 117"/>
                  <a:gd name="T71" fmla="*/ 162 h 174"/>
                  <a:gd name="T72" fmla="*/ 37 w 117"/>
                  <a:gd name="T73" fmla="*/ 164 h 174"/>
                  <a:gd name="T74" fmla="*/ 42 w 117"/>
                  <a:gd name="T75" fmla="*/ 166 h 174"/>
                  <a:gd name="T76" fmla="*/ 47 w 117"/>
                  <a:gd name="T77" fmla="*/ 168 h 174"/>
                  <a:gd name="T78" fmla="*/ 52 w 117"/>
                  <a:gd name="T79" fmla="*/ 169 h 174"/>
                  <a:gd name="T80" fmla="*/ 58 w 117"/>
                  <a:gd name="T81" fmla="*/ 170 h 174"/>
                  <a:gd name="T82" fmla="*/ 64 w 117"/>
                  <a:gd name="T83" fmla="*/ 171 h 174"/>
                  <a:gd name="T84" fmla="*/ 70 w 117"/>
                  <a:gd name="T85" fmla="*/ 172 h 174"/>
                  <a:gd name="T86" fmla="*/ 77 w 117"/>
                  <a:gd name="T87" fmla="*/ 172 h 174"/>
                  <a:gd name="T88" fmla="*/ 84 w 117"/>
                  <a:gd name="T89" fmla="*/ 173 h 174"/>
                  <a:gd name="T90" fmla="*/ 92 w 117"/>
                  <a:gd name="T91" fmla="*/ 173 h 174"/>
                  <a:gd name="T92" fmla="*/ 100 w 117"/>
                  <a:gd name="T93" fmla="*/ 172 h 174"/>
                  <a:gd name="T94" fmla="*/ 108 w 117"/>
                  <a:gd name="T95" fmla="*/ 172 h 174"/>
                  <a:gd name="T96" fmla="*/ 116 w 117"/>
                  <a:gd name="T97" fmla="*/ 171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
                  <a:gd name="T148" fmla="*/ 0 h 174"/>
                  <a:gd name="T149" fmla="*/ 117 w 117"/>
                  <a:gd name="T150" fmla="*/ 174 h 1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 h="174">
                    <a:moveTo>
                      <a:pt x="38" y="0"/>
                    </a:moveTo>
                    <a:lnTo>
                      <a:pt x="35" y="6"/>
                    </a:lnTo>
                    <a:lnTo>
                      <a:pt x="31" y="12"/>
                    </a:lnTo>
                    <a:lnTo>
                      <a:pt x="28" y="18"/>
                    </a:lnTo>
                    <a:lnTo>
                      <a:pt x="25" y="23"/>
                    </a:lnTo>
                    <a:lnTo>
                      <a:pt x="22" y="29"/>
                    </a:lnTo>
                    <a:lnTo>
                      <a:pt x="19" y="35"/>
                    </a:lnTo>
                    <a:lnTo>
                      <a:pt x="16" y="41"/>
                    </a:lnTo>
                    <a:lnTo>
                      <a:pt x="14" y="46"/>
                    </a:lnTo>
                    <a:lnTo>
                      <a:pt x="12" y="52"/>
                    </a:lnTo>
                    <a:lnTo>
                      <a:pt x="10" y="58"/>
                    </a:lnTo>
                    <a:lnTo>
                      <a:pt x="8" y="63"/>
                    </a:lnTo>
                    <a:lnTo>
                      <a:pt x="6" y="68"/>
                    </a:lnTo>
                    <a:lnTo>
                      <a:pt x="4" y="74"/>
                    </a:lnTo>
                    <a:lnTo>
                      <a:pt x="3" y="79"/>
                    </a:lnTo>
                    <a:lnTo>
                      <a:pt x="2" y="84"/>
                    </a:lnTo>
                    <a:lnTo>
                      <a:pt x="1" y="89"/>
                    </a:lnTo>
                    <a:lnTo>
                      <a:pt x="1" y="94"/>
                    </a:lnTo>
                    <a:lnTo>
                      <a:pt x="0" y="99"/>
                    </a:lnTo>
                    <a:lnTo>
                      <a:pt x="0" y="104"/>
                    </a:lnTo>
                    <a:lnTo>
                      <a:pt x="0" y="109"/>
                    </a:lnTo>
                    <a:lnTo>
                      <a:pt x="0" y="113"/>
                    </a:lnTo>
                    <a:lnTo>
                      <a:pt x="1" y="118"/>
                    </a:lnTo>
                    <a:lnTo>
                      <a:pt x="2" y="122"/>
                    </a:lnTo>
                    <a:lnTo>
                      <a:pt x="3" y="126"/>
                    </a:lnTo>
                    <a:lnTo>
                      <a:pt x="4" y="131"/>
                    </a:lnTo>
                    <a:lnTo>
                      <a:pt x="6" y="134"/>
                    </a:lnTo>
                    <a:lnTo>
                      <a:pt x="7" y="138"/>
                    </a:lnTo>
                    <a:lnTo>
                      <a:pt x="9" y="142"/>
                    </a:lnTo>
                    <a:lnTo>
                      <a:pt x="12" y="145"/>
                    </a:lnTo>
                    <a:lnTo>
                      <a:pt x="15" y="148"/>
                    </a:lnTo>
                    <a:lnTo>
                      <a:pt x="17" y="151"/>
                    </a:lnTo>
                    <a:lnTo>
                      <a:pt x="21" y="154"/>
                    </a:lnTo>
                    <a:lnTo>
                      <a:pt x="24" y="157"/>
                    </a:lnTo>
                    <a:lnTo>
                      <a:pt x="28" y="160"/>
                    </a:lnTo>
                    <a:lnTo>
                      <a:pt x="32" y="162"/>
                    </a:lnTo>
                    <a:lnTo>
                      <a:pt x="37" y="164"/>
                    </a:lnTo>
                    <a:lnTo>
                      <a:pt x="42" y="166"/>
                    </a:lnTo>
                    <a:lnTo>
                      <a:pt x="47" y="168"/>
                    </a:lnTo>
                    <a:lnTo>
                      <a:pt x="52" y="169"/>
                    </a:lnTo>
                    <a:lnTo>
                      <a:pt x="58" y="170"/>
                    </a:lnTo>
                    <a:lnTo>
                      <a:pt x="64" y="171"/>
                    </a:lnTo>
                    <a:lnTo>
                      <a:pt x="70" y="172"/>
                    </a:lnTo>
                    <a:lnTo>
                      <a:pt x="77" y="172"/>
                    </a:lnTo>
                    <a:lnTo>
                      <a:pt x="84" y="173"/>
                    </a:lnTo>
                    <a:lnTo>
                      <a:pt x="92" y="173"/>
                    </a:lnTo>
                    <a:lnTo>
                      <a:pt x="100" y="172"/>
                    </a:lnTo>
                    <a:lnTo>
                      <a:pt x="108" y="172"/>
                    </a:lnTo>
                    <a:lnTo>
                      <a:pt x="116" y="171"/>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45" name="Freeform 498"/>
              <p:cNvSpPr>
                <a:spLocks/>
              </p:cNvSpPr>
              <p:nvPr/>
            </p:nvSpPr>
            <p:spPr bwMode="auto">
              <a:xfrm>
                <a:off x="4477" y="1800"/>
                <a:ext cx="119" cy="158"/>
              </a:xfrm>
              <a:custGeom>
                <a:avLst/>
                <a:gdLst>
                  <a:gd name="T0" fmla="*/ 0 w 119"/>
                  <a:gd name="T1" fmla="*/ 157 h 158"/>
                  <a:gd name="T2" fmla="*/ 6 w 119"/>
                  <a:gd name="T3" fmla="*/ 157 h 158"/>
                  <a:gd name="T4" fmla="*/ 11 w 119"/>
                  <a:gd name="T5" fmla="*/ 157 h 158"/>
                  <a:gd name="T6" fmla="*/ 17 w 119"/>
                  <a:gd name="T7" fmla="*/ 157 h 158"/>
                  <a:gd name="T8" fmla="*/ 22 w 119"/>
                  <a:gd name="T9" fmla="*/ 157 h 158"/>
                  <a:gd name="T10" fmla="*/ 27 w 119"/>
                  <a:gd name="T11" fmla="*/ 157 h 158"/>
                  <a:gd name="T12" fmla="*/ 33 w 119"/>
                  <a:gd name="T13" fmla="*/ 156 h 158"/>
                  <a:gd name="T14" fmla="*/ 38 w 119"/>
                  <a:gd name="T15" fmla="*/ 156 h 158"/>
                  <a:gd name="T16" fmla="*/ 43 w 119"/>
                  <a:gd name="T17" fmla="*/ 155 h 158"/>
                  <a:gd name="T18" fmla="*/ 48 w 119"/>
                  <a:gd name="T19" fmla="*/ 154 h 158"/>
                  <a:gd name="T20" fmla="*/ 53 w 119"/>
                  <a:gd name="T21" fmla="*/ 153 h 158"/>
                  <a:gd name="T22" fmla="*/ 58 w 119"/>
                  <a:gd name="T23" fmla="*/ 151 h 158"/>
                  <a:gd name="T24" fmla="*/ 63 w 119"/>
                  <a:gd name="T25" fmla="*/ 150 h 158"/>
                  <a:gd name="T26" fmla="*/ 68 w 119"/>
                  <a:gd name="T27" fmla="*/ 148 h 158"/>
                  <a:gd name="T28" fmla="*/ 72 w 119"/>
                  <a:gd name="T29" fmla="*/ 146 h 158"/>
                  <a:gd name="T30" fmla="*/ 76 w 119"/>
                  <a:gd name="T31" fmla="*/ 144 h 158"/>
                  <a:gd name="T32" fmla="*/ 81 w 119"/>
                  <a:gd name="T33" fmla="*/ 142 h 158"/>
                  <a:gd name="T34" fmla="*/ 85 w 119"/>
                  <a:gd name="T35" fmla="*/ 139 h 158"/>
                  <a:gd name="T36" fmla="*/ 89 w 119"/>
                  <a:gd name="T37" fmla="*/ 137 h 158"/>
                  <a:gd name="T38" fmla="*/ 92 w 119"/>
                  <a:gd name="T39" fmla="*/ 134 h 158"/>
                  <a:gd name="T40" fmla="*/ 96 w 119"/>
                  <a:gd name="T41" fmla="*/ 131 h 158"/>
                  <a:gd name="T42" fmla="*/ 99 w 119"/>
                  <a:gd name="T43" fmla="*/ 127 h 158"/>
                  <a:gd name="T44" fmla="*/ 102 w 119"/>
                  <a:gd name="T45" fmla="*/ 123 h 158"/>
                  <a:gd name="T46" fmla="*/ 105 w 119"/>
                  <a:gd name="T47" fmla="*/ 120 h 158"/>
                  <a:gd name="T48" fmla="*/ 108 w 119"/>
                  <a:gd name="T49" fmla="*/ 115 h 158"/>
                  <a:gd name="T50" fmla="*/ 110 w 119"/>
                  <a:gd name="T51" fmla="*/ 111 h 158"/>
                  <a:gd name="T52" fmla="*/ 112 w 119"/>
                  <a:gd name="T53" fmla="*/ 106 h 158"/>
                  <a:gd name="T54" fmla="*/ 114 w 119"/>
                  <a:gd name="T55" fmla="*/ 101 h 158"/>
                  <a:gd name="T56" fmla="*/ 115 w 119"/>
                  <a:gd name="T57" fmla="*/ 96 h 158"/>
                  <a:gd name="T58" fmla="*/ 117 w 119"/>
                  <a:gd name="T59" fmla="*/ 91 h 158"/>
                  <a:gd name="T60" fmla="*/ 117 w 119"/>
                  <a:gd name="T61" fmla="*/ 85 h 158"/>
                  <a:gd name="T62" fmla="*/ 118 w 119"/>
                  <a:gd name="T63" fmla="*/ 79 h 158"/>
                  <a:gd name="T64" fmla="*/ 118 w 119"/>
                  <a:gd name="T65" fmla="*/ 72 h 158"/>
                  <a:gd name="T66" fmla="*/ 118 w 119"/>
                  <a:gd name="T67" fmla="*/ 66 h 158"/>
                  <a:gd name="T68" fmla="*/ 117 w 119"/>
                  <a:gd name="T69" fmla="*/ 59 h 158"/>
                  <a:gd name="T70" fmla="*/ 116 w 119"/>
                  <a:gd name="T71" fmla="*/ 51 h 158"/>
                  <a:gd name="T72" fmla="*/ 115 w 119"/>
                  <a:gd name="T73" fmla="*/ 43 h 158"/>
                  <a:gd name="T74" fmla="*/ 113 w 119"/>
                  <a:gd name="T75" fmla="*/ 35 h 158"/>
                  <a:gd name="T76" fmla="*/ 111 w 119"/>
                  <a:gd name="T77" fmla="*/ 27 h 158"/>
                  <a:gd name="T78" fmla="*/ 108 w 119"/>
                  <a:gd name="T79" fmla="*/ 18 h 158"/>
                  <a:gd name="T80" fmla="*/ 105 w 119"/>
                  <a:gd name="T81" fmla="*/ 9 h 158"/>
                  <a:gd name="T82" fmla="*/ 102 w 119"/>
                  <a:gd name="T83" fmla="*/ 0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9"/>
                  <a:gd name="T127" fmla="*/ 0 h 158"/>
                  <a:gd name="T128" fmla="*/ 119 w 119"/>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9" h="158">
                    <a:moveTo>
                      <a:pt x="0" y="157"/>
                    </a:moveTo>
                    <a:lnTo>
                      <a:pt x="6" y="157"/>
                    </a:lnTo>
                    <a:lnTo>
                      <a:pt x="11" y="157"/>
                    </a:lnTo>
                    <a:lnTo>
                      <a:pt x="17" y="157"/>
                    </a:lnTo>
                    <a:lnTo>
                      <a:pt x="22" y="157"/>
                    </a:lnTo>
                    <a:lnTo>
                      <a:pt x="27" y="157"/>
                    </a:lnTo>
                    <a:lnTo>
                      <a:pt x="33" y="156"/>
                    </a:lnTo>
                    <a:lnTo>
                      <a:pt x="38" y="156"/>
                    </a:lnTo>
                    <a:lnTo>
                      <a:pt x="43" y="155"/>
                    </a:lnTo>
                    <a:lnTo>
                      <a:pt x="48" y="154"/>
                    </a:lnTo>
                    <a:lnTo>
                      <a:pt x="53" y="153"/>
                    </a:lnTo>
                    <a:lnTo>
                      <a:pt x="58" y="151"/>
                    </a:lnTo>
                    <a:lnTo>
                      <a:pt x="63" y="150"/>
                    </a:lnTo>
                    <a:lnTo>
                      <a:pt x="68" y="148"/>
                    </a:lnTo>
                    <a:lnTo>
                      <a:pt x="72" y="146"/>
                    </a:lnTo>
                    <a:lnTo>
                      <a:pt x="76" y="144"/>
                    </a:lnTo>
                    <a:lnTo>
                      <a:pt x="81" y="142"/>
                    </a:lnTo>
                    <a:lnTo>
                      <a:pt x="85" y="139"/>
                    </a:lnTo>
                    <a:lnTo>
                      <a:pt x="89" y="137"/>
                    </a:lnTo>
                    <a:lnTo>
                      <a:pt x="92" y="134"/>
                    </a:lnTo>
                    <a:lnTo>
                      <a:pt x="96" y="131"/>
                    </a:lnTo>
                    <a:lnTo>
                      <a:pt x="99" y="127"/>
                    </a:lnTo>
                    <a:lnTo>
                      <a:pt x="102" y="123"/>
                    </a:lnTo>
                    <a:lnTo>
                      <a:pt x="105" y="120"/>
                    </a:lnTo>
                    <a:lnTo>
                      <a:pt x="108" y="115"/>
                    </a:lnTo>
                    <a:lnTo>
                      <a:pt x="110" y="111"/>
                    </a:lnTo>
                    <a:lnTo>
                      <a:pt x="112" y="106"/>
                    </a:lnTo>
                    <a:lnTo>
                      <a:pt x="114" y="101"/>
                    </a:lnTo>
                    <a:lnTo>
                      <a:pt x="115" y="96"/>
                    </a:lnTo>
                    <a:lnTo>
                      <a:pt x="117" y="91"/>
                    </a:lnTo>
                    <a:lnTo>
                      <a:pt x="117" y="85"/>
                    </a:lnTo>
                    <a:lnTo>
                      <a:pt x="118" y="79"/>
                    </a:lnTo>
                    <a:lnTo>
                      <a:pt x="118" y="72"/>
                    </a:lnTo>
                    <a:lnTo>
                      <a:pt x="118" y="66"/>
                    </a:lnTo>
                    <a:lnTo>
                      <a:pt x="117" y="59"/>
                    </a:lnTo>
                    <a:lnTo>
                      <a:pt x="116" y="51"/>
                    </a:lnTo>
                    <a:lnTo>
                      <a:pt x="115" y="43"/>
                    </a:lnTo>
                    <a:lnTo>
                      <a:pt x="113" y="35"/>
                    </a:lnTo>
                    <a:lnTo>
                      <a:pt x="111" y="27"/>
                    </a:lnTo>
                    <a:lnTo>
                      <a:pt x="108" y="18"/>
                    </a:lnTo>
                    <a:lnTo>
                      <a:pt x="105" y="9"/>
                    </a:lnTo>
                    <a:lnTo>
                      <a:pt x="102" y="0"/>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46" name="Freeform 499"/>
              <p:cNvSpPr>
                <a:spLocks/>
              </p:cNvSpPr>
              <p:nvPr/>
            </p:nvSpPr>
            <p:spPr bwMode="auto">
              <a:xfrm>
                <a:off x="4788" y="1990"/>
                <a:ext cx="95" cy="123"/>
              </a:xfrm>
              <a:custGeom>
                <a:avLst/>
                <a:gdLst>
                  <a:gd name="T0" fmla="*/ 94 w 95"/>
                  <a:gd name="T1" fmla="*/ 0 h 123"/>
                  <a:gd name="T2" fmla="*/ 83 w 95"/>
                  <a:gd name="T3" fmla="*/ 3 h 123"/>
                  <a:gd name="T4" fmla="*/ 73 w 95"/>
                  <a:gd name="T5" fmla="*/ 7 h 123"/>
                  <a:gd name="T6" fmla="*/ 63 w 95"/>
                  <a:gd name="T7" fmla="*/ 11 h 123"/>
                  <a:gd name="T8" fmla="*/ 54 w 95"/>
                  <a:gd name="T9" fmla="*/ 14 h 123"/>
                  <a:gd name="T10" fmla="*/ 46 w 95"/>
                  <a:gd name="T11" fmla="*/ 17 h 123"/>
                  <a:gd name="T12" fmla="*/ 39 w 95"/>
                  <a:gd name="T13" fmla="*/ 21 h 123"/>
                  <a:gd name="T14" fmla="*/ 32 w 95"/>
                  <a:gd name="T15" fmla="*/ 24 h 123"/>
                  <a:gd name="T16" fmla="*/ 27 w 95"/>
                  <a:gd name="T17" fmla="*/ 28 h 123"/>
                  <a:gd name="T18" fmla="*/ 21 w 95"/>
                  <a:gd name="T19" fmla="*/ 31 h 123"/>
                  <a:gd name="T20" fmla="*/ 17 w 95"/>
                  <a:gd name="T21" fmla="*/ 35 h 123"/>
                  <a:gd name="T22" fmla="*/ 13 w 95"/>
                  <a:gd name="T23" fmla="*/ 38 h 123"/>
                  <a:gd name="T24" fmla="*/ 10 w 95"/>
                  <a:gd name="T25" fmla="*/ 42 h 123"/>
                  <a:gd name="T26" fmla="*/ 7 w 95"/>
                  <a:gd name="T27" fmla="*/ 46 h 123"/>
                  <a:gd name="T28" fmla="*/ 4 w 95"/>
                  <a:gd name="T29" fmla="*/ 50 h 123"/>
                  <a:gd name="T30" fmla="*/ 3 w 95"/>
                  <a:gd name="T31" fmla="*/ 54 h 123"/>
                  <a:gd name="T32" fmla="*/ 1 w 95"/>
                  <a:gd name="T33" fmla="*/ 58 h 123"/>
                  <a:gd name="T34" fmla="*/ 0 w 95"/>
                  <a:gd name="T35" fmla="*/ 62 h 123"/>
                  <a:gd name="T36" fmla="*/ 0 w 95"/>
                  <a:gd name="T37" fmla="*/ 66 h 123"/>
                  <a:gd name="T38" fmla="*/ 0 w 95"/>
                  <a:gd name="T39" fmla="*/ 71 h 123"/>
                  <a:gd name="T40" fmla="*/ 0 w 95"/>
                  <a:gd name="T41" fmla="*/ 76 h 123"/>
                  <a:gd name="T42" fmla="*/ 0 w 95"/>
                  <a:gd name="T43" fmla="*/ 80 h 123"/>
                  <a:gd name="T44" fmla="*/ 1 w 95"/>
                  <a:gd name="T45" fmla="*/ 86 h 123"/>
                  <a:gd name="T46" fmla="*/ 2 w 95"/>
                  <a:gd name="T47" fmla="*/ 91 h 123"/>
                  <a:gd name="T48" fmla="*/ 3 w 95"/>
                  <a:gd name="T49" fmla="*/ 97 h 123"/>
                  <a:gd name="T50" fmla="*/ 5 w 95"/>
                  <a:gd name="T51" fmla="*/ 102 h 123"/>
                  <a:gd name="T52" fmla="*/ 6 w 95"/>
                  <a:gd name="T53" fmla="*/ 108 h 123"/>
                  <a:gd name="T54" fmla="*/ 8 w 95"/>
                  <a:gd name="T55" fmla="*/ 115 h 123"/>
                  <a:gd name="T56" fmla="*/ 10 w 95"/>
                  <a:gd name="T57" fmla="*/ 122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5"/>
                  <a:gd name="T88" fmla="*/ 0 h 123"/>
                  <a:gd name="T89" fmla="*/ 95 w 95"/>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5" h="123">
                    <a:moveTo>
                      <a:pt x="94" y="0"/>
                    </a:moveTo>
                    <a:lnTo>
                      <a:pt x="83" y="3"/>
                    </a:lnTo>
                    <a:lnTo>
                      <a:pt x="73" y="7"/>
                    </a:lnTo>
                    <a:lnTo>
                      <a:pt x="63" y="11"/>
                    </a:lnTo>
                    <a:lnTo>
                      <a:pt x="54" y="14"/>
                    </a:lnTo>
                    <a:lnTo>
                      <a:pt x="46" y="17"/>
                    </a:lnTo>
                    <a:lnTo>
                      <a:pt x="39" y="21"/>
                    </a:lnTo>
                    <a:lnTo>
                      <a:pt x="32" y="24"/>
                    </a:lnTo>
                    <a:lnTo>
                      <a:pt x="27" y="28"/>
                    </a:lnTo>
                    <a:lnTo>
                      <a:pt x="21" y="31"/>
                    </a:lnTo>
                    <a:lnTo>
                      <a:pt x="17" y="35"/>
                    </a:lnTo>
                    <a:lnTo>
                      <a:pt x="13" y="38"/>
                    </a:lnTo>
                    <a:lnTo>
                      <a:pt x="10" y="42"/>
                    </a:lnTo>
                    <a:lnTo>
                      <a:pt x="7" y="46"/>
                    </a:lnTo>
                    <a:lnTo>
                      <a:pt x="4" y="50"/>
                    </a:lnTo>
                    <a:lnTo>
                      <a:pt x="3" y="54"/>
                    </a:lnTo>
                    <a:lnTo>
                      <a:pt x="1" y="58"/>
                    </a:lnTo>
                    <a:lnTo>
                      <a:pt x="0" y="62"/>
                    </a:lnTo>
                    <a:lnTo>
                      <a:pt x="0" y="66"/>
                    </a:lnTo>
                    <a:lnTo>
                      <a:pt x="0" y="71"/>
                    </a:lnTo>
                    <a:lnTo>
                      <a:pt x="0" y="76"/>
                    </a:lnTo>
                    <a:lnTo>
                      <a:pt x="0" y="80"/>
                    </a:lnTo>
                    <a:lnTo>
                      <a:pt x="1" y="86"/>
                    </a:lnTo>
                    <a:lnTo>
                      <a:pt x="2" y="91"/>
                    </a:lnTo>
                    <a:lnTo>
                      <a:pt x="3" y="97"/>
                    </a:lnTo>
                    <a:lnTo>
                      <a:pt x="5" y="102"/>
                    </a:lnTo>
                    <a:lnTo>
                      <a:pt x="6" y="108"/>
                    </a:lnTo>
                    <a:lnTo>
                      <a:pt x="8" y="115"/>
                    </a:lnTo>
                    <a:lnTo>
                      <a:pt x="10" y="122"/>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47" name="Freeform 500"/>
              <p:cNvSpPr>
                <a:spLocks/>
              </p:cNvSpPr>
              <p:nvPr/>
            </p:nvSpPr>
            <p:spPr bwMode="auto">
              <a:xfrm>
                <a:off x="4588" y="2060"/>
                <a:ext cx="211" cy="88"/>
              </a:xfrm>
              <a:custGeom>
                <a:avLst/>
                <a:gdLst>
                  <a:gd name="T0" fmla="*/ 210 w 211"/>
                  <a:gd name="T1" fmla="*/ 52 h 88"/>
                  <a:gd name="T2" fmla="*/ 204 w 211"/>
                  <a:gd name="T3" fmla="*/ 45 h 88"/>
                  <a:gd name="T4" fmla="*/ 199 w 211"/>
                  <a:gd name="T5" fmla="*/ 39 h 88"/>
                  <a:gd name="T6" fmla="*/ 193 w 211"/>
                  <a:gd name="T7" fmla="*/ 34 h 88"/>
                  <a:gd name="T8" fmla="*/ 188 w 211"/>
                  <a:gd name="T9" fmla="*/ 29 h 88"/>
                  <a:gd name="T10" fmla="*/ 183 w 211"/>
                  <a:gd name="T11" fmla="*/ 24 h 88"/>
                  <a:gd name="T12" fmla="*/ 177 w 211"/>
                  <a:gd name="T13" fmla="*/ 20 h 88"/>
                  <a:gd name="T14" fmla="*/ 172 w 211"/>
                  <a:gd name="T15" fmla="*/ 16 h 88"/>
                  <a:gd name="T16" fmla="*/ 167 w 211"/>
                  <a:gd name="T17" fmla="*/ 13 h 88"/>
                  <a:gd name="T18" fmla="*/ 162 w 211"/>
                  <a:gd name="T19" fmla="*/ 10 h 88"/>
                  <a:gd name="T20" fmla="*/ 156 w 211"/>
                  <a:gd name="T21" fmla="*/ 7 h 88"/>
                  <a:gd name="T22" fmla="*/ 151 w 211"/>
                  <a:gd name="T23" fmla="*/ 5 h 88"/>
                  <a:gd name="T24" fmla="*/ 146 w 211"/>
                  <a:gd name="T25" fmla="*/ 3 h 88"/>
                  <a:gd name="T26" fmla="*/ 141 w 211"/>
                  <a:gd name="T27" fmla="*/ 2 h 88"/>
                  <a:gd name="T28" fmla="*/ 136 w 211"/>
                  <a:gd name="T29" fmla="*/ 1 h 88"/>
                  <a:gd name="T30" fmla="*/ 131 w 211"/>
                  <a:gd name="T31" fmla="*/ 0 h 88"/>
                  <a:gd name="T32" fmla="*/ 125 w 211"/>
                  <a:gd name="T33" fmla="*/ 0 h 88"/>
                  <a:gd name="T34" fmla="*/ 120 w 211"/>
                  <a:gd name="T35" fmla="*/ 0 h 88"/>
                  <a:gd name="T36" fmla="*/ 115 w 211"/>
                  <a:gd name="T37" fmla="*/ 0 h 88"/>
                  <a:gd name="T38" fmla="*/ 110 w 211"/>
                  <a:gd name="T39" fmla="*/ 1 h 88"/>
                  <a:gd name="T40" fmla="*/ 105 w 211"/>
                  <a:gd name="T41" fmla="*/ 2 h 88"/>
                  <a:gd name="T42" fmla="*/ 100 w 211"/>
                  <a:gd name="T43" fmla="*/ 3 h 88"/>
                  <a:gd name="T44" fmla="*/ 95 w 211"/>
                  <a:gd name="T45" fmla="*/ 4 h 88"/>
                  <a:gd name="T46" fmla="*/ 90 w 211"/>
                  <a:gd name="T47" fmla="*/ 6 h 88"/>
                  <a:gd name="T48" fmla="*/ 85 w 211"/>
                  <a:gd name="T49" fmla="*/ 8 h 88"/>
                  <a:gd name="T50" fmla="*/ 81 w 211"/>
                  <a:gd name="T51" fmla="*/ 11 h 88"/>
                  <a:gd name="T52" fmla="*/ 76 w 211"/>
                  <a:gd name="T53" fmla="*/ 14 h 88"/>
                  <a:gd name="T54" fmla="*/ 71 w 211"/>
                  <a:gd name="T55" fmla="*/ 17 h 88"/>
                  <a:gd name="T56" fmla="*/ 66 w 211"/>
                  <a:gd name="T57" fmla="*/ 20 h 88"/>
                  <a:gd name="T58" fmla="*/ 61 w 211"/>
                  <a:gd name="T59" fmla="*/ 23 h 88"/>
                  <a:gd name="T60" fmla="*/ 56 w 211"/>
                  <a:gd name="T61" fmla="*/ 27 h 88"/>
                  <a:gd name="T62" fmla="*/ 51 w 211"/>
                  <a:gd name="T63" fmla="*/ 31 h 88"/>
                  <a:gd name="T64" fmla="*/ 47 w 211"/>
                  <a:gd name="T65" fmla="*/ 35 h 88"/>
                  <a:gd name="T66" fmla="*/ 42 w 211"/>
                  <a:gd name="T67" fmla="*/ 40 h 88"/>
                  <a:gd name="T68" fmla="*/ 37 w 211"/>
                  <a:gd name="T69" fmla="*/ 44 h 88"/>
                  <a:gd name="T70" fmla="*/ 33 w 211"/>
                  <a:gd name="T71" fmla="*/ 49 h 88"/>
                  <a:gd name="T72" fmla="*/ 28 w 211"/>
                  <a:gd name="T73" fmla="*/ 54 h 88"/>
                  <a:gd name="T74" fmla="*/ 23 w 211"/>
                  <a:gd name="T75" fmla="*/ 59 h 88"/>
                  <a:gd name="T76" fmla="*/ 19 w 211"/>
                  <a:gd name="T77" fmla="*/ 65 h 88"/>
                  <a:gd name="T78" fmla="*/ 14 w 211"/>
                  <a:gd name="T79" fmla="*/ 70 h 88"/>
                  <a:gd name="T80" fmla="*/ 9 w 211"/>
                  <a:gd name="T81" fmla="*/ 76 h 88"/>
                  <a:gd name="T82" fmla="*/ 5 w 211"/>
                  <a:gd name="T83" fmla="*/ 82 h 88"/>
                  <a:gd name="T84" fmla="*/ 0 w 211"/>
                  <a:gd name="T85" fmla="*/ 8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1"/>
                  <a:gd name="T130" fmla="*/ 0 h 88"/>
                  <a:gd name="T131" fmla="*/ 211 w 211"/>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1" h="88">
                    <a:moveTo>
                      <a:pt x="210" y="52"/>
                    </a:moveTo>
                    <a:lnTo>
                      <a:pt x="204" y="45"/>
                    </a:lnTo>
                    <a:lnTo>
                      <a:pt x="199" y="39"/>
                    </a:lnTo>
                    <a:lnTo>
                      <a:pt x="193" y="34"/>
                    </a:lnTo>
                    <a:lnTo>
                      <a:pt x="188" y="29"/>
                    </a:lnTo>
                    <a:lnTo>
                      <a:pt x="183" y="24"/>
                    </a:lnTo>
                    <a:lnTo>
                      <a:pt x="177" y="20"/>
                    </a:lnTo>
                    <a:lnTo>
                      <a:pt x="172" y="16"/>
                    </a:lnTo>
                    <a:lnTo>
                      <a:pt x="167" y="13"/>
                    </a:lnTo>
                    <a:lnTo>
                      <a:pt x="162" y="10"/>
                    </a:lnTo>
                    <a:lnTo>
                      <a:pt x="156" y="7"/>
                    </a:lnTo>
                    <a:lnTo>
                      <a:pt x="151" y="5"/>
                    </a:lnTo>
                    <a:lnTo>
                      <a:pt x="146" y="3"/>
                    </a:lnTo>
                    <a:lnTo>
                      <a:pt x="141" y="2"/>
                    </a:lnTo>
                    <a:lnTo>
                      <a:pt x="136" y="1"/>
                    </a:lnTo>
                    <a:lnTo>
                      <a:pt x="131" y="0"/>
                    </a:lnTo>
                    <a:lnTo>
                      <a:pt x="125" y="0"/>
                    </a:lnTo>
                    <a:lnTo>
                      <a:pt x="120" y="0"/>
                    </a:lnTo>
                    <a:lnTo>
                      <a:pt x="115" y="0"/>
                    </a:lnTo>
                    <a:lnTo>
                      <a:pt x="110" y="1"/>
                    </a:lnTo>
                    <a:lnTo>
                      <a:pt x="105" y="2"/>
                    </a:lnTo>
                    <a:lnTo>
                      <a:pt x="100" y="3"/>
                    </a:lnTo>
                    <a:lnTo>
                      <a:pt x="95" y="4"/>
                    </a:lnTo>
                    <a:lnTo>
                      <a:pt x="90" y="6"/>
                    </a:lnTo>
                    <a:lnTo>
                      <a:pt x="85" y="8"/>
                    </a:lnTo>
                    <a:lnTo>
                      <a:pt x="81" y="11"/>
                    </a:lnTo>
                    <a:lnTo>
                      <a:pt x="76" y="14"/>
                    </a:lnTo>
                    <a:lnTo>
                      <a:pt x="71" y="17"/>
                    </a:lnTo>
                    <a:lnTo>
                      <a:pt x="66" y="20"/>
                    </a:lnTo>
                    <a:lnTo>
                      <a:pt x="61" y="23"/>
                    </a:lnTo>
                    <a:lnTo>
                      <a:pt x="56" y="27"/>
                    </a:lnTo>
                    <a:lnTo>
                      <a:pt x="51" y="31"/>
                    </a:lnTo>
                    <a:lnTo>
                      <a:pt x="47" y="35"/>
                    </a:lnTo>
                    <a:lnTo>
                      <a:pt x="42" y="40"/>
                    </a:lnTo>
                    <a:lnTo>
                      <a:pt x="37" y="44"/>
                    </a:lnTo>
                    <a:lnTo>
                      <a:pt x="33" y="49"/>
                    </a:lnTo>
                    <a:lnTo>
                      <a:pt x="28" y="54"/>
                    </a:lnTo>
                    <a:lnTo>
                      <a:pt x="23" y="59"/>
                    </a:lnTo>
                    <a:lnTo>
                      <a:pt x="19" y="65"/>
                    </a:lnTo>
                    <a:lnTo>
                      <a:pt x="14" y="70"/>
                    </a:lnTo>
                    <a:lnTo>
                      <a:pt x="9" y="76"/>
                    </a:lnTo>
                    <a:lnTo>
                      <a:pt x="5" y="82"/>
                    </a:lnTo>
                    <a:lnTo>
                      <a:pt x="0" y="87"/>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8748" name="Freeform 501"/>
              <p:cNvSpPr>
                <a:spLocks/>
              </p:cNvSpPr>
              <p:nvPr/>
            </p:nvSpPr>
            <p:spPr bwMode="auto">
              <a:xfrm>
                <a:off x="4477" y="1957"/>
                <a:ext cx="133" cy="191"/>
              </a:xfrm>
              <a:custGeom>
                <a:avLst/>
                <a:gdLst>
                  <a:gd name="T0" fmla="*/ 111 w 133"/>
                  <a:gd name="T1" fmla="*/ 190 h 191"/>
                  <a:gd name="T2" fmla="*/ 115 w 133"/>
                  <a:gd name="T3" fmla="*/ 186 h 191"/>
                  <a:gd name="T4" fmla="*/ 119 w 133"/>
                  <a:gd name="T5" fmla="*/ 181 h 191"/>
                  <a:gd name="T6" fmla="*/ 122 w 133"/>
                  <a:gd name="T7" fmla="*/ 176 h 191"/>
                  <a:gd name="T8" fmla="*/ 125 w 133"/>
                  <a:gd name="T9" fmla="*/ 171 h 191"/>
                  <a:gd name="T10" fmla="*/ 127 w 133"/>
                  <a:gd name="T11" fmla="*/ 166 h 191"/>
                  <a:gd name="T12" fmla="*/ 129 w 133"/>
                  <a:gd name="T13" fmla="*/ 161 h 191"/>
                  <a:gd name="T14" fmla="*/ 130 w 133"/>
                  <a:gd name="T15" fmla="*/ 155 h 191"/>
                  <a:gd name="T16" fmla="*/ 131 w 133"/>
                  <a:gd name="T17" fmla="*/ 150 h 191"/>
                  <a:gd name="T18" fmla="*/ 132 w 133"/>
                  <a:gd name="T19" fmla="*/ 145 h 191"/>
                  <a:gd name="T20" fmla="*/ 132 w 133"/>
                  <a:gd name="T21" fmla="*/ 140 h 191"/>
                  <a:gd name="T22" fmla="*/ 132 w 133"/>
                  <a:gd name="T23" fmla="*/ 134 h 191"/>
                  <a:gd name="T24" fmla="*/ 132 w 133"/>
                  <a:gd name="T25" fmla="*/ 129 h 191"/>
                  <a:gd name="T26" fmla="*/ 131 w 133"/>
                  <a:gd name="T27" fmla="*/ 124 h 191"/>
                  <a:gd name="T28" fmla="*/ 130 w 133"/>
                  <a:gd name="T29" fmla="*/ 118 h 191"/>
                  <a:gd name="T30" fmla="*/ 129 w 133"/>
                  <a:gd name="T31" fmla="*/ 113 h 191"/>
                  <a:gd name="T32" fmla="*/ 127 w 133"/>
                  <a:gd name="T33" fmla="*/ 108 h 191"/>
                  <a:gd name="T34" fmla="*/ 126 w 133"/>
                  <a:gd name="T35" fmla="*/ 102 h 191"/>
                  <a:gd name="T36" fmla="*/ 123 w 133"/>
                  <a:gd name="T37" fmla="*/ 97 h 191"/>
                  <a:gd name="T38" fmla="*/ 121 w 133"/>
                  <a:gd name="T39" fmla="*/ 92 h 191"/>
                  <a:gd name="T40" fmla="*/ 118 w 133"/>
                  <a:gd name="T41" fmla="*/ 87 h 191"/>
                  <a:gd name="T42" fmla="*/ 115 w 133"/>
                  <a:gd name="T43" fmla="*/ 82 h 191"/>
                  <a:gd name="T44" fmla="*/ 111 w 133"/>
                  <a:gd name="T45" fmla="*/ 77 h 191"/>
                  <a:gd name="T46" fmla="*/ 108 w 133"/>
                  <a:gd name="T47" fmla="*/ 72 h 191"/>
                  <a:gd name="T48" fmla="*/ 104 w 133"/>
                  <a:gd name="T49" fmla="*/ 67 h 191"/>
                  <a:gd name="T50" fmla="*/ 100 w 133"/>
                  <a:gd name="T51" fmla="*/ 62 h 191"/>
                  <a:gd name="T52" fmla="*/ 96 w 133"/>
                  <a:gd name="T53" fmla="*/ 57 h 191"/>
                  <a:gd name="T54" fmla="*/ 91 w 133"/>
                  <a:gd name="T55" fmla="*/ 53 h 191"/>
                  <a:gd name="T56" fmla="*/ 86 w 133"/>
                  <a:gd name="T57" fmla="*/ 48 h 191"/>
                  <a:gd name="T58" fmla="*/ 81 w 133"/>
                  <a:gd name="T59" fmla="*/ 44 h 191"/>
                  <a:gd name="T60" fmla="*/ 76 w 133"/>
                  <a:gd name="T61" fmla="*/ 40 h 191"/>
                  <a:gd name="T62" fmla="*/ 71 w 133"/>
                  <a:gd name="T63" fmla="*/ 35 h 191"/>
                  <a:gd name="T64" fmla="*/ 65 w 133"/>
                  <a:gd name="T65" fmla="*/ 31 h 191"/>
                  <a:gd name="T66" fmla="*/ 59 w 133"/>
                  <a:gd name="T67" fmla="*/ 27 h 191"/>
                  <a:gd name="T68" fmla="*/ 53 w 133"/>
                  <a:gd name="T69" fmla="*/ 24 h 191"/>
                  <a:gd name="T70" fmla="*/ 47 w 133"/>
                  <a:gd name="T71" fmla="*/ 20 h 191"/>
                  <a:gd name="T72" fmla="*/ 41 w 133"/>
                  <a:gd name="T73" fmla="*/ 17 h 191"/>
                  <a:gd name="T74" fmla="*/ 34 w 133"/>
                  <a:gd name="T75" fmla="*/ 14 h 191"/>
                  <a:gd name="T76" fmla="*/ 28 w 133"/>
                  <a:gd name="T77" fmla="*/ 10 h 191"/>
                  <a:gd name="T78" fmla="*/ 21 w 133"/>
                  <a:gd name="T79" fmla="*/ 8 h 191"/>
                  <a:gd name="T80" fmla="*/ 14 w 133"/>
                  <a:gd name="T81" fmla="*/ 5 h 191"/>
                  <a:gd name="T82" fmla="*/ 7 w 133"/>
                  <a:gd name="T83" fmla="*/ 2 h 191"/>
                  <a:gd name="T84" fmla="*/ 0 w 133"/>
                  <a:gd name="T85" fmla="*/ 0 h 1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
                  <a:gd name="T130" fmla="*/ 0 h 191"/>
                  <a:gd name="T131" fmla="*/ 133 w 133"/>
                  <a:gd name="T132" fmla="*/ 191 h 1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 h="191">
                    <a:moveTo>
                      <a:pt x="111" y="190"/>
                    </a:moveTo>
                    <a:lnTo>
                      <a:pt x="115" y="186"/>
                    </a:lnTo>
                    <a:lnTo>
                      <a:pt x="119" y="181"/>
                    </a:lnTo>
                    <a:lnTo>
                      <a:pt x="122" y="176"/>
                    </a:lnTo>
                    <a:lnTo>
                      <a:pt x="125" y="171"/>
                    </a:lnTo>
                    <a:lnTo>
                      <a:pt x="127" y="166"/>
                    </a:lnTo>
                    <a:lnTo>
                      <a:pt x="129" y="161"/>
                    </a:lnTo>
                    <a:lnTo>
                      <a:pt x="130" y="155"/>
                    </a:lnTo>
                    <a:lnTo>
                      <a:pt x="131" y="150"/>
                    </a:lnTo>
                    <a:lnTo>
                      <a:pt x="132" y="145"/>
                    </a:lnTo>
                    <a:lnTo>
                      <a:pt x="132" y="140"/>
                    </a:lnTo>
                    <a:lnTo>
                      <a:pt x="132" y="134"/>
                    </a:lnTo>
                    <a:lnTo>
                      <a:pt x="132" y="129"/>
                    </a:lnTo>
                    <a:lnTo>
                      <a:pt x="131" y="124"/>
                    </a:lnTo>
                    <a:lnTo>
                      <a:pt x="130" y="118"/>
                    </a:lnTo>
                    <a:lnTo>
                      <a:pt x="129" y="113"/>
                    </a:lnTo>
                    <a:lnTo>
                      <a:pt x="127" y="108"/>
                    </a:lnTo>
                    <a:lnTo>
                      <a:pt x="126" y="102"/>
                    </a:lnTo>
                    <a:lnTo>
                      <a:pt x="123" y="97"/>
                    </a:lnTo>
                    <a:lnTo>
                      <a:pt x="121" y="92"/>
                    </a:lnTo>
                    <a:lnTo>
                      <a:pt x="118" y="87"/>
                    </a:lnTo>
                    <a:lnTo>
                      <a:pt x="115" y="82"/>
                    </a:lnTo>
                    <a:lnTo>
                      <a:pt x="111" y="77"/>
                    </a:lnTo>
                    <a:lnTo>
                      <a:pt x="108" y="72"/>
                    </a:lnTo>
                    <a:lnTo>
                      <a:pt x="104" y="67"/>
                    </a:lnTo>
                    <a:lnTo>
                      <a:pt x="100" y="62"/>
                    </a:lnTo>
                    <a:lnTo>
                      <a:pt x="96" y="57"/>
                    </a:lnTo>
                    <a:lnTo>
                      <a:pt x="91" y="53"/>
                    </a:lnTo>
                    <a:lnTo>
                      <a:pt x="86" y="48"/>
                    </a:lnTo>
                    <a:lnTo>
                      <a:pt x="81" y="44"/>
                    </a:lnTo>
                    <a:lnTo>
                      <a:pt x="76" y="40"/>
                    </a:lnTo>
                    <a:lnTo>
                      <a:pt x="71" y="35"/>
                    </a:lnTo>
                    <a:lnTo>
                      <a:pt x="65" y="31"/>
                    </a:lnTo>
                    <a:lnTo>
                      <a:pt x="59" y="27"/>
                    </a:lnTo>
                    <a:lnTo>
                      <a:pt x="53" y="24"/>
                    </a:lnTo>
                    <a:lnTo>
                      <a:pt x="47" y="20"/>
                    </a:lnTo>
                    <a:lnTo>
                      <a:pt x="41" y="17"/>
                    </a:lnTo>
                    <a:lnTo>
                      <a:pt x="34" y="14"/>
                    </a:lnTo>
                    <a:lnTo>
                      <a:pt x="28" y="10"/>
                    </a:lnTo>
                    <a:lnTo>
                      <a:pt x="21" y="8"/>
                    </a:lnTo>
                    <a:lnTo>
                      <a:pt x="14" y="5"/>
                    </a:lnTo>
                    <a:lnTo>
                      <a:pt x="7" y="2"/>
                    </a:lnTo>
                    <a:lnTo>
                      <a:pt x="0" y="0"/>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grpSp>
      <p:pic>
        <p:nvPicPr>
          <p:cNvPr id="28675" name="Picture 4" descr="CNS-place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400" y="198438"/>
            <a:ext cx="102235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Højrepil 96"/>
          <p:cNvSpPr>
            <a:spLocks noChangeArrowheads="1"/>
          </p:cNvSpPr>
          <p:nvPr/>
        </p:nvSpPr>
        <p:spPr bwMode="auto">
          <a:xfrm>
            <a:off x="3338513" y="749300"/>
            <a:ext cx="1138237" cy="168275"/>
          </a:xfrm>
          <a:prstGeom prst="rightArrow">
            <a:avLst>
              <a:gd name="adj1" fmla="val 50000"/>
              <a:gd name="adj2" fmla="val 45846"/>
            </a:avLst>
          </a:prstGeom>
          <a:solidFill>
            <a:srgbClr val="FF0066"/>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buFontTx/>
              <a:buNone/>
            </a:pPr>
            <a:endParaRPr lang="en-US" altLang="en-US" sz="2400"/>
          </a:p>
        </p:txBody>
      </p:sp>
      <p:sp>
        <p:nvSpPr>
          <p:cNvPr id="28677" name="Text Box 95"/>
          <p:cNvSpPr txBox="1">
            <a:spLocks noChangeArrowheads="1"/>
          </p:cNvSpPr>
          <p:nvPr/>
        </p:nvSpPr>
        <p:spPr bwMode="auto">
          <a:xfrm>
            <a:off x="377825" y="191135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30000"/>
              </a:spcBef>
              <a:buFont typeface="Wingdings" pitchFamily="2" charset="2"/>
              <a:buNone/>
            </a:pPr>
            <a:r>
              <a:rPr lang="da-DK" altLang="en-US" sz="2400" b="0"/>
              <a:t>smerte-signal</a:t>
            </a:r>
          </a:p>
        </p:txBody>
      </p:sp>
      <p:sp>
        <p:nvSpPr>
          <p:cNvPr id="28678" name="Text Box 96"/>
          <p:cNvSpPr txBox="1">
            <a:spLocks noChangeArrowheads="1"/>
          </p:cNvSpPr>
          <p:nvPr/>
        </p:nvSpPr>
        <p:spPr bwMode="auto">
          <a:xfrm>
            <a:off x="4708525" y="1906588"/>
            <a:ext cx="308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50000"/>
              </a:spcBef>
              <a:buFontTx/>
              <a:buNone/>
            </a:pPr>
            <a:r>
              <a:rPr lang="da-DK" altLang="en-US" sz="2400"/>
              <a:t>smerte-opfattelse</a:t>
            </a:r>
          </a:p>
        </p:txBody>
      </p:sp>
      <p:sp>
        <p:nvSpPr>
          <p:cNvPr id="28679" name="Text Box 97"/>
          <p:cNvSpPr txBox="1">
            <a:spLocks noChangeArrowheads="1"/>
          </p:cNvSpPr>
          <p:nvPr/>
        </p:nvSpPr>
        <p:spPr bwMode="auto">
          <a:xfrm>
            <a:off x="860425" y="3016250"/>
            <a:ext cx="14890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30000"/>
              </a:spcBef>
              <a:buFont typeface="Wingdings" pitchFamily="2" charset="2"/>
              <a:buChar char="Ø"/>
            </a:pPr>
            <a:r>
              <a:rPr lang="da-DK" altLang="en-US" sz="2400" b="0" dirty="0"/>
              <a:t> diskus</a:t>
            </a:r>
          </a:p>
          <a:p>
            <a:pPr>
              <a:spcBef>
                <a:spcPct val="30000"/>
              </a:spcBef>
              <a:buFont typeface="Wingdings" pitchFamily="2" charset="2"/>
              <a:buChar char="Ø"/>
            </a:pPr>
            <a:r>
              <a:rPr lang="da-DK" altLang="en-US" sz="2400" b="0" dirty="0"/>
              <a:t> andet      </a:t>
            </a:r>
          </a:p>
        </p:txBody>
      </p:sp>
      <p:sp>
        <p:nvSpPr>
          <p:cNvPr id="28680" name="Rectangle 98"/>
          <p:cNvSpPr>
            <a:spLocks noChangeArrowheads="1"/>
          </p:cNvSpPr>
          <p:nvPr/>
        </p:nvSpPr>
        <p:spPr bwMode="auto">
          <a:xfrm>
            <a:off x="795338" y="2979738"/>
            <a:ext cx="1598612" cy="1092200"/>
          </a:xfrm>
          <a:prstGeom prst="rect">
            <a:avLst/>
          </a:prstGeom>
          <a:noFill/>
          <a:ln w="19050" cap="rnd" algn="ctr">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400"/>
          </a:p>
        </p:txBody>
      </p:sp>
      <p:sp>
        <p:nvSpPr>
          <p:cNvPr id="28687" name="Text Box 99"/>
          <p:cNvSpPr txBox="1">
            <a:spLocks noChangeArrowheads="1"/>
          </p:cNvSpPr>
          <p:nvPr/>
        </p:nvSpPr>
        <p:spPr bwMode="auto">
          <a:xfrm>
            <a:off x="390525" y="5440363"/>
            <a:ext cx="2062163" cy="841375"/>
          </a:xfrm>
          <a:prstGeom prst="rect">
            <a:avLst/>
          </a:prstGeom>
          <a:noFill/>
          <a:ln w="19050" cap="rnd" algn="ctr">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ctr">
              <a:spcBef>
                <a:spcPct val="50000"/>
              </a:spcBef>
              <a:buFontTx/>
              <a:buNone/>
            </a:pPr>
            <a:r>
              <a:rPr lang="da-DK" altLang="en-US" sz="2400" b="0"/>
              <a:t>muskel-spændinger</a:t>
            </a:r>
          </a:p>
        </p:txBody>
      </p:sp>
      <p:sp>
        <p:nvSpPr>
          <p:cNvPr id="28688" name="Freeform 100"/>
          <p:cNvSpPr>
            <a:spLocks/>
          </p:cNvSpPr>
          <p:nvPr/>
        </p:nvSpPr>
        <p:spPr bwMode="auto">
          <a:xfrm rot="689012">
            <a:off x="2014538" y="4264819"/>
            <a:ext cx="112712" cy="919955"/>
          </a:xfrm>
          <a:custGeom>
            <a:avLst/>
            <a:gdLst>
              <a:gd name="T0" fmla="*/ 0 w 71"/>
              <a:gd name="T1" fmla="*/ 0 h 779"/>
              <a:gd name="T2" fmla="*/ 2147483647 w 71"/>
              <a:gd name="T3" fmla="*/ 2147483647 h 779"/>
              <a:gd name="T4" fmla="*/ 2147483647 w 71"/>
              <a:gd name="T5" fmla="*/ 2147483647 h 779"/>
              <a:gd name="T6" fmla="*/ 0 60000 65536"/>
              <a:gd name="T7" fmla="*/ 0 60000 65536"/>
              <a:gd name="T8" fmla="*/ 0 60000 65536"/>
              <a:gd name="T9" fmla="*/ 0 w 71"/>
              <a:gd name="T10" fmla="*/ 0 h 779"/>
              <a:gd name="T11" fmla="*/ 71 w 71"/>
              <a:gd name="T12" fmla="*/ 779 h 779"/>
            </a:gdLst>
            <a:ahLst/>
            <a:cxnLst>
              <a:cxn ang="T6">
                <a:pos x="T0" y="T1"/>
              </a:cxn>
              <a:cxn ang="T7">
                <a:pos x="T2" y="T3"/>
              </a:cxn>
              <a:cxn ang="T8">
                <a:pos x="T4" y="T5"/>
              </a:cxn>
            </a:cxnLst>
            <a:rect l="T9" t="T10" r="T11" b="T12"/>
            <a:pathLst>
              <a:path w="71" h="779">
                <a:moveTo>
                  <a:pt x="0" y="0"/>
                </a:moveTo>
                <a:cubicBezTo>
                  <a:pt x="34" y="124"/>
                  <a:pt x="69" y="249"/>
                  <a:pt x="70" y="379"/>
                </a:cubicBezTo>
                <a:cubicBezTo>
                  <a:pt x="71" y="509"/>
                  <a:pt x="39" y="644"/>
                  <a:pt x="7" y="779"/>
                </a:cubicBezTo>
              </a:path>
            </a:pathLst>
          </a:custGeom>
          <a:noFill/>
          <a:ln w="76200" cap="rnd" cmpd="sng">
            <a:solidFill>
              <a:srgbClr val="CC00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01477" name="Freeform 101"/>
          <p:cNvSpPr>
            <a:spLocks/>
          </p:cNvSpPr>
          <p:nvPr/>
        </p:nvSpPr>
        <p:spPr bwMode="auto">
          <a:xfrm flipH="1">
            <a:off x="439738" y="2400300"/>
            <a:ext cx="112712" cy="2789238"/>
          </a:xfrm>
          <a:custGeom>
            <a:avLst/>
            <a:gdLst>
              <a:gd name="T0" fmla="*/ 0 w 71"/>
              <a:gd name="T1" fmla="*/ 0 h 779"/>
              <a:gd name="T2" fmla="*/ 2147483647 w 71"/>
              <a:gd name="T3" fmla="*/ 2147483647 h 779"/>
              <a:gd name="T4" fmla="*/ 2147483647 w 71"/>
              <a:gd name="T5" fmla="*/ 2147483647 h 779"/>
              <a:gd name="T6" fmla="*/ 0 60000 65536"/>
              <a:gd name="T7" fmla="*/ 0 60000 65536"/>
              <a:gd name="T8" fmla="*/ 0 60000 65536"/>
              <a:gd name="T9" fmla="*/ 0 w 71"/>
              <a:gd name="T10" fmla="*/ 0 h 779"/>
              <a:gd name="T11" fmla="*/ 71 w 71"/>
              <a:gd name="T12" fmla="*/ 779 h 779"/>
            </a:gdLst>
            <a:ahLst/>
            <a:cxnLst>
              <a:cxn ang="T6">
                <a:pos x="T0" y="T1"/>
              </a:cxn>
              <a:cxn ang="T7">
                <a:pos x="T2" y="T3"/>
              </a:cxn>
              <a:cxn ang="T8">
                <a:pos x="T4" y="T5"/>
              </a:cxn>
            </a:cxnLst>
            <a:rect l="T9" t="T10" r="T11" b="T12"/>
            <a:pathLst>
              <a:path w="71" h="779">
                <a:moveTo>
                  <a:pt x="0" y="0"/>
                </a:moveTo>
                <a:cubicBezTo>
                  <a:pt x="34" y="124"/>
                  <a:pt x="69" y="249"/>
                  <a:pt x="70" y="379"/>
                </a:cubicBezTo>
                <a:cubicBezTo>
                  <a:pt x="71" y="509"/>
                  <a:pt x="39" y="644"/>
                  <a:pt x="7" y="779"/>
                </a:cubicBezTo>
              </a:path>
            </a:pathLst>
          </a:custGeom>
          <a:noFill/>
          <a:ln w="76200" cap="rnd" cmpd="sng">
            <a:solidFill>
              <a:srgbClr val="CC00FF"/>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01478" name="Oval 102"/>
          <p:cNvSpPr>
            <a:spLocks noChangeArrowheads="1"/>
          </p:cNvSpPr>
          <p:nvPr/>
        </p:nvSpPr>
        <p:spPr bwMode="auto">
          <a:xfrm>
            <a:off x="4408488" y="1662113"/>
            <a:ext cx="3411537" cy="1014412"/>
          </a:xfrm>
          <a:prstGeom prst="ellipse">
            <a:avLst/>
          </a:prstGeom>
          <a:noFill/>
          <a:ln w="57150" cap="rnd" algn="ctr">
            <a:solidFill>
              <a:srgbClr val="CC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400"/>
          </a:p>
        </p:txBody>
      </p:sp>
      <p:sp>
        <p:nvSpPr>
          <p:cNvPr id="67597" name="Tekstboks 119"/>
          <p:cNvSpPr txBox="1">
            <a:spLocks noChangeArrowheads="1"/>
          </p:cNvSpPr>
          <p:nvPr/>
        </p:nvSpPr>
        <p:spPr bwMode="auto">
          <a:xfrm>
            <a:off x="3581400" y="3038475"/>
            <a:ext cx="6227763"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spcAft>
                <a:spcPts val="600"/>
              </a:spcAft>
              <a:buFontTx/>
              <a:buNone/>
            </a:pPr>
            <a:r>
              <a:rPr lang="da-DK" altLang="en-US" sz="2400" b="0" u="sng" dirty="0"/>
              <a:t>Skrue ned:</a:t>
            </a:r>
          </a:p>
          <a:p>
            <a:pPr eaLnBrk="1" hangingPunct="1">
              <a:spcBef>
                <a:spcPct val="0"/>
              </a:spcBef>
              <a:spcAft>
                <a:spcPts val="600"/>
              </a:spcAft>
            </a:pPr>
            <a:r>
              <a:rPr lang="da-DK" altLang="en-US" sz="2400" b="0" dirty="0"/>
              <a:t>  Tillid til ryggen</a:t>
            </a:r>
          </a:p>
          <a:p>
            <a:pPr eaLnBrk="1" hangingPunct="1">
              <a:spcBef>
                <a:spcPct val="0"/>
              </a:spcBef>
            </a:pPr>
            <a:r>
              <a:rPr lang="da-DK" altLang="en-US" sz="2400" b="0" dirty="0"/>
              <a:t>  Forstå at den ikke går i stykker</a:t>
            </a:r>
          </a:p>
          <a:p>
            <a:pPr eaLnBrk="1" hangingPunct="1">
              <a:spcBef>
                <a:spcPct val="0"/>
              </a:spcBef>
              <a:spcAft>
                <a:spcPts val="600"/>
              </a:spcAft>
              <a:buFontTx/>
              <a:buNone/>
            </a:pPr>
            <a:r>
              <a:rPr lang="da-DK" altLang="en-US" sz="2400" b="0" dirty="0"/>
              <a:t>   ved fysiske belastninger</a:t>
            </a:r>
          </a:p>
          <a:p>
            <a:pPr eaLnBrk="1" hangingPunct="1">
              <a:spcBef>
                <a:spcPct val="0"/>
              </a:spcBef>
            </a:pPr>
            <a:endParaRPr lang="da-DK" altLang="en-US" sz="2400" b="0" dirty="0"/>
          </a:p>
          <a:p>
            <a:pPr eaLnBrk="1" hangingPunct="1">
              <a:spcBef>
                <a:spcPct val="0"/>
              </a:spcBef>
              <a:spcAft>
                <a:spcPts val="600"/>
              </a:spcAft>
              <a:buFontTx/>
              <a:buNone/>
            </a:pPr>
            <a:r>
              <a:rPr lang="da-DK" altLang="en-US" sz="2400" b="0" u="sng" dirty="0"/>
              <a:t>Skrue op:</a:t>
            </a:r>
          </a:p>
          <a:p>
            <a:pPr eaLnBrk="1" hangingPunct="1">
              <a:spcBef>
                <a:spcPct val="0"/>
              </a:spcBef>
              <a:spcAft>
                <a:spcPts val="600"/>
              </a:spcAft>
            </a:pPr>
            <a:r>
              <a:rPr lang="da-DK" altLang="en-US" sz="2400" b="0" dirty="0"/>
              <a:t>  Unødig fokusering  /  utryghed</a:t>
            </a:r>
          </a:p>
          <a:p>
            <a:pPr eaLnBrk="1" hangingPunct="1">
              <a:spcBef>
                <a:spcPct val="0"/>
              </a:spcBef>
              <a:spcAft>
                <a:spcPts val="600"/>
              </a:spcAft>
            </a:pPr>
            <a:r>
              <a:rPr lang="da-DK" altLang="en-US" sz="2400" b="0" dirty="0"/>
              <a:t>  Stadig tro på at en ny </a:t>
            </a:r>
            <a:r>
              <a:rPr lang="da-DK" altLang="en-US" sz="2400" b="0" dirty="0" err="1"/>
              <a:t>beh</a:t>
            </a:r>
            <a:r>
              <a:rPr lang="da-DK" altLang="en-US" sz="2400" b="0" dirty="0"/>
              <a:t>. hjælper</a:t>
            </a:r>
          </a:p>
        </p:txBody>
      </p:sp>
      <p:sp>
        <p:nvSpPr>
          <p:cNvPr id="28685" name="TextBox 78"/>
          <p:cNvSpPr txBox="1">
            <a:spLocks noChangeArrowheads="1"/>
          </p:cNvSpPr>
          <p:nvPr/>
        </p:nvSpPr>
        <p:spPr bwMode="auto">
          <a:xfrm>
            <a:off x="6843713" y="111125"/>
            <a:ext cx="2051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r" eaLnBrk="1" hangingPunct="1">
              <a:spcBef>
                <a:spcPct val="0"/>
              </a:spcBef>
              <a:buFontTx/>
              <a:buNone/>
            </a:pPr>
            <a:r>
              <a:rPr lang="da-DK" altLang="en-US" sz="1800" b="0" i="1">
                <a:solidFill>
                  <a:srgbClr val="7030A0"/>
                </a:solidFill>
              </a:rPr>
              <a:t>smerte-opfattelsen</a:t>
            </a:r>
          </a:p>
        </p:txBody>
      </p:sp>
      <p:sp>
        <p:nvSpPr>
          <p:cNvPr id="104" name="Højrepil 96"/>
          <p:cNvSpPr>
            <a:spLocks noChangeArrowheads="1"/>
          </p:cNvSpPr>
          <p:nvPr/>
        </p:nvSpPr>
        <p:spPr bwMode="auto">
          <a:xfrm>
            <a:off x="3343275" y="695325"/>
            <a:ext cx="1138238" cy="285750"/>
          </a:xfrm>
          <a:prstGeom prst="rightArrow">
            <a:avLst>
              <a:gd name="adj1" fmla="val 50000"/>
              <a:gd name="adj2" fmla="val 46067"/>
            </a:avLst>
          </a:prstGeom>
          <a:solidFill>
            <a:srgbClr val="FF0066"/>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buFontTx/>
              <a:buNone/>
            </a:pPr>
            <a:endParaRPr lang="en-US" altLang="en-US" sz="2400"/>
          </a:p>
        </p:txBody>
      </p:sp>
      <p:cxnSp>
        <p:nvCxnSpPr>
          <p:cNvPr id="5" name="Lige pilforbindelse 4">
            <a:extLst>
              <a:ext uri="{FF2B5EF4-FFF2-40B4-BE49-F238E27FC236}">
                <a16:creationId xmlns:a16="http://schemas.microsoft.com/office/drawing/2014/main" id="{791E5816-80CC-419E-B556-CD04E068485E}"/>
              </a:ext>
            </a:extLst>
          </p:cNvPr>
          <p:cNvCxnSpPr>
            <a:cxnSpLocks/>
          </p:cNvCxnSpPr>
          <p:nvPr/>
        </p:nvCxnSpPr>
        <p:spPr bwMode="auto">
          <a:xfrm flipV="1">
            <a:off x="1959967" y="2363788"/>
            <a:ext cx="0" cy="457200"/>
          </a:xfrm>
          <a:prstGeom prst="straightConnector1">
            <a:avLst/>
          </a:prstGeom>
          <a:solidFill>
            <a:schemeClr val="accent1"/>
          </a:solidFill>
          <a:ln w="76200" cap="flat" cmpd="sng" algn="ctr">
            <a:solidFill>
              <a:srgbClr val="CC00FF"/>
            </a:solidFill>
            <a:prstDash val="solid"/>
            <a:round/>
            <a:headEnd type="none" w="med" len="med"/>
            <a:tailEnd type="triangle"/>
          </a:ln>
          <a:effectLst/>
        </p:spPr>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1477"/>
                                        </p:tgtEl>
                                        <p:attrNameLst>
                                          <p:attrName>style.visibility</p:attrName>
                                        </p:attrNameLst>
                                      </p:cBhvr>
                                      <p:to>
                                        <p:strVal val="visible"/>
                                      </p:to>
                                    </p:set>
                                    <p:animEffect transition="in" filter="wipe(down)">
                                      <p:cBhvr>
                                        <p:cTn id="7" dur="1500"/>
                                        <p:tgtEl>
                                          <p:spTgt spid="101477"/>
                                        </p:tgtEl>
                                      </p:cBhvr>
                                    </p:animEffect>
                                  </p:childTnLst>
                                </p:cTn>
                              </p:par>
                            </p:childTnLst>
                          </p:cTn>
                        </p:par>
                        <p:par>
                          <p:cTn id="8" fill="hold" nodeType="afterGroup">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04"/>
                                        </p:tgtEl>
                                        <p:attrNameLst>
                                          <p:attrName>style.visibility</p:attrName>
                                        </p:attrNameLst>
                                      </p:cBhvr>
                                      <p:to>
                                        <p:strVal val="visible"/>
                                      </p:to>
                                    </p:set>
                                    <p:animEffect transition="in" filter="wipe(left)">
                                      <p:cBhvr>
                                        <p:cTn id="11" dur="1500"/>
                                        <p:tgtEl>
                                          <p:spTgt spid="10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01478"/>
                                        </p:tgtEl>
                                        <p:attrNameLst>
                                          <p:attrName>style.visibility</p:attrName>
                                        </p:attrNameLst>
                                      </p:cBhvr>
                                      <p:to>
                                        <p:strVal val="visible"/>
                                      </p:to>
                                    </p:set>
                                    <p:animEffect transition="in" filter="wheel(1)">
                                      <p:cBhvr>
                                        <p:cTn id="16" dur="750"/>
                                        <p:tgtEl>
                                          <p:spTgt spid="1014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7597">
                                            <p:txEl>
                                              <p:pRg st="0" end="0"/>
                                            </p:txEl>
                                          </p:spTgt>
                                        </p:tgtEl>
                                        <p:attrNameLst>
                                          <p:attrName>style.visibility</p:attrName>
                                        </p:attrNameLst>
                                      </p:cBhvr>
                                      <p:to>
                                        <p:strVal val="visible"/>
                                      </p:to>
                                    </p:set>
                                    <p:animEffect transition="in" filter="fade">
                                      <p:cBhvr>
                                        <p:cTn id="21" dur="1000"/>
                                        <p:tgtEl>
                                          <p:spTgt spid="6759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7597">
                                            <p:txEl>
                                              <p:pRg st="1" end="1"/>
                                            </p:txEl>
                                          </p:spTgt>
                                        </p:tgtEl>
                                        <p:attrNameLst>
                                          <p:attrName>style.visibility</p:attrName>
                                        </p:attrNameLst>
                                      </p:cBhvr>
                                      <p:to>
                                        <p:strVal val="visible"/>
                                      </p:to>
                                    </p:set>
                                    <p:animEffect transition="in" filter="fade">
                                      <p:cBhvr>
                                        <p:cTn id="24" dur="1000"/>
                                        <p:tgtEl>
                                          <p:spTgt spid="67597">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7597">
                                            <p:txEl>
                                              <p:pRg st="2" end="2"/>
                                            </p:txEl>
                                          </p:spTgt>
                                        </p:tgtEl>
                                        <p:attrNameLst>
                                          <p:attrName>style.visibility</p:attrName>
                                        </p:attrNameLst>
                                      </p:cBhvr>
                                      <p:to>
                                        <p:strVal val="visible"/>
                                      </p:to>
                                    </p:set>
                                    <p:animEffect transition="in" filter="fade">
                                      <p:cBhvr>
                                        <p:cTn id="27" dur="1000"/>
                                        <p:tgtEl>
                                          <p:spTgt spid="67597">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7597">
                                            <p:txEl>
                                              <p:pRg st="3" end="3"/>
                                            </p:txEl>
                                          </p:spTgt>
                                        </p:tgtEl>
                                        <p:attrNameLst>
                                          <p:attrName>style.visibility</p:attrName>
                                        </p:attrNameLst>
                                      </p:cBhvr>
                                      <p:to>
                                        <p:strVal val="visible"/>
                                      </p:to>
                                    </p:set>
                                    <p:animEffect transition="in" filter="fade">
                                      <p:cBhvr>
                                        <p:cTn id="30" dur="1000"/>
                                        <p:tgtEl>
                                          <p:spTgt spid="6759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67597">
                                            <p:txEl>
                                              <p:pRg st="5" end="5"/>
                                            </p:txEl>
                                          </p:spTgt>
                                        </p:tgtEl>
                                        <p:attrNameLst>
                                          <p:attrName>style.visibility</p:attrName>
                                        </p:attrNameLst>
                                      </p:cBhvr>
                                      <p:to>
                                        <p:strVal val="visible"/>
                                      </p:to>
                                    </p:set>
                                    <p:animEffect transition="in" filter="fade">
                                      <p:cBhvr>
                                        <p:cTn id="35" dur="1000"/>
                                        <p:tgtEl>
                                          <p:spTgt spid="67597">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7597">
                                            <p:txEl>
                                              <p:pRg st="6" end="6"/>
                                            </p:txEl>
                                          </p:spTgt>
                                        </p:tgtEl>
                                        <p:attrNameLst>
                                          <p:attrName>style.visibility</p:attrName>
                                        </p:attrNameLst>
                                      </p:cBhvr>
                                      <p:to>
                                        <p:strVal val="visible"/>
                                      </p:to>
                                    </p:set>
                                    <p:animEffect transition="in" filter="fade">
                                      <p:cBhvr>
                                        <p:cTn id="38" dur="1000"/>
                                        <p:tgtEl>
                                          <p:spTgt spid="67597">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7597">
                                            <p:txEl>
                                              <p:pRg st="7" end="7"/>
                                            </p:txEl>
                                          </p:spTgt>
                                        </p:tgtEl>
                                        <p:attrNameLst>
                                          <p:attrName>style.visibility</p:attrName>
                                        </p:attrNameLst>
                                      </p:cBhvr>
                                      <p:to>
                                        <p:strVal val="visible"/>
                                      </p:to>
                                    </p:set>
                                    <p:animEffect transition="in" filter="fade">
                                      <p:cBhvr>
                                        <p:cTn id="41" dur="1000"/>
                                        <p:tgtEl>
                                          <p:spTgt spid="675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7" grpId="0" animBg="1"/>
      <p:bldP spid="101478" grpId="0" animBg="1"/>
      <p:bldP spid="10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422275" y="479425"/>
            <a:ext cx="3273425"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50000"/>
              </a:spcBef>
              <a:buFontTx/>
              <a:buNone/>
            </a:pPr>
            <a:r>
              <a:rPr lang="da-DK" altLang="en-US" sz="2400" b="0"/>
              <a:t>Ang. det med </a:t>
            </a:r>
            <a:r>
              <a:rPr lang="da-DK" altLang="en-US" sz="2400" b="0" i="1"/>
              <a:t>’Tillid til ryggen’:  </a:t>
            </a:r>
          </a:p>
          <a:p>
            <a:pPr eaLnBrk="1" hangingPunct="1">
              <a:spcBef>
                <a:spcPct val="50000"/>
              </a:spcBef>
              <a:buFontTx/>
              <a:buNone/>
            </a:pPr>
            <a:r>
              <a:rPr lang="da-DK" altLang="en-US" sz="2400" b="0"/>
              <a:t>Dét er umuligt at få, hvis man – mere eller mindre – har dette billede af, hvad der foregår i ryggen.</a:t>
            </a:r>
          </a:p>
          <a:p>
            <a:pPr eaLnBrk="1" hangingPunct="1">
              <a:spcBef>
                <a:spcPct val="50000"/>
              </a:spcBef>
              <a:buFontTx/>
              <a:buNone/>
            </a:pPr>
            <a:r>
              <a:rPr lang="da-DK" altLang="en-US" sz="2400" b="0"/>
              <a:t>Det billede vi har i hovedet påvirker den måde vi bruger ryggen på.</a:t>
            </a:r>
          </a:p>
          <a:p>
            <a:pPr eaLnBrk="1" hangingPunct="1">
              <a:spcBef>
                <a:spcPct val="50000"/>
              </a:spcBef>
              <a:buFontTx/>
              <a:buNone/>
            </a:pPr>
            <a:r>
              <a:rPr lang="da-DK" altLang="en-US" sz="2400" b="0"/>
              <a:t>Har man dette billede vil man bevæge sig som ‘at gå på tynd is.’</a:t>
            </a:r>
          </a:p>
        </p:txBody>
      </p:sp>
      <p:pic>
        <p:nvPicPr>
          <p:cNvPr id="296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7938"/>
            <a:ext cx="51276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78"/>
          <p:cNvSpPr txBox="1">
            <a:spLocks noChangeArrowheads="1"/>
          </p:cNvSpPr>
          <p:nvPr/>
        </p:nvSpPr>
        <p:spPr bwMode="auto">
          <a:xfrm>
            <a:off x="6472238" y="111125"/>
            <a:ext cx="242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r" eaLnBrk="1" hangingPunct="1">
              <a:spcBef>
                <a:spcPct val="0"/>
              </a:spcBef>
              <a:buFontTx/>
              <a:buNone/>
            </a:pPr>
            <a:r>
              <a:rPr lang="da-DK" altLang="en-US" sz="1800" b="0" i="1">
                <a:solidFill>
                  <a:srgbClr val="7030A0"/>
                </a:solidFill>
              </a:rPr>
              <a:t>smerte-opfattelsen</a:t>
            </a:r>
          </a:p>
        </p:txBody>
      </p:sp>
      <p:sp>
        <p:nvSpPr>
          <p:cNvPr id="29701" name="Tekstboks 2"/>
          <p:cNvSpPr txBox="1">
            <a:spLocks noChangeArrowheads="1"/>
          </p:cNvSpPr>
          <p:nvPr/>
        </p:nvSpPr>
        <p:spPr bwMode="auto">
          <a:xfrm>
            <a:off x="4327525" y="6299200"/>
            <a:ext cx="3184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1200"/>
              <a:t>[med tilladelse fra ‘Aage Indahl:  Når Ryggen Krangler,’ Valdisholm Forlag]</a:t>
            </a:r>
            <a:endParaRPr lang="en-US" altLang="en-US"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kstboks 3"/>
          <p:cNvSpPr txBox="1">
            <a:spLocks noChangeArrowheads="1"/>
          </p:cNvSpPr>
          <p:nvPr/>
        </p:nvSpPr>
        <p:spPr bwMode="auto">
          <a:xfrm>
            <a:off x="736600" y="906463"/>
            <a:ext cx="7442200" cy="617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spcAft>
                <a:spcPts val="600"/>
              </a:spcAft>
              <a:buFontTx/>
              <a:buNone/>
            </a:pPr>
            <a:r>
              <a:rPr lang="da-DK" altLang="en-US" sz="2400" b="0" dirty="0"/>
              <a:t>Èn ”effektiv” måde at få et skræk-præget billede af, hvad der sker i ryggen, er at bruge ordet ”slidgigt.”  Dét er </a:t>
            </a:r>
            <a:r>
              <a:rPr lang="da-DK" altLang="en-US" sz="2400" b="0" i="1" u="sng" dirty="0"/>
              <a:t>ikke</a:t>
            </a:r>
            <a:r>
              <a:rPr lang="da-DK" altLang="en-US" sz="2400" b="0" dirty="0"/>
              <a:t> et korrekt ord for de forandringer man ser i diskus ved røntgen og MR-skanning.  Det ligner det man ser ved slidgigt i knæ og hofter,  men i ryggen bidrager ‘slid’ ikke til disse forandringer  -  og bl.a. af dén grund er navnet selvflg. forkert.</a:t>
            </a:r>
          </a:p>
          <a:p>
            <a:pPr eaLnBrk="1" hangingPunct="1">
              <a:spcBef>
                <a:spcPct val="0"/>
              </a:spcBef>
              <a:spcAft>
                <a:spcPts val="800"/>
              </a:spcAft>
              <a:buFontTx/>
              <a:buNone/>
            </a:pPr>
            <a:r>
              <a:rPr lang="da-DK" altLang="en-US" sz="2400" b="0" dirty="0"/>
              <a:t>Og især er det uheldigt, fordi ordet naturligt vil mane til forsigtighed.  </a:t>
            </a:r>
            <a:r>
              <a:rPr lang="da-DK" altLang="en-US" sz="2400" b="0" i="1" dirty="0"/>
              <a:t>”Hvis ‘slid’ giver mig rygsmerter, så vil jeg da ikke belaste mig fysisk.”</a:t>
            </a:r>
          </a:p>
          <a:p>
            <a:pPr eaLnBrk="1" hangingPunct="1">
              <a:spcBef>
                <a:spcPct val="0"/>
              </a:spcBef>
              <a:spcAft>
                <a:spcPts val="800"/>
              </a:spcAft>
              <a:buFontTx/>
              <a:buNone/>
            </a:pPr>
            <a:r>
              <a:rPr lang="da-DK" altLang="en-US" sz="2400" b="0" dirty="0"/>
              <a:t>Men en sådan holdning er en rigtig dårlig idé !</a:t>
            </a:r>
          </a:p>
          <a:p>
            <a:pPr eaLnBrk="1" hangingPunct="1">
              <a:spcBef>
                <a:spcPct val="0"/>
              </a:spcBef>
              <a:spcAft>
                <a:spcPts val="800"/>
              </a:spcAft>
              <a:buFontTx/>
              <a:buNone/>
            </a:pPr>
            <a:endParaRPr lang="da-DK" altLang="en-US" sz="2400" b="0" dirty="0"/>
          </a:p>
          <a:p>
            <a:pPr eaLnBrk="1" hangingPunct="1">
              <a:spcBef>
                <a:spcPct val="0"/>
              </a:spcBef>
              <a:spcAft>
                <a:spcPts val="600"/>
              </a:spcAft>
              <a:buFontTx/>
              <a:buNone/>
            </a:pPr>
            <a:endParaRPr lang="da-DK" altLang="en-US" sz="2400" b="0" dirty="0"/>
          </a:p>
          <a:p>
            <a:pPr eaLnBrk="1" hangingPunct="1">
              <a:spcBef>
                <a:spcPct val="0"/>
              </a:spcBef>
              <a:spcAft>
                <a:spcPts val="600"/>
              </a:spcAft>
              <a:buFontTx/>
              <a:buNone/>
            </a:pPr>
            <a:endParaRPr lang="da-DK" altLang="en-US" sz="2400" b="0" dirty="0"/>
          </a:p>
          <a:p>
            <a:pPr eaLnBrk="1" hangingPunct="1">
              <a:spcBef>
                <a:spcPct val="0"/>
              </a:spcBef>
              <a:spcAft>
                <a:spcPts val="600"/>
              </a:spcAft>
              <a:buFontTx/>
              <a:buNone/>
            </a:pPr>
            <a:endParaRPr lang="en-US" altLang="en-US" sz="2400" b="0" dirty="0"/>
          </a:p>
        </p:txBody>
      </p:sp>
      <p:grpSp>
        <p:nvGrpSpPr>
          <p:cNvPr id="5" name="Gruppe 4"/>
          <p:cNvGrpSpPr>
            <a:grpSpLocks/>
          </p:cNvGrpSpPr>
          <p:nvPr/>
        </p:nvGrpSpPr>
        <p:grpSpPr bwMode="auto">
          <a:xfrm>
            <a:off x="6443663" y="1312863"/>
            <a:ext cx="1049337" cy="388937"/>
            <a:chOff x="1583267" y="4191000"/>
            <a:chExt cx="1049866" cy="389467"/>
          </a:xfrm>
        </p:grpSpPr>
        <p:cxnSp>
          <p:nvCxnSpPr>
            <p:cNvPr id="30724" name="Lige forbindelse 5"/>
            <p:cNvCxnSpPr>
              <a:cxnSpLocks noChangeShapeType="1"/>
            </p:cNvCxnSpPr>
            <p:nvPr/>
          </p:nvCxnSpPr>
          <p:spPr bwMode="auto">
            <a:xfrm>
              <a:off x="1583267" y="4191000"/>
              <a:ext cx="1049866" cy="389467"/>
            </a:xfrm>
            <a:prstGeom prst="line">
              <a:avLst/>
            </a:prstGeom>
            <a:noFill/>
            <a:ln w="57150" algn="ctr">
              <a:solidFill>
                <a:srgbClr val="FF0066"/>
              </a:solidFill>
              <a:round/>
              <a:headEnd/>
              <a:tailEnd/>
            </a:ln>
            <a:extLst>
              <a:ext uri="{909E8E84-426E-40DD-AFC4-6F175D3DCCD1}">
                <a14:hiddenFill xmlns:a14="http://schemas.microsoft.com/office/drawing/2010/main">
                  <a:noFill/>
                </a14:hiddenFill>
              </a:ext>
            </a:extLst>
          </p:spPr>
        </p:cxnSp>
        <p:cxnSp>
          <p:nvCxnSpPr>
            <p:cNvPr id="30725" name="Lige forbindelse 6"/>
            <p:cNvCxnSpPr>
              <a:cxnSpLocks noChangeShapeType="1"/>
            </p:cNvCxnSpPr>
            <p:nvPr/>
          </p:nvCxnSpPr>
          <p:spPr bwMode="auto">
            <a:xfrm flipV="1">
              <a:off x="1583267" y="4191000"/>
              <a:ext cx="1049866" cy="389467"/>
            </a:xfrm>
            <a:prstGeom prst="line">
              <a:avLst/>
            </a:prstGeom>
            <a:noFill/>
            <a:ln w="57150" algn="ctr">
              <a:solidFill>
                <a:srgbClr val="FF0066"/>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790575"/>
            <a:ext cx="83534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spcAft>
                <a:spcPct val="50000"/>
              </a:spcAft>
              <a:buFontTx/>
              <a:buNone/>
            </a:pPr>
            <a:r>
              <a:rPr lang="da-DK" altLang="en-US" sz="2400" b="0" dirty="0"/>
              <a:t>Det lyder måske så nemt, at man skal fokusere mindre.  Selvfølgeligt er det ikke let, men det har vist sig at være den bedste vej til at leve et aktivt liv trods smerterne.</a:t>
            </a:r>
          </a:p>
          <a:p>
            <a:pPr>
              <a:spcBef>
                <a:spcPct val="0"/>
              </a:spcBef>
              <a:spcAft>
                <a:spcPct val="50000"/>
              </a:spcAft>
              <a:buFontTx/>
              <a:buNone/>
            </a:pPr>
            <a:r>
              <a:rPr lang="da-DK" altLang="en-US" sz="2400" b="0" i="1" dirty="0"/>
              <a:t>Ligesom</a:t>
            </a:r>
            <a:r>
              <a:rPr lang="da-DK" altLang="en-US" sz="2400" b="0" dirty="0"/>
              <a:t>:  Du hører en mærkelig lyd i bilen.  Vi vil alle gribes af panik:  ”Nu går den nok snart i stå  –  jeg kommer for sent frem.”  Man </a:t>
            </a:r>
            <a:r>
              <a:rPr lang="da-DK" altLang="en-US" sz="2400" b="0" i="1" dirty="0"/>
              <a:t>fokuserer</a:t>
            </a:r>
            <a:r>
              <a:rPr lang="da-DK" altLang="en-US" sz="2400" b="0" dirty="0"/>
              <a:t> på lyden, - den skærer i ørerne på os!</a:t>
            </a:r>
          </a:p>
          <a:p>
            <a:pPr>
              <a:spcBef>
                <a:spcPct val="0"/>
              </a:spcBef>
              <a:spcAft>
                <a:spcPct val="50000"/>
              </a:spcAft>
              <a:buFontTx/>
              <a:buNone/>
            </a:pPr>
            <a:r>
              <a:rPr lang="da-DK" altLang="en-US" sz="2400" b="0" dirty="0"/>
              <a:t>Kører du ind på en tank og får at vide, at det ”bare” er en lidt løs kilerem, og at du sagtens kan køre videre i 1-2 uger,  så hører du ikke lyden nær så meget, men skruer måske blot op for musikken i bilen.</a:t>
            </a:r>
          </a:p>
          <a:p>
            <a:pPr>
              <a:spcBef>
                <a:spcPct val="0"/>
              </a:spcBef>
              <a:spcAft>
                <a:spcPct val="50000"/>
              </a:spcAft>
              <a:buFontTx/>
              <a:buNone/>
            </a:pPr>
            <a:r>
              <a:rPr lang="da-DK" altLang="en-US" sz="2400" b="0" dirty="0"/>
              <a:t>Dette fordi du har fået </a:t>
            </a:r>
            <a:r>
              <a:rPr lang="da-DK" altLang="en-US" sz="2400" b="0" i="1" dirty="0"/>
              <a:t>tillid</a:t>
            </a:r>
            <a:r>
              <a:rPr lang="da-DK" altLang="en-US" sz="2400" b="0" dirty="0"/>
              <a:t> til, at bilen nok skal kunne klare dine næste ture.</a:t>
            </a:r>
          </a:p>
          <a:p>
            <a:pPr>
              <a:spcBef>
                <a:spcPct val="0"/>
              </a:spcBef>
              <a:spcAft>
                <a:spcPct val="50000"/>
              </a:spcAft>
              <a:buFontTx/>
              <a:buNone/>
            </a:pPr>
            <a:endParaRPr lang="da-DK" altLang="en-US" sz="2400" b="0" dirty="0"/>
          </a:p>
        </p:txBody>
      </p:sp>
      <p:sp>
        <p:nvSpPr>
          <p:cNvPr id="31747" name="TextBox 78"/>
          <p:cNvSpPr txBox="1">
            <a:spLocks noChangeArrowheads="1"/>
          </p:cNvSpPr>
          <p:nvPr/>
        </p:nvSpPr>
        <p:spPr bwMode="auto">
          <a:xfrm>
            <a:off x="6472238" y="111125"/>
            <a:ext cx="242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r" eaLnBrk="1" hangingPunct="1">
              <a:spcBef>
                <a:spcPct val="0"/>
              </a:spcBef>
              <a:buFontTx/>
              <a:buNone/>
            </a:pPr>
            <a:r>
              <a:rPr lang="da-DK" altLang="en-US" sz="1800" b="0" i="1">
                <a:solidFill>
                  <a:srgbClr val="7030A0"/>
                </a:solidFill>
              </a:rPr>
              <a:t>smerte-opfattelsen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5255EA6-ABBE-4A94-9B7D-F8E2F0C83BAB}"/>
              </a:ext>
            </a:extLst>
          </p:cNvPr>
          <p:cNvSpPr/>
          <p:nvPr/>
        </p:nvSpPr>
        <p:spPr>
          <a:xfrm>
            <a:off x="590550" y="964079"/>
            <a:ext cx="8134350" cy="2123658"/>
          </a:xfrm>
          <a:prstGeom prst="rect">
            <a:avLst/>
          </a:prstGeom>
        </p:spPr>
        <p:txBody>
          <a:bodyPr wrap="square">
            <a:spAutoFit/>
          </a:bodyPr>
          <a:lstStyle/>
          <a:p>
            <a:pPr>
              <a:spcAft>
                <a:spcPct val="50000"/>
              </a:spcAft>
            </a:pPr>
            <a:r>
              <a:rPr lang="da-DK" altLang="en-US" b="0" dirty="0"/>
              <a:t>Man hører iblandt nogle sige efter forklaringer,  som dem i hele denne gennemgang, at  ”… der står, at jeg fejler ikke noget.”  </a:t>
            </a:r>
          </a:p>
          <a:p>
            <a:pPr>
              <a:spcAft>
                <a:spcPct val="50000"/>
              </a:spcAft>
            </a:pPr>
            <a:r>
              <a:rPr lang="da-DK" altLang="en-US" b="0" dirty="0"/>
              <a:t>Dét er også uheldigt.  Selvflg. er der et eller andet inde i ryggen, der gør ondt.  </a:t>
            </a:r>
          </a:p>
        </p:txBody>
      </p:sp>
      <p:sp>
        <p:nvSpPr>
          <p:cNvPr id="3" name="TextBox 78">
            <a:extLst>
              <a:ext uri="{FF2B5EF4-FFF2-40B4-BE49-F238E27FC236}">
                <a16:creationId xmlns:a16="http://schemas.microsoft.com/office/drawing/2014/main" id="{D784C286-FA46-4BEC-8D73-B3E2B1C65299}"/>
              </a:ext>
            </a:extLst>
          </p:cNvPr>
          <p:cNvSpPr txBox="1">
            <a:spLocks noChangeArrowheads="1"/>
          </p:cNvSpPr>
          <p:nvPr/>
        </p:nvSpPr>
        <p:spPr bwMode="auto">
          <a:xfrm>
            <a:off x="6472238" y="111125"/>
            <a:ext cx="242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r" eaLnBrk="1" hangingPunct="1">
              <a:spcBef>
                <a:spcPct val="0"/>
              </a:spcBef>
              <a:buFontTx/>
              <a:buNone/>
            </a:pPr>
            <a:r>
              <a:rPr lang="da-DK" altLang="en-US" sz="1800" b="0" i="1">
                <a:solidFill>
                  <a:srgbClr val="7030A0"/>
                </a:solidFill>
              </a:rPr>
              <a:t>smerte-opfattelsen</a:t>
            </a:r>
          </a:p>
        </p:txBody>
      </p:sp>
      <p:sp>
        <p:nvSpPr>
          <p:cNvPr id="4" name="Text Box 2">
            <a:extLst>
              <a:ext uri="{FF2B5EF4-FFF2-40B4-BE49-F238E27FC236}">
                <a16:creationId xmlns:a16="http://schemas.microsoft.com/office/drawing/2014/main" id="{535F82F7-FD64-4565-9761-B676B7574F4A}"/>
              </a:ext>
            </a:extLst>
          </p:cNvPr>
          <p:cNvSpPr txBox="1">
            <a:spLocks noChangeArrowheads="1"/>
          </p:cNvSpPr>
          <p:nvPr/>
        </p:nvSpPr>
        <p:spPr bwMode="auto">
          <a:xfrm>
            <a:off x="549181" y="3576958"/>
            <a:ext cx="8212268" cy="253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marL="0" indent="0">
              <a:spcBef>
                <a:spcPct val="0"/>
              </a:spcBef>
              <a:buNone/>
            </a:pPr>
            <a:r>
              <a:rPr lang="da-DK" altLang="en-US" sz="2400" b="0" dirty="0"/>
              <a:t>Omkring halvdelen af dem der får rygproblemer, vil få det</a:t>
            </a:r>
          </a:p>
          <a:p>
            <a:pPr>
              <a:spcBef>
                <a:spcPct val="0"/>
              </a:spcBef>
              <a:buFontTx/>
              <a:buNone/>
            </a:pPr>
            <a:r>
              <a:rPr lang="da-DK" altLang="en-US" sz="2400" b="0" dirty="0"/>
              <a:t>igen – inden for nogle år.  Men det betyder stadigvæk ikke,</a:t>
            </a:r>
          </a:p>
          <a:p>
            <a:pPr>
              <a:spcBef>
                <a:spcPct val="0"/>
              </a:spcBef>
              <a:buFontTx/>
              <a:buNone/>
            </a:pPr>
            <a:r>
              <a:rPr lang="da-DK" altLang="en-US" sz="2400" b="0" dirty="0"/>
              <a:t>at det er farligt.  </a:t>
            </a:r>
          </a:p>
          <a:p>
            <a:pPr>
              <a:spcBef>
                <a:spcPct val="0"/>
              </a:spcBef>
              <a:buFontTx/>
              <a:buNone/>
            </a:pPr>
            <a:endParaRPr lang="da-DK" altLang="en-US" sz="2400" b="0" dirty="0"/>
          </a:p>
          <a:p>
            <a:pPr>
              <a:spcBef>
                <a:spcPct val="0"/>
              </a:spcBef>
              <a:buFontTx/>
              <a:buNone/>
            </a:pPr>
            <a:r>
              <a:rPr lang="da-DK" altLang="en-US" sz="2400" b="0" dirty="0"/>
              <a:t>Ryggen kører sit eget løb.  </a:t>
            </a:r>
          </a:p>
          <a:p>
            <a:pPr>
              <a:spcBef>
                <a:spcPct val="0"/>
              </a:spcBef>
              <a:buFontTx/>
              <a:buNone/>
            </a:pPr>
            <a:r>
              <a:rPr lang="da-DK" altLang="en-US" sz="2400" b="0" dirty="0"/>
              <a:t>Det er normalt ikke din skyld, hvis du får ondt i ryggen.</a:t>
            </a:r>
          </a:p>
          <a:p>
            <a:pPr>
              <a:lnSpc>
                <a:spcPct val="55000"/>
              </a:lnSpc>
              <a:spcBef>
                <a:spcPct val="0"/>
              </a:spcBef>
              <a:buFontTx/>
              <a:buNone/>
            </a:pPr>
            <a:endParaRPr lang="da-DK" altLang="en-US" sz="2400" b="0" dirty="0"/>
          </a:p>
        </p:txBody>
      </p:sp>
    </p:spTree>
    <p:extLst>
      <p:ext uri="{BB962C8B-B14F-4D97-AF65-F5344CB8AC3E}">
        <p14:creationId xmlns:p14="http://schemas.microsoft.com/office/powerpoint/2010/main" val="13297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611188" y="346075"/>
            <a:ext cx="8012112"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buFontTx/>
              <a:buNone/>
            </a:pPr>
            <a:r>
              <a:rPr lang="da-DK" altLang="en-US" sz="2400" dirty="0">
                <a:solidFill>
                  <a:srgbClr val="000000"/>
                </a:solidFill>
              </a:rPr>
              <a:t>EN SMERTE ER IKKE BARE EN SMERTE </a:t>
            </a:r>
          </a:p>
          <a:p>
            <a:pPr>
              <a:spcBef>
                <a:spcPct val="0"/>
              </a:spcBef>
              <a:buFontTx/>
              <a:buNone/>
            </a:pPr>
            <a:endParaRPr lang="da-DK" altLang="en-US" sz="2400" dirty="0">
              <a:solidFill>
                <a:srgbClr val="000000"/>
              </a:solidFill>
            </a:endParaRPr>
          </a:p>
          <a:p>
            <a:pPr>
              <a:spcBef>
                <a:spcPct val="0"/>
              </a:spcBef>
              <a:spcAft>
                <a:spcPts val="1200"/>
              </a:spcAft>
              <a:buFontTx/>
              <a:buNone/>
            </a:pPr>
            <a:r>
              <a:rPr lang="da-DK" altLang="en-US" sz="2400" b="0" dirty="0">
                <a:solidFill>
                  <a:srgbClr val="000000"/>
                </a:solidFill>
              </a:rPr>
              <a:t>Hvor meget en smerte generer én, afhænger meget af, om man forbinder noget farligt med den,  eller om man har tillid til, at ryggen sagtens kan klare sig trods smerten.</a:t>
            </a:r>
          </a:p>
          <a:p>
            <a:pPr>
              <a:spcBef>
                <a:spcPct val="0"/>
              </a:spcBef>
              <a:spcAft>
                <a:spcPts val="600"/>
              </a:spcAft>
              <a:buFontTx/>
              <a:buNone/>
            </a:pPr>
            <a:r>
              <a:rPr lang="da-DK" altLang="en-US" sz="2400" b="0" dirty="0">
                <a:solidFill>
                  <a:srgbClr val="000000"/>
                </a:solidFill>
              </a:rPr>
              <a:t>Et eksempel (</a:t>
            </a:r>
            <a:r>
              <a:rPr lang="da-DK" altLang="en-US" sz="2400" b="0" i="1" dirty="0">
                <a:solidFill>
                  <a:srgbClr val="000000"/>
                </a:solidFill>
              </a:rPr>
              <a:t>en gentagelse fra afsnittet ‘Alm. om smertemekanismer’ .. men vigtigt nok til at gentage):  </a:t>
            </a:r>
          </a:p>
          <a:p>
            <a:pPr>
              <a:spcBef>
                <a:spcPct val="0"/>
              </a:spcBef>
              <a:buFontTx/>
              <a:buNone/>
            </a:pPr>
            <a:r>
              <a:rPr lang="da-DK" altLang="en-US" sz="2400" b="0" dirty="0">
                <a:solidFill>
                  <a:srgbClr val="000000"/>
                </a:solidFill>
              </a:rPr>
              <a:t>En </a:t>
            </a:r>
            <a:r>
              <a:rPr lang="da-DK" altLang="en-US" sz="2400" b="0" dirty="0" err="1">
                <a:solidFill>
                  <a:srgbClr val="000000"/>
                </a:solidFill>
              </a:rPr>
              <a:t>58-årig</a:t>
            </a:r>
            <a:r>
              <a:rPr lang="da-DK" altLang="en-US" sz="2400" b="0" dirty="0">
                <a:solidFill>
                  <a:srgbClr val="000000"/>
                </a:solidFill>
              </a:rPr>
              <a:t> læge vågnede en nat med heftige smerter i venstre side af brystet. Han troede selvfølgelig, at nu er blodproppen i hjertet kommet. Det skete i 1960’erne før udskiftning af hjertets kransårer og ballonudvidelser var muligt.  Han tænkte, at hans liv nok snart var forbi. </a:t>
            </a:r>
          </a:p>
          <a:p>
            <a:pPr>
              <a:spcBef>
                <a:spcPct val="0"/>
              </a:spcBef>
              <a:buFontTx/>
              <a:buNone/>
            </a:pPr>
            <a:r>
              <a:rPr lang="da-DK" altLang="en-US" sz="2400" b="0" dirty="0">
                <a:solidFill>
                  <a:srgbClr val="000000"/>
                </a:solidFill>
              </a:rPr>
              <a:t>Han gik den tunge gang ud mod køkkenet for at få sig en sjus.</a:t>
            </a:r>
          </a:p>
        </p:txBody>
      </p:sp>
      <p:grpSp>
        <p:nvGrpSpPr>
          <p:cNvPr id="13315" name="Group 76"/>
          <p:cNvGrpSpPr>
            <a:grpSpLocks/>
          </p:cNvGrpSpPr>
          <p:nvPr/>
        </p:nvGrpSpPr>
        <p:grpSpPr bwMode="auto">
          <a:xfrm>
            <a:off x="7637463" y="6278563"/>
            <a:ext cx="349250" cy="244475"/>
            <a:chOff x="1514" y="2015"/>
            <a:chExt cx="220" cy="154"/>
          </a:xfrm>
        </p:grpSpPr>
        <p:sp>
          <p:nvSpPr>
            <p:cNvPr id="13316" name="Rectangle 4"/>
            <p:cNvSpPr>
              <a:spLocks noChangeArrowheads="1"/>
            </p:cNvSpPr>
            <p:nvPr/>
          </p:nvSpPr>
          <p:spPr bwMode="auto">
            <a:xfrm>
              <a:off x="1514" y="2015"/>
              <a:ext cx="220" cy="154"/>
            </a:xfrm>
            <a:prstGeom prst="rect">
              <a:avLst/>
            </a:prstGeom>
            <a:solidFill>
              <a:schemeClr val="folHlink"/>
            </a:solidFill>
            <a:ln w="12700">
              <a:solidFill>
                <a:schemeClr val="tx1"/>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50000"/>
                </a:spcBef>
                <a:buFontTx/>
                <a:buNone/>
              </a:pPr>
              <a:endParaRPr lang="en-US" altLang="en-US" sz="2400"/>
            </a:p>
          </p:txBody>
        </p:sp>
        <p:sp>
          <p:nvSpPr>
            <p:cNvPr id="13317" name="Line 5"/>
            <p:cNvSpPr>
              <a:spLocks noChangeShapeType="1"/>
            </p:cNvSpPr>
            <p:nvPr/>
          </p:nvSpPr>
          <p:spPr bwMode="auto">
            <a:xfrm>
              <a:off x="1552" y="2089"/>
              <a:ext cx="148" cy="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a-DK"/>
            </a:p>
          </p:txBody>
        </p:sp>
      </p:gr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kstboks 1"/>
          <p:cNvSpPr txBox="1">
            <a:spLocks noChangeArrowheads="1"/>
          </p:cNvSpPr>
          <p:nvPr/>
        </p:nvSpPr>
        <p:spPr bwMode="auto">
          <a:xfrm>
            <a:off x="600075" y="1301750"/>
            <a:ext cx="80359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spcAft>
                <a:spcPts val="1200"/>
              </a:spcAft>
              <a:buFontTx/>
              <a:buNone/>
            </a:pPr>
            <a:r>
              <a:rPr lang="da-DK" altLang="en-US" sz="2400" b="0" dirty="0"/>
              <a:t>Vil man til stadighed have, at smertesignalet fra ryggen skal fjernes, så fokuserer man meget på smerten. </a:t>
            </a:r>
          </a:p>
          <a:p>
            <a:pPr eaLnBrk="1" hangingPunct="1">
              <a:spcBef>
                <a:spcPct val="0"/>
              </a:spcBef>
              <a:spcAft>
                <a:spcPts val="1200"/>
              </a:spcAft>
              <a:buFontTx/>
              <a:buNone/>
            </a:pPr>
            <a:r>
              <a:rPr lang="da-DK" altLang="en-US" sz="2400" b="0" dirty="0"/>
              <a:t>Smerten kan som regel ikke fjernes ved </a:t>
            </a:r>
            <a:r>
              <a:rPr lang="da-DK" altLang="en-US" sz="2400" b="0" i="1" dirty="0">
                <a:solidFill>
                  <a:srgbClr val="FF0066"/>
                </a:solidFill>
              </a:rPr>
              <a:t>behandling</a:t>
            </a:r>
            <a:r>
              <a:rPr lang="da-DK" altLang="en-US" sz="2400" b="0" dirty="0"/>
              <a:t>  - omend den måske kan lindres i en del tilfælde.  Har man prøvet en behandling 4-5 gange uden (særlig) effekt,  så finder man meget sjældent de vises sten ved at fortsætte. </a:t>
            </a:r>
          </a:p>
          <a:p>
            <a:pPr eaLnBrk="1" hangingPunct="1">
              <a:spcBef>
                <a:spcPct val="0"/>
              </a:spcBef>
              <a:spcAft>
                <a:spcPts val="1200"/>
              </a:spcAft>
              <a:buNone/>
            </a:pPr>
            <a:r>
              <a:rPr lang="da-DK" altLang="en-US" sz="2400" b="0" dirty="0"/>
              <a:t>Og det koster, at stræbe meget efter en effektiv behandling - i form af </a:t>
            </a:r>
            <a:r>
              <a:rPr lang="da-DK" altLang="en-US" sz="2400" b="0" i="1" dirty="0"/>
              <a:t>øget fokusering.</a:t>
            </a:r>
          </a:p>
          <a:p>
            <a:pPr eaLnBrk="1" hangingPunct="1">
              <a:spcBef>
                <a:spcPct val="0"/>
              </a:spcBef>
              <a:spcAft>
                <a:spcPts val="1200"/>
              </a:spcAft>
              <a:buNone/>
            </a:pPr>
            <a:r>
              <a:rPr lang="da-DK" altLang="en-US" sz="2400" b="0" dirty="0"/>
              <a:t>De fleste tilsyneladende ”effekter” af behandling var sket alligevel ved naturens hjælp:</a:t>
            </a:r>
          </a:p>
        </p:txBody>
      </p:sp>
      <p:sp>
        <p:nvSpPr>
          <p:cNvPr id="33795" name="TextBox 78"/>
          <p:cNvSpPr txBox="1">
            <a:spLocks noChangeArrowheads="1"/>
          </p:cNvSpPr>
          <p:nvPr/>
        </p:nvSpPr>
        <p:spPr bwMode="auto">
          <a:xfrm>
            <a:off x="6472238" y="111125"/>
            <a:ext cx="242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r" eaLnBrk="1" hangingPunct="1">
              <a:spcBef>
                <a:spcPct val="0"/>
              </a:spcBef>
              <a:buFontTx/>
              <a:buNone/>
            </a:pPr>
            <a:r>
              <a:rPr lang="da-DK" altLang="en-US" sz="1800" b="0" i="1">
                <a:solidFill>
                  <a:srgbClr val="7030A0"/>
                </a:solidFill>
              </a:rPr>
              <a:t>smerte-opfattelsen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1">
            <a:extLst>
              <a:ext uri="{FF2B5EF4-FFF2-40B4-BE49-F238E27FC236}">
                <a16:creationId xmlns:a16="http://schemas.microsoft.com/office/drawing/2014/main" id="{051BD01E-D047-43B5-A3AA-D82FF8069033}"/>
              </a:ext>
            </a:extLst>
          </p:cNvPr>
          <p:cNvSpPr txBox="1">
            <a:spLocks noChangeArrowheads="1"/>
          </p:cNvSpPr>
          <p:nvPr/>
        </p:nvSpPr>
        <p:spPr bwMode="auto">
          <a:xfrm>
            <a:off x="598488" y="595313"/>
            <a:ext cx="8447087"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spcAft>
                <a:spcPts val="600"/>
              </a:spcAft>
              <a:buFontTx/>
              <a:buNone/>
            </a:pPr>
            <a:r>
              <a:rPr lang="da-DK" altLang="en-US" sz="2400" b="0" dirty="0"/>
              <a:t>Det der ofte har snydt os er:  Rygsmerter bølger op og ned, styret af naturen (blå kurve).  Man går til en behandler, når smerten er værst (= ”bølgen er højest”) ... [</a:t>
            </a:r>
            <a:r>
              <a:rPr lang="da-DK" altLang="en-US" sz="2400" b="0" i="1" dirty="0"/>
              <a:t>tryk </a:t>
            </a:r>
            <a:r>
              <a:rPr lang="da-DK" altLang="en-US" sz="2400" b="0" dirty="0"/>
              <a:t>      ].  Mange oplever derfor, at en behandling har hjulpet.  Det har den også i en del tilfælde, men forbedringen skyldes oftest, at naturen mindsker smerterne.</a:t>
            </a:r>
          </a:p>
          <a:p>
            <a:pPr eaLnBrk="1" hangingPunct="1">
              <a:spcBef>
                <a:spcPct val="0"/>
              </a:spcBef>
              <a:spcAft>
                <a:spcPts val="600"/>
              </a:spcAft>
              <a:buFontTx/>
              <a:buNone/>
            </a:pPr>
            <a:r>
              <a:rPr lang="da-DK" altLang="en-US" sz="2400" b="0" dirty="0"/>
              <a:t>I dette tilfælde, hvor den blå er naturens forløb og den røde [</a:t>
            </a:r>
            <a:r>
              <a:rPr lang="da-DK" altLang="en-US" sz="2400" b="0" i="1" dirty="0"/>
              <a:t>tryk </a:t>
            </a:r>
            <a:r>
              <a:rPr lang="da-DK" altLang="en-US" sz="2400" b="0" dirty="0"/>
              <a:t>      ] er smerte-forløbet efter en behandling, har der været en lille, men ikke imponerende effekt </a:t>
            </a:r>
            <a:r>
              <a:rPr lang="da-DK" altLang="en-US" sz="2400" b="0" i="1" dirty="0"/>
              <a:t>af behandlingen</a:t>
            </a:r>
            <a:r>
              <a:rPr lang="da-DK" altLang="en-US" sz="2400" b="0" dirty="0"/>
              <a:t>.</a:t>
            </a:r>
          </a:p>
          <a:p>
            <a:pPr eaLnBrk="1" hangingPunct="1">
              <a:spcBef>
                <a:spcPct val="0"/>
              </a:spcBef>
              <a:buFontTx/>
              <a:buNone/>
            </a:pPr>
            <a:endParaRPr lang="da-DK" altLang="en-US" sz="2400" b="0" dirty="0"/>
          </a:p>
        </p:txBody>
      </p:sp>
      <p:grpSp>
        <p:nvGrpSpPr>
          <p:cNvPr id="62" name="Group 746">
            <a:extLst>
              <a:ext uri="{FF2B5EF4-FFF2-40B4-BE49-F238E27FC236}">
                <a16:creationId xmlns:a16="http://schemas.microsoft.com/office/drawing/2014/main" id="{C36F0B08-29FF-4DEC-80A1-473D0DFDDF39}"/>
              </a:ext>
            </a:extLst>
          </p:cNvPr>
          <p:cNvGrpSpPr>
            <a:grpSpLocks/>
          </p:cNvGrpSpPr>
          <p:nvPr/>
        </p:nvGrpSpPr>
        <p:grpSpPr bwMode="auto">
          <a:xfrm>
            <a:off x="1389063" y="3382963"/>
            <a:ext cx="349250" cy="244475"/>
            <a:chOff x="1514" y="2015"/>
            <a:chExt cx="220" cy="154"/>
          </a:xfrm>
        </p:grpSpPr>
        <p:sp>
          <p:nvSpPr>
            <p:cNvPr id="63" name="Rectangle 747">
              <a:extLst>
                <a:ext uri="{FF2B5EF4-FFF2-40B4-BE49-F238E27FC236}">
                  <a16:creationId xmlns:a16="http://schemas.microsoft.com/office/drawing/2014/main" id="{76849C31-5301-449F-A013-BA64E1B90EFD}"/>
                </a:ext>
              </a:extLst>
            </p:cNvPr>
            <p:cNvSpPr>
              <a:spLocks noChangeArrowheads="1"/>
            </p:cNvSpPr>
            <p:nvPr/>
          </p:nvSpPr>
          <p:spPr bwMode="auto">
            <a:xfrm>
              <a:off x="1514" y="2015"/>
              <a:ext cx="220" cy="154"/>
            </a:xfrm>
            <a:prstGeom prst="rect">
              <a:avLst/>
            </a:prstGeom>
            <a:solidFill>
              <a:schemeClr val="folHlink"/>
            </a:solidFill>
            <a:ln w="12700">
              <a:solidFill>
                <a:schemeClr val="tx1"/>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50000"/>
                </a:spcBef>
                <a:buFontTx/>
                <a:buNone/>
              </a:pPr>
              <a:endParaRPr lang="en-US" altLang="en-US" sz="2400"/>
            </a:p>
          </p:txBody>
        </p:sp>
        <p:sp>
          <p:nvSpPr>
            <p:cNvPr id="64" name="Line 748">
              <a:extLst>
                <a:ext uri="{FF2B5EF4-FFF2-40B4-BE49-F238E27FC236}">
                  <a16:creationId xmlns:a16="http://schemas.microsoft.com/office/drawing/2014/main" id="{19E3F111-641A-43F5-9C56-A3885164CC9E}"/>
                </a:ext>
              </a:extLst>
            </p:cNvPr>
            <p:cNvSpPr>
              <a:spLocks noChangeShapeType="1"/>
            </p:cNvSpPr>
            <p:nvPr/>
          </p:nvSpPr>
          <p:spPr bwMode="auto">
            <a:xfrm>
              <a:off x="1552" y="2089"/>
              <a:ext cx="148" cy="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a-DK"/>
            </a:p>
          </p:txBody>
        </p:sp>
      </p:grpSp>
      <p:sp>
        <p:nvSpPr>
          <p:cNvPr id="8216" name="Line 2">
            <a:extLst>
              <a:ext uri="{FF2B5EF4-FFF2-40B4-BE49-F238E27FC236}">
                <a16:creationId xmlns:a16="http://schemas.microsoft.com/office/drawing/2014/main" id="{CCD483C9-8DE1-47F6-A5F5-F76B948ACB73}"/>
              </a:ext>
            </a:extLst>
          </p:cNvPr>
          <p:cNvSpPr>
            <a:spLocks noChangeShapeType="1"/>
          </p:cNvSpPr>
          <p:nvPr/>
        </p:nvSpPr>
        <p:spPr bwMode="auto">
          <a:xfrm>
            <a:off x="1782116" y="6009611"/>
            <a:ext cx="5264961" cy="1165"/>
          </a:xfrm>
          <a:prstGeom prst="line">
            <a:avLst/>
          </a:prstGeom>
          <a:noFill/>
          <a:ln w="952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1" name="Kombinationstegning: figur 10">
            <a:extLst>
              <a:ext uri="{FF2B5EF4-FFF2-40B4-BE49-F238E27FC236}">
                <a16:creationId xmlns:a16="http://schemas.microsoft.com/office/drawing/2014/main" id="{A84A0F68-7FA2-439D-84E7-30948BB04196}"/>
              </a:ext>
            </a:extLst>
          </p:cNvPr>
          <p:cNvSpPr/>
          <p:nvPr/>
        </p:nvSpPr>
        <p:spPr>
          <a:xfrm>
            <a:off x="2938095" y="5025371"/>
            <a:ext cx="3549011" cy="982694"/>
          </a:xfrm>
          <a:custGeom>
            <a:avLst/>
            <a:gdLst>
              <a:gd name="connsiteX0" fmla="*/ 0 w 4869180"/>
              <a:gd name="connsiteY0" fmla="*/ 1678404 h 1678404"/>
              <a:gd name="connsiteX1" fmla="*/ 342900 w 4869180"/>
              <a:gd name="connsiteY1" fmla="*/ 1674594 h 1678404"/>
              <a:gd name="connsiteX2" fmla="*/ 430530 w 4869180"/>
              <a:gd name="connsiteY2" fmla="*/ 1674594 h 1678404"/>
              <a:gd name="connsiteX3" fmla="*/ 510540 w 4869180"/>
              <a:gd name="connsiteY3" fmla="*/ 1670784 h 1678404"/>
              <a:gd name="connsiteX4" fmla="*/ 586740 w 4869180"/>
              <a:gd name="connsiteY4" fmla="*/ 1617444 h 1678404"/>
              <a:gd name="connsiteX5" fmla="*/ 792480 w 4869180"/>
              <a:gd name="connsiteY5" fmla="*/ 1240254 h 1678404"/>
              <a:gd name="connsiteX6" fmla="*/ 1059180 w 4869180"/>
              <a:gd name="connsiteY6" fmla="*/ 661134 h 1678404"/>
              <a:gd name="connsiteX7" fmla="*/ 1360170 w 4869180"/>
              <a:gd name="connsiteY7" fmla="*/ 268704 h 1678404"/>
              <a:gd name="connsiteX8" fmla="*/ 1634490 w 4869180"/>
              <a:gd name="connsiteY8" fmla="*/ 55344 h 1678404"/>
              <a:gd name="connsiteX9" fmla="*/ 1851660 w 4869180"/>
              <a:gd name="connsiteY9" fmla="*/ 2004 h 1678404"/>
              <a:gd name="connsiteX10" fmla="*/ 2167890 w 4869180"/>
              <a:gd name="connsiteY10" fmla="*/ 104874 h 1678404"/>
              <a:gd name="connsiteX11" fmla="*/ 2514600 w 4869180"/>
              <a:gd name="connsiteY11" fmla="*/ 482064 h 1678404"/>
              <a:gd name="connsiteX12" fmla="*/ 2720340 w 4869180"/>
              <a:gd name="connsiteY12" fmla="*/ 771624 h 1678404"/>
              <a:gd name="connsiteX13" fmla="*/ 2948940 w 4869180"/>
              <a:gd name="connsiteY13" fmla="*/ 1114524 h 1678404"/>
              <a:gd name="connsiteX14" fmla="*/ 3360420 w 4869180"/>
              <a:gd name="connsiteY14" fmla="*/ 1449804 h 1678404"/>
              <a:gd name="connsiteX15" fmla="*/ 3806190 w 4869180"/>
              <a:gd name="connsiteY15" fmla="*/ 1613634 h 1678404"/>
              <a:gd name="connsiteX16" fmla="*/ 4232910 w 4869180"/>
              <a:gd name="connsiteY16" fmla="*/ 1666974 h 1678404"/>
              <a:gd name="connsiteX17" fmla="*/ 4869180 w 4869180"/>
              <a:gd name="connsiteY17" fmla="*/ 1670784 h 1678404"/>
              <a:gd name="connsiteX18" fmla="*/ 4869180 w 4869180"/>
              <a:gd name="connsiteY18" fmla="*/ 1670784 h 1678404"/>
              <a:gd name="connsiteX19" fmla="*/ 4869180 w 4869180"/>
              <a:gd name="connsiteY19" fmla="*/ 1670784 h 167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69180" h="1678404">
                <a:moveTo>
                  <a:pt x="0" y="1678404"/>
                </a:moveTo>
                <a:lnTo>
                  <a:pt x="342900" y="1674594"/>
                </a:lnTo>
                <a:cubicBezTo>
                  <a:pt x="414655" y="1673959"/>
                  <a:pt x="402590" y="1675229"/>
                  <a:pt x="430530" y="1674594"/>
                </a:cubicBezTo>
                <a:cubicBezTo>
                  <a:pt x="458470" y="1673959"/>
                  <a:pt x="484505" y="1680309"/>
                  <a:pt x="510540" y="1670784"/>
                </a:cubicBezTo>
                <a:cubicBezTo>
                  <a:pt x="536575" y="1661259"/>
                  <a:pt x="539750" y="1689199"/>
                  <a:pt x="586740" y="1617444"/>
                </a:cubicBezTo>
                <a:cubicBezTo>
                  <a:pt x="633730" y="1545689"/>
                  <a:pt x="713740" y="1399639"/>
                  <a:pt x="792480" y="1240254"/>
                </a:cubicBezTo>
                <a:cubicBezTo>
                  <a:pt x="871220" y="1080869"/>
                  <a:pt x="964565" y="823059"/>
                  <a:pt x="1059180" y="661134"/>
                </a:cubicBezTo>
                <a:cubicBezTo>
                  <a:pt x="1153795" y="499209"/>
                  <a:pt x="1264285" y="369669"/>
                  <a:pt x="1360170" y="268704"/>
                </a:cubicBezTo>
                <a:cubicBezTo>
                  <a:pt x="1456055" y="167739"/>
                  <a:pt x="1552575" y="99794"/>
                  <a:pt x="1634490" y="55344"/>
                </a:cubicBezTo>
                <a:cubicBezTo>
                  <a:pt x="1716405" y="10894"/>
                  <a:pt x="1762760" y="-6251"/>
                  <a:pt x="1851660" y="2004"/>
                </a:cubicBezTo>
                <a:cubicBezTo>
                  <a:pt x="1940560" y="10259"/>
                  <a:pt x="2057400" y="24864"/>
                  <a:pt x="2167890" y="104874"/>
                </a:cubicBezTo>
                <a:cubicBezTo>
                  <a:pt x="2278380" y="184884"/>
                  <a:pt x="2422525" y="370939"/>
                  <a:pt x="2514600" y="482064"/>
                </a:cubicBezTo>
                <a:cubicBezTo>
                  <a:pt x="2606675" y="593189"/>
                  <a:pt x="2647950" y="666214"/>
                  <a:pt x="2720340" y="771624"/>
                </a:cubicBezTo>
                <a:cubicBezTo>
                  <a:pt x="2792730" y="877034"/>
                  <a:pt x="2842260" y="1001494"/>
                  <a:pt x="2948940" y="1114524"/>
                </a:cubicBezTo>
                <a:cubicBezTo>
                  <a:pt x="3055620" y="1227554"/>
                  <a:pt x="3217545" y="1366619"/>
                  <a:pt x="3360420" y="1449804"/>
                </a:cubicBezTo>
                <a:cubicBezTo>
                  <a:pt x="3503295" y="1532989"/>
                  <a:pt x="3660775" y="1577439"/>
                  <a:pt x="3806190" y="1613634"/>
                </a:cubicBezTo>
                <a:cubicBezTo>
                  <a:pt x="3951605" y="1649829"/>
                  <a:pt x="4055745" y="1657449"/>
                  <a:pt x="4232910" y="1666974"/>
                </a:cubicBezTo>
                <a:cubicBezTo>
                  <a:pt x="4410075" y="1676499"/>
                  <a:pt x="4869180" y="1670784"/>
                  <a:pt x="4869180" y="1670784"/>
                </a:cubicBezTo>
                <a:lnTo>
                  <a:pt x="4869180" y="1670784"/>
                </a:lnTo>
                <a:lnTo>
                  <a:pt x="4869180" y="1670784"/>
                </a:lnTo>
              </a:path>
            </a:pathLst>
          </a:custGeom>
          <a:noFill/>
          <a:ln w="381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209" name="Line 8">
            <a:extLst>
              <a:ext uri="{FF2B5EF4-FFF2-40B4-BE49-F238E27FC236}">
                <a16:creationId xmlns:a16="http://schemas.microsoft.com/office/drawing/2014/main" id="{F1FEB62A-C88E-4677-A671-D414BCD1DF69}"/>
              </a:ext>
            </a:extLst>
          </p:cNvPr>
          <p:cNvSpPr>
            <a:spLocks noChangeShapeType="1"/>
          </p:cNvSpPr>
          <p:nvPr/>
        </p:nvSpPr>
        <p:spPr bwMode="auto">
          <a:xfrm>
            <a:off x="4281736" y="4613722"/>
            <a:ext cx="4504" cy="294035"/>
          </a:xfrm>
          <a:prstGeom prst="line">
            <a:avLst/>
          </a:prstGeom>
          <a:noFill/>
          <a:ln w="762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nvGrpSpPr>
          <p:cNvPr id="56" name="Gruppe 55">
            <a:extLst>
              <a:ext uri="{FF2B5EF4-FFF2-40B4-BE49-F238E27FC236}">
                <a16:creationId xmlns:a16="http://schemas.microsoft.com/office/drawing/2014/main" id="{0230518B-C251-460C-B60B-784FCE81F9D7}"/>
              </a:ext>
            </a:extLst>
          </p:cNvPr>
          <p:cNvGrpSpPr/>
          <p:nvPr/>
        </p:nvGrpSpPr>
        <p:grpSpPr>
          <a:xfrm>
            <a:off x="3301403" y="4300396"/>
            <a:ext cx="5534687" cy="1248045"/>
            <a:chOff x="3301403" y="4300396"/>
            <a:chExt cx="5534687" cy="1248045"/>
          </a:xfrm>
        </p:grpSpPr>
        <p:cxnSp>
          <p:nvCxnSpPr>
            <p:cNvPr id="33" name="Straight Connector 19">
              <a:extLst>
                <a:ext uri="{FF2B5EF4-FFF2-40B4-BE49-F238E27FC236}">
                  <a16:creationId xmlns:a16="http://schemas.microsoft.com/office/drawing/2014/main" id="{6D9BD9D6-A1A3-4B8A-A5F5-353C4D2176C0}"/>
                </a:ext>
              </a:extLst>
            </p:cNvPr>
            <p:cNvCxnSpPr>
              <a:cxnSpLocks noChangeShapeType="1"/>
            </p:cNvCxnSpPr>
            <p:nvPr/>
          </p:nvCxnSpPr>
          <p:spPr bwMode="auto">
            <a:xfrm>
              <a:off x="3301403" y="4999155"/>
              <a:ext cx="2215880" cy="1452"/>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4" name="Straight Connector 21">
              <a:extLst>
                <a:ext uri="{FF2B5EF4-FFF2-40B4-BE49-F238E27FC236}">
                  <a16:creationId xmlns:a16="http://schemas.microsoft.com/office/drawing/2014/main" id="{E42525EE-093B-4BE2-9419-6A082D25A226}"/>
                </a:ext>
              </a:extLst>
            </p:cNvPr>
            <p:cNvCxnSpPr>
              <a:cxnSpLocks noChangeShapeType="1"/>
            </p:cNvCxnSpPr>
            <p:nvPr/>
          </p:nvCxnSpPr>
          <p:spPr bwMode="auto">
            <a:xfrm>
              <a:off x="4991837" y="4998858"/>
              <a:ext cx="1" cy="549581"/>
            </a:xfrm>
            <a:prstGeom prst="line">
              <a:avLst/>
            </a:prstGeom>
            <a:noFill/>
            <a:ln w="76200" algn="ctr">
              <a:solidFill>
                <a:srgbClr val="7030A0"/>
              </a:solidFill>
              <a:prstDash val="solid"/>
              <a:round/>
              <a:headEnd/>
              <a:tailEnd/>
            </a:ln>
            <a:extLst>
              <a:ext uri="{909E8E84-426E-40DD-AFC4-6F175D3DCCD1}">
                <a14:hiddenFill xmlns:a14="http://schemas.microsoft.com/office/drawing/2010/main">
                  <a:noFill/>
                </a14:hiddenFill>
              </a:ext>
            </a:extLst>
          </p:spPr>
        </p:cxnSp>
        <p:sp>
          <p:nvSpPr>
            <p:cNvPr id="35" name="TextBox 25">
              <a:extLst>
                <a:ext uri="{FF2B5EF4-FFF2-40B4-BE49-F238E27FC236}">
                  <a16:creationId xmlns:a16="http://schemas.microsoft.com/office/drawing/2014/main" id="{CE081B1B-96AD-4FD6-9D61-A91107931453}"/>
                </a:ext>
              </a:extLst>
            </p:cNvPr>
            <p:cNvSpPr txBox="1">
              <a:spLocks noChangeArrowheads="1"/>
            </p:cNvSpPr>
            <p:nvPr/>
          </p:nvSpPr>
          <p:spPr bwMode="auto">
            <a:xfrm>
              <a:off x="5513271" y="4300396"/>
              <a:ext cx="3322819" cy="60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2400" b="0" i="1" dirty="0">
                  <a:solidFill>
                    <a:srgbClr val="7030A0"/>
                  </a:solidFill>
                </a:rPr>
                <a:t>naturens effekt</a:t>
              </a:r>
            </a:p>
          </p:txBody>
        </p:sp>
        <p:sp>
          <p:nvSpPr>
            <p:cNvPr id="36" name="Freeform 27">
              <a:extLst>
                <a:ext uri="{FF2B5EF4-FFF2-40B4-BE49-F238E27FC236}">
                  <a16:creationId xmlns:a16="http://schemas.microsoft.com/office/drawing/2014/main" id="{3B6CC0F5-B2EA-4513-B9AF-09551E715BCB}"/>
                </a:ext>
              </a:extLst>
            </p:cNvPr>
            <p:cNvSpPr>
              <a:spLocks/>
            </p:cNvSpPr>
            <p:nvPr/>
          </p:nvSpPr>
          <p:spPr bwMode="auto">
            <a:xfrm>
              <a:off x="5102929" y="4845144"/>
              <a:ext cx="1070909" cy="412680"/>
            </a:xfrm>
            <a:custGeom>
              <a:avLst/>
              <a:gdLst>
                <a:gd name="T0" fmla="*/ 852282 w 849085"/>
                <a:gd name="T1" fmla="*/ 0 h 316281"/>
                <a:gd name="T2" fmla="*/ 469849 w 849085"/>
                <a:gd name="T3" fmla="*/ 287200 h 316281"/>
                <a:gd name="T4" fmla="*/ 0 w 849085"/>
                <a:gd name="T5" fmla="*/ 333152 h 316281"/>
                <a:gd name="T6" fmla="*/ 0 60000 65536"/>
                <a:gd name="T7" fmla="*/ 0 60000 65536"/>
                <a:gd name="T8" fmla="*/ 0 60000 65536"/>
                <a:gd name="T9" fmla="*/ 0 w 849085"/>
                <a:gd name="T10" fmla="*/ 0 h 316281"/>
                <a:gd name="T11" fmla="*/ 849085 w 849085"/>
                <a:gd name="T12" fmla="*/ 316281 h 316281"/>
              </a:gdLst>
              <a:ahLst/>
              <a:cxnLst>
                <a:cxn ang="T6">
                  <a:pos x="T0" y="T1"/>
                </a:cxn>
                <a:cxn ang="T7">
                  <a:pos x="T2" y="T3"/>
                </a:cxn>
                <a:cxn ang="T8">
                  <a:pos x="T4" y="T5"/>
                </a:cxn>
              </a:cxnLst>
              <a:rect l="T9" t="T10" r="T11" b="T12"/>
              <a:pathLst>
                <a:path w="849085" h="316281">
                  <a:moveTo>
                    <a:pt x="849085" y="0"/>
                  </a:moveTo>
                  <a:cubicBezTo>
                    <a:pt x="729342" y="109764"/>
                    <a:pt x="609599" y="219528"/>
                    <a:pt x="468085" y="272142"/>
                  </a:cubicBezTo>
                  <a:cubicBezTo>
                    <a:pt x="326571" y="324756"/>
                    <a:pt x="0" y="315685"/>
                    <a:pt x="0" y="315685"/>
                  </a:cubicBezTo>
                </a:path>
              </a:pathLst>
            </a:custGeom>
            <a:noFill/>
            <a:ln w="19050" cap="flat" cmpd="sng" algn="ctr">
              <a:solidFill>
                <a:srgbClr val="7030A0"/>
              </a:solidFill>
              <a:prstDash val="sys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da-DK"/>
            </a:p>
          </p:txBody>
        </p:sp>
        <p:cxnSp>
          <p:nvCxnSpPr>
            <p:cNvPr id="48" name="Straight Connector 19">
              <a:extLst>
                <a:ext uri="{FF2B5EF4-FFF2-40B4-BE49-F238E27FC236}">
                  <a16:creationId xmlns:a16="http://schemas.microsoft.com/office/drawing/2014/main" id="{DC7137F6-5CDE-45CE-BDFB-E224F663B64E}"/>
                </a:ext>
              </a:extLst>
            </p:cNvPr>
            <p:cNvCxnSpPr>
              <a:cxnSpLocks noChangeShapeType="1"/>
            </p:cNvCxnSpPr>
            <p:nvPr/>
          </p:nvCxnSpPr>
          <p:spPr bwMode="auto">
            <a:xfrm>
              <a:off x="4469389" y="5548441"/>
              <a:ext cx="681578"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sp>
        <p:nvSpPr>
          <p:cNvPr id="8197" name="Line 3">
            <a:extLst>
              <a:ext uri="{FF2B5EF4-FFF2-40B4-BE49-F238E27FC236}">
                <a16:creationId xmlns:a16="http://schemas.microsoft.com/office/drawing/2014/main" id="{AA2DCBD0-9565-4930-AF44-590000BC7367}"/>
              </a:ext>
            </a:extLst>
          </p:cNvPr>
          <p:cNvSpPr>
            <a:spLocks noChangeShapeType="1"/>
          </p:cNvSpPr>
          <p:nvPr/>
        </p:nvSpPr>
        <p:spPr bwMode="auto">
          <a:xfrm flipH="1" flipV="1">
            <a:off x="1789530" y="4641578"/>
            <a:ext cx="12010" cy="1357201"/>
          </a:xfrm>
          <a:prstGeom prst="line">
            <a:avLst/>
          </a:prstGeom>
          <a:noFill/>
          <a:ln w="952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0" name="Kombinationstegning: figur 9">
            <a:extLst>
              <a:ext uri="{FF2B5EF4-FFF2-40B4-BE49-F238E27FC236}">
                <a16:creationId xmlns:a16="http://schemas.microsoft.com/office/drawing/2014/main" id="{EE6E9C46-4537-47AC-8BD2-7283120EBC79}"/>
              </a:ext>
            </a:extLst>
          </p:cNvPr>
          <p:cNvSpPr/>
          <p:nvPr/>
        </p:nvSpPr>
        <p:spPr bwMode="auto">
          <a:xfrm>
            <a:off x="2947103" y="5018488"/>
            <a:ext cx="3527993" cy="991124"/>
          </a:xfrm>
          <a:custGeom>
            <a:avLst/>
            <a:gdLst>
              <a:gd name="connsiteX0" fmla="*/ 0 w 2797969"/>
              <a:gd name="connsiteY0" fmla="*/ 762533 h 762533"/>
              <a:gd name="connsiteX1" fmla="*/ 154781 w 2797969"/>
              <a:gd name="connsiteY1" fmla="*/ 755389 h 762533"/>
              <a:gd name="connsiteX2" fmla="*/ 245269 w 2797969"/>
              <a:gd name="connsiteY2" fmla="*/ 753008 h 762533"/>
              <a:gd name="connsiteX3" fmla="*/ 304800 w 2797969"/>
              <a:gd name="connsiteY3" fmla="*/ 753008 h 762533"/>
              <a:gd name="connsiteX4" fmla="*/ 378619 w 2797969"/>
              <a:gd name="connsiteY4" fmla="*/ 667283 h 762533"/>
              <a:gd name="connsiteX5" fmla="*/ 495300 w 2797969"/>
              <a:gd name="connsiteY5" fmla="*/ 488689 h 762533"/>
              <a:gd name="connsiteX6" fmla="*/ 597694 w 2797969"/>
              <a:gd name="connsiteY6" fmla="*/ 307714 h 762533"/>
              <a:gd name="connsiteX7" fmla="*/ 783431 w 2797969"/>
              <a:gd name="connsiteY7" fmla="*/ 119595 h 762533"/>
              <a:gd name="connsiteX8" fmla="*/ 940594 w 2797969"/>
              <a:gd name="connsiteY8" fmla="*/ 19583 h 762533"/>
              <a:gd name="connsiteX9" fmla="*/ 1064419 w 2797969"/>
              <a:gd name="connsiteY9" fmla="*/ 533 h 762533"/>
              <a:gd name="connsiteX10" fmla="*/ 1193006 w 2797969"/>
              <a:gd name="connsiteY10" fmla="*/ 29108 h 762533"/>
              <a:gd name="connsiteX11" fmla="*/ 1312069 w 2797969"/>
              <a:gd name="connsiteY11" fmla="*/ 143408 h 762533"/>
              <a:gd name="connsiteX12" fmla="*/ 1450181 w 2797969"/>
              <a:gd name="connsiteY12" fmla="*/ 350576 h 762533"/>
              <a:gd name="connsiteX13" fmla="*/ 1569244 w 2797969"/>
              <a:gd name="connsiteY13" fmla="*/ 567270 h 762533"/>
              <a:gd name="connsiteX14" fmla="*/ 1740694 w 2797969"/>
              <a:gd name="connsiteY14" fmla="*/ 645851 h 762533"/>
              <a:gd name="connsiteX15" fmla="*/ 2026444 w 2797969"/>
              <a:gd name="connsiteY15" fmla="*/ 712526 h 762533"/>
              <a:gd name="connsiteX16" fmla="*/ 2309813 w 2797969"/>
              <a:gd name="connsiteY16" fmla="*/ 748245 h 762533"/>
              <a:gd name="connsiteX17" fmla="*/ 2609850 w 2797969"/>
              <a:gd name="connsiteY17" fmla="*/ 757770 h 762533"/>
              <a:gd name="connsiteX18" fmla="*/ 2797969 w 2797969"/>
              <a:gd name="connsiteY18" fmla="*/ 750626 h 762533"/>
              <a:gd name="connsiteX19" fmla="*/ 2797969 w 2797969"/>
              <a:gd name="connsiteY19" fmla="*/ 750626 h 7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97969" h="762533">
                <a:moveTo>
                  <a:pt x="0" y="762533"/>
                </a:moveTo>
                <a:lnTo>
                  <a:pt x="154781" y="755389"/>
                </a:lnTo>
                <a:cubicBezTo>
                  <a:pt x="195659" y="753802"/>
                  <a:pt x="220266" y="753405"/>
                  <a:pt x="245269" y="753008"/>
                </a:cubicBezTo>
                <a:cubicBezTo>
                  <a:pt x="270272" y="752611"/>
                  <a:pt x="282575" y="767296"/>
                  <a:pt x="304800" y="753008"/>
                </a:cubicBezTo>
                <a:cubicBezTo>
                  <a:pt x="327025" y="738720"/>
                  <a:pt x="346869" y="711336"/>
                  <a:pt x="378619" y="667283"/>
                </a:cubicBezTo>
                <a:cubicBezTo>
                  <a:pt x="410369" y="623230"/>
                  <a:pt x="458788" y="548617"/>
                  <a:pt x="495300" y="488689"/>
                </a:cubicBezTo>
                <a:cubicBezTo>
                  <a:pt x="531812" y="428761"/>
                  <a:pt x="549672" y="369230"/>
                  <a:pt x="597694" y="307714"/>
                </a:cubicBezTo>
                <a:cubicBezTo>
                  <a:pt x="645716" y="246198"/>
                  <a:pt x="726281" y="167617"/>
                  <a:pt x="783431" y="119595"/>
                </a:cubicBezTo>
                <a:cubicBezTo>
                  <a:pt x="840581" y="71573"/>
                  <a:pt x="893763" y="39427"/>
                  <a:pt x="940594" y="19583"/>
                </a:cubicBezTo>
                <a:cubicBezTo>
                  <a:pt x="987425" y="-261"/>
                  <a:pt x="1022350" y="-1054"/>
                  <a:pt x="1064419" y="533"/>
                </a:cubicBezTo>
                <a:cubicBezTo>
                  <a:pt x="1106488" y="2120"/>
                  <a:pt x="1151731" y="5296"/>
                  <a:pt x="1193006" y="29108"/>
                </a:cubicBezTo>
                <a:cubicBezTo>
                  <a:pt x="1234281" y="52920"/>
                  <a:pt x="1269207" y="89830"/>
                  <a:pt x="1312069" y="143408"/>
                </a:cubicBezTo>
                <a:cubicBezTo>
                  <a:pt x="1354932" y="196986"/>
                  <a:pt x="1407319" y="279932"/>
                  <a:pt x="1450181" y="350576"/>
                </a:cubicBezTo>
                <a:cubicBezTo>
                  <a:pt x="1493043" y="421220"/>
                  <a:pt x="1520825" y="518058"/>
                  <a:pt x="1569244" y="567270"/>
                </a:cubicBezTo>
                <a:cubicBezTo>
                  <a:pt x="1617663" y="616482"/>
                  <a:pt x="1664494" y="621642"/>
                  <a:pt x="1740694" y="645851"/>
                </a:cubicBezTo>
                <a:cubicBezTo>
                  <a:pt x="1816894" y="670060"/>
                  <a:pt x="1931591" y="695460"/>
                  <a:pt x="2026444" y="712526"/>
                </a:cubicBezTo>
                <a:cubicBezTo>
                  <a:pt x="2121297" y="729592"/>
                  <a:pt x="2212579" y="740704"/>
                  <a:pt x="2309813" y="748245"/>
                </a:cubicBezTo>
                <a:cubicBezTo>
                  <a:pt x="2407047" y="755786"/>
                  <a:pt x="2528491" y="757373"/>
                  <a:pt x="2609850" y="757770"/>
                </a:cubicBezTo>
                <a:cubicBezTo>
                  <a:pt x="2691209" y="758167"/>
                  <a:pt x="2797969" y="750626"/>
                  <a:pt x="2797969" y="750626"/>
                </a:cubicBezTo>
                <a:lnTo>
                  <a:pt x="2797969" y="750626"/>
                </a:ln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a:ln>
                <a:noFill/>
              </a:ln>
              <a:solidFill>
                <a:schemeClr val="tx1"/>
              </a:solidFill>
              <a:effectLst/>
              <a:latin typeface="Arial normal" charset="0"/>
            </a:endParaRPr>
          </a:p>
        </p:txBody>
      </p:sp>
      <p:grpSp>
        <p:nvGrpSpPr>
          <p:cNvPr id="55" name="Gruppe 54">
            <a:extLst>
              <a:ext uri="{FF2B5EF4-FFF2-40B4-BE49-F238E27FC236}">
                <a16:creationId xmlns:a16="http://schemas.microsoft.com/office/drawing/2014/main" id="{5C97CE93-6AEA-42E9-87B2-E778348DCED1}"/>
              </a:ext>
            </a:extLst>
          </p:cNvPr>
          <p:cNvGrpSpPr/>
          <p:nvPr/>
        </p:nvGrpSpPr>
        <p:grpSpPr>
          <a:xfrm>
            <a:off x="2690674" y="5548441"/>
            <a:ext cx="3865279" cy="1254203"/>
            <a:chOff x="2690674" y="5548441"/>
            <a:chExt cx="3865279" cy="1254203"/>
          </a:xfrm>
        </p:grpSpPr>
        <p:cxnSp>
          <p:nvCxnSpPr>
            <p:cNvPr id="27" name="Straight Connector 23">
              <a:extLst>
                <a:ext uri="{FF2B5EF4-FFF2-40B4-BE49-F238E27FC236}">
                  <a16:creationId xmlns:a16="http://schemas.microsoft.com/office/drawing/2014/main" id="{25F8BC71-7021-4D6A-AA83-6562D00F6A25}"/>
                </a:ext>
              </a:extLst>
            </p:cNvPr>
            <p:cNvCxnSpPr>
              <a:cxnSpLocks noChangeShapeType="1"/>
            </p:cNvCxnSpPr>
            <p:nvPr/>
          </p:nvCxnSpPr>
          <p:spPr bwMode="auto">
            <a:xfrm>
              <a:off x="4994841" y="5548441"/>
              <a:ext cx="3002" cy="256893"/>
            </a:xfrm>
            <a:prstGeom prst="line">
              <a:avLst/>
            </a:prstGeom>
            <a:noFill/>
            <a:ln w="76200" algn="ctr">
              <a:solidFill>
                <a:srgbClr val="00B050"/>
              </a:solidFill>
              <a:prstDash val="solid"/>
              <a:round/>
              <a:headEnd/>
              <a:tailEnd/>
            </a:ln>
            <a:extLst>
              <a:ext uri="{909E8E84-426E-40DD-AFC4-6F175D3DCCD1}">
                <a14:hiddenFill xmlns:a14="http://schemas.microsoft.com/office/drawing/2010/main">
                  <a:noFill/>
                </a14:hiddenFill>
              </a:ext>
            </a:extLst>
          </p:spPr>
        </p:cxnSp>
        <p:sp>
          <p:nvSpPr>
            <p:cNvPr id="28" name="TextBox 32">
              <a:extLst>
                <a:ext uri="{FF2B5EF4-FFF2-40B4-BE49-F238E27FC236}">
                  <a16:creationId xmlns:a16="http://schemas.microsoft.com/office/drawing/2014/main" id="{BC00D3F0-2E2D-4E23-9570-C2C1716623CB}"/>
                </a:ext>
              </a:extLst>
            </p:cNvPr>
            <p:cNvSpPr txBox="1">
              <a:spLocks noChangeArrowheads="1"/>
            </p:cNvSpPr>
            <p:nvPr/>
          </p:nvSpPr>
          <p:spPr bwMode="auto">
            <a:xfrm>
              <a:off x="2690674" y="6201447"/>
              <a:ext cx="3865279" cy="6011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2400" b="0" i="1" dirty="0">
                  <a:solidFill>
                    <a:srgbClr val="00B050"/>
                  </a:solidFill>
                </a:rPr>
                <a:t>behandlingens effekt</a:t>
              </a:r>
            </a:p>
          </p:txBody>
        </p:sp>
        <p:cxnSp>
          <p:nvCxnSpPr>
            <p:cNvPr id="51" name="Straight Connector 19">
              <a:extLst>
                <a:ext uri="{FF2B5EF4-FFF2-40B4-BE49-F238E27FC236}">
                  <a16:creationId xmlns:a16="http://schemas.microsoft.com/office/drawing/2014/main" id="{A31CD076-44BC-4F57-ADA6-8D6C20EFBEB7}"/>
                </a:ext>
              </a:extLst>
            </p:cNvPr>
            <p:cNvCxnSpPr>
              <a:cxnSpLocks noChangeShapeType="1"/>
            </p:cNvCxnSpPr>
            <p:nvPr/>
          </p:nvCxnSpPr>
          <p:spPr bwMode="auto">
            <a:xfrm>
              <a:off x="4556466" y="5799147"/>
              <a:ext cx="681578"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9" name="Freeform 26">
              <a:extLst>
                <a:ext uri="{FF2B5EF4-FFF2-40B4-BE49-F238E27FC236}">
                  <a16:creationId xmlns:a16="http://schemas.microsoft.com/office/drawing/2014/main" id="{6CE7F66D-4E84-45A8-A10D-8190015DBB6A}"/>
                </a:ext>
              </a:extLst>
            </p:cNvPr>
            <p:cNvSpPr>
              <a:spLocks/>
            </p:cNvSpPr>
            <p:nvPr/>
          </p:nvSpPr>
          <p:spPr bwMode="auto">
            <a:xfrm>
              <a:off x="4168572" y="5644734"/>
              <a:ext cx="784666" cy="539217"/>
            </a:xfrm>
            <a:custGeom>
              <a:avLst/>
              <a:gdLst>
                <a:gd name="T0" fmla="*/ 1710 w 622195"/>
                <a:gd name="T1" fmla="*/ 28641 h 501549"/>
                <a:gd name="T2" fmla="*/ 56264 w 622195"/>
                <a:gd name="T3" fmla="*/ 9992 h 501549"/>
                <a:gd name="T4" fmla="*/ 372706 w 622195"/>
                <a:gd name="T5" fmla="*/ 1290 h 501549"/>
                <a:gd name="T6" fmla="*/ 623665 w 622195"/>
                <a:gd name="T7" fmla="*/ 46 h 501549"/>
                <a:gd name="T8" fmla="*/ 0 60000 65536"/>
                <a:gd name="T9" fmla="*/ 0 60000 65536"/>
                <a:gd name="T10" fmla="*/ 0 60000 65536"/>
                <a:gd name="T11" fmla="*/ 0 60000 65536"/>
                <a:gd name="T12" fmla="*/ 0 w 622195"/>
                <a:gd name="T13" fmla="*/ 0 h 501549"/>
                <a:gd name="T14" fmla="*/ 622195 w 622195"/>
                <a:gd name="T15" fmla="*/ 501549 h 501549"/>
              </a:gdLst>
              <a:ahLst/>
              <a:cxnLst>
                <a:cxn ang="T8">
                  <a:pos x="T0" y="T1"/>
                </a:cxn>
                <a:cxn ang="T9">
                  <a:pos x="T2" y="T3"/>
                </a:cxn>
                <a:cxn ang="T10">
                  <a:pos x="T4" y="T5"/>
                </a:cxn>
                <a:cxn ang="T11">
                  <a:pos x="T6" y="T7"/>
                </a:cxn>
              </a:cxnLst>
              <a:rect l="T12" t="T13" r="T14" b="T15"/>
              <a:pathLst>
                <a:path w="622195" h="501549">
                  <a:moveTo>
                    <a:pt x="1710" y="501549"/>
                  </a:moveTo>
                  <a:cubicBezTo>
                    <a:pt x="-1919" y="378177"/>
                    <a:pt x="-5548" y="254806"/>
                    <a:pt x="56138" y="174978"/>
                  </a:cubicBezTo>
                  <a:cubicBezTo>
                    <a:pt x="117824" y="95150"/>
                    <a:pt x="277481" y="51607"/>
                    <a:pt x="371824" y="22578"/>
                  </a:cubicBezTo>
                  <a:cubicBezTo>
                    <a:pt x="466167" y="-6451"/>
                    <a:pt x="622195" y="806"/>
                    <a:pt x="622195" y="806"/>
                  </a:cubicBezTo>
                </a:path>
              </a:pathLst>
            </a:custGeom>
            <a:noFill/>
            <a:ln w="19050" cap="flat" cmpd="sng" algn="ctr">
              <a:solidFill>
                <a:srgbClr val="00B050"/>
              </a:solidFill>
              <a:prstDash val="sys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da-DK"/>
            </a:p>
          </p:txBody>
        </p:sp>
      </p:grpSp>
      <p:sp>
        <p:nvSpPr>
          <p:cNvPr id="8195" name="Text Box 6">
            <a:extLst>
              <a:ext uri="{FF2B5EF4-FFF2-40B4-BE49-F238E27FC236}">
                <a16:creationId xmlns:a16="http://schemas.microsoft.com/office/drawing/2014/main" id="{BC960164-8516-4DB0-8DDA-12BC6C4F876F}"/>
              </a:ext>
            </a:extLst>
          </p:cNvPr>
          <p:cNvSpPr txBox="1">
            <a:spLocks noChangeArrowheads="1"/>
          </p:cNvSpPr>
          <p:nvPr/>
        </p:nvSpPr>
        <p:spPr bwMode="auto">
          <a:xfrm>
            <a:off x="1179162" y="4217438"/>
            <a:ext cx="22858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a-DK" altLang="da-DK" sz="2000" dirty="0">
                <a:latin typeface="Arial normal" charset="0"/>
              </a:rPr>
              <a:t>Rygsmerte</a:t>
            </a:r>
          </a:p>
        </p:txBody>
      </p:sp>
      <p:grpSp>
        <p:nvGrpSpPr>
          <p:cNvPr id="66" name="Group 746">
            <a:extLst>
              <a:ext uri="{FF2B5EF4-FFF2-40B4-BE49-F238E27FC236}">
                <a16:creationId xmlns:a16="http://schemas.microsoft.com/office/drawing/2014/main" id="{DEED28A5-092F-4A4B-802C-D25276491B5D}"/>
              </a:ext>
            </a:extLst>
          </p:cNvPr>
          <p:cNvGrpSpPr>
            <a:grpSpLocks/>
          </p:cNvGrpSpPr>
          <p:nvPr/>
        </p:nvGrpSpPr>
        <p:grpSpPr bwMode="auto">
          <a:xfrm>
            <a:off x="7083846" y="1463960"/>
            <a:ext cx="349250" cy="244475"/>
            <a:chOff x="1514" y="2015"/>
            <a:chExt cx="220" cy="154"/>
          </a:xfrm>
        </p:grpSpPr>
        <p:sp>
          <p:nvSpPr>
            <p:cNvPr id="67" name="Rectangle 747">
              <a:extLst>
                <a:ext uri="{FF2B5EF4-FFF2-40B4-BE49-F238E27FC236}">
                  <a16:creationId xmlns:a16="http://schemas.microsoft.com/office/drawing/2014/main" id="{26ACE268-57C3-4492-924A-C51BFAADF361}"/>
                </a:ext>
              </a:extLst>
            </p:cNvPr>
            <p:cNvSpPr>
              <a:spLocks noChangeArrowheads="1"/>
            </p:cNvSpPr>
            <p:nvPr/>
          </p:nvSpPr>
          <p:spPr bwMode="auto">
            <a:xfrm>
              <a:off x="1514" y="2015"/>
              <a:ext cx="220" cy="154"/>
            </a:xfrm>
            <a:prstGeom prst="rect">
              <a:avLst/>
            </a:prstGeom>
            <a:solidFill>
              <a:schemeClr val="folHlink"/>
            </a:solidFill>
            <a:ln w="12700">
              <a:solidFill>
                <a:schemeClr val="tx1"/>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50000"/>
                </a:spcBef>
                <a:buFontTx/>
                <a:buNone/>
              </a:pPr>
              <a:endParaRPr lang="en-US" altLang="en-US" sz="2400"/>
            </a:p>
          </p:txBody>
        </p:sp>
        <p:sp>
          <p:nvSpPr>
            <p:cNvPr id="68" name="Line 748">
              <a:extLst>
                <a:ext uri="{FF2B5EF4-FFF2-40B4-BE49-F238E27FC236}">
                  <a16:creationId xmlns:a16="http://schemas.microsoft.com/office/drawing/2014/main" id="{F344C072-C1E4-48AC-944A-8483C56E8F4A}"/>
                </a:ext>
              </a:extLst>
            </p:cNvPr>
            <p:cNvSpPr>
              <a:spLocks noChangeShapeType="1"/>
            </p:cNvSpPr>
            <p:nvPr/>
          </p:nvSpPr>
          <p:spPr bwMode="auto">
            <a:xfrm>
              <a:off x="1552" y="2089"/>
              <a:ext cx="148" cy="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a-DK"/>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209"/>
                                        </p:tgtEl>
                                        <p:attrNameLst>
                                          <p:attrName>style.visibility</p:attrName>
                                        </p:attrNameLst>
                                      </p:cBhvr>
                                      <p:to>
                                        <p:strVal val="visible"/>
                                      </p:to>
                                    </p:set>
                                    <p:animEffect transition="in" filter="wipe(up)">
                                      <p:cBhvr>
                                        <p:cTn id="7" dur="1500"/>
                                        <p:tgtEl>
                                          <p:spTgt spid="8209"/>
                                        </p:tgtEl>
                                      </p:cBhvr>
                                    </p:animEffect>
                                  </p:childTnLst>
                                </p:cTn>
                              </p:par>
                              <p:par>
                                <p:cTn id="8" presetID="10" presetClass="entr" presetSubtype="0" fill="hold" nodeType="withEffect">
                                  <p:stCondLst>
                                    <p:cond delay="500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3750"/>
                                        <p:tgtEl>
                                          <p:spTgt spid="10"/>
                                        </p:tgtEl>
                                      </p:cBhvr>
                                    </p:animEffect>
                                  </p:childTnLst>
                                </p:cTn>
                              </p:par>
                              <p:par>
                                <p:cTn id="16" presetID="10" presetClass="entr" presetSubtype="0" fill="hold" nodeType="withEffect">
                                  <p:stCondLst>
                                    <p:cond delay="500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88963" y="334963"/>
            <a:ext cx="7848600" cy="830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buFontTx/>
              <a:buNone/>
            </a:pPr>
            <a:r>
              <a:rPr lang="da-DK" altLang="en-US" sz="2400" dirty="0">
                <a:solidFill>
                  <a:srgbClr val="FF0066"/>
                </a:solidFill>
              </a:rPr>
              <a:t>Behandlings-typer </a:t>
            </a:r>
          </a:p>
          <a:p>
            <a:pPr>
              <a:spcBef>
                <a:spcPct val="0"/>
              </a:spcBef>
              <a:spcAft>
                <a:spcPts val="900"/>
              </a:spcAft>
              <a:buFontTx/>
              <a:buNone/>
            </a:pPr>
            <a:r>
              <a:rPr lang="da-DK" altLang="en-US" sz="2400" b="0" dirty="0"/>
              <a:t>skal kun nævnes kort her  -  vil ofte være forskellige fra person til person.</a:t>
            </a:r>
          </a:p>
          <a:p>
            <a:pPr>
              <a:spcBef>
                <a:spcPct val="0"/>
              </a:spcBef>
              <a:spcAft>
                <a:spcPts val="900"/>
              </a:spcAft>
              <a:buFontTx/>
              <a:buNone/>
            </a:pPr>
            <a:r>
              <a:rPr lang="da-DK" altLang="en-US" sz="2400" b="0" i="1" dirty="0" err="1"/>
              <a:t>Udspændinger</a:t>
            </a:r>
            <a:r>
              <a:rPr lang="da-DK" altLang="en-US" sz="2400" b="0" dirty="0"/>
              <a:t> er oftest godt til at lindre de mange smerter, hvor muskelspændinger/-kramper indgår.</a:t>
            </a:r>
          </a:p>
          <a:p>
            <a:pPr>
              <a:spcBef>
                <a:spcPct val="0"/>
              </a:spcBef>
              <a:spcAft>
                <a:spcPts val="900"/>
              </a:spcAft>
              <a:buFontTx/>
              <a:buNone/>
            </a:pPr>
            <a:r>
              <a:rPr lang="da-DK" altLang="en-US" sz="2400" b="0" dirty="0"/>
              <a:t>Ellers er det påvist, at der i en del tilfælde – men langt fra alle - er effekt af </a:t>
            </a:r>
            <a:r>
              <a:rPr lang="da-DK" altLang="en-US" sz="2400" b="0" i="1" dirty="0"/>
              <a:t>manipulation</a:t>
            </a:r>
            <a:r>
              <a:rPr lang="da-DK" altLang="en-US" sz="2400" b="0" dirty="0"/>
              <a:t> (som især </a:t>
            </a:r>
            <a:r>
              <a:rPr lang="da-DK" altLang="en-US" sz="2400" b="0" dirty="0" err="1"/>
              <a:t>kiroprakto-rer</a:t>
            </a:r>
            <a:r>
              <a:rPr lang="da-DK" altLang="en-US" sz="2400" b="0" dirty="0"/>
              <a:t> er kendte for), </a:t>
            </a:r>
            <a:r>
              <a:rPr lang="da-DK" altLang="en-US" sz="2400" b="0" i="1" dirty="0"/>
              <a:t>træning</a:t>
            </a:r>
            <a:r>
              <a:rPr lang="da-DK" altLang="en-US" sz="2400" b="0" dirty="0"/>
              <a:t>, og </a:t>
            </a:r>
            <a:r>
              <a:rPr lang="da-DK" altLang="en-US" sz="2400" b="0" i="1" dirty="0"/>
              <a:t>akupunktur</a:t>
            </a:r>
            <a:r>
              <a:rPr lang="da-DK" altLang="en-US" sz="2400" b="0" dirty="0"/>
              <a:t>.  Men det bør individuelt vurderes af en ryg-kyndig person, om det netop for dig er rimeligt at prøve.  I almindelighed er effekten af disse behandlinger ikke imponerende = forløbet bliver ikke væsentligt bedre, end hvis man ikke var blevet behandlet.  </a:t>
            </a:r>
          </a:p>
          <a:p>
            <a:pPr>
              <a:spcBef>
                <a:spcPct val="0"/>
              </a:spcBef>
              <a:spcAft>
                <a:spcPts val="900"/>
              </a:spcAft>
              <a:buFontTx/>
              <a:buNone/>
            </a:pPr>
            <a:r>
              <a:rPr lang="da-DK" altLang="en-US" sz="2400" b="0" i="1" dirty="0"/>
              <a:t>Operationer</a:t>
            </a:r>
            <a:r>
              <a:rPr lang="da-DK" altLang="en-US" sz="2400" b="0" dirty="0"/>
              <a:t> har i bestemte situationer en god effekt, og bør ligeledes vurderes, men i forhold til hvor mange, der har rygsmerter, er det kun et </a:t>
            </a:r>
            <a:r>
              <a:rPr lang="da-DK" altLang="en-US" sz="2400" b="0" dirty="0" err="1"/>
              <a:t>få-tal</a:t>
            </a:r>
            <a:r>
              <a:rPr lang="da-DK" altLang="en-US" sz="2400" b="0" dirty="0"/>
              <a:t>, der bør opereres.</a:t>
            </a:r>
          </a:p>
          <a:p>
            <a:pPr>
              <a:spcBef>
                <a:spcPct val="0"/>
              </a:spcBef>
              <a:spcAft>
                <a:spcPts val="600"/>
              </a:spcAft>
              <a:buFontTx/>
              <a:buNone/>
            </a:pPr>
            <a:endParaRPr lang="da-DK" altLang="en-US" sz="2400" b="0" dirty="0"/>
          </a:p>
          <a:p>
            <a:pPr>
              <a:spcBef>
                <a:spcPct val="0"/>
              </a:spcBef>
              <a:spcAft>
                <a:spcPts val="600"/>
              </a:spcAft>
              <a:buFontTx/>
              <a:buNone/>
            </a:pPr>
            <a:endParaRPr lang="da-DK" altLang="en-US" sz="2400" b="0" dirty="0"/>
          </a:p>
          <a:p>
            <a:pPr>
              <a:spcBef>
                <a:spcPct val="0"/>
              </a:spcBef>
              <a:spcAft>
                <a:spcPts val="600"/>
              </a:spcAft>
              <a:buFontTx/>
              <a:buNone/>
            </a:pPr>
            <a:endParaRPr lang="da-DK" altLang="en-US" sz="2400" b="0" dirty="0"/>
          </a:p>
          <a:p>
            <a:pPr>
              <a:spcBef>
                <a:spcPct val="35000"/>
              </a:spcBef>
              <a:buFontTx/>
              <a:buNone/>
            </a:pPr>
            <a:endParaRPr lang="da-DK" altLang="en-US" sz="2400" b="0" dirty="0"/>
          </a:p>
        </p:txBody>
      </p:sp>
      <p:sp>
        <p:nvSpPr>
          <p:cNvPr id="35843" name="TextBox 78"/>
          <p:cNvSpPr txBox="1">
            <a:spLocks noChangeArrowheads="1"/>
          </p:cNvSpPr>
          <p:nvPr/>
        </p:nvSpPr>
        <p:spPr bwMode="auto">
          <a:xfrm>
            <a:off x="6472238" y="111125"/>
            <a:ext cx="242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r" eaLnBrk="1" hangingPunct="1">
              <a:spcBef>
                <a:spcPct val="0"/>
              </a:spcBef>
              <a:buFontTx/>
              <a:buNone/>
            </a:pPr>
            <a:r>
              <a:rPr lang="da-DK" altLang="en-US" sz="1800" b="0" i="1">
                <a:solidFill>
                  <a:srgbClr val="7030A0"/>
                </a:solidFill>
              </a:rPr>
              <a:t>smerte-opfattelsen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581025" y="1309688"/>
            <a:ext cx="8175625"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spcAft>
                <a:spcPts val="1200"/>
              </a:spcAft>
              <a:buFontTx/>
              <a:buNone/>
            </a:pPr>
            <a:r>
              <a:rPr lang="da-DK" altLang="en-US" sz="2400" b="0" dirty="0"/>
              <a:t>Det skal understreges, at det er muligt du bliver sat i en behandling, mens du er på et Hospital / specialist. Vær ikke skuffet hvis en sådan behandling ikke tilbydes dig.  Hvis behandleren ikke føler det vil hjælpe dig, er det bedre at lade være.</a:t>
            </a:r>
          </a:p>
          <a:p>
            <a:pPr eaLnBrk="1" hangingPunct="1">
              <a:spcBef>
                <a:spcPct val="0"/>
              </a:spcBef>
              <a:spcAft>
                <a:spcPts val="600"/>
              </a:spcAft>
              <a:buFontTx/>
              <a:buNone/>
            </a:pPr>
            <a:r>
              <a:rPr lang="da-DK" altLang="en-US" sz="2400" b="0" dirty="0"/>
              <a:t>Det som du lærer om </a:t>
            </a:r>
            <a:r>
              <a:rPr lang="da-DK" altLang="en-US" sz="2400" b="0" i="1" dirty="0"/>
              <a:t>at håndtere smerten  </a:t>
            </a:r>
            <a:r>
              <a:rPr lang="da-DK" altLang="en-US" sz="2400" b="0" dirty="0"/>
              <a:t>-  bl.a. ved denne gennemgang - kan bestemt godt betragtes som en behandling.  Og uanset hvilken behandling du ellers tilbydes, er denne gennemgang nyttig for, at smerten skal genere dig mindst muligt.</a:t>
            </a:r>
          </a:p>
          <a:p>
            <a:pPr eaLnBrk="1" hangingPunct="1">
              <a:spcBef>
                <a:spcPct val="0"/>
              </a:spcBef>
              <a:buFontTx/>
              <a:buNone/>
            </a:pPr>
            <a:endParaRPr lang="da-DK" altLang="en-US" sz="2400" b="0" dirty="0"/>
          </a:p>
        </p:txBody>
      </p:sp>
      <p:sp>
        <p:nvSpPr>
          <p:cNvPr id="36867" name="TextBox 78"/>
          <p:cNvSpPr txBox="1">
            <a:spLocks noChangeArrowheads="1"/>
          </p:cNvSpPr>
          <p:nvPr/>
        </p:nvSpPr>
        <p:spPr bwMode="auto">
          <a:xfrm>
            <a:off x="6472238" y="111125"/>
            <a:ext cx="242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r" eaLnBrk="1" hangingPunct="1">
              <a:spcBef>
                <a:spcPct val="0"/>
              </a:spcBef>
              <a:buFontTx/>
              <a:buNone/>
            </a:pPr>
            <a:r>
              <a:rPr lang="da-DK" altLang="en-US" sz="1800" b="0" i="1">
                <a:solidFill>
                  <a:srgbClr val="7030A0"/>
                </a:solidFill>
              </a:rPr>
              <a:t>smerte-opfattelsen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77850" y="741363"/>
            <a:ext cx="78486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buFontTx/>
              <a:buNone/>
            </a:pPr>
            <a:endParaRPr lang="da-DK" altLang="en-US" sz="2400" u="sng" dirty="0">
              <a:solidFill>
                <a:srgbClr val="FF0066"/>
              </a:solidFill>
            </a:endParaRPr>
          </a:p>
          <a:p>
            <a:pPr>
              <a:spcBef>
                <a:spcPct val="0"/>
              </a:spcBef>
              <a:buFontTx/>
              <a:buNone/>
            </a:pPr>
            <a:r>
              <a:rPr lang="da-DK" altLang="en-US" sz="2400" u="sng" dirty="0">
                <a:solidFill>
                  <a:srgbClr val="FF0066"/>
                </a:solidFill>
              </a:rPr>
              <a:t>RYG-FAKTA</a:t>
            </a:r>
            <a:endParaRPr lang="da-DK" altLang="en-US" sz="2400" dirty="0">
              <a:solidFill>
                <a:srgbClr val="FF0066"/>
              </a:solidFill>
            </a:endParaRPr>
          </a:p>
          <a:p>
            <a:pPr marL="342900" indent="-342900">
              <a:spcBef>
                <a:spcPct val="55000"/>
              </a:spcBef>
            </a:pPr>
            <a:r>
              <a:rPr lang="da-DK" altLang="en-US" sz="2400" b="0" dirty="0"/>
              <a:t>Ryggen er stærk.  Det er (stort set) ikke belastninger, der gør, at der kommer sprækker i </a:t>
            </a:r>
            <a:r>
              <a:rPr lang="da-DK" altLang="en-US" sz="2400" b="0" dirty="0" err="1"/>
              <a:t>disk’ernes</a:t>
            </a:r>
            <a:r>
              <a:rPr lang="da-DK" altLang="en-US" sz="2400" b="0" dirty="0"/>
              <a:t> ydre lag. Gener (arv) spiller en langt større rolle.</a:t>
            </a:r>
          </a:p>
          <a:p>
            <a:pPr marL="342900" indent="-342900">
              <a:spcBef>
                <a:spcPct val="55000"/>
              </a:spcBef>
            </a:pPr>
            <a:r>
              <a:rPr lang="da-DK" altLang="en-US" sz="2400" b="0" dirty="0"/>
              <a:t>Selv om fysiske belastninger kan ledsages af øgede smerter, skader belastninger ikke på længere sigt.  Det er langt hyppigst muskelspændinger, der er skyld i akutte rygsmerter.</a:t>
            </a:r>
          </a:p>
          <a:p>
            <a:pPr marL="342900" indent="-342900">
              <a:spcBef>
                <a:spcPct val="55000"/>
              </a:spcBef>
            </a:pPr>
            <a:r>
              <a:rPr lang="da-DK" altLang="en-US" sz="2400" b="0" dirty="0"/>
              <a:t>Du kan derfor trygt bruge din ryg – også ved tunge belastninger.</a:t>
            </a:r>
          </a:p>
          <a:p>
            <a:pPr>
              <a:spcBef>
                <a:spcPct val="35000"/>
              </a:spcBef>
              <a:buFontTx/>
              <a:buNone/>
            </a:pPr>
            <a:endParaRPr lang="da-DK" altLang="en-US" sz="2400" b="0" dirty="0"/>
          </a:p>
        </p:txBody>
      </p:sp>
      <p:sp>
        <p:nvSpPr>
          <p:cNvPr id="37891" name="TextBox 78"/>
          <p:cNvSpPr txBox="1">
            <a:spLocks noChangeArrowheads="1"/>
          </p:cNvSpPr>
          <p:nvPr/>
        </p:nvSpPr>
        <p:spPr bwMode="auto">
          <a:xfrm>
            <a:off x="6472238" y="111125"/>
            <a:ext cx="242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r" eaLnBrk="1" hangingPunct="1">
              <a:spcBef>
                <a:spcPct val="0"/>
              </a:spcBef>
              <a:buFontTx/>
              <a:buNone/>
            </a:pPr>
            <a:r>
              <a:rPr lang="da-DK" altLang="en-US" sz="1800" b="0" i="1">
                <a:solidFill>
                  <a:srgbClr val="7030A0"/>
                </a:solidFill>
              </a:rPr>
              <a:t>ryg-fakta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88963" y="741363"/>
            <a:ext cx="7848600" cy="493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marL="342900" indent="-342900">
              <a:spcBef>
                <a:spcPct val="55000"/>
              </a:spcBef>
            </a:pPr>
            <a:r>
              <a:rPr lang="da-DK" altLang="en-US" sz="2400" b="0" dirty="0"/>
              <a:t>Jo mere du lader ryggen passe sig selv, des mindre gør den ondt.</a:t>
            </a:r>
            <a:r>
              <a:rPr lang="da-DK" altLang="en-US" sz="2400" dirty="0"/>
              <a:t> </a:t>
            </a:r>
          </a:p>
          <a:p>
            <a:pPr marL="342900" indent="-342900">
              <a:spcBef>
                <a:spcPct val="55000"/>
              </a:spcBef>
            </a:pPr>
            <a:r>
              <a:rPr lang="da-DK" altLang="en-US" sz="2400" b="0" dirty="0"/>
              <a:t>Hvis en flyvemaskine flyver igennem en storm, mærker man det næsten ikke.  En autopilot – programmeret gennem 50 år - finjusterer løbende flyets bevægelser.  Hvis piloten slog autopiloten fra, blev flyvningen svært hoppende.  </a:t>
            </a:r>
          </a:p>
          <a:p>
            <a:pPr marL="342900" indent="-342900">
              <a:spcBef>
                <a:spcPct val="55000"/>
              </a:spcBef>
            </a:pPr>
            <a:r>
              <a:rPr lang="da-DK" altLang="en-US" sz="2400" b="0" dirty="0"/>
              <a:t>Ryggens bevægelser er tilsvarende ”programmeret” gennem millioner af år.  Hvis du tænker for meget over hvad du gør, bliver belastninger tilsvarende akavede og anspændte.</a:t>
            </a:r>
          </a:p>
          <a:p>
            <a:pPr>
              <a:spcBef>
                <a:spcPct val="0"/>
              </a:spcBef>
              <a:buFontTx/>
              <a:buNone/>
            </a:pPr>
            <a:endParaRPr lang="da-DK" altLang="en-US" sz="2400" b="0" dirty="0"/>
          </a:p>
        </p:txBody>
      </p:sp>
      <p:sp>
        <p:nvSpPr>
          <p:cNvPr id="38915" name="TextBox 78"/>
          <p:cNvSpPr txBox="1">
            <a:spLocks noChangeArrowheads="1"/>
          </p:cNvSpPr>
          <p:nvPr/>
        </p:nvSpPr>
        <p:spPr bwMode="auto">
          <a:xfrm>
            <a:off x="6472238" y="111125"/>
            <a:ext cx="242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r" eaLnBrk="1" hangingPunct="1">
              <a:spcBef>
                <a:spcPct val="0"/>
              </a:spcBef>
              <a:buFontTx/>
              <a:buNone/>
            </a:pPr>
            <a:r>
              <a:rPr lang="da-DK" altLang="en-US" sz="1800" b="0" i="1">
                <a:solidFill>
                  <a:srgbClr val="7030A0"/>
                </a:solidFill>
              </a:rPr>
              <a:t>ryg-fakta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22275" y="577850"/>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buFontTx/>
              <a:buNone/>
            </a:pPr>
            <a:endParaRPr lang="da-DK" altLang="en-US" sz="2400" b="0" dirty="0"/>
          </a:p>
          <a:p>
            <a:pPr>
              <a:spcBef>
                <a:spcPct val="0"/>
              </a:spcBef>
            </a:pPr>
            <a:r>
              <a:rPr lang="da-DK" altLang="en-US" sz="2400" b="0" dirty="0"/>
              <a:t> I langt, langt de fleste tilfælde skyldes rygsmerten IKKE</a:t>
            </a:r>
          </a:p>
          <a:p>
            <a:pPr>
              <a:spcBef>
                <a:spcPct val="0"/>
              </a:spcBef>
              <a:buFontTx/>
              <a:buNone/>
            </a:pPr>
            <a:r>
              <a:rPr lang="da-DK" altLang="en-US" sz="2400" b="0" dirty="0"/>
              <a:t>  en alvorlig sygdom.</a:t>
            </a:r>
          </a:p>
        </p:txBody>
      </p:sp>
      <p:sp>
        <p:nvSpPr>
          <p:cNvPr id="39939" name="Text Box 6"/>
          <p:cNvSpPr txBox="1">
            <a:spLocks noChangeArrowheads="1"/>
          </p:cNvSpPr>
          <p:nvPr/>
        </p:nvSpPr>
        <p:spPr bwMode="auto">
          <a:xfrm>
            <a:off x="365125" y="2035175"/>
            <a:ext cx="77755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pPr>
            <a:r>
              <a:rPr lang="da-DK" altLang="en-US" sz="2400" b="0" dirty="0"/>
              <a:t> </a:t>
            </a:r>
            <a:r>
              <a:rPr lang="da-DK" altLang="en-US" sz="2400" b="0" i="1" dirty="0"/>
              <a:t>´Alvorlig´</a:t>
            </a:r>
            <a:r>
              <a:rPr lang="da-DK" altLang="en-US" sz="2400" b="0" dirty="0"/>
              <a:t> betyder her, at man beskadiger sin ryg på</a:t>
            </a:r>
          </a:p>
          <a:p>
            <a:pPr>
              <a:spcBef>
                <a:spcPct val="0"/>
              </a:spcBef>
              <a:buFontTx/>
              <a:buNone/>
            </a:pPr>
            <a:r>
              <a:rPr lang="da-DK" altLang="en-US" sz="2400" b="0" dirty="0"/>
              <a:t>   længere sigt, hvis man overbelaster den. Når det er</a:t>
            </a:r>
          </a:p>
          <a:p>
            <a:pPr>
              <a:spcBef>
                <a:spcPct val="0"/>
              </a:spcBef>
              <a:buFontTx/>
              <a:buNone/>
            </a:pPr>
            <a:r>
              <a:rPr lang="da-DK" altLang="en-US" sz="2400" b="0" dirty="0"/>
              <a:t>   tilfældet, skal man passe på i hverdagen.   Men det er </a:t>
            </a:r>
          </a:p>
          <a:p>
            <a:pPr>
              <a:spcBef>
                <a:spcPct val="0"/>
              </a:spcBef>
              <a:buFontTx/>
              <a:buNone/>
            </a:pPr>
            <a:r>
              <a:rPr lang="da-DK" altLang="en-US" sz="2400" b="0" dirty="0"/>
              <a:t>   heldigvis sjældent.</a:t>
            </a:r>
          </a:p>
          <a:p>
            <a:pPr>
              <a:spcBef>
                <a:spcPct val="0"/>
              </a:spcBef>
              <a:buFontTx/>
              <a:buNone/>
            </a:pPr>
            <a:endParaRPr lang="da-DK" altLang="en-US" sz="2400" b="0" dirty="0"/>
          </a:p>
          <a:p>
            <a:pPr>
              <a:spcBef>
                <a:spcPct val="0"/>
              </a:spcBef>
            </a:pPr>
            <a:r>
              <a:rPr lang="da-DK" altLang="en-US" sz="2400" b="0" dirty="0"/>
              <a:t>  Nogle sætter ordet </a:t>
            </a:r>
            <a:r>
              <a:rPr lang="da-DK" altLang="en-US" sz="2400" b="0" i="1" dirty="0"/>
              <a:t>´alvorligt´</a:t>
            </a:r>
            <a:r>
              <a:rPr lang="da-DK" altLang="en-US" sz="2400" b="0" dirty="0"/>
              <a:t> i forbindelse med </a:t>
            </a:r>
          </a:p>
          <a:p>
            <a:pPr>
              <a:spcBef>
                <a:spcPct val="0"/>
              </a:spcBef>
              <a:buFontTx/>
              <a:buNone/>
            </a:pPr>
            <a:r>
              <a:rPr lang="da-DK" altLang="en-US" sz="2400" b="0" dirty="0"/>
              <a:t>   cancer.  </a:t>
            </a:r>
            <a:r>
              <a:rPr lang="da-DK" altLang="en-US" sz="2400" b="0" dirty="0" err="1"/>
              <a:t>Détte</a:t>
            </a:r>
            <a:r>
              <a:rPr lang="da-DK" altLang="en-US" sz="2400" b="0" dirty="0"/>
              <a:t> er </a:t>
            </a:r>
            <a:r>
              <a:rPr lang="da-DK" altLang="en-US" sz="2400" b="0" i="1" dirty="0"/>
              <a:t>meget</a:t>
            </a:r>
            <a:r>
              <a:rPr lang="da-DK" altLang="en-US" sz="2400" b="0" dirty="0"/>
              <a:t> sjældent hos folk med</a:t>
            </a:r>
          </a:p>
          <a:p>
            <a:pPr>
              <a:spcBef>
                <a:spcPct val="0"/>
              </a:spcBef>
              <a:buFontTx/>
              <a:buNone/>
            </a:pPr>
            <a:r>
              <a:rPr lang="da-DK" altLang="en-US" sz="2400" b="0" dirty="0"/>
              <a:t>   rygsmerter.  HVIS behandleren havde den mindste</a:t>
            </a:r>
          </a:p>
          <a:p>
            <a:pPr>
              <a:spcBef>
                <a:spcPct val="0"/>
              </a:spcBef>
              <a:buFontTx/>
              <a:buNone/>
            </a:pPr>
            <a:r>
              <a:rPr lang="da-DK" altLang="en-US" sz="2400" b="0" dirty="0"/>
              <a:t>   mistanke hos dig, ville han/hun have sagt det.</a:t>
            </a:r>
          </a:p>
        </p:txBody>
      </p:sp>
      <p:sp>
        <p:nvSpPr>
          <p:cNvPr id="39940" name="TextBox 78"/>
          <p:cNvSpPr txBox="1">
            <a:spLocks noChangeArrowheads="1"/>
          </p:cNvSpPr>
          <p:nvPr/>
        </p:nvSpPr>
        <p:spPr bwMode="auto">
          <a:xfrm>
            <a:off x="6472238" y="111125"/>
            <a:ext cx="242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r" eaLnBrk="1" hangingPunct="1">
              <a:spcBef>
                <a:spcPct val="0"/>
              </a:spcBef>
              <a:buFontTx/>
              <a:buNone/>
            </a:pPr>
            <a:r>
              <a:rPr lang="da-DK" altLang="en-US" sz="1800" b="0" i="1">
                <a:solidFill>
                  <a:srgbClr val="7030A0"/>
                </a:solidFill>
              </a:rPr>
              <a:t>ryg-fakta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5"/>
          <p:cNvSpPr txBox="1">
            <a:spLocks noChangeArrowheads="1"/>
          </p:cNvSpPr>
          <p:nvPr/>
        </p:nvSpPr>
        <p:spPr bwMode="auto">
          <a:xfrm>
            <a:off x="422274" y="1210741"/>
            <a:ext cx="816927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pPr>
            <a:r>
              <a:rPr lang="da-DK" altLang="en-US" sz="2400" b="0" dirty="0"/>
              <a:t> Nogle gange kan gener og smerter vare i lang tid. Men</a:t>
            </a:r>
          </a:p>
          <a:p>
            <a:pPr>
              <a:spcBef>
                <a:spcPct val="0"/>
              </a:spcBef>
              <a:buFontTx/>
              <a:buNone/>
            </a:pPr>
            <a:r>
              <a:rPr lang="da-DK" altLang="en-US" sz="2400" b="0" dirty="0"/>
              <a:t>  det betyder ikke, at det er alvorligt. Der vil stort set altid</a:t>
            </a:r>
          </a:p>
          <a:p>
            <a:pPr>
              <a:spcBef>
                <a:spcPct val="0"/>
              </a:spcBef>
              <a:buFontTx/>
              <a:buNone/>
            </a:pPr>
            <a:r>
              <a:rPr lang="da-DK" altLang="en-US" sz="2400" b="0" dirty="0"/>
              <a:t>  relativt fredelige perioder mellem de mere heftige smerter.</a:t>
            </a:r>
          </a:p>
          <a:p>
            <a:pPr>
              <a:spcBef>
                <a:spcPct val="0"/>
              </a:spcBef>
              <a:buFontTx/>
              <a:buNone/>
            </a:pPr>
            <a:r>
              <a:rPr lang="da-DK" altLang="en-US" sz="2400" b="0" dirty="0"/>
              <a:t>  Det vil normalt fortage sig før eller siden – selvom det er</a:t>
            </a:r>
          </a:p>
          <a:p>
            <a:pPr>
              <a:spcBef>
                <a:spcPct val="0"/>
              </a:spcBef>
              <a:buFontTx/>
              <a:buNone/>
            </a:pPr>
            <a:r>
              <a:rPr lang="da-DK" altLang="en-US" sz="2400" b="0" dirty="0"/>
              <a:t>  frustrerende, at der ikke er nogen, der kan forudsige</a:t>
            </a:r>
          </a:p>
          <a:p>
            <a:pPr>
              <a:spcBef>
                <a:spcPct val="0"/>
              </a:spcBef>
              <a:buFontTx/>
              <a:buNone/>
            </a:pPr>
            <a:r>
              <a:rPr lang="da-DK" altLang="en-US" sz="2400" b="0" dirty="0"/>
              <a:t>  hvornår! </a:t>
            </a:r>
          </a:p>
        </p:txBody>
      </p:sp>
      <p:sp>
        <p:nvSpPr>
          <p:cNvPr id="40964" name="Text Box 6"/>
          <p:cNvSpPr txBox="1">
            <a:spLocks noChangeArrowheads="1"/>
          </p:cNvSpPr>
          <p:nvPr/>
        </p:nvSpPr>
        <p:spPr bwMode="auto">
          <a:xfrm>
            <a:off x="403225" y="3712707"/>
            <a:ext cx="784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pPr>
            <a:r>
              <a:rPr lang="da-DK" altLang="en-US" sz="2400" b="0" dirty="0"/>
              <a:t> De fleste mennesker kan komme i gang igen ret hurtigt</a:t>
            </a:r>
          </a:p>
          <a:p>
            <a:pPr>
              <a:spcBef>
                <a:spcPct val="0"/>
              </a:spcBef>
              <a:buNone/>
            </a:pPr>
            <a:r>
              <a:rPr lang="da-DK" altLang="en-US" sz="2400" b="0" dirty="0"/>
              <a:t>   - også selvom de stadigvæk har ondt.  </a:t>
            </a:r>
          </a:p>
          <a:p>
            <a:pPr>
              <a:spcBef>
                <a:spcPct val="0"/>
              </a:spcBef>
              <a:buNone/>
            </a:pPr>
            <a:r>
              <a:rPr lang="da-DK" altLang="en-US" sz="2400" b="0" dirty="0"/>
              <a:t>  Jo hurtigere du kommer i gang med dine normale</a:t>
            </a:r>
          </a:p>
          <a:p>
            <a:pPr>
              <a:spcBef>
                <a:spcPct val="0"/>
              </a:spcBef>
              <a:buFontTx/>
              <a:buNone/>
            </a:pPr>
            <a:r>
              <a:rPr lang="da-DK" altLang="en-US" sz="2400" b="0" dirty="0"/>
              <a:t>  daglige aktiviteter, jo hurtigere vil du føle dig bedre.</a:t>
            </a:r>
          </a:p>
        </p:txBody>
      </p:sp>
      <p:sp>
        <p:nvSpPr>
          <p:cNvPr id="40965" name="TextBox 78"/>
          <p:cNvSpPr txBox="1">
            <a:spLocks noChangeArrowheads="1"/>
          </p:cNvSpPr>
          <p:nvPr/>
        </p:nvSpPr>
        <p:spPr bwMode="auto">
          <a:xfrm>
            <a:off x="6472238" y="111125"/>
            <a:ext cx="242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r" eaLnBrk="1" hangingPunct="1">
              <a:spcBef>
                <a:spcPct val="0"/>
              </a:spcBef>
              <a:buFontTx/>
              <a:buNone/>
            </a:pPr>
            <a:r>
              <a:rPr lang="da-DK" altLang="en-US" sz="1800" b="0" i="1">
                <a:solidFill>
                  <a:srgbClr val="7030A0"/>
                </a:solidFill>
              </a:rPr>
              <a:t>ryg-fakta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339"/>
          <p:cNvSpPr>
            <a:spLocks/>
          </p:cNvSpPr>
          <p:nvPr/>
        </p:nvSpPr>
        <p:spPr bwMode="auto">
          <a:xfrm>
            <a:off x="9142413" y="1344613"/>
            <a:ext cx="1587" cy="176212"/>
          </a:xfrm>
          <a:custGeom>
            <a:avLst/>
            <a:gdLst>
              <a:gd name="T0" fmla="*/ 0 w 1"/>
              <a:gd name="T1" fmla="*/ 0 h 111"/>
              <a:gd name="T2" fmla="*/ 0 w 1"/>
              <a:gd name="T3" fmla="*/ 2147483647 h 111"/>
              <a:gd name="T4" fmla="*/ 0 w 1"/>
              <a:gd name="T5" fmla="*/ 2147483647 h 111"/>
              <a:gd name="T6" fmla="*/ 0 w 1"/>
              <a:gd name="T7" fmla="*/ 2147483647 h 111"/>
              <a:gd name="T8" fmla="*/ 0 w 1"/>
              <a:gd name="T9" fmla="*/ 2147483647 h 111"/>
              <a:gd name="T10" fmla="*/ 0 w 1"/>
              <a:gd name="T11" fmla="*/ 2147483647 h 111"/>
              <a:gd name="T12" fmla="*/ 0 w 1"/>
              <a:gd name="T13" fmla="*/ 2147483647 h 111"/>
              <a:gd name="T14" fmla="*/ 0 w 1"/>
              <a:gd name="T15" fmla="*/ 2147483647 h 111"/>
              <a:gd name="T16" fmla="*/ 0 w 1"/>
              <a:gd name="T17" fmla="*/ 2147483647 h 111"/>
              <a:gd name="T18" fmla="*/ 0 w 1"/>
              <a:gd name="T19" fmla="*/ 2147483647 h 111"/>
              <a:gd name="T20" fmla="*/ 0 w 1"/>
              <a:gd name="T21" fmla="*/ 2147483647 h 111"/>
              <a:gd name="T22" fmla="*/ 0 w 1"/>
              <a:gd name="T23" fmla="*/ 2147483647 h 111"/>
              <a:gd name="T24" fmla="*/ 0 w 1"/>
              <a:gd name="T25" fmla="*/ 2147483647 h 111"/>
              <a:gd name="T26" fmla="*/ 0 w 1"/>
              <a:gd name="T27" fmla="*/ 2147483647 h 111"/>
              <a:gd name="T28" fmla="*/ 0 w 1"/>
              <a:gd name="T29" fmla="*/ 214748364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
              <a:gd name="T46" fmla="*/ 0 h 111"/>
              <a:gd name="T47" fmla="*/ 1 w 1"/>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 h="111">
                <a:moveTo>
                  <a:pt x="0" y="0"/>
                </a:moveTo>
                <a:lnTo>
                  <a:pt x="0" y="1"/>
                </a:lnTo>
                <a:lnTo>
                  <a:pt x="0" y="6"/>
                </a:lnTo>
                <a:lnTo>
                  <a:pt x="0" y="13"/>
                </a:lnTo>
                <a:lnTo>
                  <a:pt x="0" y="21"/>
                </a:lnTo>
                <a:lnTo>
                  <a:pt x="0" y="32"/>
                </a:lnTo>
                <a:lnTo>
                  <a:pt x="0" y="43"/>
                </a:lnTo>
                <a:lnTo>
                  <a:pt x="0" y="55"/>
                </a:lnTo>
                <a:lnTo>
                  <a:pt x="0" y="67"/>
                </a:lnTo>
                <a:lnTo>
                  <a:pt x="0" y="78"/>
                </a:lnTo>
                <a:lnTo>
                  <a:pt x="0" y="88"/>
                </a:lnTo>
                <a:lnTo>
                  <a:pt x="0" y="97"/>
                </a:lnTo>
                <a:lnTo>
                  <a:pt x="0" y="104"/>
                </a:lnTo>
                <a:lnTo>
                  <a:pt x="0" y="108"/>
                </a:lnTo>
                <a:lnTo>
                  <a:pt x="0" y="11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21507" name="Tekstboks 3"/>
          <p:cNvSpPr txBox="1">
            <a:spLocks noChangeArrowheads="1"/>
          </p:cNvSpPr>
          <p:nvPr/>
        </p:nvSpPr>
        <p:spPr bwMode="auto">
          <a:xfrm>
            <a:off x="609600" y="1208088"/>
            <a:ext cx="8175091"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spcAft>
                <a:spcPts val="1800"/>
              </a:spcAft>
              <a:buFontTx/>
              <a:buNone/>
            </a:pPr>
            <a:r>
              <a:rPr lang="da-DK" altLang="en-US" sz="2400" b="0" dirty="0"/>
              <a:t>Sygemeldinger i sig selv fastholder rygsmerten mere end den fysiske aflastning evt. gavner.</a:t>
            </a:r>
          </a:p>
          <a:p>
            <a:pPr eaLnBrk="1" hangingPunct="1">
              <a:spcBef>
                <a:spcPct val="0"/>
              </a:spcBef>
              <a:buNone/>
            </a:pPr>
            <a:r>
              <a:rPr lang="da-DK" altLang="en-US" sz="2400" b="0" dirty="0"/>
              <a:t>Selvflg. </a:t>
            </a:r>
            <a:r>
              <a:rPr lang="da-DK" altLang="en-US" sz="2400" b="0" i="1" dirty="0"/>
              <a:t>kan</a:t>
            </a:r>
            <a:r>
              <a:rPr lang="da-DK" altLang="en-US" sz="2400" b="0" dirty="0"/>
              <a:t> sygemelding være rimelig i specielle tilfælde.</a:t>
            </a:r>
          </a:p>
          <a:p>
            <a:pPr eaLnBrk="1" hangingPunct="1">
              <a:spcBef>
                <a:spcPct val="0"/>
              </a:spcBef>
              <a:buNone/>
            </a:pPr>
            <a:endParaRPr lang="da-DK" altLang="en-US" sz="2400" b="0" dirty="0"/>
          </a:p>
          <a:p>
            <a:pPr eaLnBrk="1" hangingPunct="1">
              <a:spcBef>
                <a:spcPct val="0"/>
              </a:spcBef>
              <a:buNone/>
            </a:pPr>
            <a:r>
              <a:rPr lang="da-DK" altLang="en-US" sz="2400" b="0" dirty="0"/>
              <a:t>Er du alligevel utryg ved din ryg, bør du kontakte din læge.</a:t>
            </a:r>
          </a:p>
          <a:p>
            <a:pPr eaLnBrk="1" hangingPunct="1">
              <a:spcBef>
                <a:spcPct val="0"/>
              </a:spcBef>
              <a:buFontTx/>
              <a:buNone/>
            </a:pPr>
            <a:endParaRPr lang="da-DK" altLang="en-US" sz="2400" b="0" dirty="0"/>
          </a:p>
        </p:txBody>
      </p:sp>
      <p:sp>
        <p:nvSpPr>
          <p:cNvPr id="21508" name="TextBox 78"/>
          <p:cNvSpPr txBox="1">
            <a:spLocks noChangeArrowheads="1"/>
          </p:cNvSpPr>
          <p:nvPr/>
        </p:nvSpPr>
        <p:spPr bwMode="auto">
          <a:xfrm>
            <a:off x="6545263" y="347663"/>
            <a:ext cx="3906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1800" b="0" i="1">
                <a:solidFill>
                  <a:srgbClr val="7030A0"/>
                </a:solidFill>
              </a:rPr>
              <a:t>rygsmerters forløb</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4213" y="1670050"/>
            <a:ext cx="82200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buFontTx/>
              <a:buNone/>
            </a:pPr>
            <a:endParaRPr lang="da-DK" altLang="en-US" sz="2400" b="0" dirty="0">
              <a:solidFill>
                <a:srgbClr val="7030A0"/>
              </a:solidFill>
            </a:endParaRPr>
          </a:p>
          <a:p>
            <a:pPr>
              <a:spcBef>
                <a:spcPct val="0"/>
              </a:spcBef>
              <a:buFontTx/>
              <a:buNone/>
            </a:pPr>
            <a:endParaRPr lang="da-DK" altLang="en-US" sz="2400" b="0" dirty="0">
              <a:solidFill>
                <a:srgbClr val="7030A0"/>
              </a:solidFill>
            </a:endParaRPr>
          </a:p>
          <a:p>
            <a:pPr>
              <a:spcBef>
                <a:spcPct val="0"/>
              </a:spcBef>
              <a:buFontTx/>
              <a:buNone/>
            </a:pPr>
            <a:endParaRPr lang="da-DK" altLang="en-US" sz="2400" b="0" dirty="0">
              <a:solidFill>
                <a:srgbClr val="7030A0"/>
              </a:solidFill>
            </a:endParaRPr>
          </a:p>
          <a:p>
            <a:pPr>
              <a:spcBef>
                <a:spcPct val="0"/>
              </a:spcBef>
              <a:buFontTx/>
              <a:buNone/>
            </a:pPr>
            <a:r>
              <a:rPr lang="da-DK" altLang="en-US" sz="2400" dirty="0">
                <a:solidFill>
                  <a:srgbClr val="7030A0"/>
                </a:solidFill>
              </a:rPr>
              <a:t>Det er vores håb, at konsultationen og denne </a:t>
            </a:r>
            <a:r>
              <a:rPr lang="da-DK" altLang="en-US" sz="2400" dirty="0" err="1">
                <a:solidFill>
                  <a:srgbClr val="7030A0"/>
                </a:solidFill>
              </a:rPr>
              <a:t>gennem-gang</a:t>
            </a:r>
            <a:r>
              <a:rPr lang="da-DK" altLang="en-US" sz="2400" dirty="0">
                <a:solidFill>
                  <a:srgbClr val="7030A0"/>
                </a:solidFill>
              </a:rPr>
              <a:t> har gjort dig mere tillidsfuld til, hvad ryggen kan, og bedst kan lide.  Og specielt, at dine smerter vil genere dig mindst muligt.   Så du kan leve et bedre liv trods smerterne.  Indtil de forsvinder – eller reduceres væsentligt – ved naturens hjælp.</a:t>
            </a:r>
          </a:p>
        </p:txBody>
      </p:sp>
      <p:sp>
        <p:nvSpPr>
          <p:cNvPr id="44035" name="Ellipse 3"/>
          <p:cNvSpPr>
            <a:spLocks noChangeArrowheads="1"/>
          </p:cNvSpPr>
          <p:nvPr/>
        </p:nvSpPr>
        <p:spPr bwMode="auto">
          <a:xfrm>
            <a:off x="1139825" y="1293813"/>
            <a:ext cx="1068388" cy="1104900"/>
          </a:xfrm>
          <a:prstGeom prst="ellipse">
            <a:avLst/>
          </a:prstGeom>
          <a:solidFill>
            <a:srgbClr val="FFFF0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50000"/>
              </a:spcBef>
              <a:buFontTx/>
              <a:buNone/>
            </a:pPr>
            <a:endParaRPr lang="en-US" altLang="en-US" sz="2400"/>
          </a:p>
        </p:txBody>
      </p:sp>
      <p:sp>
        <p:nvSpPr>
          <p:cNvPr id="44036" name="Ellipse 4"/>
          <p:cNvSpPr>
            <a:spLocks noChangeArrowheads="1"/>
          </p:cNvSpPr>
          <p:nvPr/>
        </p:nvSpPr>
        <p:spPr bwMode="auto">
          <a:xfrm>
            <a:off x="1460500" y="1555750"/>
            <a:ext cx="130175" cy="296863"/>
          </a:xfrm>
          <a:prstGeom prst="ellipse">
            <a:avLst/>
          </a:prstGeom>
          <a:solidFill>
            <a:schemeClr val="tx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50000"/>
              </a:spcBef>
              <a:buFontTx/>
              <a:buNone/>
            </a:pPr>
            <a:endParaRPr lang="en-US" altLang="en-US" sz="2400"/>
          </a:p>
        </p:txBody>
      </p:sp>
      <p:sp>
        <p:nvSpPr>
          <p:cNvPr id="44037" name="Ellipse 5"/>
          <p:cNvSpPr>
            <a:spLocks noChangeArrowheads="1"/>
          </p:cNvSpPr>
          <p:nvPr/>
        </p:nvSpPr>
        <p:spPr bwMode="auto">
          <a:xfrm>
            <a:off x="1827213" y="1577975"/>
            <a:ext cx="130175" cy="296863"/>
          </a:xfrm>
          <a:prstGeom prst="ellipse">
            <a:avLst/>
          </a:prstGeom>
          <a:solidFill>
            <a:schemeClr val="tx1"/>
          </a:solidFill>
          <a:ln w="9525" algn="ctr">
            <a:solidFill>
              <a:schemeClr val="tx1"/>
            </a:solidFill>
            <a:round/>
            <a:headEnd/>
            <a:tailEnd/>
          </a:ln>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50000"/>
              </a:spcBef>
              <a:buFontTx/>
              <a:buNone/>
            </a:pPr>
            <a:endParaRPr lang="en-US" altLang="en-US" sz="2400"/>
          </a:p>
        </p:txBody>
      </p:sp>
      <p:sp>
        <p:nvSpPr>
          <p:cNvPr id="44038" name="Kombinationstegning 9"/>
          <p:cNvSpPr>
            <a:spLocks/>
          </p:cNvSpPr>
          <p:nvPr/>
        </p:nvSpPr>
        <p:spPr bwMode="auto">
          <a:xfrm>
            <a:off x="1506538" y="2062163"/>
            <a:ext cx="379412" cy="76200"/>
          </a:xfrm>
          <a:custGeom>
            <a:avLst/>
            <a:gdLst>
              <a:gd name="T0" fmla="*/ 0 w 771896"/>
              <a:gd name="T1" fmla="*/ 0 h 146462"/>
              <a:gd name="T2" fmla="*/ 12 w 771896"/>
              <a:gd name="T3" fmla="*/ 8 h 146462"/>
              <a:gd name="T4" fmla="*/ 18 w 771896"/>
              <a:gd name="T5" fmla="*/ 2 h 146462"/>
              <a:gd name="T6" fmla="*/ 0 60000 65536"/>
              <a:gd name="T7" fmla="*/ 0 60000 65536"/>
              <a:gd name="T8" fmla="*/ 0 60000 65536"/>
              <a:gd name="T9" fmla="*/ 0 w 771896"/>
              <a:gd name="T10" fmla="*/ 0 h 146462"/>
              <a:gd name="T11" fmla="*/ 771896 w 771896"/>
              <a:gd name="T12" fmla="*/ 146462 h 146462"/>
            </a:gdLst>
            <a:ahLst/>
            <a:cxnLst>
              <a:cxn ang="T6">
                <a:pos x="T0" y="T1"/>
              </a:cxn>
              <a:cxn ang="T7">
                <a:pos x="T2" y="T3"/>
              </a:cxn>
              <a:cxn ang="T8">
                <a:pos x="T4" y="T5"/>
              </a:cxn>
            </a:cxnLst>
            <a:rect l="T9" t="T10" r="T11" b="T12"/>
            <a:pathLst>
              <a:path w="771896" h="146462">
                <a:moveTo>
                  <a:pt x="0" y="0"/>
                </a:moveTo>
                <a:cubicBezTo>
                  <a:pt x="179120" y="69273"/>
                  <a:pt x="358240" y="138546"/>
                  <a:pt x="486889" y="142504"/>
                </a:cubicBezTo>
                <a:cubicBezTo>
                  <a:pt x="615538" y="146462"/>
                  <a:pt x="693717" y="85106"/>
                  <a:pt x="771896" y="23751"/>
                </a:cubicBez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da-DK"/>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11188" y="231775"/>
            <a:ext cx="78486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r">
              <a:spcBef>
                <a:spcPct val="0"/>
              </a:spcBef>
              <a:buFontTx/>
              <a:buNone/>
            </a:pPr>
            <a:r>
              <a:rPr lang="da-DK" altLang="en-US" sz="1600" b="0" dirty="0">
                <a:solidFill>
                  <a:srgbClr val="6600CC"/>
                </a:solidFill>
              </a:rPr>
              <a:t>(‘</a:t>
            </a:r>
            <a:r>
              <a:rPr lang="da-DK" altLang="en-US" sz="1600" b="0" i="1" dirty="0">
                <a:solidFill>
                  <a:srgbClr val="6600CC"/>
                </a:solidFill>
              </a:rPr>
              <a:t>en smerte er ikke bare en smerte’  -  fortsat</a:t>
            </a:r>
            <a:r>
              <a:rPr lang="da-DK" altLang="en-US" sz="1600" b="0" dirty="0">
                <a:solidFill>
                  <a:srgbClr val="6600CC"/>
                </a:solidFill>
              </a:rPr>
              <a:t>)</a:t>
            </a:r>
          </a:p>
          <a:p>
            <a:pPr>
              <a:spcBef>
                <a:spcPct val="0"/>
              </a:spcBef>
              <a:buFontTx/>
              <a:buNone/>
            </a:pPr>
            <a:endParaRPr lang="da-DK" altLang="en-US" sz="2400" dirty="0">
              <a:solidFill>
                <a:srgbClr val="000000"/>
              </a:solidFill>
            </a:endParaRPr>
          </a:p>
          <a:p>
            <a:pPr>
              <a:spcBef>
                <a:spcPct val="0"/>
              </a:spcBef>
              <a:buFontTx/>
              <a:buNone/>
            </a:pPr>
            <a:r>
              <a:rPr lang="da-DK" altLang="en-US" sz="2400" b="0" dirty="0">
                <a:solidFill>
                  <a:srgbClr val="000000"/>
                </a:solidFill>
              </a:rPr>
              <a:t>Men pludseligt så han i spejlet, at han var blå og gul på brystet – og kom i tanker om, at han dagen før havde stået længe med en stor boremaskine mod brystet !  Han blev </a:t>
            </a:r>
            <a:r>
              <a:rPr lang="da-DK" altLang="en-US" sz="2400" b="0" i="1" dirty="0">
                <a:solidFill>
                  <a:srgbClr val="000000"/>
                </a:solidFill>
              </a:rPr>
              <a:t>meget</a:t>
            </a:r>
            <a:r>
              <a:rPr lang="da-DK" altLang="en-US" sz="2400" b="0" dirty="0">
                <a:solidFill>
                  <a:srgbClr val="000000"/>
                </a:solidFill>
              </a:rPr>
              <a:t> glad !!  </a:t>
            </a:r>
          </a:p>
          <a:p>
            <a:pPr>
              <a:spcBef>
                <a:spcPct val="0"/>
              </a:spcBef>
              <a:buFontTx/>
              <a:buNone/>
            </a:pPr>
            <a:r>
              <a:rPr lang="da-DK" altLang="en-US" sz="2400" b="0" dirty="0">
                <a:solidFill>
                  <a:srgbClr val="000000"/>
                </a:solidFill>
              </a:rPr>
              <a:t>Selv om smerten var fuldstændig den samme !</a:t>
            </a:r>
          </a:p>
          <a:p>
            <a:pPr>
              <a:spcBef>
                <a:spcPct val="0"/>
              </a:spcBef>
              <a:buFontTx/>
              <a:buNone/>
            </a:pPr>
            <a:endParaRPr lang="da-DK" altLang="en-US" sz="2400" b="0" dirty="0">
              <a:solidFill>
                <a:srgbClr val="000000"/>
              </a:solidFill>
            </a:endParaRPr>
          </a:p>
          <a:p>
            <a:pPr>
              <a:spcBef>
                <a:spcPct val="0"/>
              </a:spcBef>
              <a:buFontTx/>
              <a:buNone/>
            </a:pPr>
            <a:r>
              <a:rPr lang="da-DK" altLang="en-US" sz="2400" b="0" dirty="0">
                <a:solidFill>
                  <a:srgbClr val="000000"/>
                </a:solidFill>
              </a:rPr>
              <a:t>Det er lidt det samme, du med denne gennemgang skulle kunne opleve.  Ryggen er stærk og kan tåle meget, og behøver ikke ødelægge dit liv, selv om den gør ondt.  Hvis du  –  ligesom ham med de ufarlige brystsmerter  –  får forståelse for, at smerterne ikke betyder, at der er fare på færde.</a:t>
            </a:r>
          </a:p>
          <a:p>
            <a:pPr>
              <a:spcBef>
                <a:spcPct val="0"/>
              </a:spcBef>
              <a:buFontTx/>
              <a:buNone/>
            </a:pPr>
            <a:endParaRPr lang="da-DK" altLang="en-US" sz="2400" b="0" dirty="0">
              <a:solidFill>
                <a:srgbClr val="000000"/>
              </a:solidFill>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6858000"/>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50000"/>
              </a:spcBef>
              <a:buFontTx/>
              <a:buNone/>
            </a:pPr>
            <a:endParaRPr lang="en-US" altLang="en-US" sz="2400"/>
          </a:p>
        </p:txBody>
      </p:sp>
      <p:sp>
        <p:nvSpPr>
          <p:cNvPr id="45059" name="Text Box 3"/>
          <p:cNvSpPr txBox="1">
            <a:spLocks noChangeArrowheads="1"/>
          </p:cNvSpPr>
          <p:nvPr/>
        </p:nvSpPr>
        <p:spPr bwMode="auto">
          <a:xfrm>
            <a:off x="1311275" y="1792288"/>
            <a:ext cx="606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buFontTx/>
              <a:buNone/>
            </a:pPr>
            <a:endParaRPr lang="en-US" altLang="en-US" sz="2400" b="0"/>
          </a:p>
        </p:txBody>
      </p:sp>
      <p:sp>
        <p:nvSpPr>
          <p:cNvPr id="45060" name="Text Box 4"/>
          <p:cNvSpPr txBox="1">
            <a:spLocks noChangeArrowheads="1"/>
          </p:cNvSpPr>
          <p:nvPr/>
        </p:nvSpPr>
        <p:spPr bwMode="auto">
          <a:xfrm>
            <a:off x="723900" y="1987550"/>
            <a:ext cx="6507163"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buFontTx/>
              <a:buNone/>
            </a:pPr>
            <a:r>
              <a:rPr lang="da-DK" altLang="en-US" sz="4800" b="0">
                <a:solidFill>
                  <a:srgbClr val="7030A0"/>
                </a:solidFill>
              </a:rPr>
              <a:t>Det bedste at gøre </a:t>
            </a:r>
          </a:p>
          <a:p>
            <a:pPr>
              <a:spcBef>
                <a:spcPct val="0"/>
              </a:spcBef>
              <a:buFontTx/>
              <a:buNone/>
            </a:pPr>
            <a:r>
              <a:rPr lang="da-DK" altLang="en-US" sz="4800" b="0">
                <a:solidFill>
                  <a:srgbClr val="7030A0"/>
                </a:solidFill>
              </a:rPr>
              <a:t>mod ondt i sin ryg</a:t>
            </a:r>
          </a:p>
          <a:p>
            <a:pPr>
              <a:spcBef>
                <a:spcPct val="0"/>
              </a:spcBef>
              <a:buFontTx/>
              <a:buNone/>
            </a:pPr>
            <a:r>
              <a:rPr lang="da-DK" altLang="en-US" sz="4800" b="0">
                <a:solidFill>
                  <a:srgbClr val="7030A0"/>
                </a:solidFill>
              </a:rPr>
              <a:t>er at turde tør’e</a:t>
            </a:r>
          </a:p>
          <a:p>
            <a:pPr>
              <a:spcBef>
                <a:spcPct val="0"/>
              </a:spcBef>
              <a:buFontTx/>
              <a:buNone/>
            </a:pPr>
            <a:r>
              <a:rPr lang="da-DK" altLang="en-US" sz="4800" b="0">
                <a:solidFill>
                  <a:srgbClr val="7030A0"/>
                </a:solidFill>
              </a:rPr>
              <a:t>at føle sig tryg.</a:t>
            </a:r>
          </a:p>
          <a:p>
            <a:pPr>
              <a:spcBef>
                <a:spcPct val="0"/>
              </a:spcBef>
              <a:buFontTx/>
              <a:buNone/>
            </a:pPr>
            <a:r>
              <a:rPr lang="da-DK" altLang="en-US" sz="5400" b="0"/>
              <a:t>                      </a:t>
            </a:r>
            <a:r>
              <a:rPr lang="da-DK" altLang="en-US" sz="2800" b="0" i="1"/>
              <a:t>Tom Bendix</a:t>
            </a:r>
          </a:p>
        </p:txBody>
      </p:sp>
      <p:grpSp>
        <p:nvGrpSpPr>
          <p:cNvPr id="45061" name="Group 6"/>
          <p:cNvGrpSpPr>
            <a:grpSpLocks/>
          </p:cNvGrpSpPr>
          <p:nvPr/>
        </p:nvGrpSpPr>
        <p:grpSpPr bwMode="auto">
          <a:xfrm rot="227295">
            <a:off x="6402388" y="476250"/>
            <a:ext cx="2944812" cy="2098675"/>
            <a:chOff x="3152" y="73"/>
            <a:chExt cx="3538" cy="2359"/>
          </a:xfrm>
        </p:grpSpPr>
        <p:sp>
          <p:nvSpPr>
            <p:cNvPr id="45062" name="Rectangle 7"/>
            <p:cNvSpPr>
              <a:spLocks noChangeArrowheads="1"/>
            </p:cNvSpPr>
            <p:nvPr/>
          </p:nvSpPr>
          <p:spPr bwMode="auto">
            <a:xfrm rot="-430402">
              <a:off x="4297" y="542"/>
              <a:ext cx="443" cy="34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400"/>
            </a:p>
          </p:txBody>
        </p:sp>
        <p:sp>
          <p:nvSpPr>
            <p:cNvPr id="45063" name="Rectangle 8"/>
            <p:cNvSpPr>
              <a:spLocks noChangeArrowheads="1"/>
            </p:cNvSpPr>
            <p:nvPr/>
          </p:nvSpPr>
          <p:spPr bwMode="auto">
            <a:xfrm rot="-430402">
              <a:off x="4332" y="329"/>
              <a:ext cx="342" cy="33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400"/>
            </a:p>
          </p:txBody>
        </p:sp>
        <p:sp>
          <p:nvSpPr>
            <p:cNvPr id="45064" name="Rectangle 9"/>
            <p:cNvSpPr>
              <a:spLocks noChangeArrowheads="1"/>
            </p:cNvSpPr>
            <p:nvPr/>
          </p:nvSpPr>
          <p:spPr bwMode="auto">
            <a:xfrm rot="-946791">
              <a:off x="4672" y="346"/>
              <a:ext cx="340" cy="19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400"/>
            </a:p>
          </p:txBody>
        </p:sp>
        <p:sp>
          <p:nvSpPr>
            <p:cNvPr id="45065" name="Rectangle 10"/>
            <p:cNvSpPr>
              <a:spLocks noChangeArrowheads="1"/>
            </p:cNvSpPr>
            <p:nvPr/>
          </p:nvSpPr>
          <p:spPr bwMode="auto">
            <a:xfrm rot="-946791">
              <a:off x="4649" y="300"/>
              <a:ext cx="334" cy="21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400"/>
            </a:p>
          </p:txBody>
        </p:sp>
        <p:pic>
          <p:nvPicPr>
            <p:cNvPr id="45066" name="Picture 11" descr="Hvalhvirvel-udtandse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 y="73"/>
              <a:ext cx="3538" cy="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Billed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050" y="2065338"/>
            <a:ext cx="9461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p:cNvSpPr>
            <a:spLocks noChangeArrowheads="1"/>
          </p:cNvSpPr>
          <p:nvPr/>
        </p:nvSpPr>
        <p:spPr bwMode="auto">
          <a:xfrm>
            <a:off x="1138738" y="1268413"/>
            <a:ext cx="2281237"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285750" indent="-285750">
              <a:buFont typeface="Arial" pitchFamily="34" charset="0"/>
              <a:buChar char="•"/>
              <a:defRPr/>
            </a:pPr>
            <a:endParaRPr lang="da-DK" sz="900" b="0" dirty="0">
              <a:solidFill>
                <a:srgbClr val="7030A0"/>
              </a:solidFill>
              <a:latin typeface="Arial" pitchFamily="34" charset="0"/>
              <a:cs typeface="Arial" pitchFamily="34" charset="0"/>
            </a:endParaRPr>
          </a:p>
          <a:p>
            <a:pPr eaLnBrk="0" hangingPunct="0">
              <a:defRPr/>
            </a:pPr>
            <a:r>
              <a:rPr lang="da-DK" dirty="0">
                <a:solidFill>
                  <a:srgbClr val="7030A0"/>
                </a:solidFill>
                <a:latin typeface="Calibri" pitchFamily="34" charset="0"/>
                <a:ea typeface="Times New Roman" pitchFamily="18" charset="0"/>
                <a:cs typeface="Times New Roman" pitchFamily="18" charset="0"/>
              </a:rPr>
              <a:t>   </a:t>
            </a:r>
            <a:r>
              <a:rPr lang="da-DK" sz="1800" b="0" dirty="0">
                <a:solidFill>
                  <a:srgbClr val="7030A0"/>
                </a:solidFill>
                <a:latin typeface="Calibri" pitchFamily="34" charset="0"/>
                <a:ea typeface="Times New Roman" pitchFamily="18" charset="0"/>
                <a:cs typeface="Times New Roman" pitchFamily="18" charset="0"/>
              </a:rPr>
              <a:t>Hvordan håndterer</a:t>
            </a:r>
          </a:p>
          <a:p>
            <a:pPr eaLnBrk="0" hangingPunct="0">
              <a:defRPr/>
            </a:pPr>
            <a:r>
              <a:rPr lang="da-DK" dirty="0">
                <a:solidFill>
                  <a:srgbClr val="7030A0"/>
                </a:solidFill>
                <a:latin typeface="Calibri" pitchFamily="34" charset="0"/>
                <a:ea typeface="Times New Roman" pitchFamily="18" charset="0"/>
                <a:cs typeface="Times New Roman" pitchFamily="18" charset="0"/>
              </a:rPr>
              <a:t>  </a:t>
            </a:r>
            <a:r>
              <a:rPr lang="da-DK" sz="1800" b="0" dirty="0">
                <a:solidFill>
                  <a:srgbClr val="7030A0"/>
                </a:solidFill>
                <a:latin typeface="Calibri" pitchFamily="34" charset="0"/>
                <a:ea typeface="Times New Roman" pitchFamily="18" charset="0"/>
                <a:cs typeface="Times New Roman" pitchFamily="18" charset="0"/>
              </a:rPr>
              <a:t> du dine rygsmerter</a:t>
            </a:r>
            <a:endParaRPr lang="da-DK" sz="900" b="0" dirty="0">
              <a:solidFill>
                <a:srgbClr val="7030A0"/>
              </a:solidFill>
              <a:latin typeface="Arial" pitchFamily="34" charset="0"/>
              <a:cs typeface="Arial" pitchFamily="34" charset="0"/>
            </a:endParaRPr>
          </a:p>
          <a:p>
            <a:pPr eaLnBrk="0" hangingPunct="0">
              <a:defRPr/>
            </a:pPr>
            <a:endParaRPr lang="da-DK" sz="1800" b="0" dirty="0">
              <a:solidFill>
                <a:srgbClr val="7030A0"/>
              </a:solidFill>
              <a:latin typeface="Arial" pitchFamily="34" charset="0"/>
              <a:cs typeface="Arial" pitchFamily="34" charset="0"/>
            </a:endParaRPr>
          </a:p>
        </p:txBody>
      </p:sp>
      <p:sp>
        <p:nvSpPr>
          <p:cNvPr id="8" name="Rektangel 7">
            <a:hlinkClick r:id="rId4" action="ppaction://hlinkpres?slideindex=1&amp;slidetitle="/>
          </p:cNvPr>
          <p:cNvSpPr/>
          <p:nvPr/>
        </p:nvSpPr>
        <p:spPr>
          <a:xfrm>
            <a:off x="1151438" y="1435100"/>
            <a:ext cx="2243137" cy="1873250"/>
          </a:xfrm>
          <a:prstGeom prst="rect">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46086" name="Tekstboks 9"/>
          <p:cNvSpPr txBox="1">
            <a:spLocks noChangeArrowheads="1"/>
          </p:cNvSpPr>
          <p:nvPr/>
        </p:nvSpPr>
        <p:spPr bwMode="auto">
          <a:xfrm>
            <a:off x="1049838" y="4169613"/>
            <a:ext cx="76930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lnSpc>
                <a:spcPct val="150000"/>
              </a:lnSpc>
              <a:spcBef>
                <a:spcPct val="0"/>
              </a:spcBef>
              <a:buFontTx/>
              <a:buNone/>
            </a:pPr>
            <a:r>
              <a:rPr lang="da-DK" altLang="en-US" sz="2400" dirty="0"/>
              <a:t>Hermed slut for SMERTE-HÅNDTERINGS-delen.</a:t>
            </a:r>
          </a:p>
        </p:txBody>
      </p:sp>
      <p:sp>
        <p:nvSpPr>
          <p:cNvPr id="46087" name="Tekstboks 1"/>
          <p:cNvSpPr txBox="1">
            <a:spLocks noChangeArrowheads="1"/>
          </p:cNvSpPr>
          <p:nvPr/>
        </p:nvSpPr>
        <p:spPr bwMode="auto">
          <a:xfrm>
            <a:off x="1262563" y="1481138"/>
            <a:ext cx="207645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1600" b="0">
                <a:solidFill>
                  <a:srgbClr val="9900CC"/>
                </a:solidFill>
              </a:rPr>
              <a:t>Hvordan håndterer du dine rygsmerter ?</a:t>
            </a:r>
            <a:endParaRPr lang="en-US" altLang="en-US" sz="1600" b="0">
              <a:solidFill>
                <a:srgbClr val="9900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kstboks 1"/>
          <p:cNvSpPr txBox="1">
            <a:spLocks noChangeArrowheads="1"/>
          </p:cNvSpPr>
          <p:nvPr/>
        </p:nvSpPr>
        <p:spPr bwMode="auto">
          <a:xfrm>
            <a:off x="696913" y="830263"/>
            <a:ext cx="80232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2400" b="0"/>
              <a:t>Rygsmerter har givetvis været til stede i samme grad langt tilbage i tiden, som de er i dag.  Vi tror dét fordi der hos folkeslag, der i vor tid lever som de gjorde i middel-alderen, har samme udbredelse af rygsmerter som i de vestlige lande.  Det gælder kamelhyrder i Oman,  -</a:t>
            </a:r>
          </a:p>
        </p:txBody>
      </p:sp>
      <p:pic>
        <p:nvPicPr>
          <p:cNvPr id="15363"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25" y="3230563"/>
            <a:ext cx="4903788" cy="3292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4" name="Tekstboks 3"/>
          <p:cNvSpPr txBox="1">
            <a:spLocks noChangeArrowheads="1"/>
          </p:cNvSpPr>
          <p:nvPr/>
        </p:nvSpPr>
        <p:spPr bwMode="auto">
          <a:xfrm>
            <a:off x="696913" y="2670175"/>
            <a:ext cx="7634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2400" b="0"/>
              <a:t>aboriginals i Australien,  -  og massai’er i Kenya.</a:t>
            </a:r>
            <a:endParaRPr lang="da-DK" altLang="en-US" sz="2400"/>
          </a:p>
        </p:txBody>
      </p:sp>
      <p:sp>
        <p:nvSpPr>
          <p:cNvPr id="7" name="Rektangel 6"/>
          <p:cNvSpPr/>
          <p:nvPr/>
        </p:nvSpPr>
        <p:spPr bwMode="auto">
          <a:xfrm>
            <a:off x="468313" y="3127375"/>
            <a:ext cx="8355012" cy="3509963"/>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0" hangingPunct="0">
              <a:spcBef>
                <a:spcPct val="50000"/>
              </a:spcBef>
              <a:defRPr/>
            </a:pPr>
            <a:endParaRPr lang="da-DK">
              <a:latin typeface="Arial normal" charset="0"/>
            </a:endParaRPr>
          </a:p>
        </p:txBody>
      </p:sp>
      <p:pic>
        <p:nvPicPr>
          <p:cNvPr id="15366" name="Picture 4" descr="Cairne-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8" y="3619500"/>
            <a:ext cx="346075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 descr="IMG_20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038" y="3581400"/>
            <a:ext cx="35702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78"/>
          <p:cNvSpPr txBox="1">
            <a:spLocks noChangeArrowheads="1"/>
          </p:cNvSpPr>
          <p:nvPr/>
        </p:nvSpPr>
        <p:spPr bwMode="auto">
          <a:xfrm>
            <a:off x="6357938" y="347663"/>
            <a:ext cx="3308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1800" b="0" i="1">
                <a:solidFill>
                  <a:srgbClr val="7030A0"/>
                </a:solidFill>
              </a:rPr>
              <a:t>rygsmerters forløb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kstboks 1"/>
          <p:cNvSpPr txBox="1">
            <a:spLocks noChangeArrowheads="1"/>
          </p:cNvSpPr>
          <p:nvPr/>
        </p:nvSpPr>
        <p:spPr bwMode="auto">
          <a:xfrm>
            <a:off x="739775" y="762000"/>
            <a:ext cx="7678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2400" b="0" dirty="0"/>
              <a:t>Èn vigtig ting er at forholde sig til de forvirrende råd, </a:t>
            </a:r>
          </a:p>
          <a:p>
            <a:pPr eaLnBrk="1" hangingPunct="1">
              <a:spcBef>
                <a:spcPct val="0"/>
              </a:spcBef>
              <a:buFontTx/>
              <a:buNone/>
            </a:pPr>
            <a:r>
              <a:rPr lang="da-DK" altLang="en-US" sz="2400" b="0" dirty="0"/>
              <a:t>du givetvis har fået:  Nogen siger, at man skal passe </a:t>
            </a:r>
          </a:p>
          <a:p>
            <a:pPr eaLnBrk="1" hangingPunct="1">
              <a:spcBef>
                <a:spcPct val="0"/>
              </a:spcBef>
              <a:buFontTx/>
              <a:buNone/>
            </a:pPr>
            <a:r>
              <a:rPr lang="da-DK" altLang="en-US" sz="2400" b="0" dirty="0"/>
              <a:t>på belastninger, - sidde pænt,  - være opmærksom på hvordan man løfter, osv.  Andre siger det modsatte.</a:t>
            </a:r>
          </a:p>
        </p:txBody>
      </p:sp>
      <p:sp>
        <p:nvSpPr>
          <p:cNvPr id="16387" name="Rectangle 717"/>
          <p:cNvSpPr>
            <a:spLocks noChangeArrowheads="1"/>
          </p:cNvSpPr>
          <p:nvPr/>
        </p:nvSpPr>
        <p:spPr bwMode="auto">
          <a:xfrm>
            <a:off x="828675" y="2491334"/>
            <a:ext cx="5654675"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spcBef>
                <a:spcPct val="0"/>
              </a:spcBef>
              <a:spcAft>
                <a:spcPts val="1000"/>
              </a:spcAft>
              <a:buFontTx/>
              <a:buNone/>
            </a:pPr>
            <a:r>
              <a:rPr lang="da-DK" altLang="en-US" sz="2400" b="0">
                <a:solidFill>
                  <a:srgbClr val="000000"/>
                </a:solidFill>
              </a:rPr>
              <a:t>I 70’erne og 80’erne troede man, at det var fysiske belastninger, der forårsager de sprækker, der er væsentlige for rygsmerter (se ‘Smertemekanismer’).  </a:t>
            </a:r>
          </a:p>
          <a:p>
            <a:pPr>
              <a:spcBef>
                <a:spcPct val="0"/>
              </a:spcBef>
              <a:spcAft>
                <a:spcPts val="1000"/>
              </a:spcAft>
              <a:buFontTx/>
              <a:buNone/>
            </a:pPr>
            <a:r>
              <a:rPr lang="da-DK" altLang="en-US" sz="2400" b="0">
                <a:solidFill>
                  <a:srgbClr val="000000"/>
                </a:solidFill>
              </a:rPr>
              <a:t>Derfor blev anbefalingerne:  - Pas på med at bøje forover,  - husk at bøje ned i knæene når du løfter,  -  sid ikke og fald sammen,  -  osv.  </a:t>
            </a:r>
          </a:p>
          <a:p>
            <a:pPr>
              <a:spcBef>
                <a:spcPct val="0"/>
              </a:spcBef>
              <a:spcAft>
                <a:spcPts val="1000"/>
              </a:spcAft>
              <a:buFontTx/>
              <a:buNone/>
            </a:pPr>
            <a:r>
              <a:rPr lang="da-DK" altLang="en-US" sz="2400" b="0">
                <a:solidFill>
                  <a:srgbClr val="000000"/>
                </a:solidFill>
              </a:rPr>
              <a:t>I samme periode så man, at antallet af sygemeldinger steg helt enormt ….</a:t>
            </a:r>
          </a:p>
          <a:p>
            <a:pPr>
              <a:spcBef>
                <a:spcPct val="0"/>
              </a:spcBef>
              <a:spcAft>
                <a:spcPts val="600"/>
              </a:spcAft>
              <a:buFontTx/>
              <a:buNone/>
            </a:pPr>
            <a:endParaRPr lang="da-DK" altLang="en-US" sz="2400" b="0">
              <a:solidFill>
                <a:srgbClr val="000000"/>
              </a:solidFill>
            </a:endParaRPr>
          </a:p>
        </p:txBody>
      </p:sp>
      <p:grpSp>
        <p:nvGrpSpPr>
          <p:cNvPr id="16388" name="Group 1"/>
          <p:cNvGrpSpPr>
            <a:grpSpLocks/>
          </p:cNvGrpSpPr>
          <p:nvPr/>
        </p:nvGrpSpPr>
        <p:grpSpPr bwMode="auto">
          <a:xfrm>
            <a:off x="6706248" y="2793773"/>
            <a:ext cx="1931988" cy="1946275"/>
            <a:chOff x="5111750" y="1301750"/>
            <a:chExt cx="3459163" cy="3194050"/>
          </a:xfrm>
        </p:grpSpPr>
        <p:sp>
          <p:nvSpPr>
            <p:cNvPr id="16390" name="Freeform 265"/>
            <p:cNvSpPr>
              <a:spLocks/>
            </p:cNvSpPr>
            <p:nvPr/>
          </p:nvSpPr>
          <p:spPr bwMode="auto">
            <a:xfrm>
              <a:off x="5892800" y="3144838"/>
              <a:ext cx="1912938" cy="1350962"/>
            </a:xfrm>
            <a:custGeom>
              <a:avLst/>
              <a:gdLst>
                <a:gd name="T0" fmla="*/ 2147483647 w 1205"/>
                <a:gd name="T1" fmla="*/ 2147483647 h 851"/>
                <a:gd name="T2" fmla="*/ 2147483647 w 1205"/>
                <a:gd name="T3" fmla="*/ 2147483647 h 851"/>
                <a:gd name="T4" fmla="*/ 2147483647 w 1205"/>
                <a:gd name="T5" fmla="*/ 2147483647 h 851"/>
                <a:gd name="T6" fmla="*/ 2147483647 w 1205"/>
                <a:gd name="T7" fmla="*/ 2147483647 h 851"/>
                <a:gd name="T8" fmla="*/ 2147483647 w 1205"/>
                <a:gd name="T9" fmla="*/ 2147483647 h 851"/>
                <a:gd name="T10" fmla="*/ 2147483647 w 1205"/>
                <a:gd name="T11" fmla="*/ 2147483647 h 851"/>
                <a:gd name="T12" fmla="*/ 2147483647 w 1205"/>
                <a:gd name="T13" fmla="*/ 2147483647 h 851"/>
                <a:gd name="T14" fmla="*/ 2147483647 w 1205"/>
                <a:gd name="T15" fmla="*/ 2147483647 h 851"/>
                <a:gd name="T16" fmla="*/ 2147483647 w 1205"/>
                <a:gd name="T17" fmla="*/ 2147483647 h 851"/>
                <a:gd name="T18" fmla="*/ 2147483647 w 1205"/>
                <a:gd name="T19" fmla="*/ 2147483647 h 851"/>
                <a:gd name="T20" fmla="*/ 2147483647 w 1205"/>
                <a:gd name="T21" fmla="*/ 2147483647 h 851"/>
                <a:gd name="T22" fmla="*/ 2147483647 w 1205"/>
                <a:gd name="T23" fmla="*/ 2147483647 h 851"/>
                <a:gd name="T24" fmla="*/ 2147483647 w 1205"/>
                <a:gd name="T25" fmla="*/ 2147483647 h 851"/>
                <a:gd name="T26" fmla="*/ 2147483647 w 1205"/>
                <a:gd name="T27" fmla="*/ 2147483647 h 851"/>
                <a:gd name="T28" fmla="*/ 2147483647 w 1205"/>
                <a:gd name="T29" fmla="*/ 2147483647 h 851"/>
                <a:gd name="T30" fmla="*/ 2147483647 w 1205"/>
                <a:gd name="T31" fmla="*/ 2147483647 h 851"/>
                <a:gd name="T32" fmla="*/ 2147483647 w 1205"/>
                <a:gd name="T33" fmla="*/ 2147483647 h 851"/>
                <a:gd name="T34" fmla="*/ 2147483647 w 1205"/>
                <a:gd name="T35" fmla="*/ 2147483647 h 851"/>
                <a:gd name="T36" fmla="*/ 2147483647 w 1205"/>
                <a:gd name="T37" fmla="*/ 2147483647 h 851"/>
                <a:gd name="T38" fmla="*/ 2147483647 w 1205"/>
                <a:gd name="T39" fmla="*/ 2147483647 h 851"/>
                <a:gd name="T40" fmla="*/ 2147483647 w 1205"/>
                <a:gd name="T41" fmla="*/ 2147483647 h 851"/>
                <a:gd name="T42" fmla="*/ 2147483647 w 1205"/>
                <a:gd name="T43" fmla="*/ 2147483647 h 851"/>
                <a:gd name="T44" fmla="*/ 2147483647 w 1205"/>
                <a:gd name="T45" fmla="*/ 2147483647 h 851"/>
                <a:gd name="T46" fmla="*/ 2147483647 w 1205"/>
                <a:gd name="T47" fmla="*/ 2147483647 h 851"/>
                <a:gd name="T48" fmla="*/ 2147483647 w 1205"/>
                <a:gd name="T49" fmla="*/ 2147483647 h 851"/>
                <a:gd name="T50" fmla="*/ 2147483647 w 1205"/>
                <a:gd name="T51" fmla="*/ 2147483647 h 851"/>
                <a:gd name="T52" fmla="*/ 2147483647 w 1205"/>
                <a:gd name="T53" fmla="*/ 2147483647 h 851"/>
                <a:gd name="T54" fmla="*/ 2147483647 w 1205"/>
                <a:gd name="T55" fmla="*/ 2147483647 h 851"/>
                <a:gd name="T56" fmla="*/ 2147483647 w 1205"/>
                <a:gd name="T57" fmla="*/ 2147483647 h 851"/>
                <a:gd name="T58" fmla="*/ 2147483647 w 1205"/>
                <a:gd name="T59" fmla="*/ 2147483647 h 851"/>
                <a:gd name="T60" fmla="*/ 2147483647 w 1205"/>
                <a:gd name="T61" fmla="*/ 2147483647 h 851"/>
                <a:gd name="T62" fmla="*/ 2147483647 w 1205"/>
                <a:gd name="T63" fmla="*/ 2147483647 h 851"/>
                <a:gd name="T64" fmla="*/ 2147483647 w 1205"/>
                <a:gd name="T65" fmla="*/ 2147483647 h 851"/>
                <a:gd name="T66" fmla="*/ 2147483647 w 1205"/>
                <a:gd name="T67" fmla="*/ 2147483647 h 851"/>
                <a:gd name="T68" fmla="*/ 2147483647 w 1205"/>
                <a:gd name="T69" fmla="*/ 0 h 851"/>
                <a:gd name="T70" fmla="*/ 2147483647 w 1205"/>
                <a:gd name="T71" fmla="*/ 2147483647 h 851"/>
                <a:gd name="T72" fmla="*/ 2147483647 w 1205"/>
                <a:gd name="T73" fmla="*/ 2147483647 h 851"/>
                <a:gd name="T74" fmla="*/ 2147483647 w 1205"/>
                <a:gd name="T75" fmla="*/ 2147483647 h 851"/>
                <a:gd name="T76" fmla="*/ 2147483647 w 1205"/>
                <a:gd name="T77" fmla="*/ 2147483647 h 851"/>
                <a:gd name="T78" fmla="*/ 2147483647 w 1205"/>
                <a:gd name="T79" fmla="*/ 2147483647 h 851"/>
                <a:gd name="T80" fmla="*/ 2147483647 w 1205"/>
                <a:gd name="T81" fmla="*/ 2147483647 h 851"/>
                <a:gd name="T82" fmla="*/ 2147483647 w 1205"/>
                <a:gd name="T83" fmla="*/ 2147483647 h 851"/>
                <a:gd name="T84" fmla="*/ 2147483647 w 1205"/>
                <a:gd name="T85" fmla="*/ 2147483647 h 851"/>
                <a:gd name="T86" fmla="*/ 2147483647 w 1205"/>
                <a:gd name="T87" fmla="*/ 2147483647 h 851"/>
                <a:gd name="T88" fmla="*/ 2147483647 w 1205"/>
                <a:gd name="T89" fmla="*/ 2147483647 h 851"/>
                <a:gd name="T90" fmla="*/ 0 w 1205"/>
                <a:gd name="T91" fmla="*/ 2147483647 h 851"/>
                <a:gd name="T92" fmla="*/ 2147483647 w 1205"/>
                <a:gd name="T93" fmla="*/ 2147483647 h 851"/>
                <a:gd name="T94" fmla="*/ 2147483647 w 1205"/>
                <a:gd name="T95" fmla="*/ 2147483647 h 851"/>
                <a:gd name="T96" fmla="*/ 2147483647 w 1205"/>
                <a:gd name="T97" fmla="*/ 2147483647 h 851"/>
                <a:gd name="T98" fmla="*/ 2147483647 w 1205"/>
                <a:gd name="T99" fmla="*/ 2147483647 h 851"/>
                <a:gd name="T100" fmla="*/ 2147483647 w 1205"/>
                <a:gd name="T101" fmla="*/ 2147483647 h 851"/>
                <a:gd name="T102" fmla="*/ 2147483647 w 1205"/>
                <a:gd name="T103" fmla="*/ 2147483647 h 851"/>
                <a:gd name="T104" fmla="*/ 2147483647 w 1205"/>
                <a:gd name="T105" fmla="*/ 2147483647 h 851"/>
                <a:gd name="T106" fmla="*/ 2147483647 w 1205"/>
                <a:gd name="T107" fmla="*/ 2147483647 h 851"/>
                <a:gd name="T108" fmla="*/ 2147483647 w 1205"/>
                <a:gd name="T109" fmla="*/ 2147483647 h 851"/>
                <a:gd name="T110" fmla="*/ 2147483647 w 1205"/>
                <a:gd name="T111" fmla="*/ 2147483647 h 851"/>
                <a:gd name="T112" fmla="*/ 2147483647 w 1205"/>
                <a:gd name="T113" fmla="*/ 2147483647 h 851"/>
                <a:gd name="T114" fmla="*/ 2147483647 w 1205"/>
                <a:gd name="T115" fmla="*/ 2147483647 h 851"/>
                <a:gd name="T116" fmla="*/ 2147483647 w 1205"/>
                <a:gd name="T117" fmla="*/ 2147483647 h 851"/>
                <a:gd name="T118" fmla="*/ 2147483647 w 1205"/>
                <a:gd name="T119" fmla="*/ 2147483647 h 851"/>
                <a:gd name="T120" fmla="*/ 2147483647 w 1205"/>
                <a:gd name="T121" fmla="*/ 2147483647 h 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5"/>
                <a:gd name="T184" fmla="*/ 0 h 851"/>
                <a:gd name="T185" fmla="*/ 1205 w 1205"/>
                <a:gd name="T186" fmla="*/ 851 h 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5" h="851">
                  <a:moveTo>
                    <a:pt x="602" y="850"/>
                  </a:moveTo>
                  <a:lnTo>
                    <a:pt x="610" y="850"/>
                  </a:lnTo>
                  <a:lnTo>
                    <a:pt x="617" y="850"/>
                  </a:lnTo>
                  <a:lnTo>
                    <a:pt x="625" y="850"/>
                  </a:lnTo>
                  <a:lnTo>
                    <a:pt x="632" y="850"/>
                  </a:lnTo>
                  <a:lnTo>
                    <a:pt x="640" y="849"/>
                  </a:lnTo>
                  <a:lnTo>
                    <a:pt x="647" y="849"/>
                  </a:lnTo>
                  <a:lnTo>
                    <a:pt x="655" y="849"/>
                  </a:lnTo>
                  <a:lnTo>
                    <a:pt x="662" y="848"/>
                  </a:lnTo>
                  <a:lnTo>
                    <a:pt x="670" y="847"/>
                  </a:lnTo>
                  <a:lnTo>
                    <a:pt x="677" y="847"/>
                  </a:lnTo>
                  <a:lnTo>
                    <a:pt x="685" y="846"/>
                  </a:lnTo>
                  <a:lnTo>
                    <a:pt x="692" y="845"/>
                  </a:lnTo>
                  <a:lnTo>
                    <a:pt x="699" y="844"/>
                  </a:lnTo>
                  <a:lnTo>
                    <a:pt x="707" y="843"/>
                  </a:lnTo>
                  <a:lnTo>
                    <a:pt x="714" y="842"/>
                  </a:lnTo>
                  <a:lnTo>
                    <a:pt x="721" y="841"/>
                  </a:lnTo>
                  <a:lnTo>
                    <a:pt x="728" y="840"/>
                  </a:lnTo>
                  <a:lnTo>
                    <a:pt x="736" y="839"/>
                  </a:lnTo>
                  <a:lnTo>
                    <a:pt x="743" y="838"/>
                  </a:lnTo>
                  <a:lnTo>
                    <a:pt x="750" y="836"/>
                  </a:lnTo>
                  <a:lnTo>
                    <a:pt x="757" y="835"/>
                  </a:lnTo>
                  <a:lnTo>
                    <a:pt x="764" y="833"/>
                  </a:lnTo>
                  <a:lnTo>
                    <a:pt x="771" y="832"/>
                  </a:lnTo>
                  <a:lnTo>
                    <a:pt x="778" y="830"/>
                  </a:lnTo>
                  <a:lnTo>
                    <a:pt x="785" y="829"/>
                  </a:lnTo>
                  <a:lnTo>
                    <a:pt x="792" y="827"/>
                  </a:lnTo>
                  <a:lnTo>
                    <a:pt x="799" y="825"/>
                  </a:lnTo>
                  <a:lnTo>
                    <a:pt x="806" y="823"/>
                  </a:lnTo>
                  <a:lnTo>
                    <a:pt x="812" y="821"/>
                  </a:lnTo>
                  <a:lnTo>
                    <a:pt x="819" y="819"/>
                  </a:lnTo>
                  <a:lnTo>
                    <a:pt x="826" y="817"/>
                  </a:lnTo>
                  <a:lnTo>
                    <a:pt x="833" y="815"/>
                  </a:lnTo>
                  <a:lnTo>
                    <a:pt x="839" y="813"/>
                  </a:lnTo>
                  <a:lnTo>
                    <a:pt x="846" y="811"/>
                  </a:lnTo>
                  <a:lnTo>
                    <a:pt x="852" y="808"/>
                  </a:lnTo>
                  <a:lnTo>
                    <a:pt x="859" y="806"/>
                  </a:lnTo>
                  <a:lnTo>
                    <a:pt x="865" y="803"/>
                  </a:lnTo>
                  <a:lnTo>
                    <a:pt x="872" y="801"/>
                  </a:lnTo>
                  <a:lnTo>
                    <a:pt x="878" y="798"/>
                  </a:lnTo>
                  <a:lnTo>
                    <a:pt x="885" y="796"/>
                  </a:lnTo>
                  <a:lnTo>
                    <a:pt x="891" y="793"/>
                  </a:lnTo>
                  <a:lnTo>
                    <a:pt x="897" y="790"/>
                  </a:lnTo>
                  <a:lnTo>
                    <a:pt x="903" y="787"/>
                  </a:lnTo>
                  <a:lnTo>
                    <a:pt x="910" y="784"/>
                  </a:lnTo>
                  <a:lnTo>
                    <a:pt x="916" y="782"/>
                  </a:lnTo>
                  <a:lnTo>
                    <a:pt x="922" y="779"/>
                  </a:lnTo>
                  <a:lnTo>
                    <a:pt x="928" y="775"/>
                  </a:lnTo>
                  <a:lnTo>
                    <a:pt x="934" y="772"/>
                  </a:lnTo>
                  <a:lnTo>
                    <a:pt x="940" y="769"/>
                  </a:lnTo>
                  <a:lnTo>
                    <a:pt x="946" y="766"/>
                  </a:lnTo>
                  <a:lnTo>
                    <a:pt x="951" y="763"/>
                  </a:lnTo>
                  <a:lnTo>
                    <a:pt x="957" y="759"/>
                  </a:lnTo>
                  <a:lnTo>
                    <a:pt x="963" y="756"/>
                  </a:lnTo>
                  <a:lnTo>
                    <a:pt x="968" y="752"/>
                  </a:lnTo>
                  <a:lnTo>
                    <a:pt x="974" y="749"/>
                  </a:lnTo>
                  <a:lnTo>
                    <a:pt x="980" y="745"/>
                  </a:lnTo>
                  <a:lnTo>
                    <a:pt x="985" y="742"/>
                  </a:lnTo>
                  <a:lnTo>
                    <a:pt x="990" y="738"/>
                  </a:lnTo>
                  <a:lnTo>
                    <a:pt x="996" y="734"/>
                  </a:lnTo>
                  <a:lnTo>
                    <a:pt x="1001" y="730"/>
                  </a:lnTo>
                  <a:lnTo>
                    <a:pt x="1006" y="726"/>
                  </a:lnTo>
                  <a:lnTo>
                    <a:pt x="1012" y="722"/>
                  </a:lnTo>
                  <a:lnTo>
                    <a:pt x="1017" y="718"/>
                  </a:lnTo>
                  <a:lnTo>
                    <a:pt x="1022" y="714"/>
                  </a:lnTo>
                  <a:lnTo>
                    <a:pt x="1027" y="710"/>
                  </a:lnTo>
                  <a:lnTo>
                    <a:pt x="1032" y="706"/>
                  </a:lnTo>
                  <a:lnTo>
                    <a:pt x="1038" y="701"/>
                  </a:lnTo>
                  <a:lnTo>
                    <a:pt x="1043" y="696"/>
                  </a:lnTo>
                  <a:lnTo>
                    <a:pt x="1049" y="691"/>
                  </a:lnTo>
                  <a:lnTo>
                    <a:pt x="1054" y="686"/>
                  </a:lnTo>
                  <a:lnTo>
                    <a:pt x="1059" y="681"/>
                  </a:lnTo>
                  <a:lnTo>
                    <a:pt x="1064" y="676"/>
                  </a:lnTo>
                  <a:lnTo>
                    <a:pt x="1069" y="671"/>
                  </a:lnTo>
                  <a:lnTo>
                    <a:pt x="1074" y="666"/>
                  </a:lnTo>
                  <a:lnTo>
                    <a:pt x="1079" y="661"/>
                  </a:lnTo>
                  <a:lnTo>
                    <a:pt x="1084" y="656"/>
                  </a:lnTo>
                  <a:lnTo>
                    <a:pt x="1088" y="650"/>
                  </a:lnTo>
                  <a:lnTo>
                    <a:pt x="1093" y="645"/>
                  </a:lnTo>
                  <a:lnTo>
                    <a:pt x="1098" y="640"/>
                  </a:lnTo>
                  <a:lnTo>
                    <a:pt x="1102" y="634"/>
                  </a:lnTo>
                  <a:lnTo>
                    <a:pt x="1106" y="629"/>
                  </a:lnTo>
                  <a:lnTo>
                    <a:pt x="1111" y="623"/>
                  </a:lnTo>
                  <a:lnTo>
                    <a:pt x="1115" y="617"/>
                  </a:lnTo>
                  <a:lnTo>
                    <a:pt x="1119" y="612"/>
                  </a:lnTo>
                  <a:lnTo>
                    <a:pt x="1123" y="606"/>
                  </a:lnTo>
                  <a:lnTo>
                    <a:pt x="1127" y="600"/>
                  </a:lnTo>
                  <a:lnTo>
                    <a:pt x="1131" y="595"/>
                  </a:lnTo>
                  <a:lnTo>
                    <a:pt x="1134" y="589"/>
                  </a:lnTo>
                  <a:lnTo>
                    <a:pt x="1138" y="583"/>
                  </a:lnTo>
                  <a:lnTo>
                    <a:pt x="1142" y="577"/>
                  </a:lnTo>
                  <a:lnTo>
                    <a:pt x="1145" y="571"/>
                  </a:lnTo>
                  <a:lnTo>
                    <a:pt x="1148" y="565"/>
                  </a:lnTo>
                  <a:lnTo>
                    <a:pt x="1152" y="559"/>
                  </a:lnTo>
                  <a:lnTo>
                    <a:pt x="1155" y="553"/>
                  </a:lnTo>
                  <a:lnTo>
                    <a:pt x="1158" y="547"/>
                  </a:lnTo>
                  <a:lnTo>
                    <a:pt x="1161" y="541"/>
                  </a:lnTo>
                  <a:lnTo>
                    <a:pt x="1164" y="534"/>
                  </a:lnTo>
                  <a:lnTo>
                    <a:pt x="1167" y="528"/>
                  </a:lnTo>
                  <a:lnTo>
                    <a:pt x="1170" y="522"/>
                  </a:lnTo>
                  <a:lnTo>
                    <a:pt x="1172" y="516"/>
                  </a:lnTo>
                  <a:lnTo>
                    <a:pt x="1175" y="509"/>
                  </a:lnTo>
                  <a:lnTo>
                    <a:pt x="1177" y="503"/>
                  </a:lnTo>
                  <a:lnTo>
                    <a:pt x="1179" y="497"/>
                  </a:lnTo>
                  <a:lnTo>
                    <a:pt x="1182" y="490"/>
                  </a:lnTo>
                  <a:lnTo>
                    <a:pt x="1184" y="484"/>
                  </a:lnTo>
                  <a:lnTo>
                    <a:pt x="1186" y="477"/>
                  </a:lnTo>
                  <a:lnTo>
                    <a:pt x="1188" y="471"/>
                  </a:lnTo>
                  <a:lnTo>
                    <a:pt x="1189" y="464"/>
                  </a:lnTo>
                  <a:lnTo>
                    <a:pt x="1191" y="457"/>
                  </a:lnTo>
                  <a:lnTo>
                    <a:pt x="1193" y="451"/>
                  </a:lnTo>
                  <a:lnTo>
                    <a:pt x="1194" y="444"/>
                  </a:lnTo>
                  <a:lnTo>
                    <a:pt x="1196" y="438"/>
                  </a:lnTo>
                  <a:lnTo>
                    <a:pt x="1197" y="431"/>
                  </a:lnTo>
                  <a:lnTo>
                    <a:pt x="1198" y="424"/>
                  </a:lnTo>
                  <a:lnTo>
                    <a:pt x="1199" y="417"/>
                  </a:lnTo>
                  <a:lnTo>
                    <a:pt x="1200" y="411"/>
                  </a:lnTo>
                  <a:lnTo>
                    <a:pt x="1201" y="404"/>
                  </a:lnTo>
                  <a:lnTo>
                    <a:pt x="1202" y="397"/>
                  </a:lnTo>
                  <a:lnTo>
                    <a:pt x="1202" y="390"/>
                  </a:lnTo>
                  <a:lnTo>
                    <a:pt x="1203" y="383"/>
                  </a:lnTo>
                  <a:lnTo>
                    <a:pt x="1203" y="377"/>
                  </a:lnTo>
                  <a:lnTo>
                    <a:pt x="1204" y="370"/>
                  </a:lnTo>
                  <a:lnTo>
                    <a:pt x="1204" y="363"/>
                  </a:lnTo>
                  <a:lnTo>
                    <a:pt x="1204" y="356"/>
                  </a:lnTo>
                  <a:lnTo>
                    <a:pt x="1204" y="349"/>
                  </a:lnTo>
                  <a:lnTo>
                    <a:pt x="1203" y="341"/>
                  </a:lnTo>
                  <a:lnTo>
                    <a:pt x="1203" y="334"/>
                  </a:lnTo>
                  <a:lnTo>
                    <a:pt x="1203" y="327"/>
                  </a:lnTo>
                  <a:lnTo>
                    <a:pt x="1202" y="320"/>
                  </a:lnTo>
                  <a:lnTo>
                    <a:pt x="1202" y="313"/>
                  </a:lnTo>
                  <a:lnTo>
                    <a:pt x="1201" y="306"/>
                  </a:lnTo>
                  <a:lnTo>
                    <a:pt x="1200" y="299"/>
                  </a:lnTo>
                  <a:lnTo>
                    <a:pt x="1199" y="291"/>
                  </a:lnTo>
                  <a:lnTo>
                    <a:pt x="1198" y="284"/>
                  </a:lnTo>
                  <a:lnTo>
                    <a:pt x="1196" y="277"/>
                  </a:lnTo>
                  <a:lnTo>
                    <a:pt x="1195" y="271"/>
                  </a:lnTo>
                  <a:lnTo>
                    <a:pt x="1194" y="264"/>
                  </a:lnTo>
                  <a:lnTo>
                    <a:pt x="1192" y="257"/>
                  </a:lnTo>
                  <a:lnTo>
                    <a:pt x="1190" y="250"/>
                  </a:lnTo>
                  <a:lnTo>
                    <a:pt x="1188" y="243"/>
                  </a:lnTo>
                  <a:lnTo>
                    <a:pt x="1186" y="237"/>
                  </a:lnTo>
                  <a:lnTo>
                    <a:pt x="1184" y="230"/>
                  </a:lnTo>
                  <a:lnTo>
                    <a:pt x="1182" y="223"/>
                  </a:lnTo>
                  <a:lnTo>
                    <a:pt x="1180" y="217"/>
                  </a:lnTo>
                  <a:lnTo>
                    <a:pt x="1178" y="210"/>
                  </a:lnTo>
                  <a:lnTo>
                    <a:pt x="1175" y="204"/>
                  </a:lnTo>
                  <a:lnTo>
                    <a:pt x="1172" y="198"/>
                  </a:lnTo>
                  <a:lnTo>
                    <a:pt x="1170" y="191"/>
                  </a:lnTo>
                  <a:lnTo>
                    <a:pt x="1167" y="185"/>
                  </a:lnTo>
                  <a:lnTo>
                    <a:pt x="1164" y="179"/>
                  </a:lnTo>
                  <a:lnTo>
                    <a:pt x="1161" y="174"/>
                  </a:lnTo>
                  <a:lnTo>
                    <a:pt x="1158" y="168"/>
                  </a:lnTo>
                  <a:lnTo>
                    <a:pt x="1154" y="162"/>
                  </a:lnTo>
                  <a:lnTo>
                    <a:pt x="1151" y="156"/>
                  </a:lnTo>
                  <a:lnTo>
                    <a:pt x="1148" y="150"/>
                  </a:lnTo>
                  <a:lnTo>
                    <a:pt x="1144" y="145"/>
                  </a:lnTo>
                  <a:lnTo>
                    <a:pt x="1140" y="139"/>
                  </a:lnTo>
                  <a:lnTo>
                    <a:pt x="1137" y="133"/>
                  </a:lnTo>
                  <a:lnTo>
                    <a:pt x="1133" y="128"/>
                  </a:lnTo>
                  <a:lnTo>
                    <a:pt x="1129" y="123"/>
                  </a:lnTo>
                  <a:lnTo>
                    <a:pt x="1125" y="117"/>
                  </a:lnTo>
                  <a:lnTo>
                    <a:pt x="1120" y="112"/>
                  </a:lnTo>
                  <a:lnTo>
                    <a:pt x="1116" y="107"/>
                  </a:lnTo>
                  <a:lnTo>
                    <a:pt x="1112" y="102"/>
                  </a:lnTo>
                  <a:lnTo>
                    <a:pt x="1107" y="97"/>
                  </a:lnTo>
                  <a:lnTo>
                    <a:pt x="1103" y="92"/>
                  </a:lnTo>
                  <a:lnTo>
                    <a:pt x="1098" y="88"/>
                  </a:lnTo>
                  <a:lnTo>
                    <a:pt x="1093" y="83"/>
                  </a:lnTo>
                  <a:lnTo>
                    <a:pt x="1088" y="79"/>
                  </a:lnTo>
                  <a:lnTo>
                    <a:pt x="1083" y="74"/>
                  </a:lnTo>
                  <a:lnTo>
                    <a:pt x="1078" y="70"/>
                  </a:lnTo>
                  <a:lnTo>
                    <a:pt x="1073" y="66"/>
                  </a:lnTo>
                  <a:lnTo>
                    <a:pt x="1068" y="62"/>
                  </a:lnTo>
                  <a:lnTo>
                    <a:pt x="1062" y="58"/>
                  </a:lnTo>
                  <a:lnTo>
                    <a:pt x="1057" y="54"/>
                  </a:lnTo>
                  <a:lnTo>
                    <a:pt x="1051" y="51"/>
                  </a:lnTo>
                  <a:lnTo>
                    <a:pt x="1046" y="47"/>
                  </a:lnTo>
                  <a:lnTo>
                    <a:pt x="1040" y="44"/>
                  </a:lnTo>
                  <a:lnTo>
                    <a:pt x="1034" y="40"/>
                  </a:lnTo>
                  <a:lnTo>
                    <a:pt x="1028" y="37"/>
                  </a:lnTo>
                  <a:lnTo>
                    <a:pt x="1023" y="35"/>
                  </a:lnTo>
                  <a:lnTo>
                    <a:pt x="1018" y="32"/>
                  </a:lnTo>
                  <a:lnTo>
                    <a:pt x="1012" y="30"/>
                  </a:lnTo>
                  <a:lnTo>
                    <a:pt x="1007" y="27"/>
                  </a:lnTo>
                  <a:lnTo>
                    <a:pt x="1002" y="25"/>
                  </a:lnTo>
                  <a:lnTo>
                    <a:pt x="996" y="23"/>
                  </a:lnTo>
                  <a:lnTo>
                    <a:pt x="990" y="21"/>
                  </a:lnTo>
                  <a:lnTo>
                    <a:pt x="985" y="19"/>
                  </a:lnTo>
                  <a:lnTo>
                    <a:pt x="979" y="18"/>
                  </a:lnTo>
                  <a:lnTo>
                    <a:pt x="973" y="16"/>
                  </a:lnTo>
                  <a:lnTo>
                    <a:pt x="967" y="14"/>
                  </a:lnTo>
                  <a:lnTo>
                    <a:pt x="961" y="13"/>
                  </a:lnTo>
                  <a:lnTo>
                    <a:pt x="955" y="11"/>
                  </a:lnTo>
                  <a:lnTo>
                    <a:pt x="949" y="10"/>
                  </a:lnTo>
                  <a:lnTo>
                    <a:pt x="943" y="9"/>
                  </a:lnTo>
                  <a:lnTo>
                    <a:pt x="937" y="8"/>
                  </a:lnTo>
                  <a:lnTo>
                    <a:pt x="931" y="7"/>
                  </a:lnTo>
                  <a:lnTo>
                    <a:pt x="924" y="6"/>
                  </a:lnTo>
                  <a:lnTo>
                    <a:pt x="918" y="5"/>
                  </a:lnTo>
                  <a:lnTo>
                    <a:pt x="912" y="4"/>
                  </a:lnTo>
                  <a:lnTo>
                    <a:pt x="905" y="3"/>
                  </a:lnTo>
                  <a:lnTo>
                    <a:pt x="898" y="3"/>
                  </a:lnTo>
                  <a:lnTo>
                    <a:pt x="892" y="2"/>
                  </a:lnTo>
                  <a:lnTo>
                    <a:pt x="885" y="2"/>
                  </a:lnTo>
                  <a:lnTo>
                    <a:pt x="878" y="1"/>
                  </a:lnTo>
                  <a:lnTo>
                    <a:pt x="872" y="1"/>
                  </a:lnTo>
                  <a:lnTo>
                    <a:pt x="865" y="1"/>
                  </a:lnTo>
                  <a:lnTo>
                    <a:pt x="858" y="1"/>
                  </a:lnTo>
                  <a:lnTo>
                    <a:pt x="851" y="1"/>
                  </a:lnTo>
                  <a:lnTo>
                    <a:pt x="844" y="1"/>
                  </a:lnTo>
                  <a:lnTo>
                    <a:pt x="837" y="1"/>
                  </a:lnTo>
                  <a:lnTo>
                    <a:pt x="830" y="1"/>
                  </a:lnTo>
                  <a:lnTo>
                    <a:pt x="823" y="1"/>
                  </a:lnTo>
                  <a:lnTo>
                    <a:pt x="816" y="1"/>
                  </a:lnTo>
                  <a:lnTo>
                    <a:pt x="808" y="1"/>
                  </a:lnTo>
                  <a:lnTo>
                    <a:pt x="801" y="2"/>
                  </a:lnTo>
                  <a:lnTo>
                    <a:pt x="794" y="2"/>
                  </a:lnTo>
                  <a:lnTo>
                    <a:pt x="787" y="3"/>
                  </a:lnTo>
                  <a:lnTo>
                    <a:pt x="779" y="3"/>
                  </a:lnTo>
                  <a:lnTo>
                    <a:pt x="772" y="4"/>
                  </a:lnTo>
                  <a:lnTo>
                    <a:pt x="764" y="5"/>
                  </a:lnTo>
                  <a:lnTo>
                    <a:pt x="757" y="5"/>
                  </a:lnTo>
                  <a:lnTo>
                    <a:pt x="749" y="6"/>
                  </a:lnTo>
                  <a:lnTo>
                    <a:pt x="742" y="7"/>
                  </a:lnTo>
                  <a:lnTo>
                    <a:pt x="734" y="8"/>
                  </a:lnTo>
                  <a:lnTo>
                    <a:pt x="726" y="9"/>
                  </a:lnTo>
                  <a:lnTo>
                    <a:pt x="719" y="10"/>
                  </a:lnTo>
                  <a:lnTo>
                    <a:pt x="711" y="11"/>
                  </a:lnTo>
                  <a:lnTo>
                    <a:pt x="703" y="12"/>
                  </a:lnTo>
                  <a:lnTo>
                    <a:pt x="695" y="13"/>
                  </a:lnTo>
                  <a:lnTo>
                    <a:pt x="687" y="14"/>
                  </a:lnTo>
                  <a:lnTo>
                    <a:pt x="680" y="15"/>
                  </a:lnTo>
                  <a:lnTo>
                    <a:pt x="672" y="16"/>
                  </a:lnTo>
                  <a:lnTo>
                    <a:pt x="664" y="18"/>
                  </a:lnTo>
                  <a:lnTo>
                    <a:pt x="656" y="19"/>
                  </a:lnTo>
                  <a:lnTo>
                    <a:pt x="648" y="20"/>
                  </a:lnTo>
                  <a:lnTo>
                    <a:pt x="640" y="21"/>
                  </a:lnTo>
                  <a:lnTo>
                    <a:pt x="632" y="23"/>
                  </a:lnTo>
                  <a:lnTo>
                    <a:pt x="624" y="24"/>
                  </a:lnTo>
                  <a:lnTo>
                    <a:pt x="616" y="26"/>
                  </a:lnTo>
                  <a:lnTo>
                    <a:pt x="608" y="27"/>
                  </a:lnTo>
                  <a:lnTo>
                    <a:pt x="600" y="26"/>
                  </a:lnTo>
                  <a:lnTo>
                    <a:pt x="592" y="24"/>
                  </a:lnTo>
                  <a:lnTo>
                    <a:pt x="584" y="23"/>
                  </a:lnTo>
                  <a:lnTo>
                    <a:pt x="576" y="22"/>
                  </a:lnTo>
                  <a:lnTo>
                    <a:pt x="568" y="20"/>
                  </a:lnTo>
                  <a:lnTo>
                    <a:pt x="560" y="19"/>
                  </a:lnTo>
                  <a:lnTo>
                    <a:pt x="552" y="18"/>
                  </a:lnTo>
                  <a:lnTo>
                    <a:pt x="544" y="16"/>
                  </a:lnTo>
                  <a:lnTo>
                    <a:pt x="536" y="15"/>
                  </a:lnTo>
                  <a:lnTo>
                    <a:pt x="528" y="14"/>
                  </a:lnTo>
                  <a:lnTo>
                    <a:pt x="520" y="13"/>
                  </a:lnTo>
                  <a:lnTo>
                    <a:pt x="512" y="12"/>
                  </a:lnTo>
                  <a:lnTo>
                    <a:pt x="504" y="11"/>
                  </a:lnTo>
                  <a:lnTo>
                    <a:pt x="497" y="10"/>
                  </a:lnTo>
                  <a:lnTo>
                    <a:pt x="489" y="9"/>
                  </a:lnTo>
                  <a:lnTo>
                    <a:pt x="481" y="8"/>
                  </a:lnTo>
                  <a:lnTo>
                    <a:pt x="474" y="7"/>
                  </a:lnTo>
                  <a:lnTo>
                    <a:pt x="466" y="6"/>
                  </a:lnTo>
                  <a:lnTo>
                    <a:pt x="458" y="5"/>
                  </a:lnTo>
                  <a:lnTo>
                    <a:pt x="451" y="4"/>
                  </a:lnTo>
                  <a:lnTo>
                    <a:pt x="443" y="4"/>
                  </a:lnTo>
                  <a:lnTo>
                    <a:pt x="436" y="3"/>
                  </a:lnTo>
                  <a:lnTo>
                    <a:pt x="428" y="3"/>
                  </a:lnTo>
                  <a:lnTo>
                    <a:pt x="421" y="2"/>
                  </a:lnTo>
                  <a:lnTo>
                    <a:pt x="413" y="2"/>
                  </a:lnTo>
                  <a:lnTo>
                    <a:pt x="406" y="1"/>
                  </a:lnTo>
                  <a:lnTo>
                    <a:pt x="399" y="1"/>
                  </a:lnTo>
                  <a:lnTo>
                    <a:pt x="391" y="1"/>
                  </a:lnTo>
                  <a:lnTo>
                    <a:pt x="384" y="0"/>
                  </a:lnTo>
                  <a:lnTo>
                    <a:pt x="377" y="0"/>
                  </a:lnTo>
                  <a:lnTo>
                    <a:pt x="370" y="0"/>
                  </a:lnTo>
                  <a:lnTo>
                    <a:pt x="363" y="0"/>
                  </a:lnTo>
                  <a:lnTo>
                    <a:pt x="356" y="0"/>
                  </a:lnTo>
                  <a:lnTo>
                    <a:pt x="349" y="0"/>
                  </a:lnTo>
                  <a:lnTo>
                    <a:pt x="342" y="1"/>
                  </a:lnTo>
                  <a:lnTo>
                    <a:pt x="335" y="1"/>
                  </a:lnTo>
                  <a:lnTo>
                    <a:pt x="328" y="1"/>
                  </a:lnTo>
                  <a:lnTo>
                    <a:pt x="321" y="2"/>
                  </a:lnTo>
                  <a:lnTo>
                    <a:pt x="315" y="2"/>
                  </a:lnTo>
                  <a:lnTo>
                    <a:pt x="308" y="3"/>
                  </a:lnTo>
                  <a:lnTo>
                    <a:pt x="301" y="3"/>
                  </a:lnTo>
                  <a:lnTo>
                    <a:pt x="295" y="4"/>
                  </a:lnTo>
                  <a:lnTo>
                    <a:pt x="288" y="5"/>
                  </a:lnTo>
                  <a:lnTo>
                    <a:pt x="282" y="6"/>
                  </a:lnTo>
                  <a:lnTo>
                    <a:pt x="276" y="7"/>
                  </a:lnTo>
                  <a:lnTo>
                    <a:pt x="269" y="8"/>
                  </a:lnTo>
                  <a:lnTo>
                    <a:pt x="263" y="9"/>
                  </a:lnTo>
                  <a:lnTo>
                    <a:pt x="257" y="10"/>
                  </a:lnTo>
                  <a:lnTo>
                    <a:pt x="251" y="11"/>
                  </a:lnTo>
                  <a:lnTo>
                    <a:pt x="245" y="13"/>
                  </a:lnTo>
                  <a:lnTo>
                    <a:pt x="239" y="14"/>
                  </a:lnTo>
                  <a:lnTo>
                    <a:pt x="233" y="16"/>
                  </a:lnTo>
                  <a:lnTo>
                    <a:pt x="227" y="18"/>
                  </a:lnTo>
                  <a:lnTo>
                    <a:pt x="221" y="19"/>
                  </a:lnTo>
                  <a:lnTo>
                    <a:pt x="215" y="21"/>
                  </a:lnTo>
                  <a:lnTo>
                    <a:pt x="210" y="23"/>
                  </a:lnTo>
                  <a:lnTo>
                    <a:pt x="204" y="25"/>
                  </a:lnTo>
                  <a:lnTo>
                    <a:pt x="198" y="27"/>
                  </a:lnTo>
                  <a:lnTo>
                    <a:pt x="193" y="30"/>
                  </a:lnTo>
                  <a:lnTo>
                    <a:pt x="188" y="32"/>
                  </a:lnTo>
                  <a:lnTo>
                    <a:pt x="182" y="35"/>
                  </a:lnTo>
                  <a:lnTo>
                    <a:pt x="177" y="37"/>
                  </a:lnTo>
                  <a:lnTo>
                    <a:pt x="171" y="40"/>
                  </a:lnTo>
                  <a:lnTo>
                    <a:pt x="165" y="44"/>
                  </a:lnTo>
                  <a:lnTo>
                    <a:pt x="159" y="47"/>
                  </a:lnTo>
                  <a:lnTo>
                    <a:pt x="154" y="51"/>
                  </a:lnTo>
                  <a:lnTo>
                    <a:pt x="148" y="54"/>
                  </a:lnTo>
                  <a:lnTo>
                    <a:pt x="143" y="58"/>
                  </a:lnTo>
                  <a:lnTo>
                    <a:pt x="137" y="62"/>
                  </a:lnTo>
                  <a:lnTo>
                    <a:pt x="132" y="66"/>
                  </a:lnTo>
                  <a:lnTo>
                    <a:pt x="126" y="70"/>
                  </a:lnTo>
                  <a:lnTo>
                    <a:pt x="121" y="74"/>
                  </a:lnTo>
                  <a:lnTo>
                    <a:pt x="116" y="79"/>
                  </a:lnTo>
                  <a:lnTo>
                    <a:pt x="111" y="83"/>
                  </a:lnTo>
                  <a:lnTo>
                    <a:pt x="106" y="88"/>
                  </a:lnTo>
                  <a:lnTo>
                    <a:pt x="102" y="92"/>
                  </a:lnTo>
                  <a:lnTo>
                    <a:pt x="97" y="97"/>
                  </a:lnTo>
                  <a:lnTo>
                    <a:pt x="93" y="102"/>
                  </a:lnTo>
                  <a:lnTo>
                    <a:pt x="88" y="107"/>
                  </a:lnTo>
                  <a:lnTo>
                    <a:pt x="84" y="112"/>
                  </a:lnTo>
                  <a:lnTo>
                    <a:pt x="80" y="117"/>
                  </a:lnTo>
                  <a:lnTo>
                    <a:pt x="75" y="122"/>
                  </a:lnTo>
                  <a:lnTo>
                    <a:pt x="71" y="128"/>
                  </a:lnTo>
                  <a:lnTo>
                    <a:pt x="67" y="133"/>
                  </a:lnTo>
                  <a:lnTo>
                    <a:pt x="64" y="139"/>
                  </a:lnTo>
                  <a:lnTo>
                    <a:pt x="60" y="144"/>
                  </a:lnTo>
                  <a:lnTo>
                    <a:pt x="56" y="150"/>
                  </a:lnTo>
                  <a:lnTo>
                    <a:pt x="53" y="156"/>
                  </a:lnTo>
                  <a:lnTo>
                    <a:pt x="49" y="162"/>
                  </a:lnTo>
                  <a:lnTo>
                    <a:pt x="46" y="168"/>
                  </a:lnTo>
                  <a:lnTo>
                    <a:pt x="43" y="174"/>
                  </a:lnTo>
                  <a:lnTo>
                    <a:pt x="40" y="179"/>
                  </a:lnTo>
                  <a:lnTo>
                    <a:pt x="37" y="185"/>
                  </a:lnTo>
                  <a:lnTo>
                    <a:pt x="34" y="191"/>
                  </a:lnTo>
                  <a:lnTo>
                    <a:pt x="31" y="197"/>
                  </a:lnTo>
                  <a:lnTo>
                    <a:pt x="29" y="204"/>
                  </a:lnTo>
                  <a:lnTo>
                    <a:pt x="26" y="210"/>
                  </a:lnTo>
                  <a:lnTo>
                    <a:pt x="24" y="217"/>
                  </a:lnTo>
                  <a:lnTo>
                    <a:pt x="21" y="223"/>
                  </a:lnTo>
                  <a:lnTo>
                    <a:pt x="19" y="230"/>
                  </a:lnTo>
                  <a:lnTo>
                    <a:pt x="17" y="237"/>
                  </a:lnTo>
                  <a:lnTo>
                    <a:pt x="15" y="243"/>
                  </a:lnTo>
                  <a:lnTo>
                    <a:pt x="13" y="250"/>
                  </a:lnTo>
                  <a:lnTo>
                    <a:pt x="12" y="257"/>
                  </a:lnTo>
                  <a:lnTo>
                    <a:pt x="10" y="264"/>
                  </a:lnTo>
                  <a:lnTo>
                    <a:pt x="9" y="271"/>
                  </a:lnTo>
                  <a:lnTo>
                    <a:pt x="7" y="277"/>
                  </a:lnTo>
                  <a:lnTo>
                    <a:pt x="6" y="284"/>
                  </a:lnTo>
                  <a:lnTo>
                    <a:pt x="5" y="291"/>
                  </a:lnTo>
                  <a:lnTo>
                    <a:pt x="4" y="298"/>
                  </a:lnTo>
                  <a:lnTo>
                    <a:pt x="3" y="306"/>
                  </a:lnTo>
                  <a:lnTo>
                    <a:pt x="2" y="313"/>
                  </a:lnTo>
                  <a:lnTo>
                    <a:pt x="1" y="320"/>
                  </a:lnTo>
                  <a:lnTo>
                    <a:pt x="1" y="327"/>
                  </a:lnTo>
                  <a:lnTo>
                    <a:pt x="0" y="334"/>
                  </a:lnTo>
                  <a:lnTo>
                    <a:pt x="0" y="341"/>
                  </a:lnTo>
                  <a:lnTo>
                    <a:pt x="0" y="349"/>
                  </a:lnTo>
                  <a:lnTo>
                    <a:pt x="0" y="356"/>
                  </a:lnTo>
                  <a:lnTo>
                    <a:pt x="0" y="363"/>
                  </a:lnTo>
                  <a:lnTo>
                    <a:pt x="0" y="370"/>
                  </a:lnTo>
                  <a:lnTo>
                    <a:pt x="0" y="377"/>
                  </a:lnTo>
                  <a:lnTo>
                    <a:pt x="1" y="383"/>
                  </a:lnTo>
                  <a:lnTo>
                    <a:pt x="1" y="390"/>
                  </a:lnTo>
                  <a:lnTo>
                    <a:pt x="2" y="397"/>
                  </a:lnTo>
                  <a:lnTo>
                    <a:pt x="3" y="404"/>
                  </a:lnTo>
                  <a:lnTo>
                    <a:pt x="3" y="411"/>
                  </a:lnTo>
                  <a:lnTo>
                    <a:pt x="4" y="417"/>
                  </a:lnTo>
                  <a:lnTo>
                    <a:pt x="5" y="424"/>
                  </a:lnTo>
                  <a:lnTo>
                    <a:pt x="7" y="431"/>
                  </a:lnTo>
                  <a:lnTo>
                    <a:pt x="8" y="438"/>
                  </a:lnTo>
                  <a:lnTo>
                    <a:pt x="9" y="444"/>
                  </a:lnTo>
                  <a:lnTo>
                    <a:pt x="11" y="451"/>
                  </a:lnTo>
                  <a:lnTo>
                    <a:pt x="12" y="457"/>
                  </a:lnTo>
                  <a:lnTo>
                    <a:pt x="14" y="464"/>
                  </a:lnTo>
                  <a:lnTo>
                    <a:pt x="16" y="471"/>
                  </a:lnTo>
                  <a:lnTo>
                    <a:pt x="18" y="477"/>
                  </a:lnTo>
                  <a:lnTo>
                    <a:pt x="20" y="484"/>
                  </a:lnTo>
                  <a:lnTo>
                    <a:pt x="22" y="490"/>
                  </a:lnTo>
                  <a:lnTo>
                    <a:pt x="24" y="496"/>
                  </a:lnTo>
                  <a:lnTo>
                    <a:pt x="26" y="503"/>
                  </a:lnTo>
                  <a:lnTo>
                    <a:pt x="29" y="509"/>
                  </a:lnTo>
                  <a:lnTo>
                    <a:pt x="31" y="516"/>
                  </a:lnTo>
                  <a:lnTo>
                    <a:pt x="34" y="522"/>
                  </a:lnTo>
                  <a:lnTo>
                    <a:pt x="37" y="528"/>
                  </a:lnTo>
                  <a:lnTo>
                    <a:pt x="39" y="534"/>
                  </a:lnTo>
                  <a:lnTo>
                    <a:pt x="42" y="540"/>
                  </a:lnTo>
                  <a:lnTo>
                    <a:pt x="45" y="547"/>
                  </a:lnTo>
                  <a:lnTo>
                    <a:pt x="48" y="553"/>
                  </a:lnTo>
                  <a:lnTo>
                    <a:pt x="52" y="559"/>
                  </a:lnTo>
                  <a:lnTo>
                    <a:pt x="55" y="565"/>
                  </a:lnTo>
                  <a:lnTo>
                    <a:pt x="58" y="571"/>
                  </a:lnTo>
                  <a:lnTo>
                    <a:pt x="62" y="577"/>
                  </a:lnTo>
                  <a:lnTo>
                    <a:pt x="65" y="583"/>
                  </a:lnTo>
                  <a:lnTo>
                    <a:pt x="69" y="589"/>
                  </a:lnTo>
                  <a:lnTo>
                    <a:pt x="73" y="594"/>
                  </a:lnTo>
                  <a:lnTo>
                    <a:pt x="77" y="600"/>
                  </a:lnTo>
                  <a:lnTo>
                    <a:pt x="80" y="606"/>
                  </a:lnTo>
                  <a:lnTo>
                    <a:pt x="84" y="612"/>
                  </a:lnTo>
                  <a:lnTo>
                    <a:pt x="89" y="617"/>
                  </a:lnTo>
                  <a:lnTo>
                    <a:pt x="93" y="623"/>
                  </a:lnTo>
                  <a:lnTo>
                    <a:pt x="97" y="628"/>
                  </a:lnTo>
                  <a:lnTo>
                    <a:pt x="101" y="634"/>
                  </a:lnTo>
                  <a:lnTo>
                    <a:pt x="106" y="639"/>
                  </a:lnTo>
                  <a:lnTo>
                    <a:pt x="110" y="645"/>
                  </a:lnTo>
                  <a:lnTo>
                    <a:pt x="115" y="650"/>
                  </a:lnTo>
                  <a:lnTo>
                    <a:pt x="120" y="655"/>
                  </a:lnTo>
                  <a:lnTo>
                    <a:pt x="124" y="661"/>
                  </a:lnTo>
                  <a:lnTo>
                    <a:pt x="129" y="666"/>
                  </a:lnTo>
                  <a:lnTo>
                    <a:pt x="134" y="671"/>
                  </a:lnTo>
                  <a:lnTo>
                    <a:pt x="139" y="676"/>
                  </a:lnTo>
                  <a:lnTo>
                    <a:pt x="144" y="681"/>
                  </a:lnTo>
                  <a:lnTo>
                    <a:pt x="150" y="686"/>
                  </a:lnTo>
                  <a:lnTo>
                    <a:pt x="155" y="691"/>
                  </a:lnTo>
                  <a:lnTo>
                    <a:pt x="160" y="696"/>
                  </a:lnTo>
                  <a:lnTo>
                    <a:pt x="166" y="701"/>
                  </a:lnTo>
                  <a:lnTo>
                    <a:pt x="171" y="705"/>
                  </a:lnTo>
                  <a:lnTo>
                    <a:pt x="177" y="710"/>
                  </a:lnTo>
                  <a:lnTo>
                    <a:pt x="182" y="714"/>
                  </a:lnTo>
                  <a:lnTo>
                    <a:pt x="187" y="718"/>
                  </a:lnTo>
                  <a:lnTo>
                    <a:pt x="192" y="722"/>
                  </a:lnTo>
                  <a:lnTo>
                    <a:pt x="197" y="726"/>
                  </a:lnTo>
                  <a:lnTo>
                    <a:pt x="202" y="730"/>
                  </a:lnTo>
                  <a:lnTo>
                    <a:pt x="208" y="734"/>
                  </a:lnTo>
                  <a:lnTo>
                    <a:pt x="213" y="738"/>
                  </a:lnTo>
                  <a:lnTo>
                    <a:pt x="218" y="742"/>
                  </a:lnTo>
                  <a:lnTo>
                    <a:pt x="224" y="745"/>
                  </a:lnTo>
                  <a:lnTo>
                    <a:pt x="229" y="749"/>
                  </a:lnTo>
                  <a:lnTo>
                    <a:pt x="235" y="752"/>
                  </a:lnTo>
                  <a:lnTo>
                    <a:pt x="241" y="756"/>
                  </a:lnTo>
                  <a:lnTo>
                    <a:pt x="246" y="759"/>
                  </a:lnTo>
                  <a:lnTo>
                    <a:pt x="252" y="763"/>
                  </a:lnTo>
                  <a:lnTo>
                    <a:pt x="258" y="766"/>
                  </a:lnTo>
                  <a:lnTo>
                    <a:pt x="264" y="769"/>
                  </a:lnTo>
                  <a:lnTo>
                    <a:pt x="269" y="772"/>
                  </a:lnTo>
                  <a:lnTo>
                    <a:pt x="275" y="775"/>
                  </a:lnTo>
                  <a:lnTo>
                    <a:pt x="281" y="779"/>
                  </a:lnTo>
                  <a:lnTo>
                    <a:pt x="287" y="782"/>
                  </a:lnTo>
                  <a:lnTo>
                    <a:pt x="294" y="784"/>
                  </a:lnTo>
                  <a:lnTo>
                    <a:pt x="300" y="787"/>
                  </a:lnTo>
                  <a:lnTo>
                    <a:pt x="306" y="790"/>
                  </a:lnTo>
                  <a:lnTo>
                    <a:pt x="312" y="793"/>
                  </a:lnTo>
                  <a:lnTo>
                    <a:pt x="318" y="796"/>
                  </a:lnTo>
                  <a:lnTo>
                    <a:pt x="325" y="798"/>
                  </a:lnTo>
                  <a:lnTo>
                    <a:pt x="331" y="801"/>
                  </a:lnTo>
                  <a:lnTo>
                    <a:pt x="338" y="803"/>
                  </a:lnTo>
                  <a:lnTo>
                    <a:pt x="344" y="806"/>
                  </a:lnTo>
                  <a:lnTo>
                    <a:pt x="351" y="808"/>
                  </a:lnTo>
                  <a:lnTo>
                    <a:pt x="357" y="811"/>
                  </a:lnTo>
                  <a:lnTo>
                    <a:pt x="364" y="813"/>
                  </a:lnTo>
                  <a:lnTo>
                    <a:pt x="370" y="815"/>
                  </a:lnTo>
                  <a:lnTo>
                    <a:pt x="377" y="817"/>
                  </a:lnTo>
                  <a:lnTo>
                    <a:pt x="384" y="819"/>
                  </a:lnTo>
                  <a:lnTo>
                    <a:pt x="391" y="821"/>
                  </a:lnTo>
                  <a:lnTo>
                    <a:pt x="397" y="823"/>
                  </a:lnTo>
                  <a:lnTo>
                    <a:pt x="404" y="825"/>
                  </a:lnTo>
                  <a:lnTo>
                    <a:pt x="411" y="827"/>
                  </a:lnTo>
                  <a:lnTo>
                    <a:pt x="418" y="829"/>
                  </a:lnTo>
                  <a:lnTo>
                    <a:pt x="425" y="830"/>
                  </a:lnTo>
                  <a:lnTo>
                    <a:pt x="432" y="832"/>
                  </a:lnTo>
                  <a:lnTo>
                    <a:pt x="439" y="833"/>
                  </a:lnTo>
                  <a:lnTo>
                    <a:pt x="446" y="835"/>
                  </a:lnTo>
                  <a:lnTo>
                    <a:pt x="453" y="836"/>
                  </a:lnTo>
                  <a:lnTo>
                    <a:pt x="461" y="838"/>
                  </a:lnTo>
                  <a:lnTo>
                    <a:pt x="468" y="839"/>
                  </a:lnTo>
                  <a:lnTo>
                    <a:pt x="475" y="840"/>
                  </a:lnTo>
                  <a:lnTo>
                    <a:pt x="482" y="841"/>
                  </a:lnTo>
                  <a:lnTo>
                    <a:pt x="489" y="842"/>
                  </a:lnTo>
                  <a:lnTo>
                    <a:pt x="497" y="843"/>
                  </a:lnTo>
                  <a:lnTo>
                    <a:pt x="504" y="844"/>
                  </a:lnTo>
                  <a:lnTo>
                    <a:pt x="511" y="845"/>
                  </a:lnTo>
                  <a:lnTo>
                    <a:pt x="519" y="846"/>
                  </a:lnTo>
                  <a:lnTo>
                    <a:pt x="526" y="847"/>
                  </a:lnTo>
                  <a:lnTo>
                    <a:pt x="534" y="847"/>
                  </a:lnTo>
                  <a:lnTo>
                    <a:pt x="541" y="848"/>
                  </a:lnTo>
                  <a:lnTo>
                    <a:pt x="549" y="849"/>
                  </a:lnTo>
                  <a:lnTo>
                    <a:pt x="556" y="849"/>
                  </a:lnTo>
                  <a:lnTo>
                    <a:pt x="564" y="849"/>
                  </a:lnTo>
                  <a:lnTo>
                    <a:pt x="571" y="850"/>
                  </a:lnTo>
                  <a:lnTo>
                    <a:pt x="579" y="850"/>
                  </a:lnTo>
                  <a:lnTo>
                    <a:pt x="587" y="850"/>
                  </a:lnTo>
                  <a:lnTo>
                    <a:pt x="594" y="850"/>
                  </a:lnTo>
                  <a:lnTo>
                    <a:pt x="602" y="850"/>
                  </a:lnTo>
                </a:path>
              </a:pathLst>
            </a:custGeom>
            <a:solidFill>
              <a:srgbClr val="999999"/>
            </a:solidFill>
            <a:ln w="12700" cap="rnd">
              <a:solidFill>
                <a:schemeClr val="tx1"/>
              </a:solidFill>
              <a:round/>
              <a:headEnd/>
              <a:tailEnd/>
            </a:ln>
          </p:spPr>
          <p:txBody>
            <a:bodyPr/>
            <a:lstStyle/>
            <a:p>
              <a:endParaRPr lang="da-DK"/>
            </a:p>
          </p:txBody>
        </p:sp>
        <p:sp>
          <p:nvSpPr>
            <p:cNvPr id="16391" name="Freeform 261"/>
            <p:cNvSpPr>
              <a:spLocks/>
            </p:cNvSpPr>
            <p:nvPr/>
          </p:nvSpPr>
          <p:spPr bwMode="auto">
            <a:xfrm>
              <a:off x="5113338" y="1301750"/>
              <a:ext cx="3457575" cy="2159000"/>
            </a:xfrm>
            <a:custGeom>
              <a:avLst/>
              <a:gdLst>
                <a:gd name="T0" fmla="*/ 2147483647 w 2178"/>
                <a:gd name="T1" fmla="*/ 2147483647 h 1360"/>
                <a:gd name="T2" fmla="*/ 2147483647 w 2178"/>
                <a:gd name="T3" fmla="*/ 2147483647 h 1360"/>
                <a:gd name="T4" fmla="*/ 2147483647 w 2178"/>
                <a:gd name="T5" fmla="*/ 2147483647 h 1360"/>
                <a:gd name="T6" fmla="*/ 2147483647 w 2178"/>
                <a:gd name="T7" fmla="*/ 2147483647 h 1360"/>
                <a:gd name="T8" fmla="*/ 2147483647 w 2178"/>
                <a:gd name="T9" fmla="*/ 2147483647 h 1360"/>
                <a:gd name="T10" fmla="*/ 2147483647 w 2178"/>
                <a:gd name="T11" fmla="*/ 2147483647 h 1360"/>
                <a:gd name="T12" fmla="*/ 2147483647 w 2178"/>
                <a:gd name="T13" fmla="*/ 2147483647 h 1360"/>
                <a:gd name="T14" fmla="*/ 2147483647 w 2178"/>
                <a:gd name="T15" fmla="*/ 2147483647 h 1360"/>
                <a:gd name="T16" fmla="*/ 2147483647 w 2178"/>
                <a:gd name="T17" fmla="*/ 2147483647 h 1360"/>
                <a:gd name="T18" fmla="*/ 2147483647 w 2178"/>
                <a:gd name="T19" fmla="*/ 2147483647 h 1360"/>
                <a:gd name="T20" fmla="*/ 2147483647 w 2178"/>
                <a:gd name="T21" fmla="*/ 2147483647 h 1360"/>
                <a:gd name="T22" fmla="*/ 2147483647 w 2178"/>
                <a:gd name="T23" fmla="*/ 2147483647 h 1360"/>
                <a:gd name="T24" fmla="*/ 2147483647 w 2178"/>
                <a:gd name="T25" fmla="*/ 2147483647 h 1360"/>
                <a:gd name="T26" fmla="*/ 2147483647 w 2178"/>
                <a:gd name="T27" fmla="*/ 2147483647 h 1360"/>
                <a:gd name="T28" fmla="*/ 2147483647 w 2178"/>
                <a:gd name="T29" fmla="*/ 2147483647 h 1360"/>
                <a:gd name="T30" fmla="*/ 2147483647 w 2178"/>
                <a:gd name="T31" fmla="*/ 2147483647 h 1360"/>
                <a:gd name="T32" fmla="*/ 2147483647 w 2178"/>
                <a:gd name="T33" fmla="*/ 2147483647 h 1360"/>
                <a:gd name="T34" fmla="*/ 2147483647 w 2178"/>
                <a:gd name="T35" fmla="*/ 2147483647 h 1360"/>
                <a:gd name="T36" fmla="*/ 2147483647 w 2178"/>
                <a:gd name="T37" fmla="*/ 2147483647 h 1360"/>
                <a:gd name="T38" fmla="*/ 2147483647 w 2178"/>
                <a:gd name="T39" fmla="*/ 2147483647 h 1360"/>
                <a:gd name="T40" fmla="*/ 2147483647 w 2178"/>
                <a:gd name="T41" fmla="*/ 2147483647 h 1360"/>
                <a:gd name="T42" fmla="*/ 2147483647 w 2178"/>
                <a:gd name="T43" fmla="*/ 2147483647 h 1360"/>
                <a:gd name="T44" fmla="*/ 2147483647 w 2178"/>
                <a:gd name="T45" fmla="*/ 2147483647 h 1360"/>
                <a:gd name="T46" fmla="*/ 2147483647 w 2178"/>
                <a:gd name="T47" fmla="*/ 2147483647 h 1360"/>
                <a:gd name="T48" fmla="*/ 2147483647 w 2178"/>
                <a:gd name="T49" fmla="*/ 2147483647 h 1360"/>
                <a:gd name="T50" fmla="*/ 2147483647 w 2178"/>
                <a:gd name="T51" fmla="*/ 2147483647 h 1360"/>
                <a:gd name="T52" fmla="*/ 2147483647 w 2178"/>
                <a:gd name="T53" fmla="*/ 2147483647 h 1360"/>
                <a:gd name="T54" fmla="*/ 2147483647 w 2178"/>
                <a:gd name="T55" fmla="*/ 2147483647 h 1360"/>
                <a:gd name="T56" fmla="*/ 2147483647 w 2178"/>
                <a:gd name="T57" fmla="*/ 2147483647 h 1360"/>
                <a:gd name="T58" fmla="*/ 2147483647 w 2178"/>
                <a:gd name="T59" fmla="*/ 2147483647 h 1360"/>
                <a:gd name="T60" fmla="*/ 2147483647 w 2178"/>
                <a:gd name="T61" fmla="*/ 2147483647 h 1360"/>
                <a:gd name="T62" fmla="*/ 2147483647 w 2178"/>
                <a:gd name="T63" fmla="*/ 2147483647 h 1360"/>
                <a:gd name="T64" fmla="*/ 2147483647 w 2178"/>
                <a:gd name="T65" fmla="*/ 2147483647 h 1360"/>
                <a:gd name="T66" fmla="*/ 2147483647 w 2178"/>
                <a:gd name="T67" fmla="*/ 2147483647 h 1360"/>
                <a:gd name="T68" fmla="*/ 2147483647 w 2178"/>
                <a:gd name="T69" fmla="*/ 2147483647 h 1360"/>
                <a:gd name="T70" fmla="*/ 2147483647 w 2178"/>
                <a:gd name="T71" fmla="*/ 2147483647 h 1360"/>
                <a:gd name="T72" fmla="*/ 2147483647 w 2178"/>
                <a:gd name="T73" fmla="*/ 2147483647 h 1360"/>
                <a:gd name="T74" fmla="*/ 2147483647 w 2178"/>
                <a:gd name="T75" fmla="*/ 2147483647 h 1360"/>
                <a:gd name="T76" fmla="*/ 2147483647 w 2178"/>
                <a:gd name="T77" fmla="*/ 2147483647 h 1360"/>
                <a:gd name="T78" fmla="*/ 2147483647 w 2178"/>
                <a:gd name="T79" fmla="*/ 2147483647 h 1360"/>
                <a:gd name="T80" fmla="*/ 2147483647 w 2178"/>
                <a:gd name="T81" fmla="*/ 2147483647 h 1360"/>
                <a:gd name="T82" fmla="*/ 2147483647 w 2178"/>
                <a:gd name="T83" fmla="*/ 2147483647 h 1360"/>
                <a:gd name="T84" fmla="*/ 2147483647 w 2178"/>
                <a:gd name="T85" fmla="*/ 2147483647 h 1360"/>
                <a:gd name="T86" fmla="*/ 2147483647 w 2178"/>
                <a:gd name="T87" fmla="*/ 2147483647 h 1360"/>
                <a:gd name="T88" fmla="*/ 2147483647 w 2178"/>
                <a:gd name="T89" fmla="*/ 2147483647 h 1360"/>
                <a:gd name="T90" fmla="*/ 2147483647 w 2178"/>
                <a:gd name="T91" fmla="*/ 2147483647 h 1360"/>
                <a:gd name="T92" fmla="*/ 2147483647 w 2178"/>
                <a:gd name="T93" fmla="*/ 2147483647 h 1360"/>
                <a:gd name="T94" fmla="*/ 2147483647 w 2178"/>
                <a:gd name="T95" fmla="*/ 2147483647 h 1360"/>
                <a:gd name="T96" fmla="*/ 2147483647 w 2178"/>
                <a:gd name="T97" fmla="*/ 2147483647 h 1360"/>
                <a:gd name="T98" fmla="*/ 2147483647 w 2178"/>
                <a:gd name="T99" fmla="*/ 2147483647 h 1360"/>
                <a:gd name="T100" fmla="*/ 2147483647 w 2178"/>
                <a:gd name="T101" fmla="*/ 2147483647 h 1360"/>
                <a:gd name="T102" fmla="*/ 2147483647 w 2178"/>
                <a:gd name="T103" fmla="*/ 2147483647 h 1360"/>
                <a:gd name="T104" fmla="*/ 2147483647 w 2178"/>
                <a:gd name="T105" fmla="*/ 2147483647 h 1360"/>
                <a:gd name="T106" fmla="*/ 2147483647 w 2178"/>
                <a:gd name="T107" fmla="*/ 2147483647 h 1360"/>
                <a:gd name="T108" fmla="*/ 2147483647 w 2178"/>
                <a:gd name="T109" fmla="*/ 2147483647 h 1360"/>
                <a:gd name="T110" fmla="*/ 2147483647 w 2178"/>
                <a:gd name="T111" fmla="*/ 2147483647 h 1360"/>
                <a:gd name="T112" fmla="*/ 2147483647 w 2178"/>
                <a:gd name="T113" fmla="*/ 2147483647 h 1360"/>
                <a:gd name="T114" fmla="*/ 2147483647 w 2178"/>
                <a:gd name="T115" fmla="*/ 2147483647 h 1360"/>
                <a:gd name="T116" fmla="*/ 2147483647 w 2178"/>
                <a:gd name="T117" fmla="*/ 2147483647 h 1360"/>
                <a:gd name="T118" fmla="*/ 2147483647 w 2178"/>
                <a:gd name="T119" fmla="*/ 2147483647 h 1360"/>
                <a:gd name="T120" fmla="*/ 2147483647 w 2178"/>
                <a:gd name="T121" fmla="*/ 2147483647 h 13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78"/>
                <a:gd name="T184" fmla="*/ 0 h 1360"/>
                <a:gd name="T185" fmla="*/ 2178 w 2178"/>
                <a:gd name="T186" fmla="*/ 1360 h 13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78" h="1360">
                  <a:moveTo>
                    <a:pt x="524" y="1359"/>
                  </a:moveTo>
                  <a:lnTo>
                    <a:pt x="521" y="1346"/>
                  </a:lnTo>
                  <a:lnTo>
                    <a:pt x="518" y="1334"/>
                  </a:lnTo>
                  <a:lnTo>
                    <a:pt x="515" y="1323"/>
                  </a:lnTo>
                  <a:lnTo>
                    <a:pt x="512" y="1312"/>
                  </a:lnTo>
                  <a:lnTo>
                    <a:pt x="509" y="1302"/>
                  </a:lnTo>
                  <a:lnTo>
                    <a:pt x="505" y="1292"/>
                  </a:lnTo>
                  <a:lnTo>
                    <a:pt x="502" y="1283"/>
                  </a:lnTo>
                  <a:lnTo>
                    <a:pt x="498" y="1275"/>
                  </a:lnTo>
                  <a:lnTo>
                    <a:pt x="494" y="1267"/>
                  </a:lnTo>
                  <a:lnTo>
                    <a:pt x="490" y="1260"/>
                  </a:lnTo>
                  <a:lnTo>
                    <a:pt x="486" y="1254"/>
                  </a:lnTo>
                  <a:lnTo>
                    <a:pt x="482" y="1248"/>
                  </a:lnTo>
                  <a:lnTo>
                    <a:pt x="478" y="1242"/>
                  </a:lnTo>
                  <a:lnTo>
                    <a:pt x="474" y="1237"/>
                  </a:lnTo>
                  <a:lnTo>
                    <a:pt x="470" y="1233"/>
                  </a:lnTo>
                  <a:lnTo>
                    <a:pt x="467" y="1229"/>
                  </a:lnTo>
                  <a:lnTo>
                    <a:pt x="463" y="1225"/>
                  </a:lnTo>
                  <a:lnTo>
                    <a:pt x="460" y="1222"/>
                  </a:lnTo>
                  <a:lnTo>
                    <a:pt x="456" y="1220"/>
                  </a:lnTo>
                  <a:lnTo>
                    <a:pt x="453" y="1217"/>
                  </a:lnTo>
                  <a:lnTo>
                    <a:pt x="450" y="1215"/>
                  </a:lnTo>
                  <a:lnTo>
                    <a:pt x="448" y="1214"/>
                  </a:lnTo>
                  <a:lnTo>
                    <a:pt x="445" y="1212"/>
                  </a:lnTo>
                  <a:lnTo>
                    <a:pt x="444" y="1211"/>
                  </a:lnTo>
                  <a:lnTo>
                    <a:pt x="442" y="1210"/>
                  </a:lnTo>
                  <a:lnTo>
                    <a:pt x="437" y="1209"/>
                  </a:lnTo>
                  <a:lnTo>
                    <a:pt x="432" y="1207"/>
                  </a:lnTo>
                  <a:lnTo>
                    <a:pt x="427" y="1206"/>
                  </a:lnTo>
                  <a:lnTo>
                    <a:pt x="421" y="1204"/>
                  </a:lnTo>
                  <a:lnTo>
                    <a:pt x="416" y="1203"/>
                  </a:lnTo>
                  <a:lnTo>
                    <a:pt x="410" y="1202"/>
                  </a:lnTo>
                  <a:lnTo>
                    <a:pt x="404" y="1201"/>
                  </a:lnTo>
                  <a:lnTo>
                    <a:pt x="397" y="1200"/>
                  </a:lnTo>
                  <a:lnTo>
                    <a:pt x="391" y="1200"/>
                  </a:lnTo>
                  <a:lnTo>
                    <a:pt x="384" y="1199"/>
                  </a:lnTo>
                  <a:lnTo>
                    <a:pt x="378" y="1198"/>
                  </a:lnTo>
                  <a:lnTo>
                    <a:pt x="371" y="1198"/>
                  </a:lnTo>
                  <a:lnTo>
                    <a:pt x="364" y="1197"/>
                  </a:lnTo>
                  <a:lnTo>
                    <a:pt x="356" y="1197"/>
                  </a:lnTo>
                  <a:lnTo>
                    <a:pt x="349" y="1197"/>
                  </a:lnTo>
                  <a:lnTo>
                    <a:pt x="342" y="1196"/>
                  </a:lnTo>
                  <a:lnTo>
                    <a:pt x="334" y="1196"/>
                  </a:lnTo>
                  <a:lnTo>
                    <a:pt x="326" y="1196"/>
                  </a:lnTo>
                  <a:lnTo>
                    <a:pt x="318" y="1196"/>
                  </a:lnTo>
                  <a:lnTo>
                    <a:pt x="311" y="1196"/>
                  </a:lnTo>
                  <a:lnTo>
                    <a:pt x="303" y="1196"/>
                  </a:lnTo>
                  <a:lnTo>
                    <a:pt x="295" y="1196"/>
                  </a:lnTo>
                  <a:lnTo>
                    <a:pt x="287" y="1196"/>
                  </a:lnTo>
                  <a:lnTo>
                    <a:pt x="278" y="1196"/>
                  </a:lnTo>
                  <a:lnTo>
                    <a:pt x="270" y="1196"/>
                  </a:lnTo>
                  <a:lnTo>
                    <a:pt x="262" y="1196"/>
                  </a:lnTo>
                  <a:lnTo>
                    <a:pt x="254" y="1197"/>
                  </a:lnTo>
                  <a:lnTo>
                    <a:pt x="246" y="1197"/>
                  </a:lnTo>
                  <a:lnTo>
                    <a:pt x="237" y="1197"/>
                  </a:lnTo>
                  <a:lnTo>
                    <a:pt x="229" y="1197"/>
                  </a:lnTo>
                  <a:lnTo>
                    <a:pt x="221" y="1197"/>
                  </a:lnTo>
                  <a:lnTo>
                    <a:pt x="213" y="1198"/>
                  </a:lnTo>
                  <a:lnTo>
                    <a:pt x="205" y="1198"/>
                  </a:lnTo>
                  <a:lnTo>
                    <a:pt x="196" y="1198"/>
                  </a:lnTo>
                  <a:lnTo>
                    <a:pt x="188" y="1198"/>
                  </a:lnTo>
                  <a:lnTo>
                    <a:pt x="180" y="1198"/>
                  </a:lnTo>
                  <a:lnTo>
                    <a:pt x="172" y="1199"/>
                  </a:lnTo>
                  <a:lnTo>
                    <a:pt x="164" y="1199"/>
                  </a:lnTo>
                  <a:lnTo>
                    <a:pt x="157" y="1199"/>
                  </a:lnTo>
                  <a:lnTo>
                    <a:pt x="149" y="1199"/>
                  </a:lnTo>
                  <a:lnTo>
                    <a:pt x="141" y="1199"/>
                  </a:lnTo>
                  <a:lnTo>
                    <a:pt x="134" y="1199"/>
                  </a:lnTo>
                  <a:lnTo>
                    <a:pt x="126" y="1199"/>
                  </a:lnTo>
                  <a:lnTo>
                    <a:pt x="119" y="1199"/>
                  </a:lnTo>
                  <a:lnTo>
                    <a:pt x="112" y="1199"/>
                  </a:lnTo>
                  <a:lnTo>
                    <a:pt x="105" y="1199"/>
                  </a:lnTo>
                  <a:lnTo>
                    <a:pt x="98" y="1198"/>
                  </a:lnTo>
                  <a:lnTo>
                    <a:pt x="91" y="1198"/>
                  </a:lnTo>
                  <a:lnTo>
                    <a:pt x="85" y="1198"/>
                  </a:lnTo>
                  <a:lnTo>
                    <a:pt x="78" y="1197"/>
                  </a:lnTo>
                  <a:lnTo>
                    <a:pt x="72" y="1197"/>
                  </a:lnTo>
                  <a:lnTo>
                    <a:pt x="66" y="1196"/>
                  </a:lnTo>
                  <a:lnTo>
                    <a:pt x="60" y="1196"/>
                  </a:lnTo>
                  <a:lnTo>
                    <a:pt x="55" y="1195"/>
                  </a:lnTo>
                  <a:lnTo>
                    <a:pt x="50" y="1194"/>
                  </a:lnTo>
                  <a:lnTo>
                    <a:pt x="44" y="1193"/>
                  </a:lnTo>
                  <a:lnTo>
                    <a:pt x="40" y="1192"/>
                  </a:lnTo>
                  <a:lnTo>
                    <a:pt x="35" y="1191"/>
                  </a:lnTo>
                  <a:lnTo>
                    <a:pt x="31" y="1190"/>
                  </a:lnTo>
                  <a:lnTo>
                    <a:pt x="26" y="1188"/>
                  </a:lnTo>
                  <a:lnTo>
                    <a:pt x="23" y="1187"/>
                  </a:lnTo>
                  <a:lnTo>
                    <a:pt x="19" y="1185"/>
                  </a:lnTo>
                  <a:lnTo>
                    <a:pt x="16" y="1184"/>
                  </a:lnTo>
                  <a:lnTo>
                    <a:pt x="13" y="1182"/>
                  </a:lnTo>
                  <a:lnTo>
                    <a:pt x="10" y="1180"/>
                  </a:lnTo>
                  <a:lnTo>
                    <a:pt x="8" y="1178"/>
                  </a:lnTo>
                  <a:lnTo>
                    <a:pt x="6" y="1176"/>
                  </a:lnTo>
                  <a:lnTo>
                    <a:pt x="4" y="1173"/>
                  </a:lnTo>
                  <a:lnTo>
                    <a:pt x="3" y="1171"/>
                  </a:lnTo>
                  <a:lnTo>
                    <a:pt x="2" y="1168"/>
                  </a:lnTo>
                  <a:lnTo>
                    <a:pt x="1" y="1160"/>
                  </a:lnTo>
                  <a:lnTo>
                    <a:pt x="0" y="1152"/>
                  </a:lnTo>
                  <a:lnTo>
                    <a:pt x="0" y="1144"/>
                  </a:lnTo>
                  <a:lnTo>
                    <a:pt x="0" y="1136"/>
                  </a:lnTo>
                  <a:lnTo>
                    <a:pt x="1" y="1128"/>
                  </a:lnTo>
                  <a:lnTo>
                    <a:pt x="2" y="1120"/>
                  </a:lnTo>
                  <a:lnTo>
                    <a:pt x="3" y="1112"/>
                  </a:lnTo>
                  <a:lnTo>
                    <a:pt x="5" y="1104"/>
                  </a:lnTo>
                  <a:lnTo>
                    <a:pt x="7" y="1096"/>
                  </a:lnTo>
                  <a:lnTo>
                    <a:pt x="9" y="1089"/>
                  </a:lnTo>
                  <a:lnTo>
                    <a:pt x="11" y="1081"/>
                  </a:lnTo>
                  <a:lnTo>
                    <a:pt x="14" y="1074"/>
                  </a:lnTo>
                  <a:lnTo>
                    <a:pt x="17" y="1067"/>
                  </a:lnTo>
                  <a:lnTo>
                    <a:pt x="20" y="1060"/>
                  </a:lnTo>
                  <a:lnTo>
                    <a:pt x="23" y="1054"/>
                  </a:lnTo>
                  <a:lnTo>
                    <a:pt x="26" y="1048"/>
                  </a:lnTo>
                  <a:lnTo>
                    <a:pt x="30" y="1042"/>
                  </a:lnTo>
                  <a:lnTo>
                    <a:pt x="34" y="1036"/>
                  </a:lnTo>
                  <a:lnTo>
                    <a:pt x="37" y="1031"/>
                  </a:lnTo>
                  <a:lnTo>
                    <a:pt x="41" y="1026"/>
                  </a:lnTo>
                  <a:lnTo>
                    <a:pt x="45" y="1021"/>
                  </a:lnTo>
                  <a:lnTo>
                    <a:pt x="49" y="1017"/>
                  </a:lnTo>
                  <a:lnTo>
                    <a:pt x="53" y="1013"/>
                  </a:lnTo>
                  <a:lnTo>
                    <a:pt x="56" y="1010"/>
                  </a:lnTo>
                  <a:lnTo>
                    <a:pt x="60" y="1007"/>
                  </a:lnTo>
                  <a:lnTo>
                    <a:pt x="64" y="1004"/>
                  </a:lnTo>
                  <a:lnTo>
                    <a:pt x="68" y="1002"/>
                  </a:lnTo>
                  <a:lnTo>
                    <a:pt x="71" y="1001"/>
                  </a:lnTo>
                  <a:lnTo>
                    <a:pt x="77" y="997"/>
                  </a:lnTo>
                  <a:lnTo>
                    <a:pt x="83" y="994"/>
                  </a:lnTo>
                  <a:lnTo>
                    <a:pt x="90" y="991"/>
                  </a:lnTo>
                  <a:lnTo>
                    <a:pt x="96" y="988"/>
                  </a:lnTo>
                  <a:lnTo>
                    <a:pt x="102" y="985"/>
                  </a:lnTo>
                  <a:lnTo>
                    <a:pt x="109" y="982"/>
                  </a:lnTo>
                  <a:lnTo>
                    <a:pt x="116" y="979"/>
                  </a:lnTo>
                  <a:lnTo>
                    <a:pt x="123" y="977"/>
                  </a:lnTo>
                  <a:lnTo>
                    <a:pt x="130" y="975"/>
                  </a:lnTo>
                  <a:lnTo>
                    <a:pt x="137" y="973"/>
                  </a:lnTo>
                  <a:lnTo>
                    <a:pt x="144" y="971"/>
                  </a:lnTo>
                  <a:lnTo>
                    <a:pt x="152" y="969"/>
                  </a:lnTo>
                  <a:lnTo>
                    <a:pt x="159" y="967"/>
                  </a:lnTo>
                  <a:lnTo>
                    <a:pt x="166" y="966"/>
                  </a:lnTo>
                  <a:lnTo>
                    <a:pt x="174" y="964"/>
                  </a:lnTo>
                  <a:lnTo>
                    <a:pt x="181" y="963"/>
                  </a:lnTo>
                  <a:lnTo>
                    <a:pt x="189" y="962"/>
                  </a:lnTo>
                  <a:lnTo>
                    <a:pt x="196" y="961"/>
                  </a:lnTo>
                  <a:lnTo>
                    <a:pt x="204" y="959"/>
                  </a:lnTo>
                  <a:lnTo>
                    <a:pt x="212" y="958"/>
                  </a:lnTo>
                  <a:lnTo>
                    <a:pt x="219" y="957"/>
                  </a:lnTo>
                  <a:lnTo>
                    <a:pt x="227" y="956"/>
                  </a:lnTo>
                  <a:lnTo>
                    <a:pt x="234" y="955"/>
                  </a:lnTo>
                  <a:lnTo>
                    <a:pt x="242" y="954"/>
                  </a:lnTo>
                  <a:lnTo>
                    <a:pt x="249" y="953"/>
                  </a:lnTo>
                  <a:lnTo>
                    <a:pt x="256" y="952"/>
                  </a:lnTo>
                  <a:lnTo>
                    <a:pt x="264" y="951"/>
                  </a:lnTo>
                  <a:lnTo>
                    <a:pt x="271" y="950"/>
                  </a:lnTo>
                  <a:lnTo>
                    <a:pt x="278" y="949"/>
                  </a:lnTo>
                  <a:lnTo>
                    <a:pt x="285" y="948"/>
                  </a:lnTo>
                  <a:lnTo>
                    <a:pt x="292" y="947"/>
                  </a:lnTo>
                  <a:lnTo>
                    <a:pt x="299" y="946"/>
                  </a:lnTo>
                  <a:lnTo>
                    <a:pt x="305" y="945"/>
                  </a:lnTo>
                  <a:lnTo>
                    <a:pt x="312" y="944"/>
                  </a:lnTo>
                  <a:lnTo>
                    <a:pt x="318" y="942"/>
                  </a:lnTo>
                  <a:lnTo>
                    <a:pt x="324" y="941"/>
                  </a:lnTo>
                  <a:lnTo>
                    <a:pt x="330" y="939"/>
                  </a:lnTo>
                  <a:lnTo>
                    <a:pt x="336" y="938"/>
                  </a:lnTo>
                  <a:lnTo>
                    <a:pt x="341" y="936"/>
                  </a:lnTo>
                  <a:lnTo>
                    <a:pt x="347" y="934"/>
                  </a:lnTo>
                  <a:lnTo>
                    <a:pt x="352" y="932"/>
                  </a:lnTo>
                  <a:lnTo>
                    <a:pt x="357" y="930"/>
                  </a:lnTo>
                  <a:lnTo>
                    <a:pt x="362" y="927"/>
                  </a:lnTo>
                  <a:lnTo>
                    <a:pt x="366" y="925"/>
                  </a:lnTo>
                  <a:lnTo>
                    <a:pt x="370" y="922"/>
                  </a:lnTo>
                  <a:lnTo>
                    <a:pt x="374" y="919"/>
                  </a:lnTo>
                  <a:lnTo>
                    <a:pt x="369" y="912"/>
                  </a:lnTo>
                  <a:lnTo>
                    <a:pt x="363" y="904"/>
                  </a:lnTo>
                  <a:lnTo>
                    <a:pt x="359" y="896"/>
                  </a:lnTo>
                  <a:lnTo>
                    <a:pt x="354" y="889"/>
                  </a:lnTo>
                  <a:lnTo>
                    <a:pt x="350" y="881"/>
                  </a:lnTo>
                  <a:lnTo>
                    <a:pt x="346" y="874"/>
                  </a:lnTo>
                  <a:lnTo>
                    <a:pt x="343" y="866"/>
                  </a:lnTo>
                  <a:lnTo>
                    <a:pt x="339" y="859"/>
                  </a:lnTo>
                  <a:lnTo>
                    <a:pt x="336" y="852"/>
                  </a:lnTo>
                  <a:lnTo>
                    <a:pt x="334" y="844"/>
                  </a:lnTo>
                  <a:lnTo>
                    <a:pt x="331" y="837"/>
                  </a:lnTo>
                  <a:lnTo>
                    <a:pt x="329" y="830"/>
                  </a:lnTo>
                  <a:lnTo>
                    <a:pt x="327" y="823"/>
                  </a:lnTo>
                  <a:lnTo>
                    <a:pt x="326" y="816"/>
                  </a:lnTo>
                  <a:lnTo>
                    <a:pt x="325" y="809"/>
                  </a:lnTo>
                  <a:lnTo>
                    <a:pt x="324" y="803"/>
                  </a:lnTo>
                  <a:lnTo>
                    <a:pt x="323" y="796"/>
                  </a:lnTo>
                  <a:lnTo>
                    <a:pt x="322" y="789"/>
                  </a:lnTo>
                  <a:lnTo>
                    <a:pt x="322" y="783"/>
                  </a:lnTo>
                  <a:lnTo>
                    <a:pt x="322" y="776"/>
                  </a:lnTo>
                  <a:lnTo>
                    <a:pt x="322" y="770"/>
                  </a:lnTo>
                  <a:lnTo>
                    <a:pt x="322" y="764"/>
                  </a:lnTo>
                  <a:lnTo>
                    <a:pt x="323" y="758"/>
                  </a:lnTo>
                  <a:lnTo>
                    <a:pt x="324" y="752"/>
                  </a:lnTo>
                  <a:lnTo>
                    <a:pt x="325" y="746"/>
                  </a:lnTo>
                  <a:lnTo>
                    <a:pt x="326" y="740"/>
                  </a:lnTo>
                  <a:lnTo>
                    <a:pt x="327" y="734"/>
                  </a:lnTo>
                  <a:lnTo>
                    <a:pt x="329" y="729"/>
                  </a:lnTo>
                  <a:lnTo>
                    <a:pt x="331" y="723"/>
                  </a:lnTo>
                  <a:lnTo>
                    <a:pt x="333" y="718"/>
                  </a:lnTo>
                  <a:lnTo>
                    <a:pt x="335" y="712"/>
                  </a:lnTo>
                  <a:lnTo>
                    <a:pt x="337" y="707"/>
                  </a:lnTo>
                  <a:lnTo>
                    <a:pt x="339" y="702"/>
                  </a:lnTo>
                  <a:lnTo>
                    <a:pt x="342" y="697"/>
                  </a:lnTo>
                  <a:lnTo>
                    <a:pt x="345" y="692"/>
                  </a:lnTo>
                  <a:lnTo>
                    <a:pt x="347" y="688"/>
                  </a:lnTo>
                  <a:lnTo>
                    <a:pt x="350" y="683"/>
                  </a:lnTo>
                  <a:lnTo>
                    <a:pt x="353" y="679"/>
                  </a:lnTo>
                  <a:lnTo>
                    <a:pt x="357" y="675"/>
                  </a:lnTo>
                  <a:lnTo>
                    <a:pt x="360" y="670"/>
                  </a:lnTo>
                  <a:lnTo>
                    <a:pt x="363" y="666"/>
                  </a:lnTo>
                  <a:lnTo>
                    <a:pt x="367" y="663"/>
                  </a:lnTo>
                  <a:lnTo>
                    <a:pt x="370" y="659"/>
                  </a:lnTo>
                  <a:lnTo>
                    <a:pt x="374" y="655"/>
                  </a:lnTo>
                  <a:lnTo>
                    <a:pt x="378" y="652"/>
                  </a:lnTo>
                  <a:lnTo>
                    <a:pt x="382" y="649"/>
                  </a:lnTo>
                  <a:lnTo>
                    <a:pt x="385" y="645"/>
                  </a:lnTo>
                  <a:lnTo>
                    <a:pt x="389" y="642"/>
                  </a:lnTo>
                  <a:lnTo>
                    <a:pt x="393" y="640"/>
                  </a:lnTo>
                  <a:lnTo>
                    <a:pt x="397" y="637"/>
                  </a:lnTo>
                  <a:lnTo>
                    <a:pt x="402" y="635"/>
                  </a:lnTo>
                  <a:lnTo>
                    <a:pt x="406" y="632"/>
                  </a:lnTo>
                  <a:lnTo>
                    <a:pt x="410" y="630"/>
                  </a:lnTo>
                  <a:lnTo>
                    <a:pt x="414" y="628"/>
                  </a:lnTo>
                  <a:lnTo>
                    <a:pt x="418" y="626"/>
                  </a:lnTo>
                  <a:lnTo>
                    <a:pt x="422" y="625"/>
                  </a:lnTo>
                  <a:lnTo>
                    <a:pt x="427" y="623"/>
                  </a:lnTo>
                  <a:lnTo>
                    <a:pt x="431" y="622"/>
                  </a:lnTo>
                  <a:lnTo>
                    <a:pt x="435" y="621"/>
                  </a:lnTo>
                  <a:lnTo>
                    <a:pt x="441" y="623"/>
                  </a:lnTo>
                  <a:lnTo>
                    <a:pt x="446" y="627"/>
                  </a:lnTo>
                  <a:lnTo>
                    <a:pt x="451" y="630"/>
                  </a:lnTo>
                  <a:lnTo>
                    <a:pt x="456" y="634"/>
                  </a:lnTo>
                  <a:lnTo>
                    <a:pt x="460" y="638"/>
                  </a:lnTo>
                  <a:lnTo>
                    <a:pt x="465" y="643"/>
                  </a:lnTo>
                  <a:lnTo>
                    <a:pt x="469" y="648"/>
                  </a:lnTo>
                  <a:lnTo>
                    <a:pt x="473" y="653"/>
                  </a:lnTo>
                  <a:lnTo>
                    <a:pt x="477" y="659"/>
                  </a:lnTo>
                  <a:lnTo>
                    <a:pt x="481" y="664"/>
                  </a:lnTo>
                  <a:lnTo>
                    <a:pt x="484" y="670"/>
                  </a:lnTo>
                  <a:lnTo>
                    <a:pt x="488" y="676"/>
                  </a:lnTo>
                  <a:lnTo>
                    <a:pt x="491" y="683"/>
                  </a:lnTo>
                  <a:lnTo>
                    <a:pt x="495" y="689"/>
                  </a:lnTo>
                  <a:lnTo>
                    <a:pt x="498" y="695"/>
                  </a:lnTo>
                  <a:lnTo>
                    <a:pt x="501" y="702"/>
                  </a:lnTo>
                  <a:lnTo>
                    <a:pt x="504" y="709"/>
                  </a:lnTo>
                  <a:lnTo>
                    <a:pt x="508" y="715"/>
                  </a:lnTo>
                  <a:lnTo>
                    <a:pt x="511" y="722"/>
                  </a:lnTo>
                  <a:lnTo>
                    <a:pt x="514" y="729"/>
                  </a:lnTo>
                  <a:lnTo>
                    <a:pt x="517" y="736"/>
                  </a:lnTo>
                  <a:lnTo>
                    <a:pt x="520" y="742"/>
                  </a:lnTo>
                  <a:lnTo>
                    <a:pt x="524" y="749"/>
                  </a:lnTo>
                  <a:lnTo>
                    <a:pt x="527" y="755"/>
                  </a:lnTo>
                  <a:lnTo>
                    <a:pt x="530" y="762"/>
                  </a:lnTo>
                  <a:lnTo>
                    <a:pt x="534" y="768"/>
                  </a:lnTo>
                  <a:lnTo>
                    <a:pt x="538" y="774"/>
                  </a:lnTo>
                  <a:lnTo>
                    <a:pt x="544" y="771"/>
                  </a:lnTo>
                  <a:lnTo>
                    <a:pt x="550" y="768"/>
                  </a:lnTo>
                  <a:lnTo>
                    <a:pt x="556" y="765"/>
                  </a:lnTo>
                  <a:lnTo>
                    <a:pt x="562" y="762"/>
                  </a:lnTo>
                  <a:lnTo>
                    <a:pt x="568" y="758"/>
                  </a:lnTo>
                  <a:lnTo>
                    <a:pt x="574" y="755"/>
                  </a:lnTo>
                  <a:lnTo>
                    <a:pt x="580" y="752"/>
                  </a:lnTo>
                  <a:lnTo>
                    <a:pt x="586" y="749"/>
                  </a:lnTo>
                  <a:lnTo>
                    <a:pt x="592" y="746"/>
                  </a:lnTo>
                  <a:lnTo>
                    <a:pt x="598" y="742"/>
                  </a:lnTo>
                  <a:lnTo>
                    <a:pt x="604" y="739"/>
                  </a:lnTo>
                  <a:lnTo>
                    <a:pt x="610" y="736"/>
                  </a:lnTo>
                  <a:lnTo>
                    <a:pt x="616" y="732"/>
                  </a:lnTo>
                  <a:lnTo>
                    <a:pt x="621" y="729"/>
                  </a:lnTo>
                  <a:lnTo>
                    <a:pt x="627" y="725"/>
                  </a:lnTo>
                  <a:lnTo>
                    <a:pt x="633" y="722"/>
                  </a:lnTo>
                  <a:lnTo>
                    <a:pt x="638" y="718"/>
                  </a:lnTo>
                  <a:lnTo>
                    <a:pt x="644" y="715"/>
                  </a:lnTo>
                  <a:lnTo>
                    <a:pt x="650" y="711"/>
                  </a:lnTo>
                  <a:lnTo>
                    <a:pt x="655" y="707"/>
                  </a:lnTo>
                  <a:lnTo>
                    <a:pt x="661" y="704"/>
                  </a:lnTo>
                  <a:lnTo>
                    <a:pt x="666" y="700"/>
                  </a:lnTo>
                  <a:lnTo>
                    <a:pt x="672" y="696"/>
                  </a:lnTo>
                  <a:lnTo>
                    <a:pt x="677" y="692"/>
                  </a:lnTo>
                  <a:lnTo>
                    <a:pt x="682" y="688"/>
                  </a:lnTo>
                  <a:lnTo>
                    <a:pt x="688" y="684"/>
                  </a:lnTo>
                  <a:lnTo>
                    <a:pt x="693" y="680"/>
                  </a:lnTo>
                  <a:lnTo>
                    <a:pt x="698" y="676"/>
                  </a:lnTo>
                  <a:lnTo>
                    <a:pt x="704" y="672"/>
                  </a:lnTo>
                  <a:lnTo>
                    <a:pt x="709" y="668"/>
                  </a:lnTo>
                  <a:lnTo>
                    <a:pt x="714" y="664"/>
                  </a:lnTo>
                  <a:lnTo>
                    <a:pt x="719" y="659"/>
                  </a:lnTo>
                  <a:lnTo>
                    <a:pt x="724" y="655"/>
                  </a:lnTo>
                  <a:lnTo>
                    <a:pt x="729" y="650"/>
                  </a:lnTo>
                  <a:lnTo>
                    <a:pt x="735" y="646"/>
                  </a:lnTo>
                  <a:lnTo>
                    <a:pt x="740" y="641"/>
                  </a:lnTo>
                  <a:lnTo>
                    <a:pt x="745" y="637"/>
                  </a:lnTo>
                  <a:lnTo>
                    <a:pt x="750" y="632"/>
                  </a:lnTo>
                  <a:lnTo>
                    <a:pt x="755" y="627"/>
                  </a:lnTo>
                  <a:lnTo>
                    <a:pt x="759" y="622"/>
                  </a:lnTo>
                  <a:lnTo>
                    <a:pt x="764" y="617"/>
                  </a:lnTo>
                  <a:lnTo>
                    <a:pt x="769" y="612"/>
                  </a:lnTo>
                  <a:lnTo>
                    <a:pt x="774" y="607"/>
                  </a:lnTo>
                  <a:lnTo>
                    <a:pt x="779" y="602"/>
                  </a:lnTo>
                  <a:lnTo>
                    <a:pt x="784" y="597"/>
                  </a:lnTo>
                  <a:lnTo>
                    <a:pt x="789" y="592"/>
                  </a:lnTo>
                  <a:lnTo>
                    <a:pt x="793" y="586"/>
                  </a:lnTo>
                  <a:lnTo>
                    <a:pt x="798" y="581"/>
                  </a:lnTo>
                  <a:lnTo>
                    <a:pt x="803" y="575"/>
                  </a:lnTo>
                  <a:lnTo>
                    <a:pt x="807" y="570"/>
                  </a:lnTo>
                  <a:lnTo>
                    <a:pt x="812" y="564"/>
                  </a:lnTo>
                  <a:lnTo>
                    <a:pt x="817" y="558"/>
                  </a:lnTo>
                  <a:lnTo>
                    <a:pt x="821" y="552"/>
                  </a:lnTo>
                  <a:lnTo>
                    <a:pt x="826" y="546"/>
                  </a:lnTo>
                  <a:lnTo>
                    <a:pt x="830" y="540"/>
                  </a:lnTo>
                  <a:lnTo>
                    <a:pt x="835" y="534"/>
                  </a:lnTo>
                  <a:lnTo>
                    <a:pt x="839" y="528"/>
                  </a:lnTo>
                  <a:lnTo>
                    <a:pt x="844" y="522"/>
                  </a:lnTo>
                  <a:lnTo>
                    <a:pt x="848" y="515"/>
                  </a:lnTo>
                  <a:lnTo>
                    <a:pt x="853" y="509"/>
                  </a:lnTo>
                  <a:lnTo>
                    <a:pt x="857" y="502"/>
                  </a:lnTo>
                  <a:lnTo>
                    <a:pt x="861" y="495"/>
                  </a:lnTo>
                  <a:lnTo>
                    <a:pt x="866" y="489"/>
                  </a:lnTo>
                  <a:lnTo>
                    <a:pt x="870" y="482"/>
                  </a:lnTo>
                  <a:lnTo>
                    <a:pt x="875" y="475"/>
                  </a:lnTo>
                  <a:lnTo>
                    <a:pt x="879" y="468"/>
                  </a:lnTo>
                  <a:lnTo>
                    <a:pt x="882" y="458"/>
                  </a:lnTo>
                  <a:lnTo>
                    <a:pt x="885" y="448"/>
                  </a:lnTo>
                  <a:lnTo>
                    <a:pt x="889" y="439"/>
                  </a:lnTo>
                  <a:lnTo>
                    <a:pt x="892" y="429"/>
                  </a:lnTo>
                  <a:lnTo>
                    <a:pt x="895" y="419"/>
                  </a:lnTo>
                  <a:lnTo>
                    <a:pt x="897" y="410"/>
                  </a:lnTo>
                  <a:lnTo>
                    <a:pt x="900" y="400"/>
                  </a:lnTo>
                  <a:lnTo>
                    <a:pt x="903" y="391"/>
                  </a:lnTo>
                  <a:lnTo>
                    <a:pt x="906" y="381"/>
                  </a:lnTo>
                  <a:lnTo>
                    <a:pt x="908" y="372"/>
                  </a:lnTo>
                  <a:lnTo>
                    <a:pt x="911" y="362"/>
                  </a:lnTo>
                  <a:lnTo>
                    <a:pt x="913" y="353"/>
                  </a:lnTo>
                  <a:lnTo>
                    <a:pt x="915" y="344"/>
                  </a:lnTo>
                  <a:lnTo>
                    <a:pt x="918" y="334"/>
                  </a:lnTo>
                  <a:lnTo>
                    <a:pt x="920" y="325"/>
                  </a:lnTo>
                  <a:lnTo>
                    <a:pt x="922" y="316"/>
                  </a:lnTo>
                  <a:lnTo>
                    <a:pt x="924" y="307"/>
                  </a:lnTo>
                  <a:lnTo>
                    <a:pt x="926" y="298"/>
                  </a:lnTo>
                  <a:lnTo>
                    <a:pt x="928" y="289"/>
                  </a:lnTo>
                  <a:lnTo>
                    <a:pt x="930" y="280"/>
                  </a:lnTo>
                  <a:lnTo>
                    <a:pt x="932" y="272"/>
                  </a:lnTo>
                  <a:lnTo>
                    <a:pt x="933" y="263"/>
                  </a:lnTo>
                  <a:lnTo>
                    <a:pt x="935" y="254"/>
                  </a:lnTo>
                  <a:lnTo>
                    <a:pt x="937" y="246"/>
                  </a:lnTo>
                  <a:lnTo>
                    <a:pt x="938" y="238"/>
                  </a:lnTo>
                  <a:lnTo>
                    <a:pt x="940" y="230"/>
                  </a:lnTo>
                  <a:lnTo>
                    <a:pt x="941" y="221"/>
                  </a:lnTo>
                  <a:lnTo>
                    <a:pt x="943" y="213"/>
                  </a:lnTo>
                  <a:lnTo>
                    <a:pt x="944" y="206"/>
                  </a:lnTo>
                  <a:lnTo>
                    <a:pt x="946" y="198"/>
                  </a:lnTo>
                  <a:lnTo>
                    <a:pt x="947" y="190"/>
                  </a:lnTo>
                  <a:lnTo>
                    <a:pt x="948" y="183"/>
                  </a:lnTo>
                  <a:lnTo>
                    <a:pt x="950" y="175"/>
                  </a:lnTo>
                  <a:lnTo>
                    <a:pt x="951" y="168"/>
                  </a:lnTo>
                  <a:lnTo>
                    <a:pt x="952" y="161"/>
                  </a:lnTo>
                  <a:lnTo>
                    <a:pt x="954" y="154"/>
                  </a:lnTo>
                  <a:lnTo>
                    <a:pt x="955" y="148"/>
                  </a:lnTo>
                  <a:lnTo>
                    <a:pt x="956" y="141"/>
                  </a:lnTo>
                  <a:lnTo>
                    <a:pt x="957" y="135"/>
                  </a:lnTo>
                  <a:lnTo>
                    <a:pt x="958" y="128"/>
                  </a:lnTo>
                  <a:lnTo>
                    <a:pt x="959" y="122"/>
                  </a:lnTo>
                  <a:lnTo>
                    <a:pt x="960" y="116"/>
                  </a:lnTo>
                  <a:lnTo>
                    <a:pt x="962" y="111"/>
                  </a:lnTo>
                  <a:lnTo>
                    <a:pt x="963" y="105"/>
                  </a:lnTo>
                  <a:lnTo>
                    <a:pt x="964" y="100"/>
                  </a:lnTo>
                  <a:lnTo>
                    <a:pt x="965" y="94"/>
                  </a:lnTo>
                  <a:lnTo>
                    <a:pt x="966" y="89"/>
                  </a:lnTo>
                  <a:lnTo>
                    <a:pt x="967" y="85"/>
                  </a:lnTo>
                  <a:lnTo>
                    <a:pt x="968" y="80"/>
                  </a:lnTo>
                  <a:lnTo>
                    <a:pt x="969" y="76"/>
                  </a:lnTo>
                  <a:lnTo>
                    <a:pt x="970" y="72"/>
                  </a:lnTo>
                  <a:lnTo>
                    <a:pt x="971" y="68"/>
                  </a:lnTo>
                  <a:lnTo>
                    <a:pt x="973" y="64"/>
                  </a:lnTo>
                  <a:lnTo>
                    <a:pt x="974" y="60"/>
                  </a:lnTo>
                  <a:lnTo>
                    <a:pt x="975" y="57"/>
                  </a:lnTo>
                  <a:lnTo>
                    <a:pt x="976" y="54"/>
                  </a:lnTo>
                  <a:lnTo>
                    <a:pt x="977" y="51"/>
                  </a:lnTo>
                  <a:lnTo>
                    <a:pt x="978" y="49"/>
                  </a:lnTo>
                  <a:lnTo>
                    <a:pt x="980" y="46"/>
                  </a:lnTo>
                  <a:lnTo>
                    <a:pt x="981" y="44"/>
                  </a:lnTo>
                  <a:lnTo>
                    <a:pt x="982" y="43"/>
                  </a:lnTo>
                  <a:lnTo>
                    <a:pt x="983" y="41"/>
                  </a:lnTo>
                  <a:lnTo>
                    <a:pt x="988" y="34"/>
                  </a:lnTo>
                  <a:lnTo>
                    <a:pt x="993" y="28"/>
                  </a:lnTo>
                  <a:lnTo>
                    <a:pt x="998" y="23"/>
                  </a:lnTo>
                  <a:lnTo>
                    <a:pt x="1004" y="19"/>
                  </a:lnTo>
                  <a:lnTo>
                    <a:pt x="1010" y="15"/>
                  </a:lnTo>
                  <a:lnTo>
                    <a:pt x="1016" y="12"/>
                  </a:lnTo>
                  <a:lnTo>
                    <a:pt x="1022" y="9"/>
                  </a:lnTo>
                  <a:lnTo>
                    <a:pt x="1028" y="7"/>
                  </a:lnTo>
                  <a:lnTo>
                    <a:pt x="1035" y="5"/>
                  </a:lnTo>
                  <a:lnTo>
                    <a:pt x="1041" y="4"/>
                  </a:lnTo>
                  <a:lnTo>
                    <a:pt x="1048" y="3"/>
                  </a:lnTo>
                  <a:lnTo>
                    <a:pt x="1055" y="2"/>
                  </a:lnTo>
                  <a:lnTo>
                    <a:pt x="1061" y="2"/>
                  </a:lnTo>
                  <a:lnTo>
                    <a:pt x="1068" y="1"/>
                  </a:lnTo>
                  <a:lnTo>
                    <a:pt x="1075" y="1"/>
                  </a:lnTo>
                  <a:lnTo>
                    <a:pt x="1081" y="0"/>
                  </a:lnTo>
                  <a:lnTo>
                    <a:pt x="1087" y="0"/>
                  </a:lnTo>
                  <a:lnTo>
                    <a:pt x="1100" y="0"/>
                  </a:lnTo>
                  <a:lnTo>
                    <a:pt x="1112" y="1"/>
                  </a:lnTo>
                  <a:lnTo>
                    <a:pt x="1123" y="2"/>
                  </a:lnTo>
                  <a:lnTo>
                    <a:pt x="1133" y="4"/>
                  </a:lnTo>
                  <a:lnTo>
                    <a:pt x="1142" y="6"/>
                  </a:lnTo>
                  <a:lnTo>
                    <a:pt x="1150" y="8"/>
                  </a:lnTo>
                  <a:lnTo>
                    <a:pt x="1157" y="11"/>
                  </a:lnTo>
                  <a:lnTo>
                    <a:pt x="1163" y="14"/>
                  </a:lnTo>
                  <a:lnTo>
                    <a:pt x="1169" y="17"/>
                  </a:lnTo>
                  <a:lnTo>
                    <a:pt x="1174" y="21"/>
                  </a:lnTo>
                  <a:lnTo>
                    <a:pt x="1178" y="24"/>
                  </a:lnTo>
                  <a:lnTo>
                    <a:pt x="1182" y="28"/>
                  </a:lnTo>
                  <a:lnTo>
                    <a:pt x="1185" y="32"/>
                  </a:lnTo>
                  <a:lnTo>
                    <a:pt x="1188" y="35"/>
                  </a:lnTo>
                  <a:lnTo>
                    <a:pt x="1190" y="39"/>
                  </a:lnTo>
                  <a:lnTo>
                    <a:pt x="1192" y="42"/>
                  </a:lnTo>
                  <a:lnTo>
                    <a:pt x="1194" y="46"/>
                  </a:lnTo>
                  <a:lnTo>
                    <a:pt x="1196" y="52"/>
                  </a:lnTo>
                  <a:lnTo>
                    <a:pt x="1198" y="58"/>
                  </a:lnTo>
                  <a:lnTo>
                    <a:pt x="1200" y="65"/>
                  </a:lnTo>
                  <a:lnTo>
                    <a:pt x="1201" y="71"/>
                  </a:lnTo>
                  <a:lnTo>
                    <a:pt x="1203" y="78"/>
                  </a:lnTo>
                  <a:lnTo>
                    <a:pt x="1205" y="84"/>
                  </a:lnTo>
                  <a:lnTo>
                    <a:pt x="1206" y="91"/>
                  </a:lnTo>
                  <a:lnTo>
                    <a:pt x="1208" y="97"/>
                  </a:lnTo>
                  <a:lnTo>
                    <a:pt x="1209" y="104"/>
                  </a:lnTo>
                  <a:lnTo>
                    <a:pt x="1211" y="110"/>
                  </a:lnTo>
                  <a:lnTo>
                    <a:pt x="1213" y="117"/>
                  </a:lnTo>
                  <a:lnTo>
                    <a:pt x="1214" y="124"/>
                  </a:lnTo>
                  <a:lnTo>
                    <a:pt x="1216" y="130"/>
                  </a:lnTo>
                  <a:lnTo>
                    <a:pt x="1217" y="137"/>
                  </a:lnTo>
                  <a:lnTo>
                    <a:pt x="1219" y="144"/>
                  </a:lnTo>
                  <a:lnTo>
                    <a:pt x="1220" y="151"/>
                  </a:lnTo>
                  <a:lnTo>
                    <a:pt x="1221" y="157"/>
                  </a:lnTo>
                  <a:lnTo>
                    <a:pt x="1223" y="164"/>
                  </a:lnTo>
                  <a:lnTo>
                    <a:pt x="1224" y="171"/>
                  </a:lnTo>
                  <a:lnTo>
                    <a:pt x="1226" y="178"/>
                  </a:lnTo>
                  <a:lnTo>
                    <a:pt x="1227" y="185"/>
                  </a:lnTo>
                  <a:lnTo>
                    <a:pt x="1229" y="192"/>
                  </a:lnTo>
                  <a:lnTo>
                    <a:pt x="1230" y="199"/>
                  </a:lnTo>
                  <a:lnTo>
                    <a:pt x="1232" y="206"/>
                  </a:lnTo>
                  <a:lnTo>
                    <a:pt x="1233" y="213"/>
                  </a:lnTo>
                  <a:lnTo>
                    <a:pt x="1235" y="220"/>
                  </a:lnTo>
                  <a:lnTo>
                    <a:pt x="1236" y="227"/>
                  </a:lnTo>
                  <a:lnTo>
                    <a:pt x="1237" y="234"/>
                  </a:lnTo>
                  <a:lnTo>
                    <a:pt x="1239" y="242"/>
                  </a:lnTo>
                  <a:lnTo>
                    <a:pt x="1240" y="249"/>
                  </a:lnTo>
                  <a:lnTo>
                    <a:pt x="1242" y="256"/>
                  </a:lnTo>
                  <a:lnTo>
                    <a:pt x="1243" y="263"/>
                  </a:lnTo>
                  <a:lnTo>
                    <a:pt x="1245" y="270"/>
                  </a:lnTo>
                  <a:lnTo>
                    <a:pt x="1247" y="277"/>
                  </a:lnTo>
                  <a:lnTo>
                    <a:pt x="1248" y="285"/>
                  </a:lnTo>
                  <a:lnTo>
                    <a:pt x="1250" y="292"/>
                  </a:lnTo>
                  <a:lnTo>
                    <a:pt x="1251" y="299"/>
                  </a:lnTo>
                  <a:lnTo>
                    <a:pt x="1253" y="306"/>
                  </a:lnTo>
                  <a:lnTo>
                    <a:pt x="1255" y="314"/>
                  </a:lnTo>
                  <a:lnTo>
                    <a:pt x="1256" y="321"/>
                  </a:lnTo>
                  <a:lnTo>
                    <a:pt x="1258" y="328"/>
                  </a:lnTo>
                  <a:lnTo>
                    <a:pt x="1260" y="335"/>
                  </a:lnTo>
                  <a:lnTo>
                    <a:pt x="1262" y="343"/>
                  </a:lnTo>
                  <a:lnTo>
                    <a:pt x="1263" y="350"/>
                  </a:lnTo>
                  <a:lnTo>
                    <a:pt x="1265" y="357"/>
                  </a:lnTo>
                  <a:lnTo>
                    <a:pt x="1267" y="365"/>
                  </a:lnTo>
                  <a:lnTo>
                    <a:pt x="1269" y="372"/>
                  </a:lnTo>
                  <a:lnTo>
                    <a:pt x="1271" y="379"/>
                  </a:lnTo>
                  <a:lnTo>
                    <a:pt x="1273" y="386"/>
                  </a:lnTo>
                  <a:lnTo>
                    <a:pt x="1275" y="394"/>
                  </a:lnTo>
                  <a:lnTo>
                    <a:pt x="1277" y="401"/>
                  </a:lnTo>
                  <a:lnTo>
                    <a:pt x="1279" y="408"/>
                  </a:lnTo>
                  <a:lnTo>
                    <a:pt x="1281" y="416"/>
                  </a:lnTo>
                  <a:lnTo>
                    <a:pt x="1283" y="423"/>
                  </a:lnTo>
                  <a:lnTo>
                    <a:pt x="1286" y="430"/>
                  </a:lnTo>
                  <a:lnTo>
                    <a:pt x="1288" y="437"/>
                  </a:lnTo>
                  <a:lnTo>
                    <a:pt x="1290" y="445"/>
                  </a:lnTo>
                  <a:lnTo>
                    <a:pt x="1293" y="452"/>
                  </a:lnTo>
                  <a:lnTo>
                    <a:pt x="1296" y="459"/>
                  </a:lnTo>
                  <a:lnTo>
                    <a:pt x="1299" y="467"/>
                  </a:lnTo>
                  <a:lnTo>
                    <a:pt x="1303" y="474"/>
                  </a:lnTo>
                  <a:lnTo>
                    <a:pt x="1306" y="481"/>
                  </a:lnTo>
                  <a:lnTo>
                    <a:pt x="1309" y="488"/>
                  </a:lnTo>
                  <a:lnTo>
                    <a:pt x="1313" y="495"/>
                  </a:lnTo>
                  <a:lnTo>
                    <a:pt x="1317" y="502"/>
                  </a:lnTo>
                  <a:lnTo>
                    <a:pt x="1321" y="508"/>
                  </a:lnTo>
                  <a:lnTo>
                    <a:pt x="1324" y="515"/>
                  </a:lnTo>
                  <a:lnTo>
                    <a:pt x="1328" y="521"/>
                  </a:lnTo>
                  <a:lnTo>
                    <a:pt x="1332" y="528"/>
                  </a:lnTo>
                  <a:lnTo>
                    <a:pt x="1336" y="534"/>
                  </a:lnTo>
                  <a:lnTo>
                    <a:pt x="1340" y="540"/>
                  </a:lnTo>
                  <a:lnTo>
                    <a:pt x="1345" y="546"/>
                  </a:lnTo>
                  <a:lnTo>
                    <a:pt x="1349" y="552"/>
                  </a:lnTo>
                  <a:lnTo>
                    <a:pt x="1353" y="558"/>
                  </a:lnTo>
                  <a:lnTo>
                    <a:pt x="1358" y="564"/>
                  </a:lnTo>
                  <a:lnTo>
                    <a:pt x="1362" y="569"/>
                  </a:lnTo>
                  <a:lnTo>
                    <a:pt x="1367" y="575"/>
                  </a:lnTo>
                  <a:lnTo>
                    <a:pt x="1371" y="580"/>
                  </a:lnTo>
                  <a:lnTo>
                    <a:pt x="1376" y="586"/>
                  </a:lnTo>
                  <a:lnTo>
                    <a:pt x="1381" y="591"/>
                  </a:lnTo>
                  <a:lnTo>
                    <a:pt x="1386" y="596"/>
                  </a:lnTo>
                  <a:lnTo>
                    <a:pt x="1390" y="601"/>
                  </a:lnTo>
                  <a:lnTo>
                    <a:pt x="1395" y="607"/>
                  </a:lnTo>
                  <a:lnTo>
                    <a:pt x="1400" y="612"/>
                  </a:lnTo>
                  <a:lnTo>
                    <a:pt x="1405" y="617"/>
                  </a:lnTo>
                  <a:lnTo>
                    <a:pt x="1410" y="621"/>
                  </a:lnTo>
                  <a:lnTo>
                    <a:pt x="1415" y="626"/>
                  </a:lnTo>
                  <a:lnTo>
                    <a:pt x="1420" y="631"/>
                  </a:lnTo>
                  <a:lnTo>
                    <a:pt x="1426" y="635"/>
                  </a:lnTo>
                  <a:lnTo>
                    <a:pt x="1431" y="640"/>
                  </a:lnTo>
                  <a:lnTo>
                    <a:pt x="1436" y="645"/>
                  </a:lnTo>
                  <a:lnTo>
                    <a:pt x="1441" y="649"/>
                  </a:lnTo>
                  <a:lnTo>
                    <a:pt x="1447" y="653"/>
                  </a:lnTo>
                  <a:lnTo>
                    <a:pt x="1452" y="658"/>
                  </a:lnTo>
                  <a:lnTo>
                    <a:pt x="1458" y="662"/>
                  </a:lnTo>
                  <a:lnTo>
                    <a:pt x="1463" y="666"/>
                  </a:lnTo>
                  <a:lnTo>
                    <a:pt x="1468" y="670"/>
                  </a:lnTo>
                  <a:lnTo>
                    <a:pt x="1474" y="674"/>
                  </a:lnTo>
                  <a:lnTo>
                    <a:pt x="1479" y="678"/>
                  </a:lnTo>
                  <a:lnTo>
                    <a:pt x="1485" y="682"/>
                  </a:lnTo>
                  <a:lnTo>
                    <a:pt x="1491" y="686"/>
                  </a:lnTo>
                  <a:lnTo>
                    <a:pt x="1496" y="690"/>
                  </a:lnTo>
                  <a:lnTo>
                    <a:pt x="1502" y="694"/>
                  </a:lnTo>
                  <a:lnTo>
                    <a:pt x="1507" y="698"/>
                  </a:lnTo>
                  <a:lnTo>
                    <a:pt x="1513" y="701"/>
                  </a:lnTo>
                  <a:lnTo>
                    <a:pt x="1519" y="705"/>
                  </a:lnTo>
                  <a:lnTo>
                    <a:pt x="1524" y="709"/>
                  </a:lnTo>
                  <a:lnTo>
                    <a:pt x="1530" y="712"/>
                  </a:lnTo>
                  <a:lnTo>
                    <a:pt x="1536" y="716"/>
                  </a:lnTo>
                  <a:lnTo>
                    <a:pt x="1541" y="719"/>
                  </a:lnTo>
                  <a:lnTo>
                    <a:pt x="1547" y="723"/>
                  </a:lnTo>
                  <a:lnTo>
                    <a:pt x="1553" y="726"/>
                  </a:lnTo>
                  <a:lnTo>
                    <a:pt x="1559" y="730"/>
                  </a:lnTo>
                  <a:lnTo>
                    <a:pt x="1564" y="733"/>
                  </a:lnTo>
                  <a:lnTo>
                    <a:pt x="1570" y="737"/>
                  </a:lnTo>
                  <a:lnTo>
                    <a:pt x="1576" y="740"/>
                  </a:lnTo>
                  <a:lnTo>
                    <a:pt x="1582" y="743"/>
                  </a:lnTo>
                  <a:lnTo>
                    <a:pt x="1587" y="746"/>
                  </a:lnTo>
                  <a:lnTo>
                    <a:pt x="1593" y="750"/>
                  </a:lnTo>
                  <a:lnTo>
                    <a:pt x="1599" y="753"/>
                  </a:lnTo>
                  <a:lnTo>
                    <a:pt x="1604" y="756"/>
                  </a:lnTo>
                  <a:lnTo>
                    <a:pt x="1610" y="759"/>
                  </a:lnTo>
                  <a:lnTo>
                    <a:pt x="1616" y="763"/>
                  </a:lnTo>
                  <a:lnTo>
                    <a:pt x="1621" y="766"/>
                  </a:lnTo>
                  <a:lnTo>
                    <a:pt x="1627" y="769"/>
                  </a:lnTo>
                  <a:lnTo>
                    <a:pt x="1633" y="772"/>
                  </a:lnTo>
                  <a:lnTo>
                    <a:pt x="1638" y="775"/>
                  </a:lnTo>
                  <a:lnTo>
                    <a:pt x="1641" y="769"/>
                  </a:lnTo>
                  <a:lnTo>
                    <a:pt x="1644" y="763"/>
                  </a:lnTo>
                  <a:lnTo>
                    <a:pt x="1647" y="757"/>
                  </a:lnTo>
                  <a:lnTo>
                    <a:pt x="1650" y="750"/>
                  </a:lnTo>
                  <a:lnTo>
                    <a:pt x="1653" y="743"/>
                  </a:lnTo>
                  <a:lnTo>
                    <a:pt x="1656" y="736"/>
                  </a:lnTo>
                  <a:lnTo>
                    <a:pt x="1660" y="729"/>
                  </a:lnTo>
                  <a:lnTo>
                    <a:pt x="1663" y="722"/>
                  </a:lnTo>
                  <a:lnTo>
                    <a:pt x="1666" y="715"/>
                  </a:lnTo>
                  <a:lnTo>
                    <a:pt x="1669" y="708"/>
                  </a:lnTo>
                  <a:lnTo>
                    <a:pt x="1673" y="701"/>
                  </a:lnTo>
                  <a:lnTo>
                    <a:pt x="1676" y="694"/>
                  </a:lnTo>
                  <a:lnTo>
                    <a:pt x="1680" y="687"/>
                  </a:lnTo>
                  <a:lnTo>
                    <a:pt x="1684" y="680"/>
                  </a:lnTo>
                  <a:lnTo>
                    <a:pt x="1687" y="674"/>
                  </a:lnTo>
                  <a:lnTo>
                    <a:pt x="1691" y="667"/>
                  </a:lnTo>
                  <a:lnTo>
                    <a:pt x="1695" y="661"/>
                  </a:lnTo>
                  <a:lnTo>
                    <a:pt x="1699" y="655"/>
                  </a:lnTo>
                  <a:lnTo>
                    <a:pt x="1703" y="650"/>
                  </a:lnTo>
                  <a:lnTo>
                    <a:pt x="1707" y="645"/>
                  </a:lnTo>
                  <a:lnTo>
                    <a:pt x="1711" y="640"/>
                  </a:lnTo>
                  <a:lnTo>
                    <a:pt x="1715" y="635"/>
                  </a:lnTo>
                  <a:lnTo>
                    <a:pt x="1720" y="631"/>
                  </a:lnTo>
                  <a:lnTo>
                    <a:pt x="1724" y="628"/>
                  </a:lnTo>
                  <a:lnTo>
                    <a:pt x="1729" y="625"/>
                  </a:lnTo>
                  <a:lnTo>
                    <a:pt x="1734" y="623"/>
                  </a:lnTo>
                  <a:lnTo>
                    <a:pt x="1739" y="621"/>
                  </a:lnTo>
                  <a:lnTo>
                    <a:pt x="1744" y="622"/>
                  </a:lnTo>
                  <a:lnTo>
                    <a:pt x="1749" y="623"/>
                  </a:lnTo>
                  <a:lnTo>
                    <a:pt x="1754" y="624"/>
                  </a:lnTo>
                  <a:lnTo>
                    <a:pt x="1759" y="626"/>
                  </a:lnTo>
                  <a:lnTo>
                    <a:pt x="1764" y="628"/>
                  </a:lnTo>
                  <a:lnTo>
                    <a:pt x="1769" y="631"/>
                  </a:lnTo>
                  <a:lnTo>
                    <a:pt x="1774" y="633"/>
                  </a:lnTo>
                  <a:lnTo>
                    <a:pt x="1780" y="636"/>
                  </a:lnTo>
                  <a:lnTo>
                    <a:pt x="1785" y="640"/>
                  </a:lnTo>
                  <a:lnTo>
                    <a:pt x="1790" y="644"/>
                  </a:lnTo>
                  <a:lnTo>
                    <a:pt x="1795" y="648"/>
                  </a:lnTo>
                  <a:lnTo>
                    <a:pt x="1800" y="652"/>
                  </a:lnTo>
                  <a:lnTo>
                    <a:pt x="1805" y="657"/>
                  </a:lnTo>
                  <a:lnTo>
                    <a:pt x="1810" y="662"/>
                  </a:lnTo>
                  <a:lnTo>
                    <a:pt x="1814" y="667"/>
                  </a:lnTo>
                  <a:lnTo>
                    <a:pt x="1819" y="673"/>
                  </a:lnTo>
                  <a:lnTo>
                    <a:pt x="1823" y="679"/>
                  </a:lnTo>
                  <a:lnTo>
                    <a:pt x="1828" y="685"/>
                  </a:lnTo>
                  <a:lnTo>
                    <a:pt x="1832" y="691"/>
                  </a:lnTo>
                  <a:lnTo>
                    <a:pt x="1835" y="698"/>
                  </a:lnTo>
                  <a:lnTo>
                    <a:pt x="1839" y="705"/>
                  </a:lnTo>
                  <a:lnTo>
                    <a:pt x="1842" y="713"/>
                  </a:lnTo>
                  <a:lnTo>
                    <a:pt x="1845" y="721"/>
                  </a:lnTo>
                  <a:lnTo>
                    <a:pt x="1848" y="729"/>
                  </a:lnTo>
                  <a:lnTo>
                    <a:pt x="1850" y="737"/>
                  </a:lnTo>
                  <a:lnTo>
                    <a:pt x="1852" y="746"/>
                  </a:lnTo>
                  <a:lnTo>
                    <a:pt x="1854" y="755"/>
                  </a:lnTo>
                  <a:lnTo>
                    <a:pt x="1854" y="764"/>
                  </a:lnTo>
                  <a:lnTo>
                    <a:pt x="1854" y="773"/>
                  </a:lnTo>
                  <a:lnTo>
                    <a:pt x="1854" y="782"/>
                  </a:lnTo>
                  <a:lnTo>
                    <a:pt x="1853" y="791"/>
                  </a:lnTo>
                  <a:lnTo>
                    <a:pt x="1852" y="800"/>
                  </a:lnTo>
                  <a:lnTo>
                    <a:pt x="1851" y="808"/>
                  </a:lnTo>
                  <a:lnTo>
                    <a:pt x="1849" y="816"/>
                  </a:lnTo>
                  <a:lnTo>
                    <a:pt x="1848" y="824"/>
                  </a:lnTo>
                  <a:lnTo>
                    <a:pt x="1846" y="832"/>
                  </a:lnTo>
                  <a:lnTo>
                    <a:pt x="1844" y="840"/>
                  </a:lnTo>
                  <a:lnTo>
                    <a:pt x="1842" y="847"/>
                  </a:lnTo>
                  <a:lnTo>
                    <a:pt x="1840" y="854"/>
                  </a:lnTo>
                  <a:lnTo>
                    <a:pt x="1838" y="861"/>
                  </a:lnTo>
                  <a:lnTo>
                    <a:pt x="1835" y="867"/>
                  </a:lnTo>
                  <a:lnTo>
                    <a:pt x="1833" y="874"/>
                  </a:lnTo>
                  <a:lnTo>
                    <a:pt x="1830" y="880"/>
                  </a:lnTo>
                  <a:lnTo>
                    <a:pt x="1827" y="886"/>
                  </a:lnTo>
                  <a:lnTo>
                    <a:pt x="1824" y="891"/>
                  </a:lnTo>
                  <a:lnTo>
                    <a:pt x="1821" y="896"/>
                  </a:lnTo>
                  <a:lnTo>
                    <a:pt x="1818" y="901"/>
                  </a:lnTo>
                  <a:lnTo>
                    <a:pt x="1815" y="905"/>
                  </a:lnTo>
                  <a:lnTo>
                    <a:pt x="1812" y="910"/>
                  </a:lnTo>
                  <a:lnTo>
                    <a:pt x="1808" y="914"/>
                  </a:lnTo>
                  <a:lnTo>
                    <a:pt x="1805" y="917"/>
                  </a:lnTo>
                  <a:lnTo>
                    <a:pt x="1802" y="920"/>
                  </a:lnTo>
                  <a:lnTo>
                    <a:pt x="1807" y="923"/>
                  </a:lnTo>
                  <a:lnTo>
                    <a:pt x="1813" y="926"/>
                  </a:lnTo>
                  <a:lnTo>
                    <a:pt x="1819" y="928"/>
                  </a:lnTo>
                  <a:lnTo>
                    <a:pt x="1825" y="931"/>
                  </a:lnTo>
                  <a:lnTo>
                    <a:pt x="1831" y="933"/>
                  </a:lnTo>
                  <a:lnTo>
                    <a:pt x="1838" y="935"/>
                  </a:lnTo>
                  <a:lnTo>
                    <a:pt x="1844" y="937"/>
                  </a:lnTo>
                  <a:lnTo>
                    <a:pt x="1850" y="939"/>
                  </a:lnTo>
                  <a:lnTo>
                    <a:pt x="1857" y="940"/>
                  </a:lnTo>
                  <a:lnTo>
                    <a:pt x="1863" y="942"/>
                  </a:lnTo>
                  <a:lnTo>
                    <a:pt x="1869" y="943"/>
                  </a:lnTo>
                  <a:lnTo>
                    <a:pt x="1876" y="945"/>
                  </a:lnTo>
                  <a:lnTo>
                    <a:pt x="1883" y="946"/>
                  </a:lnTo>
                  <a:lnTo>
                    <a:pt x="1889" y="947"/>
                  </a:lnTo>
                  <a:lnTo>
                    <a:pt x="1896" y="948"/>
                  </a:lnTo>
                  <a:lnTo>
                    <a:pt x="1903" y="949"/>
                  </a:lnTo>
                  <a:lnTo>
                    <a:pt x="1909" y="950"/>
                  </a:lnTo>
                  <a:lnTo>
                    <a:pt x="1916" y="951"/>
                  </a:lnTo>
                  <a:lnTo>
                    <a:pt x="1923" y="952"/>
                  </a:lnTo>
                  <a:lnTo>
                    <a:pt x="1930" y="953"/>
                  </a:lnTo>
                  <a:lnTo>
                    <a:pt x="1936" y="953"/>
                  </a:lnTo>
                  <a:lnTo>
                    <a:pt x="1943" y="954"/>
                  </a:lnTo>
                  <a:lnTo>
                    <a:pt x="1950" y="955"/>
                  </a:lnTo>
                  <a:lnTo>
                    <a:pt x="1957" y="956"/>
                  </a:lnTo>
                  <a:lnTo>
                    <a:pt x="1964" y="957"/>
                  </a:lnTo>
                  <a:lnTo>
                    <a:pt x="1970" y="958"/>
                  </a:lnTo>
                  <a:lnTo>
                    <a:pt x="1977" y="958"/>
                  </a:lnTo>
                  <a:lnTo>
                    <a:pt x="1984" y="959"/>
                  </a:lnTo>
                  <a:lnTo>
                    <a:pt x="1990" y="960"/>
                  </a:lnTo>
                  <a:lnTo>
                    <a:pt x="1997" y="961"/>
                  </a:lnTo>
                  <a:lnTo>
                    <a:pt x="2004" y="963"/>
                  </a:lnTo>
                  <a:lnTo>
                    <a:pt x="2010" y="964"/>
                  </a:lnTo>
                  <a:lnTo>
                    <a:pt x="2017" y="965"/>
                  </a:lnTo>
                  <a:lnTo>
                    <a:pt x="2023" y="966"/>
                  </a:lnTo>
                  <a:lnTo>
                    <a:pt x="2030" y="968"/>
                  </a:lnTo>
                  <a:lnTo>
                    <a:pt x="2036" y="969"/>
                  </a:lnTo>
                  <a:lnTo>
                    <a:pt x="2043" y="971"/>
                  </a:lnTo>
                  <a:lnTo>
                    <a:pt x="2049" y="973"/>
                  </a:lnTo>
                  <a:lnTo>
                    <a:pt x="2055" y="975"/>
                  </a:lnTo>
                  <a:lnTo>
                    <a:pt x="2061" y="977"/>
                  </a:lnTo>
                  <a:lnTo>
                    <a:pt x="2067" y="980"/>
                  </a:lnTo>
                  <a:lnTo>
                    <a:pt x="2073" y="982"/>
                  </a:lnTo>
                  <a:lnTo>
                    <a:pt x="2079" y="985"/>
                  </a:lnTo>
                  <a:lnTo>
                    <a:pt x="2085" y="988"/>
                  </a:lnTo>
                  <a:lnTo>
                    <a:pt x="2090" y="991"/>
                  </a:lnTo>
                  <a:lnTo>
                    <a:pt x="2096" y="994"/>
                  </a:lnTo>
                  <a:lnTo>
                    <a:pt x="2102" y="997"/>
                  </a:lnTo>
                  <a:lnTo>
                    <a:pt x="2107" y="1001"/>
                  </a:lnTo>
                  <a:lnTo>
                    <a:pt x="2112" y="1005"/>
                  </a:lnTo>
                  <a:lnTo>
                    <a:pt x="2117" y="1009"/>
                  </a:lnTo>
                  <a:lnTo>
                    <a:pt x="2122" y="1013"/>
                  </a:lnTo>
                  <a:lnTo>
                    <a:pt x="2127" y="1018"/>
                  </a:lnTo>
                  <a:lnTo>
                    <a:pt x="2133" y="1024"/>
                  </a:lnTo>
                  <a:lnTo>
                    <a:pt x="2138" y="1030"/>
                  </a:lnTo>
                  <a:lnTo>
                    <a:pt x="2143" y="1036"/>
                  </a:lnTo>
                  <a:lnTo>
                    <a:pt x="2147" y="1043"/>
                  </a:lnTo>
                  <a:lnTo>
                    <a:pt x="2151" y="1049"/>
                  </a:lnTo>
                  <a:lnTo>
                    <a:pt x="2154" y="1056"/>
                  </a:lnTo>
                  <a:lnTo>
                    <a:pt x="2157" y="1063"/>
                  </a:lnTo>
                  <a:lnTo>
                    <a:pt x="2160" y="1070"/>
                  </a:lnTo>
                  <a:lnTo>
                    <a:pt x="2163" y="1077"/>
                  </a:lnTo>
                  <a:lnTo>
                    <a:pt x="2165" y="1084"/>
                  </a:lnTo>
                  <a:lnTo>
                    <a:pt x="2167" y="1091"/>
                  </a:lnTo>
                  <a:lnTo>
                    <a:pt x="2168" y="1098"/>
                  </a:lnTo>
                  <a:lnTo>
                    <a:pt x="2170" y="1105"/>
                  </a:lnTo>
                  <a:lnTo>
                    <a:pt x="2171" y="1112"/>
                  </a:lnTo>
                  <a:lnTo>
                    <a:pt x="2172" y="1119"/>
                  </a:lnTo>
                  <a:lnTo>
                    <a:pt x="2173" y="1126"/>
                  </a:lnTo>
                  <a:lnTo>
                    <a:pt x="2174" y="1133"/>
                  </a:lnTo>
                  <a:lnTo>
                    <a:pt x="2175" y="1140"/>
                  </a:lnTo>
                  <a:lnTo>
                    <a:pt x="2175" y="1147"/>
                  </a:lnTo>
                  <a:lnTo>
                    <a:pt x="2176" y="1154"/>
                  </a:lnTo>
                  <a:lnTo>
                    <a:pt x="2176" y="1161"/>
                  </a:lnTo>
                  <a:lnTo>
                    <a:pt x="2177" y="1167"/>
                  </a:lnTo>
                  <a:lnTo>
                    <a:pt x="2176" y="1170"/>
                  </a:lnTo>
                  <a:lnTo>
                    <a:pt x="2175" y="1172"/>
                  </a:lnTo>
                  <a:lnTo>
                    <a:pt x="2174" y="1174"/>
                  </a:lnTo>
                  <a:lnTo>
                    <a:pt x="2172" y="1177"/>
                  </a:lnTo>
                  <a:lnTo>
                    <a:pt x="2170" y="1179"/>
                  </a:lnTo>
                  <a:lnTo>
                    <a:pt x="2168" y="1181"/>
                  </a:lnTo>
                  <a:lnTo>
                    <a:pt x="2165" y="1182"/>
                  </a:lnTo>
                  <a:lnTo>
                    <a:pt x="2162" y="1184"/>
                  </a:lnTo>
                  <a:lnTo>
                    <a:pt x="2159" y="1186"/>
                  </a:lnTo>
                  <a:lnTo>
                    <a:pt x="2156" y="1187"/>
                  </a:lnTo>
                  <a:lnTo>
                    <a:pt x="2152" y="1188"/>
                  </a:lnTo>
                  <a:lnTo>
                    <a:pt x="2148" y="1189"/>
                  </a:lnTo>
                  <a:lnTo>
                    <a:pt x="2144" y="1191"/>
                  </a:lnTo>
                  <a:lnTo>
                    <a:pt x="2139" y="1192"/>
                  </a:lnTo>
                  <a:lnTo>
                    <a:pt x="2135" y="1192"/>
                  </a:lnTo>
                  <a:lnTo>
                    <a:pt x="2130" y="1193"/>
                  </a:lnTo>
                  <a:lnTo>
                    <a:pt x="2125" y="1194"/>
                  </a:lnTo>
                  <a:lnTo>
                    <a:pt x="2120" y="1195"/>
                  </a:lnTo>
                  <a:lnTo>
                    <a:pt x="2114" y="1195"/>
                  </a:lnTo>
                  <a:lnTo>
                    <a:pt x="2109" y="1196"/>
                  </a:lnTo>
                  <a:lnTo>
                    <a:pt x="2103" y="1196"/>
                  </a:lnTo>
                  <a:lnTo>
                    <a:pt x="2097" y="1197"/>
                  </a:lnTo>
                  <a:lnTo>
                    <a:pt x="2091" y="1197"/>
                  </a:lnTo>
                  <a:lnTo>
                    <a:pt x="2084" y="1197"/>
                  </a:lnTo>
                  <a:lnTo>
                    <a:pt x="2078" y="1197"/>
                  </a:lnTo>
                  <a:lnTo>
                    <a:pt x="2071" y="1197"/>
                  </a:lnTo>
                  <a:lnTo>
                    <a:pt x="2064" y="1197"/>
                  </a:lnTo>
                  <a:lnTo>
                    <a:pt x="2058" y="1198"/>
                  </a:lnTo>
                  <a:lnTo>
                    <a:pt x="2051" y="1198"/>
                  </a:lnTo>
                  <a:lnTo>
                    <a:pt x="2043" y="1197"/>
                  </a:lnTo>
                  <a:lnTo>
                    <a:pt x="2036" y="1197"/>
                  </a:lnTo>
                  <a:lnTo>
                    <a:pt x="2029" y="1197"/>
                  </a:lnTo>
                  <a:lnTo>
                    <a:pt x="2021" y="1197"/>
                  </a:lnTo>
                  <a:lnTo>
                    <a:pt x="2014" y="1197"/>
                  </a:lnTo>
                  <a:lnTo>
                    <a:pt x="2006" y="1197"/>
                  </a:lnTo>
                  <a:lnTo>
                    <a:pt x="1998" y="1197"/>
                  </a:lnTo>
                  <a:lnTo>
                    <a:pt x="1990" y="1197"/>
                  </a:lnTo>
                  <a:lnTo>
                    <a:pt x="1982" y="1196"/>
                  </a:lnTo>
                  <a:lnTo>
                    <a:pt x="1974" y="1196"/>
                  </a:lnTo>
                  <a:lnTo>
                    <a:pt x="1966" y="1196"/>
                  </a:lnTo>
                  <a:lnTo>
                    <a:pt x="1958" y="1196"/>
                  </a:lnTo>
                  <a:lnTo>
                    <a:pt x="1950" y="1196"/>
                  </a:lnTo>
                  <a:lnTo>
                    <a:pt x="1942" y="1195"/>
                  </a:lnTo>
                  <a:lnTo>
                    <a:pt x="1934" y="1195"/>
                  </a:lnTo>
                  <a:lnTo>
                    <a:pt x="1926" y="1195"/>
                  </a:lnTo>
                  <a:lnTo>
                    <a:pt x="1918" y="1195"/>
                  </a:lnTo>
                  <a:lnTo>
                    <a:pt x="1910" y="1195"/>
                  </a:lnTo>
                  <a:lnTo>
                    <a:pt x="1901" y="1195"/>
                  </a:lnTo>
                  <a:lnTo>
                    <a:pt x="1893" y="1195"/>
                  </a:lnTo>
                  <a:lnTo>
                    <a:pt x="1885" y="1195"/>
                  </a:lnTo>
                  <a:lnTo>
                    <a:pt x="1877" y="1195"/>
                  </a:lnTo>
                  <a:lnTo>
                    <a:pt x="1869" y="1195"/>
                  </a:lnTo>
                  <a:lnTo>
                    <a:pt x="1861" y="1196"/>
                  </a:lnTo>
                  <a:lnTo>
                    <a:pt x="1853" y="1196"/>
                  </a:lnTo>
                  <a:lnTo>
                    <a:pt x="1845" y="1196"/>
                  </a:lnTo>
                  <a:lnTo>
                    <a:pt x="1837" y="1197"/>
                  </a:lnTo>
                  <a:lnTo>
                    <a:pt x="1829" y="1197"/>
                  </a:lnTo>
                  <a:lnTo>
                    <a:pt x="1821" y="1198"/>
                  </a:lnTo>
                  <a:lnTo>
                    <a:pt x="1813" y="1198"/>
                  </a:lnTo>
                  <a:lnTo>
                    <a:pt x="1806" y="1199"/>
                  </a:lnTo>
                  <a:lnTo>
                    <a:pt x="1798" y="1200"/>
                  </a:lnTo>
                  <a:lnTo>
                    <a:pt x="1791" y="1201"/>
                  </a:lnTo>
                  <a:lnTo>
                    <a:pt x="1784" y="1202"/>
                  </a:lnTo>
                  <a:lnTo>
                    <a:pt x="1776" y="1203"/>
                  </a:lnTo>
                  <a:lnTo>
                    <a:pt x="1769" y="1204"/>
                  </a:lnTo>
                  <a:lnTo>
                    <a:pt x="1762" y="1205"/>
                  </a:lnTo>
                  <a:lnTo>
                    <a:pt x="1756" y="1206"/>
                  </a:lnTo>
                  <a:lnTo>
                    <a:pt x="1749" y="1208"/>
                  </a:lnTo>
                  <a:lnTo>
                    <a:pt x="1742" y="1209"/>
                  </a:lnTo>
                  <a:lnTo>
                    <a:pt x="1736" y="1211"/>
                  </a:lnTo>
                  <a:lnTo>
                    <a:pt x="1730" y="1213"/>
                  </a:lnTo>
                  <a:lnTo>
                    <a:pt x="1723" y="1218"/>
                  </a:lnTo>
                  <a:lnTo>
                    <a:pt x="1716" y="1222"/>
                  </a:lnTo>
                  <a:lnTo>
                    <a:pt x="1711" y="1227"/>
                  </a:lnTo>
                  <a:lnTo>
                    <a:pt x="1705" y="1232"/>
                  </a:lnTo>
                  <a:lnTo>
                    <a:pt x="1700" y="1237"/>
                  </a:lnTo>
                  <a:lnTo>
                    <a:pt x="1696" y="1243"/>
                  </a:lnTo>
                  <a:lnTo>
                    <a:pt x="1692" y="1248"/>
                  </a:lnTo>
                  <a:lnTo>
                    <a:pt x="1688" y="1254"/>
                  </a:lnTo>
                  <a:lnTo>
                    <a:pt x="1685" y="1259"/>
                  </a:lnTo>
                  <a:lnTo>
                    <a:pt x="1682" y="1265"/>
                  </a:lnTo>
                  <a:lnTo>
                    <a:pt x="1679" y="1271"/>
                  </a:lnTo>
                  <a:lnTo>
                    <a:pt x="1677" y="1277"/>
                  </a:lnTo>
                  <a:lnTo>
                    <a:pt x="1674" y="1283"/>
                  </a:lnTo>
                  <a:lnTo>
                    <a:pt x="1672" y="1289"/>
                  </a:lnTo>
                  <a:lnTo>
                    <a:pt x="1670" y="1295"/>
                  </a:lnTo>
                  <a:lnTo>
                    <a:pt x="1668" y="1302"/>
                  </a:lnTo>
                  <a:lnTo>
                    <a:pt x="1666" y="1308"/>
                  </a:lnTo>
                  <a:lnTo>
                    <a:pt x="1664" y="1315"/>
                  </a:lnTo>
                  <a:lnTo>
                    <a:pt x="1662" y="1322"/>
                  </a:lnTo>
                  <a:lnTo>
                    <a:pt x="1660" y="1329"/>
                  </a:lnTo>
                  <a:lnTo>
                    <a:pt x="1658" y="1336"/>
                  </a:lnTo>
                  <a:lnTo>
                    <a:pt x="1655" y="1342"/>
                  </a:lnTo>
                  <a:lnTo>
                    <a:pt x="1653" y="1337"/>
                  </a:lnTo>
                  <a:lnTo>
                    <a:pt x="1650" y="1331"/>
                  </a:lnTo>
                  <a:lnTo>
                    <a:pt x="1647" y="1326"/>
                  </a:lnTo>
                  <a:lnTo>
                    <a:pt x="1644" y="1320"/>
                  </a:lnTo>
                  <a:lnTo>
                    <a:pt x="1641" y="1314"/>
                  </a:lnTo>
                  <a:lnTo>
                    <a:pt x="1638" y="1309"/>
                  </a:lnTo>
                  <a:lnTo>
                    <a:pt x="1634" y="1303"/>
                  </a:lnTo>
                  <a:lnTo>
                    <a:pt x="1631" y="1298"/>
                  </a:lnTo>
                  <a:lnTo>
                    <a:pt x="1627" y="1292"/>
                  </a:lnTo>
                  <a:lnTo>
                    <a:pt x="1623" y="1287"/>
                  </a:lnTo>
                  <a:lnTo>
                    <a:pt x="1619" y="1282"/>
                  </a:lnTo>
                  <a:lnTo>
                    <a:pt x="1615" y="1277"/>
                  </a:lnTo>
                  <a:lnTo>
                    <a:pt x="1610" y="1271"/>
                  </a:lnTo>
                  <a:lnTo>
                    <a:pt x="1606" y="1266"/>
                  </a:lnTo>
                  <a:lnTo>
                    <a:pt x="1601" y="1261"/>
                  </a:lnTo>
                  <a:lnTo>
                    <a:pt x="1596" y="1257"/>
                  </a:lnTo>
                  <a:lnTo>
                    <a:pt x="1592" y="1252"/>
                  </a:lnTo>
                  <a:lnTo>
                    <a:pt x="1587" y="1247"/>
                  </a:lnTo>
                  <a:lnTo>
                    <a:pt x="1581" y="1243"/>
                  </a:lnTo>
                  <a:lnTo>
                    <a:pt x="1576" y="1238"/>
                  </a:lnTo>
                  <a:lnTo>
                    <a:pt x="1571" y="1234"/>
                  </a:lnTo>
                  <a:lnTo>
                    <a:pt x="1565" y="1229"/>
                  </a:lnTo>
                  <a:lnTo>
                    <a:pt x="1560" y="1225"/>
                  </a:lnTo>
                  <a:lnTo>
                    <a:pt x="1554" y="1221"/>
                  </a:lnTo>
                  <a:lnTo>
                    <a:pt x="1548" y="1217"/>
                  </a:lnTo>
                  <a:lnTo>
                    <a:pt x="1542" y="1214"/>
                  </a:lnTo>
                  <a:lnTo>
                    <a:pt x="1536" y="1210"/>
                  </a:lnTo>
                  <a:lnTo>
                    <a:pt x="1530" y="1206"/>
                  </a:lnTo>
                  <a:lnTo>
                    <a:pt x="1524" y="1203"/>
                  </a:lnTo>
                  <a:lnTo>
                    <a:pt x="1518" y="1200"/>
                  </a:lnTo>
                  <a:lnTo>
                    <a:pt x="1512" y="1197"/>
                  </a:lnTo>
                  <a:lnTo>
                    <a:pt x="1505" y="1194"/>
                  </a:lnTo>
                  <a:lnTo>
                    <a:pt x="1499" y="1191"/>
                  </a:lnTo>
                  <a:lnTo>
                    <a:pt x="1492" y="1189"/>
                  </a:lnTo>
                  <a:lnTo>
                    <a:pt x="1486" y="1186"/>
                  </a:lnTo>
                  <a:lnTo>
                    <a:pt x="1479" y="1184"/>
                  </a:lnTo>
                  <a:lnTo>
                    <a:pt x="1472" y="1182"/>
                  </a:lnTo>
                  <a:lnTo>
                    <a:pt x="1465" y="1180"/>
                  </a:lnTo>
                  <a:lnTo>
                    <a:pt x="1459" y="1178"/>
                  </a:lnTo>
                  <a:lnTo>
                    <a:pt x="1452" y="1177"/>
                  </a:lnTo>
                  <a:lnTo>
                    <a:pt x="1445" y="1176"/>
                  </a:lnTo>
                  <a:lnTo>
                    <a:pt x="1438" y="1175"/>
                  </a:lnTo>
                  <a:lnTo>
                    <a:pt x="1431" y="1174"/>
                  </a:lnTo>
                  <a:lnTo>
                    <a:pt x="1424" y="1173"/>
                  </a:lnTo>
                  <a:lnTo>
                    <a:pt x="1417" y="1172"/>
                  </a:lnTo>
                  <a:lnTo>
                    <a:pt x="1410" y="1172"/>
                  </a:lnTo>
                  <a:lnTo>
                    <a:pt x="1403" y="1172"/>
                  </a:lnTo>
                  <a:lnTo>
                    <a:pt x="1411" y="1166"/>
                  </a:lnTo>
                  <a:lnTo>
                    <a:pt x="1418" y="1159"/>
                  </a:lnTo>
                  <a:lnTo>
                    <a:pt x="1424" y="1153"/>
                  </a:lnTo>
                  <a:lnTo>
                    <a:pt x="1428" y="1147"/>
                  </a:lnTo>
                  <a:lnTo>
                    <a:pt x="1431" y="1141"/>
                  </a:lnTo>
                  <a:lnTo>
                    <a:pt x="1434" y="1134"/>
                  </a:lnTo>
                  <a:lnTo>
                    <a:pt x="1436" y="1128"/>
                  </a:lnTo>
                  <a:lnTo>
                    <a:pt x="1437" y="1122"/>
                  </a:lnTo>
                  <a:lnTo>
                    <a:pt x="1439" y="1115"/>
                  </a:lnTo>
                  <a:lnTo>
                    <a:pt x="1441" y="1109"/>
                  </a:lnTo>
                  <a:lnTo>
                    <a:pt x="1441" y="1102"/>
                  </a:lnTo>
                  <a:lnTo>
                    <a:pt x="1441" y="1095"/>
                  </a:lnTo>
                  <a:lnTo>
                    <a:pt x="1441" y="1088"/>
                  </a:lnTo>
                  <a:lnTo>
                    <a:pt x="1441" y="1080"/>
                  </a:lnTo>
                  <a:lnTo>
                    <a:pt x="1441" y="1073"/>
                  </a:lnTo>
                  <a:lnTo>
                    <a:pt x="1440" y="1066"/>
                  </a:lnTo>
                  <a:lnTo>
                    <a:pt x="1440" y="1059"/>
                  </a:lnTo>
                  <a:lnTo>
                    <a:pt x="1439" y="1052"/>
                  </a:lnTo>
                  <a:lnTo>
                    <a:pt x="1437" y="1045"/>
                  </a:lnTo>
                  <a:lnTo>
                    <a:pt x="1436" y="1038"/>
                  </a:lnTo>
                  <a:lnTo>
                    <a:pt x="1435" y="1031"/>
                  </a:lnTo>
                  <a:lnTo>
                    <a:pt x="1433" y="1024"/>
                  </a:lnTo>
                  <a:lnTo>
                    <a:pt x="1431" y="1017"/>
                  </a:lnTo>
                  <a:lnTo>
                    <a:pt x="1429" y="1010"/>
                  </a:lnTo>
                  <a:lnTo>
                    <a:pt x="1427" y="1003"/>
                  </a:lnTo>
                  <a:lnTo>
                    <a:pt x="1424" y="996"/>
                  </a:lnTo>
                  <a:lnTo>
                    <a:pt x="1422" y="989"/>
                  </a:lnTo>
                  <a:lnTo>
                    <a:pt x="1419" y="983"/>
                  </a:lnTo>
                  <a:lnTo>
                    <a:pt x="1417" y="976"/>
                  </a:lnTo>
                  <a:lnTo>
                    <a:pt x="1414" y="969"/>
                  </a:lnTo>
                  <a:lnTo>
                    <a:pt x="1411" y="963"/>
                  </a:lnTo>
                  <a:lnTo>
                    <a:pt x="1408" y="956"/>
                  </a:lnTo>
                  <a:lnTo>
                    <a:pt x="1404" y="950"/>
                  </a:lnTo>
                  <a:lnTo>
                    <a:pt x="1401" y="944"/>
                  </a:lnTo>
                  <a:lnTo>
                    <a:pt x="1397" y="937"/>
                  </a:lnTo>
                  <a:lnTo>
                    <a:pt x="1394" y="931"/>
                  </a:lnTo>
                  <a:lnTo>
                    <a:pt x="1390" y="925"/>
                  </a:lnTo>
                  <a:lnTo>
                    <a:pt x="1386" y="919"/>
                  </a:lnTo>
                  <a:lnTo>
                    <a:pt x="1383" y="913"/>
                  </a:lnTo>
                  <a:lnTo>
                    <a:pt x="1379" y="907"/>
                  </a:lnTo>
                  <a:lnTo>
                    <a:pt x="1375" y="901"/>
                  </a:lnTo>
                  <a:lnTo>
                    <a:pt x="1371" y="895"/>
                  </a:lnTo>
                  <a:lnTo>
                    <a:pt x="1367" y="890"/>
                  </a:lnTo>
                  <a:lnTo>
                    <a:pt x="1362" y="884"/>
                  </a:lnTo>
                  <a:lnTo>
                    <a:pt x="1358" y="879"/>
                  </a:lnTo>
                  <a:lnTo>
                    <a:pt x="1354" y="873"/>
                  </a:lnTo>
                  <a:lnTo>
                    <a:pt x="1350" y="868"/>
                  </a:lnTo>
                  <a:lnTo>
                    <a:pt x="1345" y="863"/>
                  </a:lnTo>
                  <a:lnTo>
                    <a:pt x="1341" y="858"/>
                  </a:lnTo>
                  <a:lnTo>
                    <a:pt x="1337" y="853"/>
                  </a:lnTo>
                  <a:lnTo>
                    <a:pt x="1332" y="848"/>
                  </a:lnTo>
                  <a:lnTo>
                    <a:pt x="1328" y="843"/>
                  </a:lnTo>
                  <a:lnTo>
                    <a:pt x="1322" y="837"/>
                  </a:lnTo>
                  <a:lnTo>
                    <a:pt x="1317" y="831"/>
                  </a:lnTo>
                  <a:lnTo>
                    <a:pt x="1311" y="826"/>
                  </a:lnTo>
                  <a:lnTo>
                    <a:pt x="1306" y="820"/>
                  </a:lnTo>
                  <a:lnTo>
                    <a:pt x="1301" y="814"/>
                  </a:lnTo>
                  <a:lnTo>
                    <a:pt x="1296" y="809"/>
                  </a:lnTo>
                  <a:lnTo>
                    <a:pt x="1290" y="803"/>
                  </a:lnTo>
                  <a:lnTo>
                    <a:pt x="1285" y="798"/>
                  </a:lnTo>
                  <a:lnTo>
                    <a:pt x="1280" y="793"/>
                  </a:lnTo>
                  <a:lnTo>
                    <a:pt x="1275" y="788"/>
                  </a:lnTo>
                  <a:lnTo>
                    <a:pt x="1270" y="783"/>
                  </a:lnTo>
                  <a:lnTo>
                    <a:pt x="1265" y="778"/>
                  </a:lnTo>
                  <a:lnTo>
                    <a:pt x="1259" y="773"/>
                  </a:lnTo>
                  <a:lnTo>
                    <a:pt x="1254" y="769"/>
                  </a:lnTo>
                  <a:lnTo>
                    <a:pt x="1249" y="764"/>
                  </a:lnTo>
                  <a:lnTo>
                    <a:pt x="1244" y="760"/>
                  </a:lnTo>
                  <a:lnTo>
                    <a:pt x="1239" y="756"/>
                  </a:lnTo>
                  <a:lnTo>
                    <a:pt x="1233" y="752"/>
                  </a:lnTo>
                  <a:lnTo>
                    <a:pt x="1228" y="747"/>
                  </a:lnTo>
                  <a:lnTo>
                    <a:pt x="1223" y="744"/>
                  </a:lnTo>
                  <a:lnTo>
                    <a:pt x="1217" y="740"/>
                  </a:lnTo>
                  <a:lnTo>
                    <a:pt x="1212" y="736"/>
                  </a:lnTo>
                  <a:lnTo>
                    <a:pt x="1206" y="733"/>
                  </a:lnTo>
                  <a:lnTo>
                    <a:pt x="1201" y="729"/>
                  </a:lnTo>
                  <a:lnTo>
                    <a:pt x="1195" y="726"/>
                  </a:lnTo>
                  <a:lnTo>
                    <a:pt x="1189" y="723"/>
                  </a:lnTo>
                  <a:lnTo>
                    <a:pt x="1183" y="720"/>
                  </a:lnTo>
                  <a:lnTo>
                    <a:pt x="1177" y="717"/>
                  </a:lnTo>
                  <a:lnTo>
                    <a:pt x="1171" y="714"/>
                  </a:lnTo>
                  <a:lnTo>
                    <a:pt x="1164" y="711"/>
                  </a:lnTo>
                  <a:lnTo>
                    <a:pt x="1158" y="709"/>
                  </a:lnTo>
                  <a:lnTo>
                    <a:pt x="1151" y="706"/>
                  </a:lnTo>
                  <a:lnTo>
                    <a:pt x="1145" y="704"/>
                  </a:lnTo>
                  <a:lnTo>
                    <a:pt x="1138" y="702"/>
                  </a:lnTo>
                  <a:lnTo>
                    <a:pt x="1131" y="700"/>
                  </a:lnTo>
                  <a:lnTo>
                    <a:pt x="1124" y="698"/>
                  </a:lnTo>
                  <a:lnTo>
                    <a:pt x="1116" y="696"/>
                  </a:lnTo>
                  <a:lnTo>
                    <a:pt x="1109" y="695"/>
                  </a:lnTo>
                  <a:lnTo>
                    <a:pt x="1101" y="693"/>
                  </a:lnTo>
                  <a:lnTo>
                    <a:pt x="1093" y="692"/>
                  </a:lnTo>
                  <a:lnTo>
                    <a:pt x="1088" y="691"/>
                  </a:lnTo>
                  <a:lnTo>
                    <a:pt x="1082" y="691"/>
                  </a:lnTo>
                  <a:lnTo>
                    <a:pt x="1077" y="692"/>
                  </a:lnTo>
                  <a:lnTo>
                    <a:pt x="1071" y="692"/>
                  </a:lnTo>
                  <a:lnTo>
                    <a:pt x="1065" y="693"/>
                  </a:lnTo>
                  <a:lnTo>
                    <a:pt x="1060" y="694"/>
                  </a:lnTo>
                  <a:lnTo>
                    <a:pt x="1054" y="695"/>
                  </a:lnTo>
                  <a:lnTo>
                    <a:pt x="1048" y="696"/>
                  </a:lnTo>
                  <a:lnTo>
                    <a:pt x="1042" y="698"/>
                  </a:lnTo>
                  <a:lnTo>
                    <a:pt x="1036" y="700"/>
                  </a:lnTo>
                  <a:lnTo>
                    <a:pt x="1030" y="702"/>
                  </a:lnTo>
                  <a:lnTo>
                    <a:pt x="1024" y="705"/>
                  </a:lnTo>
                  <a:lnTo>
                    <a:pt x="1017" y="707"/>
                  </a:lnTo>
                  <a:lnTo>
                    <a:pt x="1011" y="710"/>
                  </a:lnTo>
                  <a:lnTo>
                    <a:pt x="1005" y="713"/>
                  </a:lnTo>
                  <a:lnTo>
                    <a:pt x="999" y="716"/>
                  </a:lnTo>
                  <a:lnTo>
                    <a:pt x="992" y="719"/>
                  </a:lnTo>
                  <a:lnTo>
                    <a:pt x="986" y="723"/>
                  </a:lnTo>
                  <a:lnTo>
                    <a:pt x="980" y="726"/>
                  </a:lnTo>
                  <a:lnTo>
                    <a:pt x="973" y="730"/>
                  </a:lnTo>
                  <a:lnTo>
                    <a:pt x="967" y="734"/>
                  </a:lnTo>
                  <a:lnTo>
                    <a:pt x="961" y="738"/>
                  </a:lnTo>
                  <a:lnTo>
                    <a:pt x="955" y="742"/>
                  </a:lnTo>
                  <a:lnTo>
                    <a:pt x="948" y="747"/>
                  </a:lnTo>
                  <a:lnTo>
                    <a:pt x="942" y="751"/>
                  </a:lnTo>
                  <a:lnTo>
                    <a:pt x="936" y="756"/>
                  </a:lnTo>
                  <a:lnTo>
                    <a:pt x="930" y="760"/>
                  </a:lnTo>
                  <a:lnTo>
                    <a:pt x="924" y="765"/>
                  </a:lnTo>
                  <a:lnTo>
                    <a:pt x="918" y="770"/>
                  </a:lnTo>
                  <a:lnTo>
                    <a:pt x="912" y="775"/>
                  </a:lnTo>
                  <a:lnTo>
                    <a:pt x="906" y="780"/>
                  </a:lnTo>
                  <a:lnTo>
                    <a:pt x="900" y="785"/>
                  </a:lnTo>
                  <a:lnTo>
                    <a:pt x="894" y="790"/>
                  </a:lnTo>
                  <a:lnTo>
                    <a:pt x="889" y="795"/>
                  </a:lnTo>
                  <a:lnTo>
                    <a:pt x="883" y="800"/>
                  </a:lnTo>
                  <a:lnTo>
                    <a:pt x="878" y="806"/>
                  </a:lnTo>
                  <a:lnTo>
                    <a:pt x="873" y="811"/>
                  </a:lnTo>
                  <a:lnTo>
                    <a:pt x="867" y="817"/>
                  </a:lnTo>
                  <a:lnTo>
                    <a:pt x="862" y="822"/>
                  </a:lnTo>
                  <a:lnTo>
                    <a:pt x="857" y="827"/>
                  </a:lnTo>
                  <a:lnTo>
                    <a:pt x="853" y="833"/>
                  </a:lnTo>
                  <a:lnTo>
                    <a:pt x="848" y="838"/>
                  </a:lnTo>
                  <a:lnTo>
                    <a:pt x="843" y="844"/>
                  </a:lnTo>
                  <a:lnTo>
                    <a:pt x="839" y="849"/>
                  </a:lnTo>
                  <a:lnTo>
                    <a:pt x="835" y="855"/>
                  </a:lnTo>
                  <a:lnTo>
                    <a:pt x="831" y="860"/>
                  </a:lnTo>
                  <a:lnTo>
                    <a:pt x="827" y="865"/>
                  </a:lnTo>
                  <a:lnTo>
                    <a:pt x="823" y="871"/>
                  </a:lnTo>
                  <a:lnTo>
                    <a:pt x="816" y="879"/>
                  </a:lnTo>
                  <a:lnTo>
                    <a:pt x="810" y="887"/>
                  </a:lnTo>
                  <a:lnTo>
                    <a:pt x="804" y="895"/>
                  </a:lnTo>
                  <a:lnTo>
                    <a:pt x="799" y="903"/>
                  </a:lnTo>
                  <a:lnTo>
                    <a:pt x="793" y="910"/>
                  </a:lnTo>
                  <a:lnTo>
                    <a:pt x="789" y="918"/>
                  </a:lnTo>
                  <a:lnTo>
                    <a:pt x="784" y="925"/>
                  </a:lnTo>
                  <a:lnTo>
                    <a:pt x="780" y="931"/>
                  </a:lnTo>
                  <a:lnTo>
                    <a:pt x="776" y="938"/>
                  </a:lnTo>
                  <a:lnTo>
                    <a:pt x="773" y="945"/>
                  </a:lnTo>
                  <a:lnTo>
                    <a:pt x="769" y="951"/>
                  </a:lnTo>
                  <a:lnTo>
                    <a:pt x="766" y="957"/>
                  </a:lnTo>
                  <a:lnTo>
                    <a:pt x="763" y="963"/>
                  </a:lnTo>
                  <a:lnTo>
                    <a:pt x="761" y="969"/>
                  </a:lnTo>
                  <a:lnTo>
                    <a:pt x="758" y="975"/>
                  </a:lnTo>
                  <a:lnTo>
                    <a:pt x="756" y="981"/>
                  </a:lnTo>
                  <a:lnTo>
                    <a:pt x="754" y="987"/>
                  </a:lnTo>
                  <a:lnTo>
                    <a:pt x="752" y="992"/>
                  </a:lnTo>
                  <a:lnTo>
                    <a:pt x="751" y="998"/>
                  </a:lnTo>
                  <a:lnTo>
                    <a:pt x="749" y="1004"/>
                  </a:lnTo>
                  <a:lnTo>
                    <a:pt x="747" y="1009"/>
                  </a:lnTo>
                  <a:lnTo>
                    <a:pt x="746" y="1015"/>
                  </a:lnTo>
                  <a:lnTo>
                    <a:pt x="745" y="1021"/>
                  </a:lnTo>
                  <a:lnTo>
                    <a:pt x="743" y="1027"/>
                  </a:lnTo>
                  <a:lnTo>
                    <a:pt x="742" y="1033"/>
                  </a:lnTo>
                  <a:lnTo>
                    <a:pt x="741" y="1039"/>
                  </a:lnTo>
                  <a:lnTo>
                    <a:pt x="739" y="1045"/>
                  </a:lnTo>
                  <a:lnTo>
                    <a:pt x="738" y="1051"/>
                  </a:lnTo>
                  <a:lnTo>
                    <a:pt x="737" y="1057"/>
                  </a:lnTo>
                  <a:lnTo>
                    <a:pt x="735" y="1064"/>
                  </a:lnTo>
                  <a:lnTo>
                    <a:pt x="734" y="1071"/>
                  </a:lnTo>
                  <a:lnTo>
                    <a:pt x="732" y="1077"/>
                  </a:lnTo>
                  <a:lnTo>
                    <a:pt x="733" y="1090"/>
                  </a:lnTo>
                  <a:lnTo>
                    <a:pt x="734" y="1100"/>
                  </a:lnTo>
                  <a:lnTo>
                    <a:pt x="735" y="1110"/>
                  </a:lnTo>
                  <a:lnTo>
                    <a:pt x="737" y="1119"/>
                  </a:lnTo>
                  <a:lnTo>
                    <a:pt x="739" y="1127"/>
                  </a:lnTo>
                  <a:lnTo>
                    <a:pt x="742" y="1134"/>
                  </a:lnTo>
                  <a:lnTo>
                    <a:pt x="744" y="1140"/>
                  </a:lnTo>
                  <a:lnTo>
                    <a:pt x="748" y="1145"/>
                  </a:lnTo>
                  <a:lnTo>
                    <a:pt x="751" y="1150"/>
                  </a:lnTo>
                  <a:lnTo>
                    <a:pt x="755" y="1154"/>
                  </a:lnTo>
                  <a:lnTo>
                    <a:pt x="758" y="1158"/>
                  </a:lnTo>
                  <a:lnTo>
                    <a:pt x="762" y="1162"/>
                  </a:lnTo>
                  <a:lnTo>
                    <a:pt x="766" y="1165"/>
                  </a:lnTo>
                  <a:lnTo>
                    <a:pt x="770" y="1169"/>
                  </a:lnTo>
                  <a:lnTo>
                    <a:pt x="774" y="1172"/>
                  </a:lnTo>
                  <a:lnTo>
                    <a:pt x="770" y="1173"/>
                  </a:lnTo>
                  <a:lnTo>
                    <a:pt x="766" y="1173"/>
                  </a:lnTo>
                  <a:lnTo>
                    <a:pt x="762" y="1174"/>
                  </a:lnTo>
                  <a:lnTo>
                    <a:pt x="758" y="1174"/>
                  </a:lnTo>
                  <a:lnTo>
                    <a:pt x="754" y="1175"/>
                  </a:lnTo>
                  <a:lnTo>
                    <a:pt x="749" y="1175"/>
                  </a:lnTo>
                  <a:lnTo>
                    <a:pt x="745" y="1176"/>
                  </a:lnTo>
                  <a:lnTo>
                    <a:pt x="740" y="1177"/>
                  </a:lnTo>
                  <a:lnTo>
                    <a:pt x="735" y="1178"/>
                  </a:lnTo>
                  <a:lnTo>
                    <a:pt x="730" y="1179"/>
                  </a:lnTo>
                  <a:lnTo>
                    <a:pt x="725" y="1180"/>
                  </a:lnTo>
                  <a:lnTo>
                    <a:pt x="720" y="1181"/>
                  </a:lnTo>
                  <a:lnTo>
                    <a:pt x="715" y="1183"/>
                  </a:lnTo>
                  <a:lnTo>
                    <a:pt x="709" y="1184"/>
                  </a:lnTo>
                  <a:lnTo>
                    <a:pt x="704" y="1186"/>
                  </a:lnTo>
                  <a:lnTo>
                    <a:pt x="699" y="1187"/>
                  </a:lnTo>
                  <a:lnTo>
                    <a:pt x="693" y="1189"/>
                  </a:lnTo>
                  <a:lnTo>
                    <a:pt x="688" y="1191"/>
                  </a:lnTo>
                  <a:lnTo>
                    <a:pt x="682" y="1193"/>
                  </a:lnTo>
                  <a:lnTo>
                    <a:pt x="677" y="1196"/>
                  </a:lnTo>
                  <a:lnTo>
                    <a:pt x="671" y="1198"/>
                  </a:lnTo>
                  <a:lnTo>
                    <a:pt x="665" y="1201"/>
                  </a:lnTo>
                  <a:lnTo>
                    <a:pt x="660" y="1203"/>
                  </a:lnTo>
                  <a:lnTo>
                    <a:pt x="654" y="1206"/>
                  </a:lnTo>
                  <a:lnTo>
                    <a:pt x="648" y="1209"/>
                  </a:lnTo>
                  <a:lnTo>
                    <a:pt x="643" y="1212"/>
                  </a:lnTo>
                  <a:lnTo>
                    <a:pt x="637" y="1216"/>
                  </a:lnTo>
                  <a:lnTo>
                    <a:pt x="631" y="1220"/>
                  </a:lnTo>
                  <a:lnTo>
                    <a:pt x="626" y="1223"/>
                  </a:lnTo>
                  <a:lnTo>
                    <a:pt x="620" y="1227"/>
                  </a:lnTo>
                  <a:lnTo>
                    <a:pt x="615" y="1232"/>
                  </a:lnTo>
                  <a:lnTo>
                    <a:pt x="609" y="1236"/>
                  </a:lnTo>
                  <a:lnTo>
                    <a:pt x="604" y="1241"/>
                  </a:lnTo>
                  <a:lnTo>
                    <a:pt x="598" y="1246"/>
                  </a:lnTo>
                  <a:lnTo>
                    <a:pt x="593" y="1251"/>
                  </a:lnTo>
                  <a:lnTo>
                    <a:pt x="588" y="1256"/>
                  </a:lnTo>
                  <a:lnTo>
                    <a:pt x="582" y="1262"/>
                  </a:lnTo>
                  <a:lnTo>
                    <a:pt x="577" y="1268"/>
                  </a:lnTo>
                  <a:lnTo>
                    <a:pt x="572" y="1274"/>
                  </a:lnTo>
                  <a:lnTo>
                    <a:pt x="567" y="1280"/>
                  </a:lnTo>
                  <a:lnTo>
                    <a:pt x="562" y="1287"/>
                  </a:lnTo>
                  <a:lnTo>
                    <a:pt x="557" y="1294"/>
                  </a:lnTo>
                  <a:lnTo>
                    <a:pt x="553" y="1301"/>
                  </a:lnTo>
                  <a:lnTo>
                    <a:pt x="548" y="1309"/>
                  </a:lnTo>
                  <a:lnTo>
                    <a:pt x="544" y="1316"/>
                  </a:lnTo>
                  <a:lnTo>
                    <a:pt x="539" y="1324"/>
                  </a:lnTo>
                  <a:lnTo>
                    <a:pt x="535" y="1333"/>
                  </a:lnTo>
                  <a:lnTo>
                    <a:pt x="531" y="1340"/>
                  </a:lnTo>
                  <a:lnTo>
                    <a:pt x="527" y="1349"/>
                  </a:lnTo>
                  <a:lnTo>
                    <a:pt x="524" y="1359"/>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a-DK"/>
            </a:p>
          </p:txBody>
        </p:sp>
        <p:sp>
          <p:nvSpPr>
            <p:cNvPr id="16392" name="Freeform 262"/>
            <p:cNvSpPr>
              <a:spLocks/>
            </p:cNvSpPr>
            <p:nvPr/>
          </p:nvSpPr>
          <p:spPr bwMode="auto">
            <a:xfrm>
              <a:off x="5113338" y="1301750"/>
              <a:ext cx="3457575" cy="2159000"/>
            </a:xfrm>
            <a:custGeom>
              <a:avLst/>
              <a:gdLst>
                <a:gd name="T0" fmla="*/ 2147483647 w 2178"/>
                <a:gd name="T1" fmla="*/ 2147483647 h 1360"/>
                <a:gd name="T2" fmla="*/ 2147483647 w 2178"/>
                <a:gd name="T3" fmla="*/ 2147483647 h 1360"/>
                <a:gd name="T4" fmla="*/ 2147483647 w 2178"/>
                <a:gd name="T5" fmla="*/ 2147483647 h 1360"/>
                <a:gd name="T6" fmla="*/ 2147483647 w 2178"/>
                <a:gd name="T7" fmla="*/ 2147483647 h 1360"/>
                <a:gd name="T8" fmla="*/ 2147483647 w 2178"/>
                <a:gd name="T9" fmla="*/ 2147483647 h 1360"/>
                <a:gd name="T10" fmla="*/ 2147483647 w 2178"/>
                <a:gd name="T11" fmla="*/ 2147483647 h 1360"/>
                <a:gd name="T12" fmla="*/ 2147483647 w 2178"/>
                <a:gd name="T13" fmla="*/ 2147483647 h 1360"/>
                <a:gd name="T14" fmla="*/ 2147483647 w 2178"/>
                <a:gd name="T15" fmla="*/ 2147483647 h 1360"/>
                <a:gd name="T16" fmla="*/ 2147483647 w 2178"/>
                <a:gd name="T17" fmla="*/ 2147483647 h 1360"/>
                <a:gd name="T18" fmla="*/ 2147483647 w 2178"/>
                <a:gd name="T19" fmla="*/ 2147483647 h 1360"/>
                <a:gd name="T20" fmla="*/ 2147483647 w 2178"/>
                <a:gd name="T21" fmla="*/ 2147483647 h 1360"/>
                <a:gd name="T22" fmla="*/ 2147483647 w 2178"/>
                <a:gd name="T23" fmla="*/ 2147483647 h 1360"/>
                <a:gd name="T24" fmla="*/ 2147483647 w 2178"/>
                <a:gd name="T25" fmla="*/ 2147483647 h 1360"/>
                <a:gd name="T26" fmla="*/ 2147483647 w 2178"/>
                <a:gd name="T27" fmla="*/ 2147483647 h 1360"/>
                <a:gd name="T28" fmla="*/ 2147483647 w 2178"/>
                <a:gd name="T29" fmla="*/ 2147483647 h 1360"/>
                <a:gd name="T30" fmla="*/ 2147483647 w 2178"/>
                <a:gd name="T31" fmla="*/ 2147483647 h 1360"/>
                <a:gd name="T32" fmla="*/ 2147483647 w 2178"/>
                <a:gd name="T33" fmla="*/ 2147483647 h 1360"/>
                <a:gd name="T34" fmla="*/ 2147483647 w 2178"/>
                <a:gd name="T35" fmla="*/ 2147483647 h 1360"/>
                <a:gd name="T36" fmla="*/ 2147483647 w 2178"/>
                <a:gd name="T37" fmla="*/ 2147483647 h 1360"/>
                <a:gd name="T38" fmla="*/ 2147483647 w 2178"/>
                <a:gd name="T39" fmla="*/ 2147483647 h 1360"/>
                <a:gd name="T40" fmla="*/ 2147483647 w 2178"/>
                <a:gd name="T41" fmla="*/ 2147483647 h 1360"/>
                <a:gd name="T42" fmla="*/ 2147483647 w 2178"/>
                <a:gd name="T43" fmla="*/ 2147483647 h 1360"/>
                <a:gd name="T44" fmla="*/ 2147483647 w 2178"/>
                <a:gd name="T45" fmla="*/ 2147483647 h 1360"/>
                <a:gd name="T46" fmla="*/ 2147483647 w 2178"/>
                <a:gd name="T47" fmla="*/ 2147483647 h 1360"/>
                <a:gd name="T48" fmla="*/ 2147483647 w 2178"/>
                <a:gd name="T49" fmla="*/ 2147483647 h 1360"/>
                <a:gd name="T50" fmla="*/ 2147483647 w 2178"/>
                <a:gd name="T51" fmla="*/ 2147483647 h 1360"/>
                <a:gd name="T52" fmla="*/ 2147483647 w 2178"/>
                <a:gd name="T53" fmla="*/ 2147483647 h 1360"/>
                <a:gd name="T54" fmla="*/ 2147483647 w 2178"/>
                <a:gd name="T55" fmla="*/ 2147483647 h 1360"/>
                <a:gd name="T56" fmla="*/ 2147483647 w 2178"/>
                <a:gd name="T57" fmla="*/ 2147483647 h 1360"/>
                <a:gd name="T58" fmla="*/ 2147483647 w 2178"/>
                <a:gd name="T59" fmla="*/ 2147483647 h 1360"/>
                <a:gd name="T60" fmla="*/ 2147483647 w 2178"/>
                <a:gd name="T61" fmla="*/ 2147483647 h 1360"/>
                <a:gd name="T62" fmla="*/ 2147483647 w 2178"/>
                <a:gd name="T63" fmla="*/ 2147483647 h 1360"/>
                <a:gd name="T64" fmla="*/ 2147483647 w 2178"/>
                <a:gd name="T65" fmla="*/ 2147483647 h 1360"/>
                <a:gd name="T66" fmla="*/ 2147483647 w 2178"/>
                <a:gd name="T67" fmla="*/ 2147483647 h 1360"/>
                <a:gd name="T68" fmla="*/ 2147483647 w 2178"/>
                <a:gd name="T69" fmla="*/ 2147483647 h 1360"/>
                <a:gd name="T70" fmla="*/ 2147483647 w 2178"/>
                <a:gd name="T71" fmla="*/ 2147483647 h 1360"/>
                <a:gd name="T72" fmla="*/ 2147483647 w 2178"/>
                <a:gd name="T73" fmla="*/ 2147483647 h 1360"/>
                <a:gd name="T74" fmla="*/ 2147483647 w 2178"/>
                <a:gd name="T75" fmla="*/ 2147483647 h 1360"/>
                <a:gd name="T76" fmla="*/ 2147483647 w 2178"/>
                <a:gd name="T77" fmla="*/ 2147483647 h 1360"/>
                <a:gd name="T78" fmla="*/ 2147483647 w 2178"/>
                <a:gd name="T79" fmla="*/ 2147483647 h 1360"/>
                <a:gd name="T80" fmla="*/ 2147483647 w 2178"/>
                <a:gd name="T81" fmla="*/ 2147483647 h 1360"/>
                <a:gd name="T82" fmla="*/ 2147483647 w 2178"/>
                <a:gd name="T83" fmla="*/ 2147483647 h 1360"/>
                <a:gd name="T84" fmla="*/ 2147483647 w 2178"/>
                <a:gd name="T85" fmla="*/ 2147483647 h 1360"/>
                <a:gd name="T86" fmla="*/ 2147483647 w 2178"/>
                <a:gd name="T87" fmla="*/ 2147483647 h 1360"/>
                <a:gd name="T88" fmla="*/ 2147483647 w 2178"/>
                <a:gd name="T89" fmla="*/ 2147483647 h 1360"/>
                <a:gd name="T90" fmla="*/ 2147483647 w 2178"/>
                <a:gd name="T91" fmla="*/ 2147483647 h 1360"/>
                <a:gd name="T92" fmla="*/ 2147483647 w 2178"/>
                <a:gd name="T93" fmla="*/ 2147483647 h 1360"/>
                <a:gd name="T94" fmla="*/ 2147483647 w 2178"/>
                <a:gd name="T95" fmla="*/ 2147483647 h 1360"/>
                <a:gd name="T96" fmla="*/ 2147483647 w 2178"/>
                <a:gd name="T97" fmla="*/ 2147483647 h 1360"/>
                <a:gd name="T98" fmla="*/ 2147483647 w 2178"/>
                <a:gd name="T99" fmla="*/ 2147483647 h 1360"/>
                <a:gd name="T100" fmla="*/ 2147483647 w 2178"/>
                <a:gd name="T101" fmla="*/ 2147483647 h 1360"/>
                <a:gd name="T102" fmla="*/ 2147483647 w 2178"/>
                <a:gd name="T103" fmla="*/ 2147483647 h 1360"/>
                <a:gd name="T104" fmla="*/ 2147483647 w 2178"/>
                <a:gd name="T105" fmla="*/ 2147483647 h 1360"/>
                <a:gd name="T106" fmla="*/ 2147483647 w 2178"/>
                <a:gd name="T107" fmla="*/ 2147483647 h 1360"/>
                <a:gd name="T108" fmla="*/ 2147483647 w 2178"/>
                <a:gd name="T109" fmla="*/ 2147483647 h 1360"/>
                <a:gd name="T110" fmla="*/ 2147483647 w 2178"/>
                <a:gd name="T111" fmla="*/ 2147483647 h 1360"/>
                <a:gd name="T112" fmla="*/ 2147483647 w 2178"/>
                <a:gd name="T113" fmla="*/ 2147483647 h 1360"/>
                <a:gd name="T114" fmla="*/ 2147483647 w 2178"/>
                <a:gd name="T115" fmla="*/ 2147483647 h 1360"/>
                <a:gd name="T116" fmla="*/ 2147483647 w 2178"/>
                <a:gd name="T117" fmla="*/ 2147483647 h 1360"/>
                <a:gd name="T118" fmla="*/ 2147483647 w 2178"/>
                <a:gd name="T119" fmla="*/ 2147483647 h 1360"/>
                <a:gd name="T120" fmla="*/ 2147483647 w 2178"/>
                <a:gd name="T121" fmla="*/ 2147483647 h 13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78"/>
                <a:gd name="T184" fmla="*/ 0 h 1360"/>
                <a:gd name="T185" fmla="*/ 2178 w 2178"/>
                <a:gd name="T186" fmla="*/ 1360 h 13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78" h="1360">
                  <a:moveTo>
                    <a:pt x="524" y="1359"/>
                  </a:moveTo>
                  <a:lnTo>
                    <a:pt x="521" y="1346"/>
                  </a:lnTo>
                  <a:lnTo>
                    <a:pt x="518" y="1334"/>
                  </a:lnTo>
                  <a:lnTo>
                    <a:pt x="515" y="1323"/>
                  </a:lnTo>
                  <a:lnTo>
                    <a:pt x="512" y="1312"/>
                  </a:lnTo>
                  <a:lnTo>
                    <a:pt x="509" y="1302"/>
                  </a:lnTo>
                  <a:lnTo>
                    <a:pt x="505" y="1292"/>
                  </a:lnTo>
                  <a:lnTo>
                    <a:pt x="502" y="1283"/>
                  </a:lnTo>
                  <a:lnTo>
                    <a:pt x="498" y="1275"/>
                  </a:lnTo>
                  <a:lnTo>
                    <a:pt x="494" y="1267"/>
                  </a:lnTo>
                  <a:lnTo>
                    <a:pt x="490" y="1260"/>
                  </a:lnTo>
                  <a:lnTo>
                    <a:pt x="486" y="1254"/>
                  </a:lnTo>
                  <a:lnTo>
                    <a:pt x="482" y="1248"/>
                  </a:lnTo>
                  <a:lnTo>
                    <a:pt x="478" y="1242"/>
                  </a:lnTo>
                  <a:lnTo>
                    <a:pt x="474" y="1237"/>
                  </a:lnTo>
                  <a:lnTo>
                    <a:pt x="470" y="1233"/>
                  </a:lnTo>
                  <a:lnTo>
                    <a:pt x="467" y="1229"/>
                  </a:lnTo>
                  <a:lnTo>
                    <a:pt x="463" y="1225"/>
                  </a:lnTo>
                  <a:lnTo>
                    <a:pt x="460" y="1222"/>
                  </a:lnTo>
                  <a:lnTo>
                    <a:pt x="456" y="1220"/>
                  </a:lnTo>
                  <a:lnTo>
                    <a:pt x="453" y="1217"/>
                  </a:lnTo>
                  <a:lnTo>
                    <a:pt x="450" y="1215"/>
                  </a:lnTo>
                  <a:lnTo>
                    <a:pt x="448" y="1214"/>
                  </a:lnTo>
                  <a:lnTo>
                    <a:pt x="445" y="1212"/>
                  </a:lnTo>
                  <a:lnTo>
                    <a:pt x="444" y="1211"/>
                  </a:lnTo>
                  <a:lnTo>
                    <a:pt x="442" y="1210"/>
                  </a:lnTo>
                  <a:lnTo>
                    <a:pt x="437" y="1209"/>
                  </a:lnTo>
                  <a:lnTo>
                    <a:pt x="432" y="1207"/>
                  </a:lnTo>
                  <a:lnTo>
                    <a:pt x="427" y="1206"/>
                  </a:lnTo>
                  <a:lnTo>
                    <a:pt x="421" y="1204"/>
                  </a:lnTo>
                  <a:lnTo>
                    <a:pt x="416" y="1203"/>
                  </a:lnTo>
                  <a:lnTo>
                    <a:pt x="410" y="1202"/>
                  </a:lnTo>
                  <a:lnTo>
                    <a:pt x="404" y="1201"/>
                  </a:lnTo>
                  <a:lnTo>
                    <a:pt x="397" y="1200"/>
                  </a:lnTo>
                  <a:lnTo>
                    <a:pt x="391" y="1200"/>
                  </a:lnTo>
                  <a:lnTo>
                    <a:pt x="384" y="1199"/>
                  </a:lnTo>
                  <a:lnTo>
                    <a:pt x="378" y="1198"/>
                  </a:lnTo>
                  <a:lnTo>
                    <a:pt x="371" y="1198"/>
                  </a:lnTo>
                  <a:lnTo>
                    <a:pt x="364" y="1197"/>
                  </a:lnTo>
                  <a:lnTo>
                    <a:pt x="356" y="1197"/>
                  </a:lnTo>
                  <a:lnTo>
                    <a:pt x="349" y="1197"/>
                  </a:lnTo>
                  <a:lnTo>
                    <a:pt x="342" y="1196"/>
                  </a:lnTo>
                  <a:lnTo>
                    <a:pt x="334" y="1196"/>
                  </a:lnTo>
                  <a:lnTo>
                    <a:pt x="326" y="1196"/>
                  </a:lnTo>
                  <a:lnTo>
                    <a:pt x="318" y="1196"/>
                  </a:lnTo>
                  <a:lnTo>
                    <a:pt x="311" y="1196"/>
                  </a:lnTo>
                  <a:lnTo>
                    <a:pt x="303" y="1196"/>
                  </a:lnTo>
                  <a:lnTo>
                    <a:pt x="295" y="1196"/>
                  </a:lnTo>
                  <a:lnTo>
                    <a:pt x="287" y="1196"/>
                  </a:lnTo>
                  <a:lnTo>
                    <a:pt x="278" y="1196"/>
                  </a:lnTo>
                  <a:lnTo>
                    <a:pt x="270" y="1196"/>
                  </a:lnTo>
                  <a:lnTo>
                    <a:pt x="262" y="1196"/>
                  </a:lnTo>
                  <a:lnTo>
                    <a:pt x="254" y="1197"/>
                  </a:lnTo>
                  <a:lnTo>
                    <a:pt x="246" y="1197"/>
                  </a:lnTo>
                  <a:lnTo>
                    <a:pt x="237" y="1197"/>
                  </a:lnTo>
                  <a:lnTo>
                    <a:pt x="229" y="1197"/>
                  </a:lnTo>
                  <a:lnTo>
                    <a:pt x="221" y="1197"/>
                  </a:lnTo>
                  <a:lnTo>
                    <a:pt x="213" y="1198"/>
                  </a:lnTo>
                  <a:lnTo>
                    <a:pt x="205" y="1198"/>
                  </a:lnTo>
                  <a:lnTo>
                    <a:pt x="196" y="1198"/>
                  </a:lnTo>
                  <a:lnTo>
                    <a:pt x="188" y="1198"/>
                  </a:lnTo>
                  <a:lnTo>
                    <a:pt x="180" y="1198"/>
                  </a:lnTo>
                  <a:lnTo>
                    <a:pt x="172" y="1199"/>
                  </a:lnTo>
                  <a:lnTo>
                    <a:pt x="164" y="1199"/>
                  </a:lnTo>
                  <a:lnTo>
                    <a:pt x="157" y="1199"/>
                  </a:lnTo>
                  <a:lnTo>
                    <a:pt x="149" y="1199"/>
                  </a:lnTo>
                  <a:lnTo>
                    <a:pt x="141" y="1199"/>
                  </a:lnTo>
                  <a:lnTo>
                    <a:pt x="134" y="1199"/>
                  </a:lnTo>
                  <a:lnTo>
                    <a:pt x="126" y="1199"/>
                  </a:lnTo>
                  <a:lnTo>
                    <a:pt x="119" y="1199"/>
                  </a:lnTo>
                  <a:lnTo>
                    <a:pt x="112" y="1199"/>
                  </a:lnTo>
                  <a:lnTo>
                    <a:pt x="105" y="1199"/>
                  </a:lnTo>
                  <a:lnTo>
                    <a:pt x="98" y="1198"/>
                  </a:lnTo>
                  <a:lnTo>
                    <a:pt x="91" y="1198"/>
                  </a:lnTo>
                  <a:lnTo>
                    <a:pt x="85" y="1198"/>
                  </a:lnTo>
                  <a:lnTo>
                    <a:pt x="78" y="1197"/>
                  </a:lnTo>
                  <a:lnTo>
                    <a:pt x="72" y="1197"/>
                  </a:lnTo>
                  <a:lnTo>
                    <a:pt x="66" y="1196"/>
                  </a:lnTo>
                  <a:lnTo>
                    <a:pt x="60" y="1196"/>
                  </a:lnTo>
                  <a:lnTo>
                    <a:pt x="55" y="1195"/>
                  </a:lnTo>
                  <a:lnTo>
                    <a:pt x="50" y="1194"/>
                  </a:lnTo>
                  <a:lnTo>
                    <a:pt x="44" y="1193"/>
                  </a:lnTo>
                  <a:lnTo>
                    <a:pt x="40" y="1192"/>
                  </a:lnTo>
                  <a:lnTo>
                    <a:pt x="35" y="1191"/>
                  </a:lnTo>
                  <a:lnTo>
                    <a:pt x="31" y="1190"/>
                  </a:lnTo>
                  <a:lnTo>
                    <a:pt x="26" y="1188"/>
                  </a:lnTo>
                  <a:lnTo>
                    <a:pt x="23" y="1187"/>
                  </a:lnTo>
                  <a:lnTo>
                    <a:pt x="19" y="1185"/>
                  </a:lnTo>
                  <a:lnTo>
                    <a:pt x="16" y="1184"/>
                  </a:lnTo>
                  <a:lnTo>
                    <a:pt x="13" y="1182"/>
                  </a:lnTo>
                  <a:lnTo>
                    <a:pt x="10" y="1180"/>
                  </a:lnTo>
                  <a:lnTo>
                    <a:pt x="8" y="1178"/>
                  </a:lnTo>
                  <a:lnTo>
                    <a:pt x="6" y="1176"/>
                  </a:lnTo>
                  <a:lnTo>
                    <a:pt x="4" y="1173"/>
                  </a:lnTo>
                  <a:lnTo>
                    <a:pt x="3" y="1171"/>
                  </a:lnTo>
                  <a:lnTo>
                    <a:pt x="2" y="1168"/>
                  </a:lnTo>
                  <a:lnTo>
                    <a:pt x="1" y="1160"/>
                  </a:lnTo>
                  <a:lnTo>
                    <a:pt x="0" y="1152"/>
                  </a:lnTo>
                  <a:lnTo>
                    <a:pt x="0" y="1144"/>
                  </a:lnTo>
                  <a:lnTo>
                    <a:pt x="0" y="1136"/>
                  </a:lnTo>
                  <a:lnTo>
                    <a:pt x="1" y="1128"/>
                  </a:lnTo>
                  <a:lnTo>
                    <a:pt x="2" y="1120"/>
                  </a:lnTo>
                  <a:lnTo>
                    <a:pt x="3" y="1112"/>
                  </a:lnTo>
                  <a:lnTo>
                    <a:pt x="5" y="1104"/>
                  </a:lnTo>
                  <a:lnTo>
                    <a:pt x="7" y="1096"/>
                  </a:lnTo>
                  <a:lnTo>
                    <a:pt x="9" y="1089"/>
                  </a:lnTo>
                  <a:lnTo>
                    <a:pt x="11" y="1081"/>
                  </a:lnTo>
                  <a:lnTo>
                    <a:pt x="14" y="1074"/>
                  </a:lnTo>
                  <a:lnTo>
                    <a:pt x="17" y="1067"/>
                  </a:lnTo>
                  <a:lnTo>
                    <a:pt x="20" y="1060"/>
                  </a:lnTo>
                  <a:lnTo>
                    <a:pt x="23" y="1054"/>
                  </a:lnTo>
                  <a:lnTo>
                    <a:pt x="26" y="1048"/>
                  </a:lnTo>
                  <a:lnTo>
                    <a:pt x="30" y="1042"/>
                  </a:lnTo>
                  <a:lnTo>
                    <a:pt x="34" y="1036"/>
                  </a:lnTo>
                  <a:lnTo>
                    <a:pt x="37" y="1031"/>
                  </a:lnTo>
                  <a:lnTo>
                    <a:pt x="41" y="1026"/>
                  </a:lnTo>
                  <a:lnTo>
                    <a:pt x="45" y="1021"/>
                  </a:lnTo>
                  <a:lnTo>
                    <a:pt x="49" y="1017"/>
                  </a:lnTo>
                  <a:lnTo>
                    <a:pt x="53" y="1013"/>
                  </a:lnTo>
                  <a:lnTo>
                    <a:pt x="56" y="1010"/>
                  </a:lnTo>
                  <a:lnTo>
                    <a:pt x="60" y="1007"/>
                  </a:lnTo>
                  <a:lnTo>
                    <a:pt x="64" y="1004"/>
                  </a:lnTo>
                  <a:lnTo>
                    <a:pt x="68" y="1002"/>
                  </a:lnTo>
                  <a:lnTo>
                    <a:pt x="71" y="1001"/>
                  </a:lnTo>
                  <a:lnTo>
                    <a:pt x="77" y="997"/>
                  </a:lnTo>
                  <a:lnTo>
                    <a:pt x="83" y="994"/>
                  </a:lnTo>
                  <a:lnTo>
                    <a:pt x="90" y="991"/>
                  </a:lnTo>
                  <a:lnTo>
                    <a:pt x="96" y="988"/>
                  </a:lnTo>
                  <a:lnTo>
                    <a:pt x="102" y="985"/>
                  </a:lnTo>
                  <a:lnTo>
                    <a:pt x="109" y="982"/>
                  </a:lnTo>
                  <a:lnTo>
                    <a:pt x="116" y="979"/>
                  </a:lnTo>
                  <a:lnTo>
                    <a:pt x="123" y="977"/>
                  </a:lnTo>
                  <a:lnTo>
                    <a:pt x="130" y="975"/>
                  </a:lnTo>
                  <a:lnTo>
                    <a:pt x="137" y="973"/>
                  </a:lnTo>
                  <a:lnTo>
                    <a:pt x="144" y="971"/>
                  </a:lnTo>
                  <a:lnTo>
                    <a:pt x="152" y="969"/>
                  </a:lnTo>
                  <a:lnTo>
                    <a:pt x="159" y="967"/>
                  </a:lnTo>
                  <a:lnTo>
                    <a:pt x="166" y="966"/>
                  </a:lnTo>
                  <a:lnTo>
                    <a:pt x="174" y="964"/>
                  </a:lnTo>
                  <a:lnTo>
                    <a:pt x="181" y="963"/>
                  </a:lnTo>
                  <a:lnTo>
                    <a:pt x="189" y="962"/>
                  </a:lnTo>
                  <a:lnTo>
                    <a:pt x="196" y="961"/>
                  </a:lnTo>
                  <a:lnTo>
                    <a:pt x="204" y="959"/>
                  </a:lnTo>
                  <a:lnTo>
                    <a:pt x="212" y="958"/>
                  </a:lnTo>
                  <a:lnTo>
                    <a:pt x="219" y="957"/>
                  </a:lnTo>
                  <a:lnTo>
                    <a:pt x="227" y="956"/>
                  </a:lnTo>
                  <a:lnTo>
                    <a:pt x="234" y="955"/>
                  </a:lnTo>
                  <a:lnTo>
                    <a:pt x="242" y="954"/>
                  </a:lnTo>
                  <a:lnTo>
                    <a:pt x="249" y="953"/>
                  </a:lnTo>
                  <a:lnTo>
                    <a:pt x="256" y="952"/>
                  </a:lnTo>
                  <a:lnTo>
                    <a:pt x="264" y="951"/>
                  </a:lnTo>
                  <a:lnTo>
                    <a:pt x="271" y="950"/>
                  </a:lnTo>
                  <a:lnTo>
                    <a:pt x="278" y="949"/>
                  </a:lnTo>
                  <a:lnTo>
                    <a:pt x="285" y="948"/>
                  </a:lnTo>
                  <a:lnTo>
                    <a:pt x="292" y="947"/>
                  </a:lnTo>
                  <a:lnTo>
                    <a:pt x="299" y="946"/>
                  </a:lnTo>
                  <a:lnTo>
                    <a:pt x="305" y="945"/>
                  </a:lnTo>
                  <a:lnTo>
                    <a:pt x="312" y="944"/>
                  </a:lnTo>
                  <a:lnTo>
                    <a:pt x="318" y="942"/>
                  </a:lnTo>
                  <a:lnTo>
                    <a:pt x="324" y="941"/>
                  </a:lnTo>
                  <a:lnTo>
                    <a:pt x="330" y="939"/>
                  </a:lnTo>
                  <a:lnTo>
                    <a:pt x="336" y="938"/>
                  </a:lnTo>
                  <a:lnTo>
                    <a:pt x="341" y="936"/>
                  </a:lnTo>
                  <a:lnTo>
                    <a:pt x="347" y="934"/>
                  </a:lnTo>
                  <a:lnTo>
                    <a:pt x="352" y="932"/>
                  </a:lnTo>
                  <a:lnTo>
                    <a:pt x="357" y="930"/>
                  </a:lnTo>
                  <a:lnTo>
                    <a:pt x="362" y="927"/>
                  </a:lnTo>
                  <a:lnTo>
                    <a:pt x="366" y="925"/>
                  </a:lnTo>
                  <a:lnTo>
                    <a:pt x="370" y="922"/>
                  </a:lnTo>
                  <a:lnTo>
                    <a:pt x="374" y="919"/>
                  </a:lnTo>
                  <a:lnTo>
                    <a:pt x="369" y="912"/>
                  </a:lnTo>
                  <a:lnTo>
                    <a:pt x="363" y="904"/>
                  </a:lnTo>
                  <a:lnTo>
                    <a:pt x="359" y="896"/>
                  </a:lnTo>
                  <a:lnTo>
                    <a:pt x="354" y="889"/>
                  </a:lnTo>
                  <a:lnTo>
                    <a:pt x="350" y="881"/>
                  </a:lnTo>
                  <a:lnTo>
                    <a:pt x="346" y="874"/>
                  </a:lnTo>
                  <a:lnTo>
                    <a:pt x="343" y="866"/>
                  </a:lnTo>
                  <a:lnTo>
                    <a:pt x="339" y="859"/>
                  </a:lnTo>
                  <a:lnTo>
                    <a:pt x="336" y="852"/>
                  </a:lnTo>
                  <a:lnTo>
                    <a:pt x="334" y="844"/>
                  </a:lnTo>
                  <a:lnTo>
                    <a:pt x="331" y="837"/>
                  </a:lnTo>
                  <a:lnTo>
                    <a:pt x="329" y="830"/>
                  </a:lnTo>
                  <a:lnTo>
                    <a:pt x="327" y="823"/>
                  </a:lnTo>
                  <a:lnTo>
                    <a:pt x="326" y="816"/>
                  </a:lnTo>
                  <a:lnTo>
                    <a:pt x="325" y="809"/>
                  </a:lnTo>
                  <a:lnTo>
                    <a:pt x="324" y="803"/>
                  </a:lnTo>
                  <a:lnTo>
                    <a:pt x="323" y="796"/>
                  </a:lnTo>
                  <a:lnTo>
                    <a:pt x="322" y="789"/>
                  </a:lnTo>
                  <a:lnTo>
                    <a:pt x="322" y="783"/>
                  </a:lnTo>
                  <a:lnTo>
                    <a:pt x="322" y="776"/>
                  </a:lnTo>
                  <a:lnTo>
                    <a:pt x="322" y="770"/>
                  </a:lnTo>
                  <a:lnTo>
                    <a:pt x="322" y="764"/>
                  </a:lnTo>
                  <a:lnTo>
                    <a:pt x="323" y="758"/>
                  </a:lnTo>
                  <a:lnTo>
                    <a:pt x="324" y="752"/>
                  </a:lnTo>
                  <a:lnTo>
                    <a:pt x="325" y="746"/>
                  </a:lnTo>
                  <a:lnTo>
                    <a:pt x="326" y="740"/>
                  </a:lnTo>
                  <a:lnTo>
                    <a:pt x="327" y="734"/>
                  </a:lnTo>
                  <a:lnTo>
                    <a:pt x="329" y="729"/>
                  </a:lnTo>
                  <a:lnTo>
                    <a:pt x="331" y="723"/>
                  </a:lnTo>
                  <a:lnTo>
                    <a:pt x="333" y="718"/>
                  </a:lnTo>
                  <a:lnTo>
                    <a:pt x="335" y="712"/>
                  </a:lnTo>
                  <a:lnTo>
                    <a:pt x="337" y="707"/>
                  </a:lnTo>
                  <a:lnTo>
                    <a:pt x="339" y="702"/>
                  </a:lnTo>
                  <a:lnTo>
                    <a:pt x="342" y="697"/>
                  </a:lnTo>
                  <a:lnTo>
                    <a:pt x="345" y="692"/>
                  </a:lnTo>
                  <a:lnTo>
                    <a:pt x="347" y="688"/>
                  </a:lnTo>
                  <a:lnTo>
                    <a:pt x="350" y="683"/>
                  </a:lnTo>
                  <a:lnTo>
                    <a:pt x="353" y="679"/>
                  </a:lnTo>
                  <a:lnTo>
                    <a:pt x="357" y="675"/>
                  </a:lnTo>
                  <a:lnTo>
                    <a:pt x="360" y="670"/>
                  </a:lnTo>
                  <a:lnTo>
                    <a:pt x="363" y="666"/>
                  </a:lnTo>
                  <a:lnTo>
                    <a:pt x="367" y="663"/>
                  </a:lnTo>
                  <a:lnTo>
                    <a:pt x="370" y="659"/>
                  </a:lnTo>
                  <a:lnTo>
                    <a:pt x="374" y="655"/>
                  </a:lnTo>
                  <a:lnTo>
                    <a:pt x="378" y="652"/>
                  </a:lnTo>
                  <a:lnTo>
                    <a:pt x="382" y="649"/>
                  </a:lnTo>
                  <a:lnTo>
                    <a:pt x="385" y="645"/>
                  </a:lnTo>
                  <a:lnTo>
                    <a:pt x="389" y="642"/>
                  </a:lnTo>
                  <a:lnTo>
                    <a:pt x="393" y="640"/>
                  </a:lnTo>
                  <a:lnTo>
                    <a:pt x="397" y="637"/>
                  </a:lnTo>
                  <a:lnTo>
                    <a:pt x="402" y="635"/>
                  </a:lnTo>
                  <a:lnTo>
                    <a:pt x="406" y="632"/>
                  </a:lnTo>
                  <a:lnTo>
                    <a:pt x="410" y="630"/>
                  </a:lnTo>
                  <a:lnTo>
                    <a:pt x="414" y="628"/>
                  </a:lnTo>
                  <a:lnTo>
                    <a:pt x="418" y="626"/>
                  </a:lnTo>
                  <a:lnTo>
                    <a:pt x="422" y="625"/>
                  </a:lnTo>
                  <a:lnTo>
                    <a:pt x="427" y="623"/>
                  </a:lnTo>
                  <a:lnTo>
                    <a:pt x="431" y="622"/>
                  </a:lnTo>
                  <a:lnTo>
                    <a:pt x="435" y="621"/>
                  </a:lnTo>
                  <a:lnTo>
                    <a:pt x="441" y="623"/>
                  </a:lnTo>
                  <a:lnTo>
                    <a:pt x="446" y="627"/>
                  </a:lnTo>
                  <a:lnTo>
                    <a:pt x="451" y="630"/>
                  </a:lnTo>
                  <a:lnTo>
                    <a:pt x="456" y="634"/>
                  </a:lnTo>
                  <a:lnTo>
                    <a:pt x="460" y="638"/>
                  </a:lnTo>
                  <a:lnTo>
                    <a:pt x="465" y="643"/>
                  </a:lnTo>
                  <a:lnTo>
                    <a:pt x="469" y="648"/>
                  </a:lnTo>
                  <a:lnTo>
                    <a:pt x="473" y="653"/>
                  </a:lnTo>
                  <a:lnTo>
                    <a:pt x="477" y="659"/>
                  </a:lnTo>
                  <a:lnTo>
                    <a:pt x="481" y="664"/>
                  </a:lnTo>
                  <a:lnTo>
                    <a:pt x="484" y="670"/>
                  </a:lnTo>
                  <a:lnTo>
                    <a:pt x="488" y="676"/>
                  </a:lnTo>
                  <a:lnTo>
                    <a:pt x="491" y="683"/>
                  </a:lnTo>
                  <a:lnTo>
                    <a:pt x="495" y="689"/>
                  </a:lnTo>
                  <a:lnTo>
                    <a:pt x="498" y="695"/>
                  </a:lnTo>
                  <a:lnTo>
                    <a:pt x="501" y="702"/>
                  </a:lnTo>
                  <a:lnTo>
                    <a:pt x="504" y="709"/>
                  </a:lnTo>
                  <a:lnTo>
                    <a:pt x="508" y="715"/>
                  </a:lnTo>
                  <a:lnTo>
                    <a:pt x="511" y="722"/>
                  </a:lnTo>
                  <a:lnTo>
                    <a:pt x="514" y="729"/>
                  </a:lnTo>
                  <a:lnTo>
                    <a:pt x="517" y="736"/>
                  </a:lnTo>
                  <a:lnTo>
                    <a:pt x="520" y="742"/>
                  </a:lnTo>
                  <a:lnTo>
                    <a:pt x="524" y="749"/>
                  </a:lnTo>
                  <a:lnTo>
                    <a:pt x="527" y="755"/>
                  </a:lnTo>
                  <a:lnTo>
                    <a:pt x="530" y="762"/>
                  </a:lnTo>
                  <a:lnTo>
                    <a:pt x="534" y="768"/>
                  </a:lnTo>
                  <a:lnTo>
                    <a:pt x="538" y="774"/>
                  </a:lnTo>
                  <a:lnTo>
                    <a:pt x="544" y="771"/>
                  </a:lnTo>
                  <a:lnTo>
                    <a:pt x="550" y="768"/>
                  </a:lnTo>
                  <a:lnTo>
                    <a:pt x="556" y="765"/>
                  </a:lnTo>
                  <a:lnTo>
                    <a:pt x="562" y="762"/>
                  </a:lnTo>
                  <a:lnTo>
                    <a:pt x="568" y="758"/>
                  </a:lnTo>
                  <a:lnTo>
                    <a:pt x="574" y="755"/>
                  </a:lnTo>
                  <a:lnTo>
                    <a:pt x="580" y="752"/>
                  </a:lnTo>
                  <a:lnTo>
                    <a:pt x="586" y="749"/>
                  </a:lnTo>
                  <a:lnTo>
                    <a:pt x="592" y="746"/>
                  </a:lnTo>
                  <a:lnTo>
                    <a:pt x="598" y="742"/>
                  </a:lnTo>
                  <a:lnTo>
                    <a:pt x="604" y="739"/>
                  </a:lnTo>
                  <a:lnTo>
                    <a:pt x="610" y="736"/>
                  </a:lnTo>
                  <a:lnTo>
                    <a:pt x="616" y="732"/>
                  </a:lnTo>
                  <a:lnTo>
                    <a:pt x="621" y="729"/>
                  </a:lnTo>
                  <a:lnTo>
                    <a:pt x="627" y="725"/>
                  </a:lnTo>
                  <a:lnTo>
                    <a:pt x="633" y="722"/>
                  </a:lnTo>
                  <a:lnTo>
                    <a:pt x="638" y="718"/>
                  </a:lnTo>
                  <a:lnTo>
                    <a:pt x="644" y="715"/>
                  </a:lnTo>
                  <a:lnTo>
                    <a:pt x="650" y="711"/>
                  </a:lnTo>
                  <a:lnTo>
                    <a:pt x="655" y="707"/>
                  </a:lnTo>
                  <a:lnTo>
                    <a:pt x="661" y="704"/>
                  </a:lnTo>
                  <a:lnTo>
                    <a:pt x="666" y="700"/>
                  </a:lnTo>
                  <a:lnTo>
                    <a:pt x="672" y="696"/>
                  </a:lnTo>
                  <a:lnTo>
                    <a:pt x="677" y="692"/>
                  </a:lnTo>
                  <a:lnTo>
                    <a:pt x="682" y="688"/>
                  </a:lnTo>
                  <a:lnTo>
                    <a:pt x="688" y="684"/>
                  </a:lnTo>
                  <a:lnTo>
                    <a:pt x="693" y="680"/>
                  </a:lnTo>
                  <a:lnTo>
                    <a:pt x="698" y="676"/>
                  </a:lnTo>
                  <a:lnTo>
                    <a:pt x="704" y="672"/>
                  </a:lnTo>
                  <a:lnTo>
                    <a:pt x="709" y="668"/>
                  </a:lnTo>
                  <a:lnTo>
                    <a:pt x="714" y="664"/>
                  </a:lnTo>
                  <a:lnTo>
                    <a:pt x="719" y="659"/>
                  </a:lnTo>
                  <a:lnTo>
                    <a:pt x="724" y="655"/>
                  </a:lnTo>
                  <a:lnTo>
                    <a:pt x="729" y="650"/>
                  </a:lnTo>
                  <a:lnTo>
                    <a:pt x="735" y="646"/>
                  </a:lnTo>
                  <a:lnTo>
                    <a:pt x="740" y="641"/>
                  </a:lnTo>
                  <a:lnTo>
                    <a:pt x="745" y="637"/>
                  </a:lnTo>
                  <a:lnTo>
                    <a:pt x="750" y="632"/>
                  </a:lnTo>
                  <a:lnTo>
                    <a:pt x="755" y="627"/>
                  </a:lnTo>
                  <a:lnTo>
                    <a:pt x="759" y="622"/>
                  </a:lnTo>
                  <a:lnTo>
                    <a:pt x="764" y="617"/>
                  </a:lnTo>
                  <a:lnTo>
                    <a:pt x="769" y="612"/>
                  </a:lnTo>
                  <a:lnTo>
                    <a:pt x="774" y="607"/>
                  </a:lnTo>
                  <a:lnTo>
                    <a:pt x="779" y="602"/>
                  </a:lnTo>
                  <a:lnTo>
                    <a:pt x="784" y="597"/>
                  </a:lnTo>
                  <a:lnTo>
                    <a:pt x="789" y="592"/>
                  </a:lnTo>
                  <a:lnTo>
                    <a:pt x="793" y="586"/>
                  </a:lnTo>
                  <a:lnTo>
                    <a:pt x="798" y="581"/>
                  </a:lnTo>
                  <a:lnTo>
                    <a:pt x="803" y="575"/>
                  </a:lnTo>
                  <a:lnTo>
                    <a:pt x="807" y="570"/>
                  </a:lnTo>
                  <a:lnTo>
                    <a:pt x="812" y="564"/>
                  </a:lnTo>
                  <a:lnTo>
                    <a:pt x="817" y="558"/>
                  </a:lnTo>
                  <a:lnTo>
                    <a:pt x="821" y="552"/>
                  </a:lnTo>
                  <a:lnTo>
                    <a:pt x="826" y="546"/>
                  </a:lnTo>
                  <a:lnTo>
                    <a:pt x="830" y="540"/>
                  </a:lnTo>
                  <a:lnTo>
                    <a:pt x="835" y="534"/>
                  </a:lnTo>
                  <a:lnTo>
                    <a:pt x="839" y="528"/>
                  </a:lnTo>
                  <a:lnTo>
                    <a:pt x="844" y="522"/>
                  </a:lnTo>
                  <a:lnTo>
                    <a:pt x="848" y="515"/>
                  </a:lnTo>
                  <a:lnTo>
                    <a:pt x="853" y="509"/>
                  </a:lnTo>
                  <a:lnTo>
                    <a:pt x="857" y="502"/>
                  </a:lnTo>
                  <a:lnTo>
                    <a:pt x="861" y="495"/>
                  </a:lnTo>
                  <a:lnTo>
                    <a:pt x="866" y="489"/>
                  </a:lnTo>
                  <a:lnTo>
                    <a:pt x="870" y="482"/>
                  </a:lnTo>
                  <a:lnTo>
                    <a:pt x="875" y="475"/>
                  </a:lnTo>
                  <a:lnTo>
                    <a:pt x="879" y="468"/>
                  </a:lnTo>
                  <a:lnTo>
                    <a:pt x="882" y="458"/>
                  </a:lnTo>
                  <a:lnTo>
                    <a:pt x="885" y="448"/>
                  </a:lnTo>
                  <a:lnTo>
                    <a:pt x="889" y="439"/>
                  </a:lnTo>
                  <a:lnTo>
                    <a:pt x="892" y="429"/>
                  </a:lnTo>
                  <a:lnTo>
                    <a:pt x="895" y="419"/>
                  </a:lnTo>
                  <a:lnTo>
                    <a:pt x="897" y="410"/>
                  </a:lnTo>
                  <a:lnTo>
                    <a:pt x="900" y="400"/>
                  </a:lnTo>
                  <a:lnTo>
                    <a:pt x="903" y="391"/>
                  </a:lnTo>
                  <a:lnTo>
                    <a:pt x="906" y="381"/>
                  </a:lnTo>
                  <a:lnTo>
                    <a:pt x="908" y="372"/>
                  </a:lnTo>
                  <a:lnTo>
                    <a:pt x="911" y="362"/>
                  </a:lnTo>
                  <a:lnTo>
                    <a:pt x="913" y="353"/>
                  </a:lnTo>
                  <a:lnTo>
                    <a:pt x="915" y="344"/>
                  </a:lnTo>
                  <a:lnTo>
                    <a:pt x="918" y="334"/>
                  </a:lnTo>
                  <a:lnTo>
                    <a:pt x="920" y="325"/>
                  </a:lnTo>
                  <a:lnTo>
                    <a:pt x="922" y="316"/>
                  </a:lnTo>
                  <a:lnTo>
                    <a:pt x="924" y="307"/>
                  </a:lnTo>
                  <a:lnTo>
                    <a:pt x="926" y="298"/>
                  </a:lnTo>
                  <a:lnTo>
                    <a:pt x="928" y="289"/>
                  </a:lnTo>
                  <a:lnTo>
                    <a:pt x="930" y="280"/>
                  </a:lnTo>
                  <a:lnTo>
                    <a:pt x="932" y="272"/>
                  </a:lnTo>
                  <a:lnTo>
                    <a:pt x="933" y="263"/>
                  </a:lnTo>
                  <a:lnTo>
                    <a:pt x="935" y="254"/>
                  </a:lnTo>
                  <a:lnTo>
                    <a:pt x="937" y="246"/>
                  </a:lnTo>
                  <a:lnTo>
                    <a:pt x="938" y="238"/>
                  </a:lnTo>
                  <a:lnTo>
                    <a:pt x="940" y="230"/>
                  </a:lnTo>
                  <a:lnTo>
                    <a:pt x="941" y="221"/>
                  </a:lnTo>
                  <a:lnTo>
                    <a:pt x="943" y="213"/>
                  </a:lnTo>
                  <a:lnTo>
                    <a:pt x="944" y="206"/>
                  </a:lnTo>
                  <a:lnTo>
                    <a:pt x="946" y="198"/>
                  </a:lnTo>
                  <a:lnTo>
                    <a:pt x="947" y="190"/>
                  </a:lnTo>
                  <a:lnTo>
                    <a:pt x="948" y="183"/>
                  </a:lnTo>
                  <a:lnTo>
                    <a:pt x="950" y="175"/>
                  </a:lnTo>
                  <a:lnTo>
                    <a:pt x="951" y="168"/>
                  </a:lnTo>
                  <a:lnTo>
                    <a:pt x="952" y="161"/>
                  </a:lnTo>
                  <a:lnTo>
                    <a:pt x="954" y="154"/>
                  </a:lnTo>
                  <a:lnTo>
                    <a:pt x="955" y="148"/>
                  </a:lnTo>
                  <a:lnTo>
                    <a:pt x="956" y="141"/>
                  </a:lnTo>
                  <a:lnTo>
                    <a:pt x="957" y="135"/>
                  </a:lnTo>
                  <a:lnTo>
                    <a:pt x="958" y="128"/>
                  </a:lnTo>
                  <a:lnTo>
                    <a:pt x="959" y="122"/>
                  </a:lnTo>
                  <a:lnTo>
                    <a:pt x="960" y="116"/>
                  </a:lnTo>
                  <a:lnTo>
                    <a:pt x="962" y="111"/>
                  </a:lnTo>
                  <a:lnTo>
                    <a:pt x="963" y="105"/>
                  </a:lnTo>
                  <a:lnTo>
                    <a:pt x="964" y="100"/>
                  </a:lnTo>
                  <a:lnTo>
                    <a:pt x="965" y="94"/>
                  </a:lnTo>
                  <a:lnTo>
                    <a:pt x="966" y="89"/>
                  </a:lnTo>
                  <a:lnTo>
                    <a:pt x="967" y="85"/>
                  </a:lnTo>
                  <a:lnTo>
                    <a:pt x="968" y="80"/>
                  </a:lnTo>
                  <a:lnTo>
                    <a:pt x="969" y="76"/>
                  </a:lnTo>
                  <a:lnTo>
                    <a:pt x="970" y="72"/>
                  </a:lnTo>
                  <a:lnTo>
                    <a:pt x="971" y="68"/>
                  </a:lnTo>
                  <a:lnTo>
                    <a:pt x="973" y="64"/>
                  </a:lnTo>
                  <a:lnTo>
                    <a:pt x="974" y="60"/>
                  </a:lnTo>
                  <a:lnTo>
                    <a:pt x="975" y="57"/>
                  </a:lnTo>
                  <a:lnTo>
                    <a:pt x="976" y="54"/>
                  </a:lnTo>
                  <a:lnTo>
                    <a:pt x="977" y="51"/>
                  </a:lnTo>
                  <a:lnTo>
                    <a:pt x="978" y="49"/>
                  </a:lnTo>
                  <a:lnTo>
                    <a:pt x="980" y="46"/>
                  </a:lnTo>
                  <a:lnTo>
                    <a:pt x="981" y="44"/>
                  </a:lnTo>
                  <a:lnTo>
                    <a:pt x="982" y="43"/>
                  </a:lnTo>
                  <a:lnTo>
                    <a:pt x="983" y="41"/>
                  </a:lnTo>
                  <a:lnTo>
                    <a:pt x="988" y="34"/>
                  </a:lnTo>
                  <a:lnTo>
                    <a:pt x="993" y="28"/>
                  </a:lnTo>
                  <a:lnTo>
                    <a:pt x="998" y="23"/>
                  </a:lnTo>
                  <a:lnTo>
                    <a:pt x="1004" y="19"/>
                  </a:lnTo>
                  <a:lnTo>
                    <a:pt x="1010" y="15"/>
                  </a:lnTo>
                  <a:lnTo>
                    <a:pt x="1016" y="12"/>
                  </a:lnTo>
                  <a:lnTo>
                    <a:pt x="1022" y="9"/>
                  </a:lnTo>
                  <a:lnTo>
                    <a:pt x="1028" y="7"/>
                  </a:lnTo>
                  <a:lnTo>
                    <a:pt x="1035" y="5"/>
                  </a:lnTo>
                  <a:lnTo>
                    <a:pt x="1041" y="4"/>
                  </a:lnTo>
                  <a:lnTo>
                    <a:pt x="1048" y="3"/>
                  </a:lnTo>
                  <a:lnTo>
                    <a:pt x="1055" y="2"/>
                  </a:lnTo>
                  <a:lnTo>
                    <a:pt x="1061" y="2"/>
                  </a:lnTo>
                  <a:lnTo>
                    <a:pt x="1068" y="1"/>
                  </a:lnTo>
                  <a:lnTo>
                    <a:pt x="1075" y="1"/>
                  </a:lnTo>
                  <a:lnTo>
                    <a:pt x="1081" y="0"/>
                  </a:lnTo>
                  <a:lnTo>
                    <a:pt x="1087" y="0"/>
                  </a:lnTo>
                  <a:lnTo>
                    <a:pt x="1100" y="0"/>
                  </a:lnTo>
                  <a:lnTo>
                    <a:pt x="1112" y="1"/>
                  </a:lnTo>
                  <a:lnTo>
                    <a:pt x="1123" y="2"/>
                  </a:lnTo>
                  <a:lnTo>
                    <a:pt x="1133" y="4"/>
                  </a:lnTo>
                  <a:lnTo>
                    <a:pt x="1142" y="6"/>
                  </a:lnTo>
                  <a:lnTo>
                    <a:pt x="1150" y="8"/>
                  </a:lnTo>
                  <a:lnTo>
                    <a:pt x="1157" y="11"/>
                  </a:lnTo>
                  <a:lnTo>
                    <a:pt x="1163" y="14"/>
                  </a:lnTo>
                  <a:lnTo>
                    <a:pt x="1169" y="17"/>
                  </a:lnTo>
                  <a:lnTo>
                    <a:pt x="1174" y="21"/>
                  </a:lnTo>
                  <a:lnTo>
                    <a:pt x="1178" y="24"/>
                  </a:lnTo>
                  <a:lnTo>
                    <a:pt x="1182" y="28"/>
                  </a:lnTo>
                  <a:lnTo>
                    <a:pt x="1185" y="32"/>
                  </a:lnTo>
                  <a:lnTo>
                    <a:pt x="1188" y="35"/>
                  </a:lnTo>
                  <a:lnTo>
                    <a:pt x="1190" y="39"/>
                  </a:lnTo>
                  <a:lnTo>
                    <a:pt x="1192" y="42"/>
                  </a:lnTo>
                  <a:lnTo>
                    <a:pt x="1194" y="46"/>
                  </a:lnTo>
                  <a:lnTo>
                    <a:pt x="1196" y="52"/>
                  </a:lnTo>
                  <a:lnTo>
                    <a:pt x="1198" y="58"/>
                  </a:lnTo>
                  <a:lnTo>
                    <a:pt x="1200" y="65"/>
                  </a:lnTo>
                  <a:lnTo>
                    <a:pt x="1201" y="71"/>
                  </a:lnTo>
                  <a:lnTo>
                    <a:pt x="1203" y="78"/>
                  </a:lnTo>
                  <a:lnTo>
                    <a:pt x="1205" y="84"/>
                  </a:lnTo>
                  <a:lnTo>
                    <a:pt x="1206" y="91"/>
                  </a:lnTo>
                  <a:lnTo>
                    <a:pt x="1208" y="97"/>
                  </a:lnTo>
                  <a:lnTo>
                    <a:pt x="1209" y="104"/>
                  </a:lnTo>
                  <a:lnTo>
                    <a:pt x="1211" y="110"/>
                  </a:lnTo>
                  <a:lnTo>
                    <a:pt x="1213" y="117"/>
                  </a:lnTo>
                  <a:lnTo>
                    <a:pt x="1214" y="124"/>
                  </a:lnTo>
                  <a:lnTo>
                    <a:pt x="1216" y="130"/>
                  </a:lnTo>
                  <a:lnTo>
                    <a:pt x="1217" y="137"/>
                  </a:lnTo>
                  <a:lnTo>
                    <a:pt x="1219" y="144"/>
                  </a:lnTo>
                  <a:lnTo>
                    <a:pt x="1220" y="151"/>
                  </a:lnTo>
                  <a:lnTo>
                    <a:pt x="1221" y="157"/>
                  </a:lnTo>
                  <a:lnTo>
                    <a:pt x="1223" y="164"/>
                  </a:lnTo>
                  <a:lnTo>
                    <a:pt x="1224" y="171"/>
                  </a:lnTo>
                  <a:lnTo>
                    <a:pt x="1226" y="178"/>
                  </a:lnTo>
                  <a:lnTo>
                    <a:pt x="1227" y="185"/>
                  </a:lnTo>
                  <a:lnTo>
                    <a:pt x="1229" y="192"/>
                  </a:lnTo>
                  <a:lnTo>
                    <a:pt x="1230" y="199"/>
                  </a:lnTo>
                  <a:lnTo>
                    <a:pt x="1232" y="206"/>
                  </a:lnTo>
                  <a:lnTo>
                    <a:pt x="1233" y="213"/>
                  </a:lnTo>
                  <a:lnTo>
                    <a:pt x="1235" y="220"/>
                  </a:lnTo>
                  <a:lnTo>
                    <a:pt x="1236" y="227"/>
                  </a:lnTo>
                  <a:lnTo>
                    <a:pt x="1237" y="234"/>
                  </a:lnTo>
                  <a:lnTo>
                    <a:pt x="1239" y="242"/>
                  </a:lnTo>
                  <a:lnTo>
                    <a:pt x="1240" y="249"/>
                  </a:lnTo>
                  <a:lnTo>
                    <a:pt x="1242" y="256"/>
                  </a:lnTo>
                  <a:lnTo>
                    <a:pt x="1243" y="263"/>
                  </a:lnTo>
                  <a:lnTo>
                    <a:pt x="1245" y="270"/>
                  </a:lnTo>
                  <a:lnTo>
                    <a:pt x="1247" y="277"/>
                  </a:lnTo>
                  <a:lnTo>
                    <a:pt x="1248" y="285"/>
                  </a:lnTo>
                  <a:lnTo>
                    <a:pt x="1250" y="292"/>
                  </a:lnTo>
                  <a:lnTo>
                    <a:pt x="1251" y="299"/>
                  </a:lnTo>
                  <a:lnTo>
                    <a:pt x="1253" y="306"/>
                  </a:lnTo>
                  <a:lnTo>
                    <a:pt x="1255" y="314"/>
                  </a:lnTo>
                  <a:lnTo>
                    <a:pt x="1256" y="321"/>
                  </a:lnTo>
                  <a:lnTo>
                    <a:pt x="1258" y="328"/>
                  </a:lnTo>
                  <a:lnTo>
                    <a:pt x="1260" y="335"/>
                  </a:lnTo>
                  <a:lnTo>
                    <a:pt x="1262" y="343"/>
                  </a:lnTo>
                  <a:lnTo>
                    <a:pt x="1263" y="350"/>
                  </a:lnTo>
                  <a:lnTo>
                    <a:pt x="1265" y="357"/>
                  </a:lnTo>
                  <a:lnTo>
                    <a:pt x="1267" y="365"/>
                  </a:lnTo>
                  <a:lnTo>
                    <a:pt x="1269" y="372"/>
                  </a:lnTo>
                  <a:lnTo>
                    <a:pt x="1271" y="379"/>
                  </a:lnTo>
                  <a:lnTo>
                    <a:pt x="1273" y="386"/>
                  </a:lnTo>
                  <a:lnTo>
                    <a:pt x="1275" y="394"/>
                  </a:lnTo>
                  <a:lnTo>
                    <a:pt x="1277" y="401"/>
                  </a:lnTo>
                  <a:lnTo>
                    <a:pt x="1279" y="408"/>
                  </a:lnTo>
                  <a:lnTo>
                    <a:pt x="1281" y="416"/>
                  </a:lnTo>
                  <a:lnTo>
                    <a:pt x="1283" y="423"/>
                  </a:lnTo>
                  <a:lnTo>
                    <a:pt x="1286" y="430"/>
                  </a:lnTo>
                  <a:lnTo>
                    <a:pt x="1288" y="437"/>
                  </a:lnTo>
                  <a:lnTo>
                    <a:pt x="1290" y="445"/>
                  </a:lnTo>
                  <a:lnTo>
                    <a:pt x="1293" y="452"/>
                  </a:lnTo>
                  <a:lnTo>
                    <a:pt x="1296" y="459"/>
                  </a:lnTo>
                  <a:lnTo>
                    <a:pt x="1299" y="467"/>
                  </a:lnTo>
                  <a:lnTo>
                    <a:pt x="1303" y="474"/>
                  </a:lnTo>
                  <a:lnTo>
                    <a:pt x="1306" y="481"/>
                  </a:lnTo>
                  <a:lnTo>
                    <a:pt x="1309" y="488"/>
                  </a:lnTo>
                  <a:lnTo>
                    <a:pt x="1313" y="495"/>
                  </a:lnTo>
                  <a:lnTo>
                    <a:pt x="1317" y="502"/>
                  </a:lnTo>
                  <a:lnTo>
                    <a:pt x="1321" y="508"/>
                  </a:lnTo>
                  <a:lnTo>
                    <a:pt x="1324" y="515"/>
                  </a:lnTo>
                  <a:lnTo>
                    <a:pt x="1328" y="521"/>
                  </a:lnTo>
                  <a:lnTo>
                    <a:pt x="1332" y="528"/>
                  </a:lnTo>
                  <a:lnTo>
                    <a:pt x="1336" y="534"/>
                  </a:lnTo>
                  <a:lnTo>
                    <a:pt x="1340" y="540"/>
                  </a:lnTo>
                  <a:lnTo>
                    <a:pt x="1345" y="546"/>
                  </a:lnTo>
                  <a:lnTo>
                    <a:pt x="1349" y="552"/>
                  </a:lnTo>
                  <a:lnTo>
                    <a:pt x="1353" y="558"/>
                  </a:lnTo>
                  <a:lnTo>
                    <a:pt x="1358" y="564"/>
                  </a:lnTo>
                  <a:lnTo>
                    <a:pt x="1362" y="569"/>
                  </a:lnTo>
                  <a:lnTo>
                    <a:pt x="1367" y="575"/>
                  </a:lnTo>
                  <a:lnTo>
                    <a:pt x="1371" y="580"/>
                  </a:lnTo>
                  <a:lnTo>
                    <a:pt x="1376" y="586"/>
                  </a:lnTo>
                  <a:lnTo>
                    <a:pt x="1381" y="591"/>
                  </a:lnTo>
                  <a:lnTo>
                    <a:pt x="1386" y="596"/>
                  </a:lnTo>
                  <a:lnTo>
                    <a:pt x="1390" y="601"/>
                  </a:lnTo>
                  <a:lnTo>
                    <a:pt x="1395" y="607"/>
                  </a:lnTo>
                  <a:lnTo>
                    <a:pt x="1400" y="612"/>
                  </a:lnTo>
                  <a:lnTo>
                    <a:pt x="1405" y="617"/>
                  </a:lnTo>
                  <a:lnTo>
                    <a:pt x="1410" y="621"/>
                  </a:lnTo>
                  <a:lnTo>
                    <a:pt x="1415" y="626"/>
                  </a:lnTo>
                  <a:lnTo>
                    <a:pt x="1420" y="631"/>
                  </a:lnTo>
                  <a:lnTo>
                    <a:pt x="1426" y="635"/>
                  </a:lnTo>
                  <a:lnTo>
                    <a:pt x="1431" y="640"/>
                  </a:lnTo>
                  <a:lnTo>
                    <a:pt x="1436" y="645"/>
                  </a:lnTo>
                  <a:lnTo>
                    <a:pt x="1441" y="649"/>
                  </a:lnTo>
                  <a:lnTo>
                    <a:pt x="1447" y="653"/>
                  </a:lnTo>
                  <a:lnTo>
                    <a:pt x="1452" y="658"/>
                  </a:lnTo>
                  <a:lnTo>
                    <a:pt x="1458" y="662"/>
                  </a:lnTo>
                  <a:lnTo>
                    <a:pt x="1463" y="666"/>
                  </a:lnTo>
                  <a:lnTo>
                    <a:pt x="1468" y="670"/>
                  </a:lnTo>
                  <a:lnTo>
                    <a:pt x="1474" y="674"/>
                  </a:lnTo>
                  <a:lnTo>
                    <a:pt x="1479" y="678"/>
                  </a:lnTo>
                  <a:lnTo>
                    <a:pt x="1485" y="682"/>
                  </a:lnTo>
                  <a:lnTo>
                    <a:pt x="1491" y="686"/>
                  </a:lnTo>
                  <a:lnTo>
                    <a:pt x="1496" y="690"/>
                  </a:lnTo>
                  <a:lnTo>
                    <a:pt x="1502" y="694"/>
                  </a:lnTo>
                  <a:lnTo>
                    <a:pt x="1507" y="698"/>
                  </a:lnTo>
                  <a:lnTo>
                    <a:pt x="1513" y="701"/>
                  </a:lnTo>
                  <a:lnTo>
                    <a:pt x="1519" y="705"/>
                  </a:lnTo>
                  <a:lnTo>
                    <a:pt x="1524" y="709"/>
                  </a:lnTo>
                  <a:lnTo>
                    <a:pt x="1530" y="712"/>
                  </a:lnTo>
                  <a:lnTo>
                    <a:pt x="1536" y="716"/>
                  </a:lnTo>
                  <a:lnTo>
                    <a:pt x="1541" y="719"/>
                  </a:lnTo>
                  <a:lnTo>
                    <a:pt x="1547" y="723"/>
                  </a:lnTo>
                  <a:lnTo>
                    <a:pt x="1553" y="726"/>
                  </a:lnTo>
                  <a:lnTo>
                    <a:pt x="1559" y="730"/>
                  </a:lnTo>
                  <a:lnTo>
                    <a:pt x="1564" y="733"/>
                  </a:lnTo>
                  <a:lnTo>
                    <a:pt x="1570" y="737"/>
                  </a:lnTo>
                  <a:lnTo>
                    <a:pt x="1576" y="740"/>
                  </a:lnTo>
                  <a:lnTo>
                    <a:pt x="1582" y="743"/>
                  </a:lnTo>
                  <a:lnTo>
                    <a:pt x="1587" y="746"/>
                  </a:lnTo>
                  <a:lnTo>
                    <a:pt x="1593" y="750"/>
                  </a:lnTo>
                  <a:lnTo>
                    <a:pt x="1599" y="753"/>
                  </a:lnTo>
                  <a:lnTo>
                    <a:pt x="1604" y="756"/>
                  </a:lnTo>
                  <a:lnTo>
                    <a:pt x="1610" y="759"/>
                  </a:lnTo>
                  <a:lnTo>
                    <a:pt x="1616" y="763"/>
                  </a:lnTo>
                  <a:lnTo>
                    <a:pt x="1621" y="766"/>
                  </a:lnTo>
                  <a:lnTo>
                    <a:pt x="1627" y="769"/>
                  </a:lnTo>
                  <a:lnTo>
                    <a:pt x="1633" y="772"/>
                  </a:lnTo>
                  <a:lnTo>
                    <a:pt x="1638" y="775"/>
                  </a:lnTo>
                  <a:lnTo>
                    <a:pt x="1641" y="769"/>
                  </a:lnTo>
                  <a:lnTo>
                    <a:pt x="1644" y="763"/>
                  </a:lnTo>
                  <a:lnTo>
                    <a:pt x="1647" y="757"/>
                  </a:lnTo>
                  <a:lnTo>
                    <a:pt x="1650" y="750"/>
                  </a:lnTo>
                  <a:lnTo>
                    <a:pt x="1653" y="743"/>
                  </a:lnTo>
                  <a:lnTo>
                    <a:pt x="1656" y="736"/>
                  </a:lnTo>
                  <a:lnTo>
                    <a:pt x="1660" y="729"/>
                  </a:lnTo>
                  <a:lnTo>
                    <a:pt x="1663" y="722"/>
                  </a:lnTo>
                  <a:lnTo>
                    <a:pt x="1666" y="715"/>
                  </a:lnTo>
                  <a:lnTo>
                    <a:pt x="1669" y="708"/>
                  </a:lnTo>
                  <a:lnTo>
                    <a:pt x="1673" y="701"/>
                  </a:lnTo>
                  <a:lnTo>
                    <a:pt x="1676" y="694"/>
                  </a:lnTo>
                  <a:lnTo>
                    <a:pt x="1680" y="687"/>
                  </a:lnTo>
                  <a:lnTo>
                    <a:pt x="1684" y="680"/>
                  </a:lnTo>
                  <a:lnTo>
                    <a:pt x="1687" y="674"/>
                  </a:lnTo>
                  <a:lnTo>
                    <a:pt x="1691" y="667"/>
                  </a:lnTo>
                  <a:lnTo>
                    <a:pt x="1695" y="661"/>
                  </a:lnTo>
                  <a:lnTo>
                    <a:pt x="1699" y="655"/>
                  </a:lnTo>
                  <a:lnTo>
                    <a:pt x="1703" y="650"/>
                  </a:lnTo>
                  <a:lnTo>
                    <a:pt x="1707" y="645"/>
                  </a:lnTo>
                  <a:lnTo>
                    <a:pt x="1711" y="640"/>
                  </a:lnTo>
                  <a:lnTo>
                    <a:pt x="1715" y="635"/>
                  </a:lnTo>
                  <a:lnTo>
                    <a:pt x="1720" y="631"/>
                  </a:lnTo>
                  <a:lnTo>
                    <a:pt x="1724" y="628"/>
                  </a:lnTo>
                  <a:lnTo>
                    <a:pt x="1729" y="625"/>
                  </a:lnTo>
                  <a:lnTo>
                    <a:pt x="1734" y="623"/>
                  </a:lnTo>
                  <a:lnTo>
                    <a:pt x="1739" y="621"/>
                  </a:lnTo>
                  <a:lnTo>
                    <a:pt x="1744" y="622"/>
                  </a:lnTo>
                  <a:lnTo>
                    <a:pt x="1749" y="623"/>
                  </a:lnTo>
                  <a:lnTo>
                    <a:pt x="1754" y="624"/>
                  </a:lnTo>
                  <a:lnTo>
                    <a:pt x="1759" y="626"/>
                  </a:lnTo>
                  <a:lnTo>
                    <a:pt x="1764" y="628"/>
                  </a:lnTo>
                  <a:lnTo>
                    <a:pt x="1769" y="631"/>
                  </a:lnTo>
                  <a:lnTo>
                    <a:pt x="1774" y="633"/>
                  </a:lnTo>
                  <a:lnTo>
                    <a:pt x="1780" y="636"/>
                  </a:lnTo>
                  <a:lnTo>
                    <a:pt x="1785" y="640"/>
                  </a:lnTo>
                  <a:lnTo>
                    <a:pt x="1790" y="644"/>
                  </a:lnTo>
                  <a:lnTo>
                    <a:pt x="1795" y="648"/>
                  </a:lnTo>
                  <a:lnTo>
                    <a:pt x="1800" y="652"/>
                  </a:lnTo>
                  <a:lnTo>
                    <a:pt x="1805" y="657"/>
                  </a:lnTo>
                  <a:lnTo>
                    <a:pt x="1810" y="662"/>
                  </a:lnTo>
                  <a:lnTo>
                    <a:pt x="1814" y="667"/>
                  </a:lnTo>
                  <a:lnTo>
                    <a:pt x="1819" y="673"/>
                  </a:lnTo>
                  <a:lnTo>
                    <a:pt x="1823" y="679"/>
                  </a:lnTo>
                  <a:lnTo>
                    <a:pt x="1828" y="685"/>
                  </a:lnTo>
                  <a:lnTo>
                    <a:pt x="1832" y="691"/>
                  </a:lnTo>
                  <a:lnTo>
                    <a:pt x="1835" y="698"/>
                  </a:lnTo>
                  <a:lnTo>
                    <a:pt x="1839" y="705"/>
                  </a:lnTo>
                  <a:lnTo>
                    <a:pt x="1842" y="713"/>
                  </a:lnTo>
                  <a:lnTo>
                    <a:pt x="1845" y="721"/>
                  </a:lnTo>
                  <a:lnTo>
                    <a:pt x="1848" y="729"/>
                  </a:lnTo>
                  <a:lnTo>
                    <a:pt x="1850" y="737"/>
                  </a:lnTo>
                  <a:lnTo>
                    <a:pt x="1852" y="746"/>
                  </a:lnTo>
                  <a:lnTo>
                    <a:pt x="1854" y="755"/>
                  </a:lnTo>
                  <a:lnTo>
                    <a:pt x="1854" y="764"/>
                  </a:lnTo>
                  <a:lnTo>
                    <a:pt x="1854" y="773"/>
                  </a:lnTo>
                  <a:lnTo>
                    <a:pt x="1854" y="782"/>
                  </a:lnTo>
                  <a:lnTo>
                    <a:pt x="1853" y="791"/>
                  </a:lnTo>
                  <a:lnTo>
                    <a:pt x="1852" y="800"/>
                  </a:lnTo>
                  <a:lnTo>
                    <a:pt x="1851" y="808"/>
                  </a:lnTo>
                  <a:lnTo>
                    <a:pt x="1849" y="816"/>
                  </a:lnTo>
                  <a:lnTo>
                    <a:pt x="1848" y="824"/>
                  </a:lnTo>
                  <a:lnTo>
                    <a:pt x="1846" y="832"/>
                  </a:lnTo>
                  <a:lnTo>
                    <a:pt x="1844" y="840"/>
                  </a:lnTo>
                  <a:lnTo>
                    <a:pt x="1842" y="847"/>
                  </a:lnTo>
                  <a:lnTo>
                    <a:pt x="1840" y="854"/>
                  </a:lnTo>
                  <a:lnTo>
                    <a:pt x="1838" y="861"/>
                  </a:lnTo>
                  <a:lnTo>
                    <a:pt x="1835" y="867"/>
                  </a:lnTo>
                  <a:lnTo>
                    <a:pt x="1833" y="874"/>
                  </a:lnTo>
                  <a:lnTo>
                    <a:pt x="1830" y="880"/>
                  </a:lnTo>
                  <a:lnTo>
                    <a:pt x="1827" y="886"/>
                  </a:lnTo>
                  <a:lnTo>
                    <a:pt x="1824" y="891"/>
                  </a:lnTo>
                  <a:lnTo>
                    <a:pt x="1821" y="896"/>
                  </a:lnTo>
                  <a:lnTo>
                    <a:pt x="1818" y="901"/>
                  </a:lnTo>
                  <a:lnTo>
                    <a:pt x="1815" y="905"/>
                  </a:lnTo>
                  <a:lnTo>
                    <a:pt x="1812" y="910"/>
                  </a:lnTo>
                  <a:lnTo>
                    <a:pt x="1808" y="914"/>
                  </a:lnTo>
                  <a:lnTo>
                    <a:pt x="1805" y="917"/>
                  </a:lnTo>
                  <a:lnTo>
                    <a:pt x="1802" y="920"/>
                  </a:lnTo>
                  <a:lnTo>
                    <a:pt x="1807" y="923"/>
                  </a:lnTo>
                  <a:lnTo>
                    <a:pt x="1813" y="926"/>
                  </a:lnTo>
                  <a:lnTo>
                    <a:pt x="1819" y="928"/>
                  </a:lnTo>
                  <a:lnTo>
                    <a:pt x="1825" y="931"/>
                  </a:lnTo>
                  <a:lnTo>
                    <a:pt x="1831" y="933"/>
                  </a:lnTo>
                  <a:lnTo>
                    <a:pt x="1838" y="935"/>
                  </a:lnTo>
                  <a:lnTo>
                    <a:pt x="1844" y="937"/>
                  </a:lnTo>
                  <a:lnTo>
                    <a:pt x="1850" y="939"/>
                  </a:lnTo>
                  <a:lnTo>
                    <a:pt x="1857" y="940"/>
                  </a:lnTo>
                  <a:lnTo>
                    <a:pt x="1863" y="942"/>
                  </a:lnTo>
                  <a:lnTo>
                    <a:pt x="1869" y="943"/>
                  </a:lnTo>
                  <a:lnTo>
                    <a:pt x="1876" y="945"/>
                  </a:lnTo>
                  <a:lnTo>
                    <a:pt x="1883" y="946"/>
                  </a:lnTo>
                  <a:lnTo>
                    <a:pt x="1889" y="947"/>
                  </a:lnTo>
                  <a:lnTo>
                    <a:pt x="1896" y="948"/>
                  </a:lnTo>
                  <a:lnTo>
                    <a:pt x="1903" y="949"/>
                  </a:lnTo>
                  <a:lnTo>
                    <a:pt x="1909" y="950"/>
                  </a:lnTo>
                  <a:lnTo>
                    <a:pt x="1916" y="951"/>
                  </a:lnTo>
                  <a:lnTo>
                    <a:pt x="1923" y="952"/>
                  </a:lnTo>
                  <a:lnTo>
                    <a:pt x="1930" y="953"/>
                  </a:lnTo>
                  <a:lnTo>
                    <a:pt x="1936" y="953"/>
                  </a:lnTo>
                  <a:lnTo>
                    <a:pt x="1943" y="954"/>
                  </a:lnTo>
                  <a:lnTo>
                    <a:pt x="1950" y="955"/>
                  </a:lnTo>
                  <a:lnTo>
                    <a:pt x="1957" y="956"/>
                  </a:lnTo>
                  <a:lnTo>
                    <a:pt x="1964" y="957"/>
                  </a:lnTo>
                  <a:lnTo>
                    <a:pt x="1970" y="958"/>
                  </a:lnTo>
                  <a:lnTo>
                    <a:pt x="1977" y="958"/>
                  </a:lnTo>
                  <a:lnTo>
                    <a:pt x="1984" y="959"/>
                  </a:lnTo>
                  <a:lnTo>
                    <a:pt x="1990" y="960"/>
                  </a:lnTo>
                  <a:lnTo>
                    <a:pt x="1997" y="961"/>
                  </a:lnTo>
                  <a:lnTo>
                    <a:pt x="2004" y="963"/>
                  </a:lnTo>
                  <a:lnTo>
                    <a:pt x="2010" y="964"/>
                  </a:lnTo>
                  <a:lnTo>
                    <a:pt x="2017" y="965"/>
                  </a:lnTo>
                  <a:lnTo>
                    <a:pt x="2023" y="966"/>
                  </a:lnTo>
                  <a:lnTo>
                    <a:pt x="2030" y="968"/>
                  </a:lnTo>
                  <a:lnTo>
                    <a:pt x="2036" y="969"/>
                  </a:lnTo>
                  <a:lnTo>
                    <a:pt x="2043" y="971"/>
                  </a:lnTo>
                  <a:lnTo>
                    <a:pt x="2049" y="973"/>
                  </a:lnTo>
                  <a:lnTo>
                    <a:pt x="2055" y="975"/>
                  </a:lnTo>
                  <a:lnTo>
                    <a:pt x="2061" y="977"/>
                  </a:lnTo>
                  <a:lnTo>
                    <a:pt x="2067" y="980"/>
                  </a:lnTo>
                  <a:lnTo>
                    <a:pt x="2073" y="982"/>
                  </a:lnTo>
                  <a:lnTo>
                    <a:pt x="2079" y="985"/>
                  </a:lnTo>
                  <a:lnTo>
                    <a:pt x="2085" y="988"/>
                  </a:lnTo>
                  <a:lnTo>
                    <a:pt x="2090" y="991"/>
                  </a:lnTo>
                  <a:lnTo>
                    <a:pt x="2096" y="994"/>
                  </a:lnTo>
                  <a:lnTo>
                    <a:pt x="2102" y="997"/>
                  </a:lnTo>
                  <a:lnTo>
                    <a:pt x="2107" y="1001"/>
                  </a:lnTo>
                  <a:lnTo>
                    <a:pt x="2112" y="1005"/>
                  </a:lnTo>
                  <a:lnTo>
                    <a:pt x="2117" y="1009"/>
                  </a:lnTo>
                  <a:lnTo>
                    <a:pt x="2122" y="1013"/>
                  </a:lnTo>
                  <a:lnTo>
                    <a:pt x="2127" y="1018"/>
                  </a:lnTo>
                  <a:lnTo>
                    <a:pt x="2133" y="1024"/>
                  </a:lnTo>
                  <a:lnTo>
                    <a:pt x="2138" y="1030"/>
                  </a:lnTo>
                  <a:lnTo>
                    <a:pt x="2143" y="1036"/>
                  </a:lnTo>
                  <a:lnTo>
                    <a:pt x="2147" y="1043"/>
                  </a:lnTo>
                  <a:lnTo>
                    <a:pt x="2151" y="1049"/>
                  </a:lnTo>
                  <a:lnTo>
                    <a:pt x="2154" y="1056"/>
                  </a:lnTo>
                  <a:lnTo>
                    <a:pt x="2157" y="1063"/>
                  </a:lnTo>
                  <a:lnTo>
                    <a:pt x="2160" y="1070"/>
                  </a:lnTo>
                  <a:lnTo>
                    <a:pt x="2163" y="1077"/>
                  </a:lnTo>
                  <a:lnTo>
                    <a:pt x="2165" y="1084"/>
                  </a:lnTo>
                  <a:lnTo>
                    <a:pt x="2167" y="1091"/>
                  </a:lnTo>
                  <a:lnTo>
                    <a:pt x="2168" y="1098"/>
                  </a:lnTo>
                  <a:lnTo>
                    <a:pt x="2170" y="1105"/>
                  </a:lnTo>
                  <a:lnTo>
                    <a:pt x="2171" y="1112"/>
                  </a:lnTo>
                  <a:lnTo>
                    <a:pt x="2172" y="1119"/>
                  </a:lnTo>
                  <a:lnTo>
                    <a:pt x="2173" y="1126"/>
                  </a:lnTo>
                  <a:lnTo>
                    <a:pt x="2174" y="1133"/>
                  </a:lnTo>
                  <a:lnTo>
                    <a:pt x="2175" y="1140"/>
                  </a:lnTo>
                  <a:lnTo>
                    <a:pt x="2175" y="1147"/>
                  </a:lnTo>
                  <a:lnTo>
                    <a:pt x="2176" y="1154"/>
                  </a:lnTo>
                  <a:lnTo>
                    <a:pt x="2176" y="1161"/>
                  </a:lnTo>
                  <a:lnTo>
                    <a:pt x="2177" y="1167"/>
                  </a:lnTo>
                  <a:lnTo>
                    <a:pt x="2176" y="1170"/>
                  </a:lnTo>
                  <a:lnTo>
                    <a:pt x="2175" y="1172"/>
                  </a:lnTo>
                  <a:lnTo>
                    <a:pt x="2174" y="1174"/>
                  </a:lnTo>
                  <a:lnTo>
                    <a:pt x="2172" y="1177"/>
                  </a:lnTo>
                  <a:lnTo>
                    <a:pt x="2170" y="1179"/>
                  </a:lnTo>
                  <a:lnTo>
                    <a:pt x="2168" y="1181"/>
                  </a:lnTo>
                  <a:lnTo>
                    <a:pt x="2165" y="1182"/>
                  </a:lnTo>
                  <a:lnTo>
                    <a:pt x="2162" y="1184"/>
                  </a:lnTo>
                  <a:lnTo>
                    <a:pt x="2159" y="1186"/>
                  </a:lnTo>
                  <a:lnTo>
                    <a:pt x="2156" y="1187"/>
                  </a:lnTo>
                  <a:lnTo>
                    <a:pt x="2152" y="1188"/>
                  </a:lnTo>
                  <a:lnTo>
                    <a:pt x="2148" y="1189"/>
                  </a:lnTo>
                  <a:lnTo>
                    <a:pt x="2144" y="1191"/>
                  </a:lnTo>
                  <a:lnTo>
                    <a:pt x="2139" y="1192"/>
                  </a:lnTo>
                  <a:lnTo>
                    <a:pt x="2135" y="1192"/>
                  </a:lnTo>
                  <a:lnTo>
                    <a:pt x="2130" y="1193"/>
                  </a:lnTo>
                  <a:lnTo>
                    <a:pt x="2125" y="1194"/>
                  </a:lnTo>
                  <a:lnTo>
                    <a:pt x="2120" y="1195"/>
                  </a:lnTo>
                  <a:lnTo>
                    <a:pt x="2114" y="1195"/>
                  </a:lnTo>
                  <a:lnTo>
                    <a:pt x="2109" y="1196"/>
                  </a:lnTo>
                  <a:lnTo>
                    <a:pt x="2103" y="1196"/>
                  </a:lnTo>
                  <a:lnTo>
                    <a:pt x="2097" y="1197"/>
                  </a:lnTo>
                  <a:lnTo>
                    <a:pt x="2091" y="1197"/>
                  </a:lnTo>
                  <a:lnTo>
                    <a:pt x="2084" y="1197"/>
                  </a:lnTo>
                  <a:lnTo>
                    <a:pt x="2078" y="1197"/>
                  </a:lnTo>
                  <a:lnTo>
                    <a:pt x="2071" y="1197"/>
                  </a:lnTo>
                  <a:lnTo>
                    <a:pt x="2064" y="1197"/>
                  </a:lnTo>
                  <a:lnTo>
                    <a:pt x="2058" y="1198"/>
                  </a:lnTo>
                  <a:lnTo>
                    <a:pt x="2051" y="1198"/>
                  </a:lnTo>
                  <a:lnTo>
                    <a:pt x="2043" y="1197"/>
                  </a:lnTo>
                  <a:lnTo>
                    <a:pt x="2036" y="1197"/>
                  </a:lnTo>
                  <a:lnTo>
                    <a:pt x="2029" y="1197"/>
                  </a:lnTo>
                  <a:lnTo>
                    <a:pt x="2021" y="1197"/>
                  </a:lnTo>
                  <a:lnTo>
                    <a:pt x="2014" y="1197"/>
                  </a:lnTo>
                  <a:lnTo>
                    <a:pt x="2006" y="1197"/>
                  </a:lnTo>
                  <a:lnTo>
                    <a:pt x="1998" y="1197"/>
                  </a:lnTo>
                  <a:lnTo>
                    <a:pt x="1990" y="1197"/>
                  </a:lnTo>
                  <a:lnTo>
                    <a:pt x="1982" y="1196"/>
                  </a:lnTo>
                  <a:lnTo>
                    <a:pt x="1974" y="1196"/>
                  </a:lnTo>
                  <a:lnTo>
                    <a:pt x="1966" y="1196"/>
                  </a:lnTo>
                  <a:lnTo>
                    <a:pt x="1958" y="1196"/>
                  </a:lnTo>
                  <a:lnTo>
                    <a:pt x="1950" y="1196"/>
                  </a:lnTo>
                  <a:lnTo>
                    <a:pt x="1942" y="1195"/>
                  </a:lnTo>
                  <a:lnTo>
                    <a:pt x="1934" y="1195"/>
                  </a:lnTo>
                  <a:lnTo>
                    <a:pt x="1926" y="1195"/>
                  </a:lnTo>
                  <a:lnTo>
                    <a:pt x="1918" y="1195"/>
                  </a:lnTo>
                  <a:lnTo>
                    <a:pt x="1910" y="1195"/>
                  </a:lnTo>
                  <a:lnTo>
                    <a:pt x="1901" y="1195"/>
                  </a:lnTo>
                  <a:lnTo>
                    <a:pt x="1893" y="1195"/>
                  </a:lnTo>
                  <a:lnTo>
                    <a:pt x="1885" y="1195"/>
                  </a:lnTo>
                  <a:lnTo>
                    <a:pt x="1877" y="1195"/>
                  </a:lnTo>
                  <a:lnTo>
                    <a:pt x="1869" y="1195"/>
                  </a:lnTo>
                  <a:lnTo>
                    <a:pt x="1861" y="1196"/>
                  </a:lnTo>
                  <a:lnTo>
                    <a:pt x="1853" y="1196"/>
                  </a:lnTo>
                  <a:lnTo>
                    <a:pt x="1845" y="1196"/>
                  </a:lnTo>
                  <a:lnTo>
                    <a:pt x="1837" y="1197"/>
                  </a:lnTo>
                  <a:lnTo>
                    <a:pt x="1829" y="1197"/>
                  </a:lnTo>
                  <a:lnTo>
                    <a:pt x="1821" y="1198"/>
                  </a:lnTo>
                  <a:lnTo>
                    <a:pt x="1813" y="1198"/>
                  </a:lnTo>
                  <a:lnTo>
                    <a:pt x="1806" y="1199"/>
                  </a:lnTo>
                  <a:lnTo>
                    <a:pt x="1798" y="1200"/>
                  </a:lnTo>
                  <a:lnTo>
                    <a:pt x="1791" y="1201"/>
                  </a:lnTo>
                  <a:lnTo>
                    <a:pt x="1784" y="1202"/>
                  </a:lnTo>
                  <a:lnTo>
                    <a:pt x="1776" y="1203"/>
                  </a:lnTo>
                  <a:lnTo>
                    <a:pt x="1769" y="1204"/>
                  </a:lnTo>
                  <a:lnTo>
                    <a:pt x="1762" y="1205"/>
                  </a:lnTo>
                  <a:lnTo>
                    <a:pt x="1756" y="1206"/>
                  </a:lnTo>
                  <a:lnTo>
                    <a:pt x="1749" y="1208"/>
                  </a:lnTo>
                  <a:lnTo>
                    <a:pt x="1742" y="1209"/>
                  </a:lnTo>
                  <a:lnTo>
                    <a:pt x="1736" y="1211"/>
                  </a:lnTo>
                  <a:lnTo>
                    <a:pt x="1730" y="1213"/>
                  </a:lnTo>
                  <a:lnTo>
                    <a:pt x="1723" y="1218"/>
                  </a:lnTo>
                  <a:lnTo>
                    <a:pt x="1716" y="1222"/>
                  </a:lnTo>
                  <a:lnTo>
                    <a:pt x="1711" y="1227"/>
                  </a:lnTo>
                  <a:lnTo>
                    <a:pt x="1705" y="1232"/>
                  </a:lnTo>
                  <a:lnTo>
                    <a:pt x="1700" y="1237"/>
                  </a:lnTo>
                  <a:lnTo>
                    <a:pt x="1696" y="1243"/>
                  </a:lnTo>
                  <a:lnTo>
                    <a:pt x="1692" y="1248"/>
                  </a:lnTo>
                  <a:lnTo>
                    <a:pt x="1688" y="1254"/>
                  </a:lnTo>
                  <a:lnTo>
                    <a:pt x="1685" y="1259"/>
                  </a:lnTo>
                  <a:lnTo>
                    <a:pt x="1682" y="1265"/>
                  </a:lnTo>
                  <a:lnTo>
                    <a:pt x="1679" y="1271"/>
                  </a:lnTo>
                  <a:lnTo>
                    <a:pt x="1677" y="1277"/>
                  </a:lnTo>
                  <a:lnTo>
                    <a:pt x="1674" y="1283"/>
                  </a:lnTo>
                  <a:lnTo>
                    <a:pt x="1672" y="1289"/>
                  </a:lnTo>
                  <a:lnTo>
                    <a:pt x="1670" y="1295"/>
                  </a:lnTo>
                  <a:lnTo>
                    <a:pt x="1668" y="1302"/>
                  </a:lnTo>
                  <a:lnTo>
                    <a:pt x="1666" y="1308"/>
                  </a:lnTo>
                  <a:lnTo>
                    <a:pt x="1664" y="1315"/>
                  </a:lnTo>
                  <a:lnTo>
                    <a:pt x="1662" y="1322"/>
                  </a:lnTo>
                  <a:lnTo>
                    <a:pt x="1660" y="1329"/>
                  </a:lnTo>
                  <a:lnTo>
                    <a:pt x="1658" y="1336"/>
                  </a:lnTo>
                  <a:lnTo>
                    <a:pt x="1655" y="1342"/>
                  </a:lnTo>
                  <a:lnTo>
                    <a:pt x="1653" y="1337"/>
                  </a:lnTo>
                  <a:lnTo>
                    <a:pt x="1650" y="1331"/>
                  </a:lnTo>
                  <a:lnTo>
                    <a:pt x="1647" y="1326"/>
                  </a:lnTo>
                  <a:lnTo>
                    <a:pt x="1644" y="1320"/>
                  </a:lnTo>
                  <a:lnTo>
                    <a:pt x="1641" y="1314"/>
                  </a:lnTo>
                  <a:lnTo>
                    <a:pt x="1638" y="1309"/>
                  </a:lnTo>
                  <a:lnTo>
                    <a:pt x="1634" y="1303"/>
                  </a:lnTo>
                  <a:lnTo>
                    <a:pt x="1631" y="1298"/>
                  </a:lnTo>
                  <a:lnTo>
                    <a:pt x="1627" y="1292"/>
                  </a:lnTo>
                  <a:lnTo>
                    <a:pt x="1623" y="1287"/>
                  </a:lnTo>
                  <a:lnTo>
                    <a:pt x="1619" y="1282"/>
                  </a:lnTo>
                  <a:lnTo>
                    <a:pt x="1615" y="1277"/>
                  </a:lnTo>
                  <a:lnTo>
                    <a:pt x="1610" y="1271"/>
                  </a:lnTo>
                  <a:lnTo>
                    <a:pt x="1606" y="1266"/>
                  </a:lnTo>
                  <a:lnTo>
                    <a:pt x="1601" y="1261"/>
                  </a:lnTo>
                  <a:lnTo>
                    <a:pt x="1596" y="1257"/>
                  </a:lnTo>
                  <a:lnTo>
                    <a:pt x="1592" y="1252"/>
                  </a:lnTo>
                  <a:lnTo>
                    <a:pt x="1587" y="1247"/>
                  </a:lnTo>
                  <a:lnTo>
                    <a:pt x="1581" y="1243"/>
                  </a:lnTo>
                  <a:lnTo>
                    <a:pt x="1576" y="1238"/>
                  </a:lnTo>
                  <a:lnTo>
                    <a:pt x="1571" y="1234"/>
                  </a:lnTo>
                  <a:lnTo>
                    <a:pt x="1565" y="1229"/>
                  </a:lnTo>
                  <a:lnTo>
                    <a:pt x="1560" y="1225"/>
                  </a:lnTo>
                  <a:lnTo>
                    <a:pt x="1554" y="1221"/>
                  </a:lnTo>
                  <a:lnTo>
                    <a:pt x="1548" y="1217"/>
                  </a:lnTo>
                  <a:lnTo>
                    <a:pt x="1542" y="1214"/>
                  </a:lnTo>
                  <a:lnTo>
                    <a:pt x="1536" y="1210"/>
                  </a:lnTo>
                  <a:lnTo>
                    <a:pt x="1530" y="1206"/>
                  </a:lnTo>
                  <a:lnTo>
                    <a:pt x="1524" y="1203"/>
                  </a:lnTo>
                  <a:lnTo>
                    <a:pt x="1518" y="1200"/>
                  </a:lnTo>
                  <a:lnTo>
                    <a:pt x="1512" y="1197"/>
                  </a:lnTo>
                  <a:lnTo>
                    <a:pt x="1505" y="1194"/>
                  </a:lnTo>
                  <a:lnTo>
                    <a:pt x="1499" y="1191"/>
                  </a:lnTo>
                  <a:lnTo>
                    <a:pt x="1492" y="1189"/>
                  </a:lnTo>
                  <a:lnTo>
                    <a:pt x="1486" y="1186"/>
                  </a:lnTo>
                  <a:lnTo>
                    <a:pt x="1479" y="1184"/>
                  </a:lnTo>
                  <a:lnTo>
                    <a:pt x="1472" y="1182"/>
                  </a:lnTo>
                  <a:lnTo>
                    <a:pt x="1465" y="1180"/>
                  </a:lnTo>
                  <a:lnTo>
                    <a:pt x="1459" y="1178"/>
                  </a:lnTo>
                  <a:lnTo>
                    <a:pt x="1452" y="1177"/>
                  </a:lnTo>
                  <a:lnTo>
                    <a:pt x="1445" y="1176"/>
                  </a:lnTo>
                  <a:lnTo>
                    <a:pt x="1438" y="1175"/>
                  </a:lnTo>
                  <a:lnTo>
                    <a:pt x="1431" y="1174"/>
                  </a:lnTo>
                  <a:lnTo>
                    <a:pt x="1424" y="1173"/>
                  </a:lnTo>
                  <a:lnTo>
                    <a:pt x="1417" y="1172"/>
                  </a:lnTo>
                  <a:lnTo>
                    <a:pt x="1410" y="1172"/>
                  </a:lnTo>
                  <a:lnTo>
                    <a:pt x="1403" y="1172"/>
                  </a:lnTo>
                  <a:lnTo>
                    <a:pt x="1411" y="1166"/>
                  </a:lnTo>
                  <a:lnTo>
                    <a:pt x="1418" y="1159"/>
                  </a:lnTo>
                  <a:lnTo>
                    <a:pt x="1424" y="1153"/>
                  </a:lnTo>
                  <a:lnTo>
                    <a:pt x="1428" y="1147"/>
                  </a:lnTo>
                  <a:lnTo>
                    <a:pt x="1431" y="1141"/>
                  </a:lnTo>
                  <a:lnTo>
                    <a:pt x="1434" y="1134"/>
                  </a:lnTo>
                  <a:lnTo>
                    <a:pt x="1436" y="1128"/>
                  </a:lnTo>
                  <a:lnTo>
                    <a:pt x="1437" y="1122"/>
                  </a:lnTo>
                  <a:lnTo>
                    <a:pt x="1439" y="1115"/>
                  </a:lnTo>
                  <a:lnTo>
                    <a:pt x="1441" y="1109"/>
                  </a:lnTo>
                  <a:lnTo>
                    <a:pt x="1441" y="1102"/>
                  </a:lnTo>
                  <a:lnTo>
                    <a:pt x="1441" y="1095"/>
                  </a:lnTo>
                  <a:lnTo>
                    <a:pt x="1441" y="1088"/>
                  </a:lnTo>
                  <a:lnTo>
                    <a:pt x="1441" y="1080"/>
                  </a:lnTo>
                  <a:lnTo>
                    <a:pt x="1441" y="1073"/>
                  </a:lnTo>
                  <a:lnTo>
                    <a:pt x="1440" y="1066"/>
                  </a:lnTo>
                  <a:lnTo>
                    <a:pt x="1440" y="1059"/>
                  </a:lnTo>
                  <a:lnTo>
                    <a:pt x="1439" y="1052"/>
                  </a:lnTo>
                  <a:lnTo>
                    <a:pt x="1437" y="1045"/>
                  </a:lnTo>
                  <a:lnTo>
                    <a:pt x="1436" y="1038"/>
                  </a:lnTo>
                  <a:lnTo>
                    <a:pt x="1435" y="1031"/>
                  </a:lnTo>
                  <a:lnTo>
                    <a:pt x="1433" y="1024"/>
                  </a:lnTo>
                  <a:lnTo>
                    <a:pt x="1431" y="1017"/>
                  </a:lnTo>
                  <a:lnTo>
                    <a:pt x="1429" y="1010"/>
                  </a:lnTo>
                  <a:lnTo>
                    <a:pt x="1427" y="1003"/>
                  </a:lnTo>
                  <a:lnTo>
                    <a:pt x="1424" y="996"/>
                  </a:lnTo>
                  <a:lnTo>
                    <a:pt x="1422" y="989"/>
                  </a:lnTo>
                  <a:lnTo>
                    <a:pt x="1419" y="983"/>
                  </a:lnTo>
                  <a:lnTo>
                    <a:pt x="1417" y="976"/>
                  </a:lnTo>
                  <a:lnTo>
                    <a:pt x="1414" y="969"/>
                  </a:lnTo>
                  <a:lnTo>
                    <a:pt x="1411" y="963"/>
                  </a:lnTo>
                  <a:lnTo>
                    <a:pt x="1408" y="956"/>
                  </a:lnTo>
                  <a:lnTo>
                    <a:pt x="1404" y="950"/>
                  </a:lnTo>
                  <a:lnTo>
                    <a:pt x="1401" y="944"/>
                  </a:lnTo>
                  <a:lnTo>
                    <a:pt x="1397" y="937"/>
                  </a:lnTo>
                  <a:lnTo>
                    <a:pt x="1394" y="931"/>
                  </a:lnTo>
                  <a:lnTo>
                    <a:pt x="1390" y="925"/>
                  </a:lnTo>
                  <a:lnTo>
                    <a:pt x="1386" y="919"/>
                  </a:lnTo>
                  <a:lnTo>
                    <a:pt x="1383" y="913"/>
                  </a:lnTo>
                  <a:lnTo>
                    <a:pt x="1379" y="907"/>
                  </a:lnTo>
                  <a:lnTo>
                    <a:pt x="1375" y="901"/>
                  </a:lnTo>
                  <a:lnTo>
                    <a:pt x="1371" y="895"/>
                  </a:lnTo>
                  <a:lnTo>
                    <a:pt x="1367" y="890"/>
                  </a:lnTo>
                  <a:lnTo>
                    <a:pt x="1362" y="884"/>
                  </a:lnTo>
                  <a:lnTo>
                    <a:pt x="1358" y="879"/>
                  </a:lnTo>
                  <a:lnTo>
                    <a:pt x="1354" y="873"/>
                  </a:lnTo>
                  <a:lnTo>
                    <a:pt x="1350" y="868"/>
                  </a:lnTo>
                  <a:lnTo>
                    <a:pt x="1345" y="863"/>
                  </a:lnTo>
                  <a:lnTo>
                    <a:pt x="1341" y="858"/>
                  </a:lnTo>
                  <a:lnTo>
                    <a:pt x="1337" y="853"/>
                  </a:lnTo>
                  <a:lnTo>
                    <a:pt x="1332" y="848"/>
                  </a:lnTo>
                  <a:lnTo>
                    <a:pt x="1328" y="843"/>
                  </a:lnTo>
                  <a:lnTo>
                    <a:pt x="1322" y="837"/>
                  </a:lnTo>
                  <a:lnTo>
                    <a:pt x="1317" y="831"/>
                  </a:lnTo>
                  <a:lnTo>
                    <a:pt x="1311" y="826"/>
                  </a:lnTo>
                  <a:lnTo>
                    <a:pt x="1306" y="820"/>
                  </a:lnTo>
                  <a:lnTo>
                    <a:pt x="1301" y="814"/>
                  </a:lnTo>
                  <a:lnTo>
                    <a:pt x="1296" y="809"/>
                  </a:lnTo>
                  <a:lnTo>
                    <a:pt x="1290" y="803"/>
                  </a:lnTo>
                  <a:lnTo>
                    <a:pt x="1285" y="798"/>
                  </a:lnTo>
                  <a:lnTo>
                    <a:pt x="1280" y="793"/>
                  </a:lnTo>
                  <a:lnTo>
                    <a:pt x="1275" y="788"/>
                  </a:lnTo>
                  <a:lnTo>
                    <a:pt x="1270" y="783"/>
                  </a:lnTo>
                  <a:lnTo>
                    <a:pt x="1265" y="778"/>
                  </a:lnTo>
                  <a:lnTo>
                    <a:pt x="1259" y="773"/>
                  </a:lnTo>
                  <a:lnTo>
                    <a:pt x="1254" y="769"/>
                  </a:lnTo>
                  <a:lnTo>
                    <a:pt x="1249" y="764"/>
                  </a:lnTo>
                  <a:lnTo>
                    <a:pt x="1244" y="760"/>
                  </a:lnTo>
                  <a:lnTo>
                    <a:pt x="1239" y="756"/>
                  </a:lnTo>
                  <a:lnTo>
                    <a:pt x="1233" y="752"/>
                  </a:lnTo>
                  <a:lnTo>
                    <a:pt x="1228" y="747"/>
                  </a:lnTo>
                  <a:lnTo>
                    <a:pt x="1223" y="744"/>
                  </a:lnTo>
                  <a:lnTo>
                    <a:pt x="1217" y="740"/>
                  </a:lnTo>
                  <a:lnTo>
                    <a:pt x="1212" y="736"/>
                  </a:lnTo>
                  <a:lnTo>
                    <a:pt x="1206" y="733"/>
                  </a:lnTo>
                  <a:lnTo>
                    <a:pt x="1201" y="729"/>
                  </a:lnTo>
                  <a:lnTo>
                    <a:pt x="1195" y="726"/>
                  </a:lnTo>
                  <a:lnTo>
                    <a:pt x="1189" y="723"/>
                  </a:lnTo>
                  <a:lnTo>
                    <a:pt x="1183" y="720"/>
                  </a:lnTo>
                  <a:lnTo>
                    <a:pt x="1177" y="717"/>
                  </a:lnTo>
                  <a:lnTo>
                    <a:pt x="1171" y="714"/>
                  </a:lnTo>
                  <a:lnTo>
                    <a:pt x="1164" y="711"/>
                  </a:lnTo>
                  <a:lnTo>
                    <a:pt x="1158" y="709"/>
                  </a:lnTo>
                  <a:lnTo>
                    <a:pt x="1151" y="706"/>
                  </a:lnTo>
                  <a:lnTo>
                    <a:pt x="1145" y="704"/>
                  </a:lnTo>
                  <a:lnTo>
                    <a:pt x="1138" y="702"/>
                  </a:lnTo>
                  <a:lnTo>
                    <a:pt x="1131" y="700"/>
                  </a:lnTo>
                  <a:lnTo>
                    <a:pt x="1124" y="698"/>
                  </a:lnTo>
                  <a:lnTo>
                    <a:pt x="1116" y="696"/>
                  </a:lnTo>
                  <a:lnTo>
                    <a:pt x="1109" y="695"/>
                  </a:lnTo>
                  <a:lnTo>
                    <a:pt x="1101" y="693"/>
                  </a:lnTo>
                  <a:lnTo>
                    <a:pt x="1093" y="692"/>
                  </a:lnTo>
                  <a:lnTo>
                    <a:pt x="1088" y="691"/>
                  </a:lnTo>
                  <a:lnTo>
                    <a:pt x="1082" y="691"/>
                  </a:lnTo>
                  <a:lnTo>
                    <a:pt x="1077" y="692"/>
                  </a:lnTo>
                  <a:lnTo>
                    <a:pt x="1071" y="692"/>
                  </a:lnTo>
                  <a:lnTo>
                    <a:pt x="1065" y="693"/>
                  </a:lnTo>
                  <a:lnTo>
                    <a:pt x="1060" y="694"/>
                  </a:lnTo>
                  <a:lnTo>
                    <a:pt x="1054" y="695"/>
                  </a:lnTo>
                  <a:lnTo>
                    <a:pt x="1048" y="696"/>
                  </a:lnTo>
                  <a:lnTo>
                    <a:pt x="1042" y="698"/>
                  </a:lnTo>
                  <a:lnTo>
                    <a:pt x="1036" y="700"/>
                  </a:lnTo>
                  <a:lnTo>
                    <a:pt x="1030" y="702"/>
                  </a:lnTo>
                  <a:lnTo>
                    <a:pt x="1024" y="705"/>
                  </a:lnTo>
                  <a:lnTo>
                    <a:pt x="1017" y="707"/>
                  </a:lnTo>
                  <a:lnTo>
                    <a:pt x="1011" y="710"/>
                  </a:lnTo>
                  <a:lnTo>
                    <a:pt x="1005" y="713"/>
                  </a:lnTo>
                  <a:lnTo>
                    <a:pt x="999" y="716"/>
                  </a:lnTo>
                  <a:lnTo>
                    <a:pt x="992" y="719"/>
                  </a:lnTo>
                  <a:lnTo>
                    <a:pt x="986" y="723"/>
                  </a:lnTo>
                  <a:lnTo>
                    <a:pt x="980" y="726"/>
                  </a:lnTo>
                  <a:lnTo>
                    <a:pt x="973" y="730"/>
                  </a:lnTo>
                  <a:lnTo>
                    <a:pt x="967" y="734"/>
                  </a:lnTo>
                  <a:lnTo>
                    <a:pt x="961" y="738"/>
                  </a:lnTo>
                  <a:lnTo>
                    <a:pt x="955" y="742"/>
                  </a:lnTo>
                  <a:lnTo>
                    <a:pt x="948" y="747"/>
                  </a:lnTo>
                  <a:lnTo>
                    <a:pt x="942" y="751"/>
                  </a:lnTo>
                  <a:lnTo>
                    <a:pt x="936" y="756"/>
                  </a:lnTo>
                  <a:lnTo>
                    <a:pt x="930" y="760"/>
                  </a:lnTo>
                  <a:lnTo>
                    <a:pt x="924" y="765"/>
                  </a:lnTo>
                  <a:lnTo>
                    <a:pt x="918" y="770"/>
                  </a:lnTo>
                  <a:lnTo>
                    <a:pt x="912" y="775"/>
                  </a:lnTo>
                  <a:lnTo>
                    <a:pt x="906" y="780"/>
                  </a:lnTo>
                  <a:lnTo>
                    <a:pt x="900" y="785"/>
                  </a:lnTo>
                  <a:lnTo>
                    <a:pt x="894" y="790"/>
                  </a:lnTo>
                  <a:lnTo>
                    <a:pt x="889" y="795"/>
                  </a:lnTo>
                  <a:lnTo>
                    <a:pt x="883" y="800"/>
                  </a:lnTo>
                  <a:lnTo>
                    <a:pt x="878" y="806"/>
                  </a:lnTo>
                  <a:lnTo>
                    <a:pt x="873" y="811"/>
                  </a:lnTo>
                  <a:lnTo>
                    <a:pt x="867" y="817"/>
                  </a:lnTo>
                  <a:lnTo>
                    <a:pt x="862" y="822"/>
                  </a:lnTo>
                  <a:lnTo>
                    <a:pt x="857" y="827"/>
                  </a:lnTo>
                  <a:lnTo>
                    <a:pt x="853" y="833"/>
                  </a:lnTo>
                  <a:lnTo>
                    <a:pt x="848" y="838"/>
                  </a:lnTo>
                  <a:lnTo>
                    <a:pt x="843" y="844"/>
                  </a:lnTo>
                  <a:lnTo>
                    <a:pt x="839" y="849"/>
                  </a:lnTo>
                  <a:lnTo>
                    <a:pt x="835" y="855"/>
                  </a:lnTo>
                  <a:lnTo>
                    <a:pt x="831" y="860"/>
                  </a:lnTo>
                  <a:lnTo>
                    <a:pt x="827" y="865"/>
                  </a:lnTo>
                  <a:lnTo>
                    <a:pt x="823" y="871"/>
                  </a:lnTo>
                  <a:lnTo>
                    <a:pt x="816" y="879"/>
                  </a:lnTo>
                  <a:lnTo>
                    <a:pt x="810" y="887"/>
                  </a:lnTo>
                  <a:lnTo>
                    <a:pt x="804" y="895"/>
                  </a:lnTo>
                  <a:lnTo>
                    <a:pt x="799" y="903"/>
                  </a:lnTo>
                  <a:lnTo>
                    <a:pt x="793" y="910"/>
                  </a:lnTo>
                  <a:lnTo>
                    <a:pt x="789" y="918"/>
                  </a:lnTo>
                  <a:lnTo>
                    <a:pt x="784" y="925"/>
                  </a:lnTo>
                  <a:lnTo>
                    <a:pt x="780" y="931"/>
                  </a:lnTo>
                  <a:lnTo>
                    <a:pt x="776" y="938"/>
                  </a:lnTo>
                  <a:lnTo>
                    <a:pt x="773" y="945"/>
                  </a:lnTo>
                  <a:lnTo>
                    <a:pt x="769" y="951"/>
                  </a:lnTo>
                  <a:lnTo>
                    <a:pt x="766" y="957"/>
                  </a:lnTo>
                  <a:lnTo>
                    <a:pt x="763" y="963"/>
                  </a:lnTo>
                  <a:lnTo>
                    <a:pt x="761" y="969"/>
                  </a:lnTo>
                  <a:lnTo>
                    <a:pt x="758" y="975"/>
                  </a:lnTo>
                  <a:lnTo>
                    <a:pt x="756" y="981"/>
                  </a:lnTo>
                  <a:lnTo>
                    <a:pt x="754" y="987"/>
                  </a:lnTo>
                  <a:lnTo>
                    <a:pt x="752" y="992"/>
                  </a:lnTo>
                  <a:lnTo>
                    <a:pt x="751" y="998"/>
                  </a:lnTo>
                  <a:lnTo>
                    <a:pt x="749" y="1004"/>
                  </a:lnTo>
                  <a:lnTo>
                    <a:pt x="747" y="1009"/>
                  </a:lnTo>
                  <a:lnTo>
                    <a:pt x="746" y="1015"/>
                  </a:lnTo>
                  <a:lnTo>
                    <a:pt x="745" y="1021"/>
                  </a:lnTo>
                  <a:lnTo>
                    <a:pt x="743" y="1027"/>
                  </a:lnTo>
                  <a:lnTo>
                    <a:pt x="742" y="1033"/>
                  </a:lnTo>
                  <a:lnTo>
                    <a:pt x="741" y="1039"/>
                  </a:lnTo>
                  <a:lnTo>
                    <a:pt x="739" y="1045"/>
                  </a:lnTo>
                  <a:lnTo>
                    <a:pt x="738" y="1051"/>
                  </a:lnTo>
                  <a:lnTo>
                    <a:pt x="737" y="1057"/>
                  </a:lnTo>
                  <a:lnTo>
                    <a:pt x="735" y="1064"/>
                  </a:lnTo>
                  <a:lnTo>
                    <a:pt x="734" y="1071"/>
                  </a:lnTo>
                  <a:lnTo>
                    <a:pt x="732" y="1077"/>
                  </a:lnTo>
                  <a:lnTo>
                    <a:pt x="733" y="1090"/>
                  </a:lnTo>
                  <a:lnTo>
                    <a:pt x="734" y="1100"/>
                  </a:lnTo>
                  <a:lnTo>
                    <a:pt x="735" y="1110"/>
                  </a:lnTo>
                  <a:lnTo>
                    <a:pt x="737" y="1119"/>
                  </a:lnTo>
                  <a:lnTo>
                    <a:pt x="739" y="1127"/>
                  </a:lnTo>
                  <a:lnTo>
                    <a:pt x="742" y="1134"/>
                  </a:lnTo>
                  <a:lnTo>
                    <a:pt x="744" y="1140"/>
                  </a:lnTo>
                  <a:lnTo>
                    <a:pt x="748" y="1145"/>
                  </a:lnTo>
                  <a:lnTo>
                    <a:pt x="751" y="1150"/>
                  </a:lnTo>
                  <a:lnTo>
                    <a:pt x="755" y="1154"/>
                  </a:lnTo>
                  <a:lnTo>
                    <a:pt x="758" y="1158"/>
                  </a:lnTo>
                  <a:lnTo>
                    <a:pt x="762" y="1162"/>
                  </a:lnTo>
                  <a:lnTo>
                    <a:pt x="766" y="1165"/>
                  </a:lnTo>
                  <a:lnTo>
                    <a:pt x="770" y="1169"/>
                  </a:lnTo>
                  <a:lnTo>
                    <a:pt x="774" y="1172"/>
                  </a:lnTo>
                  <a:lnTo>
                    <a:pt x="770" y="1173"/>
                  </a:lnTo>
                  <a:lnTo>
                    <a:pt x="766" y="1173"/>
                  </a:lnTo>
                  <a:lnTo>
                    <a:pt x="762" y="1174"/>
                  </a:lnTo>
                  <a:lnTo>
                    <a:pt x="758" y="1174"/>
                  </a:lnTo>
                  <a:lnTo>
                    <a:pt x="754" y="1175"/>
                  </a:lnTo>
                  <a:lnTo>
                    <a:pt x="749" y="1175"/>
                  </a:lnTo>
                  <a:lnTo>
                    <a:pt x="745" y="1176"/>
                  </a:lnTo>
                  <a:lnTo>
                    <a:pt x="740" y="1177"/>
                  </a:lnTo>
                  <a:lnTo>
                    <a:pt x="735" y="1178"/>
                  </a:lnTo>
                  <a:lnTo>
                    <a:pt x="730" y="1179"/>
                  </a:lnTo>
                  <a:lnTo>
                    <a:pt x="725" y="1180"/>
                  </a:lnTo>
                  <a:lnTo>
                    <a:pt x="720" y="1181"/>
                  </a:lnTo>
                  <a:lnTo>
                    <a:pt x="715" y="1183"/>
                  </a:lnTo>
                  <a:lnTo>
                    <a:pt x="709" y="1184"/>
                  </a:lnTo>
                  <a:lnTo>
                    <a:pt x="704" y="1186"/>
                  </a:lnTo>
                  <a:lnTo>
                    <a:pt x="699" y="1187"/>
                  </a:lnTo>
                  <a:lnTo>
                    <a:pt x="693" y="1189"/>
                  </a:lnTo>
                  <a:lnTo>
                    <a:pt x="688" y="1191"/>
                  </a:lnTo>
                  <a:lnTo>
                    <a:pt x="682" y="1193"/>
                  </a:lnTo>
                  <a:lnTo>
                    <a:pt x="677" y="1196"/>
                  </a:lnTo>
                  <a:lnTo>
                    <a:pt x="671" y="1198"/>
                  </a:lnTo>
                  <a:lnTo>
                    <a:pt x="665" y="1201"/>
                  </a:lnTo>
                  <a:lnTo>
                    <a:pt x="660" y="1203"/>
                  </a:lnTo>
                  <a:lnTo>
                    <a:pt x="654" y="1206"/>
                  </a:lnTo>
                  <a:lnTo>
                    <a:pt x="648" y="1209"/>
                  </a:lnTo>
                  <a:lnTo>
                    <a:pt x="643" y="1212"/>
                  </a:lnTo>
                  <a:lnTo>
                    <a:pt x="637" y="1216"/>
                  </a:lnTo>
                  <a:lnTo>
                    <a:pt x="631" y="1220"/>
                  </a:lnTo>
                  <a:lnTo>
                    <a:pt x="626" y="1223"/>
                  </a:lnTo>
                  <a:lnTo>
                    <a:pt x="620" y="1227"/>
                  </a:lnTo>
                  <a:lnTo>
                    <a:pt x="615" y="1232"/>
                  </a:lnTo>
                  <a:lnTo>
                    <a:pt x="609" y="1236"/>
                  </a:lnTo>
                  <a:lnTo>
                    <a:pt x="604" y="1241"/>
                  </a:lnTo>
                  <a:lnTo>
                    <a:pt x="598" y="1246"/>
                  </a:lnTo>
                  <a:lnTo>
                    <a:pt x="593" y="1251"/>
                  </a:lnTo>
                  <a:lnTo>
                    <a:pt x="588" y="1256"/>
                  </a:lnTo>
                  <a:lnTo>
                    <a:pt x="582" y="1262"/>
                  </a:lnTo>
                  <a:lnTo>
                    <a:pt x="577" y="1268"/>
                  </a:lnTo>
                  <a:lnTo>
                    <a:pt x="572" y="1274"/>
                  </a:lnTo>
                  <a:lnTo>
                    <a:pt x="567" y="1280"/>
                  </a:lnTo>
                  <a:lnTo>
                    <a:pt x="562" y="1287"/>
                  </a:lnTo>
                  <a:lnTo>
                    <a:pt x="557" y="1294"/>
                  </a:lnTo>
                  <a:lnTo>
                    <a:pt x="553" y="1301"/>
                  </a:lnTo>
                  <a:lnTo>
                    <a:pt x="548" y="1309"/>
                  </a:lnTo>
                  <a:lnTo>
                    <a:pt x="544" y="1316"/>
                  </a:lnTo>
                  <a:lnTo>
                    <a:pt x="539" y="1324"/>
                  </a:lnTo>
                  <a:lnTo>
                    <a:pt x="535" y="1333"/>
                  </a:lnTo>
                  <a:lnTo>
                    <a:pt x="531" y="1340"/>
                  </a:lnTo>
                  <a:lnTo>
                    <a:pt x="527" y="1349"/>
                  </a:lnTo>
                  <a:lnTo>
                    <a:pt x="524" y="1359"/>
                  </a:lnTo>
                </a:path>
              </a:pathLst>
            </a:custGeom>
            <a:noFill/>
            <a:ln w="12700" cap="rnd">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393" name="Freeform 263"/>
            <p:cNvSpPr>
              <a:spLocks/>
            </p:cNvSpPr>
            <p:nvPr/>
          </p:nvSpPr>
          <p:spPr bwMode="auto">
            <a:xfrm>
              <a:off x="6380163" y="3462338"/>
              <a:ext cx="922337" cy="652462"/>
            </a:xfrm>
            <a:custGeom>
              <a:avLst/>
              <a:gdLst>
                <a:gd name="T0" fmla="*/ 2147483647 w 581"/>
                <a:gd name="T1" fmla="*/ 2147483647 h 411"/>
                <a:gd name="T2" fmla="*/ 2147483647 w 581"/>
                <a:gd name="T3" fmla="*/ 2147483647 h 411"/>
                <a:gd name="T4" fmla="*/ 2147483647 w 581"/>
                <a:gd name="T5" fmla="*/ 2147483647 h 411"/>
                <a:gd name="T6" fmla="*/ 2147483647 w 581"/>
                <a:gd name="T7" fmla="*/ 2147483647 h 411"/>
                <a:gd name="T8" fmla="*/ 2147483647 w 581"/>
                <a:gd name="T9" fmla="*/ 2147483647 h 411"/>
                <a:gd name="T10" fmla="*/ 2147483647 w 581"/>
                <a:gd name="T11" fmla="*/ 2147483647 h 411"/>
                <a:gd name="T12" fmla="*/ 2147483647 w 581"/>
                <a:gd name="T13" fmla="*/ 2147483647 h 411"/>
                <a:gd name="T14" fmla="*/ 2147483647 w 581"/>
                <a:gd name="T15" fmla="*/ 2147483647 h 411"/>
                <a:gd name="T16" fmla="*/ 2147483647 w 581"/>
                <a:gd name="T17" fmla="*/ 2147483647 h 411"/>
                <a:gd name="T18" fmla="*/ 2147483647 w 581"/>
                <a:gd name="T19" fmla="*/ 2147483647 h 411"/>
                <a:gd name="T20" fmla="*/ 2147483647 w 581"/>
                <a:gd name="T21" fmla="*/ 2147483647 h 411"/>
                <a:gd name="T22" fmla="*/ 2147483647 w 581"/>
                <a:gd name="T23" fmla="*/ 2147483647 h 411"/>
                <a:gd name="T24" fmla="*/ 2147483647 w 581"/>
                <a:gd name="T25" fmla="*/ 2147483647 h 411"/>
                <a:gd name="T26" fmla="*/ 2147483647 w 581"/>
                <a:gd name="T27" fmla="*/ 2147483647 h 411"/>
                <a:gd name="T28" fmla="*/ 2147483647 w 581"/>
                <a:gd name="T29" fmla="*/ 2147483647 h 411"/>
                <a:gd name="T30" fmla="*/ 2147483647 w 581"/>
                <a:gd name="T31" fmla="*/ 2147483647 h 411"/>
                <a:gd name="T32" fmla="*/ 2147483647 w 581"/>
                <a:gd name="T33" fmla="*/ 2147483647 h 411"/>
                <a:gd name="T34" fmla="*/ 2147483647 w 581"/>
                <a:gd name="T35" fmla="*/ 2147483647 h 411"/>
                <a:gd name="T36" fmla="*/ 2147483647 w 581"/>
                <a:gd name="T37" fmla="*/ 2147483647 h 411"/>
                <a:gd name="T38" fmla="*/ 2147483647 w 581"/>
                <a:gd name="T39" fmla="*/ 2147483647 h 411"/>
                <a:gd name="T40" fmla="*/ 2147483647 w 581"/>
                <a:gd name="T41" fmla="*/ 2147483647 h 411"/>
                <a:gd name="T42" fmla="*/ 2147483647 w 581"/>
                <a:gd name="T43" fmla="*/ 2147483647 h 411"/>
                <a:gd name="T44" fmla="*/ 2147483647 w 581"/>
                <a:gd name="T45" fmla="*/ 2147483647 h 411"/>
                <a:gd name="T46" fmla="*/ 2147483647 w 581"/>
                <a:gd name="T47" fmla="*/ 2147483647 h 411"/>
                <a:gd name="T48" fmla="*/ 2147483647 w 581"/>
                <a:gd name="T49" fmla="*/ 0 h 411"/>
                <a:gd name="T50" fmla="*/ 2147483647 w 581"/>
                <a:gd name="T51" fmla="*/ 2147483647 h 411"/>
                <a:gd name="T52" fmla="*/ 2147483647 w 581"/>
                <a:gd name="T53" fmla="*/ 2147483647 h 411"/>
                <a:gd name="T54" fmla="*/ 2147483647 w 581"/>
                <a:gd name="T55" fmla="*/ 2147483647 h 411"/>
                <a:gd name="T56" fmla="*/ 2147483647 w 581"/>
                <a:gd name="T57" fmla="*/ 2147483647 h 411"/>
                <a:gd name="T58" fmla="*/ 2147483647 w 581"/>
                <a:gd name="T59" fmla="*/ 2147483647 h 411"/>
                <a:gd name="T60" fmla="*/ 2147483647 w 581"/>
                <a:gd name="T61" fmla="*/ 2147483647 h 411"/>
                <a:gd name="T62" fmla="*/ 2147483647 w 581"/>
                <a:gd name="T63" fmla="*/ 2147483647 h 411"/>
                <a:gd name="T64" fmla="*/ 2147483647 w 581"/>
                <a:gd name="T65" fmla="*/ 0 h 411"/>
                <a:gd name="T66" fmla="*/ 2147483647 w 581"/>
                <a:gd name="T67" fmla="*/ 2147483647 h 411"/>
                <a:gd name="T68" fmla="*/ 2147483647 w 581"/>
                <a:gd name="T69" fmla="*/ 2147483647 h 411"/>
                <a:gd name="T70" fmla="*/ 2147483647 w 581"/>
                <a:gd name="T71" fmla="*/ 2147483647 h 411"/>
                <a:gd name="T72" fmla="*/ 2147483647 w 581"/>
                <a:gd name="T73" fmla="*/ 2147483647 h 411"/>
                <a:gd name="T74" fmla="*/ 2147483647 w 581"/>
                <a:gd name="T75" fmla="*/ 2147483647 h 411"/>
                <a:gd name="T76" fmla="*/ 2147483647 w 581"/>
                <a:gd name="T77" fmla="*/ 2147483647 h 411"/>
                <a:gd name="T78" fmla="*/ 2147483647 w 581"/>
                <a:gd name="T79" fmla="*/ 2147483647 h 411"/>
                <a:gd name="T80" fmla="*/ 2147483647 w 581"/>
                <a:gd name="T81" fmla="*/ 2147483647 h 411"/>
                <a:gd name="T82" fmla="*/ 2147483647 w 581"/>
                <a:gd name="T83" fmla="*/ 2147483647 h 411"/>
                <a:gd name="T84" fmla="*/ 0 w 581"/>
                <a:gd name="T85" fmla="*/ 2147483647 h 411"/>
                <a:gd name="T86" fmla="*/ 2147483647 w 581"/>
                <a:gd name="T87" fmla="*/ 2147483647 h 411"/>
                <a:gd name="T88" fmla="*/ 2147483647 w 581"/>
                <a:gd name="T89" fmla="*/ 2147483647 h 411"/>
                <a:gd name="T90" fmla="*/ 2147483647 w 581"/>
                <a:gd name="T91" fmla="*/ 2147483647 h 411"/>
                <a:gd name="T92" fmla="*/ 2147483647 w 581"/>
                <a:gd name="T93" fmla="*/ 2147483647 h 411"/>
                <a:gd name="T94" fmla="*/ 2147483647 w 581"/>
                <a:gd name="T95" fmla="*/ 2147483647 h 411"/>
                <a:gd name="T96" fmla="*/ 2147483647 w 581"/>
                <a:gd name="T97" fmla="*/ 2147483647 h 411"/>
                <a:gd name="T98" fmla="*/ 2147483647 w 581"/>
                <a:gd name="T99" fmla="*/ 2147483647 h 411"/>
                <a:gd name="T100" fmla="*/ 2147483647 w 581"/>
                <a:gd name="T101" fmla="*/ 2147483647 h 411"/>
                <a:gd name="T102" fmla="*/ 2147483647 w 581"/>
                <a:gd name="T103" fmla="*/ 2147483647 h 411"/>
                <a:gd name="T104" fmla="*/ 2147483647 w 581"/>
                <a:gd name="T105" fmla="*/ 2147483647 h 411"/>
                <a:gd name="T106" fmla="*/ 2147483647 w 581"/>
                <a:gd name="T107" fmla="*/ 2147483647 h 411"/>
                <a:gd name="T108" fmla="*/ 2147483647 w 581"/>
                <a:gd name="T109" fmla="*/ 2147483647 h 411"/>
                <a:gd name="T110" fmla="*/ 2147483647 w 581"/>
                <a:gd name="T111" fmla="*/ 2147483647 h 411"/>
                <a:gd name="T112" fmla="*/ 2147483647 w 581"/>
                <a:gd name="T113" fmla="*/ 2147483647 h 411"/>
                <a:gd name="T114" fmla="*/ 2147483647 w 581"/>
                <a:gd name="T115" fmla="*/ 2147483647 h 4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1"/>
                <a:gd name="T175" fmla="*/ 0 h 411"/>
                <a:gd name="T176" fmla="*/ 581 w 581"/>
                <a:gd name="T177" fmla="*/ 411 h 4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1" h="411">
                  <a:moveTo>
                    <a:pt x="290" y="410"/>
                  </a:moveTo>
                  <a:lnTo>
                    <a:pt x="298" y="410"/>
                  </a:lnTo>
                  <a:lnTo>
                    <a:pt x="306" y="410"/>
                  </a:lnTo>
                  <a:lnTo>
                    <a:pt x="314" y="409"/>
                  </a:lnTo>
                  <a:lnTo>
                    <a:pt x="321" y="409"/>
                  </a:lnTo>
                  <a:lnTo>
                    <a:pt x="329" y="408"/>
                  </a:lnTo>
                  <a:lnTo>
                    <a:pt x="337" y="407"/>
                  </a:lnTo>
                  <a:lnTo>
                    <a:pt x="344" y="406"/>
                  </a:lnTo>
                  <a:lnTo>
                    <a:pt x="352" y="405"/>
                  </a:lnTo>
                  <a:lnTo>
                    <a:pt x="359" y="404"/>
                  </a:lnTo>
                  <a:lnTo>
                    <a:pt x="367" y="402"/>
                  </a:lnTo>
                  <a:lnTo>
                    <a:pt x="374" y="401"/>
                  </a:lnTo>
                  <a:lnTo>
                    <a:pt x="381" y="399"/>
                  </a:lnTo>
                  <a:lnTo>
                    <a:pt x="389" y="397"/>
                  </a:lnTo>
                  <a:lnTo>
                    <a:pt x="396" y="395"/>
                  </a:lnTo>
                  <a:lnTo>
                    <a:pt x="403" y="393"/>
                  </a:lnTo>
                  <a:lnTo>
                    <a:pt x="410" y="390"/>
                  </a:lnTo>
                  <a:lnTo>
                    <a:pt x="416" y="388"/>
                  </a:lnTo>
                  <a:lnTo>
                    <a:pt x="423" y="385"/>
                  </a:lnTo>
                  <a:lnTo>
                    <a:pt x="430" y="382"/>
                  </a:lnTo>
                  <a:lnTo>
                    <a:pt x="436" y="380"/>
                  </a:lnTo>
                  <a:lnTo>
                    <a:pt x="443" y="376"/>
                  </a:lnTo>
                  <a:lnTo>
                    <a:pt x="449" y="373"/>
                  </a:lnTo>
                  <a:lnTo>
                    <a:pt x="455" y="370"/>
                  </a:lnTo>
                  <a:lnTo>
                    <a:pt x="461" y="366"/>
                  </a:lnTo>
                  <a:lnTo>
                    <a:pt x="467" y="363"/>
                  </a:lnTo>
                  <a:lnTo>
                    <a:pt x="473" y="359"/>
                  </a:lnTo>
                  <a:lnTo>
                    <a:pt x="479" y="355"/>
                  </a:lnTo>
                  <a:lnTo>
                    <a:pt x="484" y="351"/>
                  </a:lnTo>
                  <a:lnTo>
                    <a:pt x="490" y="347"/>
                  </a:lnTo>
                  <a:lnTo>
                    <a:pt x="495" y="343"/>
                  </a:lnTo>
                  <a:lnTo>
                    <a:pt x="501" y="338"/>
                  </a:lnTo>
                  <a:lnTo>
                    <a:pt x="506" y="333"/>
                  </a:lnTo>
                  <a:lnTo>
                    <a:pt x="512" y="327"/>
                  </a:lnTo>
                  <a:lnTo>
                    <a:pt x="517" y="322"/>
                  </a:lnTo>
                  <a:lnTo>
                    <a:pt x="522" y="317"/>
                  </a:lnTo>
                  <a:lnTo>
                    <a:pt x="527" y="311"/>
                  </a:lnTo>
                  <a:lnTo>
                    <a:pt x="532" y="305"/>
                  </a:lnTo>
                  <a:lnTo>
                    <a:pt x="536" y="299"/>
                  </a:lnTo>
                  <a:lnTo>
                    <a:pt x="540" y="293"/>
                  </a:lnTo>
                  <a:lnTo>
                    <a:pt x="545" y="287"/>
                  </a:lnTo>
                  <a:lnTo>
                    <a:pt x="549" y="281"/>
                  </a:lnTo>
                  <a:lnTo>
                    <a:pt x="552" y="275"/>
                  </a:lnTo>
                  <a:lnTo>
                    <a:pt x="556" y="269"/>
                  </a:lnTo>
                  <a:lnTo>
                    <a:pt x="559" y="262"/>
                  </a:lnTo>
                  <a:lnTo>
                    <a:pt x="562" y="256"/>
                  </a:lnTo>
                  <a:lnTo>
                    <a:pt x="565" y="249"/>
                  </a:lnTo>
                  <a:lnTo>
                    <a:pt x="567" y="242"/>
                  </a:lnTo>
                  <a:lnTo>
                    <a:pt x="570" y="236"/>
                  </a:lnTo>
                  <a:lnTo>
                    <a:pt x="572" y="229"/>
                  </a:lnTo>
                  <a:lnTo>
                    <a:pt x="574" y="222"/>
                  </a:lnTo>
                  <a:lnTo>
                    <a:pt x="575" y="215"/>
                  </a:lnTo>
                  <a:lnTo>
                    <a:pt x="577" y="208"/>
                  </a:lnTo>
                  <a:lnTo>
                    <a:pt x="578" y="201"/>
                  </a:lnTo>
                  <a:lnTo>
                    <a:pt x="579" y="194"/>
                  </a:lnTo>
                  <a:lnTo>
                    <a:pt x="580" y="187"/>
                  </a:lnTo>
                  <a:lnTo>
                    <a:pt x="580" y="179"/>
                  </a:lnTo>
                  <a:lnTo>
                    <a:pt x="580" y="172"/>
                  </a:lnTo>
                  <a:lnTo>
                    <a:pt x="580" y="165"/>
                  </a:lnTo>
                  <a:lnTo>
                    <a:pt x="580" y="157"/>
                  </a:lnTo>
                  <a:lnTo>
                    <a:pt x="579" y="150"/>
                  </a:lnTo>
                  <a:lnTo>
                    <a:pt x="578" y="142"/>
                  </a:lnTo>
                  <a:lnTo>
                    <a:pt x="577" y="135"/>
                  </a:lnTo>
                  <a:lnTo>
                    <a:pt x="575" y="128"/>
                  </a:lnTo>
                  <a:lnTo>
                    <a:pt x="574" y="121"/>
                  </a:lnTo>
                  <a:lnTo>
                    <a:pt x="572" y="114"/>
                  </a:lnTo>
                  <a:lnTo>
                    <a:pt x="569" y="107"/>
                  </a:lnTo>
                  <a:lnTo>
                    <a:pt x="567" y="100"/>
                  </a:lnTo>
                  <a:lnTo>
                    <a:pt x="564" y="94"/>
                  </a:lnTo>
                  <a:lnTo>
                    <a:pt x="561" y="87"/>
                  </a:lnTo>
                  <a:lnTo>
                    <a:pt x="558" y="81"/>
                  </a:lnTo>
                  <a:lnTo>
                    <a:pt x="554" y="75"/>
                  </a:lnTo>
                  <a:lnTo>
                    <a:pt x="551" y="69"/>
                  </a:lnTo>
                  <a:lnTo>
                    <a:pt x="547" y="63"/>
                  </a:lnTo>
                  <a:lnTo>
                    <a:pt x="543" y="58"/>
                  </a:lnTo>
                  <a:lnTo>
                    <a:pt x="538" y="52"/>
                  </a:lnTo>
                  <a:lnTo>
                    <a:pt x="534" y="47"/>
                  </a:lnTo>
                  <a:lnTo>
                    <a:pt x="529" y="42"/>
                  </a:lnTo>
                  <a:lnTo>
                    <a:pt x="524" y="37"/>
                  </a:lnTo>
                  <a:lnTo>
                    <a:pt x="518" y="33"/>
                  </a:lnTo>
                  <a:lnTo>
                    <a:pt x="513" y="29"/>
                  </a:lnTo>
                  <a:lnTo>
                    <a:pt x="507" y="25"/>
                  </a:lnTo>
                  <a:lnTo>
                    <a:pt x="501" y="21"/>
                  </a:lnTo>
                  <a:lnTo>
                    <a:pt x="495" y="18"/>
                  </a:lnTo>
                  <a:lnTo>
                    <a:pt x="490" y="15"/>
                  </a:lnTo>
                  <a:lnTo>
                    <a:pt x="484" y="12"/>
                  </a:lnTo>
                  <a:lnTo>
                    <a:pt x="478" y="10"/>
                  </a:lnTo>
                  <a:lnTo>
                    <a:pt x="472" y="8"/>
                  </a:lnTo>
                  <a:lnTo>
                    <a:pt x="466" y="7"/>
                  </a:lnTo>
                  <a:lnTo>
                    <a:pt x="460" y="5"/>
                  </a:lnTo>
                  <a:lnTo>
                    <a:pt x="454" y="4"/>
                  </a:lnTo>
                  <a:lnTo>
                    <a:pt x="447" y="3"/>
                  </a:lnTo>
                  <a:lnTo>
                    <a:pt x="440" y="2"/>
                  </a:lnTo>
                  <a:lnTo>
                    <a:pt x="433" y="1"/>
                  </a:lnTo>
                  <a:lnTo>
                    <a:pt x="426" y="1"/>
                  </a:lnTo>
                  <a:lnTo>
                    <a:pt x="419" y="0"/>
                  </a:lnTo>
                  <a:lnTo>
                    <a:pt x="412" y="0"/>
                  </a:lnTo>
                  <a:lnTo>
                    <a:pt x="405" y="0"/>
                  </a:lnTo>
                  <a:lnTo>
                    <a:pt x="397" y="0"/>
                  </a:lnTo>
                  <a:lnTo>
                    <a:pt x="390" y="0"/>
                  </a:lnTo>
                  <a:lnTo>
                    <a:pt x="382" y="1"/>
                  </a:lnTo>
                  <a:lnTo>
                    <a:pt x="375" y="1"/>
                  </a:lnTo>
                  <a:lnTo>
                    <a:pt x="367" y="2"/>
                  </a:lnTo>
                  <a:lnTo>
                    <a:pt x="359" y="3"/>
                  </a:lnTo>
                  <a:lnTo>
                    <a:pt x="351" y="4"/>
                  </a:lnTo>
                  <a:lnTo>
                    <a:pt x="343" y="5"/>
                  </a:lnTo>
                  <a:lnTo>
                    <a:pt x="335" y="6"/>
                  </a:lnTo>
                  <a:lnTo>
                    <a:pt x="327" y="7"/>
                  </a:lnTo>
                  <a:lnTo>
                    <a:pt x="318" y="9"/>
                  </a:lnTo>
                  <a:lnTo>
                    <a:pt x="310" y="10"/>
                  </a:lnTo>
                  <a:lnTo>
                    <a:pt x="302" y="12"/>
                  </a:lnTo>
                  <a:lnTo>
                    <a:pt x="293" y="13"/>
                  </a:lnTo>
                  <a:lnTo>
                    <a:pt x="285" y="12"/>
                  </a:lnTo>
                  <a:lnTo>
                    <a:pt x="276" y="10"/>
                  </a:lnTo>
                  <a:lnTo>
                    <a:pt x="268" y="9"/>
                  </a:lnTo>
                  <a:lnTo>
                    <a:pt x="260" y="7"/>
                  </a:lnTo>
                  <a:lnTo>
                    <a:pt x="252" y="6"/>
                  </a:lnTo>
                  <a:lnTo>
                    <a:pt x="244" y="5"/>
                  </a:lnTo>
                  <a:lnTo>
                    <a:pt x="236" y="4"/>
                  </a:lnTo>
                  <a:lnTo>
                    <a:pt x="228" y="3"/>
                  </a:lnTo>
                  <a:lnTo>
                    <a:pt x="220" y="2"/>
                  </a:lnTo>
                  <a:lnTo>
                    <a:pt x="212" y="2"/>
                  </a:lnTo>
                  <a:lnTo>
                    <a:pt x="204" y="1"/>
                  </a:lnTo>
                  <a:lnTo>
                    <a:pt x="197" y="1"/>
                  </a:lnTo>
                  <a:lnTo>
                    <a:pt x="189" y="0"/>
                  </a:lnTo>
                  <a:lnTo>
                    <a:pt x="182" y="0"/>
                  </a:lnTo>
                  <a:lnTo>
                    <a:pt x="174" y="0"/>
                  </a:lnTo>
                  <a:lnTo>
                    <a:pt x="167" y="0"/>
                  </a:lnTo>
                  <a:lnTo>
                    <a:pt x="160" y="0"/>
                  </a:lnTo>
                  <a:lnTo>
                    <a:pt x="153" y="1"/>
                  </a:lnTo>
                  <a:lnTo>
                    <a:pt x="146" y="1"/>
                  </a:lnTo>
                  <a:lnTo>
                    <a:pt x="139" y="2"/>
                  </a:lnTo>
                  <a:lnTo>
                    <a:pt x="133" y="3"/>
                  </a:lnTo>
                  <a:lnTo>
                    <a:pt x="126" y="4"/>
                  </a:lnTo>
                  <a:lnTo>
                    <a:pt x="120" y="5"/>
                  </a:lnTo>
                  <a:lnTo>
                    <a:pt x="114" y="7"/>
                  </a:lnTo>
                  <a:lnTo>
                    <a:pt x="108" y="9"/>
                  </a:lnTo>
                  <a:lnTo>
                    <a:pt x="102" y="11"/>
                  </a:lnTo>
                  <a:lnTo>
                    <a:pt x="96" y="13"/>
                  </a:lnTo>
                  <a:lnTo>
                    <a:pt x="90" y="15"/>
                  </a:lnTo>
                  <a:lnTo>
                    <a:pt x="85" y="18"/>
                  </a:lnTo>
                  <a:lnTo>
                    <a:pt x="79" y="21"/>
                  </a:lnTo>
                  <a:lnTo>
                    <a:pt x="73" y="25"/>
                  </a:lnTo>
                  <a:lnTo>
                    <a:pt x="67" y="28"/>
                  </a:lnTo>
                  <a:lnTo>
                    <a:pt x="61" y="33"/>
                  </a:lnTo>
                  <a:lnTo>
                    <a:pt x="56" y="37"/>
                  </a:lnTo>
                  <a:lnTo>
                    <a:pt x="51" y="42"/>
                  </a:lnTo>
                  <a:lnTo>
                    <a:pt x="46" y="47"/>
                  </a:lnTo>
                  <a:lnTo>
                    <a:pt x="42" y="52"/>
                  </a:lnTo>
                  <a:lnTo>
                    <a:pt x="37" y="57"/>
                  </a:lnTo>
                  <a:lnTo>
                    <a:pt x="33" y="63"/>
                  </a:lnTo>
                  <a:lnTo>
                    <a:pt x="29" y="69"/>
                  </a:lnTo>
                  <a:lnTo>
                    <a:pt x="25" y="75"/>
                  </a:lnTo>
                  <a:lnTo>
                    <a:pt x="22" y="81"/>
                  </a:lnTo>
                  <a:lnTo>
                    <a:pt x="19" y="87"/>
                  </a:lnTo>
                  <a:lnTo>
                    <a:pt x="16" y="93"/>
                  </a:lnTo>
                  <a:lnTo>
                    <a:pt x="13" y="100"/>
                  </a:lnTo>
                  <a:lnTo>
                    <a:pt x="10" y="107"/>
                  </a:lnTo>
                  <a:lnTo>
                    <a:pt x="8" y="114"/>
                  </a:lnTo>
                  <a:lnTo>
                    <a:pt x="6" y="121"/>
                  </a:lnTo>
                  <a:lnTo>
                    <a:pt x="4" y="128"/>
                  </a:lnTo>
                  <a:lnTo>
                    <a:pt x="3" y="135"/>
                  </a:lnTo>
                  <a:lnTo>
                    <a:pt x="2" y="142"/>
                  </a:lnTo>
                  <a:lnTo>
                    <a:pt x="1" y="150"/>
                  </a:lnTo>
                  <a:lnTo>
                    <a:pt x="0" y="157"/>
                  </a:lnTo>
                  <a:lnTo>
                    <a:pt x="0" y="164"/>
                  </a:lnTo>
                  <a:lnTo>
                    <a:pt x="0" y="172"/>
                  </a:lnTo>
                  <a:lnTo>
                    <a:pt x="0" y="179"/>
                  </a:lnTo>
                  <a:lnTo>
                    <a:pt x="0" y="187"/>
                  </a:lnTo>
                  <a:lnTo>
                    <a:pt x="1" y="194"/>
                  </a:lnTo>
                  <a:lnTo>
                    <a:pt x="2" y="201"/>
                  </a:lnTo>
                  <a:lnTo>
                    <a:pt x="3" y="208"/>
                  </a:lnTo>
                  <a:lnTo>
                    <a:pt x="4" y="215"/>
                  </a:lnTo>
                  <a:lnTo>
                    <a:pt x="6" y="222"/>
                  </a:lnTo>
                  <a:lnTo>
                    <a:pt x="8" y="229"/>
                  </a:lnTo>
                  <a:lnTo>
                    <a:pt x="10" y="236"/>
                  </a:lnTo>
                  <a:lnTo>
                    <a:pt x="12" y="242"/>
                  </a:lnTo>
                  <a:lnTo>
                    <a:pt x="15" y="249"/>
                  </a:lnTo>
                  <a:lnTo>
                    <a:pt x="18" y="256"/>
                  </a:lnTo>
                  <a:lnTo>
                    <a:pt x="21" y="262"/>
                  </a:lnTo>
                  <a:lnTo>
                    <a:pt x="24" y="269"/>
                  </a:lnTo>
                  <a:lnTo>
                    <a:pt x="27" y="275"/>
                  </a:lnTo>
                  <a:lnTo>
                    <a:pt x="31" y="281"/>
                  </a:lnTo>
                  <a:lnTo>
                    <a:pt x="35" y="287"/>
                  </a:lnTo>
                  <a:lnTo>
                    <a:pt x="39" y="293"/>
                  </a:lnTo>
                  <a:lnTo>
                    <a:pt x="43" y="299"/>
                  </a:lnTo>
                  <a:lnTo>
                    <a:pt x="48" y="305"/>
                  </a:lnTo>
                  <a:lnTo>
                    <a:pt x="53" y="311"/>
                  </a:lnTo>
                  <a:lnTo>
                    <a:pt x="58" y="317"/>
                  </a:lnTo>
                  <a:lnTo>
                    <a:pt x="63" y="322"/>
                  </a:lnTo>
                  <a:lnTo>
                    <a:pt x="68" y="327"/>
                  </a:lnTo>
                  <a:lnTo>
                    <a:pt x="73" y="333"/>
                  </a:lnTo>
                  <a:lnTo>
                    <a:pt x="79" y="338"/>
                  </a:lnTo>
                  <a:lnTo>
                    <a:pt x="85" y="343"/>
                  </a:lnTo>
                  <a:lnTo>
                    <a:pt x="90" y="347"/>
                  </a:lnTo>
                  <a:lnTo>
                    <a:pt x="95" y="351"/>
                  </a:lnTo>
                  <a:lnTo>
                    <a:pt x="101" y="355"/>
                  </a:lnTo>
                  <a:lnTo>
                    <a:pt x="107" y="359"/>
                  </a:lnTo>
                  <a:lnTo>
                    <a:pt x="112" y="363"/>
                  </a:lnTo>
                  <a:lnTo>
                    <a:pt x="118" y="366"/>
                  </a:lnTo>
                  <a:lnTo>
                    <a:pt x="124" y="370"/>
                  </a:lnTo>
                  <a:lnTo>
                    <a:pt x="130" y="373"/>
                  </a:lnTo>
                  <a:lnTo>
                    <a:pt x="137" y="376"/>
                  </a:lnTo>
                  <a:lnTo>
                    <a:pt x="143" y="380"/>
                  </a:lnTo>
                  <a:lnTo>
                    <a:pt x="150" y="382"/>
                  </a:lnTo>
                  <a:lnTo>
                    <a:pt x="156" y="385"/>
                  </a:lnTo>
                  <a:lnTo>
                    <a:pt x="163" y="388"/>
                  </a:lnTo>
                  <a:lnTo>
                    <a:pt x="170" y="390"/>
                  </a:lnTo>
                  <a:lnTo>
                    <a:pt x="177" y="393"/>
                  </a:lnTo>
                  <a:lnTo>
                    <a:pt x="184" y="395"/>
                  </a:lnTo>
                  <a:lnTo>
                    <a:pt x="191" y="397"/>
                  </a:lnTo>
                  <a:lnTo>
                    <a:pt x="198" y="399"/>
                  </a:lnTo>
                  <a:lnTo>
                    <a:pt x="205" y="401"/>
                  </a:lnTo>
                  <a:lnTo>
                    <a:pt x="213" y="402"/>
                  </a:lnTo>
                  <a:lnTo>
                    <a:pt x="220" y="404"/>
                  </a:lnTo>
                  <a:lnTo>
                    <a:pt x="228" y="405"/>
                  </a:lnTo>
                  <a:lnTo>
                    <a:pt x="235" y="406"/>
                  </a:lnTo>
                  <a:lnTo>
                    <a:pt x="243" y="407"/>
                  </a:lnTo>
                  <a:lnTo>
                    <a:pt x="251" y="408"/>
                  </a:lnTo>
                  <a:lnTo>
                    <a:pt x="258" y="409"/>
                  </a:lnTo>
                  <a:lnTo>
                    <a:pt x="266" y="409"/>
                  </a:lnTo>
                  <a:lnTo>
                    <a:pt x="274" y="410"/>
                  </a:lnTo>
                  <a:lnTo>
                    <a:pt x="282" y="410"/>
                  </a:lnTo>
                  <a:lnTo>
                    <a:pt x="290" y="410"/>
                  </a:lnTo>
                </a:path>
              </a:pathLst>
            </a:custGeom>
            <a:solidFill>
              <a:srgbClr val="999999"/>
            </a:solidFill>
            <a:ln w="12700" cap="rnd">
              <a:solidFill>
                <a:schemeClr val="tx1"/>
              </a:solidFill>
              <a:round/>
              <a:headEnd/>
              <a:tailEnd/>
            </a:ln>
          </p:spPr>
          <p:txBody>
            <a:bodyPr/>
            <a:lstStyle/>
            <a:p>
              <a:endParaRPr lang="da-DK"/>
            </a:p>
          </p:txBody>
        </p:sp>
        <p:sp>
          <p:nvSpPr>
            <p:cNvPr id="16394" name="Freeform 264"/>
            <p:cNvSpPr>
              <a:spLocks/>
            </p:cNvSpPr>
            <p:nvPr/>
          </p:nvSpPr>
          <p:spPr bwMode="auto">
            <a:xfrm>
              <a:off x="6380163" y="3462338"/>
              <a:ext cx="922337" cy="652462"/>
            </a:xfrm>
            <a:custGeom>
              <a:avLst/>
              <a:gdLst>
                <a:gd name="T0" fmla="*/ 2147483647 w 581"/>
                <a:gd name="T1" fmla="*/ 2147483647 h 411"/>
                <a:gd name="T2" fmla="*/ 2147483647 w 581"/>
                <a:gd name="T3" fmla="*/ 2147483647 h 411"/>
                <a:gd name="T4" fmla="*/ 2147483647 w 581"/>
                <a:gd name="T5" fmla="*/ 2147483647 h 411"/>
                <a:gd name="T6" fmla="*/ 2147483647 w 581"/>
                <a:gd name="T7" fmla="*/ 2147483647 h 411"/>
                <a:gd name="T8" fmla="*/ 2147483647 w 581"/>
                <a:gd name="T9" fmla="*/ 2147483647 h 411"/>
                <a:gd name="T10" fmla="*/ 2147483647 w 581"/>
                <a:gd name="T11" fmla="*/ 2147483647 h 411"/>
                <a:gd name="T12" fmla="*/ 2147483647 w 581"/>
                <a:gd name="T13" fmla="*/ 2147483647 h 411"/>
                <a:gd name="T14" fmla="*/ 2147483647 w 581"/>
                <a:gd name="T15" fmla="*/ 2147483647 h 411"/>
                <a:gd name="T16" fmla="*/ 2147483647 w 581"/>
                <a:gd name="T17" fmla="*/ 2147483647 h 411"/>
                <a:gd name="T18" fmla="*/ 2147483647 w 581"/>
                <a:gd name="T19" fmla="*/ 2147483647 h 411"/>
                <a:gd name="T20" fmla="*/ 2147483647 w 581"/>
                <a:gd name="T21" fmla="*/ 2147483647 h 411"/>
                <a:gd name="T22" fmla="*/ 2147483647 w 581"/>
                <a:gd name="T23" fmla="*/ 2147483647 h 411"/>
                <a:gd name="T24" fmla="*/ 2147483647 w 581"/>
                <a:gd name="T25" fmla="*/ 2147483647 h 411"/>
                <a:gd name="T26" fmla="*/ 2147483647 w 581"/>
                <a:gd name="T27" fmla="*/ 2147483647 h 411"/>
                <a:gd name="T28" fmla="*/ 2147483647 w 581"/>
                <a:gd name="T29" fmla="*/ 2147483647 h 411"/>
                <a:gd name="T30" fmla="*/ 2147483647 w 581"/>
                <a:gd name="T31" fmla="*/ 2147483647 h 411"/>
                <a:gd name="T32" fmla="*/ 2147483647 w 581"/>
                <a:gd name="T33" fmla="*/ 2147483647 h 411"/>
                <a:gd name="T34" fmla="*/ 2147483647 w 581"/>
                <a:gd name="T35" fmla="*/ 2147483647 h 411"/>
                <a:gd name="T36" fmla="*/ 2147483647 w 581"/>
                <a:gd name="T37" fmla="*/ 2147483647 h 411"/>
                <a:gd name="T38" fmla="*/ 2147483647 w 581"/>
                <a:gd name="T39" fmla="*/ 2147483647 h 411"/>
                <a:gd name="T40" fmla="*/ 2147483647 w 581"/>
                <a:gd name="T41" fmla="*/ 2147483647 h 411"/>
                <a:gd name="T42" fmla="*/ 2147483647 w 581"/>
                <a:gd name="T43" fmla="*/ 2147483647 h 411"/>
                <a:gd name="T44" fmla="*/ 2147483647 w 581"/>
                <a:gd name="T45" fmla="*/ 2147483647 h 411"/>
                <a:gd name="T46" fmla="*/ 2147483647 w 581"/>
                <a:gd name="T47" fmla="*/ 2147483647 h 411"/>
                <a:gd name="T48" fmla="*/ 2147483647 w 581"/>
                <a:gd name="T49" fmla="*/ 0 h 411"/>
                <a:gd name="T50" fmla="*/ 2147483647 w 581"/>
                <a:gd name="T51" fmla="*/ 2147483647 h 411"/>
                <a:gd name="T52" fmla="*/ 2147483647 w 581"/>
                <a:gd name="T53" fmla="*/ 2147483647 h 411"/>
                <a:gd name="T54" fmla="*/ 2147483647 w 581"/>
                <a:gd name="T55" fmla="*/ 2147483647 h 411"/>
                <a:gd name="T56" fmla="*/ 2147483647 w 581"/>
                <a:gd name="T57" fmla="*/ 2147483647 h 411"/>
                <a:gd name="T58" fmla="*/ 2147483647 w 581"/>
                <a:gd name="T59" fmla="*/ 2147483647 h 411"/>
                <a:gd name="T60" fmla="*/ 2147483647 w 581"/>
                <a:gd name="T61" fmla="*/ 2147483647 h 411"/>
                <a:gd name="T62" fmla="*/ 2147483647 w 581"/>
                <a:gd name="T63" fmla="*/ 2147483647 h 411"/>
                <a:gd name="T64" fmla="*/ 2147483647 w 581"/>
                <a:gd name="T65" fmla="*/ 0 h 411"/>
                <a:gd name="T66" fmla="*/ 2147483647 w 581"/>
                <a:gd name="T67" fmla="*/ 2147483647 h 411"/>
                <a:gd name="T68" fmla="*/ 2147483647 w 581"/>
                <a:gd name="T69" fmla="*/ 2147483647 h 411"/>
                <a:gd name="T70" fmla="*/ 2147483647 w 581"/>
                <a:gd name="T71" fmla="*/ 2147483647 h 411"/>
                <a:gd name="T72" fmla="*/ 2147483647 w 581"/>
                <a:gd name="T73" fmla="*/ 2147483647 h 411"/>
                <a:gd name="T74" fmla="*/ 2147483647 w 581"/>
                <a:gd name="T75" fmla="*/ 2147483647 h 411"/>
                <a:gd name="T76" fmla="*/ 2147483647 w 581"/>
                <a:gd name="T77" fmla="*/ 2147483647 h 411"/>
                <a:gd name="T78" fmla="*/ 2147483647 w 581"/>
                <a:gd name="T79" fmla="*/ 2147483647 h 411"/>
                <a:gd name="T80" fmla="*/ 2147483647 w 581"/>
                <a:gd name="T81" fmla="*/ 2147483647 h 411"/>
                <a:gd name="T82" fmla="*/ 2147483647 w 581"/>
                <a:gd name="T83" fmla="*/ 2147483647 h 411"/>
                <a:gd name="T84" fmla="*/ 0 w 581"/>
                <a:gd name="T85" fmla="*/ 2147483647 h 411"/>
                <a:gd name="T86" fmla="*/ 2147483647 w 581"/>
                <a:gd name="T87" fmla="*/ 2147483647 h 411"/>
                <a:gd name="T88" fmla="*/ 2147483647 w 581"/>
                <a:gd name="T89" fmla="*/ 2147483647 h 411"/>
                <a:gd name="T90" fmla="*/ 2147483647 w 581"/>
                <a:gd name="T91" fmla="*/ 2147483647 h 411"/>
                <a:gd name="T92" fmla="*/ 2147483647 w 581"/>
                <a:gd name="T93" fmla="*/ 2147483647 h 411"/>
                <a:gd name="T94" fmla="*/ 2147483647 w 581"/>
                <a:gd name="T95" fmla="*/ 2147483647 h 411"/>
                <a:gd name="T96" fmla="*/ 2147483647 w 581"/>
                <a:gd name="T97" fmla="*/ 2147483647 h 411"/>
                <a:gd name="T98" fmla="*/ 2147483647 w 581"/>
                <a:gd name="T99" fmla="*/ 2147483647 h 411"/>
                <a:gd name="T100" fmla="*/ 2147483647 w 581"/>
                <a:gd name="T101" fmla="*/ 2147483647 h 411"/>
                <a:gd name="T102" fmla="*/ 2147483647 w 581"/>
                <a:gd name="T103" fmla="*/ 2147483647 h 411"/>
                <a:gd name="T104" fmla="*/ 2147483647 w 581"/>
                <a:gd name="T105" fmla="*/ 2147483647 h 411"/>
                <a:gd name="T106" fmla="*/ 2147483647 w 581"/>
                <a:gd name="T107" fmla="*/ 2147483647 h 411"/>
                <a:gd name="T108" fmla="*/ 2147483647 w 581"/>
                <a:gd name="T109" fmla="*/ 2147483647 h 411"/>
                <a:gd name="T110" fmla="*/ 2147483647 w 581"/>
                <a:gd name="T111" fmla="*/ 2147483647 h 411"/>
                <a:gd name="T112" fmla="*/ 2147483647 w 581"/>
                <a:gd name="T113" fmla="*/ 2147483647 h 411"/>
                <a:gd name="T114" fmla="*/ 2147483647 w 581"/>
                <a:gd name="T115" fmla="*/ 2147483647 h 4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1"/>
                <a:gd name="T175" fmla="*/ 0 h 411"/>
                <a:gd name="T176" fmla="*/ 581 w 581"/>
                <a:gd name="T177" fmla="*/ 411 h 4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1" h="411">
                  <a:moveTo>
                    <a:pt x="290" y="410"/>
                  </a:moveTo>
                  <a:lnTo>
                    <a:pt x="298" y="410"/>
                  </a:lnTo>
                  <a:lnTo>
                    <a:pt x="306" y="410"/>
                  </a:lnTo>
                  <a:lnTo>
                    <a:pt x="314" y="409"/>
                  </a:lnTo>
                  <a:lnTo>
                    <a:pt x="321" y="409"/>
                  </a:lnTo>
                  <a:lnTo>
                    <a:pt x="329" y="408"/>
                  </a:lnTo>
                  <a:lnTo>
                    <a:pt x="337" y="407"/>
                  </a:lnTo>
                  <a:lnTo>
                    <a:pt x="344" y="406"/>
                  </a:lnTo>
                  <a:lnTo>
                    <a:pt x="352" y="405"/>
                  </a:lnTo>
                  <a:lnTo>
                    <a:pt x="359" y="404"/>
                  </a:lnTo>
                  <a:lnTo>
                    <a:pt x="367" y="402"/>
                  </a:lnTo>
                  <a:lnTo>
                    <a:pt x="374" y="401"/>
                  </a:lnTo>
                  <a:lnTo>
                    <a:pt x="381" y="399"/>
                  </a:lnTo>
                  <a:lnTo>
                    <a:pt x="389" y="397"/>
                  </a:lnTo>
                  <a:lnTo>
                    <a:pt x="396" y="395"/>
                  </a:lnTo>
                  <a:lnTo>
                    <a:pt x="403" y="393"/>
                  </a:lnTo>
                  <a:lnTo>
                    <a:pt x="410" y="390"/>
                  </a:lnTo>
                  <a:lnTo>
                    <a:pt x="416" y="388"/>
                  </a:lnTo>
                  <a:lnTo>
                    <a:pt x="423" y="385"/>
                  </a:lnTo>
                  <a:lnTo>
                    <a:pt x="430" y="382"/>
                  </a:lnTo>
                  <a:lnTo>
                    <a:pt x="436" y="380"/>
                  </a:lnTo>
                  <a:lnTo>
                    <a:pt x="443" y="376"/>
                  </a:lnTo>
                  <a:lnTo>
                    <a:pt x="449" y="373"/>
                  </a:lnTo>
                  <a:lnTo>
                    <a:pt x="455" y="370"/>
                  </a:lnTo>
                  <a:lnTo>
                    <a:pt x="461" y="366"/>
                  </a:lnTo>
                  <a:lnTo>
                    <a:pt x="467" y="363"/>
                  </a:lnTo>
                  <a:lnTo>
                    <a:pt x="473" y="359"/>
                  </a:lnTo>
                  <a:lnTo>
                    <a:pt x="479" y="355"/>
                  </a:lnTo>
                  <a:lnTo>
                    <a:pt x="484" y="351"/>
                  </a:lnTo>
                  <a:lnTo>
                    <a:pt x="490" y="347"/>
                  </a:lnTo>
                  <a:lnTo>
                    <a:pt x="495" y="343"/>
                  </a:lnTo>
                  <a:lnTo>
                    <a:pt x="501" y="338"/>
                  </a:lnTo>
                  <a:lnTo>
                    <a:pt x="506" y="333"/>
                  </a:lnTo>
                  <a:lnTo>
                    <a:pt x="512" y="327"/>
                  </a:lnTo>
                  <a:lnTo>
                    <a:pt x="517" y="322"/>
                  </a:lnTo>
                  <a:lnTo>
                    <a:pt x="522" y="317"/>
                  </a:lnTo>
                  <a:lnTo>
                    <a:pt x="527" y="311"/>
                  </a:lnTo>
                  <a:lnTo>
                    <a:pt x="532" y="305"/>
                  </a:lnTo>
                  <a:lnTo>
                    <a:pt x="536" y="299"/>
                  </a:lnTo>
                  <a:lnTo>
                    <a:pt x="540" y="293"/>
                  </a:lnTo>
                  <a:lnTo>
                    <a:pt x="545" y="287"/>
                  </a:lnTo>
                  <a:lnTo>
                    <a:pt x="549" y="281"/>
                  </a:lnTo>
                  <a:lnTo>
                    <a:pt x="552" y="275"/>
                  </a:lnTo>
                  <a:lnTo>
                    <a:pt x="556" y="269"/>
                  </a:lnTo>
                  <a:lnTo>
                    <a:pt x="559" y="262"/>
                  </a:lnTo>
                  <a:lnTo>
                    <a:pt x="562" y="256"/>
                  </a:lnTo>
                  <a:lnTo>
                    <a:pt x="565" y="249"/>
                  </a:lnTo>
                  <a:lnTo>
                    <a:pt x="567" y="242"/>
                  </a:lnTo>
                  <a:lnTo>
                    <a:pt x="570" y="236"/>
                  </a:lnTo>
                  <a:lnTo>
                    <a:pt x="572" y="229"/>
                  </a:lnTo>
                  <a:lnTo>
                    <a:pt x="574" y="222"/>
                  </a:lnTo>
                  <a:lnTo>
                    <a:pt x="575" y="215"/>
                  </a:lnTo>
                  <a:lnTo>
                    <a:pt x="577" y="208"/>
                  </a:lnTo>
                  <a:lnTo>
                    <a:pt x="578" y="201"/>
                  </a:lnTo>
                  <a:lnTo>
                    <a:pt x="579" y="194"/>
                  </a:lnTo>
                  <a:lnTo>
                    <a:pt x="580" y="187"/>
                  </a:lnTo>
                  <a:lnTo>
                    <a:pt x="580" y="179"/>
                  </a:lnTo>
                  <a:lnTo>
                    <a:pt x="580" y="172"/>
                  </a:lnTo>
                  <a:lnTo>
                    <a:pt x="580" y="165"/>
                  </a:lnTo>
                  <a:lnTo>
                    <a:pt x="580" y="157"/>
                  </a:lnTo>
                  <a:lnTo>
                    <a:pt x="579" y="150"/>
                  </a:lnTo>
                  <a:lnTo>
                    <a:pt x="578" y="142"/>
                  </a:lnTo>
                  <a:lnTo>
                    <a:pt x="577" y="135"/>
                  </a:lnTo>
                  <a:lnTo>
                    <a:pt x="575" y="128"/>
                  </a:lnTo>
                  <a:lnTo>
                    <a:pt x="574" y="121"/>
                  </a:lnTo>
                  <a:lnTo>
                    <a:pt x="572" y="114"/>
                  </a:lnTo>
                  <a:lnTo>
                    <a:pt x="569" y="107"/>
                  </a:lnTo>
                  <a:lnTo>
                    <a:pt x="567" y="100"/>
                  </a:lnTo>
                  <a:lnTo>
                    <a:pt x="564" y="94"/>
                  </a:lnTo>
                  <a:lnTo>
                    <a:pt x="561" y="87"/>
                  </a:lnTo>
                  <a:lnTo>
                    <a:pt x="558" y="81"/>
                  </a:lnTo>
                  <a:lnTo>
                    <a:pt x="554" y="75"/>
                  </a:lnTo>
                  <a:lnTo>
                    <a:pt x="551" y="69"/>
                  </a:lnTo>
                  <a:lnTo>
                    <a:pt x="547" y="63"/>
                  </a:lnTo>
                  <a:lnTo>
                    <a:pt x="543" y="58"/>
                  </a:lnTo>
                  <a:lnTo>
                    <a:pt x="538" y="52"/>
                  </a:lnTo>
                  <a:lnTo>
                    <a:pt x="534" y="47"/>
                  </a:lnTo>
                  <a:lnTo>
                    <a:pt x="529" y="42"/>
                  </a:lnTo>
                  <a:lnTo>
                    <a:pt x="524" y="37"/>
                  </a:lnTo>
                  <a:lnTo>
                    <a:pt x="518" y="33"/>
                  </a:lnTo>
                  <a:lnTo>
                    <a:pt x="513" y="29"/>
                  </a:lnTo>
                  <a:lnTo>
                    <a:pt x="507" y="25"/>
                  </a:lnTo>
                  <a:lnTo>
                    <a:pt x="501" y="21"/>
                  </a:lnTo>
                  <a:lnTo>
                    <a:pt x="495" y="18"/>
                  </a:lnTo>
                  <a:lnTo>
                    <a:pt x="490" y="15"/>
                  </a:lnTo>
                  <a:lnTo>
                    <a:pt x="484" y="12"/>
                  </a:lnTo>
                  <a:lnTo>
                    <a:pt x="478" y="10"/>
                  </a:lnTo>
                  <a:lnTo>
                    <a:pt x="472" y="8"/>
                  </a:lnTo>
                  <a:lnTo>
                    <a:pt x="466" y="7"/>
                  </a:lnTo>
                  <a:lnTo>
                    <a:pt x="460" y="5"/>
                  </a:lnTo>
                  <a:lnTo>
                    <a:pt x="454" y="4"/>
                  </a:lnTo>
                  <a:lnTo>
                    <a:pt x="447" y="3"/>
                  </a:lnTo>
                  <a:lnTo>
                    <a:pt x="440" y="2"/>
                  </a:lnTo>
                  <a:lnTo>
                    <a:pt x="433" y="1"/>
                  </a:lnTo>
                  <a:lnTo>
                    <a:pt x="426" y="1"/>
                  </a:lnTo>
                  <a:lnTo>
                    <a:pt x="419" y="0"/>
                  </a:lnTo>
                  <a:lnTo>
                    <a:pt x="412" y="0"/>
                  </a:lnTo>
                  <a:lnTo>
                    <a:pt x="405" y="0"/>
                  </a:lnTo>
                  <a:lnTo>
                    <a:pt x="397" y="0"/>
                  </a:lnTo>
                  <a:lnTo>
                    <a:pt x="390" y="0"/>
                  </a:lnTo>
                  <a:lnTo>
                    <a:pt x="382" y="1"/>
                  </a:lnTo>
                  <a:lnTo>
                    <a:pt x="375" y="1"/>
                  </a:lnTo>
                  <a:lnTo>
                    <a:pt x="367" y="2"/>
                  </a:lnTo>
                  <a:lnTo>
                    <a:pt x="359" y="3"/>
                  </a:lnTo>
                  <a:lnTo>
                    <a:pt x="351" y="4"/>
                  </a:lnTo>
                  <a:lnTo>
                    <a:pt x="343" y="5"/>
                  </a:lnTo>
                  <a:lnTo>
                    <a:pt x="335" y="6"/>
                  </a:lnTo>
                  <a:lnTo>
                    <a:pt x="327" y="7"/>
                  </a:lnTo>
                  <a:lnTo>
                    <a:pt x="318" y="9"/>
                  </a:lnTo>
                  <a:lnTo>
                    <a:pt x="310" y="10"/>
                  </a:lnTo>
                  <a:lnTo>
                    <a:pt x="302" y="12"/>
                  </a:lnTo>
                  <a:lnTo>
                    <a:pt x="293" y="13"/>
                  </a:lnTo>
                  <a:lnTo>
                    <a:pt x="285" y="12"/>
                  </a:lnTo>
                  <a:lnTo>
                    <a:pt x="276" y="10"/>
                  </a:lnTo>
                  <a:lnTo>
                    <a:pt x="268" y="9"/>
                  </a:lnTo>
                  <a:lnTo>
                    <a:pt x="260" y="7"/>
                  </a:lnTo>
                  <a:lnTo>
                    <a:pt x="252" y="6"/>
                  </a:lnTo>
                  <a:lnTo>
                    <a:pt x="244" y="5"/>
                  </a:lnTo>
                  <a:lnTo>
                    <a:pt x="236" y="4"/>
                  </a:lnTo>
                  <a:lnTo>
                    <a:pt x="228" y="3"/>
                  </a:lnTo>
                  <a:lnTo>
                    <a:pt x="220" y="2"/>
                  </a:lnTo>
                  <a:lnTo>
                    <a:pt x="212" y="2"/>
                  </a:lnTo>
                  <a:lnTo>
                    <a:pt x="204" y="1"/>
                  </a:lnTo>
                  <a:lnTo>
                    <a:pt x="197" y="1"/>
                  </a:lnTo>
                  <a:lnTo>
                    <a:pt x="189" y="0"/>
                  </a:lnTo>
                  <a:lnTo>
                    <a:pt x="182" y="0"/>
                  </a:lnTo>
                  <a:lnTo>
                    <a:pt x="174" y="0"/>
                  </a:lnTo>
                  <a:lnTo>
                    <a:pt x="167" y="0"/>
                  </a:lnTo>
                  <a:lnTo>
                    <a:pt x="160" y="0"/>
                  </a:lnTo>
                  <a:lnTo>
                    <a:pt x="153" y="1"/>
                  </a:lnTo>
                  <a:lnTo>
                    <a:pt x="146" y="1"/>
                  </a:lnTo>
                  <a:lnTo>
                    <a:pt x="139" y="2"/>
                  </a:lnTo>
                  <a:lnTo>
                    <a:pt x="133" y="3"/>
                  </a:lnTo>
                  <a:lnTo>
                    <a:pt x="126" y="4"/>
                  </a:lnTo>
                  <a:lnTo>
                    <a:pt x="120" y="5"/>
                  </a:lnTo>
                  <a:lnTo>
                    <a:pt x="114" y="7"/>
                  </a:lnTo>
                  <a:lnTo>
                    <a:pt x="108" y="9"/>
                  </a:lnTo>
                  <a:lnTo>
                    <a:pt x="102" y="11"/>
                  </a:lnTo>
                  <a:lnTo>
                    <a:pt x="96" y="13"/>
                  </a:lnTo>
                  <a:lnTo>
                    <a:pt x="90" y="15"/>
                  </a:lnTo>
                  <a:lnTo>
                    <a:pt x="85" y="18"/>
                  </a:lnTo>
                  <a:lnTo>
                    <a:pt x="79" y="21"/>
                  </a:lnTo>
                  <a:lnTo>
                    <a:pt x="73" y="25"/>
                  </a:lnTo>
                  <a:lnTo>
                    <a:pt x="67" y="28"/>
                  </a:lnTo>
                  <a:lnTo>
                    <a:pt x="61" y="33"/>
                  </a:lnTo>
                  <a:lnTo>
                    <a:pt x="56" y="37"/>
                  </a:lnTo>
                  <a:lnTo>
                    <a:pt x="51" y="42"/>
                  </a:lnTo>
                  <a:lnTo>
                    <a:pt x="46" y="47"/>
                  </a:lnTo>
                  <a:lnTo>
                    <a:pt x="42" y="52"/>
                  </a:lnTo>
                  <a:lnTo>
                    <a:pt x="37" y="57"/>
                  </a:lnTo>
                  <a:lnTo>
                    <a:pt x="33" y="63"/>
                  </a:lnTo>
                  <a:lnTo>
                    <a:pt x="29" y="69"/>
                  </a:lnTo>
                  <a:lnTo>
                    <a:pt x="25" y="75"/>
                  </a:lnTo>
                  <a:lnTo>
                    <a:pt x="22" y="81"/>
                  </a:lnTo>
                  <a:lnTo>
                    <a:pt x="19" y="87"/>
                  </a:lnTo>
                  <a:lnTo>
                    <a:pt x="16" y="93"/>
                  </a:lnTo>
                  <a:lnTo>
                    <a:pt x="13" y="100"/>
                  </a:lnTo>
                  <a:lnTo>
                    <a:pt x="10" y="107"/>
                  </a:lnTo>
                  <a:lnTo>
                    <a:pt x="8" y="114"/>
                  </a:lnTo>
                  <a:lnTo>
                    <a:pt x="6" y="121"/>
                  </a:lnTo>
                  <a:lnTo>
                    <a:pt x="4" y="128"/>
                  </a:lnTo>
                  <a:lnTo>
                    <a:pt x="3" y="135"/>
                  </a:lnTo>
                  <a:lnTo>
                    <a:pt x="2" y="142"/>
                  </a:lnTo>
                  <a:lnTo>
                    <a:pt x="1" y="150"/>
                  </a:lnTo>
                  <a:lnTo>
                    <a:pt x="0" y="157"/>
                  </a:lnTo>
                  <a:lnTo>
                    <a:pt x="0" y="164"/>
                  </a:lnTo>
                  <a:lnTo>
                    <a:pt x="0" y="172"/>
                  </a:lnTo>
                  <a:lnTo>
                    <a:pt x="0" y="179"/>
                  </a:lnTo>
                  <a:lnTo>
                    <a:pt x="0" y="187"/>
                  </a:lnTo>
                  <a:lnTo>
                    <a:pt x="1" y="194"/>
                  </a:lnTo>
                  <a:lnTo>
                    <a:pt x="2" y="201"/>
                  </a:lnTo>
                  <a:lnTo>
                    <a:pt x="3" y="208"/>
                  </a:lnTo>
                  <a:lnTo>
                    <a:pt x="4" y="215"/>
                  </a:lnTo>
                  <a:lnTo>
                    <a:pt x="6" y="222"/>
                  </a:lnTo>
                  <a:lnTo>
                    <a:pt x="8" y="229"/>
                  </a:lnTo>
                  <a:lnTo>
                    <a:pt x="10" y="236"/>
                  </a:lnTo>
                  <a:lnTo>
                    <a:pt x="12" y="242"/>
                  </a:lnTo>
                  <a:lnTo>
                    <a:pt x="15" y="249"/>
                  </a:lnTo>
                  <a:lnTo>
                    <a:pt x="18" y="256"/>
                  </a:lnTo>
                  <a:lnTo>
                    <a:pt x="21" y="262"/>
                  </a:lnTo>
                  <a:lnTo>
                    <a:pt x="24" y="269"/>
                  </a:lnTo>
                  <a:lnTo>
                    <a:pt x="27" y="275"/>
                  </a:lnTo>
                  <a:lnTo>
                    <a:pt x="31" y="281"/>
                  </a:lnTo>
                  <a:lnTo>
                    <a:pt x="35" y="287"/>
                  </a:lnTo>
                  <a:lnTo>
                    <a:pt x="39" y="293"/>
                  </a:lnTo>
                  <a:lnTo>
                    <a:pt x="43" y="299"/>
                  </a:lnTo>
                  <a:lnTo>
                    <a:pt x="48" y="305"/>
                  </a:lnTo>
                  <a:lnTo>
                    <a:pt x="53" y="311"/>
                  </a:lnTo>
                  <a:lnTo>
                    <a:pt x="58" y="317"/>
                  </a:lnTo>
                  <a:lnTo>
                    <a:pt x="63" y="322"/>
                  </a:lnTo>
                  <a:lnTo>
                    <a:pt x="68" y="327"/>
                  </a:lnTo>
                  <a:lnTo>
                    <a:pt x="73" y="333"/>
                  </a:lnTo>
                  <a:lnTo>
                    <a:pt x="79" y="338"/>
                  </a:lnTo>
                  <a:lnTo>
                    <a:pt x="85" y="343"/>
                  </a:lnTo>
                  <a:lnTo>
                    <a:pt x="90" y="347"/>
                  </a:lnTo>
                  <a:lnTo>
                    <a:pt x="95" y="351"/>
                  </a:lnTo>
                  <a:lnTo>
                    <a:pt x="101" y="355"/>
                  </a:lnTo>
                  <a:lnTo>
                    <a:pt x="107" y="359"/>
                  </a:lnTo>
                  <a:lnTo>
                    <a:pt x="112" y="363"/>
                  </a:lnTo>
                  <a:lnTo>
                    <a:pt x="118" y="366"/>
                  </a:lnTo>
                  <a:lnTo>
                    <a:pt x="124" y="370"/>
                  </a:lnTo>
                  <a:lnTo>
                    <a:pt x="130" y="373"/>
                  </a:lnTo>
                  <a:lnTo>
                    <a:pt x="137" y="376"/>
                  </a:lnTo>
                  <a:lnTo>
                    <a:pt x="143" y="380"/>
                  </a:lnTo>
                  <a:lnTo>
                    <a:pt x="150" y="382"/>
                  </a:lnTo>
                  <a:lnTo>
                    <a:pt x="156" y="385"/>
                  </a:lnTo>
                  <a:lnTo>
                    <a:pt x="163" y="388"/>
                  </a:lnTo>
                  <a:lnTo>
                    <a:pt x="170" y="390"/>
                  </a:lnTo>
                  <a:lnTo>
                    <a:pt x="177" y="393"/>
                  </a:lnTo>
                  <a:lnTo>
                    <a:pt x="184" y="395"/>
                  </a:lnTo>
                  <a:lnTo>
                    <a:pt x="191" y="397"/>
                  </a:lnTo>
                  <a:lnTo>
                    <a:pt x="198" y="399"/>
                  </a:lnTo>
                  <a:lnTo>
                    <a:pt x="205" y="401"/>
                  </a:lnTo>
                  <a:lnTo>
                    <a:pt x="213" y="402"/>
                  </a:lnTo>
                  <a:lnTo>
                    <a:pt x="220" y="404"/>
                  </a:lnTo>
                  <a:lnTo>
                    <a:pt x="228" y="405"/>
                  </a:lnTo>
                  <a:lnTo>
                    <a:pt x="235" y="406"/>
                  </a:lnTo>
                  <a:lnTo>
                    <a:pt x="243" y="407"/>
                  </a:lnTo>
                  <a:lnTo>
                    <a:pt x="251" y="408"/>
                  </a:lnTo>
                  <a:lnTo>
                    <a:pt x="258" y="409"/>
                  </a:lnTo>
                  <a:lnTo>
                    <a:pt x="266" y="409"/>
                  </a:lnTo>
                  <a:lnTo>
                    <a:pt x="274" y="410"/>
                  </a:lnTo>
                  <a:lnTo>
                    <a:pt x="282" y="410"/>
                  </a:lnTo>
                  <a:lnTo>
                    <a:pt x="290" y="41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395" name="Freeform 266"/>
            <p:cNvSpPr>
              <a:spLocks/>
            </p:cNvSpPr>
            <p:nvPr/>
          </p:nvSpPr>
          <p:spPr bwMode="auto">
            <a:xfrm>
              <a:off x="5892800" y="3144838"/>
              <a:ext cx="1912938" cy="1350962"/>
            </a:xfrm>
            <a:custGeom>
              <a:avLst/>
              <a:gdLst>
                <a:gd name="T0" fmla="*/ 2147483647 w 1205"/>
                <a:gd name="T1" fmla="*/ 2147483647 h 851"/>
                <a:gd name="T2" fmla="*/ 2147483647 w 1205"/>
                <a:gd name="T3" fmla="*/ 2147483647 h 851"/>
                <a:gd name="T4" fmla="*/ 2147483647 w 1205"/>
                <a:gd name="T5" fmla="*/ 2147483647 h 851"/>
                <a:gd name="T6" fmla="*/ 2147483647 w 1205"/>
                <a:gd name="T7" fmla="*/ 2147483647 h 851"/>
                <a:gd name="T8" fmla="*/ 2147483647 w 1205"/>
                <a:gd name="T9" fmla="*/ 2147483647 h 851"/>
                <a:gd name="T10" fmla="*/ 2147483647 w 1205"/>
                <a:gd name="T11" fmla="*/ 2147483647 h 851"/>
                <a:gd name="T12" fmla="*/ 2147483647 w 1205"/>
                <a:gd name="T13" fmla="*/ 2147483647 h 851"/>
                <a:gd name="T14" fmla="*/ 2147483647 w 1205"/>
                <a:gd name="T15" fmla="*/ 2147483647 h 851"/>
                <a:gd name="T16" fmla="*/ 2147483647 w 1205"/>
                <a:gd name="T17" fmla="*/ 2147483647 h 851"/>
                <a:gd name="T18" fmla="*/ 2147483647 w 1205"/>
                <a:gd name="T19" fmla="*/ 2147483647 h 851"/>
                <a:gd name="T20" fmla="*/ 2147483647 w 1205"/>
                <a:gd name="T21" fmla="*/ 2147483647 h 851"/>
                <a:gd name="T22" fmla="*/ 2147483647 w 1205"/>
                <a:gd name="T23" fmla="*/ 2147483647 h 851"/>
                <a:gd name="T24" fmla="*/ 2147483647 w 1205"/>
                <a:gd name="T25" fmla="*/ 2147483647 h 851"/>
                <a:gd name="T26" fmla="*/ 2147483647 w 1205"/>
                <a:gd name="T27" fmla="*/ 2147483647 h 851"/>
                <a:gd name="T28" fmla="*/ 2147483647 w 1205"/>
                <a:gd name="T29" fmla="*/ 2147483647 h 851"/>
                <a:gd name="T30" fmla="*/ 2147483647 w 1205"/>
                <a:gd name="T31" fmla="*/ 2147483647 h 851"/>
                <a:gd name="T32" fmla="*/ 2147483647 w 1205"/>
                <a:gd name="T33" fmla="*/ 2147483647 h 851"/>
                <a:gd name="T34" fmla="*/ 2147483647 w 1205"/>
                <a:gd name="T35" fmla="*/ 2147483647 h 851"/>
                <a:gd name="T36" fmla="*/ 2147483647 w 1205"/>
                <a:gd name="T37" fmla="*/ 2147483647 h 851"/>
                <a:gd name="T38" fmla="*/ 2147483647 w 1205"/>
                <a:gd name="T39" fmla="*/ 2147483647 h 851"/>
                <a:gd name="T40" fmla="*/ 2147483647 w 1205"/>
                <a:gd name="T41" fmla="*/ 2147483647 h 851"/>
                <a:gd name="T42" fmla="*/ 2147483647 w 1205"/>
                <a:gd name="T43" fmla="*/ 2147483647 h 851"/>
                <a:gd name="T44" fmla="*/ 2147483647 w 1205"/>
                <a:gd name="T45" fmla="*/ 2147483647 h 851"/>
                <a:gd name="T46" fmla="*/ 2147483647 w 1205"/>
                <a:gd name="T47" fmla="*/ 2147483647 h 851"/>
                <a:gd name="T48" fmla="*/ 2147483647 w 1205"/>
                <a:gd name="T49" fmla="*/ 2147483647 h 851"/>
                <a:gd name="T50" fmla="*/ 2147483647 w 1205"/>
                <a:gd name="T51" fmla="*/ 2147483647 h 851"/>
                <a:gd name="T52" fmla="*/ 2147483647 w 1205"/>
                <a:gd name="T53" fmla="*/ 2147483647 h 851"/>
                <a:gd name="T54" fmla="*/ 2147483647 w 1205"/>
                <a:gd name="T55" fmla="*/ 2147483647 h 851"/>
                <a:gd name="T56" fmla="*/ 2147483647 w 1205"/>
                <a:gd name="T57" fmla="*/ 2147483647 h 851"/>
                <a:gd name="T58" fmla="*/ 2147483647 w 1205"/>
                <a:gd name="T59" fmla="*/ 2147483647 h 851"/>
                <a:gd name="T60" fmla="*/ 2147483647 w 1205"/>
                <a:gd name="T61" fmla="*/ 2147483647 h 851"/>
                <a:gd name="T62" fmla="*/ 2147483647 w 1205"/>
                <a:gd name="T63" fmla="*/ 2147483647 h 851"/>
                <a:gd name="T64" fmla="*/ 2147483647 w 1205"/>
                <a:gd name="T65" fmla="*/ 2147483647 h 851"/>
                <a:gd name="T66" fmla="*/ 2147483647 w 1205"/>
                <a:gd name="T67" fmla="*/ 2147483647 h 851"/>
                <a:gd name="T68" fmla="*/ 2147483647 w 1205"/>
                <a:gd name="T69" fmla="*/ 0 h 851"/>
                <a:gd name="T70" fmla="*/ 2147483647 w 1205"/>
                <a:gd name="T71" fmla="*/ 2147483647 h 851"/>
                <a:gd name="T72" fmla="*/ 2147483647 w 1205"/>
                <a:gd name="T73" fmla="*/ 2147483647 h 851"/>
                <a:gd name="T74" fmla="*/ 2147483647 w 1205"/>
                <a:gd name="T75" fmla="*/ 2147483647 h 851"/>
                <a:gd name="T76" fmla="*/ 2147483647 w 1205"/>
                <a:gd name="T77" fmla="*/ 2147483647 h 851"/>
                <a:gd name="T78" fmla="*/ 2147483647 w 1205"/>
                <a:gd name="T79" fmla="*/ 2147483647 h 851"/>
                <a:gd name="T80" fmla="*/ 2147483647 w 1205"/>
                <a:gd name="T81" fmla="*/ 2147483647 h 851"/>
                <a:gd name="T82" fmla="*/ 2147483647 w 1205"/>
                <a:gd name="T83" fmla="*/ 2147483647 h 851"/>
                <a:gd name="T84" fmla="*/ 2147483647 w 1205"/>
                <a:gd name="T85" fmla="*/ 2147483647 h 851"/>
                <a:gd name="T86" fmla="*/ 2147483647 w 1205"/>
                <a:gd name="T87" fmla="*/ 2147483647 h 851"/>
                <a:gd name="T88" fmla="*/ 2147483647 w 1205"/>
                <a:gd name="T89" fmla="*/ 2147483647 h 851"/>
                <a:gd name="T90" fmla="*/ 0 w 1205"/>
                <a:gd name="T91" fmla="*/ 2147483647 h 851"/>
                <a:gd name="T92" fmla="*/ 2147483647 w 1205"/>
                <a:gd name="T93" fmla="*/ 2147483647 h 851"/>
                <a:gd name="T94" fmla="*/ 2147483647 w 1205"/>
                <a:gd name="T95" fmla="*/ 2147483647 h 851"/>
                <a:gd name="T96" fmla="*/ 2147483647 w 1205"/>
                <a:gd name="T97" fmla="*/ 2147483647 h 851"/>
                <a:gd name="T98" fmla="*/ 2147483647 w 1205"/>
                <a:gd name="T99" fmla="*/ 2147483647 h 851"/>
                <a:gd name="T100" fmla="*/ 2147483647 w 1205"/>
                <a:gd name="T101" fmla="*/ 2147483647 h 851"/>
                <a:gd name="T102" fmla="*/ 2147483647 w 1205"/>
                <a:gd name="T103" fmla="*/ 2147483647 h 851"/>
                <a:gd name="T104" fmla="*/ 2147483647 w 1205"/>
                <a:gd name="T105" fmla="*/ 2147483647 h 851"/>
                <a:gd name="T106" fmla="*/ 2147483647 w 1205"/>
                <a:gd name="T107" fmla="*/ 2147483647 h 851"/>
                <a:gd name="T108" fmla="*/ 2147483647 w 1205"/>
                <a:gd name="T109" fmla="*/ 2147483647 h 851"/>
                <a:gd name="T110" fmla="*/ 2147483647 w 1205"/>
                <a:gd name="T111" fmla="*/ 2147483647 h 851"/>
                <a:gd name="T112" fmla="*/ 2147483647 w 1205"/>
                <a:gd name="T113" fmla="*/ 2147483647 h 851"/>
                <a:gd name="T114" fmla="*/ 2147483647 w 1205"/>
                <a:gd name="T115" fmla="*/ 2147483647 h 851"/>
                <a:gd name="T116" fmla="*/ 2147483647 w 1205"/>
                <a:gd name="T117" fmla="*/ 2147483647 h 851"/>
                <a:gd name="T118" fmla="*/ 2147483647 w 1205"/>
                <a:gd name="T119" fmla="*/ 2147483647 h 851"/>
                <a:gd name="T120" fmla="*/ 2147483647 w 1205"/>
                <a:gd name="T121" fmla="*/ 2147483647 h 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5"/>
                <a:gd name="T184" fmla="*/ 0 h 851"/>
                <a:gd name="T185" fmla="*/ 1205 w 1205"/>
                <a:gd name="T186" fmla="*/ 851 h 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5" h="851">
                  <a:moveTo>
                    <a:pt x="602" y="850"/>
                  </a:moveTo>
                  <a:lnTo>
                    <a:pt x="610" y="850"/>
                  </a:lnTo>
                  <a:lnTo>
                    <a:pt x="617" y="850"/>
                  </a:lnTo>
                  <a:lnTo>
                    <a:pt x="625" y="850"/>
                  </a:lnTo>
                  <a:lnTo>
                    <a:pt x="632" y="850"/>
                  </a:lnTo>
                  <a:lnTo>
                    <a:pt x="640" y="849"/>
                  </a:lnTo>
                  <a:lnTo>
                    <a:pt x="647" y="849"/>
                  </a:lnTo>
                  <a:lnTo>
                    <a:pt x="655" y="849"/>
                  </a:lnTo>
                  <a:lnTo>
                    <a:pt x="662" y="848"/>
                  </a:lnTo>
                  <a:lnTo>
                    <a:pt x="670" y="847"/>
                  </a:lnTo>
                  <a:lnTo>
                    <a:pt x="677" y="847"/>
                  </a:lnTo>
                  <a:lnTo>
                    <a:pt x="685" y="846"/>
                  </a:lnTo>
                  <a:lnTo>
                    <a:pt x="692" y="845"/>
                  </a:lnTo>
                  <a:lnTo>
                    <a:pt x="699" y="844"/>
                  </a:lnTo>
                  <a:lnTo>
                    <a:pt x="707" y="843"/>
                  </a:lnTo>
                  <a:lnTo>
                    <a:pt x="714" y="842"/>
                  </a:lnTo>
                  <a:lnTo>
                    <a:pt x="721" y="841"/>
                  </a:lnTo>
                  <a:lnTo>
                    <a:pt x="728" y="840"/>
                  </a:lnTo>
                  <a:lnTo>
                    <a:pt x="736" y="839"/>
                  </a:lnTo>
                  <a:lnTo>
                    <a:pt x="743" y="838"/>
                  </a:lnTo>
                  <a:lnTo>
                    <a:pt x="750" y="836"/>
                  </a:lnTo>
                  <a:lnTo>
                    <a:pt x="757" y="835"/>
                  </a:lnTo>
                  <a:lnTo>
                    <a:pt x="764" y="833"/>
                  </a:lnTo>
                  <a:lnTo>
                    <a:pt x="771" y="832"/>
                  </a:lnTo>
                  <a:lnTo>
                    <a:pt x="778" y="830"/>
                  </a:lnTo>
                  <a:lnTo>
                    <a:pt x="785" y="829"/>
                  </a:lnTo>
                  <a:lnTo>
                    <a:pt x="792" y="827"/>
                  </a:lnTo>
                  <a:lnTo>
                    <a:pt x="799" y="825"/>
                  </a:lnTo>
                  <a:lnTo>
                    <a:pt x="806" y="823"/>
                  </a:lnTo>
                  <a:lnTo>
                    <a:pt x="812" y="821"/>
                  </a:lnTo>
                  <a:lnTo>
                    <a:pt x="819" y="819"/>
                  </a:lnTo>
                  <a:lnTo>
                    <a:pt x="826" y="817"/>
                  </a:lnTo>
                  <a:lnTo>
                    <a:pt x="833" y="815"/>
                  </a:lnTo>
                  <a:lnTo>
                    <a:pt x="839" y="813"/>
                  </a:lnTo>
                  <a:lnTo>
                    <a:pt x="846" y="811"/>
                  </a:lnTo>
                  <a:lnTo>
                    <a:pt x="852" y="808"/>
                  </a:lnTo>
                  <a:lnTo>
                    <a:pt x="859" y="806"/>
                  </a:lnTo>
                  <a:lnTo>
                    <a:pt x="865" y="803"/>
                  </a:lnTo>
                  <a:lnTo>
                    <a:pt x="872" y="801"/>
                  </a:lnTo>
                  <a:lnTo>
                    <a:pt x="878" y="798"/>
                  </a:lnTo>
                  <a:lnTo>
                    <a:pt x="885" y="796"/>
                  </a:lnTo>
                  <a:lnTo>
                    <a:pt x="891" y="793"/>
                  </a:lnTo>
                  <a:lnTo>
                    <a:pt x="897" y="790"/>
                  </a:lnTo>
                  <a:lnTo>
                    <a:pt x="903" y="787"/>
                  </a:lnTo>
                  <a:lnTo>
                    <a:pt x="910" y="784"/>
                  </a:lnTo>
                  <a:lnTo>
                    <a:pt x="916" y="782"/>
                  </a:lnTo>
                  <a:lnTo>
                    <a:pt x="922" y="779"/>
                  </a:lnTo>
                  <a:lnTo>
                    <a:pt x="928" y="775"/>
                  </a:lnTo>
                  <a:lnTo>
                    <a:pt x="934" y="772"/>
                  </a:lnTo>
                  <a:lnTo>
                    <a:pt x="940" y="769"/>
                  </a:lnTo>
                  <a:lnTo>
                    <a:pt x="946" y="766"/>
                  </a:lnTo>
                  <a:lnTo>
                    <a:pt x="951" y="763"/>
                  </a:lnTo>
                  <a:lnTo>
                    <a:pt x="957" y="759"/>
                  </a:lnTo>
                  <a:lnTo>
                    <a:pt x="963" y="756"/>
                  </a:lnTo>
                  <a:lnTo>
                    <a:pt x="968" y="752"/>
                  </a:lnTo>
                  <a:lnTo>
                    <a:pt x="974" y="749"/>
                  </a:lnTo>
                  <a:lnTo>
                    <a:pt x="980" y="745"/>
                  </a:lnTo>
                  <a:lnTo>
                    <a:pt x="985" y="742"/>
                  </a:lnTo>
                  <a:lnTo>
                    <a:pt x="990" y="738"/>
                  </a:lnTo>
                  <a:lnTo>
                    <a:pt x="996" y="734"/>
                  </a:lnTo>
                  <a:lnTo>
                    <a:pt x="1001" y="730"/>
                  </a:lnTo>
                  <a:lnTo>
                    <a:pt x="1006" y="726"/>
                  </a:lnTo>
                  <a:lnTo>
                    <a:pt x="1012" y="722"/>
                  </a:lnTo>
                  <a:lnTo>
                    <a:pt x="1017" y="718"/>
                  </a:lnTo>
                  <a:lnTo>
                    <a:pt x="1022" y="714"/>
                  </a:lnTo>
                  <a:lnTo>
                    <a:pt x="1027" y="710"/>
                  </a:lnTo>
                  <a:lnTo>
                    <a:pt x="1032" y="706"/>
                  </a:lnTo>
                  <a:lnTo>
                    <a:pt x="1038" y="701"/>
                  </a:lnTo>
                  <a:lnTo>
                    <a:pt x="1043" y="696"/>
                  </a:lnTo>
                  <a:lnTo>
                    <a:pt x="1049" y="691"/>
                  </a:lnTo>
                  <a:lnTo>
                    <a:pt x="1054" y="686"/>
                  </a:lnTo>
                  <a:lnTo>
                    <a:pt x="1059" y="681"/>
                  </a:lnTo>
                  <a:lnTo>
                    <a:pt x="1064" y="676"/>
                  </a:lnTo>
                  <a:lnTo>
                    <a:pt x="1069" y="671"/>
                  </a:lnTo>
                  <a:lnTo>
                    <a:pt x="1074" y="666"/>
                  </a:lnTo>
                  <a:lnTo>
                    <a:pt x="1079" y="661"/>
                  </a:lnTo>
                  <a:lnTo>
                    <a:pt x="1084" y="656"/>
                  </a:lnTo>
                  <a:lnTo>
                    <a:pt x="1088" y="650"/>
                  </a:lnTo>
                  <a:lnTo>
                    <a:pt x="1093" y="645"/>
                  </a:lnTo>
                  <a:lnTo>
                    <a:pt x="1098" y="640"/>
                  </a:lnTo>
                  <a:lnTo>
                    <a:pt x="1102" y="634"/>
                  </a:lnTo>
                  <a:lnTo>
                    <a:pt x="1106" y="629"/>
                  </a:lnTo>
                  <a:lnTo>
                    <a:pt x="1111" y="623"/>
                  </a:lnTo>
                  <a:lnTo>
                    <a:pt x="1115" y="617"/>
                  </a:lnTo>
                  <a:lnTo>
                    <a:pt x="1119" y="612"/>
                  </a:lnTo>
                  <a:lnTo>
                    <a:pt x="1123" y="606"/>
                  </a:lnTo>
                  <a:lnTo>
                    <a:pt x="1127" y="600"/>
                  </a:lnTo>
                  <a:lnTo>
                    <a:pt x="1131" y="595"/>
                  </a:lnTo>
                  <a:lnTo>
                    <a:pt x="1134" y="589"/>
                  </a:lnTo>
                  <a:lnTo>
                    <a:pt x="1138" y="583"/>
                  </a:lnTo>
                  <a:lnTo>
                    <a:pt x="1142" y="577"/>
                  </a:lnTo>
                  <a:lnTo>
                    <a:pt x="1145" y="571"/>
                  </a:lnTo>
                  <a:lnTo>
                    <a:pt x="1148" y="565"/>
                  </a:lnTo>
                  <a:lnTo>
                    <a:pt x="1152" y="559"/>
                  </a:lnTo>
                  <a:lnTo>
                    <a:pt x="1155" y="553"/>
                  </a:lnTo>
                  <a:lnTo>
                    <a:pt x="1158" y="547"/>
                  </a:lnTo>
                  <a:lnTo>
                    <a:pt x="1161" y="541"/>
                  </a:lnTo>
                  <a:lnTo>
                    <a:pt x="1164" y="534"/>
                  </a:lnTo>
                  <a:lnTo>
                    <a:pt x="1167" y="528"/>
                  </a:lnTo>
                  <a:lnTo>
                    <a:pt x="1170" y="522"/>
                  </a:lnTo>
                  <a:lnTo>
                    <a:pt x="1172" y="516"/>
                  </a:lnTo>
                  <a:lnTo>
                    <a:pt x="1175" y="509"/>
                  </a:lnTo>
                  <a:lnTo>
                    <a:pt x="1177" y="503"/>
                  </a:lnTo>
                  <a:lnTo>
                    <a:pt x="1179" y="497"/>
                  </a:lnTo>
                  <a:lnTo>
                    <a:pt x="1182" y="490"/>
                  </a:lnTo>
                  <a:lnTo>
                    <a:pt x="1184" y="484"/>
                  </a:lnTo>
                  <a:lnTo>
                    <a:pt x="1186" y="477"/>
                  </a:lnTo>
                  <a:lnTo>
                    <a:pt x="1188" y="471"/>
                  </a:lnTo>
                  <a:lnTo>
                    <a:pt x="1189" y="464"/>
                  </a:lnTo>
                  <a:lnTo>
                    <a:pt x="1191" y="457"/>
                  </a:lnTo>
                  <a:lnTo>
                    <a:pt x="1193" y="451"/>
                  </a:lnTo>
                  <a:lnTo>
                    <a:pt x="1194" y="444"/>
                  </a:lnTo>
                  <a:lnTo>
                    <a:pt x="1196" y="438"/>
                  </a:lnTo>
                  <a:lnTo>
                    <a:pt x="1197" y="431"/>
                  </a:lnTo>
                  <a:lnTo>
                    <a:pt x="1198" y="424"/>
                  </a:lnTo>
                  <a:lnTo>
                    <a:pt x="1199" y="417"/>
                  </a:lnTo>
                  <a:lnTo>
                    <a:pt x="1200" y="411"/>
                  </a:lnTo>
                  <a:lnTo>
                    <a:pt x="1201" y="404"/>
                  </a:lnTo>
                  <a:lnTo>
                    <a:pt x="1202" y="397"/>
                  </a:lnTo>
                  <a:lnTo>
                    <a:pt x="1202" y="390"/>
                  </a:lnTo>
                  <a:lnTo>
                    <a:pt x="1203" y="383"/>
                  </a:lnTo>
                  <a:lnTo>
                    <a:pt x="1203" y="377"/>
                  </a:lnTo>
                  <a:lnTo>
                    <a:pt x="1204" y="370"/>
                  </a:lnTo>
                  <a:lnTo>
                    <a:pt x="1204" y="363"/>
                  </a:lnTo>
                  <a:lnTo>
                    <a:pt x="1204" y="356"/>
                  </a:lnTo>
                  <a:lnTo>
                    <a:pt x="1204" y="349"/>
                  </a:lnTo>
                  <a:lnTo>
                    <a:pt x="1203" y="341"/>
                  </a:lnTo>
                  <a:lnTo>
                    <a:pt x="1203" y="334"/>
                  </a:lnTo>
                  <a:lnTo>
                    <a:pt x="1203" y="327"/>
                  </a:lnTo>
                  <a:lnTo>
                    <a:pt x="1202" y="320"/>
                  </a:lnTo>
                  <a:lnTo>
                    <a:pt x="1202" y="313"/>
                  </a:lnTo>
                  <a:lnTo>
                    <a:pt x="1201" y="306"/>
                  </a:lnTo>
                  <a:lnTo>
                    <a:pt x="1200" y="299"/>
                  </a:lnTo>
                  <a:lnTo>
                    <a:pt x="1199" y="291"/>
                  </a:lnTo>
                  <a:lnTo>
                    <a:pt x="1198" y="284"/>
                  </a:lnTo>
                  <a:lnTo>
                    <a:pt x="1196" y="277"/>
                  </a:lnTo>
                  <a:lnTo>
                    <a:pt x="1195" y="271"/>
                  </a:lnTo>
                  <a:lnTo>
                    <a:pt x="1194" y="264"/>
                  </a:lnTo>
                  <a:lnTo>
                    <a:pt x="1192" y="257"/>
                  </a:lnTo>
                  <a:lnTo>
                    <a:pt x="1190" y="250"/>
                  </a:lnTo>
                  <a:lnTo>
                    <a:pt x="1188" y="243"/>
                  </a:lnTo>
                  <a:lnTo>
                    <a:pt x="1186" y="237"/>
                  </a:lnTo>
                  <a:lnTo>
                    <a:pt x="1184" y="230"/>
                  </a:lnTo>
                  <a:lnTo>
                    <a:pt x="1182" y="223"/>
                  </a:lnTo>
                  <a:lnTo>
                    <a:pt x="1180" y="217"/>
                  </a:lnTo>
                  <a:lnTo>
                    <a:pt x="1178" y="210"/>
                  </a:lnTo>
                  <a:lnTo>
                    <a:pt x="1175" y="204"/>
                  </a:lnTo>
                  <a:lnTo>
                    <a:pt x="1172" y="198"/>
                  </a:lnTo>
                  <a:lnTo>
                    <a:pt x="1170" y="191"/>
                  </a:lnTo>
                  <a:lnTo>
                    <a:pt x="1167" y="185"/>
                  </a:lnTo>
                  <a:lnTo>
                    <a:pt x="1164" y="179"/>
                  </a:lnTo>
                  <a:lnTo>
                    <a:pt x="1161" y="174"/>
                  </a:lnTo>
                  <a:lnTo>
                    <a:pt x="1158" y="168"/>
                  </a:lnTo>
                  <a:lnTo>
                    <a:pt x="1154" y="162"/>
                  </a:lnTo>
                  <a:lnTo>
                    <a:pt x="1151" y="156"/>
                  </a:lnTo>
                  <a:lnTo>
                    <a:pt x="1148" y="150"/>
                  </a:lnTo>
                  <a:lnTo>
                    <a:pt x="1144" y="145"/>
                  </a:lnTo>
                  <a:lnTo>
                    <a:pt x="1140" y="139"/>
                  </a:lnTo>
                  <a:lnTo>
                    <a:pt x="1137" y="133"/>
                  </a:lnTo>
                  <a:lnTo>
                    <a:pt x="1133" y="128"/>
                  </a:lnTo>
                  <a:lnTo>
                    <a:pt x="1129" y="123"/>
                  </a:lnTo>
                  <a:lnTo>
                    <a:pt x="1125" y="117"/>
                  </a:lnTo>
                  <a:lnTo>
                    <a:pt x="1120" y="112"/>
                  </a:lnTo>
                  <a:lnTo>
                    <a:pt x="1116" y="107"/>
                  </a:lnTo>
                  <a:lnTo>
                    <a:pt x="1112" y="102"/>
                  </a:lnTo>
                  <a:lnTo>
                    <a:pt x="1107" y="97"/>
                  </a:lnTo>
                  <a:lnTo>
                    <a:pt x="1103" y="92"/>
                  </a:lnTo>
                  <a:lnTo>
                    <a:pt x="1098" y="88"/>
                  </a:lnTo>
                  <a:lnTo>
                    <a:pt x="1093" y="83"/>
                  </a:lnTo>
                  <a:lnTo>
                    <a:pt x="1088" y="79"/>
                  </a:lnTo>
                  <a:lnTo>
                    <a:pt x="1083" y="74"/>
                  </a:lnTo>
                  <a:lnTo>
                    <a:pt x="1078" y="70"/>
                  </a:lnTo>
                  <a:lnTo>
                    <a:pt x="1073" y="66"/>
                  </a:lnTo>
                  <a:lnTo>
                    <a:pt x="1068" y="62"/>
                  </a:lnTo>
                  <a:lnTo>
                    <a:pt x="1062" y="58"/>
                  </a:lnTo>
                  <a:lnTo>
                    <a:pt x="1057" y="54"/>
                  </a:lnTo>
                  <a:lnTo>
                    <a:pt x="1051" y="51"/>
                  </a:lnTo>
                  <a:lnTo>
                    <a:pt x="1046" y="47"/>
                  </a:lnTo>
                  <a:lnTo>
                    <a:pt x="1040" y="44"/>
                  </a:lnTo>
                  <a:lnTo>
                    <a:pt x="1034" y="40"/>
                  </a:lnTo>
                  <a:lnTo>
                    <a:pt x="1028" y="37"/>
                  </a:lnTo>
                  <a:lnTo>
                    <a:pt x="1023" y="35"/>
                  </a:lnTo>
                  <a:lnTo>
                    <a:pt x="1018" y="32"/>
                  </a:lnTo>
                  <a:lnTo>
                    <a:pt x="1012" y="30"/>
                  </a:lnTo>
                  <a:lnTo>
                    <a:pt x="1007" y="27"/>
                  </a:lnTo>
                  <a:lnTo>
                    <a:pt x="1002" y="25"/>
                  </a:lnTo>
                  <a:lnTo>
                    <a:pt x="996" y="23"/>
                  </a:lnTo>
                  <a:lnTo>
                    <a:pt x="990" y="21"/>
                  </a:lnTo>
                  <a:lnTo>
                    <a:pt x="985" y="19"/>
                  </a:lnTo>
                  <a:lnTo>
                    <a:pt x="979" y="18"/>
                  </a:lnTo>
                  <a:lnTo>
                    <a:pt x="973" y="16"/>
                  </a:lnTo>
                  <a:lnTo>
                    <a:pt x="967" y="14"/>
                  </a:lnTo>
                  <a:lnTo>
                    <a:pt x="961" y="13"/>
                  </a:lnTo>
                  <a:lnTo>
                    <a:pt x="955" y="11"/>
                  </a:lnTo>
                  <a:lnTo>
                    <a:pt x="949" y="10"/>
                  </a:lnTo>
                  <a:lnTo>
                    <a:pt x="943" y="9"/>
                  </a:lnTo>
                  <a:lnTo>
                    <a:pt x="937" y="8"/>
                  </a:lnTo>
                  <a:lnTo>
                    <a:pt x="931" y="7"/>
                  </a:lnTo>
                  <a:lnTo>
                    <a:pt x="924" y="6"/>
                  </a:lnTo>
                  <a:lnTo>
                    <a:pt x="918" y="5"/>
                  </a:lnTo>
                  <a:lnTo>
                    <a:pt x="912" y="4"/>
                  </a:lnTo>
                  <a:lnTo>
                    <a:pt x="905" y="3"/>
                  </a:lnTo>
                  <a:lnTo>
                    <a:pt x="898" y="3"/>
                  </a:lnTo>
                  <a:lnTo>
                    <a:pt x="892" y="2"/>
                  </a:lnTo>
                  <a:lnTo>
                    <a:pt x="885" y="2"/>
                  </a:lnTo>
                  <a:lnTo>
                    <a:pt x="878" y="1"/>
                  </a:lnTo>
                  <a:lnTo>
                    <a:pt x="872" y="1"/>
                  </a:lnTo>
                  <a:lnTo>
                    <a:pt x="865" y="1"/>
                  </a:lnTo>
                  <a:lnTo>
                    <a:pt x="858" y="1"/>
                  </a:lnTo>
                  <a:lnTo>
                    <a:pt x="851" y="1"/>
                  </a:lnTo>
                  <a:lnTo>
                    <a:pt x="844" y="1"/>
                  </a:lnTo>
                  <a:lnTo>
                    <a:pt x="837" y="1"/>
                  </a:lnTo>
                  <a:lnTo>
                    <a:pt x="830" y="1"/>
                  </a:lnTo>
                  <a:lnTo>
                    <a:pt x="823" y="1"/>
                  </a:lnTo>
                  <a:lnTo>
                    <a:pt x="816" y="1"/>
                  </a:lnTo>
                  <a:lnTo>
                    <a:pt x="808" y="1"/>
                  </a:lnTo>
                  <a:lnTo>
                    <a:pt x="801" y="2"/>
                  </a:lnTo>
                  <a:lnTo>
                    <a:pt x="794" y="2"/>
                  </a:lnTo>
                  <a:lnTo>
                    <a:pt x="787" y="3"/>
                  </a:lnTo>
                  <a:lnTo>
                    <a:pt x="779" y="3"/>
                  </a:lnTo>
                  <a:lnTo>
                    <a:pt x="772" y="4"/>
                  </a:lnTo>
                  <a:lnTo>
                    <a:pt x="764" y="5"/>
                  </a:lnTo>
                  <a:lnTo>
                    <a:pt x="757" y="5"/>
                  </a:lnTo>
                  <a:lnTo>
                    <a:pt x="749" y="6"/>
                  </a:lnTo>
                  <a:lnTo>
                    <a:pt x="742" y="7"/>
                  </a:lnTo>
                  <a:lnTo>
                    <a:pt x="734" y="8"/>
                  </a:lnTo>
                  <a:lnTo>
                    <a:pt x="726" y="9"/>
                  </a:lnTo>
                  <a:lnTo>
                    <a:pt x="719" y="10"/>
                  </a:lnTo>
                  <a:lnTo>
                    <a:pt x="711" y="11"/>
                  </a:lnTo>
                  <a:lnTo>
                    <a:pt x="703" y="12"/>
                  </a:lnTo>
                  <a:lnTo>
                    <a:pt x="695" y="13"/>
                  </a:lnTo>
                  <a:lnTo>
                    <a:pt x="687" y="14"/>
                  </a:lnTo>
                  <a:lnTo>
                    <a:pt x="680" y="15"/>
                  </a:lnTo>
                  <a:lnTo>
                    <a:pt x="672" y="16"/>
                  </a:lnTo>
                  <a:lnTo>
                    <a:pt x="664" y="18"/>
                  </a:lnTo>
                  <a:lnTo>
                    <a:pt x="656" y="19"/>
                  </a:lnTo>
                  <a:lnTo>
                    <a:pt x="648" y="20"/>
                  </a:lnTo>
                  <a:lnTo>
                    <a:pt x="640" y="21"/>
                  </a:lnTo>
                  <a:lnTo>
                    <a:pt x="632" y="23"/>
                  </a:lnTo>
                  <a:lnTo>
                    <a:pt x="624" y="24"/>
                  </a:lnTo>
                  <a:lnTo>
                    <a:pt x="616" y="26"/>
                  </a:lnTo>
                  <a:lnTo>
                    <a:pt x="608" y="27"/>
                  </a:lnTo>
                  <a:lnTo>
                    <a:pt x="600" y="26"/>
                  </a:lnTo>
                  <a:lnTo>
                    <a:pt x="592" y="24"/>
                  </a:lnTo>
                  <a:lnTo>
                    <a:pt x="584" y="23"/>
                  </a:lnTo>
                  <a:lnTo>
                    <a:pt x="576" y="22"/>
                  </a:lnTo>
                  <a:lnTo>
                    <a:pt x="568" y="20"/>
                  </a:lnTo>
                  <a:lnTo>
                    <a:pt x="560" y="19"/>
                  </a:lnTo>
                  <a:lnTo>
                    <a:pt x="552" y="18"/>
                  </a:lnTo>
                  <a:lnTo>
                    <a:pt x="544" y="16"/>
                  </a:lnTo>
                  <a:lnTo>
                    <a:pt x="536" y="15"/>
                  </a:lnTo>
                  <a:lnTo>
                    <a:pt x="528" y="14"/>
                  </a:lnTo>
                  <a:lnTo>
                    <a:pt x="520" y="13"/>
                  </a:lnTo>
                  <a:lnTo>
                    <a:pt x="512" y="12"/>
                  </a:lnTo>
                  <a:lnTo>
                    <a:pt x="504" y="11"/>
                  </a:lnTo>
                  <a:lnTo>
                    <a:pt x="497" y="10"/>
                  </a:lnTo>
                  <a:lnTo>
                    <a:pt x="489" y="9"/>
                  </a:lnTo>
                  <a:lnTo>
                    <a:pt x="481" y="8"/>
                  </a:lnTo>
                  <a:lnTo>
                    <a:pt x="474" y="7"/>
                  </a:lnTo>
                  <a:lnTo>
                    <a:pt x="466" y="6"/>
                  </a:lnTo>
                  <a:lnTo>
                    <a:pt x="458" y="5"/>
                  </a:lnTo>
                  <a:lnTo>
                    <a:pt x="451" y="4"/>
                  </a:lnTo>
                  <a:lnTo>
                    <a:pt x="443" y="4"/>
                  </a:lnTo>
                  <a:lnTo>
                    <a:pt x="436" y="3"/>
                  </a:lnTo>
                  <a:lnTo>
                    <a:pt x="428" y="3"/>
                  </a:lnTo>
                  <a:lnTo>
                    <a:pt x="421" y="2"/>
                  </a:lnTo>
                  <a:lnTo>
                    <a:pt x="413" y="2"/>
                  </a:lnTo>
                  <a:lnTo>
                    <a:pt x="406" y="1"/>
                  </a:lnTo>
                  <a:lnTo>
                    <a:pt x="399" y="1"/>
                  </a:lnTo>
                  <a:lnTo>
                    <a:pt x="391" y="1"/>
                  </a:lnTo>
                  <a:lnTo>
                    <a:pt x="384" y="0"/>
                  </a:lnTo>
                  <a:lnTo>
                    <a:pt x="377" y="0"/>
                  </a:lnTo>
                  <a:lnTo>
                    <a:pt x="370" y="0"/>
                  </a:lnTo>
                  <a:lnTo>
                    <a:pt x="363" y="0"/>
                  </a:lnTo>
                  <a:lnTo>
                    <a:pt x="356" y="0"/>
                  </a:lnTo>
                  <a:lnTo>
                    <a:pt x="349" y="0"/>
                  </a:lnTo>
                  <a:lnTo>
                    <a:pt x="342" y="1"/>
                  </a:lnTo>
                  <a:lnTo>
                    <a:pt x="335" y="1"/>
                  </a:lnTo>
                  <a:lnTo>
                    <a:pt x="328" y="1"/>
                  </a:lnTo>
                  <a:lnTo>
                    <a:pt x="321" y="2"/>
                  </a:lnTo>
                  <a:lnTo>
                    <a:pt x="315" y="2"/>
                  </a:lnTo>
                  <a:lnTo>
                    <a:pt x="308" y="3"/>
                  </a:lnTo>
                  <a:lnTo>
                    <a:pt x="301" y="3"/>
                  </a:lnTo>
                  <a:lnTo>
                    <a:pt x="295" y="4"/>
                  </a:lnTo>
                  <a:lnTo>
                    <a:pt x="288" y="5"/>
                  </a:lnTo>
                  <a:lnTo>
                    <a:pt x="282" y="6"/>
                  </a:lnTo>
                  <a:lnTo>
                    <a:pt x="276" y="7"/>
                  </a:lnTo>
                  <a:lnTo>
                    <a:pt x="269" y="8"/>
                  </a:lnTo>
                  <a:lnTo>
                    <a:pt x="263" y="9"/>
                  </a:lnTo>
                  <a:lnTo>
                    <a:pt x="257" y="10"/>
                  </a:lnTo>
                  <a:lnTo>
                    <a:pt x="251" y="11"/>
                  </a:lnTo>
                  <a:lnTo>
                    <a:pt x="245" y="13"/>
                  </a:lnTo>
                  <a:lnTo>
                    <a:pt x="239" y="14"/>
                  </a:lnTo>
                  <a:lnTo>
                    <a:pt x="233" y="16"/>
                  </a:lnTo>
                  <a:lnTo>
                    <a:pt x="227" y="18"/>
                  </a:lnTo>
                  <a:lnTo>
                    <a:pt x="221" y="19"/>
                  </a:lnTo>
                  <a:lnTo>
                    <a:pt x="215" y="21"/>
                  </a:lnTo>
                  <a:lnTo>
                    <a:pt x="210" y="23"/>
                  </a:lnTo>
                  <a:lnTo>
                    <a:pt x="204" y="25"/>
                  </a:lnTo>
                  <a:lnTo>
                    <a:pt x="198" y="27"/>
                  </a:lnTo>
                  <a:lnTo>
                    <a:pt x="193" y="30"/>
                  </a:lnTo>
                  <a:lnTo>
                    <a:pt x="188" y="32"/>
                  </a:lnTo>
                  <a:lnTo>
                    <a:pt x="182" y="35"/>
                  </a:lnTo>
                  <a:lnTo>
                    <a:pt x="177" y="37"/>
                  </a:lnTo>
                  <a:lnTo>
                    <a:pt x="171" y="40"/>
                  </a:lnTo>
                  <a:lnTo>
                    <a:pt x="165" y="44"/>
                  </a:lnTo>
                  <a:lnTo>
                    <a:pt x="159" y="47"/>
                  </a:lnTo>
                  <a:lnTo>
                    <a:pt x="154" y="51"/>
                  </a:lnTo>
                  <a:lnTo>
                    <a:pt x="148" y="54"/>
                  </a:lnTo>
                  <a:lnTo>
                    <a:pt x="143" y="58"/>
                  </a:lnTo>
                  <a:lnTo>
                    <a:pt x="137" y="62"/>
                  </a:lnTo>
                  <a:lnTo>
                    <a:pt x="132" y="66"/>
                  </a:lnTo>
                  <a:lnTo>
                    <a:pt x="126" y="70"/>
                  </a:lnTo>
                  <a:lnTo>
                    <a:pt x="121" y="74"/>
                  </a:lnTo>
                  <a:lnTo>
                    <a:pt x="116" y="79"/>
                  </a:lnTo>
                  <a:lnTo>
                    <a:pt x="111" y="83"/>
                  </a:lnTo>
                  <a:lnTo>
                    <a:pt x="106" y="88"/>
                  </a:lnTo>
                  <a:lnTo>
                    <a:pt x="102" y="92"/>
                  </a:lnTo>
                  <a:lnTo>
                    <a:pt x="97" y="97"/>
                  </a:lnTo>
                  <a:lnTo>
                    <a:pt x="93" y="102"/>
                  </a:lnTo>
                  <a:lnTo>
                    <a:pt x="88" y="107"/>
                  </a:lnTo>
                  <a:lnTo>
                    <a:pt x="84" y="112"/>
                  </a:lnTo>
                  <a:lnTo>
                    <a:pt x="80" y="117"/>
                  </a:lnTo>
                  <a:lnTo>
                    <a:pt x="75" y="122"/>
                  </a:lnTo>
                  <a:lnTo>
                    <a:pt x="71" y="128"/>
                  </a:lnTo>
                  <a:lnTo>
                    <a:pt x="67" y="133"/>
                  </a:lnTo>
                  <a:lnTo>
                    <a:pt x="64" y="139"/>
                  </a:lnTo>
                  <a:lnTo>
                    <a:pt x="60" y="144"/>
                  </a:lnTo>
                  <a:lnTo>
                    <a:pt x="56" y="150"/>
                  </a:lnTo>
                  <a:lnTo>
                    <a:pt x="53" y="156"/>
                  </a:lnTo>
                  <a:lnTo>
                    <a:pt x="49" y="162"/>
                  </a:lnTo>
                  <a:lnTo>
                    <a:pt x="46" y="168"/>
                  </a:lnTo>
                  <a:lnTo>
                    <a:pt x="43" y="174"/>
                  </a:lnTo>
                  <a:lnTo>
                    <a:pt x="40" y="179"/>
                  </a:lnTo>
                  <a:lnTo>
                    <a:pt x="37" y="185"/>
                  </a:lnTo>
                  <a:lnTo>
                    <a:pt x="34" y="191"/>
                  </a:lnTo>
                  <a:lnTo>
                    <a:pt x="31" y="197"/>
                  </a:lnTo>
                  <a:lnTo>
                    <a:pt x="29" y="204"/>
                  </a:lnTo>
                  <a:lnTo>
                    <a:pt x="26" y="210"/>
                  </a:lnTo>
                  <a:lnTo>
                    <a:pt x="24" y="217"/>
                  </a:lnTo>
                  <a:lnTo>
                    <a:pt x="21" y="223"/>
                  </a:lnTo>
                  <a:lnTo>
                    <a:pt x="19" y="230"/>
                  </a:lnTo>
                  <a:lnTo>
                    <a:pt x="17" y="237"/>
                  </a:lnTo>
                  <a:lnTo>
                    <a:pt x="15" y="243"/>
                  </a:lnTo>
                  <a:lnTo>
                    <a:pt x="13" y="250"/>
                  </a:lnTo>
                  <a:lnTo>
                    <a:pt x="12" y="257"/>
                  </a:lnTo>
                  <a:lnTo>
                    <a:pt x="10" y="264"/>
                  </a:lnTo>
                  <a:lnTo>
                    <a:pt x="9" y="271"/>
                  </a:lnTo>
                  <a:lnTo>
                    <a:pt x="7" y="277"/>
                  </a:lnTo>
                  <a:lnTo>
                    <a:pt x="6" y="284"/>
                  </a:lnTo>
                  <a:lnTo>
                    <a:pt x="5" y="291"/>
                  </a:lnTo>
                  <a:lnTo>
                    <a:pt x="4" y="298"/>
                  </a:lnTo>
                  <a:lnTo>
                    <a:pt x="3" y="306"/>
                  </a:lnTo>
                  <a:lnTo>
                    <a:pt x="2" y="313"/>
                  </a:lnTo>
                  <a:lnTo>
                    <a:pt x="1" y="320"/>
                  </a:lnTo>
                  <a:lnTo>
                    <a:pt x="1" y="327"/>
                  </a:lnTo>
                  <a:lnTo>
                    <a:pt x="0" y="334"/>
                  </a:lnTo>
                  <a:lnTo>
                    <a:pt x="0" y="341"/>
                  </a:lnTo>
                  <a:lnTo>
                    <a:pt x="0" y="349"/>
                  </a:lnTo>
                  <a:lnTo>
                    <a:pt x="0" y="356"/>
                  </a:lnTo>
                  <a:lnTo>
                    <a:pt x="0" y="363"/>
                  </a:lnTo>
                  <a:lnTo>
                    <a:pt x="0" y="370"/>
                  </a:lnTo>
                  <a:lnTo>
                    <a:pt x="0" y="377"/>
                  </a:lnTo>
                  <a:lnTo>
                    <a:pt x="1" y="383"/>
                  </a:lnTo>
                  <a:lnTo>
                    <a:pt x="1" y="390"/>
                  </a:lnTo>
                  <a:lnTo>
                    <a:pt x="2" y="397"/>
                  </a:lnTo>
                  <a:lnTo>
                    <a:pt x="3" y="404"/>
                  </a:lnTo>
                  <a:lnTo>
                    <a:pt x="3" y="411"/>
                  </a:lnTo>
                  <a:lnTo>
                    <a:pt x="4" y="417"/>
                  </a:lnTo>
                  <a:lnTo>
                    <a:pt x="5" y="424"/>
                  </a:lnTo>
                  <a:lnTo>
                    <a:pt x="7" y="431"/>
                  </a:lnTo>
                  <a:lnTo>
                    <a:pt x="8" y="438"/>
                  </a:lnTo>
                  <a:lnTo>
                    <a:pt x="9" y="444"/>
                  </a:lnTo>
                  <a:lnTo>
                    <a:pt x="11" y="451"/>
                  </a:lnTo>
                  <a:lnTo>
                    <a:pt x="12" y="457"/>
                  </a:lnTo>
                  <a:lnTo>
                    <a:pt x="14" y="464"/>
                  </a:lnTo>
                  <a:lnTo>
                    <a:pt x="16" y="471"/>
                  </a:lnTo>
                  <a:lnTo>
                    <a:pt x="18" y="477"/>
                  </a:lnTo>
                  <a:lnTo>
                    <a:pt x="20" y="484"/>
                  </a:lnTo>
                  <a:lnTo>
                    <a:pt x="22" y="490"/>
                  </a:lnTo>
                  <a:lnTo>
                    <a:pt x="24" y="496"/>
                  </a:lnTo>
                  <a:lnTo>
                    <a:pt x="26" y="503"/>
                  </a:lnTo>
                  <a:lnTo>
                    <a:pt x="29" y="509"/>
                  </a:lnTo>
                  <a:lnTo>
                    <a:pt x="31" y="516"/>
                  </a:lnTo>
                  <a:lnTo>
                    <a:pt x="34" y="522"/>
                  </a:lnTo>
                  <a:lnTo>
                    <a:pt x="37" y="528"/>
                  </a:lnTo>
                  <a:lnTo>
                    <a:pt x="39" y="534"/>
                  </a:lnTo>
                  <a:lnTo>
                    <a:pt x="42" y="540"/>
                  </a:lnTo>
                  <a:lnTo>
                    <a:pt x="45" y="547"/>
                  </a:lnTo>
                  <a:lnTo>
                    <a:pt x="48" y="553"/>
                  </a:lnTo>
                  <a:lnTo>
                    <a:pt x="52" y="559"/>
                  </a:lnTo>
                  <a:lnTo>
                    <a:pt x="55" y="565"/>
                  </a:lnTo>
                  <a:lnTo>
                    <a:pt x="58" y="571"/>
                  </a:lnTo>
                  <a:lnTo>
                    <a:pt x="62" y="577"/>
                  </a:lnTo>
                  <a:lnTo>
                    <a:pt x="65" y="583"/>
                  </a:lnTo>
                  <a:lnTo>
                    <a:pt x="69" y="589"/>
                  </a:lnTo>
                  <a:lnTo>
                    <a:pt x="73" y="594"/>
                  </a:lnTo>
                  <a:lnTo>
                    <a:pt x="77" y="600"/>
                  </a:lnTo>
                  <a:lnTo>
                    <a:pt x="80" y="606"/>
                  </a:lnTo>
                  <a:lnTo>
                    <a:pt x="84" y="612"/>
                  </a:lnTo>
                  <a:lnTo>
                    <a:pt x="89" y="617"/>
                  </a:lnTo>
                  <a:lnTo>
                    <a:pt x="93" y="623"/>
                  </a:lnTo>
                  <a:lnTo>
                    <a:pt x="97" y="628"/>
                  </a:lnTo>
                  <a:lnTo>
                    <a:pt x="101" y="634"/>
                  </a:lnTo>
                  <a:lnTo>
                    <a:pt x="106" y="639"/>
                  </a:lnTo>
                  <a:lnTo>
                    <a:pt x="110" y="645"/>
                  </a:lnTo>
                  <a:lnTo>
                    <a:pt x="115" y="650"/>
                  </a:lnTo>
                  <a:lnTo>
                    <a:pt x="120" y="655"/>
                  </a:lnTo>
                  <a:lnTo>
                    <a:pt x="124" y="661"/>
                  </a:lnTo>
                  <a:lnTo>
                    <a:pt x="129" y="666"/>
                  </a:lnTo>
                  <a:lnTo>
                    <a:pt x="134" y="671"/>
                  </a:lnTo>
                  <a:lnTo>
                    <a:pt x="139" y="676"/>
                  </a:lnTo>
                  <a:lnTo>
                    <a:pt x="144" y="681"/>
                  </a:lnTo>
                  <a:lnTo>
                    <a:pt x="150" y="686"/>
                  </a:lnTo>
                  <a:lnTo>
                    <a:pt x="155" y="691"/>
                  </a:lnTo>
                  <a:lnTo>
                    <a:pt x="160" y="696"/>
                  </a:lnTo>
                  <a:lnTo>
                    <a:pt x="166" y="701"/>
                  </a:lnTo>
                  <a:lnTo>
                    <a:pt x="171" y="705"/>
                  </a:lnTo>
                  <a:lnTo>
                    <a:pt x="177" y="710"/>
                  </a:lnTo>
                  <a:lnTo>
                    <a:pt x="182" y="714"/>
                  </a:lnTo>
                  <a:lnTo>
                    <a:pt x="187" y="718"/>
                  </a:lnTo>
                  <a:lnTo>
                    <a:pt x="192" y="722"/>
                  </a:lnTo>
                  <a:lnTo>
                    <a:pt x="197" y="726"/>
                  </a:lnTo>
                  <a:lnTo>
                    <a:pt x="202" y="730"/>
                  </a:lnTo>
                  <a:lnTo>
                    <a:pt x="208" y="734"/>
                  </a:lnTo>
                  <a:lnTo>
                    <a:pt x="213" y="738"/>
                  </a:lnTo>
                  <a:lnTo>
                    <a:pt x="218" y="742"/>
                  </a:lnTo>
                  <a:lnTo>
                    <a:pt x="224" y="745"/>
                  </a:lnTo>
                  <a:lnTo>
                    <a:pt x="229" y="749"/>
                  </a:lnTo>
                  <a:lnTo>
                    <a:pt x="235" y="752"/>
                  </a:lnTo>
                  <a:lnTo>
                    <a:pt x="241" y="756"/>
                  </a:lnTo>
                  <a:lnTo>
                    <a:pt x="246" y="759"/>
                  </a:lnTo>
                  <a:lnTo>
                    <a:pt x="252" y="763"/>
                  </a:lnTo>
                  <a:lnTo>
                    <a:pt x="258" y="766"/>
                  </a:lnTo>
                  <a:lnTo>
                    <a:pt x="264" y="769"/>
                  </a:lnTo>
                  <a:lnTo>
                    <a:pt x="269" y="772"/>
                  </a:lnTo>
                  <a:lnTo>
                    <a:pt x="275" y="775"/>
                  </a:lnTo>
                  <a:lnTo>
                    <a:pt x="281" y="779"/>
                  </a:lnTo>
                  <a:lnTo>
                    <a:pt x="287" y="782"/>
                  </a:lnTo>
                  <a:lnTo>
                    <a:pt x="294" y="784"/>
                  </a:lnTo>
                  <a:lnTo>
                    <a:pt x="300" y="787"/>
                  </a:lnTo>
                  <a:lnTo>
                    <a:pt x="306" y="790"/>
                  </a:lnTo>
                  <a:lnTo>
                    <a:pt x="312" y="793"/>
                  </a:lnTo>
                  <a:lnTo>
                    <a:pt x="318" y="796"/>
                  </a:lnTo>
                  <a:lnTo>
                    <a:pt x="325" y="798"/>
                  </a:lnTo>
                  <a:lnTo>
                    <a:pt x="331" y="801"/>
                  </a:lnTo>
                  <a:lnTo>
                    <a:pt x="338" y="803"/>
                  </a:lnTo>
                  <a:lnTo>
                    <a:pt x="344" y="806"/>
                  </a:lnTo>
                  <a:lnTo>
                    <a:pt x="351" y="808"/>
                  </a:lnTo>
                  <a:lnTo>
                    <a:pt x="357" y="811"/>
                  </a:lnTo>
                  <a:lnTo>
                    <a:pt x="364" y="813"/>
                  </a:lnTo>
                  <a:lnTo>
                    <a:pt x="370" y="815"/>
                  </a:lnTo>
                  <a:lnTo>
                    <a:pt x="377" y="817"/>
                  </a:lnTo>
                  <a:lnTo>
                    <a:pt x="384" y="819"/>
                  </a:lnTo>
                  <a:lnTo>
                    <a:pt x="391" y="821"/>
                  </a:lnTo>
                  <a:lnTo>
                    <a:pt x="397" y="823"/>
                  </a:lnTo>
                  <a:lnTo>
                    <a:pt x="404" y="825"/>
                  </a:lnTo>
                  <a:lnTo>
                    <a:pt x="411" y="827"/>
                  </a:lnTo>
                  <a:lnTo>
                    <a:pt x="418" y="829"/>
                  </a:lnTo>
                  <a:lnTo>
                    <a:pt x="425" y="830"/>
                  </a:lnTo>
                  <a:lnTo>
                    <a:pt x="432" y="832"/>
                  </a:lnTo>
                  <a:lnTo>
                    <a:pt x="439" y="833"/>
                  </a:lnTo>
                  <a:lnTo>
                    <a:pt x="446" y="835"/>
                  </a:lnTo>
                  <a:lnTo>
                    <a:pt x="453" y="836"/>
                  </a:lnTo>
                  <a:lnTo>
                    <a:pt x="461" y="838"/>
                  </a:lnTo>
                  <a:lnTo>
                    <a:pt x="468" y="839"/>
                  </a:lnTo>
                  <a:lnTo>
                    <a:pt x="475" y="840"/>
                  </a:lnTo>
                  <a:lnTo>
                    <a:pt x="482" y="841"/>
                  </a:lnTo>
                  <a:lnTo>
                    <a:pt x="489" y="842"/>
                  </a:lnTo>
                  <a:lnTo>
                    <a:pt x="497" y="843"/>
                  </a:lnTo>
                  <a:lnTo>
                    <a:pt x="504" y="844"/>
                  </a:lnTo>
                  <a:lnTo>
                    <a:pt x="511" y="845"/>
                  </a:lnTo>
                  <a:lnTo>
                    <a:pt x="519" y="846"/>
                  </a:lnTo>
                  <a:lnTo>
                    <a:pt x="526" y="847"/>
                  </a:lnTo>
                  <a:lnTo>
                    <a:pt x="534" y="847"/>
                  </a:lnTo>
                  <a:lnTo>
                    <a:pt x="541" y="848"/>
                  </a:lnTo>
                  <a:lnTo>
                    <a:pt x="549" y="849"/>
                  </a:lnTo>
                  <a:lnTo>
                    <a:pt x="556" y="849"/>
                  </a:lnTo>
                  <a:lnTo>
                    <a:pt x="564" y="849"/>
                  </a:lnTo>
                  <a:lnTo>
                    <a:pt x="571" y="850"/>
                  </a:lnTo>
                  <a:lnTo>
                    <a:pt x="579" y="850"/>
                  </a:lnTo>
                  <a:lnTo>
                    <a:pt x="587" y="850"/>
                  </a:lnTo>
                  <a:lnTo>
                    <a:pt x="594" y="850"/>
                  </a:lnTo>
                  <a:lnTo>
                    <a:pt x="602" y="85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396" name="Freeform 267"/>
            <p:cNvSpPr>
              <a:spLocks/>
            </p:cNvSpPr>
            <p:nvPr/>
          </p:nvSpPr>
          <p:spPr bwMode="auto">
            <a:xfrm>
              <a:off x="5969000" y="3198813"/>
              <a:ext cx="1747838" cy="1233487"/>
            </a:xfrm>
            <a:custGeom>
              <a:avLst/>
              <a:gdLst>
                <a:gd name="T0" fmla="*/ 2147483647 w 1101"/>
                <a:gd name="T1" fmla="*/ 2147483647 h 777"/>
                <a:gd name="T2" fmla="*/ 2147483647 w 1101"/>
                <a:gd name="T3" fmla="*/ 2147483647 h 777"/>
                <a:gd name="T4" fmla="*/ 2147483647 w 1101"/>
                <a:gd name="T5" fmla="*/ 2147483647 h 777"/>
                <a:gd name="T6" fmla="*/ 2147483647 w 1101"/>
                <a:gd name="T7" fmla="*/ 2147483647 h 777"/>
                <a:gd name="T8" fmla="*/ 2147483647 w 1101"/>
                <a:gd name="T9" fmla="*/ 2147483647 h 777"/>
                <a:gd name="T10" fmla="*/ 2147483647 w 1101"/>
                <a:gd name="T11" fmla="*/ 2147483647 h 777"/>
                <a:gd name="T12" fmla="*/ 2147483647 w 1101"/>
                <a:gd name="T13" fmla="*/ 2147483647 h 777"/>
                <a:gd name="T14" fmla="*/ 2147483647 w 1101"/>
                <a:gd name="T15" fmla="*/ 2147483647 h 777"/>
                <a:gd name="T16" fmla="*/ 2147483647 w 1101"/>
                <a:gd name="T17" fmla="*/ 2147483647 h 777"/>
                <a:gd name="T18" fmla="*/ 2147483647 w 1101"/>
                <a:gd name="T19" fmla="*/ 2147483647 h 777"/>
                <a:gd name="T20" fmla="*/ 2147483647 w 1101"/>
                <a:gd name="T21" fmla="*/ 2147483647 h 777"/>
                <a:gd name="T22" fmla="*/ 2147483647 w 1101"/>
                <a:gd name="T23" fmla="*/ 2147483647 h 777"/>
                <a:gd name="T24" fmla="*/ 2147483647 w 1101"/>
                <a:gd name="T25" fmla="*/ 2147483647 h 777"/>
                <a:gd name="T26" fmla="*/ 2147483647 w 1101"/>
                <a:gd name="T27" fmla="*/ 2147483647 h 777"/>
                <a:gd name="T28" fmla="*/ 2147483647 w 1101"/>
                <a:gd name="T29" fmla="*/ 2147483647 h 777"/>
                <a:gd name="T30" fmla="*/ 2147483647 w 1101"/>
                <a:gd name="T31" fmla="*/ 2147483647 h 777"/>
                <a:gd name="T32" fmla="*/ 2147483647 w 1101"/>
                <a:gd name="T33" fmla="*/ 2147483647 h 777"/>
                <a:gd name="T34" fmla="*/ 2147483647 w 1101"/>
                <a:gd name="T35" fmla="*/ 2147483647 h 777"/>
                <a:gd name="T36" fmla="*/ 2147483647 w 1101"/>
                <a:gd name="T37" fmla="*/ 2147483647 h 777"/>
                <a:gd name="T38" fmla="*/ 2147483647 w 1101"/>
                <a:gd name="T39" fmla="*/ 2147483647 h 777"/>
                <a:gd name="T40" fmla="*/ 2147483647 w 1101"/>
                <a:gd name="T41" fmla="*/ 2147483647 h 777"/>
                <a:gd name="T42" fmla="*/ 2147483647 w 1101"/>
                <a:gd name="T43" fmla="*/ 2147483647 h 777"/>
                <a:gd name="T44" fmla="*/ 2147483647 w 1101"/>
                <a:gd name="T45" fmla="*/ 2147483647 h 777"/>
                <a:gd name="T46" fmla="*/ 2147483647 w 1101"/>
                <a:gd name="T47" fmla="*/ 0 h 777"/>
                <a:gd name="T48" fmla="*/ 2147483647 w 1101"/>
                <a:gd name="T49" fmla="*/ 2147483647 h 777"/>
                <a:gd name="T50" fmla="*/ 2147483647 w 1101"/>
                <a:gd name="T51" fmla="*/ 2147483647 h 777"/>
                <a:gd name="T52" fmla="*/ 2147483647 w 1101"/>
                <a:gd name="T53" fmla="*/ 2147483647 h 777"/>
                <a:gd name="T54" fmla="*/ 2147483647 w 1101"/>
                <a:gd name="T55" fmla="*/ 2147483647 h 777"/>
                <a:gd name="T56" fmla="*/ 2147483647 w 1101"/>
                <a:gd name="T57" fmla="*/ 2147483647 h 777"/>
                <a:gd name="T58" fmla="*/ 2147483647 w 1101"/>
                <a:gd name="T59" fmla="*/ 2147483647 h 777"/>
                <a:gd name="T60" fmla="*/ 2147483647 w 1101"/>
                <a:gd name="T61" fmla="*/ 0 h 777"/>
                <a:gd name="T62" fmla="*/ 2147483647 w 1101"/>
                <a:gd name="T63" fmla="*/ 0 h 777"/>
                <a:gd name="T64" fmla="*/ 2147483647 w 1101"/>
                <a:gd name="T65" fmla="*/ 2147483647 h 777"/>
                <a:gd name="T66" fmla="*/ 2147483647 w 1101"/>
                <a:gd name="T67" fmla="*/ 2147483647 h 777"/>
                <a:gd name="T68" fmla="*/ 2147483647 w 1101"/>
                <a:gd name="T69" fmla="*/ 2147483647 h 777"/>
                <a:gd name="T70" fmla="*/ 2147483647 w 1101"/>
                <a:gd name="T71" fmla="*/ 2147483647 h 777"/>
                <a:gd name="T72" fmla="*/ 2147483647 w 1101"/>
                <a:gd name="T73" fmla="*/ 2147483647 h 777"/>
                <a:gd name="T74" fmla="*/ 2147483647 w 1101"/>
                <a:gd name="T75" fmla="*/ 2147483647 h 777"/>
                <a:gd name="T76" fmla="*/ 2147483647 w 1101"/>
                <a:gd name="T77" fmla="*/ 2147483647 h 777"/>
                <a:gd name="T78" fmla="*/ 2147483647 w 1101"/>
                <a:gd name="T79" fmla="*/ 2147483647 h 777"/>
                <a:gd name="T80" fmla="*/ 2147483647 w 1101"/>
                <a:gd name="T81" fmla="*/ 2147483647 h 777"/>
                <a:gd name="T82" fmla="*/ 2147483647 w 1101"/>
                <a:gd name="T83" fmla="*/ 2147483647 h 777"/>
                <a:gd name="T84" fmla="*/ 2147483647 w 1101"/>
                <a:gd name="T85" fmla="*/ 2147483647 h 777"/>
                <a:gd name="T86" fmla="*/ 2147483647 w 1101"/>
                <a:gd name="T87" fmla="*/ 2147483647 h 777"/>
                <a:gd name="T88" fmla="*/ 2147483647 w 1101"/>
                <a:gd name="T89" fmla="*/ 2147483647 h 777"/>
                <a:gd name="T90" fmla="*/ 2147483647 w 1101"/>
                <a:gd name="T91" fmla="*/ 2147483647 h 777"/>
                <a:gd name="T92" fmla="*/ 2147483647 w 1101"/>
                <a:gd name="T93" fmla="*/ 2147483647 h 777"/>
                <a:gd name="T94" fmla="*/ 2147483647 w 1101"/>
                <a:gd name="T95" fmla="*/ 2147483647 h 777"/>
                <a:gd name="T96" fmla="*/ 2147483647 w 1101"/>
                <a:gd name="T97" fmla="*/ 2147483647 h 777"/>
                <a:gd name="T98" fmla="*/ 2147483647 w 1101"/>
                <a:gd name="T99" fmla="*/ 2147483647 h 777"/>
                <a:gd name="T100" fmla="*/ 2147483647 w 1101"/>
                <a:gd name="T101" fmla="*/ 2147483647 h 777"/>
                <a:gd name="T102" fmla="*/ 2147483647 w 1101"/>
                <a:gd name="T103" fmla="*/ 2147483647 h 777"/>
                <a:gd name="T104" fmla="*/ 2147483647 w 1101"/>
                <a:gd name="T105" fmla="*/ 2147483647 h 777"/>
                <a:gd name="T106" fmla="*/ 2147483647 w 1101"/>
                <a:gd name="T107" fmla="*/ 2147483647 h 777"/>
                <a:gd name="T108" fmla="*/ 2147483647 w 1101"/>
                <a:gd name="T109" fmla="*/ 2147483647 h 777"/>
                <a:gd name="T110" fmla="*/ 2147483647 w 1101"/>
                <a:gd name="T111" fmla="*/ 2147483647 h 7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01"/>
                <a:gd name="T169" fmla="*/ 0 h 777"/>
                <a:gd name="T170" fmla="*/ 1101 w 1101"/>
                <a:gd name="T171" fmla="*/ 777 h 7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01" h="777">
                  <a:moveTo>
                    <a:pt x="550" y="776"/>
                  </a:moveTo>
                  <a:lnTo>
                    <a:pt x="557" y="776"/>
                  </a:lnTo>
                  <a:lnTo>
                    <a:pt x="565" y="776"/>
                  </a:lnTo>
                  <a:lnTo>
                    <a:pt x="573" y="776"/>
                  </a:lnTo>
                  <a:lnTo>
                    <a:pt x="580" y="776"/>
                  </a:lnTo>
                  <a:lnTo>
                    <a:pt x="588" y="775"/>
                  </a:lnTo>
                  <a:lnTo>
                    <a:pt x="596" y="775"/>
                  </a:lnTo>
                  <a:lnTo>
                    <a:pt x="603" y="774"/>
                  </a:lnTo>
                  <a:lnTo>
                    <a:pt x="611" y="774"/>
                  </a:lnTo>
                  <a:lnTo>
                    <a:pt x="618" y="773"/>
                  </a:lnTo>
                  <a:lnTo>
                    <a:pt x="626" y="772"/>
                  </a:lnTo>
                  <a:lnTo>
                    <a:pt x="633" y="772"/>
                  </a:lnTo>
                  <a:lnTo>
                    <a:pt x="640" y="771"/>
                  </a:lnTo>
                  <a:lnTo>
                    <a:pt x="648" y="770"/>
                  </a:lnTo>
                  <a:lnTo>
                    <a:pt x="655" y="769"/>
                  </a:lnTo>
                  <a:lnTo>
                    <a:pt x="662" y="768"/>
                  </a:lnTo>
                  <a:lnTo>
                    <a:pt x="670" y="766"/>
                  </a:lnTo>
                  <a:lnTo>
                    <a:pt x="677" y="765"/>
                  </a:lnTo>
                  <a:lnTo>
                    <a:pt x="684" y="764"/>
                  </a:lnTo>
                  <a:lnTo>
                    <a:pt x="691" y="762"/>
                  </a:lnTo>
                  <a:lnTo>
                    <a:pt x="698" y="761"/>
                  </a:lnTo>
                  <a:lnTo>
                    <a:pt x="705" y="759"/>
                  </a:lnTo>
                  <a:lnTo>
                    <a:pt x="712" y="758"/>
                  </a:lnTo>
                  <a:lnTo>
                    <a:pt x="719" y="756"/>
                  </a:lnTo>
                  <a:lnTo>
                    <a:pt x="726" y="754"/>
                  </a:lnTo>
                  <a:lnTo>
                    <a:pt x="733" y="753"/>
                  </a:lnTo>
                  <a:lnTo>
                    <a:pt x="740" y="751"/>
                  </a:lnTo>
                  <a:lnTo>
                    <a:pt x="747" y="749"/>
                  </a:lnTo>
                  <a:lnTo>
                    <a:pt x="754" y="747"/>
                  </a:lnTo>
                  <a:lnTo>
                    <a:pt x="761" y="744"/>
                  </a:lnTo>
                  <a:lnTo>
                    <a:pt x="767" y="742"/>
                  </a:lnTo>
                  <a:lnTo>
                    <a:pt x="774" y="740"/>
                  </a:lnTo>
                  <a:lnTo>
                    <a:pt x="780" y="738"/>
                  </a:lnTo>
                  <a:lnTo>
                    <a:pt x="787" y="735"/>
                  </a:lnTo>
                  <a:lnTo>
                    <a:pt x="794" y="733"/>
                  </a:lnTo>
                  <a:lnTo>
                    <a:pt x="800" y="730"/>
                  </a:lnTo>
                  <a:lnTo>
                    <a:pt x="806" y="727"/>
                  </a:lnTo>
                  <a:lnTo>
                    <a:pt x="813" y="725"/>
                  </a:lnTo>
                  <a:lnTo>
                    <a:pt x="819" y="722"/>
                  </a:lnTo>
                  <a:lnTo>
                    <a:pt x="825" y="719"/>
                  </a:lnTo>
                  <a:lnTo>
                    <a:pt x="832" y="716"/>
                  </a:lnTo>
                  <a:lnTo>
                    <a:pt x="838" y="713"/>
                  </a:lnTo>
                  <a:lnTo>
                    <a:pt x="844" y="710"/>
                  </a:lnTo>
                  <a:lnTo>
                    <a:pt x="850" y="707"/>
                  </a:lnTo>
                  <a:lnTo>
                    <a:pt x="856" y="704"/>
                  </a:lnTo>
                  <a:lnTo>
                    <a:pt x="862" y="701"/>
                  </a:lnTo>
                  <a:lnTo>
                    <a:pt x="868" y="697"/>
                  </a:lnTo>
                  <a:lnTo>
                    <a:pt x="873" y="694"/>
                  </a:lnTo>
                  <a:lnTo>
                    <a:pt x="879" y="691"/>
                  </a:lnTo>
                  <a:lnTo>
                    <a:pt x="885" y="687"/>
                  </a:lnTo>
                  <a:lnTo>
                    <a:pt x="890" y="684"/>
                  </a:lnTo>
                  <a:lnTo>
                    <a:pt x="896" y="680"/>
                  </a:lnTo>
                  <a:lnTo>
                    <a:pt x="901" y="676"/>
                  </a:lnTo>
                  <a:lnTo>
                    <a:pt x="907" y="672"/>
                  </a:lnTo>
                  <a:lnTo>
                    <a:pt x="912" y="669"/>
                  </a:lnTo>
                  <a:lnTo>
                    <a:pt x="918" y="665"/>
                  </a:lnTo>
                  <a:lnTo>
                    <a:pt x="923" y="661"/>
                  </a:lnTo>
                  <a:lnTo>
                    <a:pt x="928" y="657"/>
                  </a:lnTo>
                  <a:lnTo>
                    <a:pt x="933" y="653"/>
                  </a:lnTo>
                  <a:lnTo>
                    <a:pt x="938" y="648"/>
                  </a:lnTo>
                  <a:lnTo>
                    <a:pt x="944" y="644"/>
                  </a:lnTo>
                  <a:lnTo>
                    <a:pt x="949" y="639"/>
                  </a:lnTo>
                  <a:lnTo>
                    <a:pt x="955" y="634"/>
                  </a:lnTo>
                  <a:lnTo>
                    <a:pt x="960" y="629"/>
                  </a:lnTo>
                  <a:lnTo>
                    <a:pt x="965" y="624"/>
                  </a:lnTo>
                  <a:lnTo>
                    <a:pt x="971" y="619"/>
                  </a:lnTo>
                  <a:lnTo>
                    <a:pt x="976" y="613"/>
                  </a:lnTo>
                  <a:lnTo>
                    <a:pt x="981" y="608"/>
                  </a:lnTo>
                  <a:lnTo>
                    <a:pt x="986" y="603"/>
                  </a:lnTo>
                  <a:lnTo>
                    <a:pt x="991" y="598"/>
                  </a:lnTo>
                  <a:lnTo>
                    <a:pt x="995" y="592"/>
                  </a:lnTo>
                  <a:lnTo>
                    <a:pt x="1000" y="587"/>
                  </a:lnTo>
                  <a:lnTo>
                    <a:pt x="1005" y="581"/>
                  </a:lnTo>
                  <a:lnTo>
                    <a:pt x="1009" y="576"/>
                  </a:lnTo>
                  <a:lnTo>
                    <a:pt x="1014" y="570"/>
                  </a:lnTo>
                  <a:lnTo>
                    <a:pt x="1018" y="564"/>
                  </a:lnTo>
                  <a:lnTo>
                    <a:pt x="1022" y="559"/>
                  </a:lnTo>
                  <a:lnTo>
                    <a:pt x="1026" y="553"/>
                  </a:lnTo>
                  <a:lnTo>
                    <a:pt x="1030" y="547"/>
                  </a:lnTo>
                  <a:lnTo>
                    <a:pt x="1034" y="541"/>
                  </a:lnTo>
                  <a:lnTo>
                    <a:pt x="1038" y="535"/>
                  </a:lnTo>
                  <a:lnTo>
                    <a:pt x="1041" y="529"/>
                  </a:lnTo>
                  <a:lnTo>
                    <a:pt x="1045" y="523"/>
                  </a:lnTo>
                  <a:lnTo>
                    <a:pt x="1048" y="517"/>
                  </a:lnTo>
                  <a:lnTo>
                    <a:pt x="1052" y="511"/>
                  </a:lnTo>
                  <a:lnTo>
                    <a:pt x="1055" y="505"/>
                  </a:lnTo>
                  <a:lnTo>
                    <a:pt x="1058" y="498"/>
                  </a:lnTo>
                  <a:lnTo>
                    <a:pt x="1061" y="492"/>
                  </a:lnTo>
                  <a:lnTo>
                    <a:pt x="1064" y="486"/>
                  </a:lnTo>
                  <a:lnTo>
                    <a:pt x="1067" y="480"/>
                  </a:lnTo>
                  <a:lnTo>
                    <a:pt x="1070" y="473"/>
                  </a:lnTo>
                  <a:lnTo>
                    <a:pt x="1072" y="467"/>
                  </a:lnTo>
                  <a:lnTo>
                    <a:pt x="1075" y="460"/>
                  </a:lnTo>
                  <a:lnTo>
                    <a:pt x="1077" y="454"/>
                  </a:lnTo>
                  <a:lnTo>
                    <a:pt x="1079" y="447"/>
                  </a:lnTo>
                  <a:lnTo>
                    <a:pt x="1082" y="441"/>
                  </a:lnTo>
                  <a:lnTo>
                    <a:pt x="1084" y="434"/>
                  </a:lnTo>
                  <a:lnTo>
                    <a:pt x="1086" y="428"/>
                  </a:lnTo>
                  <a:lnTo>
                    <a:pt x="1087" y="421"/>
                  </a:lnTo>
                  <a:lnTo>
                    <a:pt x="1089" y="414"/>
                  </a:lnTo>
                  <a:lnTo>
                    <a:pt x="1091" y="407"/>
                  </a:lnTo>
                  <a:lnTo>
                    <a:pt x="1092" y="401"/>
                  </a:lnTo>
                  <a:lnTo>
                    <a:pt x="1093" y="394"/>
                  </a:lnTo>
                  <a:lnTo>
                    <a:pt x="1095" y="387"/>
                  </a:lnTo>
                  <a:lnTo>
                    <a:pt x="1096" y="380"/>
                  </a:lnTo>
                  <a:lnTo>
                    <a:pt x="1097" y="373"/>
                  </a:lnTo>
                  <a:lnTo>
                    <a:pt x="1097" y="366"/>
                  </a:lnTo>
                  <a:lnTo>
                    <a:pt x="1098" y="360"/>
                  </a:lnTo>
                  <a:lnTo>
                    <a:pt x="1099" y="353"/>
                  </a:lnTo>
                  <a:lnTo>
                    <a:pt x="1099" y="346"/>
                  </a:lnTo>
                  <a:lnTo>
                    <a:pt x="1099" y="339"/>
                  </a:lnTo>
                  <a:lnTo>
                    <a:pt x="1100" y="332"/>
                  </a:lnTo>
                  <a:lnTo>
                    <a:pt x="1100" y="325"/>
                  </a:lnTo>
                  <a:lnTo>
                    <a:pt x="1100" y="317"/>
                  </a:lnTo>
                  <a:lnTo>
                    <a:pt x="1099" y="310"/>
                  </a:lnTo>
                  <a:lnTo>
                    <a:pt x="1099" y="303"/>
                  </a:lnTo>
                  <a:lnTo>
                    <a:pt x="1099" y="296"/>
                  </a:lnTo>
                  <a:lnTo>
                    <a:pt x="1098" y="288"/>
                  </a:lnTo>
                  <a:lnTo>
                    <a:pt x="1097" y="281"/>
                  </a:lnTo>
                  <a:lnTo>
                    <a:pt x="1096" y="274"/>
                  </a:lnTo>
                  <a:lnTo>
                    <a:pt x="1095" y="267"/>
                  </a:lnTo>
                  <a:lnTo>
                    <a:pt x="1094" y="260"/>
                  </a:lnTo>
                  <a:lnTo>
                    <a:pt x="1093" y="253"/>
                  </a:lnTo>
                  <a:lnTo>
                    <a:pt x="1092" y="246"/>
                  </a:lnTo>
                  <a:lnTo>
                    <a:pt x="1090" y="239"/>
                  </a:lnTo>
                  <a:lnTo>
                    <a:pt x="1089" y="232"/>
                  </a:lnTo>
                  <a:lnTo>
                    <a:pt x="1087" y="226"/>
                  </a:lnTo>
                  <a:lnTo>
                    <a:pt x="1085" y="219"/>
                  </a:lnTo>
                  <a:lnTo>
                    <a:pt x="1083" y="212"/>
                  </a:lnTo>
                  <a:lnTo>
                    <a:pt x="1081" y="206"/>
                  </a:lnTo>
                  <a:lnTo>
                    <a:pt x="1079" y="199"/>
                  </a:lnTo>
                  <a:lnTo>
                    <a:pt x="1076" y="193"/>
                  </a:lnTo>
                  <a:lnTo>
                    <a:pt x="1074" y="186"/>
                  </a:lnTo>
                  <a:lnTo>
                    <a:pt x="1071" y="180"/>
                  </a:lnTo>
                  <a:lnTo>
                    <a:pt x="1068" y="173"/>
                  </a:lnTo>
                  <a:lnTo>
                    <a:pt x="1065" y="167"/>
                  </a:lnTo>
                  <a:lnTo>
                    <a:pt x="1063" y="161"/>
                  </a:lnTo>
                  <a:lnTo>
                    <a:pt x="1059" y="155"/>
                  </a:lnTo>
                  <a:lnTo>
                    <a:pt x="1056" y="149"/>
                  </a:lnTo>
                  <a:lnTo>
                    <a:pt x="1053" y="144"/>
                  </a:lnTo>
                  <a:lnTo>
                    <a:pt x="1049" y="138"/>
                  </a:lnTo>
                  <a:lnTo>
                    <a:pt x="1046" y="133"/>
                  </a:lnTo>
                  <a:lnTo>
                    <a:pt x="1042" y="127"/>
                  </a:lnTo>
                  <a:lnTo>
                    <a:pt x="1038" y="121"/>
                  </a:lnTo>
                  <a:lnTo>
                    <a:pt x="1034" y="116"/>
                  </a:lnTo>
                  <a:lnTo>
                    <a:pt x="1030" y="111"/>
                  </a:lnTo>
                  <a:lnTo>
                    <a:pt x="1026" y="105"/>
                  </a:lnTo>
                  <a:lnTo>
                    <a:pt x="1022" y="100"/>
                  </a:lnTo>
                  <a:lnTo>
                    <a:pt x="1018" y="95"/>
                  </a:lnTo>
                  <a:lnTo>
                    <a:pt x="1013" y="90"/>
                  </a:lnTo>
                  <a:lnTo>
                    <a:pt x="1009" y="85"/>
                  </a:lnTo>
                  <a:lnTo>
                    <a:pt x="1004" y="81"/>
                  </a:lnTo>
                  <a:lnTo>
                    <a:pt x="999" y="76"/>
                  </a:lnTo>
                  <a:lnTo>
                    <a:pt x="994" y="72"/>
                  </a:lnTo>
                  <a:lnTo>
                    <a:pt x="989" y="67"/>
                  </a:lnTo>
                  <a:lnTo>
                    <a:pt x="984" y="63"/>
                  </a:lnTo>
                  <a:lnTo>
                    <a:pt x="979" y="59"/>
                  </a:lnTo>
                  <a:lnTo>
                    <a:pt x="974" y="55"/>
                  </a:lnTo>
                  <a:lnTo>
                    <a:pt x="968" y="51"/>
                  </a:lnTo>
                  <a:lnTo>
                    <a:pt x="963" y="47"/>
                  </a:lnTo>
                  <a:lnTo>
                    <a:pt x="957" y="44"/>
                  </a:lnTo>
                  <a:lnTo>
                    <a:pt x="951" y="40"/>
                  </a:lnTo>
                  <a:lnTo>
                    <a:pt x="945" y="37"/>
                  </a:lnTo>
                  <a:lnTo>
                    <a:pt x="939" y="34"/>
                  </a:lnTo>
                  <a:lnTo>
                    <a:pt x="934" y="31"/>
                  </a:lnTo>
                  <a:lnTo>
                    <a:pt x="929" y="29"/>
                  </a:lnTo>
                  <a:lnTo>
                    <a:pt x="923" y="26"/>
                  </a:lnTo>
                  <a:lnTo>
                    <a:pt x="918" y="24"/>
                  </a:lnTo>
                  <a:lnTo>
                    <a:pt x="912" y="22"/>
                  </a:lnTo>
                  <a:lnTo>
                    <a:pt x="907" y="20"/>
                  </a:lnTo>
                  <a:lnTo>
                    <a:pt x="901" y="18"/>
                  </a:lnTo>
                  <a:lnTo>
                    <a:pt x="895" y="16"/>
                  </a:lnTo>
                  <a:lnTo>
                    <a:pt x="889" y="14"/>
                  </a:lnTo>
                  <a:lnTo>
                    <a:pt x="883" y="13"/>
                  </a:lnTo>
                  <a:lnTo>
                    <a:pt x="877" y="11"/>
                  </a:lnTo>
                  <a:lnTo>
                    <a:pt x="871" y="10"/>
                  </a:lnTo>
                  <a:lnTo>
                    <a:pt x="865" y="8"/>
                  </a:lnTo>
                  <a:lnTo>
                    <a:pt x="859" y="7"/>
                  </a:lnTo>
                  <a:lnTo>
                    <a:pt x="853" y="6"/>
                  </a:lnTo>
                  <a:lnTo>
                    <a:pt x="846" y="5"/>
                  </a:lnTo>
                  <a:lnTo>
                    <a:pt x="840" y="4"/>
                  </a:lnTo>
                  <a:lnTo>
                    <a:pt x="833" y="3"/>
                  </a:lnTo>
                  <a:lnTo>
                    <a:pt x="827" y="3"/>
                  </a:lnTo>
                  <a:lnTo>
                    <a:pt x="820" y="2"/>
                  </a:lnTo>
                  <a:lnTo>
                    <a:pt x="813" y="1"/>
                  </a:lnTo>
                  <a:lnTo>
                    <a:pt x="807" y="1"/>
                  </a:lnTo>
                  <a:lnTo>
                    <a:pt x="800" y="1"/>
                  </a:lnTo>
                  <a:lnTo>
                    <a:pt x="793" y="0"/>
                  </a:lnTo>
                  <a:lnTo>
                    <a:pt x="786" y="0"/>
                  </a:lnTo>
                  <a:lnTo>
                    <a:pt x="779" y="0"/>
                  </a:lnTo>
                  <a:lnTo>
                    <a:pt x="772" y="0"/>
                  </a:lnTo>
                  <a:lnTo>
                    <a:pt x="765" y="0"/>
                  </a:lnTo>
                  <a:lnTo>
                    <a:pt x="757" y="0"/>
                  </a:lnTo>
                  <a:lnTo>
                    <a:pt x="750" y="0"/>
                  </a:lnTo>
                  <a:lnTo>
                    <a:pt x="743" y="1"/>
                  </a:lnTo>
                  <a:lnTo>
                    <a:pt x="736" y="1"/>
                  </a:lnTo>
                  <a:lnTo>
                    <a:pt x="728" y="1"/>
                  </a:lnTo>
                  <a:lnTo>
                    <a:pt x="721" y="2"/>
                  </a:lnTo>
                  <a:lnTo>
                    <a:pt x="713" y="2"/>
                  </a:lnTo>
                  <a:lnTo>
                    <a:pt x="706" y="3"/>
                  </a:lnTo>
                  <a:lnTo>
                    <a:pt x="698" y="4"/>
                  </a:lnTo>
                  <a:lnTo>
                    <a:pt x="691" y="4"/>
                  </a:lnTo>
                  <a:lnTo>
                    <a:pt x="683" y="5"/>
                  </a:lnTo>
                  <a:lnTo>
                    <a:pt x="675" y="6"/>
                  </a:lnTo>
                  <a:lnTo>
                    <a:pt x="668" y="7"/>
                  </a:lnTo>
                  <a:lnTo>
                    <a:pt x="660" y="8"/>
                  </a:lnTo>
                  <a:lnTo>
                    <a:pt x="652" y="9"/>
                  </a:lnTo>
                  <a:lnTo>
                    <a:pt x="644" y="10"/>
                  </a:lnTo>
                  <a:lnTo>
                    <a:pt x="636" y="11"/>
                  </a:lnTo>
                  <a:lnTo>
                    <a:pt x="628" y="12"/>
                  </a:lnTo>
                  <a:lnTo>
                    <a:pt x="621" y="13"/>
                  </a:lnTo>
                  <a:lnTo>
                    <a:pt x="613" y="14"/>
                  </a:lnTo>
                  <a:lnTo>
                    <a:pt x="605" y="16"/>
                  </a:lnTo>
                  <a:lnTo>
                    <a:pt x="597" y="17"/>
                  </a:lnTo>
                  <a:lnTo>
                    <a:pt x="588" y="18"/>
                  </a:lnTo>
                  <a:lnTo>
                    <a:pt x="580" y="20"/>
                  </a:lnTo>
                  <a:lnTo>
                    <a:pt x="572" y="21"/>
                  </a:lnTo>
                  <a:lnTo>
                    <a:pt x="564" y="23"/>
                  </a:lnTo>
                  <a:lnTo>
                    <a:pt x="556" y="24"/>
                  </a:lnTo>
                  <a:lnTo>
                    <a:pt x="548" y="23"/>
                  </a:lnTo>
                  <a:lnTo>
                    <a:pt x="540" y="21"/>
                  </a:lnTo>
                  <a:lnTo>
                    <a:pt x="532" y="20"/>
                  </a:lnTo>
                  <a:lnTo>
                    <a:pt x="524" y="19"/>
                  </a:lnTo>
                  <a:lnTo>
                    <a:pt x="516" y="17"/>
                  </a:lnTo>
                  <a:lnTo>
                    <a:pt x="508" y="16"/>
                  </a:lnTo>
                  <a:lnTo>
                    <a:pt x="500" y="15"/>
                  </a:lnTo>
                  <a:lnTo>
                    <a:pt x="492" y="14"/>
                  </a:lnTo>
                  <a:lnTo>
                    <a:pt x="484" y="12"/>
                  </a:lnTo>
                  <a:lnTo>
                    <a:pt x="476" y="11"/>
                  </a:lnTo>
                  <a:lnTo>
                    <a:pt x="469" y="10"/>
                  </a:lnTo>
                  <a:lnTo>
                    <a:pt x="461" y="9"/>
                  </a:lnTo>
                  <a:lnTo>
                    <a:pt x="453" y="8"/>
                  </a:lnTo>
                  <a:lnTo>
                    <a:pt x="445" y="7"/>
                  </a:lnTo>
                  <a:lnTo>
                    <a:pt x="438" y="6"/>
                  </a:lnTo>
                  <a:lnTo>
                    <a:pt x="430" y="5"/>
                  </a:lnTo>
                  <a:lnTo>
                    <a:pt x="423" y="5"/>
                  </a:lnTo>
                  <a:lnTo>
                    <a:pt x="415" y="4"/>
                  </a:lnTo>
                  <a:lnTo>
                    <a:pt x="408" y="3"/>
                  </a:lnTo>
                  <a:lnTo>
                    <a:pt x="400" y="3"/>
                  </a:lnTo>
                  <a:lnTo>
                    <a:pt x="393" y="2"/>
                  </a:lnTo>
                  <a:lnTo>
                    <a:pt x="385" y="2"/>
                  </a:lnTo>
                  <a:lnTo>
                    <a:pt x="378" y="1"/>
                  </a:lnTo>
                  <a:lnTo>
                    <a:pt x="371" y="1"/>
                  </a:lnTo>
                  <a:lnTo>
                    <a:pt x="363" y="0"/>
                  </a:lnTo>
                  <a:lnTo>
                    <a:pt x="356" y="0"/>
                  </a:lnTo>
                  <a:lnTo>
                    <a:pt x="349" y="0"/>
                  </a:lnTo>
                  <a:lnTo>
                    <a:pt x="342" y="0"/>
                  </a:lnTo>
                  <a:lnTo>
                    <a:pt x="335" y="0"/>
                  </a:lnTo>
                  <a:lnTo>
                    <a:pt x="328" y="0"/>
                  </a:lnTo>
                  <a:lnTo>
                    <a:pt x="321" y="0"/>
                  </a:lnTo>
                  <a:lnTo>
                    <a:pt x="314" y="0"/>
                  </a:lnTo>
                  <a:lnTo>
                    <a:pt x="307" y="0"/>
                  </a:lnTo>
                  <a:lnTo>
                    <a:pt x="300" y="1"/>
                  </a:lnTo>
                  <a:lnTo>
                    <a:pt x="294" y="1"/>
                  </a:lnTo>
                  <a:lnTo>
                    <a:pt x="287" y="2"/>
                  </a:lnTo>
                  <a:lnTo>
                    <a:pt x="280" y="2"/>
                  </a:lnTo>
                  <a:lnTo>
                    <a:pt x="274" y="3"/>
                  </a:lnTo>
                  <a:lnTo>
                    <a:pt x="267" y="4"/>
                  </a:lnTo>
                  <a:lnTo>
                    <a:pt x="261" y="4"/>
                  </a:lnTo>
                  <a:lnTo>
                    <a:pt x="255" y="5"/>
                  </a:lnTo>
                  <a:lnTo>
                    <a:pt x="248" y="6"/>
                  </a:lnTo>
                  <a:lnTo>
                    <a:pt x="242" y="7"/>
                  </a:lnTo>
                  <a:lnTo>
                    <a:pt x="236" y="9"/>
                  </a:lnTo>
                  <a:lnTo>
                    <a:pt x="230" y="10"/>
                  </a:lnTo>
                  <a:lnTo>
                    <a:pt x="224" y="11"/>
                  </a:lnTo>
                  <a:lnTo>
                    <a:pt x="218" y="13"/>
                  </a:lnTo>
                  <a:lnTo>
                    <a:pt x="212" y="14"/>
                  </a:lnTo>
                  <a:lnTo>
                    <a:pt x="206" y="16"/>
                  </a:lnTo>
                  <a:lnTo>
                    <a:pt x="200" y="18"/>
                  </a:lnTo>
                  <a:lnTo>
                    <a:pt x="195" y="20"/>
                  </a:lnTo>
                  <a:lnTo>
                    <a:pt x="189" y="22"/>
                  </a:lnTo>
                  <a:lnTo>
                    <a:pt x="184" y="24"/>
                  </a:lnTo>
                  <a:lnTo>
                    <a:pt x="178" y="26"/>
                  </a:lnTo>
                  <a:lnTo>
                    <a:pt x="173" y="28"/>
                  </a:lnTo>
                  <a:lnTo>
                    <a:pt x="168" y="31"/>
                  </a:lnTo>
                  <a:lnTo>
                    <a:pt x="163" y="33"/>
                  </a:lnTo>
                  <a:lnTo>
                    <a:pt x="156" y="36"/>
                  </a:lnTo>
                  <a:lnTo>
                    <a:pt x="151" y="40"/>
                  </a:lnTo>
                  <a:lnTo>
                    <a:pt x="145" y="43"/>
                  </a:lnTo>
                  <a:lnTo>
                    <a:pt x="139" y="47"/>
                  </a:lnTo>
                  <a:lnTo>
                    <a:pt x="133" y="51"/>
                  </a:lnTo>
                  <a:lnTo>
                    <a:pt x="128" y="54"/>
                  </a:lnTo>
                  <a:lnTo>
                    <a:pt x="122" y="58"/>
                  </a:lnTo>
                  <a:lnTo>
                    <a:pt x="117" y="63"/>
                  </a:lnTo>
                  <a:lnTo>
                    <a:pt x="112" y="67"/>
                  </a:lnTo>
                  <a:lnTo>
                    <a:pt x="107" y="71"/>
                  </a:lnTo>
                  <a:lnTo>
                    <a:pt x="102" y="76"/>
                  </a:lnTo>
                  <a:lnTo>
                    <a:pt x="97" y="80"/>
                  </a:lnTo>
                  <a:lnTo>
                    <a:pt x="92" y="85"/>
                  </a:lnTo>
                  <a:lnTo>
                    <a:pt x="87" y="90"/>
                  </a:lnTo>
                  <a:lnTo>
                    <a:pt x="83" y="95"/>
                  </a:lnTo>
                  <a:lnTo>
                    <a:pt x="78" y="100"/>
                  </a:lnTo>
                  <a:lnTo>
                    <a:pt x="74" y="105"/>
                  </a:lnTo>
                  <a:lnTo>
                    <a:pt x="70" y="110"/>
                  </a:lnTo>
                  <a:lnTo>
                    <a:pt x="66" y="116"/>
                  </a:lnTo>
                  <a:lnTo>
                    <a:pt x="62" y="121"/>
                  </a:lnTo>
                  <a:lnTo>
                    <a:pt x="58" y="127"/>
                  </a:lnTo>
                  <a:lnTo>
                    <a:pt x="54" y="132"/>
                  </a:lnTo>
                  <a:lnTo>
                    <a:pt x="51" y="138"/>
                  </a:lnTo>
                  <a:lnTo>
                    <a:pt x="47" y="144"/>
                  </a:lnTo>
                  <a:lnTo>
                    <a:pt x="44" y="149"/>
                  </a:lnTo>
                  <a:lnTo>
                    <a:pt x="41" y="155"/>
                  </a:lnTo>
                  <a:lnTo>
                    <a:pt x="37" y="161"/>
                  </a:lnTo>
                  <a:lnTo>
                    <a:pt x="34" y="167"/>
                  </a:lnTo>
                  <a:lnTo>
                    <a:pt x="32" y="173"/>
                  </a:lnTo>
                  <a:lnTo>
                    <a:pt x="29" y="180"/>
                  </a:lnTo>
                  <a:lnTo>
                    <a:pt x="26" y="186"/>
                  </a:lnTo>
                  <a:lnTo>
                    <a:pt x="24" y="192"/>
                  </a:lnTo>
                  <a:lnTo>
                    <a:pt x="21" y="199"/>
                  </a:lnTo>
                  <a:lnTo>
                    <a:pt x="19" y="205"/>
                  </a:lnTo>
                  <a:lnTo>
                    <a:pt x="17" y="212"/>
                  </a:lnTo>
                  <a:lnTo>
                    <a:pt x="15" y="219"/>
                  </a:lnTo>
                  <a:lnTo>
                    <a:pt x="13" y="226"/>
                  </a:lnTo>
                  <a:lnTo>
                    <a:pt x="11" y="232"/>
                  </a:lnTo>
                  <a:lnTo>
                    <a:pt x="10" y="239"/>
                  </a:lnTo>
                  <a:lnTo>
                    <a:pt x="8" y="246"/>
                  </a:lnTo>
                  <a:lnTo>
                    <a:pt x="7" y="253"/>
                  </a:lnTo>
                  <a:lnTo>
                    <a:pt x="5" y="260"/>
                  </a:lnTo>
                  <a:lnTo>
                    <a:pt x="4" y="267"/>
                  </a:lnTo>
                  <a:lnTo>
                    <a:pt x="3" y="274"/>
                  </a:lnTo>
                  <a:lnTo>
                    <a:pt x="2" y="281"/>
                  </a:lnTo>
                  <a:lnTo>
                    <a:pt x="2" y="288"/>
                  </a:lnTo>
                  <a:lnTo>
                    <a:pt x="1" y="296"/>
                  </a:lnTo>
                  <a:lnTo>
                    <a:pt x="1" y="303"/>
                  </a:lnTo>
                  <a:lnTo>
                    <a:pt x="0" y="310"/>
                  </a:lnTo>
                  <a:lnTo>
                    <a:pt x="0" y="317"/>
                  </a:lnTo>
                  <a:lnTo>
                    <a:pt x="0" y="325"/>
                  </a:lnTo>
                  <a:lnTo>
                    <a:pt x="0" y="332"/>
                  </a:lnTo>
                  <a:lnTo>
                    <a:pt x="0" y="339"/>
                  </a:lnTo>
                  <a:lnTo>
                    <a:pt x="1" y="346"/>
                  </a:lnTo>
                  <a:lnTo>
                    <a:pt x="1" y="353"/>
                  </a:lnTo>
                  <a:lnTo>
                    <a:pt x="2" y="360"/>
                  </a:lnTo>
                  <a:lnTo>
                    <a:pt x="2" y="366"/>
                  </a:lnTo>
                  <a:lnTo>
                    <a:pt x="3" y="373"/>
                  </a:lnTo>
                  <a:lnTo>
                    <a:pt x="4" y="380"/>
                  </a:lnTo>
                  <a:lnTo>
                    <a:pt x="5" y="387"/>
                  </a:lnTo>
                  <a:lnTo>
                    <a:pt x="6" y="394"/>
                  </a:lnTo>
                  <a:lnTo>
                    <a:pt x="8" y="401"/>
                  </a:lnTo>
                  <a:lnTo>
                    <a:pt x="9" y="407"/>
                  </a:lnTo>
                  <a:lnTo>
                    <a:pt x="11" y="414"/>
                  </a:lnTo>
                  <a:lnTo>
                    <a:pt x="12" y="421"/>
                  </a:lnTo>
                  <a:lnTo>
                    <a:pt x="14" y="428"/>
                  </a:lnTo>
                  <a:lnTo>
                    <a:pt x="16" y="434"/>
                  </a:lnTo>
                  <a:lnTo>
                    <a:pt x="18" y="441"/>
                  </a:lnTo>
                  <a:lnTo>
                    <a:pt x="20" y="447"/>
                  </a:lnTo>
                  <a:lnTo>
                    <a:pt x="22" y="454"/>
                  </a:lnTo>
                  <a:lnTo>
                    <a:pt x="25" y="460"/>
                  </a:lnTo>
                  <a:lnTo>
                    <a:pt x="27" y="467"/>
                  </a:lnTo>
                  <a:lnTo>
                    <a:pt x="30" y="473"/>
                  </a:lnTo>
                  <a:lnTo>
                    <a:pt x="33" y="480"/>
                  </a:lnTo>
                  <a:lnTo>
                    <a:pt x="35" y="486"/>
                  </a:lnTo>
                  <a:lnTo>
                    <a:pt x="38" y="492"/>
                  </a:lnTo>
                  <a:lnTo>
                    <a:pt x="41" y="498"/>
                  </a:lnTo>
                  <a:lnTo>
                    <a:pt x="44" y="505"/>
                  </a:lnTo>
                  <a:lnTo>
                    <a:pt x="48" y="511"/>
                  </a:lnTo>
                  <a:lnTo>
                    <a:pt x="51" y="517"/>
                  </a:lnTo>
                  <a:lnTo>
                    <a:pt x="55" y="523"/>
                  </a:lnTo>
                  <a:lnTo>
                    <a:pt x="58" y="529"/>
                  </a:lnTo>
                  <a:lnTo>
                    <a:pt x="62" y="535"/>
                  </a:lnTo>
                  <a:lnTo>
                    <a:pt x="66" y="541"/>
                  </a:lnTo>
                  <a:lnTo>
                    <a:pt x="69" y="547"/>
                  </a:lnTo>
                  <a:lnTo>
                    <a:pt x="73" y="553"/>
                  </a:lnTo>
                  <a:lnTo>
                    <a:pt x="77" y="559"/>
                  </a:lnTo>
                  <a:lnTo>
                    <a:pt x="82" y="564"/>
                  </a:lnTo>
                  <a:lnTo>
                    <a:pt x="86" y="570"/>
                  </a:lnTo>
                  <a:lnTo>
                    <a:pt x="90" y="576"/>
                  </a:lnTo>
                  <a:lnTo>
                    <a:pt x="95" y="581"/>
                  </a:lnTo>
                  <a:lnTo>
                    <a:pt x="99" y="587"/>
                  </a:lnTo>
                  <a:lnTo>
                    <a:pt x="104" y="592"/>
                  </a:lnTo>
                  <a:lnTo>
                    <a:pt x="109" y="598"/>
                  </a:lnTo>
                  <a:lnTo>
                    <a:pt x="114" y="603"/>
                  </a:lnTo>
                  <a:lnTo>
                    <a:pt x="118" y="608"/>
                  </a:lnTo>
                  <a:lnTo>
                    <a:pt x="124" y="613"/>
                  </a:lnTo>
                  <a:lnTo>
                    <a:pt x="129" y="619"/>
                  </a:lnTo>
                  <a:lnTo>
                    <a:pt x="134" y="624"/>
                  </a:lnTo>
                  <a:lnTo>
                    <a:pt x="139" y="629"/>
                  </a:lnTo>
                  <a:lnTo>
                    <a:pt x="145" y="634"/>
                  </a:lnTo>
                  <a:lnTo>
                    <a:pt x="150" y="639"/>
                  </a:lnTo>
                  <a:lnTo>
                    <a:pt x="156" y="644"/>
                  </a:lnTo>
                  <a:lnTo>
                    <a:pt x="161" y="648"/>
                  </a:lnTo>
                  <a:lnTo>
                    <a:pt x="166" y="653"/>
                  </a:lnTo>
                  <a:lnTo>
                    <a:pt x="171" y="657"/>
                  </a:lnTo>
                  <a:lnTo>
                    <a:pt x="177" y="661"/>
                  </a:lnTo>
                  <a:lnTo>
                    <a:pt x="182" y="665"/>
                  </a:lnTo>
                  <a:lnTo>
                    <a:pt x="187" y="669"/>
                  </a:lnTo>
                  <a:lnTo>
                    <a:pt x="193" y="672"/>
                  </a:lnTo>
                  <a:lnTo>
                    <a:pt x="198" y="676"/>
                  </a:lnTo>
                  <a:lnTo>
                    <a:pt x="204" y="680"/>
                  </a:lnTo>
                  <a:lnTo>
                    <a:pt x="209" y="684"/>
                  </a:lnTo>
                  <a:lnTo>
                    <a:pt x="215" y="687"/>
                  </a:lnTo>
                  <a:lnTo>
                    <a:pt x="220" y="691"/>
                  </a:lnTo>
                  <a:lnTo>
                    <a:pt x="226" y="694"/>
                  </a:lnTo>
                  <a:lnTo>
                    <a:pt x="232" y="697"/>
                  </a:lnTo>
                  <a:lnTo>
                    <a:pt x="238" y="701"/>
                  </a:lnTo>
                  <a:lnTo>
                    <a:pt x="244" y="704"/>
                  </a:lnTo>
                  <a:lnTo>
                    <a:pt x="250" y="707"/>
                  </a:lnTo>
                  <a:lnTo>
                    <a:pt x="256" y="710"/>
                  </a:lnTo>
                  <a:lnTo>
                    <a:pt x="262" y="713"/>
                  </a:lnTo>
                  <a:lnTo>
                    <a:pt x="268" y="716"/>
                  </a:lnTo>
                  <a:lnTo>
                    <a:pt x="274" y="719"/>
                  </a:lnTo>
                  <a:lnTo>
                    <a:pt x="281" y="722"/>
                  </a:lnTo>
                  <a:lnTo>
                    <a:pt x="287" y="725"/>
                  </a:lnTo>
                  <a:lnTo>
                    <a:pt x="293" y="727"/>
                  </a:lnTo>
                  <a:lnTo>
                    <a:pt x="300" y="730"/>
                  </a:lnTo>
                  <a:lnTo>
                    <a:pt x="306" y="733"/>
                  </a:lnTo>
                  <a:lnTo>
                    <a:pt x="313" y="735"/>
                  </a:lnTo>
                  <a:lnTo>
                    <a:pt x="319" y="738"/>
                  </a:lnTo>
                  <a:lnTo>
                    <a:pt x="326" y="740"/>
                  </a:lnTo>
                  <a:lnTo>
                    <a:pt x="332" y="742"/>
                  </a:lnTo>
                  <a:lnTo>
                    <a:pt x="339" y="744"/>
                  </a:lnTo>
                  <a:lnTo>
                    <a:pt x="346" y="747"/>
                  </a:lnTo>
                  <a:lnTo>
                    <a:pt x="353" y="749"/>
                  </a:lnTo>
                  <a:lnTo>
                    <a:pt x="359" y="751"/>
                  </a:lnTo>
                  <a:lnTo>
                    <a:pt x="366" y="753"/>
                  </a:lnTo>
                  <a:lnTo>
                    <a:pt x="373" y="754"/>
                  </a:lnTo>
                  <a:lnTo>
                    <a:pt x="380" y="756"/>
                  </a:lnTo>
                  <a:lnTo>
                    <a:pt x="387" y="758"/>
                  </a:lnTo>
                  <a:lnTo>
                    <a:pt x="394" y="759"/>
                  </a:lnTo>
                  <a:lnTo>
                    <a:pt x="401" y="761"/>
                  </a:lnTo>
                  <a:lnTo>
                    <a:pt x="408" y="762"/>
                  </a:lnTo>
                  <a:lnTo>
                    <a:pt x="416" y="764"/>
                  </a:lnTo>
                  <a:lnTo>
                    <a:pt x="423" y="765"/>
                  </a:lnTo>
                  <a:lnTo>
                    <a:pt x="430" y="766"/>
                  </a:lnTo>
                  <a:lnTo>
                    <a:pt x="437" y="768"/>
                  </a:lnTo>
                  <a:lnTo>
                    <a:pt x="444" y="769"/>
                  </a:lnTo>
                  <a:lnTo>
                    <a:pt x="452" y="770"/>
                  </a:lnTo>
                  <a:lnTo>
                    <a:pt x="459" y="771"/>
                  </a:lnTo>
                  <a:lnTo>
                    <a:pt x="467" y="772"/>
                  </a:lnTo>
                  <a:lnTo>
                    <a:pt x="474" y="772"/>
                  </a:lnTo>
                  <a:lnTo>
                    <a:pt x="481" y="773"/>
                  </a:lnTo>
                  <a:lnTo>
                    <a:pt x="489" y="774"/>
                  </a:lnTo>
                  <a:lnTo>
                    <a:pt x="496" y="774"/>
                  </a:lnTo>
                  <a:lnTo>
                    <a:pt x="504" y="775"/>
                  </a:lnTo>
                  <a:lnTo>
                    <a:pt x="511" y="775"/>
                  </a:lnTo>
                  <a:lnTo>
                    <a:pt x="519" y="776"/>
                  </a:lnTo>
                  <a:lnTo>
                    <a:pt x="527" y="776"/>
                  </a:lnTo>
                  <a:lnTo>
                    <a:pt x="534" y="776"/>
                  </a:lnTo>
                  <a:lnTo>
                    <a:pt x="542" y="776"/>
                  </a:lnTo>
                  <a:lnTo>
                    <a:pt x="550" y="776"/>
                  </a:lnTo>
                </a:path>
              </a:pathLst>
            </a:custGeom>
            <a:solidFill>
              <a:srgbClr val="999999"/>
            </a:solidFill>
            <a:ln w="12700" cap="rnd">
              <a:solidFill>
                <a:schemeClr val="tx1"/>
              </a:solidFill>
              <a:round/>
              <a:headEnd/>
              <a:tailEnd/>
            </a:ln>
          </p:spPr>
          <p:txBody>
            <a:bodyPr/>
            <a:lstStyle/>
            <a:p>
              <a:endParaRPr lang="da-DK"/>
            </a:p>
          </p:txBody>
        </p:sp>
        <p:sp>
          <p:nvSpPr>
            <p:cNvPr id="16397" name="Freeform 268"/>
            <p:cNvSpPr>
              <a:spLocks/>
            </p:cNvSpPr>
            <p:nvPr/>
          </p:nvSpPr>
          <p:spPr bwMode="auto">
            <a:xfrm>
              <a:off x="5973763" y="3198813"/>
              <a:ext cx="1747837" cy="1233487"/>
            </a:xfrm>
            <a:custGeom>
              <a:avLst/>
              <a:gdLst>
                <a:gd name="T0" fmla="*/ 2147483647 w 1101"/>
                <a:gd name="T1" fmla="*/ 2147483647 h 777"/>
                <a:gd name="T2" fmla="*/ 2147483647 w 1101"/>
                <a:gd name="T3" fmla="*/ 2147483647 h 777"/>
                <a:gd name="T4" fmla="*/ 2147483647 w 1101"/>
                <a:gd name="T5" fmla="*/ 2147483647 h 777"/>
                <a:gd name="T6" fmla="*/ 2147483647 w 1101"/>
                <a:gd name="T7" fmla="*/ 2147483647 h 777"/>
                <a:gd name="T8" fmla="*/ 2147483647 w 1101"/>
                <a:gd name="T9" fmla="*/ 2147483647 h 777"/>
                <a:gd name="T10" fmla="*/ 2147483647 w 1101"/>
                <a:gd name="T11" fmla="*/ 2147483647 h 777"/>
                <a:gd name="T12" fmla="*/ 2147483647 w 1101"/>
                <a:gd name="T13" fmla="*/ 2147483647 h 777"/>
                <a:gd name="T14" fmla="*/ 2147483647 w 1101"/>
                <a:gd name="T15" fmla="*/ 2147483647 h 777"/>
                <a:gd name="T16" fmla="*/ 2147483647 w 1101"/>
                <a:gd name="T17" fmla="*/ 2147483647 h 777"/>
                <a:gd name="T18" fmla="*/ 2147483647 w 1101"/>
                <a:gd name="T19" fmla="*/ 2147483647 h 777"/>
                <a:gd name="T20" fmla="*/ 2147483647 w 1101"/>
                <a:gd name="T21" fmla="*/ 2147483647 h 777"/>
                <a:gd name="T22" fmla="*/ 2147483647 w 1101"/>
                <a:gd name="T23" fmla="*/ 2147483647 h 777"/>
                <a:gd name="T24" fmla="*/ 2147483647 w 1101"/>
                <a:gd name="T25" fmla="*/ 2147483647 h 777"/>
                <a:gd name="T26" fmla="*/ 2147483647 w 1101"/>
                <a:gd name="T27" fmla="*/ 2147483647 h 777"/>
                <a:gd name="T28" fmla="*/ 2147483647 w 1101"/>
                <a:gd name="T29" fmla="*/ 2147483647 h 777"/>
                <a:gd name="T30" fmla="*/ 2147483647 w 1101"/>
                <a:gd name="T31" fmla="*/ 2147483647 h 777"/>
                <a:gd name="T32" fmla="*/ 2147483647 w 1101"/>
                <a:gd name="T33" fmla="*/ 2147483647 h 777"/>
                <a:gd name="T34" fmla="*/ 2147483647 w 1101"/>
                <a:gd name="T35" fmla="*/ 2147483647 h 777"/>
                <a:gd name="T36" fmla="*/ 2147483647 w 1101"/>
                <a:gd name="T37" fmla="*/ 2147483647 h 777"/>
                <a:gd name="T38" fmla="*/ 2147483647 w 1101"/>
                <a:gd name="T39" fmla="*/ 2147483647 h 777"/>
                <a:gd name="T40" fmla="*/ 2147483647 w 1101"/>
                <a:gd name="T41" fmla="*/ 2147483647 h 777"/>
                <a:gd name="T42" fmla="*/ 2147483647 w 1101"/>
                <a:gd name="T43" fmla="*/ 2147483647 h 777"/>
                <a:gd name="T44" fmla="*/ 2147483647 w 1101"/>
                <a:gd name="T45" fmla="*/ 2147483647 h 777"/>
                <a:gd name="T46" fmla="*/ 2147483647 w 1101"/>
                <a:gd name="T47" fmla="*/ 0 h 777"/>
                <a:gd name="T48" fmla="*/ 2147483647 w 1101"/>
                <a:gd name="T49" fmla="*/ 2147483647 h 777"/>
                <a:gd name="T50" fmla="*/ 2147483647 w 1101"/>
                <a:gd name="T51" fmla="*/ 2147483647 h 777"/>
                <a:gd name="T52" fmla="*/ 2147483647 w 1101"/>
                <a:gd name="T53" fmla="*/ 2147483647 h 777"/>
                <a:gd name="T54" fmla="*/ 2147483647 w 1101"/>
                <a:gd name="T55" fmla="*/ 2147483647 h 777"/>
                <a:gd name="T56" fmla="*/ 2147483647 w 1101"/>
                <a:gd name="T57" fmla="*/ 2147483647 h 777"/>
                <a:gd name="T58" fmla="*/ 2147483647 w 1101"/>
                <a:gd name="T59" fmla="*/ 2147483647 h 777"/>
                <a:gd name="T60" fmla="*/ 2147483647 w 1101"/>
                <a:gd name="T61" fmla="*/ 0 h 777"/>
                <a:gd name="T62" fmla="*/ 2147483647 w 1101"/>
                <a:gd name="T63" fmla="*/ 0 h 777"/>
                <a:gd name="T64" fmla="*/ 2147483647 w 1101"/>
                <a:gd name="T65" fmla="*/ 2147483647 h 777"/>
                <a:gd name="T66" fmla="*/ 2147483647 w 1101"/>
                <a:gd name="T67" fmla="*/ 2147483647 h 777"/>
                <a:gd name="T68" fmla="*/ 2147483647 w 1101"/>
                <a:gd name="T69" fmla="*/ 2147483647 h 777"/>
                <a:gd name="T70" fmla="*/ 2147483647 w 1101"/>
                <a:gd name="T71" fmla="*/ 2147483647 h 777"/>
                <a:gd name="T72" fmla="*/ 2147483647 w 1101"/>
                <a:gd name="T73" fmla="*/ 2147483647 h 777"/>
                <a:gd name="T74" fmla="*/ 2147483647 w 1101"/>
                <a:gd name="T75" fmla="*/ 2147483647 h 777"/>
                <a:gd name="T76" fmla="*/ 2147483647 w 1101"/>
                <a:gd name="T77" fmla="*/ 2147483647 h 777"/>
                <a:gd name="T78" fmla="*/ 2147483647 w 1101"/>
                <a:gd name="T79" fmla="*/ 2147483647 h 777"/>
                <a:gd name="T80" fmla="*/ 2147483647 w 1101"/>
                <a:gd name="T81" fmla="*/ 2147483647 h 777"/>
                <a:gd name="T82" fmla="*/ 2147483647 w 1101"/>
                <a:gd name="T83" fmla="*/ 2147483647 h 777"/>
                <a:gd name="T84" fmla="*/ 2147483647 w 1101"/>
                <a:gd name="T85" fmla="*/ 2147483647 h 777"/>
                <a:gd name="T86" fmla="*/ 2147483647 w 1101"/>
                <a:gd name="T87" fmla="*/ 2147483647 h 777"/>
                <a:gd name="T88" fmla="*/ 2147483647 w 1101"/>
                <a:gd name="T89" fmla="*/ 2147483647 h 777"/>
                <a:gd name="T90" fmla="*/ 2147483647 w 1101"/>
                <a:gd name="T91" fmla="*/ 2147483647 h 777"/>
                <a:gd name="T92" fmla="*/ 2147483647 w 1101"/>
                <a:gd name="T93" fmla="*/ 2147483647 h 777"/>
                <a:gd name="T94" fmla="*/ 2147483647 w 1101"/>
                <a:gd name="T95" fmla="*/ 2147483647 h 777"/>
                <a:gd name="T96" fmla="*/ 2147483647 w 1101"/>
                <a:gd name="T97" fmla="*/ 2147483647 h 777"/>
                <a:gd name="T98" fmla="*/ 2147483647 w 1101"/>
                <a:gd name="T99" fmla="*/ 2147483647 h 777"/>
                <a:gd name="T100" fmla="*/ 2147483647 w 1101"/>
                <a:gd name="T101" fmla="*/ 2147483647 h 777"/>
                <a:gd name="T102" fmla="*/ 2147483647 w 1101"/>
                <a:gd name="T103" fmla="*/ 2147483647 h 777"/>
                <a:gd name="T104" fmla="*/ 2147483647 w 1101"/>
                <a:gd name="T105" fmla="*/ 2147483647 h 777"/>
                <a:gd name="T106" fmla="*/ 2147483647 w 1101"/>
                <a:gd name="T107" fmla="*/ 2147483647 h 777"/>
                <a:gd name="T108" fmla="*/ 2147483647 w 1101"/>
                <a:gd name="T109" fmla="*/ 2147483647 h 777"/>
                <a:gd name="T110" fmla="*/ 2147483647 w 1101"/>
                <a:gd name="T111" fmla="*/ 2147483647 h 7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01"/>
                <a:gd name="T169" fmla="*/ 0 h 777"/>
                <a:gd name="T170" fmla="*/ 1101 w 1101"/>
                <a:gd name="T171" fmla="*/ 777 h 7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01" h="777">
                  <a:moveTo>
                    <a:pt x="550" y="776"/>
                  </a:moveTo>
                  <a:lnTo>
                    <a:pt x="557" y="776"/>
                  </a:lnTo>
                  <a:lnTo>
                    <a:pt x="565" y="776"/>
                  </a:lnTo>
                  <a:lnTo>
                    <a:pt x="573" y="776"/>
                  </a:lnTo>
                  <a:lnTo>
                    <a:pt x="580" y="776"/>
                  </a:lnTo>
                  <a:lnTo>
                    <a:pt x="588" y="775"/>
                  </a:lnTo>
                  <a:lnTo>
                    <a:pt x="596" y="775"/>
                  </a:lnTo>
                  <a:lnTo>
                    <a:pt x="603" y="774"/>
                  </a:lnTo>
                  <a:lnTo>
                    <a:pt x="611" y="774"/>
                  </a:lnTo>
                  <a:lnTo>
                    <a:pt x="618" y="773"/>
                  </a:lnTo>
                  <a:lnTo>
                    <a:pt x="626" y="772"/>
                  </a:lnTo>
                  <a:lnTo>
                    <a:pt x="633" y="772"/>
                  </a:lnTo>
                  <a:lnTo>
                    <a:pt x="640" y="771"/>
                  </a:lnTo>
                  <a:lnTo>
                    <a:pt x="648" y="770"/>
                  </a:lnTo>
                  <a:lnTo>
                    <a:pt x="655" y="769"/>
                  </a:lnTo>
                  <a:lnTo>
                    <a:pt x="662" y="768"/>
                  </a:lnTo>
                  <a:lnTo>
                    <a:pt x="670" y="766"/>
                  </a:lnTo>
                  <a:lnTo>
                    <a:pt x="677" y="765"/>
                  </a:lnTo>
                  <a:lnTo>
                    <a:pt x="684" y="764"/>
                  </a:lnTo>
                  <a:lnTo>
                    <a:pt x="691" y="762"/>
                  </a:lnTo>
                  <a:lnTo>
                    <a:pt x="698" y="761"/>
                  </a:lnTo>
                  <a:lnTo>
                    <a:pt x="705" y="759"/>
                  </a:lnTo>
                  <a:lnTo>
                    <a:pt x="712" y="758"/>
                  </a:lnTo>
                  <a:lnTo>
                    <a:pt x="719" y="756"/>
                  </a:lnTo>
                  <a:lnTo>
                    <a:pt x="726" y="754"/>
                  </a:lnTo>
                  <a:lnTo>
                    <a:pt x="733" y="753"/>
                  </a:lnTo>
                  <a:lnTo>
                    <a:pt x="740" y="751"/>
                  </a:lnTo>
                  <a:lnTo>
                    <a:pt x="747" y="749"/>
                  </a:lnTo>
                  <a:lnTo>
                    <a:pt x="754" y="747"/>
                  </a:lnTo>
                  <a:lnTo>
                    <a:pt x="761" y="744"/>
                  </a:lnTo>
                  <a:lnTo>
                    <a:pt x="767" y="742"/>
                  </a:lnTo>
                  <a:lnTo>
                    <a:pt x="774" y="740"/>
                  </a:lnTo>
                  <a:lnTo>
                    <a:pt x="780" y="738"/>
                  </a:lnTo>
                  <a:lnTo>
                    <a:pt x="787" y="735"/>
                  </a:lnTo>
                  <a:lnTo>
                    <a:pt x="794" y="733"/>
                  </a:lnTo>
                  <a:lnTo>
                    <a:pt x="800" y="730"/>
                  </a:lnTo>
                  <a:lnTo>
                    <a:pt x="806" y="727"/>
                  </a:lnTo>
                  <a:lnTo>
                    <a:pt x="813" y="725"/>
                  </a:lnTo>
                  <a:lnTo>
                    <a:pt x="819" y="722"/>
                  </a:lnTo>
                  <a:lnTo>
                    <a:pt x="825" y="719"/>
                  </a:lnTo>
                  <a:lnTo>
                    <a:pt x="832" y="716"/>
                  </a:lnTo>
                  <a:lnTo>
                    <a:pt x="838" y="713"/>
                  </a:lnTo>
                  <a:lnTo>
                    <a:pt x="844" y="710"/>
                  </a:lnTo>
                  <a:lnTo>
                    <a:pt x="850" y="707"/>
                  </a:lnTo>
                  <a:lnTo>
                    <a:pt x="856" y="704"/>
                  </a:lnTo>
                  <a:lnTo>
                    <a:pt x="862" y="701"/>
                  </a:lnTo>
                  <a:lnTo>
                    <a:pt x="868" y="697"/>
                  </a:lnTo>
                  <a:lnTo>
                    <a:pt x="873" y="694"/>
                  </a:lnTo>
                  <a:lnTo>
                    <a:pt x="879" y="691"/>
                  </a:lnTo>
                  <a:lnTo>
                    <a:pt x="885" y="687"/>
                  </a:lnTo>
                  <a:lnTo>
                    <a:pt x="890" y="684"/>
                  </a:lnTo>
                  <a:lnTo>
                    <a:pt x="896" y="680"/>
                  </a:lnTo>
                  <a:lnTo>
                    <a:pt x="901" y="676"/>
                  </a:lnTo>
                  <a:lnTo>
                    <a:pt x="907" y="672"/>
                  </a:lnTo>
                  <a:lnTo>
                    <a:pt x="912" y="669"/>
                  </a:lnTo>
                  <a:lnTo>
                    <a:pt x="918" y="665"/>
                  </a:lnTo>
                  <a:lnTo>
                    <a:pt x="923" y="661"/>
                  </a:lnTo>
                  <a:lnTo>
                    <a:pt x="928" y="657"/>
                  </a:lnTo>
                  <a:lnTo>
                    <a:pt x="933" y="653"/>
                  </a:lnTo>
                  <a:lnTo>
                    <a:pt x="938" y="648"/>
                  </a:lnTo>
                  <a:lnTo>
                    <a:pt x="944" y="644"/>
                  </a:lnTo>
                  <a:lnTo>
                    <a:pt x="949" y="639"/>
                  </a:lnTo>
                  <a:lnTo>
                    <a:pt x="955" y="634"/>
                  </a:lnTo>
                  <a:lnTo>
                    <a:pt x="960" y="629"/>
                  </a:lnTo>
                  <a:lnTo>
                    <a:pt x="965" y="624"/>
                  </a:lnTo>
                  <a:lnTo>
                    <a:pt x="971" y="619"/>
                  </a:lnTo>
                  <a:lnTo>
                    <a:pt x="976" y="613"/>
                  </a:lnTo>
                  <a:lnTo>
                    <a:pt x="981" y="608"/>
                  </a:lnTo>
                  <a:lnTo>
                    <a:pt x="986" y="603"/>
                  </a:lnTo>
                  <a:lnTo>
                    <a:pt x="991" y="598"/>
                  </a:lnTo>
                  <a:lnTo>
                    <a:pt x="995" y="592"/>
                  </a:lnTo>
                  <a:lnTo>
                    <a:pt x="1000" y="587"/>
                  </a:lnTo>
                  <a:lnTo>
                    <a:pt x="1005" y="581"/>
                  </a:lnTo>
                  <a:lnTo>
                    <a:pt x="1009" y="576"/>
                  </a:lnTo>
                  <a:lnTo>
                    <a:pt x="1014" y="570"/>
                  </a:lnTo>
                  <a:lnTo>
                    <a:pt x="1018" y="564"/>
                  </a:lnTo>
                  <a:lnTo>
                    <a:pt x="1022" y="559"/>
                  </a:lnTo>
                  <a:lnTo>
                    <a:pt x="1026" y="553"/>
                  </a:lnTo>
                  <a:lnTo>
                    <a:pt x="1030" y="547"/>
                  </a:lnTo>
                  <a:lnTo>
                    <a:pt x="1034" y="541"/>
                  </a:lnTo>
                  <a:lnTo>
                    <a:pt x="1038" y="535"/>
                  </a:lnTo>
                  <a:lnTo>
                    <a:pt x="1041" y="529"/>
                  </a:lnTo>
                  <a:lnTo>
                    <a:pt x="1045" y="523"/>
                  </a:lnTo>
                  <a:lnTo>
                    <a:pt x="1048" y="517"/>
                  </a:lnTo>
                  <a:lnTo>
                    <a:pt x="1052" y="511"/>
                  </a:lnTo>
                  <a:lnTo>
                    <a:pt x="1055" y="505"/>
                  </a:lnTo>
                  <a:lnTo>
                    <a:pt x="1058" y="498"/>
                  </a:lnTo>
                  <a:lnTo>
                    <a:pt x="1061" y="492"/>
                  </a:lnTo>
                  <a:lnTo>
                    <a:pt x="1064" y="486"/>
                  </a:lnTo>
                  <a:lnTo>
                    <a:pt x="1067" y="480"/>
                  </a:lnTo>
                  <a:lnTo>
                    <a:pt x="1070" y="473"/>
                  </a:lnTo>
                  <a:lnTo>
                    <a:pt x="1072" y="467"/>
                  </a:lnTo>
                  <a:lnTo>
                    <a:pt x="1075" y="460"/>
                  </a:lnTo>
                  <a:lnTo>
                    <a:pt x="1077" y="454"/>
                  </a:lnTo>
                  <a:lnTo>
                    <a:pt x="1079" y="447"/>
                  </a:lnTo>
                  <a:lnTo>
                    <a:pt x="1082" y="441"/>
                  </a:lnTo>
                  <a:lnTo>
                    <a:pt x="1084" y="434"/>
                  </a:lnTo>
                  <a:lnTo>
                    <a:pt x="1086" y="428"/>
                  </a:lnTo>
                  <a:lnTo>
                    <a:pt x="1087" y="421"/>
                  </a:lnTo>
                  <a:lnTo>
                    <a:pt x="1089" y="414"/>
                  </a:lnTo>
                  <a:lnTo>
                    <a:pt x="1091" y="407"/>
                  </a:lnTo>
                  <a:lnTo>
                    <a:pt x="1092" y="401"/>
                  </a:lnTo>
                  <a:lnTo>
                    <a:pt x="1093" y="394"/>
                  </a:lnTo>
                  <a:lnTo>
                    <a:pt x="1095" y="387"/>
                  </a:lnTo>
                  <a:lnTo>
                    <a:pt x="1096" y="380"/>
                  </a:lnTo>
                  <a:lnTo>
                    <a:pt x="1097" y="373"/>
                  </a:lnTo>
                  <a:lnTo>
                    <a:pt x="1097" y="366"/>
                  </a:lnTo>
                  <a:lnTo>
                    <a:pt x="1098" y="360"/>
                  </a:lnTo>
                  <a:lnTo>
                    <a:pt x="1099" y="353"/>
                  </a:lnTo>
                  <a:lnTo>
                    <a:pt x="1099" y="346"/>
                  </a:lnTo>
                  <a:lnTo>
                    <a:pt x="1099" y="339"/>
                  </a:lnTo>
                  <a:lnTo>
                    <a:pt x="1100" y="332"/>
                  </a:lnTo>
                  <a:lnTo>
                    <a:pt x="1100" y="325"/>
                  </a:lnTo>
                  <a:lnTo>
                    <a:pt x="1100" y="317"/>
                  </a:lnTo>
                  <a:lnTo>
                    <a:pt x="1099" y="310"/>
                  </a:lnTo>
                  <a:lnTo>
                    <a:pt x="1099" y="303"/>
                  </a:lnTo>
                  <a:lnTo>
                    <a:pt x="1099" y="296"/>
                  </a:lnTo>
                  <a:lnTo>
                    <a:pt x="1098" y="288"/>
                  </a:lnTo>
                  <a:lnTo>
                    <a:pt x="1097" y="281"/>
                  </a:lnTo>
                  <a:lnTo>
                    <a:pt x="1096" y="274"/>
                  </a:lnTo>
                  <a:lnTo>
                    <a:pt x="1095" y="267"/>
                  </a:lnTo>
                  <a:lnTo>
                    <a:pt x="1094" y="260"/>
                  </a:lnTo>
                  <a:lnTo>
                    <a:pt x="1093" y="253"/>
                  </a:lnTo>
                  <a:lnTo>
                    <a:pt x="1092" y="246"/>
                  </a:lnTo>
                  <a:lnTo>
                    <a:pt x="1090" y="239"/>
                  </a:lnTo>
                  <a:lnTo>
                    <a:pt x="1089" y="232"/>
                  </a:lnTo>
                  <a:lnTo>
                    <a:pt x="1087" y="226"/>
                  </a:lnTo>
                  <a:lnTo>
                    <a:pt x="1085" y="219"/>
                  </a:lnTo>
                  <a:lnTo>
                    <a:pt x="1083" y="212"/>
                  </a:lnTo>
                  <a:lnTo>
                    <a:pt x="1081" y="206"/>
                  </a:lnTo>
                  <a:lnTo>
                    <a:pt x="1079" y="199"/>
                  </a:lnTo>
                  <a:lnTo>
                    <a:pt x="1076" y="193"/>
                  </a:lnTo>
                  <a:lnTo>
                    <a:pt x="1074" y="186"/>
                  </a:lnTo>
                  <a:lnTo>
                    <a:pt x="1071" y="180"/>
                  </a:lnTo>
                  <a:lnTo>
                    <a:pt x="1068" y="173"/>
                  </a:lnTo>
                  <a:lnTo>
                    <a:pt x="1065" y="167"/>
                  </a:lnTo>
                  <a:lnTo>
                    <a:pt x="1063" y="161"/>
                  </a:lnTo>
                  <a:lnTo>
                    <a:pt x="1059" y="155"/>
                  </a:lnTo>
                  <a:lnTo>
                    <a:pt x="1056" y="149"/>
                  </a:lnTo>
                  <a:lnTo>
                    <a:pt x="1053" y="144"/>
                  </a:lnTo>
                  <a:lnTo>
                    <a:pt x="1049" y="138"/>
                  </a:lnTo>
                  <a:lnTo>
                    <a:pt x="1046" y="133"/>
                  </a:lnTo>
                  <a:lnTo>
                    <a:pt x="1042" y="127"/>
                  </a:lnTo>
                  <a:lnTo>
                    <a:pt x="1038" y="121"/>
                  </a:lnTo>
                  <a:lnTo>
                    <a:pt x="1034" y="116"/>
                  </a:lnTo>
                  <a:lnTo>
                    <a:pt x="1030" y="111"/>
                  </a:lnTo>
                  <a:lnTo>
                    <a:pt x="1026" y="105"/>
                  </a:lnTo>
                  <a:lnTo>
                    <a:pt x="1022" y="100"/>
                  </a:lnTo>
                  <a:lnTo>
                    <a:pt x="1018" y="95"/>
                  </a:lnTo>
                  <a:lnTo>
                    <a:pt x="1013" y="90"/>
                  </a:lnTo>
                  <a:lnTo>
                    <a:pt x="1009" y="85"/>
                  </a:lnTo>
                  <a:lnTo>
                    <a:pt x="1004" y="81"/>
                  </a:lnTo>
                  <a:lnTo>
                    <a:pt x="999" y="76"/>
                  </a:lnTo>
                  <a:lnTo>
                    <a:pt x="994" y="72"/>
                  </a:lnTo>
                  <a:lnTo>
                    <a:pt x="989" y="67"/>
                  </a:lnTo>
                  <a:lnTo>
                    <a:pt x="984" y="63"/>
                  </a:lnTo>
                  <a:lnTo>
                    <a:pt x="979" y="59"/>
                  </a:lnTo>
                  <a:lnTo>
                    <a:pt x="974" y="55"/>
                  </a:lnTo>
                  <a:lnTo>
                    <a:pt x="968" y="51"/>
                  </a:lnTo>
                  <a:lnTo>
                    <a:pt x="963" y="47"/>
                  </a:lnTo>
                  <a:lnTo>
                    <a:pt x="957" y="44"/>
                  </a:lnTo>
                  <a:lnTo>
                    <a:pt x="951" y="40"/>
                  </a:lnTo>
                  <a:lnTo>
                    <a:pt x="945" y="37"/>
                  </a:lnTo>
                  <a:lnTo>
                    <a:pt x="939" y="34"/>
                  </a:lnTo>
                  <a:lnTo>
                    <a:pt x="934" y="31"/>
                  </a:lnTo>
                  <a:lnTo>
                    <a:pt x="929" y="29"/>
                  </a:lnTo>
                  <a:lnTo>
                    <a:pt x="923" y="26"/>
                  </a:lnTo>
                  <a:lnTo>
                    <a:pt x="918" y="24"/>
                  </a:lnTo>
                  <a:lnTo>
                    <a:pt x="912" y="22"/>
                  </a:lnTo>
                  <a:lnTo>
                    <a:pt x="907" y="20"/>
                  </a:lnTo>
                  <a:lnTo>
                    <a:pt x="901" y="18"/>
                  </a:lnTo>
                  <a:lnTo>
                    <a:pt x="895" y="16"/>
                  </a:lnTo>
                  <a:lnTo>
                    <a:pt x="889" y="14"/>
                  </a:lnTo>
                  <a:lnTo>
                    <a:pt x="883" y="13"/>
                  </a:lnTo>
                  <a:lnTo>
                    <a:pt x="877" y="11"/>
                  </a:lnTo>
                  <a:lnTo>
                    <a:pt x="871" y="10"/>
                  </a:lnTo>
                  <a:lnTo>
                    <a:pt x="865" y="8"/>
                  </a:lnTo>
                  <a:lnTo>
                    <a:pt x="859" y="7"/>
                  </a:lnTo>
                  <a:lnTo>
                    <a:pt x="853" y="6"/>
                  </a:lnTo>
                  <a:lnTo>
                    <a:pt x="846" y="5"/>
                  </a:lnTo>
                  <a:lnTo>
                    <a:pt x="840" y="4"/>
                  </a:lnTo>
                  <a:lnTo>
                    <a:pt x="833" y="3"/>
                  </a:lnTo>
                  <a:lnTo>
                    <a:pt x="827" y="3"/>
                  </a:lnTo>
                  <a:lnTo>
                    <a:pt x="820" y="2"/>
                  </a:lnTo>
                  <a:lnTo>
                    <a:pt x="813" y="1"/>
                  </a:lnTo>
                  <a:lnTo>
                    <a:pt x="807" y="1"/>
                  </a:lnTo>
                  <a:lnTo>
                    <a:pt x="800" y="1"/>
                  </a:lnTo>
                  <a:lnTo>
                    <a:pt x="793" y="0"/>
                  </a:lnTo>
                  <a:lnTo>
                    <a:pt x="786" y="0"/>
                  </a:lnTo>
                  <a:lnTo>
                    <a:pt x="779" y="0"/>
                  </a:lnTo>
                  <a:lnTo>
                    <a:pt x="772" y="0"/>
                  </a:lnTo>
                  <a:lnTo>
                    <a:pt x="765" y="0"/>
                  </a:lnTo>
                  <a:lnTo>
                    <a:pt x="757" y="0"/>
                  </a:lnTo>
                  <a:lnTo>
                    <a:pt x="750" y="0"/>
                  </a:lnTo>
                  <a:lnTo>
                    <a:pt x="743" y="1"/>
                  </a:lnTo>
                  <a:lnTo>
                    <a:pt x="736" y="1"/>
                  </a:lnTo>
                  <a:lnTo>
                    <a:pt x="728" y="1"/>
                  </a:lnTo>
                  <a:lnTo>
                    <a:pt x="721" y="2"/>
                  </a:lnTo>
                  <a:lnTo>
                    <a:pt x="713" y="2"/>
                  </a:lnTo>
                  <a:lnTo>
                    <a:pt x="706" y="3"/>
                  </a:lnTo>
                  <a:lnTo>
                    <a:pt x="698" y="4"/>
                  </a:lnTo>
                  <a:lnTo>
                    <a:pt x="691" y="4"/>
                  </a:lnTo>
                  <a:lnTo>
                    <a:pt x="683" y="5"/>
                  </a:lnTo>
                  <a:lnTo>
                    <a:pt x="675" y="6"/>
                  </a:lnTo>
                  <a:lnTo>
                    <a:pt x="668" y="7"/>
                  </a:lnTo>
                  <a:lnTo>
                    <a:pt x="660" y="8"/>
                  </a:lnTo>
                  <a:lnTo>
                    <a:pt x="652" y="9"/>
                  </a:lnTo>
                  <a:lnTo>
                    <a:pt x="644" y="10"/>
                  </a:lnTo>
                  <a:lnTo>
                    <a:pt x="636" y="11"/>
                  </a:lnTo>
                  <a:lnTo>
                    <a:pt x="628" y="12"/>
                  </a:lnTo>
                  <a:lnTo>
                    <a:pt x="621" y="13"/>
                  </a:lnTo>
                  <a:lnTo>
                    <a:pt x="613" y="14"/>
                  </a:lnTo>
                  <a:lnTo>
                    <a:pt x="605" y="16"/>
                  </a:lnTo>
                  <a:lnTo>
                    <a:pt x="597" y="17"/>
                  </a:lnTo>
                  <a:lnTo>
                    <a:pt x="588" y="18"/>
                  </a:lnTo>
                  <a:lnTo>
                    <a:pt x="580" y="20"/>
                  </a:lnTo>
                  <a:lnTo>
                    <a:pt x="572" y="21"/>
                  </a:lnTo>
                  <a:lnTo>
                    <a:pt x="564" y="23"/>
                  </a:lnTo>
                  <a:lnTo>
                    <a:pt x="556" y="24"/>
                  </a:lnTo>
                  <a:lnTo>
                    <a:pt x="548" y="23"/>
                  </a:lnTo>
                  <a:lnTo>
                    <a:pt x="540" y="21"/>
                  </a:lnTo>
                  <a:lnTo>
                    <a:pt x="532" y="20"/>
                  </a:lnTo>
                  <a:lnTo>
                    <a:pt x="524" y="19"/>
                  </a:lnTo>
                  <a:lnTo>
                    <a:pt x="516" y="17"/>
                  </a:lnTo>
                  <a:lnTo>
                    <a:pt x="508" y="16"/>
                  </a:lnTo>
                  <a:lnTo>
                    <a:pt x="500" y="15"/>
                  </a:lnTo>
                  <a:lnTo>
                    <a:pt x="492" y="14"/>
                  </a:lnTo>
                  <a:lnTo>
                    <a:pt x="484" y="12"/>
                  </a:lnTo>
                  <a:lnTo>
                    <a:pt x="476" y="11"/>
                  </a:lnTo>
                  <a:lnTo>
                    <a:pt x="469" y="10"/>
                  </a:lnTo>
                  <a:lnTo>
                    <a:pt x="461" y="9"/>
                  </a:lnTo>
                  <a:lnTo>
                    <a:pt x="453" y="8"/>
                  </a:lnTo>
                  <a:lnTo>
                    <a:pt x="445" y="7"/>
                  </a:lnTo>
                  <a:lnTo>
                    <a:pt x="438" y="6"/>
                  </a:lnTo>
                  <a:lnTo>
                    <a:pt x="430" y="5"/>
                  </a:lnTo>
                  <a:lnTo>
                    <a:pt x="423" y="5"/>
                  </a:lnTo>
                  <a:lnTo>
                    <a:pt x="415" y="4"/>
                  </a:lnTo>
                  <a:lnTo>
                    <a:pt x="408" y="3"/>
                  </a:lnTo>
                  <a:lnTo>
                    <a:pt x="400" y="3"/>
                  </a:lnTo>
                  <a:lnTo>
                    <a:pt x="393" y="2"/>
                  </a:lnTo>
                  <a:lnTo>
                    <a:pt x="385" y="2"/>
                  </a:lnTo>
                  <a:lnTo>
                    <a:pt x="378" y="1"/>
                  </a:lnTo>
                  <a:lnTo>
                    <a:pt x="371" y="1"/>
                  </a:lnTo>
                  <a:lnTo>
                    <a:pt x="363" y="0"/>
                  </a:lnTo>
                  <a:lnTo>
                    <a:pt x="356" y="0"/>
                  </a:lnTo>
                  <a:lnTo>
                    <a:pt x="349" y="0"/>
                  </a:lnTo>
                  <a:lnTo>
                    <a:pt x="342" y="0"/>
                  </a:lnTo>
                  <a:lnTo>
                    <a:pt x="335" y="0"/>
                  </a:lnTo>
                  <a:lnTo>
                    <a:pt x="328" y="0"/>
                  </a:lnTo>
                  <a:lnTo>
                    <a:pt x="321" y="0"/>
                  </a:lnTo>
                  <a:lnTo>
                    <a:pt x="314" y="0"/>
                  </a:lnTo>
                  <a:lnTo>
                    <a:pt x="307" y="0"/>
                  </a:lnTo>
                  <a:lnTo>
                    <a:pt x="300" y="1"/>
                  </a:lnTo>
                  <a:lnTo>
                    <a:pt x="294" y="1"/>
                  </a:lnTo>
                  <a:lnTo>
                    <a:pt x="287" y="2"/>
                  </a:lnTo>
                  <a:lnTo>
                    <a:pt x="280" y="2"/>
                  </a:lnTo>
                  <a:lnTo>
                    <a:pt x="274" y="3"/>
                  </a:lnTo>
                  <a:lnTo>
                    <a:pt x="267" y="4"/>
                  </a:lnTo>
                  <a:lnTo>
                    <a:pt x="261" y="4"/>
                  </a:lnTo>
                  <a:lnTo>
                    <a:pt x="255" y="5"/>
                  </a:lnTo>
                  <a:lnTo>
                    <a:pt x="248" y="6"/>
                  </a:lnTo>
                  <a:lnTo>
                    <a:pt x="242" y="7"/>
                  </a:lnTo>
                  <a:lnTo>
                    <a:pt x="236" y="9"/>
                  </a:lnTo>
                  <a:lnTo>
                    <a:pt x="230" y="10"/>
                  </a:lnTo>
                  <a:lnTo>
                    <a:pt x="224" y="11"/>
                  </a:lnTo>
                  <a:lnTo>
                    <a:pt x="218" y="13"/>
                  </a:lnTo>
                  <a:lnTo>
                    <a:pt x="212" y="14"/>
                  </a:lnTo>
                  <a:lnTo>
                    <a:pt x="206" y="16"/>
                  </a:lnTo>
                  <a:lnTo>
                    <a:pt x="200" y="18"/>
                  </a:lnTo>
                  <a:lnTo>
                    <a:pt x="195" y="20"/>
                  </a:lnTo>
                  <a:lnTo>
                    <a:pt x="189" y="22"/>
                  </a:lnTo>
                  <a:lnTo>
                    <a:pt x="184" y="24"/>
                  </a:lnTo>
                  <a:lnTo>
                    <a:pt x="178" y="26"/>
                  </a:lnTo>
                  <a:lnTo>
                    <a:pt x="173" y="28"/>
                  </a:lnTo>
                  <a:lnTo>
                    <a:pt x="168" y="31"/>
                  </a:lnTo>
                  <a:lnTo>
                    <a:pt x="163" y="33"/>
                  </a:lnTo>
                  <a:lnTo>
                    <a:pt x="156" y="36"/>
                  </a:lnTo>
                  <a:lnTo>
                    <a:pt x="151" y="40"/>
                  </a:lnTo>
                  <a:lnTo>
                    <a:pt x="145" y="43"/>
                  </a:lnTo>
                  <a:lnTo>
                    <a:pt x="139" y="47"/>
                  </a:lnTo>
                  <a:lnTo>
                    <a:pt x="133" y="51"/>
                  </a:lnTo>
                  <a:lnTo>
                    <a:pt x="128" y="54"/>
                  </a:lnTo>
                  <a:lnTo>
                    <a:pt x="122" y="58"/>
                  </a:lnTo>
                  <a:lnTo>
                    <a:pt x="117" y="63"/>
                  </a:lnTo>
                  <a:lnTo>
                    <a:pt x="112" y="67"/>
                  </a:lnTo>
                  <a:lnTo>
                    <a:pt x="107" y="71"/>
                  </a:lnTo>
                  <a:lnTo>
                    <a:pt x="102" y="76"/>
                  </a:lnTo>
                  <a:lnTo>
                    <a:pt x="97" y="80"/>
                  </a:lnTo>
                  <a:lnTo>
                    <a:pt x="92" y="85"/>
                  </a:lnTo>
                  <a:lnTo>
                    <a:pt x="87" y="90"/>
                  </a:lnTo>
                  <a:lnTo>
                    <a:pt x="83" y="95"/>
                  </a:lnTo>
                  <a:lnTo>
                    <a:pt x="78" y="100"/>
                  </a:lnTo>
                  <a:lnTo>
                    <a:pt x="74" y="105"/>
                  </a:lnTo>
                  <a:lnTo>
                    <a:pt x="70" y="110"/>
                  </a:lnTo>
                  <a:lnTo>
                    <a:pt x="66" y="116"/>
                  </a:lnTo>
                  <a:lnTo>
                    <a:pt x="62" y="121"/>
                  </a:lnTo>
                  <a:lnTo>
                    <a:pt x="58" y="127"/>
                  </a:lnTo>
                  <a:lnTo>
                    <a:pt x="54" y="132"/>
                  </a:lnTo>
                  <a:lnTo>
                    <a:pt x="51" y="138"/>
                  </a:lnTo>
                  <a:lnTo>
                    <a:pt x="47" y="144"/>
                  </a:lnTo>
                  <a:lnTo>
                    <a:pt x="44" y="149"/>
                  </a:lnTo>
                  <a:lnTo>
                    <a:pt x="41" y="155"/>
                  </a:lnTo>
                  <a:lnTo>
                    <a:pt x="37" y="161"/>
                  </a:lnTo>
                  <a:lnTo>
                    <a:pt x="34" y="167"/>
                  </a:lnTo>
                  <a:lnTo>
                    <a:pt x="32" y="173"/>
                  </a:lnTo>
                  <a:lnTo>
                    <a:pt x="29" y="180"/>
                  </a:lnTo>
                  <a:lnTo>
                    <a:pt x="26" y="186"/>
                  </a:lnTo>
                  <a:lnTo>
                    <a:pt x="24" y="192"/>
                  </a:lnTo>
                  <a:lnTo>
                    <a:pt x="21" y="199"/>
                  </a:lnTo>
                  <a:lnTo>
                    <a:pt x="19" y="205"/>
                  </a:lnTo>
                  <a:lnTo>
                    <a:pt x="17" y="212"/>
                  </a:lnTo>
                  <a:lnTo>
                    <a:pt x="15" y="219"/>
                  </a:lnTo>
                  <a:lnTo>
                    <a:pt x="13" y="226"/>
                  </a:lnTo>
                  <a:lnTo>
                    <a:pt x="11" y="232"/>
                  </a:lnTo>
                  <a:lnTo>
                    <a:pt x="10" y="239"/>
                  </a:lnTo>
                  <a:lnTo>
                    <a:pt x="8" y="246"/>
                  </a:lnTo>
                  <a:lnTo>
                    <a:pt x="7" y="253"/>
                  </a:lnTo>
                  <a:lnTo>
                    <a:pt x="5" y="260"/>
                  </a:lnTo>
                  <a:lnTo>
                    <a:pt x="4" y="267"/>
                  </a:lnTo>
                  <a:lnTo>
                    <a:pt x="3" y="274"/>
                  </a:lnTo>
                  <a:lnTo>
                    <a:pt x="2" y="281"/>
                  </a:lnTo>
                  <a:lnTo>
                    <a:pt x="2" y="288"/>
                  </a:lnTo>
                  <a:lnTo>
                    <a:pt x="1" y="296"/>
                  </a:lnTo>
                  <a:lnTo>
                    <a:pt x="1" y="303"/>
                  </a:lnTo>
                  <a:lnTo>
                    <a:pt x="0" y="310"/>
                  </a:lnTo>
                  <a:lnTo>
                    <a:pt x="0" y="317"/>
                  </a:lnTo>
                  <a:lnTo>
                    <a:pt x="0" y="325"/>
                  </a:lnTo>
                  <a:lnTo>
                    <a:pt x="0" y="332"/>
                  </a:lnTo>
                  <a:lnTo>
                    <a:pt x="0" y="339"/>
                  </a:lnTo>
                  <a:lnTo>
                    <a:pt x="1" y="346"/>
                  </a:lnTo>
                  <a:lnTo>
                    <a:pt x="1" y="353"/>
                  </a:lnTo>
                  <a:lnTo>
                    <a:pt x="2" y="360"/>
                  </a:lnTo>
                  <a:lnTo>
                    <a:pt x="2" y="366"/>
                  </a:lnTo>
                  <a:lnTo>
                    <a:pt x="3" y="373"/>
                  </a:lnTo>
                  <a:lnTo>
                    <a:pt x="4" y="380"/>
                  </a:lnTo>
                  <a:lnTo>
                    <a:pt x="5" y="387"/>
                  </a:lnTo>
                  <a:lnTo>
                    <a:pt x="6" y="394"/>
                  </a:lnTo>
                  <a:lnTo>
                    <a:pt x="8" y="401"/>
                  </a:lnTo>
                  <a:lnTo>
                    <a:pt x="9" y="407"/>
                  </a:lnTo>
                  <a:lnTo>
                    <a:pt x="11" y="414"/>
                  </a:lnTo>
                  <a:lnTo>
                    <a:pt x="12" y="421"/>
                  </a:lnTo>
                  <a:lnTo>
                    <a:pt x="14" y="428"/>
                  </a:lnTo>
                  <a:lnTo>
                    <a:pt x="16" y="434"/>
                  </a:lnTo>
                  <a:lnTo>
                    <a:pt x="18" y="441"/>
                  </a:lnTo>
                  <a:lnTo>
                    <a:pt x="20" y="447"/>
                  </a:lnTo>
                  <a:lnTo>
                    <a:pt x="22" y="454"/>
                  </a:lnTo>
                  <a:lnTo>
                    <a:pt x="25" y="460"/>
                  </a:lnTo>
                  <a:lnTo>
                    <a:pt x="27" y="467"/>
                  </a:lnTo>
                  <a:lnTo>
                    <a:pt x="30" y="473"/>
                  </a:lnTo>
                  <a:lnTo>
                    <a:pt x="33" y="480"/>
                  </a:lnTo>
                  <a:lnTo>
                    <a:pt x="35" y="486"/>
                  </a:lnTo>
                  <a:lnTo>
                    <a:pt x="38" y="492"/>
                  </a:lnTo>
                  <a:lnTo>
                    <a:pt x="41" y="498"/>
                  </a:lnTo>
                  <a:lnTo>
                    <a:pt x="44" y="505"/>
                  </a:lnTo>
                  <a:lnTo>
                    <a:pt x="48" y="511"/>
                  </a:lnTo>
                  <a:lnTo>
                    <a:pt x="51" y="517"/>
                  </a:lnTo>
                  <a:lnTo>
                    <a:pt x="55" y="523"/>
                  </a:lnTo>
                  <a:lnTo>
                    <a:pt x="58" y="529"/>
                  </a:lnTo>
                  <a:lnTo>
                    <a:pt x="62" y="535"/>
                  </a:lnTo>
                  <a:lnTo>
                    <a:pt x="66" y="541"/>
                  </a:lnTo>
                  <a:lnTo>
                    <a:pt x="69" y="547"/>
                  </a:lnTo>
                  <a:lnTo>
                    <a:pt x="73" y="553"/>
                  </a:lnTo>
                  <a:lnTo>
                    <a:pt x="77" y="559"/>
                  </a:lnTo>
                  <a:lnTo>
                    <a:pt x="82" y="564"/>
                  </a:lnTo>
                  <a:lnTo>
                    <a:pt x="86" y="570"/>
                  </a:lnTo>
                  <a:lnTo>
                    <a:pt x="90" y="576"/>
                  </a:lnTo>
                  <a:lnTo>
                    <a:pt x="95" y="581"/>
                  </a:lnTo>
                  <a:lnTo>
                    <a:pt x="99" y="587"/>
                  </a:lnTo>
                  <a:lnTo>
                    <a:pt x="104" y="592"/>
                  </a:lnTo>
                  <a:lnTo>
                    <a:pt x="109" y="598"/>
                  </a:lnTo>
                  <a:lnTo>
                    <a:pt x="114" y="603"/>
                  </a:lnTo>
                  <a:lnTo>
                    <a:pt x="118" y="608"/>
                  </a:lnTo>
                  <a:lnTo>
                    <a:pt x="124" y="613"/>
                  </a:lnTo>
                  <a:lnTo>
                    <a:pt x="129" y="619"/>
                  </a:lnTo>
                  <a:lnTo>
                    <a:pt x="134" y="624"/>
                  </a:lnTo>
                  <a:lnTo>
                    <a:pt x="139" y="629"/>
                  </a:lnTo>
                  <a:lnTo>
                    <a:pt x="145" y="634"/>
                  </a:lnTo>
                  <a:lnTo>
                    <a:pt x="150" y="639"/>
                  </a:lnTo>
                  <a:lnTo>
                    <a:pt x="156" y="644"/>
                  </a:lnTo>
                  <a:lnTo>
                    <a:pt x="161" y="648"/>
                  </a:lnTo>
                  <a:lnTo>
                    <a:pt x="166" y="653"/>
                  </a:lnTo>
                  <a:lnTo>
                    <a:pt x="171" y="657"/>
                  </a:lnTo>
                  <a:lnTo>
                    <a:pt x="177" y="661"/>
                  </a:lnTo>
                  <a:lnTo>
                    <a:pt x="182" y="665"/>
                  </a:lnTo>
                  <a:lnTo>
                    <a:pt x="187" y="669"/>
                  </a:lnTo>
                  <a:lnTo>
                    <a:pt x="193" y="672"/>
                  </a:lnTo>
                  <a:lnTo>
                    <a:pt x="198" y="676"/>
                  </a:lnTo>
                  <a:lnTo>
                    <a:pt x="204" y="680"/>
                  </a:lnTo>
                  <a:lnTo>
                    <a:pt x="209" y="684"/>
                  </a:lnTo>
                  <a:lnTo>
                    <a:pt x="215" y="687"/>
                  </a:lnTo>
                  <a:lnTo>
                    <a:pt x="220" y="691"/>
                  </a:lnTo>
                  <a:lnTo>
                    <a:pt x="226" y="694"/>
                  </a:lnTo>
                  <a:lnTo>
                    <a:pt x="232" y="697"/>
                  </a:lnTo>
                  <a:lnTo>
                    <a:pt x="238" y="701"/>
                  </a:lnTo>
                  <a:lnTo>
                    <a:pt x="244" y="704"/>
                  </a:lnTo>
                  <a:lnTo>
                    <a:pt x="250" y="707"/>
                  </a:lnTo>
                  <a:lnTo>
                    <a:pt x="256" y="710"/>
                  </a:lnTo>
                  <a:lnTo>
                    <a:pt x="262" y="713"/>
                  </a:lnTo>
                  <a:lnTo>
                    <a:pt x="268" y="716"/>
                  </a:lnTo>
                  <a:lnTo>
                    <a:pt x="274" y="719"/>
                  </a:lnTo>
                  <a:lnTo>
                    <a:pt x="281" y="722"/>
                  </a:lnTo>
                  <a:lnTo>
                    <a:pt x="287" y="725"/>
                  </a:lnTo>
                  <a:lnTo>
                    <a:pt x="293" y="727"/>
                  </a:lnTo>
                  <a:lnTo>
                    <a:pt x="300" y="730"/>
                  </a:lnTo>
                  <a:lnTo>
                    <a:pt x="306" y="733"/>
                  </a:lnTo>
                  <a:lnTo>
                    <a:pt x="313" y="735"/>
                  </a:lnTo>
                  <a:lnTo>
                    <a:pt x="319" y="738"/>
                  </a:lnTo>
                  <a:lnTo>
                    <a:pt x="326" y="740"/>
                  </a:lnTo>
                  <a:lnTo>
                    <a:pt x="332" y="742"/>
                  </a:lnTo>
                  <a:lnTo>
                    <a:pt x="339" y="744"/>
                  </a:lnTo>
                  <a:lnTo>
                    <a:pt x="346" y="747"/>
                  </a:lnTo>
                  <a:lnTo>
                    <a:pt x="353" y="749"/>
                  </a:lnTo>
                  <a:lnTo>
                    <a:pt x="359" y="751"/>
                  </a:lnTo>
                  <a:lnTo>
                    <a:pt x="366" y="753"/>
                  </a:lnTo>
                  <a:lnTo>
                    <a:pt x="373" y="754"/>
                  </a:lnTo>
                  <a:lnTo>
                    <a:pt x="380" y="756"/>
                  </a:lnTo>
                  <a:lnTo>
                    <a:pt x="387" y="758"/>
                  </a:lnTo>
                  <a:lnTo>
                    <a:pt x="394" y="759"/>
                  </a:lnTo>
                  <a:lnTo>
                    <a:pt x="401" y="761"/>
                  </a:lnTo>
                  <a:lnTo>
                    <a:pt x="408" y="762"/>
                  </a:lnTo>
                  <a:lnTo>
                    <a:pt x="416" y="764"/>
                  </a:lnTo>
                  <a:lnTo>
                    <a:pt x="423" y="765"/>
                  </a:lnTo>
                  <a:lnTo>
                    <a:pt x="430" y="766"/>
                  </a:lnTo>
                  <a:lnTo>
                    <a:pt x="437" y="768"/>
                  </a:lnTo>
                  <a:lnTo>
                    <a:pt x="444" y="769"/>
                  </a:lnTo>
                  <a:lnTo>
                    <a:pt x="452" y="770"/>
                  </a:lnTo>
                  <a:lnTo>
                    <a:pt x="459" y="771"/>
                  </a:lnTo>
                  <a:lnTo>
                    <a:pt x="467" y="772"/>
                  </a:lnTo>
                  <a:lnTo>
                    <a:pt x="474" y="772"/>
                  </a:lnTo>
                  <a:lnTo>
                    <a:pt x="481" y="773"/>
                  </a:lnTo>
                  <a:lnTo>
                    <a:pt x="489" y="774"/>
                  </a:lnTo>
                  <a:lnTo>
                    <a:pt x="496" y="774"/>
                  </a:lnTo>
                  <a:lnTo>
                    <a:pt x="504" y="775"/>
                  </a:lnTo>
                  <a:lnTo>
                    <a:pt x="511" y="775"/>
                  </a:lnTo>
                  <a:lnTo>
                    <a:pt x="519" y="776"/>
                  </a:lnTo>
                  <a:lnTo>
                    <a:pt x="527" y="776"/>
                  </a:lnTo>
                  <a:lnTo>
                    <a:pt x="534" y="776"/>
                  </a:lnTo>
                  <a:lnTo>
                    <a:pt x="542" y="776"/>
                  </a:lnTo>
                  <a:lnTo>
                    <a:pt x="550" y="77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398" name="Freeform 269"/>
            <p:cNvSpPr>
              <a:spLocks/>
            </p:cNvSpPr>
            <p:nvPr/>
          </p:nvSpPr>
          <p:spPr bwMode="auto">
            <a:xfrm>
              <a:off x="6054725" y="3251200"/>
              <a:ext cx="1582738" cy="1117600"/>
            </a:xfrm>
            <a:custGeom>
              <a:avLst/>
              <a:gdLst>
                <a:gd name="T0" fmla="*/ 2147483647 w 997"/>
                <a:gd name="T1" fmla="*/ 2147483647 h 704"/>
                <a:gd name="T2" fmla="*/ 2147483647 w 997"/>
                <a:gd name="T3" fmla="*/ 2147483647 h 704"/>
                <a:gd name="T4" fmla="*/ 2147483647 w 997"/>
                <a:gd name="T5" fmla="*/ 2147483647 h 704"/>
                <a:gd name="T6" fmla="*/ 2147483647 w 997"/>
                <a:gd name="T7" fmla="*/ 2147483647 h 704"/>
                <a:gd name="T8" fmla="*/ 2147483647 w 997"/>
                <a:gd name="T9" fmla="*/ 2147483647 h 704"/>
                <a:gd name="T10" fmla="*/ 2147483647 w 997"/>
                <a:gd name="T11" fmla="*/ 2147483647 h 704"/>
                <a:gd name="T12" fmla="*/ 2147483647 w 997"/>
                <a:gd name="T13" fmla="*/ 2147483647 h 704"/>
                <a:gd name="T14" fmla="*/ 2147483647 w 997"/>
                <a:gd name="T15" fmla="*/ 2147483647 h 704"/>
                <a:gd name="T16" fmla="*/ 2147483647 w 997"/>
                <a:gd name="T17" fmla="*/ 2147483647 h 704"/>
                <a:gd name="T18" fmla="*/ 2147483647 w 997"/>
                <a:gd name="T19" fmla="*/ 2147483647 h 704"/>
                <a:gd name="T20" fmla="*/ 2147483647 w 997"/>
                <a:gd name="T21" fmla="*/ 2147483647 h 704"/>
                <a:gd name="T22" fmla="*/ 2147483647 w 997"/>
                <a:gd name="T23" fmla="*/ 2147483647 h 704"/>
                <a:gd name="T24" fmla="*/ 2147483647 w 997"/>
                <a:gd name="T25" fmla="*/ 2147483647 h 704"/>
                <a:gd name="T26" fmla="*/ 2147483647 w 997"/>
                <a:gd name="T27" fmla="*/ 2147483647 h 704"/>
                <a:gd name="T28" fmla="*/ 2147483647 w 997"/>
                <a:gd name="T29" fmla="*/ 2147483647 h 704"/>
                <a:gd name="T30" fmla="*/ 2147483647 w 997"/>
                <a:gd name="T31" fmla="*/ 2147483647 h 704"/>
                <a:gd name="T32" fmla="*/ 2147483647 w 997"/>
                <a:gd name="T33" fmla="*/ 2147483647 h 704"/>
                <a:gd name="T34" fmla="*/ 2147483647 w 997"/>
                <a:gd name="T35" fmla="*/ 2147483647 h 704"/>
                <a:gd name="T36" fmla="*/ 2147483647 w 997"/>
                <a:gd name="T37" fmla="*/ 2147483647 h 704"/>
                <a:gd name="T38" fmla="*/ 2147483647 w 997"/>
                <a:gd name="T39" fmla="*/ 2147483647 h 704"/>
                <a:gd name="T40" fmla="*/ 2147483647 w 997"/>
                <a:gd name="T41" fmla="*/ 2147483647 h 704"/>
                <a:gd name="T42" fmla="*/ 2147483647 w 997"/>
                <a:gd name="T43" fmla="*/ 2147483647 h 704"/>
                <a:gd name="T44" fmla="*/ 2147483647 w 997"/>
                <a:gd name="T45" fmla="*/ 2147483647 h 704"/>
                <a:gd name="T46" fmla="*/ 2147483647 w 997"/>
                <a:gd name="T47" fmla="*/ 2147483647 h 704"/>
                <a:gd name="T48" fmla="*/ 2147483647 w 997"/>
                <a:gd name="T49" fmla="*/ 0 h 704"/>
                <a:gd name="T50" fmla="*/ 2147483647 w 997"/>
                <a:gd name="T51" fmla="*/ 2147483647 h 704"/>
                <a:gd name="T52" fmla="*/ 2147483647 w 997"/>
                <a:gd name="T53" fmla="*/ 2147483647 h 704"/>
                <a:gd name="T54" fmla="*/ 2147483647 w 997"/>
                <a:gd name="T55" fmla="*/ 2147483647 h 704"/>
                <a:gd name="T56" fmla="*/ 2147483647 w 997"/>
                <a:gd name="T57" fmla="*/ 2147483647 h 704"/>
                <a:gd name="T58" fmla="*/ 2147483647 w 997"/>
                <a:gd name="T59" fmla="*/ 2147483647 h 704"/>
                <a:gd name="T60" fmla="*/ 2147483647 w 997"/>
                <a:gd name="T61" fmla="*/ 2147483647 h 704"/>
                <a:gd name="T62" fmla="*/ 2147483647 w 997"/>
                <a:gd name="T63" fmla="*/ 2147483647 h 704"/>
                <a:gd name="T64" fmla="*/ 2147483647 w 997"/>
                <a:gd name="T65" fmla="*/ 2147483647 h 704"/>
                <a:gd name="T66" fmla="*/ 2147483647 w 997"/>
                <a:gd name="T67" fmla="*/ 2147483647 h 704"/>
                <a:gd name="T68" fmla="*/ 2147483647 w 997"/>
                <a:gd name="T69" fmla="*/ 2147483647 h 704"/>
                <a:gd name="T70" fmla="*/ 2147483647 w 997"/>
                <a:gd name="T71" fmla="*/ 2147483647 h 704"/>
                <a:gd name="T72" fmla="*/ 2147483647 w 997"/>
                <a:gd name="T73" fmla="*/ 2147483647 h 704"/>
                <a:gd name="T74" fmla="*/ 2147483647 w 997"/>
                <a:gd name="T75" fmla="*/ 2147483647 h 704"/>
                <a:gd name="T76" fmla="*/ 2147483647 w 997"/>
                <a:gd name="T77" fmla="*/ 2147483647 h 704"/>
                <a:gd name="T78" fmla="*/ 2147483647 w 997"/>
                <a:gd name="T79" fmla="*/ 2147483647 h 704"/>
                <a:gd name="T80" fmla="*/ 2147483647 w 997"/>
                <a:gd name="T81" fmla="*/ 2147483647 h 704"/>
                <a:gd name="T82" fmla="*/ 2147483647 w 997"/>
                <a:gd name="T83" fmla="*/ 2147483647 h 704"/>
                <a:gd name="T84" fmla="*/ 0 w 997"/>
                <a:gd name="T85" fmla="*/ 2147483647 h 704"/>
                <a:gd name="T86" fmla="*/ 2147483647 w 997"/>
                <a:gd name="T87" fmla="*/ 2147483647 h 704"/>
                <a:gd name="T88" fmla="*/ 2147483647 w 997"/>
                <a:gd name="T89" fmla="*/ 2147483647 h 704"/>
                <a:gd name="T90" fmla="*/ 2147483647 w 997"/>
                <a:gd name="T91" fmla="*/ 2147483647 h 704"/>
                <a:gd name="T92" fmla="*/ 2147483647 w 997"/>
                <a:gd name="T93" fmla="*/ 2147483647 h 704"/>
                <a:gd name="T94" fmla="*/ 2147483647 w 997"/>
                <a:gd name="T95" fmla="*/ 2147483647 h 704"/>
                <a:gd name="T96" fmla="*/ 2147483647 w 997"/>
                <a:gd name="T97" fmla="*/ 2147483647 h 704"/>
                <a:gd name="T98" fmla="*/ 2147483647 w 997"/>
                <a:gd name="T99" fmla="*/ 2147483647 h 704"/>
                <a:gd name="T100" fmla="*/ 2147483647 w 997"/>
                <a:gd name="T101" fmla="*/ 2147483647 h 704"/>
                <a:gd name="T102" fmla="*/ 2147483647 w 997"/>
                <a:gd name="T103" fmla="*/ 2147483647 h 704"/>
                <a:gd name="T104" fmla="*/ 2147483647 w 997"/>
                <a:gd name="T105" fmla="*/ 2147483647 h 704"/>
                <a:gd name="T106" fmla="*/ 2147483647 w 997"/>
                <a:gd name="T107" fmla="*/ 2147483647 h 704"/>
                <a:gd name="T108" fmla="*/ 2147483647 w 997"/>
                <a:gd name="T109" fmla="*/ 2147483647 h 704"/>
                <a:gd name="T110" fmla="*/ 2147483647 w 997"/>
                <a:gd name="T111" fmla="*/ 2147483647 h 704"/>
                <a:gd name="T112" fmla="*/ 2147483647 w 997"/>
                <a:gd name="T113" fmla="*/ 2147483647 h 7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7"/>
                <a:gd name="T172" fmla="*/ 0 h 704"/>
                <a:gd name="T173" fmla="*/ 997 w 997"/>
                <a:gd name="T174" fmla="*/ 704 h 7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7" h="704">
                  <a:moveTo>
                    <a:pt x="498" y="703"/>
                  </a:moveTo>
                  <a:lnTo>
                    <a:pt x="506" y="703"/>
                  </a:lnTo>
                  <a:lnTo>
                    <a:pt x="514" y="703"/>
                  </a:lnTo>
                  <a:lnTo>
                    <a:pt x="521" y="703"/>
                  </a:lnTo>
                  <a:lnTo>
                    <a:pt x="529" y="703"/>
                  </a:lnTo>
                  <a:lnTo>
                    <a:pt x="537" y="702"/>
                  </a:lnTo>
                  <a:lnTo>
                    <a:pt x="544" y="702"/>
                  </a:lnTo>
                  <a:lnTo>
                    <a:pt x="552" y="701"/>
                  </a:lnTo>
                  <a:lnTo>
                    <a:pt x="559" y="701"/>
                  </a:lnTo>
                  <a:lnTo>
                    <a:pt x="567" y="700"/>
                  </a:lnTo>
                  <a:lnTo>
                    <a:pt x="574" y="699"/>
                  </a:lnTo>
                  <a:lnTo>
                    <a:pt x="582" y="698"/>
                  </a:lnTo>
                  <a:lnTo>
                    <a:pt x="589" y="697"/>
                  </a:lnTo>
                  <a:lnTo>
                    <a:pt x="597" y="696"/>
                  </a:lnTo>
                  <a:lnTo>
                    <a:pt x="604" y="695"/>
                  </a:lnTo>
                  <a:lnTo>
                    <a:pt x="611" y="694"/>
                  </a:lnTo>
                  <a:lnTo>
                    <a:pt x="618" y="692"/>
                  </a:lnTo>
                  <a:lnTo>
                    <a:pt x="626" y="691"/>
                  </a:lnTo>
                  <a:lnTo>
                    <a:pt x="633" y="689"/>
                  </a:lnTo>
                  <a:lnTo>
                    <a:pt x="640" y="688"/>
                  </a:lnTo>
                  <a:lnTo>
                    <a:pt x="647" y="686"/>
                  </a:lnTo>
                  <a:lnTo>
                    <a:pt x="654" y="684"/>
                  </a:lnTo>
                  <a:lnTo>
                    <a:pt x="661" y="683"/>
                  </a:lnTo>
                  <a:lnTo>
                    <a:pt x="668" y="681"/>
                  </a:lnTo>
                  <a:lnTo>
                    <a:pt x="675" y="679"/>
                  </a:lnTo>
                  <a:lnTo>
                    <a:pt x="682" y="677"/>
                  </a:lnTo>
                  <a:lnTo>
                    <a:pt x="688" y="674"/>
                  </a:lnTo>
                  <a:lnTo>
                    <a:pt x="695" y="672"/>
                  </a:lnTo>
                  <a:lnTo>
                    <a:pt x="702" y="670"/>
                  </a:lnTo>
                  <a:lnTo>
                    <a:pt x="709" y="668"/>
                  </a:lnTo>
                  <a:lnTo>
                    <a:pt x="715" y="665"/>
                  </a:lnTo>
                  <a:lnTo>
                    <a:pt x="722" y="663"/>
                  </a:lnTo>
                  <a:lnTo>
                    <a:pt x="728" y="660"/>
                  </a:lnTo>
                  <a:lnTo>
                    <a:pt x="735" y="657"/>
                  </a:lnTo>
                  <a:lnTo>
                    <a:pt x="741" y="654"/>
                  </a:lnTo>
                  <a:lnTo>
                    <a:pt x="747" y="652"/>
                  </a:lnTo>
                  <a:lnTo>
                    <a:pt x="754" y="649"/>
                  </a:lnTo>
                  <a:lnTo>
                    <a:pt x="760" y="646"/>
                  </a:lnTo>
                  <a:lnTo>
                    <a:pt x="766" y="643"/>
                  </a:lnTo>
                  <a:lnTo>
                    <a:pt x="772" y="639"/>
                  </a:lnTo>
                  <a:lnTo>
                    <a:pt x="778" y="636"/>
                  </a:lnTo>
                  <a:lnTo>
                    <a:pt x="784" y="633"/>
                  </a:lnTo>
                  <a:lnTo>
                    <a:pt x="790" y="630"/>
                  </a:lnTo>
                  <a:lnTo>
                    <a:pt x="796" y="626"/>
                  </a:lnTo>
                  <a:lnTo>
                    <a:pt x="801" y="623"/>
                  </a:lnTo>
                  <a:lnTo>
                    <a:pt x="807" y="619"/>
                  </a:lnTo>
                  <a:lnTo>
                    <a:pt x="813" y="615"/>
                  </a:lnTo>
                  <a:lnTo>
                    <a:pt x="818" y="612"/>
                  </a:lnTo>
                  <a:lnTo>
                    <a:pt x="824" y="608"/>
                  </a:lnTo>
                  <a:lnTo>
                    <a:pt x="829" y="604"/>
                  </a:lnTo>
                  <a:lnTo>
                    <a:pt x="834" y="600"/>
                  </a:lnTo>
                  <a:lnTo>
                    <a:pt x="840" y="596"/>
                  </a:lnTo>
                  <a:lnTo>
                    <a:pt x="845" y="592"/>
                  </a:lnTo>
                  <a:lnTo>
                    <a:pt x="850" y="587"/>
                  </a:lnTo>
                  <a:lnTo>
                    <a:pt x="855" y="583"/>
                  </a:lnTo>
                  <a:lnTo>
                    <a:pt x="861" y="578"/>
                  </a:lnTo>
                  <a:lnTo>
                    <a:pt x="866" y="573"/>
                  </a:lnTo>
                  <a:lnTo>
                    <a:pt x="872" y="568"/>
                  </a:lnTo>
                  <a:lnTo>
                    <a:pt x="877" y="563"/>
                  </a:lnTo>
                  <a:lnTo>
                    <a:pt x="882" y="558"/>
                  </a:lnTo>
                  <a:lnTo>
                    <a:pt x="887" y="553"/>
                  </a:lnTo>
                  <a:lnTo>
                    <a:pt x="892" y="547"/>
                  </a:lnTo>
                  <a:lnTo>
                    <a:pt x="897" y="542"/>
                  </a:lnTo>
                  <a:lnTo>
                    <a:pt x="902" y="537"/>
                  </a:lnTo>
                  <a:lnTo>
                    <a:pt x="907" y="531"/>
                  </a:lnTo>
                  <a:lnTo>
                    <a:pt x="911" y="526"/>
                  </a:lnTo>
                  <a:lnTo>
                    <a:pt x="916" y="520"/>
                  </a:lnTo>
                  <a:lnTo>
                    <a:pt x="920" y="514"/>
                  </a:lnTo>
                  <a:lnTo>
                    <a:pt x="924" y="509"/>
                  </a:lnTo>
                  <a:lnTo>
                    <a:pt x="928" y="503"/>
                  </a:lnTo>
                  <a:lnTo>
                    <a:pt x="932" y="497"/>
                  </a:lnTo>
                  <a:lnTo>
                    <a:pt x="936" y="491"/>
                  </a:lnTo>
                  <a:lnTo>
                    <a:pt x="940" y="485"/>
                  </a:lnTo>
                  <a:lnTo>
                    <a:pt x="944" y="479"/>
                  </a:lnTo>
                  <a:lnTo>
                    <a:pt x="947" y="473"/>
                  </a:lnTo>
                  <a:lnTo>
                    <a:pt x="951" y="467"/>
                  </a:lnTo>
                  <a:lnTo>
                    <a:pt x="954" y="461"/>
                  </a:lnTo>
                  <a:lnTo>
                    <a:pt x="957" y="455"/>
                  </a:lnTo>
                  <a:lnTo>
                    <a:pt x="960" y="448"/>
                  </a:lnTo>
                  <a:lnTo>
                    <a:pt x="963" y="442"/>
                  </a:lnTo>
                  <a:lnTo>
                    <a:pt x="966" y="436"/>
                  </a:lnTo>
                  <a:lnTo>
                    <a:pt x="969" y="429"/>
                  </a:lnTo>
                  <a:lnTo>
                    <a:pt x="971" y="423"/>
                  </a:lnTo>
                  <a:lnTo>
                    <a:pt x="974" y="417"/>
                  </a:lnTo>
                  <a:lnTo>
                    <a:pt x="976" y="410"/>
                  </a:lnTo>
                  <a:lnTo>
                    <a:pt x="979" y="404"/>
                  </a:lnTo>
                  <a:lnTo>
                    <a:pt x="981" y="397"/>
                  </a:lnTo>
                  <a:lnTo>
                    <a:pt x="983" y="390"/>
                  </a:lnTo>
                  <a:lnTo>
                    <a:pt x="984" y="384"/>
                  </a:lnTo>
                  <a:lnTo>
                    <a:pt x="986" y="377"/>
                  </a:lnTo>
                  <a:lnTo>
                    <a:pt x="988" y="370"/>
                  </a:lnTo>
                  <a:lnTo>
                    <a:pt x="989" y="363"/>
                  </a:lnTo>
                  <a:lnTo>
                    <a:pt x="991" y="357"/>
                  </a:lnTo>
                  <a:lnTo>
                    <a:pt x="992" y="350"/>
                  </a:lnTo>
                  <a:lnTo>
                    <a:pt x="993" y="343"/>
                  </a:lnTo>
                  <a:lnTo>
                    <a:pt x="994" y="336"/>
                  </a:lnTo>
                  <a:lnTo>
                    <a:pt x="994" y="329"/>
                  </a:lnTo>
                  <a:lnTo>
                    <a:pt x="995" y="322"/>
                  </a:lnTo>
                  <a:lnTo>
                    <a:pt x="996" y="315"/>
                  </a:lnTo>
                  <a:lnTo>
                    <a:pt x="996" y="308"/>
                  </a:lnTo>
                  <a:lnTo>
                    <a:pt x="996" y="301"/>
                  </a:lnTo>
                  <a:lnTo>
                    <a:pt x="996" y="294"/>
                  </a:lnTo>
                  <a:lnTo>
                    <a:pt x="996" y="287"/>
                  </a:lnTo>
                  <a:lnTo>
                    <a:pt x="996" y="280"/>
                  </a:lnTo>
                  <a:lnTo>
                    <a:pt x="996" y="272"/>
                  </a:lnTo>
                  <a:lnTo>
                    <a:pt x="995" y="265"/>
                  </a:lnTo>
                  <a:lnTo>
                    <a:pt x="994" y="258"/>
                  </a:lnTo>
                  <a:lnTo>
                    <a:pt x="994" y="251"/>
                  </a:lnTo>
                  <a:lnTo>
                    <a:pt x="993" y="244"/>
                  </a:lnTo>
                  <a:lnTo>
                    <a:pt x="991" y="236"/>
                  </a:lnTo>
                  <a:lnTo>
                    <a:pt x="990" y="229"/>
                  </a:lnTo>
                  <a:lnTo>
                    <a:pt x="989" y="222"/>
                  </a:lnTo>
                  <a:lnTo>
                    <a:pt x="987" y="216"/>
                  </a:lnTo>
                  <a:lnTo>
                    <a:pt x="986" y="209"/>
                  </a:lnTo>
                  <a:lnTo>
                    <a:pt x="984" y="202"/>
                  </a:lnTo>
                  <a:lnTo>
                    <a:pt x="982" y="195"/>
                  </a:lnTo>
                  <a:lnTo>
                    <a:pt x="980" y="188"/>
                  </a:lnTo>
                  <a:lnTo>
                    <a:pt x="977" y="182"/>
                  </a:lnTo>
                  <a:lnTo>
                    <a:pt x="975" y="175"/>
                  </a:lnTo>
                  <a:lnTo>
                    <a:pt x="973" y="169"/>
                  </a:lnTo>
                  <a:lnTo>
                    <a:pt x="970" y="162"/>
                  </a:lnTo>
                  <a:lnTo>
                    <a:pt x="967" y="156"/>
                  </a:lnTo>
                  <a:lnTo>
                    <a:pt x="964" y="150"/>
                  </a:lnTo>
                  <a:lnTo>
                    <a:pt x="961" y="144"/>
                  </a:lnTo>
                  <a:lnTo>
                    <a:pt x="958" y="138"/>
                  </a:lnTo>
                  <a:lnTo>
                    <a:pt x="955" y="132"/>
                  </a:lnTo>
                  <a:lnTo>
                    <a:pt x="951" y="126"/>
                  </a:lnTo>
                  <a:lnTo>
                    <a:pt x="948" y="120"/>
                  </a:lnTo>
                  <a:lnTo>
                    <a:pt x="944" y="114"/>
                  </a:lnTo>
                  <a:lnTo>
                    <a:pt x="940" y="110"/>
                  </a:lnTo>
                  <a:lnTo>
                    <a:pt x="936" y="104"/>
                  </a:lnTo>
                  <a:lnTo>
                    <a:pt x="932" y="99"/>
                  </a:lnTo>
                  <a:lnTo>
                    <a:pt x="928" y="94"/>
                  </a:lnTo>
                  <a:lnTo>
                    <a:pt x="924" y="89"/>
                  </a:lnTo>
                  <a:lnTo>
                    <a:pt x="919" y="84"/>
                  </a:lnTo>
                  <a:lnTo>
                    <a:pt x="915" y="79"/>
                  </a:lnTo>
                  <a:lnTo>
                    <a:pt x="910" y="74"/>
                  </a:lnTo>
                  <a:lnTo>
                    <a:pt x="905" y="69"/>
                  </a:lnTo>
                  <a:lnTo>
                    <a:pt x="900" y="65"/>
                  </a:lnTo>
                  <a:lnTo>
                    <a:pt x="895" y="60"/>
                  </a:lnTo>
                  <a:lnTo>
                    <a:pt x="890" y="56"/>
                  </a:lnTo>
                  <a:lnTo>
                    <a:pt x="885" y="52"/>
                  </a:lnTo>
                  <a:lnTo>
                    <a:pt x="879" y="48"/>
                  </a:lnTo>
                  <a:lnTo>
                    <a:pt x="874" y="44"/>
                  </a:lnTo>
                  <a:lnTo>
                    <a:pt x="868" y="41"/>
                  </a:lnTo>
                  <a:lnTo>
                    <a:pt x="862" y="37"/>
                  </a:lnTo>
                  <a:lnTo>
                    <a:pt x="857" y="34"/>
                  </a:lnTo>
                  <a:lnTo>
                    <a:pt x="851" y="31"/>
                  </a:lnTo>
                  <a:lnTo>
                    <a:pt x="845" y="28"/>
                  </a:lnTo>
                  <a:lnTo>
                    <a:pt x="840" y="26"/>
                  </a:lnTo>
                  <a:lnTo>
                    <a:pt x="835" y="23"/>
                  </a:lnTo>
                  <a:lnTo>
                    <a:pt x="829" y="21"/>
                  </a:lnTo>
                  <a:lnTo>
                    <a:pt x="824" y="19"/>
                  </a:lnTo>
                  <a:lnTo>
                    <a:pt x="818" y="17"/>
                  </a:lnTo>
                  <a:lnTo>
                    <a:pt x="812" y="15"/>
                  </a:lnTo>
                  <a:lnTo>
                    <a:pt x="806" y="13"/>
                  </a:lnTo>
                  <a:lnTo>
                    <a:pt x="801" y="12"/>
                  </a:lnTo>
                  <a:lnTo>
                    <a:pt x="795" y="10"/>
                  </a:lnTo>
                  <a:lnTo>
                    <a:pt x="788" y="9"/>
                  </a:lnTo>
                  <a:lnTo>
                    <a:pt x="782" y="8"/>
                  </a:lnTo>
                  <a:lnTo>
                    <a:pt x="776" y="6"/>
                  </a:lnTo>
                  <a:lnTo>
                    <a:pt x="770" y="5"/>
                  </a:lnTo>
                  <a:lnTo>
                    <a:pt x="763" y="4"/>
                  </a:lnTo>
                  <a:lnTo>
                    <a:pt x="757" y="4"/>
                  </a:lnTo>
                  <a:lnTo>
                    <a:pt x="750" y="3"/>
                  </a:lnTo>
                  <a:lnTo>
                    <a:pt x="744" y="2"/>
                  </a:lnTo>
                  <a:lnTo>
                    <a:pt x="737" y="2"/>
                  </a:lnTo>
                  <a:lnTo>
                    <a:pt x="730" y="1"/>
                  </a:lnTo>
                  <a:lnTo>
                    <a:pt x="723" y="1"/>
                  </a:lnTo>
                  <a:lnTo>
                    <a:pt x="717" y="1"/>
                  </a:lnTo>
                  <a:lnTo>
                    <a:pt x="710" y="1"/>
                  </a:lnTo>
                  <a:lnTo>
                    <a:pt x="703" y="0"/>
                  </a:lnTo>
                  <a:lnTo>
                    <a:pt x="696" y="0"/>
                  </a:lnTo>
                  <a:lnTo>
                    <a:pt x="688" y="1"/>
                  </a:lnTo>
                  <a:lnTo>
                    <a:pt x="681" y="1"/>
                  </a:lnTo>
                  <a:lnTo>
                    <a:pt x="674" y="1"/>
                  </a:lnTo>
                  <a:lnTo>
                    <a:pt x="667" y="1"/>
                  </a:lnTo>
                  <a:lnTo>
                    <a:pt x="659" y="2"/>
                  </a:lnTo>
                  <a:lnTo>
                    <a:pt x="652" y="2"/>
                  </a:lnTo>
                  <a:lnTo>
                    <a:pt x="645" y="3"/>
                  </a:lnTo>
                  <a:lnTo>
                    <a:pt x="637" y="3"/>
                  </a:lnTo>
                  <a:lnTo>
                    <a:pt x="630" y="4"/>
                  </a:lnTo>
                  <a:lnTo>
                    <a:pt x="622" y="5"/>
                  </a:lnTo>
                  <a:lnTo>
                    <a:pt x="614" y="6"/>
                  </a:lnTo>
                  <a:lnTo>
                    <a:pt x="607" y="7"/>
                  </a:lnTo>
                  <a:lnTo>
                    <a:pt x="599" y="8"/>
                  </a:lnTo>
                  <a:lnTo>
                    <a:pt x="591" y="9"/>
                  </a:lnTo>
                  <a:lnTo>
                    <a:pt x="583" y="10"/>
                  </a:lnTo>
                  <a:lnTo>
                    <a:pt x="575" y="11"/>
                  </a:lnTo>
                  <a:lnTo>
                    <a:pt x="568" y="12"/>
                  </a:lnTo>
                  <a:lnTo>
                    <a:pt x="560" y="13"/>
                  </a:lnTo>
                  <a:lnTo>
                    <a:pt x="552" y="14"/>
                  </a:lnTo>
                  <a:lnTo>
                    <a:pt x="544" y="16"/>
                  </a:lnTo>
                  <a:lnTo>
                    <a:pt x="536" y="17"/>
                  </a:lnTo>
                  <a:lnTo>
                    <a:pt x="528" y="18"/>
                  </a:lnTo>
                  <a:lnTo>
                    <a:pt x="519" y="20"/>
                  </a:lnTo>
                  <a:lnTo>
                    <a:pt x="511" y="21"/>
                  </a:lnTo>
                  <a:lnTo>
                    <a:pt x="503" y="23"/>
                  </a:lnTo>
                  <a:lnTo>
                    <a:pt x="495" y="21"/>
                  </a:lnTo>
                  <a:lnTo>
                    <a:pt x="487" y="20"/>
                  </a:lnTo>
                  <a:lnTo>
                    <a:pt x="479" y="18"/>
                  </a:lnTo>
                  <a:lnTo>
                    <a:pt x="471" y="17"/>
                  </a:lnTo>
                  <a:lnTo>
                    <a:pt x="463" y="16"/>
                  </a:lnTo>
                  <a:lnTo>
                    <a:pt x="455" y="14"/>
                  </a:lnTo>
                  <a:lnTo>
                    <a:pt x="447" y="13"/>
                  </a:lnTo>
                  <a:lnTo>
                    <a:pt x="439" y="12"/>
                  </a:lnTo>
                  <a:lnTo>
                    <a:pt x="431" y="11"/>
                  </a:lnTo>
                  <a:lnTo>
                    <a:pt x="423" y="10"/>
                  </a:lnTo>
                  <a:lnTo>
                    <a:pt x="415" y="9"/>
                  </a:lnTo>
                  <a:lnTo>
                    <a:pt x="407" y="8"/>
                  </a:lnTo>
                  <a:lnTo>
                    <a:pt x="400" y="7"/>
                  </a:lnTo>
                  <a:lnTo>
                    <a:pt x="392" y="6"/>
                  </a:lnTo>
                  <a:lnTo>
                    <a:pt x="384" y="5"/>
                  </a:lnTo>
                  <a:lnTo>
                    <a:pt x="377" y="4"/>
                  </a:lnTo>
                  <a:lnTo>
                    <a:pt x="369" y="4"/>
                  </a:lnTo>
                  <a:lnTo>
                    <a:pt x="361" y="3"/>
                  </a:lnTo>
                  <a:lnTo>
                    <a:pt x="354" y="2"/>
                  </a:lnTo>
                  <a:lnTo>
                    <a:pt x="346" y="2"/>
                  </a:lnTo>
                  <a:lnTo>
                    <a:pt x="339" y="1"/>
                  </a:lnTo>
                  <a:lnTo>
                    <a:pt x="332" y="1"/>
                  </a:lnTo>
                  <a:lnTo>
                    <a:pt x="324" y="1"/>
                  </a:lnTo>
                  <a:lnTo>
                    <a:pt x="317" y="1"/>
                  </a:lnTo>
                  <a:lnTo>
                    <a:pt x="310" y="0"/>
                  </a:lnTo>
                  <a:lnTo>
                    <a:pt x="303" y="0"/>
                  </a:lnTo>
                  <a:lnTo>
                    <a:pt x="296" y="0"/>
                  </a:lnTo>
                  <a:lnTo>
                    <a:pt x="289" y="1"/>
                  </a:lnTo>
                  <a:lnTo>
                    <a:pt x="282" y="1"/>
                  </a:lnTo>
                  <a:lnTo>
                    <a:pt x="275" y="1"/>
                  </a:lnTo>
                  <a:lnTo>
                    <a:pt x="268" y="1"/>
                  </a:lnTo>
                  <a:lnTo>
                    <a:pt x="261" y="2"/>
                  </a:lnTo>
                  <a:lnTo>
                    <a:pt x="254" y="2"/>
                  </a:lnTo>
                  <a:lnTo>
                    <a:pt x="248" y="3"/>
                  </a:lnTo>
                  <a:lnTo>
                    <a:pt x="241" y="4"/>
                  </a:lnTo>
                  <a:lnTo>
                    <a:pt x="235" y="5"/>
                  </a:lnTo>
                  <a:lnTo>
                    <a:pt x="228" y="6"/>
                  </a:lnTo>
                  <a:lnTo>
                    <a:pt x="222" y="7"/>
                  </a:lnTo>
                  <a:lnTo>
                    <a:pt x="216" y="8"/>
                  </a:lnTo>
                  <a:lnTo>
                    <a:pt x="209" y="9"/>
                  </a:lnTo>
                  <a:lnTo>
                    <a:pt x="203" y="11"/>
                  </a:lnTo>
                  <a:lnTo>
                    <a:pt x="197" y="12"/>
                  </a:lnTo>
                  <a:lnTo>
                    <a:pt x="191" y="14"/>
                  </a:lnTo>
                  <a:lnTo>
                    <a:pt x="185" y="15"/>
                  </a:lnTo>
                  <a:lnTo>
                    <a:pt x="180" y="17"/>
                  </a:lnTo>
                  <a:lnTo>
                    <a:pt x="174" y="19"/>
                  </a:lnTo>
                  <a:lnTo>
                    <a:pt x="168" y="21"/>
                  </a:lnTo>
                  <a:lnTo>
                    <a:pt x="163" y="23"/>
                  </a:lnTo>
                  <a:lnTo>
                    <a:pt x="157" y="26"/>
                  </a:lnTo>
                  <a:lnTo>
                    <a:pt x="152" y="28"/>
                  </a:lnTo>
                  <a:lnTo>
                    <a:pt x="147" y="31"/>
                  </a:lnTo>
                  <a:lnTo>
                    <a:pt x="141" y="34"/>
                  </a:lnTo>
                  <a:lnTo>
                    <a:pt x="135" y="37"/>
                  </a:lnTo>
                  <a:lnTo>
                    <a:pt x="129" y="41"/>
                  </a:lnTo>
                  <a:lnTo>
                    <a:pt x="123" y="44"/>
                  </a:lnTo>
                  <a:lnTo>
                    <a:pt x="118" y="48"/>
                  </a:lnTo>
                  <a:lnTo>
                    <a:pt x="112" y="52"/>
                  </a:lnTo>
                  <a:lnTo>
                    <a:pt x="107" y="56"/>
                  </a:lnTo>
                  <a:lnTo>
                    <a:pt x="102" y="60"/>
                  </a:lnTo>
                  <a:lnTo>
                    <a:pt x="97" y="65"/>
                  </a:lnTo>
                  <a:lnTo>
                    <a:pt x="92" y="69"/>
                  </a:lnTo>
                  <a:lnTo>
                    <a:pt x="87" y="74"/>
                  </a:lnTo>
                  <a:lnTo>
                    <a:pt x="82" y="79"/>
                  </a:lnTo>
                  <a:lnTo>
                    <a:pt x="77" y="84"/>
                  </a:lnTo>
                  <a:lnTo>
                    <a:pt x="73" y="89"/>
                  </a:lnTo>
                  <a:lnTo>
                    <a:pt x="69" y="94"/>
                  </a:lnTo>
                  <a:lnTo>
                    <a:pt x="64" y="99"/>
                  </a:lnTo>
                  <a:lnTo>
                    <a:pt x="60" y="104"/>
                  </a:lnTo>
                  <a:lnTo>
                    <a:pt x="56" y="110"/>
                  </a:lnTo>
                  <a:lnTo>
                    <a:pt x="52" y="114"/>
                  </a:lnTo>
                  <a:lnTo>
                    <a:pt x="49" y="120"/>
                  </a:lnTo>
                  <a:lnTo>
                    <a:pt x="45" y="126"/>
                  </a:lnTo>
                  <a:lnTo>
                    <a:pt x="42" y="132"/>
                  </a:lnTo>
                  <a:lnTo>
                    <a:pt x="38" y="138"/>
                  </a:lnTo>
                  <a:lnTo>
                    <a:pt x="35" y="144"/>
                  </a:lnTo>
                  <a:lnTo>
                    <a:pt x="32" y="150"/>
                  </a:lnTo>
                  <a:lnTo>
                    <a:pt x="29" y="156"/>
                  </a:lnTo>
                  <a:lnTo>
                    <a:pt x="26" y="162"/>
                  </a:lnTo>
                  <a:lnTo>
                    <a:pt x="24" y="169"/>
                  </a:lnTo>
                  <a:lnTo>
                    <a:pt x="21" y="175"/>
                  </a:lnTo>
                  <a:lnTo>
                    <a:pt x="19" y="182"/>
                  </a:lnTo>
                  <a:lnTo>
                    <a:pt x="17" y="188"/>
                  </a:lnTo>
                  <a:lnTo>
                    <a:pt x="15" y="195"/>
                  </a:lnTo>
                  <a:lnTo>
                    <a:pt x="13" y="202"/>
                  </a:lnTo>
                  <a:lnTo>
                    <a:pt x="11" y="209"/>
                  </a:lnTo>
                  <a:lnTo>
                    <a:pt x="9" y="216"/>
                  </a:lnTo>
                  <a:lnTo>
                    <a:pt x="8" y="222"/>
                  </a:lnTo>
                  <a:lnTo>
                    <a:pt x="6" y="229"/>
                  </a:lnTo>
                  <a:lnTo>
                    <a:pt x="5" y="236"/>
                  </a:lnTo>
                  <a:lnTo>
                    <a:pt x="4" y="244"/>
                  </a:lnTo>
                  <a:lnTo>
                    <a:pt x="3" y="251"/>
                  </a:lnTo>
                  <a:lnTo>
                    <a:pt x="2" y="258"/>
                  </a:lnTo>
                  <a:lnTo>
                    <a:pt x="1" y="265"/>
                  </a:lnTo>
                  <a:lnTo>
                    <a:pt x="1" y="272"/>
                  </a:lnTo>
                  <a:lnTo>
                    <a:pt x="1" y="280"/>
                  </a:lnTo>
                  <a:lnTo>
                    <a:pt x="0" y="287"/>
                  </a:lnTo>
                  <a:lnTo>
                    <a:pt x="0" y="294"/>
                  </a:lnTo>
                  <a:lnTo>
                    <a:pt x="0" y="301"/>
                  </a:lnTo>
                  <a:lnTo>
                    <a:pt x="0" y="308"/>
                  </a:lnTo>
                  <a:lnTo>
                    <a:pt x="1" y="315"/>
                  </a:lnTo>
                  <a:lnTo>
                    <a:pt x="1" y="322"/>
                  </a:lnTo>
                  <a:lnTo>
                    <a:pt x="2" y="329"/>
                  </a:lnTo>
                  <a:lnTo>
                    <a:pt x="3" y="336"/>
                  </a:lnTo>
                  <a:lnTo>
                    <a:pt x="4" y="343"/>
                  </a:lnTo>
                  <a:lnTo>
                    <a:pt x="5" y="350"/>
                  </a:lnTo>
                  <a:lnTo>
                    <a:pt x="6" y="357"/>
                  </a:lnTo>
                  <a:lnTo>
                    <a:pt x="7" y="363"/>
                  </a:lnTo>
                  <a:lnTo>
                    <a:pt x="9" y="370"/>
                  </a:lnTo>
                  <a:lnTo>
                    <a:pt x="10" y="377"/>
                  </a:lnTo>
                  <a:lnTo>
                    <a:pt x="12" y="384"/>
                  </a:lnTo>
                  <a:lnTo>
                    <a:pt x="14" y="390"/>
                  </a:lnTo>
                  <a:lnTo>
                    <a:pt x="16" y="397"/>
                  </a:lnTo>
                  <a:lnTo>
                    <a:pt x="18" y="404"/>
                  </a:lnTo>
                  <a:lnTo>
                    <a:pt x="20" y="410"/>
                  </a:lnTo>
                  <a:lnTo>
                    <a:pt x="22" y="417"/>
                  </a:lnTo>
                  <a:lnTo>
                    <a:pt x="25" y="423"/>
                  </a:lnTo>
                  <a:lnTo>
                    <a:pt x="27" y="429"/>
                  </a:lnTo>
                  <a:lnTo>
                    <a:pt x="30" y="436"/>
                  </a:lnTo>
                  <a:lnTo>
                    <a:pt x="33" y="442"/>
                  </a:lnTo>
                  <a:lnTo>
                    <a:pt x="36" y="448"/>
                  </a:lnTo>
                  <a:lnTo>
                    <a:pt x="39" y="455"/>
                  </a:lnTo>
                  <a:lnTo>
                    <a:pt x="42" y="461"/>
                  </a:lnTo>
                  <a:lnTo>
                    <a:pt x="45" y="467"/>
                  </a:lnTo>
                  <a:lnTo>
                    <a:pt x="49" y="473"/>
                  </a:lnTo>
                  <a:lnTo>
                    <a:pt x="52" y="479"/>
                  </a:lnTo>
                  <a:lnTo>
                    <a:pt x="56" y="485"/>
                  </a:lnTo>
                  <a:lnTo>
                    <a:pt x="60" y="491"/>
                  </a:lnTo>
                  <a:lnTo>
                    <a:pt x="64" y="497"/>
                  </a:lnTo>
                  <a:lnTo>
                    <a:pt x="68" y="503"/>
                  </a:lnTo>
                  <a:lnTo>
                    <a:pt x="72" y="508"/>
                  </a:lnTo>
                  <a:lnTo>
                    <a:pt x="76" y="514"/>
                  </a:lnTo>
                  <a:lnTo>
                    <a:pt x="80" y="520"/>
                  </a:lnTo>
                  <a:lnTo>
                    <a:pt x="85" y="525"/>
                  </a:lnTo>
                  <a:lnTo>
                    <a:pt x="89" y="531"/>
                  </a:lnTo>
                  <a:lnTo>
                    <a:pt x="94" y="536"/>
                  </a:lnTo>
                  <a:lnTo>
                    <a:pt x="99" y="542"/>
                  </a:lnTo>
                  <a:lnTo>
                    <a:pt x="104" y="547"/>
                  </a:lnTo>
                  <a:lnTo>
                    <a:pt x="109" y="552"/>
                  </a:lnTo>
                  <a:lnTo>
                    <a:pt x="114" y="557"/>
                  </a:lnTo>
                  <a:lnTo>
                    <a:pt x="119" y="563"/>
                  </a:lnTo>
                  <a:lnTo>
                    <a:pt x="124" y="568"/>
                  </a:lnTo>
                  <a:lnTo>
                    <a:pt x="129" y="573"/>
                  </a:lnTo>
                  <a:lnTo>
                    <a:pt x="135" y="577"/>
                  </a:lnTo>
                  <a:lnTo>
                    <a:pt x="140" y="582"/>
                  </a:lnTo>
                  <a:lnTo>
                    <a:pt x="146" y="587"/>
                  </a:lnTo>
                  <a:lnTo>
                    <a:pt x="151" y="591"/>
                  </a:lnTo>
                  <a:lnTo>
                    <a:pt x="156" y="595"/>
                  </a:lnTo>
                  <a:lnTo>
                    <a:pt x="162" y="599"/>
                  </a:lnTo>
                  <a:lnTo>
                    <a:pt x="167" y="603"/>
                  </a:lnTo>
                  <a:lnTo>
                    <a:pt x="172" y="607"/>
                  </a:lnTo>
                  <a:lnTo>
                    <a:pt x="178" y="611"/>
                  </a:lnTo>
                  <a:lnTo>
                    <a:pt x="183" y="615"/>
                  </a:lnTo>
                  <a:lnTo>
                    <a:pt x="189" y="619"/>
                  </a:lnTo>
                  <a:lnTo>
                    <a:pt x="195" y="622"/>
                  </a:lnTo>
                  <a:lnTo>
                    <a:pt x="200" y="626"/>
                  </a:lnTo>
                  <a:lnTo>
                    <a:pt x="206" y="629"/>
                  </a:lnTo>
                  <a:lnTo>
                    <a:pt x="212" y="633"/>
                  </a:lnTo>
                  <a:lnTo>
                    <a:pt x="218" y="636"/>
                  </a:lnTo>
                  <a:lnTo>
                    <a:pt x="224" y="639"/>
                  </a:lnTo>
                  <a:lnTo>
                    <a:pt x="230" y="642"/>
                  </a:lnTo>
                  <a:lnTo>
                    <a:pt x="236" y="646"/>
                  </a:lnTo>
                  <a:lnTo>
                    <a:pt x="242" y="649"/>
                  </a:lnTo>
                  <a:lnTo>
                    <a:pt x="249" y="652"/>
                  </a:lnTo>
                  <a:lnTo>
                    <a:pt x="255" y="654"/>
                  </a:lnTo>
                  <a:lnTo>
                    <a:pt x="261" y="657"/>
                  </a:lnTo>
                  <a:lnTo>
                    <a:pt x="268" y="660"/>
                  </a:lnTo>
                  <a:lnTo>
                    <a:pt x="274" y="662"/>
                  </a:lnTo>
                  <a:lnTo>
                    <a:pt x="281" y="665"/>
                  </a:lnTo>
                  <a:lnTo>
                    <a:pt x="287" y="667"/>
                  </a:lnTo>
                  <a:lnTo>
                    <a:pt x="294" y="670"/>
                  </a:lnTo>
                  <a:lnTo>
                    <a:pt x="301" y="672"/>
                  </a:lnTo>
                  <a:lnTo>
                    <a:pt x="308" y="674"/>
                  </a:lnTo>
                  <a:lnTo>
                    <a:pt x="314" y="677"/>
                  </a:lnTo>
                  <a:lnTo>
                    <a:pt x="321" y="679"/>
                  </a:lnTo>
                  <a:lnTo>
                    <a:pt x="328" y="681"/>
                  </a:lnTo>
                  <a:lnTo>
                    <a:pt x="335" y="683"/>
                  </a:lnTo>
                  <a:lnTo>
                    <a:pt x="342" y="684"/>
                  </a:lnTo>
                  <a:lnTo>
                    <a:pt x="349" y="686"/>
                  </a:lnTo>
                  <a:lnTo>
                    <a:pt x="356" y="688"/>
                  </a:lnTo>
                  <a:lnTo>
                    <a:pt x="363" y="689"/>
                  </a:lnTo>
                  <a:lnTo>
                    <a:pt x="371" y="691"/>
                  </a:lnTo>
                  <a:lnTo>
                    <a:pt x="378" y="692"/>
                  </a:lnTo>
                  <a:lnTo>
                    <a:pt x="385" y="694"/>
                  </a:lnTo>
                  <a:lnTo>
                    <a:pt x="392" y="695"/>
                  </a:lnTo>
                  <a:lnTo>
                    <a:pt x="400" y="696"/>
                  </a:lnTo>
                  <a:lnTo>
                    <a:pt x="407" y="697"/>
                  </a:lnTo>
                  <a:lnTo>
                    <a:pt x="414" y="698"/>
                  </a:lnTo>
                  <a:lnTo>
                    <a:pt x="422" y="699"/>
                  </a:lnTo>
                  <a:lnTo>
                    <a:pt x="429" y="700"/>
                  </a:lnTo>
                  <a:lnTo>
                    <a:pt x="437" y="701"/>
                  </a:lnTo>
                  <a:lnTo>
                    <a:pt x="444" y="701"/>
                  </a:lnTo>
                  <a:lnTo>
                    <a:pt x="452" y="702"/>
                  </a:lnTo>
                  <a:lnTo>
                    <a:pt x="460" y="702"/>
                  </a:lnTo>
                  <a:lnTo>
                    <a:pt x="467" y="703"/>
                  </a:lnTo>
                  <a:lnTo>
                    <a:pt x="475" y="703"/>
                  </a:lnTo>
                  <a:lnTo>
                    <a:pt x="483" y="703"/>
                  </a:lnTo>
                  <a:lnTo>
                    <a:pt x="490" y="703"/>
                  </a:lnTo>
                  <a:lnTo>
                    <a:pt x="498" y="703"/>
                  </a:lnTo>
                </a:path>
              </a:pathLst>
            </a:custGeom>
            <a:solidFill>
              <a:srgbClr val="999999"/>
            </a:solidFill>
            <a:ln w="12700" cap="rnd">
              <a:solidFill>
                <a:schemeClr val="tx1"/>
              </a:solidFill>
              <a:round/>
              <a:headEnd/>
              <a:tailEnd/>
            </a:ln>
          </p:spPr>
          <p:txBody>
            <a:bodyPr/>
            <a:lstStyle/>
            <a:p>
              <a:endParaRPr lang="da-DK"/>
            </a:p>
          </p:txBody>
        </p:sp>
        <p:sp>
          <p:nvSpPr>
            <p:cNvPr id="16399" name="Freeform 270"/>
            <p:cNvSpPr>
              <a:spLocks/>
            </p:cNvSpPr>
            <p:nvPr/>
          </p:nvSpPr>
          <p:spPr bwMode="auto">
            <a:xfrm>
              <a:off x="6054725" y="3251200"/>
              <a:ext cx="1582738" cy="1117600"/>
            </a:xfrm>
            <a:custGeom>
              <a:avLst/>
              <a:gdLst>
                <a:gd name="T0" fmla="*/ 2147483647 w 997"/>
                <a:gd name="T1" fmla="*/ 2147483647 h 704"/>
                <a:gd name="T2" fmla="*/ 2147483647 w 997"/>
                <a:gd name="T3" fmla="*/ 2147483647 h 704"/>
                <a:gd name="T4" fmla="*/ 2147483647 w 997"/>
                <a:gd name="T5" fmla="*/ 2147483647 h 704"/>
                <a:gd name="T6" fmla="*/ 2147483647 w 997"/>
                <a:gd name="T7" fmla="*/ 2147483647 h 704"/>
                <a:gd name="T8" fmla="*/ 2147483647 w 997"/>
                <a:gd name="T9" fmla="*/ 2147483647 h 704"/>
                <a:gd name="T10" fmla="*/ 2147483647 w 997"/>
                <a:gd name="T11" fmla="*/ 2147483647 h 704"/>
                <a:gd name="T12" fmla="*/ 2147483647 w 997"/>
                <a:gd name="T13" fmla="*/ 2147483647 h 704"/>
                <a:gd name="T14" fmla="*/ 2147483647 w 997"/>
                <a:gd name="T15" fmla="*/ 2147483647 h 704"/>
                <a:gd name="T16" fmla="*/ 2147483647 w 997"/>
                <a:gd name="T17" fmla="*/ 2147483647 h 704"/>
                <a:gd name="T18" fmla="*/ 2147483647 w 997"/>
                <a:gd name="T19" fmla="*/ 2147483647 h 704"/>
                <a:gd name="T20" fmla="*/ 2147483647 w 997"/>
                <a:gd name="T21" fmla="*/ 2147483647 h 704"/>
                <a:gd name="T22" fmla="*/ 2147483647 w 997"/>
                <a:gd name="T23" fmla="*/ 2147483647 h 704"/>
                <a:gd name="T24" fmla="*/ 2147483647 w 997"/>
                <a:gd name="T25" fmla="*/ 2147483647 h 704"/>
                <a:gd name="T26" fmla="*/ 2147483647 w 997"/>
                <a:gd name="T27" fmla="*/ 2147483647 h 704"/>
                <a:gd name="T28" fmla="*/ 2147483647 w 997"/>
                <a:gd name="T29" fmla="*/ 2147483647 h 704"/>
                <a:gd name="T30" fmla="*/ 2147483647 w 997"/>
                <a:gd name="T31" fmla="*/ 2147483647 h 704"/>
                <a:gd name="T32" fmla="*/ 2147483647 w 997"/>
                <a:gd name="T33" fmla="*/ 2147483647 h 704"/>
                <a:gd name="T34" fmla="*/ 2147483647 w 997"/>
                <a:gd name="T35" fmla="*/ 2147483647 h 704"/>
                <a:gd name="T36" fmla="*/ 2147483647 w 997"/>
                <a:gd name="T37" fmla="*/ 2147483647 h 704"/>
                <a:gd name="T38" fmla="*/ 2147483647 w 997"/>
                <a:gd name="T39" fmla="*/ 2147483647 h 704"/>
                <a:gd name="T40" fmla="*/ 2147483647 w 997"/>
                <a:gd name="T41" fmla="*/ 2147483647 h 704"/>
                <a:gd name="T42" fmla="*/ 2147483647 w 997"/>
                <a:gd name="T43" fmla="*/ 2147483647 h 704"/>
                <a:gd name="T44" fmla="*/ 2147483647 w 997"/>
                <a:gd name="T45" fmla="*/ 2147483647 h 704"/>
                <a:gd name="T46" fmla="*/ 2147483647 w 997"/>
                <a:gd name="T47" fmla="*/ 2147483647 h 704"/>
                <a:gd name="T48" fmla="*/ 2147483647 w 997"/>
                <a:gd name="T49" fmla="*/ 0 h 704"/>
                <a:gd name="T50" fmla="*/ 2147483647 w 997"/>
                <a:gd name="T51" fmla="*/ 2147483647 h 704"/>
                <a:gd name="T52" fmla="*/ 2147483647 w 997"/>
                <a:gd name="T53" fmla="*/ 2147483647 h 704"/>
                <a:gd name="T54" fmla="*/ 2147483647 w 997"/>
                <a:gd name="T55" fmla="*/ 2147483647 h 704"/>
                <a:gd name="T56" fmla="*/ 2147483647 w 997"/>
                <a:gd name="T57" fmla="*/ 2147483647 h 704"/>
                <a:gd name="T58" fmla="*/ 2147483647 w 997"/>
                <a:gd name="T59" fmla="*/ 2147483647 h 704"/>
                <a:gd name="T60" fmla="*/ 2147483647 w 997"/>
                <a:gd name="T61" fmla="*/ 2147483647 h 704"/>
                <a:gd name="T62" fmla="*/ 2147483647 w 997"/>
                <a:gd name="T63" fmla="*/ 2147483647 h 704"/>
                <a:gd name="T64" fmla="*/ 2147483647 w 997"/>
                <a:gd name="T65" fmla="*/ 2147483647 h 704"/>
                <a:gd name="T66" fmla="*/ 2147483647 w 997"/>
                <a:gd name="T67" fmla="*/ 2147483647 h 704"/>
                <a:gd name="T68" fmla="*/ 2147483647 w 997"/>
                <a:gd name="T69" fmla="*/ 2147483647 h 704"/>
                <a:gd name="T70" fmla="*/ 2147483647 w 997"/>
                <a:gd name="T71" fmla="*/ 2147483647 h 704"/>
                <a:gd name="T72" fmla="*/ 2147483647 w 997"/>
                <a:gd name="T73" fmla="*/ 2147483647 h 704"/>
                <a:gd name="T74" fmla="*/ 2147483647 w 997"/>
                <a:gd name="T75" fmla="*/ 2147483647 h 704"/>
                <a:gd name="T76" fmla="*/ 2147483647 w 997"/>
                <a:gd name="T77" fmla="*/ 2147483647 h 704"/>
                <a:gd name="T78" fmla="*/ 2147483647 w 997"/>
                <a:gd name="T79" fmla="*/ 2147483647 h 704"/>
                <a:gd name="T80" fmla="*/ 2147483647 w 997"/>
                <a:gd name="T81" fmla="*/ 2147483647 h 704"/>
                <a:gd name="T82" fmla="*/ 2147483647 w 997"/>
                <a:gd name="T83" fmla="*/ 2147483647 h 704"/>
                <a:gd name="T84" fmla="*/ 0 w 997"/>
                <a:gd name="T85" fmla="*/ 2147483647 h 704"/>
                <a:gd name="T86" fmla="*/ 2147483647 w 997"/>
                <a:gd name="T87" fmla="*/ 2147483647 h 704"/>
                <a:gd name="T88" fmla="*/ 2147483647 w 997"/>
                <a:gd name="T89" fmla="*/ 2147483647 h 704"/>
                <a:gd name="T90" fmla="*/ 2147483647 w 997"/>
                <a:gd name="T91" fmla="*/ 2147483647 h 704"/>
                <a:gd name="T92" fmla="*/ 2147483647 w 997"/>
                <a:gd name="T93" fmla="*/ 2147483647 h 704"/>
                <a:gd name="T94" fmla="*/ 2147483647 w 997"/>
                <a:gd name="T95" fmla="*/ 2147483647 h 704"/>
                <a:gd name="T96" fmla="*/ 2147483647 w 997"/>
                <a:gd name="T97" fmla="*/ 2147483647 h 704"/>
                <a:gd name="T98" fmla="*/ 2147483647 w 997"/>
                <a:gd name="T99" fmla="*/ 2147483647 h 704"/>
                <a:gd name="T100" fmla="*/ 2147483647 w 997"/>
                <a:gd name="T101" fmla="*/ 2147483647 h 704"/>
                <a:gd name="T102" fmla="*/ 2147483647 w 997"/>
                <a:gd name="T103" fmla="*/ 2147483647 h 704"/>
                <a:gd name="T104" fmla="*/ 2147483647 w 997"/>
                <a:gd name="T105" fmla="*/ 2147483647 h 704"/>
                <a:gd name="T106" fmla="*/ 2147483647 w 997"/>
                <a:gd name="T107" fmla="*/ 2147483647 h 704"/>
                <a:gd name="T108" fmla="*/ 2147483647 w 997"/>
                <a:gd name="T109" fmla="*/ 2147483647 h 704"/>
                <a:gd name="T110" fmla="*/ 2147483647 w 997"/>
                <a:gd name="T111" fmla="*/ 2147483647 h 704"/>
                <a:gd name="T112" fmla="*/ 2147483647 w 997"/>
                <a:gd name="T113" fmla="*/ 2147483647 h 7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7"/>
                <a:gd name="T172" fmla="*/ 0 h 704"/>
                <a:gd name="T173" fmla="*/ 997 w 997"/>
                <a:gd name="T174" fmla="*/ 704 h 7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7" h="704">
                  <a:moveTo>
                    <a:pt x="498" y="703"/>
                  </a:moveTo>
                  <a:lnTo>
                    <a:pt x="506" y="703"/>
                  </a:lnTo>
                  <a:lnTo>
                    <a:pt x="514" y="703"/>
                  </a:lnTo>
                  <a:lnTo>
                    <a:pt x="521" y="703"/>
                  </a:lnTo>
                  <a:lnTo>
                    <a:pt x="529" y="703"/>
                  </a:lnTo>
                  <a:lnTo>
                    <a:pt x="537" y="702"/>
                  </a:lnTo>
                  <a:lnTo>
                    <a:pt x="544" y="702"/>
                  </a:lnTo>
                  <a:lnTo>
                    <a:pt x="552" y="701"/>
                  </a:lnTo>
                  <a:lnTo>
                    <a:pt x="559" y="701"/>
                  </a:lnTo>
                  <a:lnTo>
                    <a:pt x="567" y="700"/>
                  </a:lnTo>
                  <a:lnTo>
                    <a:pt x="574" y="699"/>
                  </a:lnTo>
                  <a:lnTo>
                    <a:pt x="582" y="698"/>
                  </a:lnTo>
                  <a:lnTo>
                    <a:pt x="589" y="697"/>
                  </a:lnTo>
                  <a:lnTo>
                    <a:pt x="597" y="696"/>
                  </a:lnTo>
                  <a:lnTo>
                    <a:pt x="604" y="695"/>
                  </a:lnTo>
                  <a:lnTo>
                    <a:pt x="611" y="694"/>
                  </a:lnTo>
                  <a:lnTo>
                    <a:pt x="618" y="692"/>
                  </a:lnTo>
                  <a:lnTo>
                    <a:pt x="626" y="691"/>
                  </a:lnTo>
                  <a:lnTo>
                    <a:pt x="633" y="689"/>
                  </a:lnTo>
                  <a:lnTo>
                    <a:pt x="640" y="688"/>
                  </a:lnTo>
                  <a:lnTo>
                    <a:pt x="647" y="686"/>
                  </a:lnTo>
                  <a:lnTo>
                    <a:pt x="654" y="684"/>
                  </a:lnTo>
                  <a:lnTo>
                    <a:pt x="661" y="683"/>
                  </a:lnTo>
                  <a:lnTo>
                    <a:pt x="668" y="681"/>
                  </a:lnTo>
                  <a:lnTo>
                    <a:pt x="675" y="679"/>
                  </a:lnTo>
                  <a:lnTo>
                    <a:pt x="682" y="677"/>
                  </a:lnTo>
                  <a:lnTo>
                    <a:pt x="688" y="674"/>
                  </a:lnTo>
                  <a:lnTo>
                    <a:pt x="695" y="672"/>
                  </a:lnTo>
                  <a:lnTo>
                    <a:pt x="702" y="670"/>
                  </a:lnTo>
                  <a:lnTo>
                    <a:pt x="709" y="668"/>
                  </a:lnTo>
                  <a:lnTo>
                    <a:pt x="715" y="665"/>
                  </a:lnTo>
                  <a:lnTo>
                    <a:pt x="722" y="663"/>
                  </a:lnTo>
                  <a:lnTo>
                    <a:pt x="728" y="660"/>
                  </a:lnTo>
                  <a:lnTo>
                    <a:pt x="735" y="657"/>
                  </a:lnTo>
                  <a:lnTo>
                    <a:pt x="741" y="654"/>
                  </a:lnTo>
                  <a:lnTo>
                    <a:pt x="747" y="652"/>
                  </a:lnTo>
                  <a:lnTo>
                    <a:pt x="754" y="649"/>
                  </a:lnTo>
                  <a:lnTo>
                    <a:pt x="760" y="646"/>
                  </a:lnTo>
                  <a:lnTo>
                    <a:pt x="766" y="643"/>
                  </a:lnTo>
                  <a:lnTo>
                    <a:pt x="772" y="639"/>
                  </a:lnTo>
                  <a:lnTo>
                    <a:pt x="778" y="636"/>
                  </a:lnTo>
                  <a:lnTo>
                    <a:pt x="784" y="633"/>
                  </a:lnTo>
                  <a:lnTo>
                    <a:pt x="790" y="630"/>
                  </a:lnTo>
                  <a:lnTo>
                    <a:pt x="796" y="626"/>
                  </a:lnTo>
                  <a:lnTo>
                    <a:pt x="801" y="623"/>
                  </a:lnTo>
                  <a:lnTo>
                    <a:pt x="807" y="619"/>
                  </a:lnTo>
                  <a:lnTo>
                    <a:pt x="813" y="615"/>
                  </a:lnTo>
                  <a:lnTo>
                    <a:pt x="818" y="612"/>
                  </a:lnTo>
                  <a:lnTo>
                    <a:pt x="824" y="608"/>
                  </a:lnTo>
                  <a:lnTo>
                    <a:pt x="829" y="604"/>
                  </a:lnTo>
                  <a:lnTo>
                    <a:pt x="834" y="600"/>
                  </a:lnTo>
                  <a:lnTo>
                    <a:pt x="840" y="596"/>
                  </a:lnTo>
                  <a:lnTo>
                    <a:pt x="845" y="592"/>
                  </a:lnTo>
                  <a:lnTo>
                    <a:pt x="850" y="587"/>
                  </a:lnTo>
                  <a:lnTo>
                    <a:pt x="855" y="583"/>
                  </a:lnTo>
                  <a:lnTo>
                    <a:pt x="861" y="578"/>
                  </a:lnTo>
                  <a:lnTo>
                    <a:pt x="866" y="573"/>
                  </a:lnTo>
                  <a:lnTo>
                    <a:pt x="872" y="568"/>
                  </a:lnTo>
                  <a:lnTo>
                    <a:pt x="877" y="563"/>
                  </a:lnTo>
                  <a:lnTo>
                    <a:pt x="882" y="558"/>
                  </a:lnTo>
                  <a:lnTo>
                    <a:pt x="887" y="553"/>
                  </a:lnTo>
                  <a:lnTo>
                    <a:pt x="892" y="547"/>
                  </a:lnTo>
                  <a:lnTo>
                    <a:pt x="897" y="542"/>
                  </a:lnTo>
                  <a:lnTo>
                    <a:pt x="902" y="537"/>
                  </a:lnTo>
                  <a:lnTo>
                    <a:pt x="907" y="531"/>
                  </a:lnTo>
                  <a:lnTo>
                    <a:pt x="911" y="526"/>
                  </a:lnTo>
                  <a:lnTo>
                    <a:pt x="916" y="520"/>
                  </a:lnTo>
                  <a:lnTo>
                    <a:pt x="920" y="514"/>
                  </a:lnTo>
                  <a:lnTo>
                    <a:pt x="924" y="509"/>
                  </a:lnTo>
                  <a:lnTo>
                    <a:pt x="928" y="503"/>
                  </a:lnTo>
                  <a:lnTo>
                    <a:pt x="932" y="497"/>
                  </a:lnTo>
                  <a:lnTo>
                    <a:pt x="936" y="491"/>
                  </a:lnTo>
                  <a:lnTo>
                    <a:pt x="940" y="485"/>
                  </a:lnTo>
                  <a:lnTo>
                    <a:pt x="944" y="479"/>
                  </a:lnTo>
                  <a:lnTo>
                    <a:pt x="947" y="473"/>
                  </a:lnTo>
                  <a:lnTo>
                    <a:pt x="951" y="467"/>
                  </a:lnTo>
                  <a:lnTo>
                    <a:pt x="954" y="461"/>
                  </a:lnTo>
                  <a:lnTo>
                    <a:pt x="957" y="455"/>
                  </a:lnTo>
                  <a:lnTo>
                    <a:pt x="960" y="448"/>
                  </a:lnTo>
                  <a:lnTo>
                    <a:pt x="963" y="442"/>
                  </a:lnTo>
                  <a:lnTo>
                    <a:pt x="966" y="436"/>
                  </a:lnTo>
                  <a:lnTo>
                    <a:pt x="969" y="429"/>
                  </a:lnTo>
                  <a:lnTo>
                    <a:pt x="971" y="423"/>
                  </a:lnTo>
                  <a:lnTo>
                    <a:pt x="974" y="417"/>
                  </a:lnTo>
                  <a:lnTo>
                    <a:pt x="976" y="410"/>
                  </a:lnTo>
                  <a:lnTo>
                    <a:pt x="979" y="404"/>
                  </a:lnTo>
                  <a:lnTo>
                    <a:pt x="981" y="397"/>
                  </a:lnTo>
                  <a:lnTo>
                    <a:pt x="983" y="390"/>
                  </a:lnTo>
                  <a:lnTo>
                    <a:pt x="984" y="384"/>
                  </a:lnTo>
                  <a:lnTo>
                    <a:pt x="986" y="377"/>
                  </a:lnTo>
                  <a:lnTo>
                    <a:pt x="988" y="370"/>
                  </a:lnTo>
                  <a:lnTo>
                    <a:pt x="989" y="363"/>
                  </a:lnTo>
                  <a:lnTo>
                    <a:pt x="991" y="357"/>
                  </a:lnTo>
                  <a:lnTo>
                    <a:pt x="992" y="350"/>
                  </a:lnTo>
                  <a:lnTo>
                    <a:pt x="993" y="343"/>
                  </a:lnTo>
                  <a:lnTo>
                    <a:pt x="994" y="336"/>
                  </a:lnTo>
                  <a:lnTo>
                    <a:pt x="994" y="329"/>
                  </a:lnTo>
                  <a:lnTo>
                    <a:pt x="995" y="322"/>
                  </a:lnTo>
                  <a:lnTo>
                    <a:pt x="996" y="315"/>
                  </a:lnTo>
                  <a:lnTo>
                    <a:pt x="996" y="308"/>
                  </a:lnTo>
                  <a:lnTo>
                    <a:pt x="996" y="301"/>
                  </a:lnTo>
                  <a:lnTo>
                    <a:pt x="996" y="294"/>
                  </a:lnTo>
                  <a:lnTo>
                    <a:pt x="996" y="287"/>
                  </a:lnTo>
                  <a:lnTo>
                    <a:pt x="996" y="280"/>
                  </a:lnTo>
                  <a:lnTo>
                    <a:pt x="996" y="272"/>
                  </a:lnTo>
                  <a:lnTo>
                    <a:pt x="995" y="265"/>
                  </a:lnTo>
                  <a:lnTo>
                    <a:pt x="994" y="258"/>
                  </a:lnTo>
                  <a:lnTo>
                    <a:pt x="994" y="251"/>
                  </a:lnTo>
                  <a:lnTo>
                    <a:pt x="993" y="244"/>
                  </a:lnTo>
                  <a:lnTo>
                    <a:pt x="991" y="236"/>
                  </a:lnTo>
                  <a:lnTo>
                    <a:pt x="990" y="229"/>
                  </a:lnTo>
                  <a:lnTo>
                    <a:pt x="989" y="222"/>
                  </a:lnTo>
                  <a:lnTo>
                    <a:pt x="987" y="216"/>
                  </a:lnTo>
                  <a:lnTo>
                    <a:pt x="986" y="209"/>
                  </a:lnTo>
                  <a:lnTo>
                    <a:pt x="984" y="202"/>
                  </a:lnTo>
                  <a:lnTo>
                    <a:pt x="982" y="195"/>
                  </a:lnTo>
                  <a:lnTo>
                    <a:pt x="980" y="188"/>
                  </a:lnTo>
                  <a:lnTo>
                    <a:pt x="977" y="182"/>
                  </a:lnTo>
                  <a:lnTo>
                    <a:pt x="975" y="175"/>
                  </a:lnTo>
                  <a:lnTo>
                    <a:pt x="973" y="169"/>
                  </a:lnTo>
                  <a:lnTo>
                    <a:pt x="970" y="162"/>
                  </a:lnTo>
                  <a:lnTo>
                    <a:pt x="967" y="156"/>
                  </a:lnTo>
                  <a:lnTo>
                    <a:pt x="964" y="150"/>
                  </a:lnTo>
                  <a:lnTo>
                    <a:pt x="961" y="144"/>
                  </a:lnTo>
                  <a:lnTo>
                    <a:pt x="958" y="138"/>
                  </a:lnTo>
                  <a:lnTo>
                    <a:pt x="955" y="132"/>
                  </a:lnTo>
                  <a:lnTo>
                    <a:pt x="951" y="126"/>
                  </a:lnTo>
                  <a:lnTo>
                    <a:pt x="948" y="120"/>
                  </a:lnTo>
                  <a:lnTo>
                    <a:pt x="944" y="114"/>
                  </a:lnTo>
                  <a:lnTo>
                    <a:pt x="940" y="110"/>
                  </a:lnTo>
                  <a:lnTo>
                    <a:pt x="936" y="104"/>
                  </a:lnTo>
                  <a:lnTo>
                    <a:pt x="932" y="99"/>
                  </a:lnTo>
                  <a:lnTo>
                    <a:pt x="928" y="94"/>
                  </a:lnTo>
                  <a:lnTo>
                    <a:pt x="924" y="89"/>
                  </a:lnTo>
                  <a:lnTo>
                    <a:pt x="919" y="84"/>
                  </a:lnTo>
                  <a:lnTo>
                    <a:pt x="915" y="79"/>
                  </a:lnTo>
                  <a:lnTo>
                    <a:pt x="910" y="74"/>
                  </a:lnTo>
                  <a:lnTo>
                    <a:pt x="905" y="69"/>
                  </a:lnTo>
                  <a:lnTo>
                    <a:pt x="900" y="65"/>
                  </a:lnTo>
                  <a:lnTo>
                    <a:pt x="895" y="60"/>
                  </a:lnTo>
                  <a:lnTo>
                    <a:pt x="890" y="56"/>
                  </a:lnTo>
                  <a:lnTo>
                    <a:pt x="885" y="52"/>
                  </a:lnTo>
                  <a:lnTo>
                    <a:pt x="879" y="48"/>
                  </a:lnTo>
                  <a:lnTo>
                    <a:pt x="874" y="44"/>
                  </a:lnTo>
                  <a:lnTo>
                    <a:pt x="868" y="41"/>
                  </a:lnTo>
                  <a:lnTo>
                    <a:pt x="862" y="37"/>
                  </a:lnTo>
                  <a:lnTo>
                    <a:pt x="857" y="34"/>
                  </a:lnTo>
                  <a:lnTo>
                    <a:pt x="851" y="31"/>
                  </a:lnTo>
                  <a:lnTo>
                    <a:pt x="845" y="28"/>
                  </a:lnTo>
                  <a:lnTo>
                    <a:pt x="840" y="26"/>
                  </a:lnTo>
                  <a:lnTo>
                    <a:pt x="835" y="23"/>
                  </a:lnTo>
                  <a:lnTo>
                    <a:pt x="829" y="21"/>
                  </a:lnTo>
                  <a:lnTo>
                    <a:pt x="824" y="19"/>
                  </a:lnTo>
                  <a:lnTo>
                    <a:pt x="818" y="17"/>
                  </a:lnTo>
                  <a:lnTo>
                    <a:pt x="812" y="15"/>
                  </a:lnTo>
                  <a:lnTo>
                    <a:pt x="806" y="13"/>
                  </a:lnTo>
                  <a:lnTo>
                    <a:pt x="801" y="12"/>
                  </a:lnTo>
                  <a:lnTo>
                    <a:pt x="795" y="10"/>
                  </a:lnTo>
                  <a:lnTo>
                    <a:pt x="788" y="9"/>
                  </a:lnTo>
                  <a:lnTo>
                    <a:pt x="782" y="8"/>
                  </a:lnTo>
                  <a:lnTo>
                    <a:pt x="776" y="6"/>
                  </a:lnTo>
                  <a:lnTo>
                    <a:pt x="770" y="5"/>
                  </a:lnTo>
                  <a:lnTo>
                    <a:pt x="763" y="4"/>
                  </a:lnTo>
                  <a:lnTo>
                    <a:pt x="757" y="4"/>
                  </a:lnTo>
                  <a:lnTo>
                    <a:pt x="750" y="3"/>
                  </a:lnTo>
                  <a:lnTo>
                    <a:pt x="744" y="2"/>
                  </a:lnTo>
                  <a:lnTo>
                    <a:pt x="737" y="2"/>
                  </a:lnTo>
                  <a:lnTo>
                    <a:pt x="730" y="1"/>
                  </a:lnTo>
                  <a:lnTo>
                    <a:pt x="723" y="1"/>
                  </a:lnTo>
                  <a:lnTo>
                    <a:pt x="717" y="1"/>
                  </a:lnTo>
                  <a:lnTo>
                    <a:pt x="710" y="1"/>
                  </a:lnTo>
                  <a:lnTo>
                    <a:pt x="703" y="0"/>
                  </a:lnTo>
                  <a:lnTo>
                    <a:pt x="696" y="0"/>
                  </a:lnTo>
                  <a:lnTo>
                    <a:pt x="688" y="1"/>
                  </a:lnTo>
                  <a:lnTo>
                    <a:pt x="681" y="1"/>
                  </a:lnTo>
                  <a:lnTo>
                    <a:pt x="674" y="1"/>
                  </a:lnTo>
                  <a:lnTo>
                    <a:pt x="667" y="1"/>
                  </a:lnTo>
                  <a:lnTo>
                    <a:pt x="659" y="2"/>
                  </a:lnTo>
                  <a:lnTo>
                    <a:pt x="652" y="2"/>
                  </a:lnTo>
                  <a:lnTo>
                    <a:pt x="645" y="3"/>
                  </a:lnTo>
                  <a:lnTo>
                    <a:pt x="637" y="3"/>
                  </a:lnTo>
                  <a:lnTo>
                    <a:pt x="630" y="4"/>
                  </a:lnTo>
                  <a:lnTo>
                    <a:pt x="622" y="5"/>
                  </a:lnTo>
                  <a:lnTo>
                    <a:pt x="614" y="6"/>
                  </a:lnTo>
                  <a:lnTo>
                    <a:pt x="607" y="7"/>
                  </a:lnTo>
                  <a:lnTo>
                    <a:pt x="599" y="8"/>
                  </a:lnTo>
                  <a:lnTo>
                    <a:pt x="591" y="9"/>
                  </a:lnTo>
                  <a:lnTo>
                    <a:pt x="583" y="10"/>
                  </a:lnTo>
                  <a:lnTo>
                    <a:pt x="575" y="11"/>
                  </a:lnTo>
                  <a:lnTo>
                    <a:pt x="568" y="12"/>
                  </a:lnTo>
                  <a:lnTo>
                    <a:pt x="560" y="13"/>
                  </a:lnTo>
                  <a:lnTo>
                    <a:pt x="552" y="14"/>
                  </a:lnTo>
                  <a:lnTo>
                    <a:pt x="544" y="16"/>
                  </a:lnTo>
                  <a:lnTo>
                    <a:pt x="536" y="17"/>
                  </a:lnTo>
                  <a:lnTo>
                    <a:pt x="528" y="18"/>
                  </a:lnTo>
                  <a:lnTo>
                    <a:pt x="519" y="20"/>
                  </a:lnTo>
                  <a:lnTo>
                    <a:pt x="511" y="21"/>
                  </a:lnTo>
                  <a:lnTo>
                    <a:pt x="503" y="23"/>
                  </a:lnTo>
                  <a:lnTo>
                    <a:pt x="495" y="21"/>
                  </a:lnTo>
                  <a:lnTo>
                    <a:pt x="487" y="20"/>
                  </a:lnTo>
                  <a:lnTo>
                    <a:pt x="479" y="18"/>
                  </a:lnTo>
                  <a:lnTo>
                    <a:pt x="471" y="17"/>
                  </a:lnTo>
                  <a:lnTo>
                    <a:pt x="463" y="16"/>
                  </a:lnTo>
                  <a:lnTo>
                    <a:pt x="455" y="14"/>
                  </a:lnTo>
                  <a:lnTo>
                    <a:pt x="447" y="13"/>
                  </a:lnTo>
                  <a:lnTo>
                    <a:pt x="439" y="12"/>
                  </a:lnTo>
                  <a:lnTo>
                    <a:pt x="431" y="11"/>
                  </a:lnTo>
                  <a:lnTo>
                    <a:pt x="423" y="10"/>
                  </a:lnTo>
                  <a:lnTo>
                    <a:pt x="415" y="9"/>
                  </a:lnTo>
                  <a:lnTo>
                    <a:pt x="407" y="8"/>
                  </a:lnTo>
                  <a:lnTo>
                    <a:pt x="400" y="7"/>
                  </a:lnTo>
                  <a:lnTo>
                    <a:pt x="392" y="6"/>
                  </a:lnTo>
                  <a:lnTo>
                    <a:pt x="384" y="5"/>
                  </a:lnTo>
                  <a:lnTo>
                    <a:pt x="377" y="4"/>
                  </a:lnTo>
                  <a:lnTo>
                    <a:pt x="369" y="4"/>
                  </a:lnTo>
                  <a:lnTo>
                    <a:pt x="361" y="3"/>
                  </a:lnTo>
                  <a:lnTo>
                    <a:pt x="354" y="2"/>
                  </a:lnTo>
                  <a:lnTo>
                    <a:pt x="346" y="2"/>
                  </a:lnTo>
                  <a:lnTo>
                    <a:pt x="339" y="1"/>
                  </a:lnTo>
                  <a:lnTo>
                    <a:pt x="332" y="1"/>
                  </a:lnTo>
                  <a:lnTo>
                    <a:pt x="324" y="1"/>
                  </a:lnTo>
                  <a:lnTo>
                    <a:pt x="317" y="1"/>
                  </a:lnTo>
                  <a:lnTo>
                    <a:pt x="310" y="0"/>
                  </a:lnTo>
                  <a:lnTo>
                    <a:pt x="303" y="0"/>
                  </a:lnTo>
                  <a:lnTo>
                    <a:pt x="296" y="0"/>
                  </a:lnTo>
                  <a:lnTo>
                    <a:pt x="289" y="1"/>
                  </a:lnTo>
                  <a:lnTo>
                    <a:pt x="282" y="1"/>
                  </a:lnTo>
                  <a:lnTo>
                    <a:pt x="275" y="1"/>
                  </a:lnTo>
                  <a:lnTo>
                    <a:pt x="268" y="1"/>
                  </a:lnTo>
                  <a:lnTo>
                    <a:pt x="261" y="2"/>
                  </a:lnTo>
                  <a:lnTo>
                    <a:pt x="254" y="2"/>
                  </a:lnTo>
                  <a:lnTo>
                    <a:pt x="248" y="3"/>
                  </a:lnTo>
                  <a:lnTo>
                    <a:pt x="241" y="4"/>
                  </a:lnTo>
                  <a:lnTo>
                    <a:pt x="235" y="5"/>
                  </a:lnTo>
                  <a:lnTo>
                    <a:pt x="228" y="6"/>
                  </a:lnTo>
                  <a:lnTo>
                    <a:pt x="222" y="7"/>
                  </a:lnTo>
                  <a:lnTo>
                    <a:pt x="216" y="8"/>
                  </a:lnTo>
                  <a:lnTo>
                    <a:pt x="209" y="9"/>
                  </a:lnTo>
                  <a:lnTo>
                    <a:pt x="203" y="11"/>
                  </a:lnTo>
                  <a:lnTo>
                    <a:pt x="197" y="12"/>
                  </a:lnTo>
                  <a:lnTo>
                    <a:pt x="191" y="14"/>
                  </a:lnTo>
                  <a:lnTo>
                    <a:pt x="185" y="15"/>
                  </a:lnTo>
                  <a:lnTo>
                    <a:pt x="180" y="17"/>
                  </a:lnTo>
                  <a:lnTo>
                    <a:pt x="174" y="19"/>
                  </a:lnTo>
                  <a:lnTo>
                    <a:pt x="168" y="21"/>
                  </a:lnTo>
                  <a:lnTo>
                    <a:pt x="163" y="23"/>
                  </a:lnTo>
                  <a:lnTo>
                    <a:pt x="157" y="26"/>
                  </a:lnTo>
                  <a:lnTo>
                    <a:pt x="152" y="28"/>
                  </a:lnTo>
                  <a:lnTo>
                    <a:pt x="147" y="31"/>
                  </a:lnTo>
                  <a:lnTo>
                    <a:pt x="141" y="34"/>
                  </a:lnTo>
                  <a:lnTo>
                    <a:pt x="135" y="37"/>
                  </a:lnTo>
                  <a:lnTo>
                    <a:pt x="129" y="41"/>
                  </a:lnTo>
                  <a:lnTo>
                    <a:pt x="123" y="44"/>
                  </a:lnTo>
                  <a:lnTo>
                    <a:pt x="118" y="48"/>
                  </a:lnTo>
                  <a:lnTo>
                    <a:pt x="112" y="52"/>
                  </a:lnTo>
                  <a:lnTo>
                    <a:pt x="107" y="56"/>
                  </a:lnTo>
                  <a:lnTo>
                    <a:pt x="102" y="60"/>
                  </a:lnTo>
                  <a:lnTo>
                    <a:pt x="97" y="65"/>
                  </a:lnTo>
                  <a:lnTo>
                    <a:pt x="92" y="69"/>
                  </a:lnTo>
                  <a:lnTo>
                    <a:pt x="87" y="74"/>
                  </a:lnTo>
                  <a:lnTo>
                    <a:pt x="82" y="79"/>
                  </a:lnTo>
                  <a:lnTo>
                    <a:pt x="77" y="84"/>
                  </a:lnTo>
                  <a:lnTo>
                    <a:pt x="73" y="89"/>
                  </a:lnTo>
                  <a:lnTo>
                    <a:pt x="69" y="94"/>
                  </a:lnTo>
                  <a:lnTo>
                    <a:pt x="64" y="99"/>
                  </a:lnTo>
                  <a:lnTo>
                    <a:pt x="60" y="104"/>
                  </a:lnTo>
                  <a:lnTo>
                    <a:pt x="56" y="110"/>
                  </a:lnTo>
                  <a:lnTo>
                    <a:pt x="52" y="114"/>
                  </a:lnTo>
                  <a:lnTo>
                    <a:pt x="49" y="120"/>
                  </a:lnTo>
                  <a:lnTo>
                    <a:pt x="45" y="126"/>
                  </a:lnTo>
                  <a:lnTo>
                    <a:pt x="42" y="132"/>
                  </a:lnTo>
                  <a:lnTo>
                    <a:pt x="38" y="138"/>
                  </a:lnTo>
                  <a:lnTo>
                    <a:pt x="35" y="144"/>
                  </a:lnTo>
                  <a:lnTo>
                    <a:pt x="32" y="150"/>
                  </a:lnTo>
                  <a:lnTo>
                    <a:pt x="29" y="156"/>
                  </a:lnTo>
                  <a:lnTo>
                    <a:pt x="26" y="162"/>
                  </a:lnTo>
                  <a:lnTo>
                    <a:pt x="24" y="169"/>
                  </a:lnTo>
                  <a:lnTo>
                    <a:pt x="21" y="175"/>
                  </a:lnTo>
                  <a:lnTo>
                    <a:pt x="19" y="182"/>
                  </a:lnTo>
                  <a:lnTo>
                    <a:pt x="17" y="188"/>
                  </a:lnTo>
                  <a:lnTo>
                    <a:pt x="15" y="195"/>
                  </a:lnTo>
                  <a:lnTo>
                    <a:pt x="13" y="202"/>
                  </a:lnTo>
                  <a:lnTo>
                    <a:pt x="11" y="209"/>
                  </a:lnTo>
                  <a:lnTo>
                    <a:pt x="9" y="216"/>
                  </a:lnTo>
                  <a:lnTo>
                    <a:pt x="8" y="222"/>
                  </a:lnTo>
                  <a:lnTo>
                    <a:pt x="6" y="229"/>
                  </a:lnTo>
                  <a:lnTo>
                    <a:pt x="5" y="236"/>
                  </a:lnTo>
                  <a:lnTo>
                    <a:pt x="4" y="244"/>
                  </a:lnTo>
                  <a:lnTo>
                    <a:pt x="3" y="251"/>
                  </a:lnTo>
                  <a:lnTo>
                    <a:pt x="2" y="258"/>
                  </a:lnTo>
                  <a:lnTo>
                    <a:pt x="1" y="265"/>
                  </a:lnTo>
                  <a:lnTo>
                    <a:pt x="1" y="272"/>
                  </a:lnTo>
                  <a:lnTo>
                    <a:pt x="1" y="280"/>
                  </a:lnTo>
                  <a:lnTo>
                    <a:pt x="0" y="287"/>
                  </a:lnTo>
                  <a:lnTo>
                    <a:pt x="0" y="294"/>
                  </a:lnTo>
                  <a:lnTo>
                    <a:pt x="0" y="301"/>
                  </a:lnTo>
                  <a:lnTo>
                    <a:pt x="0" y="308"/>
                  </a:lnTo>
                  <a:lnTo>
                    <a:pt x="1" y="315"/>
                  </a:lnTo>
                  <a:lnTo>
                    <a:pt x="1" y="322"/>
                  </a:lnTo>
                  <a:lnTo>
                    <a:pt x="2" y="329"/>
                  </a:lnTo>
                  <a:lnTo>
                    <a:pt x="3" y="336"/>
                  </a:lnTo>
                  <a:lnTo>
                    <a:pt x="4" y="343"/>
                  </a:lnTo>
                  <a:lnTo>
                    <a:pt x="5" y="350"/>
                  </a:lnTo>
                  <a:lnTo>
                    <a:pt x="6" y="357"/>
                  </a:lnTo>
                  <a:lnTo>
                    <a:pt x="7" y="363"/>
                  </a:lnTo>
                  <a:lnTo>
                    <a:pt x="9" y="370"/>
                  </a:lnTo>
                  <a:lnTo>
                    <a:pt x="10" y="377"/>
                  </a:lnTo>
                  <a:lnTo>
                    <a:pt x="12" y="384"/>
                  </a:lnTo>
                  <a:lnTo>
                    <a:pt x="14" y="390"/>
                  </a:lnTo>
                  <a:lnTo>
                    <a:pt x="16" y="397"/>
                  </a:lnTo>
                  <a:lnTo>
                    <a:pt x="18" y="404"/>
                  </a:lnTo>
                  <a:lnTo>
                    <a:pt x="20" y="410"/>
                  </a:lnTo>
                  <a:lnTo>
                    <a:pt x="22" y="417"/>
                  </a:lnTo>
                  <a:lnTo>
                    <a:pt x="25" y="423"/>
                  </a:lnTo>
                  <a:lnTo>
                    <a:pt x="27" y="429"/>
                  </a:lnTo>
                  <a:lnTo>
                    <a:pt x="30" y="436"/>
                  </a:lnTo>
                  <a:lnTo>
                    <a:pt x="33" y="442"/>
                  </a:lnTo>
                  <a:lnTo>
                    <a:pt x="36" y="448"/>
                  </a:lnTo>
                  <a:lnTo>
                    <a:pt x="39" y="455"/>
                  </a:lnTo>
                  <a:lnTo>
                    <a:pt x="42" y="461"/>
                  </a:lnTo>
                  <a:lnTo>
                    <a:pt x="45" y="467"/>
                  </a:lnTo>
                  <a:lnTo>
                    <a:pt x="49" y="473"/>
                  </a:lnTo>
                  <a:lnTo>
                    <a:pt x="52" y="479"/>
                  </a:lnTo>
                  <a:lnTo>
                    <a:pt x="56" y="485"/>
                  </a:lnTo>
                  <a:lnTo>
                    <a:pt x="60" y="491"/>
                  </a:lnTo>
                  <a:lnTo>
                    <a:pt x="64" y="497"/>
                  </a:lnTo>
                  <a:lnTo>
                    <a:pt x="68" y="503"/>
                  </a:lnTo>
                  <a:lnTo>
                    <a:pt x="72" y="508"/>
                  </a:lnTo>
                  <a:lnTo>
                    <a:pt x="76" y="514"/>
                  </a:lnTo>
                  <a:lnTo>
                    <a:pt x="80" y="520"/>
                  </a:lnTo>
                  <a:lnTo>
                    <a:pt x="85" y="525"/>
                  </a:lnTo>
                  <a:lnTo>
                    <a:pt x="89" y="531"/>
                  </a:lnTo>
                  <a:lnTo>
                    <a:pt x="94" y="536"/>
                  </a:lnTo>
                  <a:lnTo>
                    <a:pt x="99" y="542"/>
                  </a:lnTo>
                  <a:lnTo>
                    <a:pt x="104" y="547"/>
                  </a:lnTo>
                  <a:lnTo>
                    <a:pt x="109" y="552"/>
                  </a:lnTo>
                  <a:lnTo>
                    <a:pt x="114" y="557"/>
                  </a:lnTo>
                  <a:lnTo>
                    <a:pt x="119" y="563"/>
                  </a:lnTo>
                  <a:lnTo>
                    <a:pt x="124" y="568"/>
                  </a:lnTo>
                  <a:lnTo>
                    <a:pt x="129" y="573"/>
                  </a:lnTo>
                  <a:lnTo>
                    <a:pt x="135" y="577"/>
                  </a:lnTo>
                  <a:lnTo>
                    <a:pt x="140" y="582"/>
                  </a:lnTo>
                  <a:lnTo>
                    <a:pt x="146" y="587"/>
                  </a:lnTo>
                  <a:lnTo>
                    <a:pt x="151" y="591"/>
                  </a:lnTo>
                  <a:lnTo>
                    <a:pt x="156" y="595"/>
                  </a:lnTo>
                  <a:lnTo>
                    <a:pt x="162" y="599"/>
                  </a:lnTo>
                  <a:lnTo>
                    <a:pt x="167" y="603"/>
                  </a:lnTo>
                  <a:lnTo>
                    <a:pt x="172" y="607"/>
                  </a:lnTo>
                  <a:lnTo>
                    <a:pt x="178" y="611"/>
                  </a:lnTo>
                  <a:lnTo>
                    <a:pt x="183" y="615"/>
                  </a:lnTo>
                  <a:lnTo>
                    <a:pt x="189" y="619"/>
                  </a:lnTo>
                  <a:lnTo>
                    <a:pt x="195" y="622"/>
                  </a:lnTo>
                  <a:lnTo>
                    <a:pt x="200" y="626"/>
                  </a:lnTo>
                  <a:lnTo>
                    <a:pt x="206" y="629"/>
                  </a:lnTo>
                  <a:lnTo>
                    <a:pt x="212" y="633"/>
                  </a:lnTo>
                  <a:lnTo>
                    <a:pt x="218" y="636"/>
                  </a:lnTo>
                  <a:lnTo>
                    <a:pt x="224" y="639"/>
                  </a:lnTo>
                  <a:lnTo>
                    <a:pt x="230" y="642"/>
                  </a:lnTo>
                  <a:lnTo>
                    <a:pt x="236" y="646"/>
                  </a:lnTo>
                  <a:lnTo>
                    <a:pt x="242" y="649"/>
                  </a:lnTo>
                  <a:lnTo>
                    <a:pt x="249" y="652"/>
                  </a:lnTo>
                  <a:lnTo>
                    <a:pt x="255" y="654"/>
                  </a:lnTo>
                  <a:lnTo>
                    <a:pt x="261" y="657"/>
                  </a:lnTo>
                  <a:lnTo>
                    <a:pt x="268" y="660"/>
                  </a:lnTo>
                  <a:lnTo>
                    <a:pt x="274" y="662"/>
                  </a:lnTo>
                  <a:lnTo>
                    <a:pt x="281" y="665"/>
                  </a:lnTo>
                  <a:lnTo>
                    <a:pt x="287" y="667"/>
                  </a:lnTo>
                  <a:lnTo>
                    <a:pt x="294" y="670"/>
                  </a:lnTo>
                  <a:lnTo>
                    <a:pt x="301" y="672"/>
                  </a:lnTo>
                  <a:lnTo>
                    <a:pt x="308" y="674"/>
                  </a:lnTo>
                  <a:lnTo>
                    <a:pt x="314" y="677"/>
                  </a:lnTo>
                  <a:lnTo>
                    <a:pt x="321" y="679"/>
                  </a:lnTo>
                  <a:lnTo>
                    <a:pt x="328" y="681"/>
                  </a:lnTo>
                  <a:lnTo>
                    <a:pt x="335" y="683"/>
                  </a:lnTo>
                  <a:lnTo>
                    <a:pt x="342" y="684"/>
                  </a:lnTo>
                  <a:lnTo>
                    <a:pt x="349" y="686"/>
                  </a:lnTo>
                  <a:lnTo>
                    <a:pt x="356" y="688"/>
                  </a:lnTo>
                  <a:lnTo>
                    <a:pt x="363" y="689"/>
                  </a:lnTo>
                  <a:lnTo>
                    <a:pt x="371" y="691"/>
                  </a:lnTo>
                  <a:lnTo>
                    <a:pt x="378" y="692"/>
                  </a:lnTo>
                  <a:lnTo>
                    <a:pt x="385" y="694"/>
                  </a:lnTo>
                  <a:lnTo>
                    <a:pt x="392" y="695"/>
                  </a:lnTo>
                  <a:lnTo>
                    <a:pt x="400" y="696"/>
                  </a:lnTo>
                  <a:lnTo>
                    <a:pt x="407" y="697"/>
                  </a:lnTo>
                  <a:lnTo>
                    <a:pt x="414" y="698"/>
                  </a:lnTo>
                  <a:lnTo>
                    <a:pt x="422" y="699"/>
                  </a:lnTo>
                  <a:lnTo>
                    <a:pt x="429" y="700"/>
                  </a:lnTo>
                  <a:lnTo>
                    <a:pt x="437" y="701"/>
                  </a:lnTo>
                  <a:lnTo>
                    <a:pt x="444" y="701"/>
                  </a:lnTo>
                  <a:lnTo>
                    <a:pt x="452" y="702"/>
                  </a:lnTo>
                  <a:lnTo>
                    <a:pt x="460" y="702"/>
                  </a:lnTo>
                  <a:lnTo>
                    <a:pt x="467" y="703"/>
                  </a:lnTo>
                  <a:lnTo>
                    <a:pt x="475" y="703"/>
                  </a:lnTo>
                  <a:lnTo>
                    <a:pt x="483" y="703"/>
                  </a:lnTo>
                  <a:lnTo>
                    <a:pt x="490" y="703"/>
                  </a:lnTo>
                  <a:lnTo>
                    <a:pt x="498" y="70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00" name="Freeform 271"/>
            <p:cNvSpPr>
              <a:spLocks/>
            </p:cNvSpPr>
            <p:nvPr/>
          </p:nvSpPr>
          <p:spPr bwMode="auto">
            <a:xfrm>
              <a:off x="6135688" y="3305175"/>
              <a:ext cx="1417637" cy="1000125"/>
            </a:xfrm>
            <a:custGeom>
              <a:avLst/>
              <a:gdLst>
                <a:gd name="T0" fmla="*/ 2147483647 w 893"/>
                <a:gd name="T1" fmla="*/ 2147483647 h 630"/>
                <a:gd name="T2" fmla="*/ 2147483647 w 893"/>
                <a:gd name="T3" fmla="*/ 2147483647 h 630"/>
                <a:gd name="T4" fmla="*/ 2147483647 w 893"/>
                <a:gd name="T5" fmla="*/ 2147483647 h 630"/>
                <a:gd name="T6" fmla="*/ 2147483647 w 893"/>
                <a:gd name="T7" fmla="*/ 2147483647 h 630"/>
                <a:gd name="T8" fmla="*/ 2147483647 w 893"/>
                <a:gd name="T9" fmla="*/ 2147483647 h 630"/>
                <a:gd name="T10" fmla="*/ 2147483647 w 893"/>
                <a:gd name="T11" fmla="*/ 2147483647 h 630"/>
                <a:gd name="T12" fmla="*/ 2147483647 w 893"/>
                <a:gd name="T13" fmla="*/ 2147483647 h 630"/>
                <a:gd name="T14" fmla="*/ 2147483647 w 893"/>
                <a:gd name="T15" fmla="*/ 2147483647 h 630"/>
                <a:gd name="T16" fmla="*/ 2147483647 w 893"/>
                <a:gd name="T17" fmla="*/ 2147483647 h 630"/>
                <a:gd name="T18" fmla="*/ 2147483647 w 893"/>
                <a:gd name="T19" fmla="*/ 2147483647 h 630"/>
                <a:gd name="T20" fmla="*/ 2147483647 w 893"/>
                <a:gd name="T21" fmla="*/ 2147483647 h 630"/>
                <a:gd name="T22" fmla="*/ 2147483647 w 893"/>
                <a:gd name="T23" fmla="*/ 2147483647 h 630"/>
                <a:gd name="T24" fmla="*/ 2147483647 w 893"/>
                <a:gd name="T25" fmla="*/ 2147483647 h 630"/>
                <a:gd name="T26" fmla="*/ 2147483647 w 893"/>
                <a:gd name="T27" fmla="*/ 2147483647 h 630"/>
                <a:gd name="T28" fmla="*/ 2147483647 w 893"/>
                <a:gd name="T29" fmla="*/ 2147483647 h 630"/>
                <a:gd name="T30" fmla="*/ 2147483647 w 893"/>
                <a:gd name="T31" fmla="*/ 2147483647 h 630"/>
                <a:gd name="T32" fmla="*/ 2147483647 w 893"/>
                <a:gd name="T33" fmla="*/ 2147483647 h 630"/>
                <a:gd name="T34" fmla="*/ 2147483647 w 893"/>
                <a:gd name="T35" fmla="*/ 2147483647 h 630"/>
                <a:gd name="T36" fmla="*/ 2147483647 w 893"/>
                <a:gd name="T37" fmla="*/ 2147483647 h 630"/>
                <a:gd name="T38" fmla="*/ 2147483647 w 893"/>
                <a:gd name="T39" fmla="*/ 2147483647 h 630"/>
                <a:gd name="T40" fmla="*/ 2147483647 w 893"/>
                <a:gd name="T41" fmla="*/ 2147483647 h 630"/>
                <a:gd name="T42" fmla="*/ 2147483647 w 893"/>
                <a:gd name="T43" fmla="*/ 2147483647 h 630"/>
                <a:gd name="T44" fmla="*/ 2147483647 w 893"/>
                <a:gd name="T45" fmla="*/ 2147483647 h 630"/>
                <a:gd name="T46" fmla="*/ 2147483647 w 893"/>
                <a:gd name="T47" fmla="*/ 2147483647 h 630"/>
                <a:gd name="T48" fmla="*/ 2147483647 w 893"/>
                <a:gd name="T49" fmla="*/ 2147483647 h 630"/>
                <a:gd name="T50" fmla="*/ 2147483647 w 893"/>
                <a:gd name="T51" fmla="*/ 0 h 630"/>
                <a:gd name="T52" fmla="*/ 2147483647 w 893"/>
                <a:gd name="T53" fmla="*/ 2147483647 h 630"/>
                <a:gd name="T54" fmla="*/ 2147483647 w 893"/>
                <a:gd name="T55" fmla="*/ 2147483647 h 630"/>
                <a:gd name="T56" fmla="*/ 2147483647 w 893"/>
                <a:gd name="T57" fmla="*/ 2147483647 h 630"/>
                <a:gd name="T58" fmla="*/ 2147483647 w 893"/>
                <a:gd name="T59" fmla="*/ 2147483647 h 630"/>
                <a:gd name="T60" fmla="*/ 2147483647 w 893"/>
                <a:gd name="T61" fmla="*/ 2147483647 h 630"/>
                <a:gd name="T62" fmla="*/ 2147483647 w 893"/>
                <a:gd name="T63" fmla="*/ 2147483647 h 630"/>
                <a:gd name="T64" fmla="*/ 2147483647 w 893"/>
                <a:gd name="T65" fmla="*/ 2147483647 h 630"/>
                <a:gd name="T66" fmla="*/ 2147483647 w 893"/>
                <a:gd name="T67" fmla="*/ 0 h 630"/>
                <a:gd name="T68" fmla="*/ 2147483647 w 893"/>
                <a:gd name="T69" fmla="*/ 2147483647 h 630"/>
                <a:gd name="T70" fmla="*/ 2147483647 w 893"/>
                <a:gd name="T71" fmla="*/ 2147483647 h 630"/>
                <a:gd name="T72" fmla="*/ 2147483647 w 893"/>
                <a:gd name="T73" fmla="*/ 2147483647 h 630"/>
                <a:gd name="T74" fmla="*/ 2147483647 w 893"/>
                <a:gd name="T75" fmla="*/ 2147483647 h 630"/>
                <a:gd name="T76" fmla="*/ 2147483647 w 893"/>
                <a:gd name="T77" fmla="*/ 2147483647 h 630"/>
                <a:gd name="T78" fmla="*/ 2147483647 w 893"/>
                <a:gd name="T79" fmla="*/ 2147483647 h 630"/>
                <a:gd name="T80" fmla="*/ 2147483647 w 893"/>
                <a:gd name="T81" fmla="*/ 2147483647 h 630"/>
                <a:gd name="T82" fmla="*/ 2147483647 w 893"/>
                <a:gd name="T83" fmla="*/ 2147483647 h 630"/>
                <a:gd name="T84" fmla="*/ 2147483647 w 893"/>
                <a:gd name="T85" fmla="*/ 2147483647 h 630"/>
                <a:gd name="T86" fmla="*/ 2147483647 w 893"/>
                <a:gd name="T87" fmla="*/ 2147483647 h 630"/>
                <a:gd name="T88" fmla="*/ 0 w 893"/>
                <a:gd name="T89" fmla="*/ 2147483647 h 630"/>
                <a:gd name="T90" fmla="*/ 2147483647 w 893"/>
                <a:gd name="T91" fmla="*/ 2147483647 h 630"/>
                <a:gd name="T92" fmla="*/ 2147483647 w 893"/>
                <a:gd name="T93" fmla="*/ 2147483647 h 630"/>
                <a:gd name="T94" fmla="*/ 2147483647 w 893"/>
                <a:gd name="T95" fmla="*/ 2147483647 h 630"/>
                <a:gd name="T96" fmla="*/ 2147483647 w 893"/>
                <a:gd name="T97" fmla="*/ 2147483647 h 630"/>
                <a:gd name="T98" fmla="*/ 2147483647 w 893"/>
                <a:gd name="T99" fmla="*/ 2147483647 h 630"/>
                <a:gd name="T100" fmla="*/ 2147483647 w 893"/>
                <a:gd name="T101" fmla="*/ 2147483647 h 630"/>
                <a:gd name="T102" fmla="*/ 2147483647 w 893"/>
                <a:gd name="T103" fmla="*/ 2147483647 h 630"/>
                <a:gd name="T104" fmla="*/ 2147483647 w 893"/>
                <a:gd name="T105" fmla="*/ 2147483647 h 630"/>
                <a:gd name="T106" fmla="*/ 2147483647 w 893"/>
                <a:gd name="T107" fmla="*/ 2147483647 h 630"/>
                <a:gd name="T108" fmla="*/ 2147483647 w 893"/>
                <a:gd name="T109" fmla="*/ 2147483647 h 630"/>
                <a:gd name="T110" fmla="*/ 2147483647 w 893"/>
                <a:gd name="T111" fmla="*/ 2147483647 h 630"/>
                <a:gd name="T112" fmla="*/ 2147483647 w 893"/>
                <a:gd name="T113" fmla="*/ 2147483647 h 630"/>
                <a:gd name="T114" fmla="*/ 2147483647 w 893"/>
                <a:gd name="T115" fmla="*/ 2147483647 h 630"/>
                <a:gd name="T116" fmla="*/ 2147483647 w 893"/>
                <a:gd name="T117" fmla="*/ 2147483647 h 630"/>
                <a:gd name="T118" fmla="*/ 2147483647 w 893"/>
                <a:gd name="T119" fmla="*/ 2147483647 h 6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3"/>
                <a:gd name="T181" fmla="*/ 0 h 630"/>
                <a:gd name="T182" fmla="*/ 893 w 893"/>
                <a:gd name="T183" fmla="*/ 630 h 6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3" h="630">
                  <a:moveTo>
                    <a:pt x="446" y="629"/>
                  </a:moveTo>
                  <a:lnTo>
                    <a:pt x="454" y="629"/>
                  </a:lnTo>
                  <a:lnTo>
                    <a:pt x="462" y="629"/>
                  </a:lnTo>
                  <a:lnTo>
                    <a:pt x="469" y="629"/>
                  </a:lnTo>
                  <a:lnTo>
                    <a:pt x="477" y="629"/>
                  </a:lnTo>
                  <a:lnTo>
                    <a:pt x="484" y="628"/>
                  </a:lnTo>
                  <a:lnTo>
                    <a:pt x="492" y="628"/>
                  </a:lnTo>
                  <a:lnTo>
                    <a:pt x="499" y="627"/>
                  </a:lnTo>
                  <a:lnTo>
                    <a:pt x="507" y="626"/>
                  </a:lnTo>
                  <a:lnTo>
                    <a:pt x="514" y="626"/>
                  </a:lnTo>
                  <a:lnTo>
                    <a:pt x="522" y="625"/>
                  </a:lnTo>
                  <a:lnTo>
                    <a:pt x="529" y="624"/>
                  </a:lnTo>
                  <a:lnTo>
                    <a:pt x="536" y="623"/>
                  </a:lnTo>
                  <a:lnTo>
                    <a:pt x="543" y="621"/>
                  </a:lnTo>
                  <a:lnTo>
                    <a:pt x="551" y="620"/>
                  </a:lnTo>
                  <a:lnTo>
                    <a:pt x="558" y="619"/>
                  </a:lnTo>
                  <a:lnTo>
                    <a:pt x="565" y="617"/>
                  </a:lnTo>
                  <a:lnTo>
                    <a:pt x="572" y="616"/>
                  </a:lnTo>
                  <a:lnTo>
                    <a:pt x="579" y="614"/>
                  </a:lnTo>
                  <a:lnTo>
                    <a:pt x="586" y="612"/>
                  </a:lnTo>
                  <a:lnTo>
                    <a:pt x="593" y="611"/>
                  </a:lnTo>
                  <a:lnTo>
                    <a:pt x="600" y="609"/>
                  </a:lnTo>
                  <a:lnTo>
                    <a:pt x="606" y="607"/>
                  </a:lnTo>
                  <a:lnTo>
                    <a:pt x="613" y="605"/>
                  </a:lnTo>
                  <a:lnTo>
                    <a:pt x="620" y="603"/>
                  </a:lnTo>
                  <a:lnTo>
                    <a:pt x="627" y="600"/>
                  </a:lnTo>
                  <a:lnTo>
                    <a:pt x="633" y="598"/>
                  </a:lnTo>
                  <a:lnTo>
                    <a:pt x="640" y="596"/>
                  </a:lnTo>
                  <a:lnTo>
                    <a:pt x="646" y="593"/>
                  </a:lnTo>
                  <a:lnTo>
                    <a:pt x="652" y="590"/>
                  </a:lnTo>
                  <a:lnTo>
                    <a:pt x="659" y="588"/>
                  </a:lnTo>
                  <a:lnTo>
                    <a:pt x="665" y="585"/>
                  </a:lnTo>
                  <a:lnTo>
                    <a:pt x="671" y="582"/>
                  </a:lnTo>
                  <a:lnTo>
                    <a:pt x="677" y="579"/>
                  </a:lnTo>
                  <a:lnTo>
                    <a:pt x="684" y="576"/>
                  </a:lnTo>
                  <a:lnTo>
                    <a:pt x="690" y="573"/>
                  </a:lnTo>
                  <a:lnTo>
                    <a:pt x="695" y="570"/>
                  </a:lnTo>
                  <a:lnTo>
                    <a:pt x="701" y="567"/>
                  </a:lnTo>
                  <a:lnTo>
                    <a:pt x="707" y="563"/>
                  </a:lnTo>
                  <a:lnTo>
                    <a:pt x="713" y="560"/>
                  </a:lnTo>
                  <a:lnTo>
                    <a:pt x="719" y="556"/>
                  </a:lnTo>
                  <a:lnTo>
                    <a:pt x="724" y="553"/>
                  </a:lnTo>
                  <a:lnTo>
                    <a:pt x="730" y="549"/>
                  </a:lnTo>
                  <a:lnTo>
                    <a:pt x="735" y="545"/>
                  </a:lnTo>
                  <a:lnTo>
                    <a:pt x="740" y="541"/>
                  </a:lnTo>
                  <a:lnTo>
                    <a:pt x="746" y="537"/>
                  </a:lnTo>
                  <a:lnTo>
                    <a:pt x="751" y="533"/>
                  </a:lnTo>
                  <a:lnTo>
                    <a:pt x="756" y="529"/>
                  </a:lnTo>
                  <a:lnTo>
                    <a:pt x="761" y="525"/>
                  </a:lnTo>
                  <a:lnTo>
                    <a:pt x="767" y="520"/>
                  </a:lnTo>
                  <a:lnTo>
                    <a:pt x="772" y="516"/>
                  </a:lnTo>
                  <a:lnTo>
                    <a:pt x="778" y="511"/>
                  </a:lnTo>
                  <a:lnTo>
                    <a:pt x="783" y="506"/>
                  </a:lnTo>
                  <a:lnTo>
                    <a:pt x="788" y="501"/>
                  </a:lnTo>
                  <a:lnTo>
                    <a:pt x="793" y="495"/>
                  </a:lnTo>
                  <a:lnTo>
                    <a:pt x="798" y="490"/>
                  </a:lnTo>
                  <a:lnTo>
                    <a:pt x="803" y="485"/>
                  </a:lnTo>
                  <a:lnTo>
                    <a:pt x="808" y="479"/>
                  </a:lnTo>
                  <a:lnTo>
                    <a:pt x="813" y="474"/>
                  </a:lnTo>
                  <a:lnTo>
                    <a:pt x="817" y="468"/>
                  </a:lnTo>
                  <a:lnTo>
                    <a:pt x="822" y="463"/>
                  </a:lnTo>
                  <a:lnTo>
                    <a:pt x="826" y="457"/>
                  </a:lnTo>
                  <a:lnTo>
                    <a:pt x="830" y="451"/>
                  </a:lnTo>
                  <a:lnTo>
                    <a:pt x="834" y="446"/>
                  </a:lnTo>
                  <a:lnTo>
                    <a:pt x="838" y="440"/>
                  </a:lnTo>
                  <a:lnTo>
                    <a:pt x="842" y="434"/>
                  </a:lnTo>
                  <a:lnTo>
                    <a:pt x="845" y="428"/>
                  </a:lnTo>
                  <a:lnTo>
                    <a:pt x="849" y="422"/>
                  </a:lnTo>
                  <a:lnTo>
                    <a:pt x="852" y="416"/>
                  </a:lnTo>
                  <a:lnTo>
                    <a:pt x="856" y="410"/>
                  </a:lnTo>
                  <a:lnTo>
                    <a:pt x="859" y="403"/>
                  </a:lnTo>
                  <a:lnTo>
                    <a:pt x="862" y="397"/>
                  </a:lnTo>
                  <a:lnTo>
                    <a:pt x="865" y="391"/>
                  </a:lnTo>
                  <a:lnTo>
                    <a:pt x="867" y="385"/>
                  </a:lnTo>
                  <a:lnTo>
                    <a:pt x="870" y="378"/>
                  </a:lnTo>
                  <a:lnTo>
                    <a:pt x="873" y="372"/>
                  </a:lnTo>
                  <a:lnTo>
                    <a:pt x="875" y="365"/>
                  </a:lnTo>
                  <a:lnTo>
                    <a:pt x="877" y="359"/>
                  </a:lnTo>
                  <a:lnTo>
                    <a:pt x="879" y="352"/>
                  </a:lnTo>
                  <a:lnTo>
                    <a:pt x="881" y="345"/>
                  </a:lnTo>
                  <a:lnTo>
                    <a:pt x="883" y="339"/>
                  </a:lnTo>
                  <a:lnTo>
                    <a:pt x="884" y="332"/>
                  </a:lnTo>
                  <a:lnTo>
                    <a:pt x="886" y="325"/>
                  </a:lnTo>
                  <a:lnTo>
                    <a:pt x="887" y="318"/>
                  </a:lnTo>
                  <a:lnTo>
                    <a:pt x="888" y="312"/>
                  </a:lnTo>
                  <a:lnTo>
                    <a:pt x="889" y="305"/>
                  </a:lnTo>
                  <a:lnTo>
                    <a:pt x="890" y="298"/>
                  </a:lnTo>
                  <a:lnTo>
                    <a:pt x="891" y="291"/>
                  </a:lnTo>
                  <a:lnTo>
                    <a:pt x="891" y="284"/>
                  </a:lnTo>
                  <a:lnTo>
                    <a:pt x="892" y="277"/>
                  </a:lnTo>
                  <a:lnTo>
                    <a:pt x="892" y="270"/>
                  </a:lnTo>
                  <a:lnTo>
                    <a:pt x="892" y="263"/>
                  </a:lnTo>
                  <a:lnTo>
                    <a:pt x="892" y="256"/>
                  </a:lnTo>
                  <a:lnTo>
                    <a:pt x="892" y="248"/>
                  </a:lnTo>
                  <a:lnTo>
                    <a:pt x="891" y="241"/>
                  </a:lnTo>
                  <a:lnTo>
                    <a:pt x="891" y="234"/>
                  </a:lnTo>
                  <a:lnTo>
                    <a:pt x="890" y="227"/>
                  </a:lnTo>
                  <a:lnTo>
                    <a:pt x="889" y="219"/>
                  </a:lnTo>
                  <a:lnTo>
                    <a:pt x="888" y="212"/>
                  </a:lnTo>
                  <a:lnTo>
                    <a:pt x="887" y="205"/>
                  </a:lnTo>
                  <a:lnTo>
                    <a:pt x="885" y="198"/>
                  </a:lnTo>
                  <a:lnTo>
                    <a:pt x="884" y="191"/>
                  </a:lnTo>
                  <a:lnTo>
                    <a:pt x="882" y="184"/>
                  </a:lnTo>
                  <a:lnTo>
                    <a:pt x="880" y="178"/>
                  </a:lnTo>
                  <a:lnTo>
                    <a:pt x="878" y="171"/>
                  </a:lnTo>
                  <a:lnTo>
                    <a:pt x="876" y="164"/>
                  </a:lnTo>
                  <a:lnTo>
                    <a:pt x="874" y="158"/>
                  </a:lnTo>
                  <a:lnTo>
                    <a:pt x="871" y="151"/>
                  </a:lnTo>
                  <a:lnTo>
                    <a:pt x="869" y="145"/>
                  </a:lnTo>
                  <a:lnTo>
                    <a:pt x="866" y="138"/>
                  </a:lnTo>
                  <a:lnTo>
                    <a:pt x="863" y="132"/>
                  </a:lnTo>
                  <a:lnTo>
                    <a:pt x="860" y="126"/>
                  </a:lnTo>
                  <a:lnTo>
                    <a:pt x="856" y="120"/>
                  </a:lnTo>
                  <a:lnTo>
                    <a:pt x="853" y="114"/>
                  </a:lnTo>
                  <a:lnTo>
                    <a:pt x="849" y="108"/>
                  </a:lnTo>
                  <a:lnTo>
                    <a:pt x="846" y="102"/>
                  </a:lnTo>
                  <a:lnTo>
                    <a:pt x="842" y="97"/>
                  </a:lnTo>
                  <a:lnTo>
                    <a:pt x="838" y="91"/>
                  </a:lnTo>
                  <a:lnTo>
                    <a:pt x="834" y="86"/>
                  </a:lnTo>
                  <a:lnTo>
                    <a:pt x="830" y="81"/>
                  </a:lnTo>
                  <a:lnTo>
                    <a:pt x="825" y="77"/>
                  </a:lnTo>
                  <a:lnTo>
                    <a:pt x="821" y="72"/>
                  </a:lnTo>
                  <a:lnTo>
                    <a:pt x="816" y="67"/>
                  </a:lnTo>
                  <a:lnTo>
                    <a:pt x="811" y="62"/>
                  </a:lnTo>
                  <a:lnTo>
                    <a:pt x="806" y="58"/>
                  </a:lnTo>
                  <a:lnTo>
                    <a:pt x="801" y="53"/>
                  </a:lnTo>
                  <a:lnTo>
                    <a:pt x="796" y="49"/>
                  </a:lnTo>
                  <a:lnTo>
                    <a:pt x="791" y="45"/>
                  </a:lnTo>
                  <a:lnTo>
                    <a:pt x="785" y="41"/>
                  </a:lnTo>
                  <a:lnTo>
                    <a:pt x="780" y="37"/>
                  </a:lnTo>
                  <a:lnTo>
                    <a:pt x="774" y="34"/>
                  </a:lnTo>
                  <a:lnTo>
                    <a:pt x="768" y="30"/>
                  </a:lnTo>
                  <a:lnTo>
                    <a:pt x="762" y="27"/>
                  </a:lnTo>
                  <a:lnTo>
                    <a:pt x="757" y="24"/>
                  </a:lnTo>
                  <a:lnTo>
                    <a:pt x="751" y="22"/>
                  </a:lnTo>
                  <a:lnTo>
                    <a:pt x="746" y="19"/>
                  </a:lnTo>
                  <a:lnTo>
                    <a:pt x="740" y="17"/>
                  </a:lnTo>
                  <a:lnTo>
                    <a:pt x="734" y="15"/>
                  </a:lnTo>
                  <a:lnTo>
                    <a:pt x="729" y="13"/>
                  </a:lnTo>
                  <a:lnTo>
                    <a:pt x="723" y="11"/>
                  </a:lnTo>
                  <a:lnTo>
                    <a:pt x="717" y="10"/>
                  </a:lnTo>
                  <a:lnTo>
                    <a:pt x="710" y="8"/>
                  </a:lnTo>
                  <a:lnTo>
                    <a:pt x="704" y="7"/>
                  </a:lnTo>
                  <a:lnTo>
                    <a:pt x="698" y="6"/>
                  </a:lnTo>
                  <a:lnTo>
                    <a:pt x="691" y="5"/>
                  </a:lnTo>
                  <a:lnTo>
                    <a:pt x="685" y="4"/>
                  </a:lnTo>
                  <a:lnTo>
                    <a:pt x="678" y="3"/>
                  </a:lnTo>
                  <a:lnTo>
                    <a:pt x="672" y="2"/>
                  </a:lnTo>
                  <a:lnTo>
                    <a:pt x="665" y="1"/>
                  </a:lnTo>
                  <a:lnTo>
                    <a:pt x="658" y="1"/>
                  </a:lnTo>
                  <a:lnTo>
                    <a:pt x="651" y="0"/>
                  </a:lnTo>
                  <a:lnTo>
                    <a:pt x="644" y="0"/>
                  </a:lnTo>
                  <a:lnTo>
                    <a:pt x="637" y="0"/>
                  </a:lnTo>
                  <a:lnTo>
                    <a:pt x="630" y="0"/>
                  </a:lnTo>
                  <a:lnTo>
                    <a:pt x="623" y="0"/>
                  </a:lnTo>
                  <a:lnTo>
                    <a:pt x="616" y="0"/>
                  </a:lnTo>
                  <a:lnTo>
                    <a:pt x="608" y="0"/>
                  </a:lnTo>
                  <a:lnTo>
                    <a:pt x="601" y="0"/>
                  </a:lnTo>
                  <a:lnTo>
                    <a:pt x="594" y="1"/>
                  </a:lnTo>
                  <a:lnTo>
                    <a:pt x="586" y="1"/>
                  </a:lnTo>
                  <a:lnTo>
                    <a:pt x="579" y="2"/>
                  </a:lnTo>
                  <a:lnTo>
                    <a:pt x="571" y="2"/>
                  </a:lnTo>
                  <a:lnTo>
                    <a:pt x="563" y="3"/>
                  </a:lnTo>
                  <a:lnTo>
                    <a:pt x="556" y="4"/>
                  </a:lnTo>
                  <a:lnTo>
                    <a:pt x="548" y="5"/>
                  </a:lnTo>
                  <a:lnTo>
                    <a:pt x="540" y="6"/>
                  </a:lnTo>
                  <a:lnTo>
                    <a:pt x="532" y="7"/>
                  </a:lnTo>
                  <a:lnTo>
                    <a:pt x="524" y="8"/>
                  </a:lnTo>
                  <a:lnTo>
                    <a:pt x="516" y="9"/>
                  </a:lnTo>
                  <a:lnTo>
                    <a:pt x="508" y="10"/>
                  </a:lnTo>
                  <a:lnTo>
                    <a:pt x="500" y="11"/>
                  </a:lnTo>
                  <a:lnTo>
                    <a:pt x="492" y="12"/>
                  </a:lnTo>
                  <a:lnTo>
                    <a:pt x="484" y="14"/>
                  </a:lnTo>
                  <a:lnTo>
                    <a:pt x="476" y="15"/>
                  </a:lnTo>
                  <a:lnTo>
                    <a:pt x="467" y="17"/>
                  </a:lnTo>
                  <a:lnTo>
                    <a:pt x="459" y="18"/>
                  </a:lnTo>
                  <a:lnTo>
                    <a:pt x="451" y="20"/>
                  </a:lnTo>
                  <a:lnTo>
                    <a:pt x="443" y="18"/>
                  </a:lnTo>
                  <a:lnTo>
                    <a:pt x="435" y="17"/>
                  </a:lnTo>
                  <a:lnTo>
                    <a:pt x="427" y="15"/>
                  </a:lnTo>
                  <a:lnTo>
                    <a:pt x="419" y="14"/>
                  </a:lnTo>
                  <a:lnTo>
                    <a:pt x="411" y="13"/>
                  </a:lnTo>
                  <a:lnTo>
                    <a:pt x="403" y="11"/>
                  </a:lnTo>
                  <a:lnTo>
                    <a:pt x="395" y="10"/>
                  </a:lnTo>
                  <a:lnTo>
                    <a:pt x="387" y="9"/>
                  </a:lnTo>
                  <a:lnTo>
                    <a:pt x="379" y="8"/>
                  </a:lnTo>
                  <a:lnTo>
                    <a:pt x="371" y="7"/>
                  </a:lnTo>
                  <a:lnTo>
                    <a:pt x="364" y="6"/>
                  </a:lnTo>
                  <a:lnTo>
                    <a:pt x="356" y="5"/>
                  </a:lnTo>
                  <a:lnTo>
                    <a:pt x="348" y="4"/>
                  </a:lnTo>
                  <a:lnTo>
                    <a:pt x="341" y="3"/>
                  </a:lnTo>
                  <a:lnTo>
                    <a:pt x="333" y="3"/>
                  </a:lnTo>
                  <a:lnTo>
                    <a:pt x="326" y="2"/>
                  </a:lnTo>
                  <a:lnTo>
                    <a:pt x="318" y="1"/>
                  </a:lnTo>
                  <a:lnTo>
                    <a:pt x="311" y="1"/>
                  </a:lnTo>
                  <a:lnTo>
                    <a:pt x="303" y="1"/>
                  </a:lnTo>
                  <a:lnTo>
                    <a:pt x="296" y="0"/>
                  </a:lnTo>
                  <a:lnTo>
                    <a:pt x="289" y="0"/>
                  </a:lnTo>
                  <a:lnTo>
                    <a:pt x="282" y="0"/>
                  </a:lnTo>
                  <a:lnTo>
                    <a:pt x="274" y="0"/>
                  </a:lnTo>
                  <a:lnTo>
                    <a:pt x="267" y="0"/>
                  </a:lnTo>
                  <a:lnTo>
                    <a:pt x="260" y="0"/>
                  </a:lnTo>
                  <a:lnTo>
                    <a:pt x="253" y="0"/>
                  </a:lnTo>
                  <a:lnTo>
                    <a:pt x="247" y="0"/>
                  </a:lnTo>
                  <a:lnTo>
                    <a:pt x="240" y="1"/>
                  </a:lnTo>
                  <a:lnTo>
                    <a:pt x="233" y="1"/>
                  </a:lnTo>
                  <a:lnTo>
                    <a:pt x="226" y="2"/>
                  </a:lnTo>
                  <a:lnTo>
                    <a:pt x="220" y="2"/>
                  </a:lnTo>
                  <a:lnTo>
                    <a:pt x="213" y="3"/>
                  </a:lnTo>
                  <a:lnTo>
                    <a:pt x="207" y="4"/>
                  </a:lnTo>
                  <a:lnTo>
                    <a:pt x="201" y="5"/>
                  </a:lnTo>
                  <a:lnTo>
                    <a:pt x="194" y="6"/>
                  </a:lnTo>
                  <a:lnTo>
                    <a:pt x="188" y="7"/>
                  </a:lnTo>
                  <a:lnTo>
                    <a:pt x="182" y="9"/>
                  </a:lnTo>
                  <a:lnTo>
                    <a:pt x="176" y="10"/>
                  </a:lnTo>
                  <a:lnTo>
                    <a:pt x="170" y="12"/>
                  </a:lnTo>
                  <a:lnTo>
                    <a:pt x="164" y="14"/>
                  </a:lnTo>
                  <a:lnTo>
                    <a:pt x="159" y="16"/>
                  </a:lnTo>
                  <a:lnTo>
                    <a:pt x="153" y="18"/>
                  </a:lnTo>
                  <a:lnTo>
                    <a:pt x="148" y="20"/>
                  </a:lnTo>
                  <a:lnTo>
                    <a:pt x="142" y="22"/>
                  </a:lnTo>
                  <a:lnTo>
                    <a:pt x="137" y="24"/>
                  </a:lnTo>
                  <a:lnTo>
                    <a:pt x="132" y="27"/>
                  </a:lnTo>
                  <a:lnTo>
                    <a:pt x="125" y="30"/>
                  </a:lnTo>
                  <a:lnTo>
                    <a:pt x="119" y="34"/>
                  </a:lnTo>
                  <a:lnTo>
                    <a:pt x="114" y="37"/>
                  </a:lnTo>
                  <a:lnTo>
                    <a:pt x="108" y="41"/>
                  </a:lnTo>
                  <a:lnTo>
                    <a:pt x="102" y="45"/>
                  </a:lnTo>
                  <a:lnTo>
                    <a:pt x="97" y="49"/>
                  </a:lnTo>
                  <a:lnTo>
                    <a:pt x="92" y="53"/>
                  </a:lnTo>
                  <a:lnTo>
                    <a:pt x="86" y="58"/>
                  </a:lnTo>
                  <a:lnTo>
                    <a:pt x="81" y="62"/>
                  </a:lnTo>
                  <a:lnTo>
                    <a:pt x="77" y="67"/>
                  </a:lnTo>
                  <a:lnTo>
                    <a:pt x="72" y="72"/>
                  </a:lnTo>
                  <a:lnTo>
                    <a:pt x="67" y="77"/>
                  </a:lnTo>
                  <a:lnTo>
                    <a:pt x="63" y="81"/>
                  </a:lnTo>
                  <a:lnTo>
                    <a:pt x="59" y="86"/>
                  </a:lnTo>
                  <a:lnTo>
                    <a:pt x="54" y="91"/>
                  </a:lnTo>
                  <a:lnTo>
                    <a:pt x="50" y="97"/>
                  </a:lnTo>
                  <a:lnTo>
                    <a:pt x="47" y="102"/>
                  </a:lnTo>
                  <a:lnTo>
                    <a:pt x="43" y="108"/>
                  </a:lnTo>
                  <a:lnTo>
                    <a:pt x="39" y="114"/>
                  </a:lnTo>
                  <a:lnTo>
                    <a:pt x="36" y="120"/>
                  </a:lnTo>
                  <a:lnTo>
                    <a:pt x="33" y="126"/>
                  </a:lnTo>
                  <a:lnTo>
                    <a:pt x="30" y="132"/>
                  </a:lnTo>
                  <a:lnTo>
                    <a:pt x="27" y="138"/>
                  </a:lnTo>
                  <a:lnTo>
                    <a:pt x="24" y="145"/>
                  </a:lnTo>
                  <a:lnTo>
                    <a:pt x="21" y="151"/>
                  </a:lnTo>
                  <a:lnTo>
                    <a:pt x="19" y="158"/>
                  </a:lnTo>
                  <a:lnTo>
                    <a:pt x="16" y="164"/>
                  </a:lnTo>
                  <a:lnTo>
                    <a:pt x="14" y="171"/>
                  </a:lnTo>
                  <a:lnTo>
                    <a:pt x="12" y="178"/>
                  </a:lnTo>
                  <a:lnTo>
                    <a:pt x="10" y="184"/>
                  </a:lnTo>
                  <a:lnTo>
                    <a:pt x="9" y="191"/>
                  </a:lnTo>
                  <a:lnTo>
                    <a:pt x="7" y="198"/>
                  </a:lnTo>
                  <a:lnTo>
                    <a:pt x="6" y="205"/>
                  </a:lnTo>
                  <a:lnTo>
                    <a:pt x="4" y="212"/>
                  </a:lnTo>
                  <a:lnTo>
                    <a:pt x="3" y="219"/>
                  </a:lnTo>
                  <a:lnTo>
                    <a:pt x="2" y="227"/>
                  </a:lnTo>
                  <a:lnTo>
                    <a:pt x="2" y="234"/>
                  </a:lnTo>
                  <a:lnTo>
                    <a:pt x="1" y="241"/>
                  </a:lnTo>
                  <a:lnTo>
                    <a:pt x="1" y="248"/>
                  </a:lnTo>
                  <a:lnTo>
                    <a:pt x="0" y="256"/>
                  </a:lnTo>
                  <a:lnTo>
                    <a:pt x="0" y="263"/>
                  </a:lnTo>
                  <a:lnTo>
                    <a:pt x="0" y="270"/>
                  </a:lnTo>
                  <a:lnTo>
                    <a:pt x="1" y="277"/>
                  </a:lnTo>
                  <a:lnTo>
                    <a:pt x="1" y="284"/>
                  </a:lnTo>
                  <a:lnTo>
                    <a:pt x="2" y="291"/>
                  </a:lnTo>
                  <a:lnTo>
                    <a:pt x="2" y="298"/>
                  </a:lnTo>
                  <a:lnTo>
                    <a:pt x="3" y="305"/>
                  </a:lnTo>
                  <a:lnTo>
                    <a:pt x="4" y="312"/>
                  </a:lnTo>
                  <a:lnTo>
                    <a:pt x="5" y="318"/>
                  </a:lnTo>
                  <a:lnTo>
                    <a:pt x="7" y="325"/>
                  </a:lnTo>
                  <a:lnTo>
                    <a:pt x="8" y="332"/>
                  </a:lnTo>
                  <a:lnTo>
                    <a:pt x="10" y="339"/>
                  </a:lnTo>
                  <a:lnTo>
                    <a:pt x="11" y="345"/>
                  </a:lnTo>
                  <a:lnTo>
                    <a:pt x="13" y="352"/>
                  </a:lnTo>
                  <a:lnTo>
                    <a:pt x="15" y="359"/>
                  </a:lnTo>
                  <a:lnTo>
                    <a:pt x="18" y="365"/>
                  </a:lnTo>
                  <a:lnTo>
                    <a:pt x="20" y="372"/>
                  </a:lnTo>
                  <a:lnTo>
                    <a:pt x="22" y="378"/>
                  </a:lnTo>
                  <a:lnTo>
                    <a:pt x="25" y="385"/>
                  </a:lnTo>
                  <a:lnTo>
                    <a:pt x="28" y="391"/>
                  </a:lnTo>
                  <a:lnTo>
                    <a:pt x="30" y="397"/>
                  </a:lnTo>
                  <a:lnTo>
                    <a:pt x="33" y="403"/>
                  </a:lnTo>
                  <a:lnTo>
                    <a:pt x="37" y="410"/>
                  </a:lnTo>
                  <a:lnTo>
                    <a:pt x="40" y="416"/>
                  </a:lnTo>
                  <a:lnTo>
                    <a:pt x="43" y="422"/>
                  </a:lnTo>
                  <a:lnTo>
                    <a:pt x="47" y="428"/>
                  </a:lnTo>
                  <a:lnTo>
                    <a:pt x="50" y="434"/>
                  </a:lnTo>
                  <a:lnTo>
                    <a:pt x="54" y="440"/>
                  </a:lnTo>
                  <a:lnTo>
                    <a:pt x="58" y="446"/>
                  </a:lnTo>
                  <a:lnTo>
                    <a:pt x="62" y="451"/>
                  </a:lnTo>
                  <a:lnTo>
                    <a:pt x="66" y="457"/>
                  </a:lnTo>
                  <a:lnTo>
                    <a:pt x="70" y="463"/>
                  </a:lnTo>
                  <a:lnTo>
                    <a:pt x="75" y="468"/>
                  </a:lnTo>
                  <a:lnTo>
                    <a:pt x="79" y="474"/>
                  </a:lnTo>
                  <a:lnTo>
                    <a:pt x="84" y="479"/>
                  </a:lnTo>
                  <a:lnTo>
                    <a:pt x="89" y="485"/>
                  </a:lnTo>
                  <a:lnTo>
                    <a:pt x="94" y="490"/>
                  </a:lnTo>
                  <a:lnTo>
                    <a:pt x="99" y="495"/>
                  </a:lnTo>
                  <a:lnTo>
                    <a:pt x="104" y="501"/>
                  </a:lnTo>
                  <a:lnTo>
                    <a:pt x="109" y="506"/>
                  </a:lnTo>
                  <a:lnTo>
                    <a:pt x="114" y="511"/>
                  </a:lnTo>
                  <a:lnTo>
                    <a:pt x="119" y="516"/>
                  </a:lnTo>
                  <a:lnTo>
                    <a:pt x="125" y="520"/>
                  </a:lnTo>
                  <a:lnTo>
                    <a:pt x="131" y="525"/>
                  </a:lnTo>
                  <a:lnTo>
                    <a:pt x="136" y="529"/>
                  </a:lnTo>
                  <a:lnTo>
                    <a:pt x="141" y="533"/>
                  </a:lnTo>
                  <a:lnTo>
                    <a:pt x="146" y="537"/>
                  </a:lnTo>
                  <a:lnTo>
                    <a:pt x="151" y="541"/>
                  </a:lnTo>
                  <a:lnTo>
                    <a:pt x="157" y="545"/>
                  </a:lnTo>
                  <a:lnTo>
                    <a:pt x="162" y="549"/>
                  </a:lnTo>
                  <a:lnTo>
                    <a:pt x="168" y="553"/>
                  </a:lnTo>
                  <a:lnTo>
                    <a:pt x="173" y="556"/>
                  </a:lnTo>
                  <a:lnTo>
                    <a:pt x="179" y="560"/>
                  </a:lnTo>
                  <a:lnTo>
                    <a:pt x="185" y="563"/>
                  </a:lnTo>
                  <a:lnTo>
                    <a:pt x="191" y="567"/>
                  </a:lnTo>
                  <a:lnTo>
                    <a:pt x="197" y="570"/>
                  </a:lnTo>
                  <a:lnTo>
                    <a:pt x="203" y="573"/>
                  </a:lnTo>
                  <a:lnTo>
                    <a:pt x="209" y="576"/>
                  </a:lnTo>
                  <a:lnTo>
                    <a:pt x="215" y="579"/>
                  </a:lnTo>
                  <a:lnTo>
                    <a:pt x="221" y="582"/>
                  </a:lnTo>
                  <a:lnTo>
                    <a:pt x="227" y="585"/>
                  </a:lnTo>
                  <a:lnTo>
                    <a:pt x="233" y="588"/>
                  </a:lnTo>
                  <a:lnTo>
                    <a:pt x="240" y="590"/>
                  </a:lnTo>
                  <a:lnTo>
                    <a:pt x="246" y="593"/>
                  </a:lnTo>
                  <a:lnTo>
                    <a:pt x="253" y="596"/>
                  </a:lnTo>
                  <a:lnTo>
                    <a:pt x="259" y="598"/>
                  </a:lnTo>
                  <a:lnTo>
                    <a:pt x="266" y="600"/>
                  </a:lnTo>
                  <a:lnTo>
                    <a:pt x="272" y="603"/>
                  </a:lnTo>
                  <a:lnTo>
                    <a:pt x="279" y="605"/>
                  </a:lnTo>
                  <a:lnTo>
                    <a:pt x="286" y="607"/>
                  </a:lnTo>
                  <a:lnTo>
                    <a:pt x="293" y="609"/>
                  </a:lnTo>
                  <a:lnTo>
                    <a:pt x="300" y="611"/>
                  </a:lnTo>
                  <a:lnTo>
                    <a:pt x="307" y="612"/>
                  </a:lnTo>
                  <a:lnTo>
                    <a:pt x="314" y="614"/>
                  </a:lnTo>
                  <a:lnTo>
                    <a:pt x="321" y="616"/>
                  </a:lnTo>
                  <a:lnTo>
                    <a:pt x="328" y="617"/>
                  </a:lnTo>
                  <a:lnTo>
                    <a:pt x="335" y="619"/>
                  </a:lnTo>
                  <a:lnTo>
                    <a:pt x="342" y="620"/>
                  </a:lnTo>
                  <a:lnTo>
                    <a:pt x="349" y="621"/>
                  </a:lnTo>
                  <a:lnTo>
                    <a:pt x="356" y="623"/>
                  </a:lnTo>
                  <a:lnTo>
                    <a:pt x="364" y="624"/>
                  </a:lnTo>
                  <a:lnTo>
                    <a:pt x="371" y="625"/>
                  </a:lnTo>
                  <a:lnTo>
                    <a:pt x="378" y="626"/>
                  </a:lnTo>
                  <a:lnTo>
                    <a:pt x="386" y="626"/>
                  </a:lnTo>
                  <a:lnTo>
                    <a:pt x="393" y="627"/>
                  </a:lnTo>
                  <a:lnTo>
                    <a:pt x="401" y="628"/>
                  </a:lnTo>
                  <a:lnTo>
                    <a:pt x="408" y="628"/>
                  </a:lnTo>
                  <a:lnTo>
                    <a:pt x="416" y="629"/>
                  </a:lnTo>
                  <a:lnTo>
                    <a:pt x="423" y="629"/>
                  </a:lnTo>
                  <a:lnTo>
                    <a:pt x="431" y="629"/>
                  </a:lnTo>
                  <a:lnTo>
                    <a:pt x="439" y="629"/>
                  </a:lnTo>
                  <a:lnTo>
                    <a:pt x="446" y="629"/>
                  </a:lnTo>
                </a:path>
              </a:pathLst>
            </a:custGeom>
            <a:solidFill>
              <a:srgbClr val="999999"/>
            </a:solidFill>
            <a:ln w="12700" cap="rnd">
              <a:solidFill>
                <a:schemeClr val="tx1"/>
              </a:solidFill>
              <a:round/>
              <a:headEnd/>
              <a:tailEnd/>
            </a:ln>
          </p:spPr>
          <p:txBody>
            <a:bodyPr/>
            <a:lstStyle/>
            <a:p>
              <a:endParaRPr lang="da-DK"/>
            </a:p>
          </p:txBody>
        </p:sp>
        <p:sp>
          <p:nvSpPr>
            <p:cNvPr id="16401" name="Freeform 272"/>
            <p:cNvSpPr>
              <a:spLocks/>
            </p:cNvSpPr>
            <p:nvPr/>
          </p:nvSpPr>
          <p:spPr bwMode="auto">
            <a:xfrm>
              <a:off x="6135688" y="3305175"/>
              <a:ext cx="1417637" cy="1000125"/>
            </a:xfrm>
            <a:custGeom>
              <a:avLst/>
              <a:gdLst>
                <a:gd name="T0" fmla="*/ 2147483647 w 893"/>
                <a:gd name="T1" fmla="*/ 2147483647 h 630"/>
                <a:gd name="T2" fmla="*/ 2147483647 w 893"/>
                <a:gd name="T3" fmla="*/ 2147483647 h 630"/>
                <a:gd name="T4" fmla="*/ 2147483647 w 893"/>
                <a:gd name="T5" fmla="*/ 2147483647 h 630"/>
                <a:gd name="T6" fmla="*/ 2147483647 w 893"/>
                <a:gd name="T7" fmla="*/ 2147483647 h 630"/>
                <a:gd name="T8" fmla="*/ 2147483647 w 893"/>
                <a:gd name="T9" fmla="*/ 2147483647 h 630"/>
                <a:gd name="T10" fmla="*/ 2147483647 w 893"/>
                <a:gd name="T11" fmla="*/ 2147483647 h 630"/>
                <a:gd name="T12" fmla="*/ 2147483647 w 893"/>
                <a:gd name="T13" fmla="*/ 2147483647 h 630"/>
                <a:gd name="T14" fmla="*/ 2147483647 w 893"/>
                <a:gd name="T15" fmla="*/ 2147483647 h 630"/>
                <a:gd name="T16" fmla="*/ 2147483647 w 893"/>
                <a:gd name="T17" fmla="*/ 2147483647 h 630"/>
                <a:gd name="T18" fmla="*/ 2147483647 w 893"/>
                <a:gd name="T19" fmla="*/ 2147483647 h 630"/>
                <a:gd name="T20" fmla="*/ 2147483647 w 893"/>
                <a:gd name="T21" fmla="*/ 2147483647 h 630"/>
                <a:gd name="T22" fmla="*/ 2147483647 w 893"/>
                <a:gd name="T23" fmla="*/ 2147483647 h 630"/>
                <a:gd name="T24" fmla="*/ 2147483647 w 893"/>
                <a:gd name="T25" fmla="*/ 2147483647 h 630"/>
                <a:gd name="T26" fmla="*/ 2147483647 w 893"/>
                <a:gd name="T27" fmla="*/ 2147483647 h 630"/>
                <a:gd name="T28" fmla="*/ 2147483647 w 893"/>
                <a:gd name="T29" fmla="*/ 2147483647 h 630"/>
                <a:gd name="T30" fmla="*/ 2147483647 w 893"/>
                <a:gd name="T31" fmla="*/ 2147483647 h 630"/>
                <a:gd name="T32" fmla="*/ 2147483647 w 893"/>
                <a:gd name="T33" fmla="*/ 2147483647 h 630"/>
                <a:gd name="T34" fmla="*/ 2147483647 w 893"/>
                <a:gd name="T35" fmla="*/ 2147483647 h 630"/>
                <a:gd name="T36" fmla="*/ 2147483647 w 893"/>
                <a:gd name="T37" fmla="*/ 2147483647 h 630"/>
                <a:gd name="T38" fmla="*/ 2147483647 w 893"/>
                <a:gd name="T39" fmla="*/ 2147483647 h 630"/>
                <a:gd name="T40" fmla="*/ 2147483647 w 893"/>
                <a:gd name="T41" fmla="*/ 2147483647 h 630"/>
                <a:gd name="T42" fmla="*/ 2147483647 w 893"/>
                <a:gd name="T43" fmla="*/ 2147483647 h 630"/>
                <a:gd name="T44" fmla="*/ 2147483647 w 893"/>
                <a:gd name="T45" fmla="*/ 2147483647 h 630"/>
                <a:gd name="T46" fmla="*/ 2147483647 w 893"/>
                <a:gd name="T47" fmla="*/ 2147483647 h 630"/>
                <a:gd name="T48" fmla="*/ 2147483647 w 893"/>
                <a:gd name="T49" fmla="*/ 2147483647 h 630"/>
                <a:gd name="T50" fmla="*/ 2147483647 w 893"/>
                <a:gd name="T51" fmla="*/ 0 h 630"/>
                <a:gd name="T52" fmla="*/ 2147483647 w 893"/>
                <a:gd name="T53" fmla="*/ 2147483647 h 630"/>
                <a:gd name="T54" fmla="*/ 2147483647 w 893"/>
                <a:gd name="T55" fmla="*/ 2147483647 h 630"/>
                <a:gd name="T56" fmla="*/ 2147483647 w 893"/>
                <a:gd name="T57" fmla="*/ 2147483647 h 630"/>
                <a:gd name="T58" fmla="*/ 2147483647 w 893"/>
                <a:gd name="T59" fmla="*/ 2147483647 h 630"/>
                <a:gd name="T60" fmla="*/ 2147483647 w 893"/>
                <a:gd name="T61" fmla="*/ 2147483647 h 630"/>
                <a:gd name="T62" fmla="*/ 2147483647 w 893"/>
                <a:gd name="T63" fmla="*/ 2147483647 h 630"/>
                <a:gd name="T64" fmla="*/ 2147483647 w 893"/>
                <a:gd name="T65" fmla="*/ 2147483647 h 630"/>
                <a:gd name="T66" fmla="*/ 2147483647 w 893"/>
                <a:gd name="T67" fmla="*/ 0 h 630"/>
                <a:gd name="T68" fmla="*/ 2147483647 w 893"/>
                <a:gd name="T69" fmla="*/ 2147483647 h 630"/>
                <a:gd name="T70" fmla="*/ 2147483647 w 893"/>
                <a:gd name="T71" fmla="*/ 2147483647 h 630"/>
                <a:gd name="T72" fmla="*/ 2147483647 w 893"/>
                <a:gd name="T73" fmla="*/ 2147483647 h 630"/>
                <a:gd name="T74" fmla="*/ 2147483647 w 893"/>
                <a:gd name="T75" fmla="*/ 2147483647 h 630"/>
                <a:gd name="T76" fmla="*/ 2147483647 w 893"/>
                <a:gd name="T77" fmla="*/ 2147483647 h 630"/>
                <a:gd name="T78" fmla="*/ 2147483647 w 893"/>
                <a:gd name="T79" fmla="*/ 2147483647 h 630"/>
                <a:gd name="T80" fmla="*/ 2147483647 w 893"/>
                <a:gd name="T81" fmla="*/ 2147483647 h 630"/>
                <a:gd name="T82" fmla="*/ 2147483647 w 893"/>
                <a:gd name="T83" fmla="*/ 2147483647 h 630"/>
                <a:gd name="T84" fmla="*/ 2147483647 w 893"/>
                <a:gd name="T85" fmla="*/ 2147483647 h 630"/>
                <a:gd name="T86" fmla="*/ 2147483647 w 893"/>
                <a:gd name="T87" fmla="*/ 2147483647 h 630"/>
                <a:gd name="T88" fmla="*/ 0 w 893"/>
                <a:gd name="T89" fmla="*/ 2147483647 h 630"/>
                <a:gd name="T90" fmla="*/ 2147483647 w 893"/>
                <a:gd name="T91" fmla="*/ 2147483647 h 630"/>
                <a:gd name="T92" fmla="*/ 2147483647 w 893"/>
                <a:gd name="T93" fmla="*/ 2147483647 h 630"/>
                <a:gd name="T94" fmla="*/ 2147483647 w 893"/>
                <a:gd name="T95" fmla="*/ 2147483647 h 630"/>
                <a:gd name="T96" fmla="*/ 2147483647 w 893"/>
                <a:gd name="T97" fmla="*/ 2147483647 h 630"/>
                <a:gd name="T98" fmla="*/ 2147483647 w 893"/>
                <a:gd name="T99" fmla="*/ 2147483647 h 630"/>
                <a:gd name="T100" fmla="*/ 2147483647 w 893"/>
                <a:gd name="T101" fmla="*/ 2147483647 h 630"/>
                <a:gd name="T102" fmla="*/ 2147483647 w 893"/>
                <a:gd name="T103" fmla="*/ 2147483647 h 630"/>
                <a:gd name="T104" fmla="*/ 2147483647 w 893"/>
                <a:gd name="T105" fmla="*/ 2147483647 h 630"/>
                <a:gd name="T106" fmla="*/ 2147483647 w 893"/>
                <a:gd name="T107" fmla="*/ 2147483647 h 630"/>
                <a:gd name="T108" fmla="*/ 2147483647 w 893"/>
                <a:gd name="T109" fmla="*/ 2147483647 h 630"/>
                <a:gd name="T110" fmla="*/ 2147483647 w 893"/>
                <a:gd name="T111" fmla="*/ 2147483647 h 630"/>
                <a:gd name="T112" fmla="*/ 2147483647 w 893"/>
                <a:gd name="T113" fmla="*/ 2147483647 h 630"/>
                <a:gd name="T114" fmla="*/ 2147483647 w 893"/>
                <a:gd name="T115" fmla="*/ 2147483647 h 630"/>
                <a:gd name="T116" fmla="*/ 2147483647 w 893"/>
                <a:gd name="T117" fmla="*/ 2147483647 h 630"/>
                <a:gd name="T118" fmla="*/ 2147483647 w 893"/>
                <a:gd name="T119" fmla="*/ 2147483647 h 6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3"/>
                <a:gd name="T181" fmla="*/ 0 h 630"/>
                <a:gd name="T182" fmla="*/ 893 w 893"/>
                <a:gd name="T183" fmla="*/ 630 h 6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3" h="630">
                  <a:moveTo>
                    <a:pt x="446" y="629"/>
                  </a:moveTo>
                  <a:lnTo>
                    <a:pt x="454" y="629"/>
                  </a:lnTo>
                  <a:lnTo>
                    <a:pt x="462" y="629"/>
                  </a:lnTo>
                  <a:lnTo>
                    <a:pt x="469" y="629"/>
                  </a:lnTo>
                  <a:lnTo>
                    <a:pt x="477" y="629"/>
                  </a:lnTo>
                  <a:lnTo>
                    <a:pt x="484" y="628"/>
                  </a:lnTo>
                  <a:lnTo>
                    <a:pt x="492" y="628"/>
                  </a:lnTo>
                  <a:lnTo>
                    <a:pt x="499" y="627"/>
                  </a:lnTo>
                  <a:lnTo>
                    <a:pt x="507" y="626"/>
                  </a:lnTo>
                  <a:lnTo>
                    <a:pt x="514" y="626"/>
                  </a:lnTo>
                  <a:lnTo>
                    <a:pt x="522" y="625"/>
                  </a:lnTo>
                  <a:lnTo>
                    <a:pt x="529" y="624"/>
                  </a:lnTo>
                  <a:lnTo>
                    <a:pt x="536" y="623"/>
                  </a:lnTo>
                  <a:lnTo>
                    <a:pt x="543" y="621"/>
                  </a:lnTo>
                  <a:lnTo>
                    <a:pt x="551" y="620"/>
                  </a:lnTo>
                  <a:lnTo>
                    <a:pt x="558" y="619"/>
                  </a:lnTo>
                  <a:lnTo>
                    <a:pt x="565" y="617"/>
                  </a:lnTo>
                  <a:lnTo>
                    <a:pt x="572" y="616"/>
                  </a:lnTo>
                  <a:lnTo>
                    <a:pt x="579" y="614"/>
                  </a:lnTo>
                  <a:lnTo>
                    <a:pt x="586" y="612"/>
                  </a:lnTo>
                  <a:lnTo>
                    <a:pt x="593" y="611"/>
                  </a:lnTo>
                  <a:lnTo>
                    <a:pt x="600" y="609"/>
                  </a:lnTo>
                  <a:lnTo>
                    <a:pt x="606" y="607"/>
                  </a:lnTo>
                  <a:lnTo>
                    <a:pt x="613" y="605"/>
                  </a:lnTo>
                  <a:lnTo>
                    <a:pt x="620" y="603"/>
                  </a:lnTo>
                  <a:lnTo>
                    <a:pt x="627" y="600"/>
                  </a:lnTo>
                  <a:lnTo>
                    <a:pt x="633" y="598"/>
                  </a:lnTo>
                  <a:lnTo>
                    <a:pt x="640" y="596"/>
                  </a:lnTo>
                  <a:lnTo>
                    <a:pt x="646" y="593"/>
                  </a:lnTo>
                  <a:lnTo>
                    <a:pt x="652" y="590"/>
                  </a:lnTo>
                  <a:lnTo>
                    <a:pt x="659" y="588"/>
                  </a:lnTo>
                  <a:lnTo>
                    <a:pt x="665" y="585"/>
                  </a:lnTo>
                  <a:lnTo>
                    <a:pt x="671" y="582"/>
                  </a:lnTo>
                  <a:lnTo>
                    <a:pt x="677" y="579"/>
                  </a:lnTo>
                  <a:lnTo>
                    <a:pt x="684" y="576"/>
                  </a:lnTo>
                  <a:lnTo>
                    <a:pt x="690" y="573"/>
                  </a:lnTo>
                  <a:lnTo>
                    <a:pt x="695" y="570"/>
                  </a:lnTo>
                  <a:lnTo>
                    <a:pt x="701" y="567"/>
                  </a:lnTo>
                  <a:lnTo>
                    <a:pt x="707" y="563"/>
                  </a:lnTo>
                  <a:lnTo>
                    <a:pt x="713" y="560"/>
                  </a:lnTo>
                  <a:lnTo>
                    <a:pt x="719" y="556"/>
                  </a:lnTo>
                  <a:lnTo>
                    <a:pt x="724" y="553"/>
                  </a:lnTo>
                  <a:lnTo>
                    <a:pt x="730" y="549"/>
                  </a:lnTo>
                  <a:lnTo>
                    <a:pt x="735" y="545"/>
                  </a:lnTo>
                  <a:lnTo>
                    <a:pt x="740" y="541"/>
                  </a:lnTo>
                  <a:lnTo>
                    <a:pt x="746" y="537"/>
                  </a:lnTo>
                  <a:lnTo>
                    <a:pt x="751" y="533"/>
                  </a:lnTo>
                  <a:lnTo>
                    <a:pt x="756" y="529"/>
                  </a:lnTo>
                  <a:lnTo>
                    <a:pt x="761" y="525"/>
                  </a:lnTo>
                  <a:lnTo>
                    <a:pt x="767" y="520"/>
                  </a:lnTo>
                  <a:lnTo>
                    <a:pt x="772" y="516"/>
                  </a:lnTo>
                  <a:lnTo>
                    <a:pt x="778" y="511"/>
                  </a:lnTo>
                  <a:lnTo>
                    <a:pt x="783" y="506"/>
                  </a:lnTo>
                  <a:lnTo>
                    <a:pt x="788" y="501"/>
                  </a:lnTo>
                  <a:lnTo>
                    <a:pt x="793" y="495"/>
                  </a:lnTo>
                  <a:lnTo>
                    <a:pt x="798" y="490"/>
                  </a:lnTo>
                  <a:lnTo>
                    <a:pt x="803" y="485"/>
                  </a:lnTo>
                  <a:lnTo>
                    <a:pt x="808" y="479"/>
                  </a:lnTo>
                  <a:lnTo>
                    <a:pt x="813" y="474"/>
                  </a:lnTo>
                  <a:lnTo>
                    <a:pt x="817" y="468"/>
                  </a:lnTo>
                  <a:lnTo>
                    <a:pt x="822" y="463"/>
                  </a:lnTo>
                  <a:lnTo>
                    <a:pt x="826" y="457"/>
                  </a:lnTo>
                  <a:lnTo>
                    <a:pt x="830" y="451"/>
                  </a:lnTo>
                  <a:lnTo>
                    <a:pt x="834" y="446"/>
                  </a:lnTo>
                  <a:lnTo>
                    <a:pt x="838" y="440"/>
                  </a:lnTo>
                  <a:lnTo>
                    <a:pt x="842" y="434"/>
                  </a:lnTo>
                  <a:lnTo>
                    <a:pt x="845" y="428"/>
                  </a:lnTo>
                  <a:lnTo>
                    <a:pt x="849" y="422"/>
                  </a:lnTo>
                  <a:lnTo>
                    <a:pt x="852" y="416"/>
                  </a:lnTo>
                  <a:lnTo>
                    <a:pt x="856" y="410"/>
                  </a:lnTo>
                  <a:lnTo>
                    <a:pt x="859" y="403"/>
                  </a:lnTo>
                  <a:lnTo>
                    <a:pt x="862" y="397"/>
                  </a:lnTo>
                  <a:lnTo>
                    <a:pt x="865" y="391"/>
                  </a:lnTo>
                  <a:lnTo>
                    <a:pt x="867" y="385"/>
                  </a:lnTo>
                  <a:lnTo>
                    <a:pt x="870" y="378"/>
                  </a:lnTo>
                  <a:lnTo>
                    <a:pt x="873" y="372"/>
                  </a:lnTo>
                  <a:lnTo>
                    <a:pt x="875" y="365"/>
                  </a:lnTo>
                  <a:lnTo>
                    <a:pt x="877" y="359"/>
                  </a:lnTo>
                  <a:lnTo>
                    <a:pt x="879" y="352"/>
                  </a:lnTo>
                  <a:lnTo>
                    <a:pt x="881" y="345"/>
                  </a:lnTo>
                  <a:lnTo>
                    <a:pt x="883" y="339"/>
                  </a:lnTo>
                  <a:lnTo>
                    <a:pt x="884" y="332"/>
                  </a:lnTo>
                  <a:lnTo>
                    <a:pt x="886" y="325"/>
                  </a:lnTo>
                  <a:lnTo>
                    <a:pt x="887" y="318"/>
                  </a:lnTo>
                  <a:lnTo>
                    <a:pt x="888" y="312"/>
                  </a:lnTo>
                  <a:lnTo>
                    <a:pt x="889" y="305"/>
                  </a:lnTo>
                  <a:lnTo>
                    <a:pt x="890" y="298"/>
                  </a:lnTo>
                  <a:lnTo>
                    <a:pt x="891" y="291"/>
                  </a:lnTo>
                  <a:lnTo>
                    <a:pt x="891" y="284"/>
                  </a:lnTo>
                  <a:lnTo>
                    <a:pt x="892" y="277"/>
                  </a:lnTo>
                  <a:lnTo>
                    <a:pt x="892" y="270"/>
                  </a:lnTo>
                  <a:lnTo>
                    <a:pt x="892" y="263"/>
                  </a:lnTo>
                  <a:lnTo>
                    <a:pt x="892" y="256"/>
                  </a:lnTo>
                  <a:lnTo>
                    <a:pt x="892" y="248"/>
                  </a:lnTo>
                  <a:lnTo>
                    <a:pt x="891" y="241"/>
                  </a:lnTo>
                  <a:lnTo>
                    <a:pt x="891" y="234"/>
                  </a:lnTo>
                  <a:lnTo>
                    <a:pt x="890" y="227"/>
                  </a:lnTo>
                  <a:lnTo>
                    <a:pt x="889" y="219"/>
                  </a:lnTo>
                  <a:lnTo>
                    <a:pt x="888" y="212"/>
                  </a:lnTo>
                  <a:lnTo>
                    <a:pt x="887" y="205"/>
                  </a:lnTo>
                  <a:lnTo>
                    <a:pt x="885" y="198"/>
                  </a:lnTo>
                  <a:lnTo>
                    <a:pt x="884" y="191"/>
                  </a:lnTo>
                  <a:lnTo>
                    <a:pt x="882" y="184"/>
                  </a:lnTo>
                  <a:lnTo>
                    <a:pt x="880" y="178"/>
                  </a:lnTo>
                  <a:lnTo>
                    <a:pt x="878" y="171"/>
                  </a:lnTo>
                  <a:lnTo>
                    <a:pt x="876" y="164"/>
                  </a:lnTo>
                  <a:lnTo>
                    <a:pt x="874" y="158"/>
                  </a:lnTo>
                  <a:lnTo>
                    <a:pt x="871" y="151"/>
                  </a:lnTo>
                  <a:lnTo>
                    <a:pt x="869" y="145"/>
                  </a:lnTo>
                  <a:lnTo>
                    <a:pt x="866" y="138"/>
                  </a:lnTo>
                  <a:lnTo>
                    <a:pt x="863" y="132"/>
                  </a:lnTo>
                  <a:lnTo>
                    <a:pt x="860" y="126"/>
                  </a:lnTo>
                  <a:lnTo>
                    <a:pt x="856" y="120"/>
                  </a:lnTo>
                  <a:lnTo>
                    <a:pt x="853" y="114"/>
                  </a:lnTo>
                  <a:lnTo>
                    <a:pt x="849" y="108"/>
                  </a:lnTo>
                  <a:lnTo>
                    <a:pt x="846" y="102"/>
                  </a:lnTo>
                  <a:lnTo>
                    <a:pt x="842" y="97"/>
                  </a:lnTo>
                  <a:lnTo>
                    <a:pt x="838" y="91"/>
                  </a:lnTo>
                  <a:lnTo>
                    <a:pt x="834" y="86"/>
                  </a:lnTo>
                  <a:lnTo>
                    <a:pt x="830" y="81"/>
                  </a:lnTo>
                  <a:lnTo>
                    <a:pt x="825" y="77"/>
                  </a:lnTo>
                  <a:lnTo>
                    <a:pt x="821" y="72"/>
                  </a:lnTo>
                  <a:lnTo>
                    <a:pt x="816" y="67"/>
                  </a:lnTo>
                  <a:lnTo>
                    <a:pt x="811" y="62"/>
                  </a:lnTo>
                  <a:lnTo>
                    <a:pt x="806" y="58"/>
                  </a:lnTo>
                  <a:lnTo>
                    <a:pt x="801" y="53"/>
                  </a:lnTo>
                  <a:lnTo>
                    <a:pt x="796" y="49"/>
                  </a:lnTo>
                  <a:lnTo>
                    <a:pt x="791" y="45"/>
                  </a:lnTo>
                  <a:lnTo>
                    <a:pt x="785" y="41"/>
                  </a:lnTo>
                  <a:lnTo>
                    <a:pt x="780" y="37"/>
                  </a:lnTo>
                  <a:lnTo>
                    <a:pt x="774" y="34"/>
                  </a:lnTo>
                  <a:lnTo>
                    <a:pt x="768" y="30"/>
                  </a:lnTo>
                  <a:lnTo>
                    <a:pt x="762" y="27"/>
                  </a:lnTo>
                  <a:lnTo>
                    <a:pt x="757" y="24"/>
                  </a:lnTo>
                  <a:lnTo>
                    <a:pt x="751" y="22"/>
                  </a:lnTo>
                  <a:lnTo>
                    <a:pt x="746" y="19"/>
                  </a:lnTo>
                  <a:lnTo>
                    <a:pt x="740" y="17"/>
                  </a:lnTo>
                  <a:lnTo>
                    <a:pt x="734" y="15"/>
                  </a:lnTo>
                  <a:lnTo>
                    <a:pt x="729" y="13"/>
                  </a:lnTo>
                  <a:lnTo>
                    <a:pt x="723" y="11"/>
                  </a:lnTo>
                  <a:lnTo>
                    <a:pt x="717" y="10"/>
                  </a:lnTo>
                  <a:lnTo>
                    <a:pt x="710" y="8"/>
                  </a:lnTo>
                  <a:lnTo>
                    <a:pt x="704" y="7"/>
                  </a:lnTo>
                  <a:lnTo>
                    <a:pt x="698" y="6"/>
                  </a:lnTo>
                  <a:lnTo>
                    <a:pt x="691" y="5"/>
                  </a:lnTo>
                  <a:lnTo>
                    <a:pt x="685" y="4"/>
                  </a:lnTo>
                  <a:lnTo>
                    <a:pt x="678" y="3"/>
                  </a:lnTo>
                  <a:lnTo>
                    <a:pt x="672" y="2"/>
                  </a:lnTo>
                  <a:lnTo>
                    <a:pt x="665" y="1"/>
                  </a:lnTo>
                  <a:lnTo>
                    <a:pt x="658" y="1"/>
                  </a:lnTo>
                  <a:lnTo>
                    <a:pt x="651" y="0"/>
                  </a:lnTo>
                  <a:lnTo>
                    <a:pt x="644" y="0"/>
                  </a:lnTo>
                  <a:lnTo>
                    <a:pt x="637" y="0"/>
                  </a:lnTo>
                  <a:lnTo>
                    <a:pt x="630" y="0"/>
                  </a:lnTo>
                  <a:lnTo>
                    <a:pt x="623" y="0"/>
                  </a:lnTo>
                  <a:lnTo>
                    <a:pt x="616" y="0"/>
                  </a:lnTo>
                  <a:lnTo>
                    <a:pt x="608" y="0"/>
                  </a:lnTo>
                  <a:lnTo>
                    <a:pt x="601" y="0"/>
                  </a:lnTo>
                  <a:lnTo>
                    <a:pt x="594" y="1"/>
                  </a:lnTo>
                  <a:lnTo>
                    <a:pt x="586" y="1"/>
                  </a:lnTo>
                  <a:lnTo>
                    <a:pt x="579" y="2"/>
                  </a:lnTo>
                  <a:lnTo>
                    <a:pt x="571" y="2"/>
                  </a:lnTo>
                  <a:lnTo>
                    <a:pt x="563" y="3"/>
                  </a:lnTo>
                  <a:lnTo>
                    <a:pt x="556" y="4"/>
                  </a:lnTo>
                  <a:lnTo>
                    <a:pt x="548" y="5"/>
                  </a:lnTo>
                  <a:lnTo>
                    <a:pt x="540" y="6"/>
                  </a:lnTo>
                  <a:lnTo>
                    <a:pt x="532" y="7"/>
                  </a:lnTo>
                  <a:lnTo>
                    <a:pt x="524" y="8"/>
                  </a:lnTo>
                  <a:lnTo>
                    <a:pt x="516" y="9"/>
                  </a:lnTo>
                  <a:lnTo>
                    <a:pt x="508" y="10"/>
                  </a:lnTo>
                  <a:lnTo>
                    <a:pt x="500" y="11"/>
                  </a:lnTo>
                  <a:lnTo>
                    <a:pt x="492" y="12"/>
                  </a:lnTo>
                  <a:lnTo>
                    <a:pt x="484" y="14"/>
                  </a:lnTo>
                  <a:lnTo>
                    <a:pt x="476" y="15"/>
                  </a:lnTo>
                  <a:lnTo>
                    <a:pt x="467" y="17"/>
                  </a:lnTo>
                  <a:lnTo>
                    <a:pt x="459" y="18"/>
                  </a:lnTo>
                  <a:lnTo>
                    <a:pt x="451" y="20"/>
                  </a:lnTo>
                  <a:lnTo>
                    <a:pt x="443" y="18"/>
                  </a:lnTo>
                  <a:lnTo>
                    <a:pt x="435" y="17"/>
                  </a:lnTo>
                  <a:lnTo>
                    <a:pt x="427" y="15"/>
                  </a:lnTo>
                  <a:lnTo>
                    <a:pt x="419" y="14"/>
                  </a:lnTo>
                  <a:lnTo>
                    <a:pt x="411" y="13"/>
                  </a:lnTo>
                  <a:lnTo>
                    <a:pt x="403" y="11"/>
                  </a:lnTo>
                  <a:lnTo>
                    <a:pt x="395" y="10"/>
                  </a:lnTo>
                  <a:lnTo>
                    <a:pt x="387" y="9"/>
                  </a:lnTo>
                  <a:lnTo>
                    <a:pt x="379" y="8"/>
                  </a:lnTo>
                  <a:lnTo>
                    <a:pt x="371" y="7"/>
                  </a:lnTo>
                  <a:lnTo>
                    <a:pt x="364" y="6"/>
                  </a:lnTo>
                  <a:lnTo>
                    <a:pt x="356" y="5"/>
                  </a:lnTo>
                  <a:lnTo>
                    <a:pt x="348" y="4"/>
                  </a:lnTo>
                  <a:lnTo>
                    <a:pt x="341" y="3"/>
                  </a:lnTo>
                  <a:lnTo>
                    <a:pt x="333" y="3"/>
                  </a:lnTo>
                  <a:lnTo>
                    <a:pt x="326" y="2"/>
                  </a:lnTo>
                  <a:lnTo>
                    <a:pt x="318" y="1"/>
                  </a:lnTo>
                  <a:lnTo>
                    <a:pt x="311" y="1"/>
                  </a:lnTo>
                  <a:lnTo>
                    <a:pt x="303" y="1"/>
                  </a:lnTo>
                  <a:lnTo>
                    <a:pt x="296" y="0"/>
                  </a:lnTo>
                  <a:lnTo>
                    <a:pt x="289" y="0"/>
                  </a:lnTo>
                  <a:lnTo>
                    <a:pt x="282" y="0"/>
                  </a:lnTo>
                  <a:lnTo>
                    <a:pt x="274" y="0"/>
                  </a:lnTo>
                  <a:lnTo>
                    <a:pt x="267" y="0"/>
                  </a:lnTo>
                  <a:lnTo>
                    <a:pt x="260" y="0"/>
                  </a:lnTo>
                  <a:lnTo>
                    <a:pt x="253" y="0"/>
                  </a:lnTo>
                  <a:lnTo>
                    <a:pt x="247" y="0"/>
                  </a:lnTo>
                  <a:lnTo>
                    <a:pt x="240" y="1"/>
                  </a:lnTo>
                  <a:lnTo>
                    <a:pt x="233" y="1"/>
                  </a:lnTo>
                  <a:lnTo>
                    <a:pt x="226" y="2"/>
                  </a:lnTo>
                  <a:lnTo>
                    <a:pt x="220" y="2"/>
                  </a:lnTo>
                  <a:lnTo>
                    <a:pt x="213" y="3"/>
                  </a:lnTo>
                  <a:lnTo>
                    <a:pt x="207" y="4"/>
                  </a:lnTo>
                  <a:lnTo>
                    <a:pt x="201" y="5"/>
                  </a:lnTo>
                  <a:lnTo>
                    <a:pt x="194" y="6"/>
                  </a:lnTo>
                  <a:lnTo>
                    <a:pt x="188" y="7"/>
                  </a:lnTo>
                  <a:lnTo>
                    <a:pt x="182" y="9"/>
                  </a:lnTo>
                  <a:lnTo>
                    <a:pt x="176" y="10"/>
                  </a:lnTo>
                  <a:lnTo>
                    <a:pt x="170" y="12"/>
                  </a:lnTo>
                  <a:lnTo>
                    <a:pt x="164" y="14"/>
                  </a:lnTo>
                  <a:lnTo>
                    <a:pt x="159" y="16"/>
                  </a:lnTo>
                  <a:lnTo>
                    <a:pt x="153" y="18"/>
                  </a:lnTo>
                  <a:lnTo>
                    <a:pt x="148" y="20"/>
                  </a:lnTo>
                  <a:lnTo>
                    <a:pt x="142" y="22"/>
                  </a:lnTo>
                  <a:lnTo>
                    <a:pt x="137" y="24"/>
                  </a:lnTo>
                  <a:lnTo>
                    <a:pt x="132" y="27"/>
                  </a:lnTo>
                  <a:lnTo>
                    <a:pt x="125" y="30"/>
                  </a:lnTo>
                  <a:lnTo>
                    <a:pt x="119" y="34"/>
                  </a:lnTo>
                  <a:lnTo>
                    <a:pt x="114" y="37"/>
                  </a:lnTo>
                  <a:lnTo>
                    <a:pt x="108" y="41"/>
                  </a:lnTo>
                  <a:lnTo>
                    <a:pt x="102" y="45"/>
                  </a:lnTo>
                  <a:lnTo>
                    <a:pt x="97" y="49"/>
                  </a:lnTo>
                  <a:lnTo>
                    <a:pt x="92" y="53"/>
                  </a:lnTo>
                  <a:lnTo>
                    <a:pt x="86" y="58"/>
                  </a:lnTo>
                  <a:lnTo>
                    <a:pt x="81" y="62"/>
                  </a:lnTo>
                  <a:lnTo>
                    <a:pt x="77" y="67"/>
                  </a:lnTo>
                  <a:lnTo>
                    <a:pt x="72" y="72"/>
                  </a:lnTo>
                  <a:lnTo>
                    <a:pt x="67" y="77"/>
                  </a:lnTo>
                  <a:lnTo>
                    <a:pt x="63" y="81"/>
                  </a:lnTo>
                  <a:lnTo>
                    <a:pt x="59" y="86"/>
                  </a:lnTo>
                  <a:lnTo>
                    <a:pt x="54" y="91"/>
                  </a:lnTo>
                  <a:lnTo>
                    <a:pt x="50" y="97"/>
                  </a:lnTo>
                  <a:lnTo>
                    <a:pt x="47" y="102"/>
                  </a:lnTo>
                  <a:lnTo>
                    <a:pt x="43" y="108"/>
                  </a:lnTo>
                  <a:lnTo>
                    <a:pt x="39" y="114"/>
                  </a:lnTo>
                  <a:lnTo>
                    <a:pt x="36" y="120"/>
                  </a:lnTo>
                  <a:lnTo>
                    <a:pt x="33" y="126"/>
                  </a:lnTo>
                  <a:lnTo>
                    <a:pt x="30" y="132"/>
                  </a:lnTo>
                  <a:lnTo>
                    <a:pt x="27" y="138"/>
                  </a:lnTo>
                  <a:lnTo>
                    <a:pt x="24" y="145"/>
                  </a:lnTo>
                  <a:lnTo>
                    <a:pt x="21" y="151"/>
                  </a:lnTo>
                  <a:lnTo>
                    <a:pt x="19" y="158"/>
                  </a:lnTo>
                  <a:lnTo>
                    <a:pt x="16" y="164"/>
                  </a:lnTo>
                  <a:lnTo>
                    <a:pt x="14" y="171"/>
                  </a:lnTo>
                  <a:lnTo>
                    <a:pt x="12" y="178"/>
                  </a:lnTo>
                  <a:lnTo>
                    <a:pt x="10" y="184"/>
                  </a:lnTo>
                  <a:lnTo>
                    <a:pt x="9" y="191"/>
                  </a:lnTo>
                  <a:lnTo>
                    <a:pt x="7" y="198"/>
                  </a:lnTo>
                  <a:lnTo>
                    <a:pt x="6" y="205"/>
                  </a:lnTo>
                  <a:lnTo>
                    <a:pt x="4" y="212"/>
                  </a:lnTo>
                  <a:lnTo>
                    <a:pt x="3" y="219"/>
                  </a:lnTo>
                  <a:lnTo>
                    <a:pt x="2" y="227"/>
                  </a:lnTo>
                  <a:lnTo>
                    <a:pt x="2" y="234"/>
                  </a:lnTo>
                  <a:lnTo>
                    <a:pt x="1" y="241"/>
                  </a:lnTo>
                  <a:lnTo>
                    <a:pt x="1" y="248"/>
                  </a:lnTo>
                  <a:lnTo>
                    <a:pt x="0" y="256"/>
                  </a:lnTo>
                  <a:lnTo>
                    <a:pt x="0" y="263"/>
                  </a:lnTo>
                  <a:lnTo>
                    <a:pt x="0" y="270"/>
                  </a:lnTo>
                  <a:lnTo>
                    <a:pt x="1" y="277"/>
                  </a:lnTo>
                  <a:lnTo>
                    <a:pt x="1" y="284"/>
                  </a:lnTo>
                  <a:lnTo>
                    <a:pt x="2" y="291"/>
                  </a:lnTo>
                  <a:lnTo>
                    <a:pt x="2" y="298"/>
                  </a:lnTo>
                  <a:lnTo>
                    <a:pt x="3" y="305"/>
                  </a:lnTo>
                  <a:lnTo>
                    <a:pt x="4" y="312"/>
                  </a:lnTo>
                  <a:lnTo>
                    <a:pt x="5" y="318"/>
                  </a:lnTo>
                  <a:lnTo>
                    <a:pt x="7" y="325"/>
                  </a:lnTo>
                  <a:lnTo>
                    <a:pt x="8" y="332"/>
                  </a:lnTo>
                  <a:lnTo>
                    <a:pt x="10" y="339"/>
                  </a:lnTo>
                  <a:lnTo>
                    <a:pt x="11" y="345"/>
                  </a:lnTo>
                  <a:lnTo>
                    <a:pt x="13" y="352"/>
                  </a:lnTo>
                  <a:lnTo>
                    <a:pt x="15" y="359"/>
                  </a:lnTo>
                  <a:lnTo>
                    <a:pt x="18" y="365"/>
                  </a:lnTo>
                  <a:lnTo>
                    <a:pt x="20" y="372"/>
                  </a:lnTo>
                  <a:lnTo>
                    <a:pt x="22" y="378"/>
                  </a:lnTo>
                  <a:lnTo>
                    <a:pt x="25" y="385"/>
                  </a:lnTo>
                  <a:lnTo>
                    <a:pt x="28" y="391"/>
                  </a:lnTo>
                  <a:lnTo>
                    <a:pt x="30" y="397"/>
                  </a:lnTo>
                  <a:lnTo>
                    <a:pt x="33" y="403"/>
                  </a:lnTo>
                  <a:lnTo>
                    <a:pt x="37" y="410"/>
                  </a:lnTo>
                  <a:lnTo>
                    <a:pt x="40" y="416"/>
                  </a:lnTo>
                  <a:lnTo>
                    <a:pt x="43" y="422"/>
                  </a:lnTo>
                  <a:lnTo>
                    <a:pt x="47" y="428"/>
                  </a:lnTo>
                  <a:lnTo>
                    <a:pt x="50" y="434"/>
                  </a:lnTo>
                  <a:lnTo>
                    <a:pt x="54" y="440"/>
                  </a:lnTo>
                  <a:lnTo>
                    <a:pt x="58" y="446"/>
                  </a:lnTo>
                  <a:lnTo>
                    <a:pt x="62" y="451"/>
                  </a:lnTo>
                  <a:lnTo>
                    <a:pt x="66" y="457"/>
                  </a:lnTo>
                  <a:lnTo>
                    <a:pt x="70" y="463"/>
                  </a:lnTo>
                  <a:lnTo>
                    <a:pt x="75" y="468"/>
                  </a:lnTo>
                  <a:lnTo>
                    <a:pt x="79" y="474"/>
                  </a:lnTo>
                  <a:lnTo>
                    <a:pt x="84" y="479"/>
                  </a:lnTo>
                  <a:lnTo>
                    <a:pt x="89" y="485"/>
                  </a:lnTo>
                  <a:lnTo>
                    <a:pt x="94" y="490"/>
                  </a:lnTo>
                  <a:lnTo>
                    <a:pt x="99" y="495"/>
                  </a:lnTo>
                  <a:lnTo>
                    <a:pt x="104" y="501"/>
                  </a:lnTo>
                  <a:lnTo>
                    <a:pt x="109" y="506"/>
                  </a:lnTo>
                  <a:lnTo>
                    <a:pt x="114" y="511"/>
                  </a:lnTo>
                  <a:lnTo>
                    <a:pt x="119" y="516"/>
                  </a:lnTo>
                  <a:lnTo>
                    <a:pt x="125" y="520"/>
                  </a:lnTo>
                  <a:lnTo>
                    <a:pt x="131" y="525"/>
                  </a:lnTo>
                  <a:lnTo>
                    <a:pt x="136" y="529"/>
                  </a:lnTo>
                  <a:lnTo>
                    <a:pt x="141" y="533"/>
                  </a:lnTo>
                  <a:lnTo>
                    <a:pt x="146" y="537"/>
                  </a:lnTo>
                  <a:lnTo>
                    <a:pt x="151" y="541"/>
                  </a:lnTo>
                  <a:lnTo>
                    <a:pt x="157" y="545"/>
                  </a:lnTo>
                  <a:lnTo>
                    <a:pt x="162" y="549"/>
                  </a:lnTo>
                  <a:lnTo>
                    <a:pt x="168" y="553"/>
                  </a:lnTo>
                  <a:lnTo>
                    <a:pt x="173" y="556"/>
                  </a:lnTo>
                  <a:lnTo>
                    <a:pt x="179" y="560"/>
                  </a:lnTo>
                  <a:lnTo>
                    <a:pt x="185" y="563"/>
                  </a:lnTo>
                  <a:lnTo>
                    <a:pt x="191" y="567"/>
                  </a:lnTo>
                  <a:lnTo>
                    <a:pt x="197" y="570"/>
                  </a:lnTo>
                  <a:lnTo>
                    <a:pt x="203" y="573"/>
                  </a:lnTo>
                  <a:lnTo>
                    <a:pt x="209" y="576"/>
                  </a:lnTo>
                  <a:lnTo>
                    <a:pt x="215" y="579"/>
                  </a:lnTo>
                  <a:lnTo>
                    <a:pt x="221" y="582"/>
                  </a:lnTo>
                  <a:lnTo>
                    <a:pt x="227" y="585"/>
                  </a:lnTo>
                  <a:lnTo>
                    <a:pt x="233" y="588"/>
                  </a:lnTo>
                  <a:lnTo>
                    <a:pt x="240" y="590"/>
                  </a:lnTo>
                  <a:lnTo>
                    <a:pt x="246" y="593"/>
                  </a:lnTo>
                  <a:lnTo>
                    <a:pt x="253" y="596"/>
                  </a:lnTo>
                  <a:lnTo>
                    <a:pt x="259" y="598"/>
                  </a:lnTo>
                  <a:lnTo>
                    <a:pt x="266" y="600"/>
                  </a:lnTo>
                  <a:lnTo>
                    <a:pt x="272" y="603"/>
                  </a:lnTo>
                  <a:lnTo>
                    <a:pt x="279" y="605"/>
                  </a:lnTo>
                  <a:lnTo>
                    <a:pt x="286" y="607"/>
                  </a:lnTo>
                  <a:lnTo>
                    <a:pt x="293" y="609"/>
                  </a:lnTo>
                  <a:lnTo>
                    <a:pt x="300" y="611"/>
                  </a:lnTo>
                  <a:lnTo>
                    <a:pt x="307" y="612"/>
                  </a:lnTo>
                  <a:lnTo>
                    <a:pt x="314" y="614"/>
                  </a:lnTo>
                  <a:lnTo>
                    <a:pt x="321" y="616"/>
                  </a:lnTo>
                  <a:lnTo>
                    <a:pt x="328" y="617"/>
                  </a:lnTo>
                  <a:lnTo>
                    <a:pt x="335" y="619"/>
                  </a:lnTo>
                  <a:lnTo>
                    <a:pt x="342" y="620"/>
                  </a:lnTo>
                  <a:lnTo>
                    <a:pt x="349" y="621"/>
                  </a:lnTo>
                  <a:lnTo>
                    <a:pt x="356" y="623"/>
                  </a:lnTo>
                  <a:lnTo>
                    <a:pt x="364" y="624"/>
                  </a:lnTo>
                  <a:lnTo>
                    <a:pt x="371" y="625"/>
                  </a:lnTo>
                  <a:lnTo>
                    <a:pt x="378" y="626"/>
                  </a:lnTo>
                  <a:lnTo>
                    <a:pt x="386" y="626"/>
                  </a:lnTo>
                  <a:lnTo>
                    <a:pt x="393" y="627"/>
                  </a:lnTo>
                  <a:lnTo>
                    <a:pt x="401" y="628"/>
                  </a:lnTo>
                  <a:lnTo>
                    <a:pt x="408" y="628"/>
                  </a:lnTo>
                  <a:lnTo>
                    <a:pt x="416" y="629"/>
                  </a:lnTo>
                  <a:lnTo>
                    <a:pt x="423" y="629"/>
                  </a:lnTo>
                  <a:lnTo>
                    <a:pt x="431" y="629"/>
                  </a:lnTo>
                  <a:lnTo>
                    <a:pt x="439" y="629"/>
                  </a:lnTo>
                  <a:lnTo>
                    <a:pt x="446" y="62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02" name="Freeform 273"/>
            <p:cNvSpPr>
              <a:spLocks/>
            </p:cNvSpPr>
            <p:nvPr/>
          </p:nvSpPr>
          <p:spPr bwMode="auto">
            <a:xfrm>
              <a:off x="6216650" y="3357563"/>
              <a:ext cx="1254125" cy="884237"/>
            </a:xfrm>
            <a:custGeom>
              <a:avLst/>
              <a:gdLst>
                <a:gd name="T0" fmla="*/ 2147483647 w 790"/>
                <a:gd name="T1" fmla="*/ 2147483647 h 557"/>
                <a:gd name="T2" fmla="*/ 2147483647 w 790"/>
                <a:gd name="T3" fmla="*/ 2147483647 h 557"/>
                <a:gd name="T4" fmla="*/ 2147483647 w 790"/>
                <a:gd name="T5" fmla="*/ 2147483647 h 557"/>
                <a:gd name="T6" fmla="*/ 2147483647 w 790"/>
                <a:gd name="T7" fmla="*/ 2147483647 h 557"/>
                <a:gd name="T8" fmla="*/ 2147483647 w 790"/>
                <a:gd name="T9" fmla="*/ 2147483647 h 557"/>
                <a:gd name="T10" fmla="*/ 2147483647 w 790"/>
                <a:gd name="T11" fmla="*/ 2147483647 h 557"/>
                <a:gd name="T12" fmla="*/ 2147483647 w 790"/>
                <a:gd name="T13" fmla="*/ 2147483647 h 557"/>
                <a:gd name="T14" fmla="*/ 2147483647 w 790"/>
                <a:gd name="T15" fmla="*/ 2147483647 h 557"/>
                <a:gd name="T16" fmla="*/ 2147483647 w 790"/>
                <a:gd name="T17" fmla="*/ 2147483647 h 557"/>
                <a:gd name="T18" fmla="*/ 2147483647 w 790"/>
                <a:gd name="T19" fmla="*/ 2147483647 h 557"/>
                <a:gd name="T20" fmla="*/ 2147483647 w 790"/>
                <a:gd name="T21" fmla="*/ 2147483647 h 557"/>
                <a:gd name="T22" fmla="*/ 2147483647 w 790"/>
                <a:gd name="T23" fmla="*/ 2147483647 h 557"/>
                <a:gd name="T24" fmla="*/ 2147483647 w 790"/>
                <a:gd name="T25" fmla="*/ 2147483647 h 557"/>
                <a:gd name="T26" fmla="*/ 2147483647 w 790"/>
                <a:gd name="T27" fmla="*/ 2147483647 h 557"/>
                <a:gd name="T28" fmla="*/ 2147483647 w 790"/>
                <a:gd name="T29" fmla="*/ 2147483647 h 557"/>
                <a:gd name="T30" fmla="*/ 2147483647 w 790"/>
                <a:gd name="T31" fmla="*/ 2147483647 h 557"/>
                <a:gd name="T32" fmla="*/ 2147483647 w 790"/>
                <a:gd name="T33" fmla="*/ 2147483647 h 557"/>
                <a:gd name="T34" fmla="*/ 2147483647 w 790"/>
                <a:gd name="T35" fmla="*/ 2147483647 h 557"/>
                <a:gd name="T36" fmla="*/ 2147483647 w 790"/>
                <a:gd name="T37" fmla="*/ 2147483647 h 557"/>
                <a:gd name="T38" fmla="*/ 2147483647 w 790"/>
                <a:gd name="T39" fmla="*/ 2147483647 h 557"/>
                <a:gd name="T40" fmla="*/ 2147483647 w 790"/>
                <a:gd name="T41" fmla="*/ 2147483647 h 557"/>
                <a:gd name="T42" fmla="*/ 2147483647 w 790"/>
                <a:gd name="T43" fmla="*/ 2147483647 h 557"/>
                <a:gd name="T44" fmla="*/ 2147483647 w 790"/>
                <a:gd name="T45" fmla="*/ 0 h 557"/>
                <a:gd name="T46" fmla="*/ 2147483647 w 790"/>
                <a:gd name="T47" fmla="*/ 2147483647 h 557"/>
                <a:gd name="T48" fmla="*/ 2147483647 w 790"/>
                <a:gd name="T49" fmla="*/ 2147483647 h 557"/>
                <a:gd name="T50" fmla="*/ 2147483647 w 790"/>
                <a:gd name="T51" fmla="*/ 2147483647 h 557"/>
                <a:gd name="T52" fmla="*/ 2147483647 w 790"/>
                <a:gd name="T53" fmla="*/ 2147483647 h 557"/>
                <a:gd name="T54" fmla="*/ 2147483647 w 790"/>
                <a:gd name="T55" fmla="*/ 2147483647 h 557"/>
                <a:gd name="T56" fmla="*/ 2147483647 w 790"/>
                <a:gd name="T57" fmla="*/ 2147483647 h 557"/>
                <a:gd name="T58" fmla="*/ 2147483647 w 790"/>
                <a:gd name="T59" fmla="*/ 0 h 557"/>
                <a:gd name="T60" fmla="*/ 2147483647 w 790"/>
                <a:gd name="T61" fmla="*/ 2147483647 h 557"/>
                <a:gd name="T62" fmla="*/ 2147483647 w 790"/>
                <a:gd name="T63" fmla="*/ 2147483647 h 557"/>
                <a:gd name="T64" fmla="*/ 2147483647 w 790"/>
                <a:gd name="T65" fmla="*/ 2147483647 h 557"/>
                <a:gd name="T66" fmla="*/ 2147483647 w 790"/>
                <a:gd name="T67" fmla="*/ 2147483647 h 557"/>
                <a:gd name="T68" fmla="*/ 2147483647 w 790"/>
                <a:gd name="T69" fmla="*/ 2147483647 h 557"/>
                <a:gd name="T70" fmla="*/ 2147483647 w 790"/>
                <a:gd name="T71" fmla="*/ 2147483647 h 557"/>
                <a:gd name="T72" fmla="*/ 2147483647 w 790"/>
                <a:gd name="T73" fmla="*/ 2147483647 h 557"/>
                <a:gd name="T74" fmla="*/ 2147483647 w 790"/>
                <a:gd name="T75" fmla="*/ 2147483647 h 557"/>
                <a:gd name="T76" fmla="*/ 2147483647 w 790"/>
                <a:gd name="T77" fmla="*/ 2147483647 h 557"/>
                <a:gd name="T78" fmla="*/ 0 w 790"/>
                <a:gd name="T79" fmla="*/ 2147483647 h 557"/>
                <a:gd name="T80" fmla="*/ 2147483647 w 790"/>
                <a:gd name="T81" fmla="*/ 2147483647 h 557"/>
                <a:gd name="T82" fmla="*/ 2147483647 w 790"/>
                <a:gd name="T83" fmla="*/ 2147483647 h 557"/>
                <a:gd name="T84" fmla="*/ 2147483647 w 790"/>
                <a:gd name="T85" fmla="*/ 2147483647 h 557"/>
                <a:gd name="T86" fmla="*/ 2147483647 w 790"/>
                <a:gd name="T87" fmla="*/ 2147483647 h 557"/>
                <a:gd name="T88" fmla="*/ 2147483647 w 790"/>
                <a:gd name="T89" fmla="*/ 2147483647 h 557"/>
                <a:gd name="T90" fmla="*/ 2147483647 w 790"/>
                <a:gd name="T91" fmla="*/ 2147483647 h 557"/>
                <a:gd name="T92" fmla="*/ 2147483647 w 790"/>
                <a:gd name="T93" fmla="*/ 2147483647 h 557"/>
                <a:gd name="T94" fmla="*/ 2147483647 w 790"/>
                <a:gd name="T95" fmla="*/ 2147483647 h 557"/>
                <a:gd name="T96" fmla="*/ 2147483647 w 790"/>
                <a:gd name="T97" fmla="*/ 2147483647 h 557"/>
                <a:gd name="T98" fmla="*/ 2147483647 w 790"/>
                <a:gd name="T99" fmla="*/ 2147483647 h 557"/>
                <a:gd name="T100" fmla="*/ 2147483647 w 790"/>
                <a:gd name="T101" fmla="*/ 2147483647 h 557"/>
                <a:gd name="T102" fmla="*/ 2147483647 w 790"/>
                <a:gd name="T103" fmla="*/ 2147483647 h 557"/>
                <a:gd name="T104" fmla="*/ 2147483647 w 790"/>
                <a:gd name="T105" fmla="*/ 2147483647 h 5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0"/>
                <a:gd name="T160" fmla="*/ 0 h 557"/>
                <a:gd name="T161" fmla="*/ 790 w 790"/>
                <a:gd name="T162" fmla="*/ 557 h 5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0" h="557">
                  <a:moveTo>
                    <a:pt x="394" y="556"/>
                  </a:moveTo>
                  <a:lnTo>
                    <a:pt x="402" y="556"/>
                  </a:lnTo>
                  <a:lnTo>
                    <a:pt x="410" y="556"/>
                  </a:lnTo>
                  <a:lnTo>
                    <a:pt x="417" y="556"/>
                  </a:lnTo>
                  <a:lnTo>
                    <a:pt x="425" y="556"/>
                  </a:lnTo>
                  <a:lnTo>
                    <a:pt x="433" y="555"/>
                  </a:lnTo>
                  <a:lnTo>
                    <a:pt x="440" y="554"/>
                  </a:lnTo>
                  <a:lnTo>
                    <a:pt x="448" y="554"/>
                  </a:lnTo>
                  <a:lnTo>
                    <a:pt x="455" y="553"/>
                  </a:lnTo>
                  <a:lnTo>
                    <a:pt x="463" y="552"/>
                  </a:lnTo>
                  <a:lnTo>
                    <a:pt x="470" y="551"/>
                  </a:lnTo>
                  <a:lnTo>
                    <a:pt x="477" y="550"/>
                  </a:lnTo>
                  <a:lnTo>
                    <a:pt x="485" y="549"/>
                  </a:lnTo>
                  <a:lnTo>
                    <a:pt x="492" y="547"/>
                  </a:lnTo>
                  <a:lnTo>
                    <a:pt x="499" y="546"/>
                  </a:lnTo>
                  <a:lnTo>
                    <a:pt x="506" y="544"/>
                  </a:lnTo>
                  <a:lnTo>
                    <a:pt x="513" y="542"/>
                  </a:lnTo>
                  <a:lnTo>
                    <a:pt x="520" y="541"/>
                  </a:lnTo>
                  <a:lnTo>
                    <a:pt x="527" y="539"/>
                  </a:lnTo>
                  <a:lnTo>
                    <a:pt x="534" y="537"/>
                  </a:lnTo>
                  <a:lnTo>
                    <a:pt x="541" y="535"/>
                  </a:lnTo>
                  <a:lnTo>
                    <a:pt x="548" y="533"/>
                  </a:lnTo>
                  <a:lnTo>
                    <a:pt x="554" y="530"/>
                  </a:lnTo>
                  <a:lnTo>
                    <a:pt x="561" y="528"/>
                  </a:lnTo>
                  <a:lnTo>
                    <a:pt x="568" y="525"/>
                  </a:lnTo>
                  <a:lnTo>
                    <a:pt x="574" y="523"/>
                  </a:lnTo>
                  <a:lnTo>
                    <a:pt x="580" y="520"/>
                  </a:lnTo>
                  <a:lnTo>
                    <a:pt x="587" y="517"/>
                  </a:lnTo>
                  <a:lnTo>
                    <a:pt x="593" y="515"/>
                  </a:lnTo>
                  <a:lnTo>
                    <a:pt x="599" y="512"/>
                  </a:lnTo>
                  <a:lnTo>
                    <a:pt x="606" y="509"/>
                  </a:lnTo>
                  <a:lnTo>
                    <a:pt x="612" y="505"/>
                  </a:lnTo>
                  <a:lnTo>
                    <a:pt x="618" y="502"/>
                  </a:lnTo>
                  <a:lnTo>
                    <a:pt x="624" y="499"/>
                  </a:lnTo>
                  <a:lnTo>
                    <a:pt x="629" y="495"/>
                  </a:lnTo>
                  <a:lnTo>
                    <a:pt x="635" y="492"/>
                  </a:lnTo>
                  <a:lnTo>
                    <a:pt x="641" y="488"/>
                  </a:lnTo>
                  <a:lnTo>
                    <a:pt x="646" y="484"/>
                  </a:lnTo>
                  <a:lnTo>
                    <a:pt x="652" y="481"/>
                  </a:lnTo>
                  <a:lnTo>
                    <a:pt x="657" y="477"/>
                  </a:lnTo>
                  <a:lnTo>
                    <a:pt x="662" y="473"/>
                  </a:lnTo>
                  <a:lnTo>
                    <a:pt x="668" y="469"/>
                  </a:lnTo>
                  <a:lnTo>
                    <a:pt x="673" y="464"/>
                  </a:lnTo>
                  <a:lnTo>
                    <a:pt x="678" y="460"/>
                  </a:lnTo>
                  <a:lnTo>
                    <a:pt x="684" y="455"/>
                  </a:lnTo>
                  <a:lnTo>
                    <a:pt x="689" y="450"/>
                  </a:lnTo>
                  <a:lnTo>
                    <a:pt x="695" y="445"/>
                  </a:lnTo>
                  <a:lnTo>
                    <a:pt x="700" y="440"/>
                  </a:lnTo>
                  <a:lnTo>
                    <a:pt x="705" y="434"/>
                  </a:lnTo>
                  <a:lnTo>
                    <a:pt x="710" y="429"/>
                  </a:lnTo>
                  <a:lnTo>
                    <a:pt x="714" y="424"/>
                  </a:lnTo>
                  <a:lnTo>
                    <a:pt x="719" y="418"/>
                  </a:lnTo>
                  <a:lnTo>
                    <a:pt x="723" y="413"/>
                  </a:lnTo>
                  <a:lnTo>
                    <a:pt x="728" y="407"/>
                  </a:lnTo>
                  <a:lnTo>
                    <a:pt x="732" y="401"/>
                  </a:lnTo>
                  <a:lnTo>
                    <a:pt x="736" y="396"/>
                  </a:lnTo>
                  <a:lnTo>
                    <a:pt x="740" y="390"/>
                  </a:lnTo>
                  <a:lnTo>
                    <a:pt x="744" y="384"/>
                  </a:lnTo>
                  <a:lnTo>
                    <a:pt x="748" y="378"/>
                  </a:lnTo>
                  <a:lnTo>
                    <a:pt x="751" y="372"/>
                  </a:lnTo>
                  <a:lnTo>
                    <a:pt x="754" y="366"/>
                  </a:lnTo>
                  <a:lnTo>
                    <a:pt x="758" y="360"/>
                  </a:lnTo>
                  <a:lnTo>
                    <a:pt x="761" y="353"/>
                  </a:lnTo>
                  <a:lnTo>
                    <a:pt x="764" y="347"/>
                  </a:lnTo>
                  <a:lnTo>
                    <a:pt x="766" y="341"/>
                  </a:lnTo>
                  <a:lnTo>
                    <a:pt x="769" y="334"/>
                  </a:lnTo>
                  <a:lnTo>
                    <a:pt x="772" y="328"/>
                  </a:lnTo>
                  <a:lnTo>
                    <a:pt x="774" y="321"/>
                  </a:lnTo>
                  <a:lnTo>
                    <a:pt x="776" y="315"/>
                  </a:lnTo>
                  <a:lnTo>
                    <a:pt x="778" y="308"/>
                  </a:lnTo>
                  <a:lnTo>
                    <a:pt x="780" y="302"/>
                  </a:lnTo>
                  <a:lnTo>
                    <a:pt x="781" y="295"/>
                  </a:lnTo>
                  <a:lnTo>
                    <a:pt x="783" y="288"/>
                  </a:lnTo>
                  <a:lnTo>
                    <a:pt x="784" y="281"/>
                  </a:lnTo>
                  <a:lnTo>
                    <a:pt x="785" y="274"/>
                  </a:lnTo>
                  <a:lnTo>
                    <a:pt x="786" y="268"/>
                  </a:lnTo>
                  <a:lnTo>
                    <a:pt x="787" y="261"/>
                  </a:lnTo>
                  <a:lnTo>
                    <a:pt x="788" y="254"/>
                  </a:lnTo>
                  <a:lnTo>
                    <a:pt x="788" y="247"/>
                  </a:lnTo>
                  <a:lnTo>
                    <a:pt x="789" y="240"/>
                  </a:lnTo>
                  <a:lnTo>
                    <a:pt x="789" y="233"/>
                  </a:lnTo>
                  <a:lnTo>
                    <a:pt x="789" y="225"/>
                  </a:lnTo>
                  <a:lnTo>
                    <a:pt x="788" y="218"/>
                  </a:lnTo>
                  <a:lnTo>
                    <a:pt x="788" y="211"/>
                  </a:lnTo>
                  <a:lnTo>
                    <a:pt x="787" y="203"/>
                  </a:lnTo>
                  <a:lnTo>
                    <a:pt x="786" y="196"/>
                  </a:lnTo>
                  <a:lnTo>
                    <a:pt x="785" y="189"/>
                  </a:lnTo>
                  <a:lnTo>
                    <a:pt x="784" y="182"/>
                  </a:lnTo>
                  <a:lnTo>
                    <a:pt x="783" y="175"/>
                  </a:lnTo>
                  <a:lnTo>
                    <a:pt x="781" y="168"/>
                  </a:lnTo>
                  <a:lnTo>
                    <a:pt x="779" y="161"/>
                  </a:lnTo>
                  <a:lnTo>
                    <a:pt x="777" y="154"/>
                  </a:lnTo>
                  <a:lnTo>
                    <a:pt x="775" y="147"/>
                  </a:lnTo>
                  <a:lnTo>
                    <a:pt x="773" y="141"/>
                  </a:lnTo>
                  <a:lnTo>
                    <a:pt x="770" y="134"/>
                  </a:lnTo>
                  <a:lnTo>
                    <a:pt x="768" y="128"/>
                  </a:lnTo>
                  <a:lnTo>
                    <a:pt x="765" y="121"/>
                  </a:lnTo>
                  <a:lnTo>
                    <a:pt x="762" y="115"/>
                  </a:lnTo>
                  <a:lnTo>
                    <a:pt x="758" y="109"/>
                  </a:lnTo>
                  <a:lnTo>
                    <a:pt x="755" y="103"/>
                  </a:lnTo>
                  <a:lnTo>
                    <a:pt x="752" y="97"/>
                  </a:lnTo>
                  <a:lnTo>
                    <a:pt x="748" y="91"/>
                  </a:lnTo>
                  <a:lnTo>
                    <a:pt x="744" y="86"/>
                  </a:lnTo>
                  <a:lnTo>
                    <a:pt x="740" y="80"/>
                  </a:lnTo>
                  <a:lnTo>
                    <a:pt x="736" y="75"/>
                  </a:lnTo>
                  <a:lnTo>
                    <a:pt x="731" y="69"/>
                  </a:lnTo>
                  <a:lnTo>
                    <a:pt x="727" y="64"/>
                  </a:lnTo>
                  <a:lnTo>
                    <a:pt x="722" y="60"/>
                  </a:lnTo>
                  <a:lnTo>
                    <a:pt x="717" y="55"/>
                  </a:lnTo>
                  <a:lnTo>
                    <a:pt x="712" y="50"/>
                  </a:lnTo>
                  <a:lnTo>
                    <a:pt x="707" y="46"/>
                  </a:lnTo>
                  <a:lnTo>
                    <a:pt x="702" y="43"/>
                  </a:lnTo>
                  <a:lnTo>
                    <a:pt x="697" y="39"/>
                  </a:lnTo>
                  <a:lnTo>
                    <a:pt x="691" y="35"/>
                  </a:lnTo>
                  <a:lnTo>
                    <a:pt x="685" y="31"/>
                  </a:lnTo>
                  <a:lnTo>
                    <a:pt x="679" y="28"/>
                  </a:lnTo>
                  <a:lnTo>
                    <a:pt x="673" y="24"/>
                  </a:lnTo>
                  <a:lnTo>
                    <a:pt x="668" y="22"/>
                  </a:lnTo>
                  <a:lnTo>
                    <a:pt x="663" y="19"/>
                  </a:lnTo>
                  <a:lnTo>
                    <a:pt x="657" y="17"/>
                  </a:lnTo>
                  <a:lnTo>
                    <a:pt x="651" y="15"/>
                  </a:lnTo>
                  <a:lnTo>
                    <a:pt x="646" y="13"/>
                  </a:lnTo>
                  <a:lnTo>
                    <a:pt x="640" y="11"/>
                  </a:lnTo>
                  <a:lnTo>
                    <a:pt x="634" y="9"/>
                  </a:lnTo>
                  <a:lnTo>
                    <a:pt x="628" y="8"/>
                  </a:lnTo>
                  <a:lnTo>
                    <a:pt x="621" y="6"/>
                  </a:lnTo>
                  <a:lnTo>
                    <a:pt x="615" y="5"/>
                  </a:lnTo>
                  <a:lnTo>
                    <a:pt x="609" y="4"/>
                  </a:lnTo>
                  <a:lnTo>
                    <a:pt x="602" y="3"/>
                  </a:lnTo>
                  <a:lnTo>
                    <a:pt x="596" y="2"/>
                  </a:lnTo>
                  <a:lnTo>
                    <a:pt x="589" y="2"/>
                  </a:lnTo>
                  <a:lnTo>
                    <a:pt x="582" y="1"/>
                  </a:lnTo>
                  <a:lnTo>
                    <a:pt x="575" y="1"/>
                  </a:lnTo>
                  <a:lnTo>
                    <a:pt x="568" y="0"/>
                  </a:lnTo>
                  <a:lnTo>
                    <a:pt x="561" y="0"/>
                  </a:lnTo>
                  <a:lnTo>
                    <a:pt x="554" y="0"/>
                  </a:lnTo>
                  <a:lnTo>
                    <a:pt x="547" y="0"/>
                  </a:lnTo>
                  <a:lnTo>
                    <a:pt x="540" y="0"/>
                  </a:lnTo>
                  <a:lnTo>
                    <a:pt x="532" y="1"/>
                  </a:lnTo>
                  <a:lnTo>
                    <a:pt x="525" y="1"/>
                  </a:lnTo>
                  <a:lnTo>
                    <a:pt x="518" y="1"/>
                  </a:lnTo>
                  <a:lnTo>
                    <a:pt x="510" y="2"/>
                  </a:lnTo>
                  <a:lnTo>
                    <a:pt x="502" y="3"/>
                  </a:lnTo>
                  <a:lnTo>
                    <a:pt x="495" y="3"/>
                  </a:lnTo>
                  <a:lnTo>
                    <a:pt x="487" y="4"/>
                  </a:lnTo>
                  <a:lnTo>
                    <a:pt x="479" y="5"/>
                  </a:lnTo>
                  <a:lnTo>
                    <a:pt x="471" y="6"/>
                  </a:lnTo>
                  <a:lnTo>
                    <a:pt x="463" y="7"/>
                  </a:lnTo>
                  <a:lnTo>
                    <a:pt x="455" y="8"/>
                  </a:lnTo>
                  <a:lnTo>
                    <a:pt x="447" y="10"/>
                  </a:lnTo>
                  <a:lnTo>
                    <a:pt x="439" y="11"/>
                  </a:lnTo>
                  <a:lnTo>
                    <a:pt x="431" y="12"/>
                  </a:lnTo>
                  <a:lnTo>
                    <a:pt x="423" y="14"/>
                  </a:lnTo>
                  <a:lnTo>
                    <a:pt x="415" y="15"/>
                  </a:lnTo>
                  <a:lnTo>
                    <a:pt x="407" y="17"/>
                  </a:lnTo>
                  <a:lnTo>
                    <a:pt x="398" y="18"/>
                  </a:lnTo>
                  <a:lnTo>
                    <a:pt x="390" y="17"/>
                  </a:lnTo>
                  <a:lnTo>
                    <a:pt x="382" y="15"/>
                  </a:lnTo>
                  <a:lnTo>
                    <a:pt x="374" y="14"/>
                  </a:lnTo>
                  <a:lnTo>
                    <a:pt x="366" y="12"/>
                  </a:lnTo>
                  <a:lnTo>
                    <a:pt x="358" y="11"/>
                  </a:lnTo>
                  <a:lnTo>
                    <a:pt x="350" y="10"/>
                  </a:lnTo>
                  <a:lnTo>
                    <a:pt x="342" y="9"/>
                  </a:lnTo>
                  <a:lnTo>
                    <a:pt x="334" y="7"/>
                  </a:lnTo>
                  <a:lnTo>
                    <a:pt x="326" y="6"/>
                  </a:lnTo>
                  <a:lnTo>
                    <a:pt x="318" y="5"/>
                  </a:lnTo>
                  <a:lnTo>
                    <a:pt x="310" y="4"/>
                  </a:lnTo>
                  <a:lnTo>
                    <a:pt x="303" y="4"/>
                  </a:lnTo>
                  <a:lnTo>
                    <a:pt x="295" y="3"/>
                  </a:lnTo>
                  <a:lnTo>
                    <a:pt x="287" y="2"/>
                  </a:lnTo>
                  <a:lnTo>
                    <a:pt x="280" y="2"/>
                  </a:lnTo>
                  <a:lnTo>
                    <a:pt x="272" y="1"/>
                  </a:lnTo>
                  <a:lnTo>
                    <a:pt x="265" y="1"/>
                  </a:lnTo>
                  <a:lnTo>
                    <a:pt x="257" y="0"/>
                  </a:lnTo>
                  <a:lnTo>
                    <a:pt x="250" y="0"/>
                  </a:lnTo>
                  <a:lnTo>
                    <a:pt x="243" y="0"/>
                  </a:lnTo>
                  <a:lnTo>
                    <a:pt x="236" y="0"/>
                  </a:lnTo>
                  <a:lnTo>
                    <a:pt x="229" y="0"/>
                  </a:lnTo>
                  <a:lnTo>
                    <a:pt x="222" y="0"/>
                  </a:lnTo>
                  <a:lnTo>
                    <a:pt x="215" y="1"/>
                  </a:lnTo>
                  <a:lnTo>
                    <a:pt x="208" y="1"/>
                  </a:lnTo>
                  <a:lnTo>
                    <a:pt x="201" y="2"/>
                  </a:lnTo>
                  <a:lnTo>
                    <a:pt x="194" y="2"/>
                  </a:lnTo>
                  <a:lnTo>
                    <a:pt x="188" y="3"/>
                  </a:lnTo>
                  <a:lnTo>
                    <a:pt x="181" y="4"/>
                  </a:lnTo>
                  <a:lnTo>
                    <a:pt x="175" y="5"/>
                  </a:lnTo>
                  <a:lnTo>
                    <a:pt x="169" y="7"/>
                  </a:lnTo>
                  <a:lnTo>
                    <a:pt x="162" y="8"/>
                  </a:lnTo>
                  <a:lnTo>
                    <a:pt x="156" y="9"/>
                  </a:lnTo>
                  <a:lnTo>
                    <a:pt x="150" y="11"/>
                  </a:lnTo>
                  <a:lnTo>
                    <a:pt x="144" y="13"/>
                  </a:lnTo>
                  <a:lnTo>
                    <a:pt x="139" y="15"/>
                  </a:lnTo>
                  <a:lnTo>
                    <a:pt x="133" y="17"/>
                  </a:lnTo>
                  <a:lnTo>
                    <a:pt x="127" y="19"/>
                  </a:lnTo>
                  <a:lnTo>
                    <a:pt x="122" y="22"/>
                  </a:lnTo>
                  <a:lnTo>
                    <a:pt x="116" y="24"/>
                  </a:lnTo>
                  <a:lnTo>
                    <a:pt x="110" y="28"/>
                  </a:lnTo>
                  <a:lnTo>
                    <a:pt x="104" y="31"/>
                  </a:lnTo>
                  <a:lnTo>
                    <a:pt x="99" y="35"/>
                  </a:lnTo>
                  <a:lnTo>
                    <a:pt x="93" y="39"/>
                  </a:lnTo>
                  <a:lnTo>
                    <a:pt x="87" y="43"/>
                  </a:lnTo>
                  <a:lnTo>
                    <a:pt x="82" y="46"/>
                  </a:lnTo>
                  <a:lnTo>
                    <a:pt x="77" y="50"/>
                  </a:lnTo>
                  <a:lnTo>
                    <a:pt x="72" y="55"/>
                  </a:lnTo>
                  <a:lnTo>
                    <a:pt x="67" y="60"/>
                  </a:lnTo>
                  <a:lnTo>
                    <a:pt x="62" y="64"/>
                  </a:lnTo>
                  <a:lnTo>
                    <a:pt x="58" y="69"/>
                  </a:lnTo>
                  <a:lnTo>
                    <a:pt x="53" y="75"/>
                  </a:lnTo>
                  <a:lnTo>
                    <a:pt x="49" y="80"/>
                  </a:lnTo>
                  <a:lnTo>
                    <a:pt x="45" y="86"/>
                  </a:lnTo>
                  <a:lnTo>
                    <a:pt x="41" y="91"/>
                  </a:lnTo>
                  <a:lnTo>
                    <a:pt x="37" y="97"/>
                  </a:lnTo>
                  <a:lnTo>
                    <a:pt x="34" y="103"/>
                  </a:lnTo>
                  <a:lnTo>
                    <a:pt x="31" y="109"/>
                  </a:lnTo>
                  <a:lnTo>
                    <a:pt x="27" y="115"/>
                  </a:lnTo>
                  <a:lnTo>
                    <a:pt x="24" y="121"/>
                  </a:lnTo>
                  <a:lnTo>
                    <a:pt x="21" y="128"/>
                  </a:lnTo>
                  <a:lnTo>
                    <a:pt x="19" y="134"/>
                  </a:lnTo>
                  <a:lnTo>
                    <a:pt x="16" y="141"/>
                  </a:lnTo>
                  <a:lnTo>
                    <a:pt x="14" y="147"/>
                  </a:lnTo>
                  <a:lnTo>
                    <a:pt x="12" y="154"/>
                  </a:lnTo>
                  <a:lnTo>
                    <a:pt x="10" y="161"/>
                  </a:lnTo>
                  <a:lnTo>
                    <a:pt x="8" y="168"/>
                  </a:lnTo>
                  <a:lnTo>
                    <a:pt x="6" y="175"/>
                  </a:lnTo>
                  <a:lnTo>
                    <a:pt x="5" y="182"/>
                  </a:lnTo>
                  <a:lnTo>
                    <a:pt x="4" y="189"/>
                  </a:lnTo>
                  <a:lnTo>
                    <a:pt x="3" y="196"/>
                  </a:lnTo>
                  <a:lnTo>
                    <a:pt x="2" y="203"/>
                  </a:lnTo>
                  <a:lnTo>
                    <a:pt x="1" y="211"/>
                  </a:lnTo>
                  <a:lnTo>
                    <a:pt x="1" y="218"/>
                  </a:lnTo>
                  <a:lnTo>
                    <a:pt x="0" y="225"/>
                  </a:lnTo>
                  <a:lnTo>
                    <a:pt x="0" y="233"/>
                  </a:lnTo>
                  <a:lnTo>
                    <a:pt x="0" y="240"/>
                  </a:lnTo>
                  <a:lnTo>
                    <a:pt x="0" y="247"/>
                  </a:lnTo>
                  <a:lnTo>
                    <a:pt x="1" y="254"/>
                  </a:lnTo>
                  <a:lnTo>
                    <a:pt x="2" y="261"/>
                  </a:lnTo>
                  <a:lnTo>
                    <a:pt x="2" y="268"/>
                  </a:lnTo>
                  <a:lnTo>
                    <a:pt x="3" y="274"/>
                  </a:lnTo>
                  <a:lnTo>
                    <a:pt x="4" y="281"/>
                  </a:lnTo>
                  <a:lnTo>
                    <a:pt x="6" y="288"/>
                  </a:lnTo>
                  <a:lnTo>
                    <a:pt x="7" y="295"/>
                  </a:lnTo>
                  <a:lnTo>
                    <a:pt x="9" y="302"/>
                  </a:lnTo>
                  <a:lnTo>
                    <a:pt x="11" y="308"/>
                  </a:lnTo>
                  <a:lnTo>
                    <a:pt x="13" y="315"/>
                  </a:lnTo>
                  <a:lnTo>
                    <a:pt x="15" y="321"/>
                  </a:lnTo>
                  <a:lnTo>
                    <a:pt x="17" y="328"/>
                  </a:lnTo>
                  <a:lnTo>
                    <a:pt x="20" y="334"/>
                  </a:lnTo>
                  <a:lnTo>
                    <a:pt x="22" y="341"/>
                  </a:lnTo>
                  <a:lnTo>
                    <a:pt x="25" y="347"/>
                  </a:lnTo>
                  <a:lnTo>
                    <a:pt x="28" y="353"/>
                  </a:lnTo>
                  <a:lnTo>
                    <a:pt x="31" y="360"/>
                  </a:lnTo>
                  <a:lnTo>
                    <a:pt x="34" y="366"/>
                  </a:lnTo>
                  <a:lnTo>
                    <a:pt x="38" y="372"/>
                  </a:lnTo>
                  <a:lnTo>
                    <a:pt x="41" y="378"/>
                  </a:lnTo>
                  <a:lnTo>
                    <a:pt x="45" y="384"/>
                  </a:lnTo>
                  <a:lnTo>
                    <a:pt x="49" y="390"/>
                  </a:lnTo>
                  <a:lnTo>
                    <a:pt x="52" y="396"/>
                  </a:lnTo>
                  <a:lnTo>
                    <a:pt x="57" y="401"/>
                  </a:lnTo>
                  <a:lnTo>
                    <a:pt x="61" y="407"/>
                  </a:lnTo>
                  <a:lnTo>
                    <a:pt x="65" y="413"/>
                  </a:lnTo>
                  <a:lnTo>
                    <a:pt x="70" y="418"/>
                  </a:lnTo>
                  <a:lnTo>
                    <a:pt x="74" y="424"/>
                  </a:lnTo>
                  <a:lnTo>
                    <a:pt x="79" y="429"/>
                  </a:lnTo>
                  <a:lnTo>
                    <a:pt x="84" y="434"/>
                  </a:lnTo>
                  <a:lnTo>
                    <a:pt x="89" y="440"/>
                  </a:lnTo>
                  <a:lnTo>
                    <a:pt x="94" y="445"/>
                  </a:lnTo>
                  <a:lnTo>
                    <a:pt x="99" y="450"/>
                  </a:lnTo>
                  <a:lnTo>
                    <a:pt x="105" y="455"/>
                  </a:lnTo>
                  <a:lnTo>
                    <a:pt x="110" y="460"/>
                  </a:lnTo>
                  <a:lnTo>
                    <a:pt x="116" y="464"/>
                  </a:lnTo>
                  <a:lnTo>
                    <a:pt x="121" y="469"/>
                  </a:lnTo>
                  <a:lnTo>
                    <a:pt x="126" y="473"/>
                  </a:lnTo>
                  <a:lnTo>
                    <a:pt x="132" y="477"/>
                  </a:lnTo>
                  <a:lnTo>
                    <a:pt x="137" y="481"/>
                  </a:lnTo>
                  <a:lnTo>
                    <a:pt x="142" y="484"/>
                  </a:lnTo>
                  <a:lnTo>
                    <a:pt x="148" y="488"/>
                  </a:lnTo>
                  <a:lnTo>
                    <a:pt x="154" y="492"/>
                  </a:lnTo>
                  <a:lnTo>
                    <a:pt x="159" y="495"/>
                  </a:lnTo>
                  <a:lnTo>
                    <a:pt x="165" y="499"/>
                  </a:lnTo>
                  <a:lnTo>
                    <a:pt x="171" y="502"/>
                  </a:lnTo>
                  <a:lnTo>
                    <a:pt x="177" y="505"/>
                  </a:lnTo>
                  <a:lnTo>
                    <a:pt x="183" y="509"/>
                  </a:lnTo>
                  <a:lnTo>
                    <a:pt x="189" y="512"/>
                  </a:lnTo>
                  <a:lnTo>
                    <a:pt x="195" y="515"/>
                  </a:lnTo>
                  <a:lnTo>
                    <a:pt x="202" y="517"/>
                  </a:lnTo>
                  <a:lnTo>
                    <a:pt x="208" y="520"/>
                  </a:lnTo>
                  <a:lnTo>
                    <a:pt x="215" y="523"/>
                  </a:lnTo>
                  <a:lnTo>
                    <a:pt x="221" y="525"/>
                  </a:lnTo>
                  <a:lnTo>
                    <a:pt x="228" y="528"/>
                  </a:lnTo>
                  <a:lnTo>
                    <a:pt x="234" y="530"/>
                  </a:lnTo>
                  <a:lnTo>
                    <a:pt x="241" y="533"/>
                  </a:lnTo>
                  <a:lnTo>
                    <a:pt x="248" y="535"/>
                  </a:lnTo>
                  <a:lnTo>
                    <a:pt x="255" y="537"/>
                  </a:lnTo>
                  <a:lnTo>
                    <a:pt x="262" y="539"/>
                  </a:lnTo>
                  <a:lnTo>
                    <a:pt x="269" y="541"/>
                  </a:lnTo>
                  <a:lnTo>
                    <a:pt x="276" y="542"/>
                  </a:lnTo>
                  <a:lnTo>
                    <a:pt x="283" y="544"/>
                  </a:lnTo>
                  <a:lnTo>
                    <a:pt x="290" y="546"/>
                  </a:lnTo>
                  <a:lnTo>
                    <a:pt x="297" y="547"/>
                  </a:lnTo>
                  <a:lnTo>
                    <a:pt x="304" y="549"/>
                  </a:lnTo>
                  <a:lnTo>
                    <a:pt x="312" y="550"/>
                  </a:lnTo>
                  <a:lnTo>
                    <a:pt x="319" y="551"/>
                  </a:lnTo>
                  <a:lnTo>
                    <a:pt x="326" y="552"/>
                  </a:lnTo>
                  <a:lnTo>
                    <a:pt x="334" y="553"/>
                  </a:lnTo>
                  <a:lnTo>
                    <a:pt x="341" y="554"/>
                  </a:lnTo>
                  <a:lnTo>
                    <a:pt x="349" y="554"/>
                  </a:lnTo>
                  <a:lnTo>
                    <a:pt x="356" y="555"/>
                  </a:lnTo>
                  <a:lnTo>
                    <a:pt x="364" y="556"/>
                  </a:lnTo>
                  <a:lnTo>
                    <a:pt x="371" y="556"/>
                  </a:lnTo>
                  <a:lnTo>
                    <a:pt x="379" y="556"/>
                  </a:lnTo>
                  <a:lnTo>
                    <a:pt x="387" y="556"/>
                  </a:lnTo>
                  <a:lnTo>
                    <a:pt x="394" y="556"/>
                  </a:lnTo>
                </a:path>
              </a:pathLst>
            </a:custGeom>
            <a:solidFill>
              <a:srgbClr val="999999"/>
            </a:solidFill>
            <a:ln w="12700" cap="rnd">
              <a:solidFill>
                <a:schemeClr val="tx1"/>
              </a:solidFill>
              <a:round/>
              <a:headEnd/>
              <a:tailEnd/>
            </a:ln>
          </p:spPr>
          <p:txBody>
            <a:bodyPr/>
            <a:lstStyle/>
            <a:p>
              <a:endParaRPr lang="da-DK"/>
            </a:p>
          </p:txBody>
        </p:sp>
        <p:sp>
          <p:nvSpPr>
            <p:cNvPr id="16403" name="Freeform 274"/>
            <p:cNvSpPr>
              <a:spLocks/>
            </p:cNvSpPr>
            <p:nvPr/>
          </p:nvSpPr>
          <p:spPr bwMode="auto">
            <a:xfrm>
              <a:off x="6216650" y="3357563"/>
              <a:ext cx="1254125" cy="884237"/>
            </a:xfrm>
            <a:custGeom>
              <a:avLst/>
              <a:gdLst>
                <a:gd name="T0" fmla="*/ 2147483647 w 790"/>
                <a:gd name="T1" fmla="*/ 2147483647 h 557"/>
                <a:gd name="T2" fmla="*/ 2147483647 w 790"/>
                <a:gd name="T3" fmla="*/ 2147483647 h 557"/>
                <a:gd name="T4" fmla="*/ 2147483647 w 790"/>
                <a:gd name="T5" fmla="*/ 2147483647 h 557"/>
                <a:gd name="T6" fmla="*/ 2147483647 w 790"/>
                <a:gd name="T7" fmla="*/ 2147483647 h 557"/>
                <a:gd name="T8" fmla="*/ 2147483647 w 790"/>
                <a:gd name="T9" fmla="*/ 2147483647 h 557"/>
                <a:gd name="T10" fmla="*/ 2147483647 w 790"/>
                <a:gd name="T11" fmla="*/ 2147483647 h 557"/>
                <a:gd name="T12" fmla="*/ 2147483647 w 790"/>
                <a:gd name="T13" fmla="*/ 2147483647 h 557"/>
                <a:gd name="T14" fmla="*/ 2147483647 w 790"/>
                <a:gd name="T15" fmla="*/ 2147483647 h 557"/>
                <a:gd name="T16" fmla="*/ 2147483647 w 790"/>
                <a:gd name="T17" fmla="*/ 2147483647 h 557"/>
                <a:gd name="T18" fmla="*/ 2147483647 w 790"/>
                <a:gd name="T19" fmla="*/ 2147483647 h 557"/>
                <a:gd name="T20" fmla="*/ 2147483647 w 790"/>
                <a:gd name="T21" fmla="*/ 2147483647 h 557"/>
                <a:gd name="T22" fmla="*/ 2147483647 w 790"/>
                <a:gd name="T23" fmla="*/ 2147483647 h 557"/>
                <a:gd name="T24" fmla="*/ 2147483647 w 790"/>
                <a:gd name="T25" fmla="*/ 2147483647 h 557"/>
                <a:gd name="T26" fmla="*/ 2147483647 w 790"/>
                <a:gd name="T27" fmla="*/ 2147483647 h 557"/>
                <a:gd name="T28" fmla="*/ 2147483647 w 790"/>
                <a:gd name="T29" fmla="*/ 2147483647 h 557"/>
                <a:gd name="T30" fmla="*/ 2147483647 w 790"/>
                <a:gd name="T31" fmla="*/ 2147483647 h 557"/>
                <a:gd name="T32" fmla="*/ 2147483647 w 790"/>
                <a:gd name="T33" fmla="*/ 2147483647 h 557"/>
                <a:gd name="T34" fmla="*/ 2147483647 w 790"/>
                <a:gd name="T35" fmla="*/ 2147483647 h 557"/>
                <a:gd name="T36" fmla="*/ 2147483647 w 790"/>
                <a:gd name="T37" fmla="*/ 2147483647 h 557"/>
                <a:gd name="T38" fmla="*/ 2147483647 w 790"/>
                <a:gd name="T39" fmla="*/ 2147483647 h 557"/>
                <a:gd name="T40" fmla="*/ 2147483647 w 790"/>
                <a:gd name="T41" fmla="*/ 2147483647 h 557"/>
                <a:gd name="T42" fmla="*/ 2147483647 w 790"/>
                <a:gd name="T43" fmla="*/ 2147483647 h 557"/>
                <a:gd name="T44" fmla="*/ 2147483647 w 790"/>
                <a:gd name="T45" fmla="*/ 0 h 557"/>
                <a:gd name="T46" fmla="*/ 2147483647 w 790"/>
                <a:gd name="T47" fmla="*/ 2147483647 h 557"/>
                <a:gd name="T48" fmla="*/ 2147483647 w 790"/>
                <a:gd name="T49" fmla="*/ 2147483647 h 557"/>
                <a:gd name="T50" fmla="*/ 2147483647 w 790"/>
                <a:gd name="T51" fmla="*/ 2147483647 h 557"/>
                <a:gd name="T52" fmla="*/ 2147483647 w 790"/>
                <a:gd name="T53" fmla="*/ 2147483647 h 557"/>
                <a:gd name="T54" fmla="*/ 2147483647 w 790"/>
                <a:gd name="T55" fmla="*/ 2147483647 h 557"/>
                <a:gd name="T56" fmla="*/ 2147483647 w 790"/>
                <a:gd name="T57" fmla="*/ 2147483647 h 557"/>
                <a:gd name="T58" fmla="*/ 2147483647 w 790"/>
                <a:gd name="T59" fmla="*/ 0 h 557"/>
                <a:gd name="T60" fmla="*/ 2147483647 w 790"/>
                <a:gd name="T61" fmla="*/ 2147483647 h 557"/>
                <a:gd name="T62" fmla="*/ 2147483647 w 790"/>
                <a:gd name="T63" fmla="*/ 2147483647 h 557"/>
                <a:gd name="T64" fmla="*/ 2147483647 w 790"/>
                <a:gd name="T65" fmla="*/ 2147483647 h 557"/>
                <a:gd name="T66" fmla="*/ 2147483647 w 790"/>
                <a:gd name="T67" fmla="*/ 2147483647 h 557"/>
                <a:gd name="T68" fmla="*/ 2147483647 w 790"/>
                <a:gd name="T69" fmla="*/ 2147483647 h 557"/>
                <a:gd name="T70" fmla="*/ 2147483647 w 790"/>
                <a:gd name="T71" fmla="*/ 2147483647 h 557"/>
                <a:gd name="T72" fmla="*/ 2147483647 w 790"/>
                <a:gd name="T73" fmla="*/ 2147483647 h 557"/>
                <a:gd name="T74" fmla="*/ 2147483647 w 790"/>
                <a:gd name="T75" fmla="*/ 2147483647 h 557"/>
                <a:gd name="T76" fmla="*/ 2147483647 w 790"/>
                <a:gd name="T77" fmla="*/ 2147483647 h 557"/>
                <a:gd name="T78" fmla="*/ 0 w 790"/>
                <a:gd name="T79" fmla="*/ 2147483647 h 557"/>
                <a:gd name="T80" fmla="*/ 2147483647 w 790"/>
                <a:gd name="T81" fmla="*/ 2147483647 h 557"/>
                <a:gd name="T82" fmla="*/ 2147483647 w 790"/>
                <a:gd name="T83" fmla="*/ 2147483647 h 557"/>
                <a:gd name="T84" fmla="*/ 2147483647 w 790"/>
                <a:gd name="T85" fmla="*/ 2147483647 h 557"/>
                <a:gd name="T86" fmla="*/ 2147483647 w 790"/>
                <a:gd name="T87" fmla="*/ 2147483647 h 557"/>
                <a:gd name="T88" fmla="*/ 2147483647 w 790"/>
                <a:gd name="T89" fmla="*/ 2147483647 h 557"/>
                <a:gd name="T90" fmla="*/ 2147483647 w 790"/>
                <a:gd name="T91" fmla="*/ 2147483647 h 557"/>
                <a:gd name="T92" fmla="*/ 2147483647 w 790"/>
                <a:gd name="T93" fmla="*/ 2147483647 h 557"/>
                <a:gd name="T94" fmla="*/ 2147483647 w 790"/>
                <a:gd name="T95" fmla="*/ 2147483647 h 557"/>
                <a:gd name="T96" fmla="*/ 2147483647 w 790"/>
                <a:gd name="T97" fmla="*/ 2147483647 h 557"/>
                <a:gd name="T98" fmla="*/ 2147483647 w 790"/>
                <a:gd name="T99" fmla="*/ 2147483647 h 557"/>
                <a:gd name="T100" fmla="*/ 2147483647 w 790"/>
                <a:gd name="T101" fmla="*/ 2147483647 h 557"/>
                <a:gd name="T102" fmla="*/ 2147483647 w 790"/>
                <a:gd name="T103" fmla="*/ 2147483647 h 557"/>
                <a:gd name="T104" fmla="*/ 2147483647 w 790"/>
                <a:gd name="T105" fmla="*/ 2147483647 h 5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0"/>
                <a:gd name="T160" fmla="*/ 0 h 557"/>
                <a:gd name="T161" fmla="*/ 790 w 790"/>
                <a:gd name="T162" fmla="*/ 557 h 5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0" h="557">
                  <a:moveTo>
                    <a:pt x="394" y="556"/>
                  </a:moveTo>
                  <a:lnTo>
                    <a:pt x="402" y="556"/>
                  </a:lnTo>
                  <a:lnTo>
                    <a:pt x="410" y="556"/>
                  </a:lnTo>
                  <a:lnTo>
                    <a:pt x="417" y="556"/>
                  </a:lnTo>
                  <a:lnTo>
                    <a:pt x="425" y="556"/>
                  </a:lnTo>
                  <a:lnTo>
                    <a:pt x="433" y="555"/>
                  </a:lnTo>
                  <a:lnTo>
                    <a:pt x="440" y="554"/>
                  </a:lnTo>
                  <a:lnTo>
                    <a:pt x="448" y="554"/>
                  </a:lnTo>
                  <a:lnTo>
                    <a:pt x="455" y="553"/>
                  </a:lnTo>
                  <a:lnTo>
                    <a:pt x="463" y="552"/>
                  </a:lnTo>
                  <a:lnTo>
                    <a:pt x="470" y="551"/>
                  </a:lnTo>
                  <a:lnTo>
                    <a:pt x="477" y="550"/>
                  </a:lnTo>
                  <a:lnTo>
                    <a:pt x="485" y="549"/>
                  </a:lnTo>
                  <a:lnTo>
                    <a:pt x="492" y="547"/>
                  </a:lnTo>
                  <a:lnTo>
                    <a:pt x="499" y="546"/>
                  </a:lnTo>
                  <a:lnTo>
                    <a:pt x="506" y="544"/>
                  </a:lnTo>
                  <a:lnTo>
                    <a:pt x="513" y="542"/>
                  </a:lnTo>
                  <a:lnTo>
                    <a:pt x="520" y="541"/>
                  </a:lnTo>
                  <a:lnTo>
                    <a:pt x="527" y="539"/>
                  </a:lnTo>
                  <a:lnTo>
                    <a:pt x="534" y="537"/>
                  </a:lnTo>
                  <a:lnTo>
                    <a:pt x="541" y="535"/>
                  </a:lnTo>
                  <a:lnTo>
                    <a:pt x="548" y="533"/>
                  </a:lnTo>
                  <a:lnTo>
                    <a:pt x="554" y="530"/>
                  </a:lnTo>
                  <a:lnTo>
                    <a:pt x="561" y="528"/>
                  </a:lnTo>
                  <a:lnTo>
                    <a:pt x="568" y="525"/>
                  </a:lnTo>
                  <a:lnTo>
                    <a:pt x="574" y="523"/>
                  </a:lnTo>
                  <a:lnTo>
                    <a:pt x="580" y="520"/>
                  </a:lnTo>
                  <a:lnTo>
                    <a:pt x="587" y="517"/>
                  </a:lnTo>
                  <a:lnTo>
                    <a:pt x="593" y="515"/>
                  </a:lnTo>
                  <a:lnTo>
                    <a:pt x="599" y="512"/>
                  </a:lnTo>
                  <a:lnTo>
                    <a:pt x="606" y="509"/>
                  </a:lnTo>
                  <a:lnTo>
                    <a:pt x="612" y="505"/>
                  </a:lnTo>
                  <a:lnTo>
                    <a:pt x="618" y="502"/>
                  </a:lnTo>
                  <a:lnTo>
                    <a:pt x="624" y="499"/>
                  </a:lnTo>
                  <a:lnTo>
                    <a:pt x="629" y="495"/>
                  </a:lnTo>
                  <a:lnTo>
                    <a:pt x="635" y="492"/>
                  </a:lnTo>
                  <a:lnTo>
                    <a:pt x="641" y="488"/>
                  </a:lnTo>
                  <a:lnTo>
                    <a:pt x="646" y="484"/>
                  </a:lnTo>
                  <a:lnTo>
                    <a:pt x="652" y="481"/>
                  </a:lnTo>
                  <a:lnTo>
                    <a:pt x="657" y="477"/>
                  </a:lnTo>
                  <a:lnTo>
                    <a:pt x="662" y="473"/>
                  </a:lnTo>
                  <a:lnTo>
                    <a:pt x="668" y="469"/>
                  </a:lnTo>
                  <a:lnTo>
                    <a:pt x="673" y="464"/>
                  </a:lnTo>
                  <a:lnTo>
                    <a:pt x="678" y="460"/>
                  </a:lnTo>
                  <a:lnTo>
                    <a:pt x="684" y="455"/>
                  </a:lnTo>
                  <a:lnTo>
                    <a:pt x="689" y="450"/>
                  </a:lnTo>
                  <a:lnTo>
                    <a:pt x="695" y="445"/>
                  </a:lnTo>
                  <a:lnTo>
                    <a:pt x="700" y="440"/>
                  </a:lnTo>
                  <a:lnTo>
                    <a:pt x="705" y="434"/>
                  </a:lnTo>
                  <a:lnTo>
                    <a:pt x="710" y="429"/>
                  </a:lnTo>
                  <a:lnTo>
                    <a:pt x="714" y="424"/>
                  </a:lnTo>
                  <a:lnTo>
                    <a:pt x="719" y="418"/>
                  </a:lnTo>
                  <a:lnTo>
                    <a:pt x="723" y="413"/>
                  </a:lnTo>
                  <a:lnTo>
                    <a:pt x="728" y="407"/>
                  </a:lnTo>
                  <a:lnTo>
                    <a:pt x="732" y="401"/>
                  </a:lnTo>
                  <a:lnTo>
                    <a:pt x="736" y="396"/>
                  </a:lnTo>
                  <a:lnTo>
                    <a:pt x="740" y="390"/>
                  </a:lnTo>
                  <a:lnTo>
                    <a:pt x="744" y="384"/>
                  </a:lnTo>
                  <a:lnTo>
                    <a:pt x="748" y="378"/>
                  </a:lnTo>
                  <a:lnTo>
                    <a:pt x="751" y="372"/>
                  </a:lnTo>
                  <a:lnTo>
                    <a:pt x="754" y="366"/>
                  </a:lnTo>
                  <a:lnTo>
                    <a:pt x="758" y="360"/>
                  </a:lnTo>
                  <a:lnTo>
                    <a:pt x="761" y="353"/>
                  </a:lnTo>
                  <a:lnTo>
                    <a:pt x="764" y="347"/>
                  </a:lnTo>
                  <a:lnTo>
                    <a:pt x="766" y="341"/>
                  </a:lnTo>
                  <a:lnTo>
                    <a:pt x="769" y="334"/>
                  </a:lnTo>
                  <a:lnTo>
                    <a:pt x="772" y="328"/>
                  </a:lnTo>
                  <a:lnTo>
                    <a:pt x="774" y="321"/>
                  </a:lnTo>
                  <a:lnTo>
                    <a:pt x="776" y="315"/>
                  </a:lnTo>
                  <a:lnTo>
                    <a:pt x="778" y="308"/>
                  </a:lnTo>
                  <a:lnTo>
                    <a:pt x="780" y="302"/>
                  </a:lnTo>
                  <a:lnTo>
                    <a:pt x="781" y="295"/>
                  </a:lnTo>
                  <a:lnTo>
                    <a:pt x="783" y="288"/>
                  </a:lnTo>
                  <a:lnTo>
                    <a:pt x="784" y="281"/>
                  </a:lnTo>
                  <a:lnTo>
                    <a:pt x="785" y="274"/>
                  </a:lnTo>
                  <a:lnTo>
                    <a:pt x="786" y="268"/>
                  </a:lnTo>
                  <a:lnTo>
                    <a:pt x="787" y="261"/>
                  </a:lnTo>
                  <a:lnTo>
                    <a:pt x="788" y="254"/>
                  </a:lnTo>
                  <a:lnTo>
                    <a:pt x="788" y="247"/>
                  </a:lnTo>
                  <a:lnTo>
                    <a:pt x="789" y="240"/>
                  </a:lnTo>
                  <a:lnTo>
                    <a:pt x="789" y="233"/>
                  </a:lnTo>
                  <a:lnTo>
                    <a:pt x="789" y="225"/>
                  </a:lnTo>
                  <a:lnTo>
                    <a:pt x="788" y="218"/>
                  </a:lnTo>
                  <a:lnTo>
                    <a:pt x="788" y="211"/>
                  </a:lnTo>
                  <a:lnTo>
                    <a:pt x="787" y="203"/>
                  </a:lnTo>
                  <a:lnTo>
                    <a:pt x="786" y="196"/>
                  </a:lnTo>
                  <a:lnTo>
                    <a:pt x="785" y="189"/>
                  </a:lnTo>
                  <a:lnTo>
                    <a:pt x="784" y="182"/>
                  </a:lnTo>
                  <a:lnTo>
                    <a:pt x="783" y="175"/>
                  </a:lnTo>
                  <a:lnTo>
                    <a:pt x="781" y="168"/>
                  </a:lnTo>
                  <a:lnTo>
                    <a:pt x="779" y="161"/>
                  </a:lnTo>
                  <a:lnTo>
                    <a:pt x="777" y="154"/>
                  </a:lnTo>
                  <a:lnTo>
                    <a:pt x="775" y="147"/>
                  </a:lnTo>
                  <a:lnTo>
                    <a:pt x="773" y="141"/>
                  </a:lnTo>
                  <a:lnTo>
                    <a:pt x="770" y="134"/>
                  </a:lnTo>
                  <a:lnTo>
                    <a:pt x="768" y="128"/>
                  </a:lnTo>
                  <a:lnTo>
                    <a:pt x="765" y="121"/>
                  </a:lnTo>
                  <a:lnTo>
                    <a:pt x="762" y="115"/>
                  </a:lnTo>
                  <a:lnTo>
                    <a:pt x="758" y="109"/>
                  </a:lnTo>
                  <a:lnTo>
                    <a:pt x="755" y="103"/>
                  </a:lnTo>
                  <a:lnTo>
                    <a:pt x="752" y="97"/>
                  </a:lnTo>
                  <a:lnTo>
                    <a:pt x="748" y="91"/>
                  </a:lnTo>
                  <a:lnTo>
                    <a:pt x="744" y="86"/>
                  </a:lnTo>
                  <a:lnTo>
                    <a:pt x="740" y="80"/>
                  </a:lnTo>
                  <a:lnTo>
                    <a:pt x="736" y="75"/>
                  </a:lnTo>
                  <a:lnTo>
                    <a:pt x="731" y="69"/>
                  </a:lnTo>
                  <a:lnTo>
                    <a:pt x="727" y="64"/>
                  </a:lnTo>
                  <a:lnTo>
                    <a:pt x="722" y="60"/>
                  </a:lnTo>
                  <a:lnTo>
                    <a:pt x="717" y="55"/>
                  </a:lnTo>
                  <a:lnTo>
                    <a:pt x="712" y="50"/>
                  </a:lnTo>
                  <a:lnTo>
                    <a:pt x="707" y="46"/>
                  </a:lnTo>
                  <a:lnTo>
                    <a:pt x="702" y="43"/>
                  </a:lnTo>
                  <a:lnTo>
                    <a:pt x="697" y="39"/>
                  </a:lnTo>
                  <a:lnTo>
                    <a:pt x="691" y="35"/>
                  </a:lnTo>
                  <a:lnTo>
                    <a:pt x="685" y="31"/>
                  </a:lnTo>
                  <a:lnTo>
                    <a:pt x="679" y="28"/>
                  </a:lnTo>
                  <a:lnTo>
                    <a:pt x="673" y="24"/>
                  </a:lnTo>
                  <a:lnTo>
                    <a:pt x="668" y="22"/>
                  </a:lnTo>
                  <a:lnTo>
                    <a:pt x="663" y="19"/>
                  </a:lnTo>
                  <a:lnTo>
                    <a:pt x="657" y="17"/>
                  </a:lnTo>
                  <a:lnTo>
                    <a:pt x="651" y="15"/>
                  </a:lnTo>
                  <a:lnTo>
                    <a:pt x="646" y="13"/>
                  </a:lnTo>
                  <a:lnTo>
                    <a:pt x="640" y="11"/>
                  </a:lnTo>
                  <a:lnTo>
                    <a:pt x="634" y="9"/>
                  </a:lnTo>
                  <a:lnTo>
                    <a:pt x="628" y="8"/>
                  </a:lnTo>
                  <a:lnTo>
                    <a:pt x="621" y="6"/>
                  </a:lnTo>
                  <a:lnTo>
                    <a:pt x="615" y="5"/>
                  </a:lnTo>
                  <a:lnTo>
                    <a:pt x="609" y="4"/>
                  </a:lnTo>
                  <a:lnTo>
                    <a:pt x="602" y="3"/>
                  </a:lnTo>
                  <a:lnTo>
                    <a:pt x="596" y="2"/>
                  </a:lnTo>
                  <a:lnTo>
                    <a:pt x="589" y="2"/>
                  </a:lnTo>
                  <a:lnTo>
                    <a:pt x="582" y="1"/>
                  </a:lnTo>
                  <a:lnTo>
                    <a:pt x="575" y="1"/>
                  </a:lnTo>
                  <a:lnTo>
                    <a:pt x="568" y="0"/>
                  </a:lnTo>
                  <a:lnTo>
                    <a:pt x="561" y="0"/>
                  </a:lnTo>
                  <a:lnTo>
                    <a:pt x="554" y="0"/>
                  </a:lnTo>
                  <a:lnTo>
                    <a:pt x="547" y="0"/>
                  </a:lnTo>
                  <a:lnTo>
                    <a:pt x="540" y="0"/>
                  </a:lnTo>
                  <a:lnTo>
                    <a:pt x="532" y="1"/>
                  </a:lnTo>
                  <a:lnTo>
                    <a:pt x="525" y="1"/>
                  </a:lnTo>
                  <a:lnTo>
                    <a:pt x="518" y="1"/>
                  </a:lnTo>
                  <a:lnTo>
                    <a:pt x="510" y="2"/>
                  </a:lnTo>
                  <a:lnTo>
                    <a:pt x="502" y="3"/>
                  </a:lnTo>
                  <a:lnTo>
                    <a:pt x="495" y="3"/>
                  </a:lnTo>
                  <a:lnTo>
                    <a:pt x="487" y="4"/>
                  </a:lnTo>
                  <a:lnTo>
                    <a:pt x="479" y="5"/>
                  </a:lnTo>
                  <a:lnTo>
                    <a:pt x="471" y="6"/>
                  </a:lnTo>
                  <a:lnTo>
                    <a:pt x="463" y="7"/>
                  </a:lnTo>
                  <a:lnTo>
                    <a:pt x="455" y="8"/>
                  </a:lnTo>
                  <a:lnTo>
                    <a:pt x="447" y="10"/>
                  </a:lnTo>
                  <a:lnTo>
                    <a:pt x="439" y="11"/>
                  </a:lnTo>
                  <a:lnTo>
                    <a:pt x="431" y="12"/>
                  </a:lnTo>
                  <a:lnTo>
                    <a:pt x="423" y="14"/>
                  </a:lnTo>
                  <a:lnTo>
                    <a:pt x="415" y="15"/>
                  </a:lnTo>
                  <a:lnTo>
                    <a:pt x="407" y="17"/>
                  </a:lnTo>
                  <a:lnTo>
                    <a:pt x="398" y="18"/>
                  </a:lnTo>
                  <a:lnTo>
                    <a:pt x="390" y="17"/>
                  </a:lnTo>
                  <a:lnTo>
                    <a:pt x="382" y="15"/>
                  </a:lnTo>
                  <a:lnTo>
                    <a:pt x="374" y="14"/>
                  </a:lnTo>
                  <a:lnTo>
                    <a:pt x="366" y="12"/>
                  </a:lnTo>
                  <a:lnTo>
                    <a:pt x="358" y="11"/>
                  </a:lnTo>
                  <a:lnTo>
                    <a:pt x="350" y="10"/>
                  </a:lnTo>
                  <a:lnTo>
                    <a:pt x="342" y="9"/>
                  </a:lnTo>
                  <a:lnTo>
                    <a:pt x="334" y="7"/>
                  </a:lnTo>
                  <a:lnTo>
                    <a:pt x="326" y="6"/>
                  </a:lnTo>
                  <a:lnTo>
                    <a:pt x="318" y="5"/>
                  </a:lnTo>
                  <a:lnTo>
                    <a:pt x="310" y="4"/>
                  </a:lnTo>
                  <a:lnTo>
                    <a:pt x="303" y="4"/>
                  </a:lnTo>
                  <a:lnTo>
                    <a:pt x="295" y="3"/>
                  </a:lnTo>
                  <a:lnTo>
                    <a:pt x="287" y="2"/>
                  </a:lnTo>
                  <a:lnTo>
                    <a:pt x="280" y="2"/>
                  </a:lnTo>
                  <a:lnTo>
                    <a:pt x="272" y="1"/>
                  </a:lnTo>
                  <a:lnTo>
                    <a:pt x="265" y="1"/>
                  </a:lnTo>
                  <a:lnTo>
                    <a:pt x="257" y="0"/>
                  </a:lnTo>
                  <a:lnTo>
                    <a:pt x="250" y="0"/>
                  </a:lnTo>
                  <a:lnTo>
                    <a:pt x="243" y="0"/>
                  </a:lnTo>
                  <a:lnTo>
                    <a:pt x="236" y="0"/>
                  </a:lnTo>
                  <a:lnTo>
                    <a:pt x="229" y="0"/>
                  </a:lnTo>
                  <a:lnTo>
                    <a:pt x="222" y="0"/>
                  </a:lnTo>
                  <a:lnTo>
                    <a:pt x="215" y="1"/>
                  </a:lnTo>
                  <a:lnTo>
                    <a:pt x="208" y="1"/>
                  </a:lnTo>
                  <a:lnTo>
                    <a:pt x="201" y="2"/>
                  </a:lnTo>
                  <a:lnTo>
                    <a:pt x="194" y="2"/>
                  </a:lnTo>
                  <a:lnTo>
                    <a:pt x="188" y="3"/>
                  </a:lnTo>
                  <a:lnTo>
                    <a:pt x="181" y="4"/>
                  </a:lnTo>
                  <a:lnTo>
                    <a:pt x="175" y="5"/>
                  </a:lnTo>
                  <a:lnTo>
                    <a:pt x="169" y="7"/>
                  </a:lnTo>
                  <a:lnTo>
                    <a:pt x="162" y="8"/>
                  </a:lnTo>
                  <a:lnTo>
                    <a:pt x="156" y="9"/>
                  </a:lnTo>
                  <a:lnTo>
                    <a:pt x="150" y="11"/>
                  </a:lnTo>
                  <a:lnTo>
                    <a:pt x="144" y="13"/>
                  </a:lnTo>
                  <a:lnTo>
                    <a:pt x="139" y="15"/>
                  </a:lnTo>
                  <a:lnTo>
                    <a:pt x="133" y="17"/>
                  </a:lnTo>
                  <a:lnTo>
                    <a:pt x="127" y="19"/>
                  </a:lnTo>
                  <a:lnTo>
                    <a:pt x="122" y="22"/>
                  </a:lnTo>
                  <a:lnTo>
                    <a:pt x="116" y="24"/>
                  </a:lnTo>
                  <a:lnTo>
                    <a:pt x="110" y="28"/>
                  </a:lnTo>
                  <a:lnTo>
                    <a:pt x="104" y="31"/>
                  </a:lnTo>
                  <a:lnTo>
                    <a:pt x="99" y="35"/>
                  </a:lnTo>
                  <a:lnTo>
                    <a:pt x="93" y="39"/>
                  </a:lnTo>
                  <a:lnTo>
                    <a:pt x="87" y="43"/>
                  </a:lnTo>
                  <a:lnTo>
                    <a:pt x="82" y="46"/>
                  </a:lnTo>
                  <a:lnTo>
                    <a:pt x="77" y="50"/>
                  </a:lnTo>
                  <a:lnTo>
                    <a:pt x="72" y="55"/>
                  </a:lnTo>
                  <a:lnTo>
                    <a:pt x="67" y="60"/>
                  </a:lnTo>
                  <a:lnTo>
                    <a:pt x="62" y="64"/>
                  </a:lnTo>
                  <a:lnTo>
                    <a:pt x="58" y="69"/>
                  </a:lnTo>
                  <a:lnTo>
                    <a:pt x="53" y="75"/>
                  </a:lnTo>
                  <a:lnTo>
                    <a:pt x="49" y="80"/>
                  </a:lnTo>
                  <a:lnTo>
                    <a:pt x="45" y="86"/>
                  </a:lnTo>
                  <a:lnTo>
                    <a:pt x="41" y="91"/>
                  </a:lnTo>
                  <a:lnTo>
                    <a:pt x="37" y="97"/>
                  </a:lnTo>
                  <a:lnTo>
                    <a:pt x="34" y="103"/>
                  </a:lnTo>
                  <a:lnTo>
                    <a:pt x="31" y="109"/>
                  </a:lnTo>
                  <a:lnTo>
                    <a:pt x="27" y="115"/>
                  </a:lnTo>
                  <a:lnTo>
                    <a:pt x="24" y="121"/>
                  </a:lnTo>
                  <a:lnTo>
                    <a:pt x="21" y="128"/>
                  </a:lnTo>
                  <a:lnTo>
                    <a:pt x="19" y="134"/>
                  </a:lnTo>
                  <a:lnTo>
                    <a:pt x="16" y="141"/>
                  </a:lnTo>
                  <a:lnTo>
                    <a:pt x="14" y="147"/>
                  </a:lnTo>
                  <a:lnTo>
                    <a:pt x="12" y="154"/>
                  </a:lnTo>
                  <a:lnTo>
                    <a:pt x="10" y="161"/>
                  </a:lnTo>
                  <a:lnTo>
                    <a:pt x="8" y="168"/>
                  </a:lnTo>
                  <a:lnTo>
                    <a:pt x="6" y="175"/>
                  </a:lnTo>
                  <a:lnTo>
                    <a:pt x="5" y="182"/>
                  </a:lnTo>
                  <a:lnTo>
                    <a:pt x="4" y="189"/>
                  </a:lnTo>
                  <a:lnTo>
                    <a:pt x="3" y="196"/>
                  </a:lnTo>
                  <a:lnTo>
                    <a:pt x="2" y="203"/>
                  </a:lnTo>
                  <a:lnTo>
                    <a:pt x="1" y="211"/>
                  </a:lnTo>
                  <a:lnTo>
                    <a:pt x="1" y="218"/>
                  </a:lnTo>
                  <a:lnTo>
                    <a:pt x="0" y="225"/>
                  </a:lnTo>
                  <a:lnTo>
                    <a:pt x="0" y="233"/>
                  </a:lnTo>
                  <a:lnTo>
                    <a:pt x="0" y="240"/>
                  </a:lnTo>
                  <a:lnTo>
                    <a:pt x="0" y="247"/>
                  </a:lnTo>
                  <a:lnTo>
                    <a:pt x="1" y="254"/>
                  </a:lnTo>
                  <a:lnTo>
                    <a:pt x="2" y="261"/>
                  </a:lnTo>
                  <a:lnTo>
                    <a:pt x="2" y="268"/>
                  </a:lnTo>
                  <a:lnTo>
                    <a:pt x="3" y="274"/>
                  </a:lnTo>
                  <a:lnTo>
                    <a:pt x="4" y="281"/>
                  </a:lnTo>
                  <a:lnTo>
                    <a:pt x="6" y="288"/>
                  </a:lnTo>
                  <a:lnTo>
                    <a:pt x="7" y="295"/>
                  </a:lnTo>
                  <a:lnTo>
                    <a:pt x="9" y="302"/>
                  </a:lnTo>
                  <a:lnTo>
                    <a:pt x="11" y="308"/>
                  </a:lnTo>
                  <a:lnTo>
                    <a:pt x="13" y="315"/>
                  </a:lnTo>
                  <a:lnTo>
                    <a:pt x="15" y="321"/>
                  </a:lnTo>
                  <a:lnTo>
                    <a:pt x="17" y="328"/>
                  </a:lnTo>
                  <a:lnTo>
                    <a:pt x="20" y="334"/>
                  </a:lnTo>
                  <a:lnTo>
                    <a:pt x="22" y="341"/>
                  </a:lnTo>
                  <a:lnTo>
                    <a:pt x="25" y="347"/>
                  </a:lnTo>
                  <a:lnTo>
                    <a:pt x="28" y="353"/>
                  </a:lnTo>
                  <a:lnTo>
                    <a:pt x="31" y="360"/>
                  </a:lnTo>
                  <a:lnTo>
                    <a:pt x="34" y="366"/>
                  </a:lnTo>
                  <a:lnTo>
                    <a:pt x="38" y="372"/>
                  </a:lnTo>
                  <a:lnTo>
                    <a:pt x="41" y="378"/>
                  </a:lnTo>
                  <a:lnTo>
                    <a:pt x="45" y="384"/>
                  </a:lnTo>
                  <a:lnTo>
                    <a:pt x="49" y="390"/>
                  </a:lnTo>
                  <a:lnTo>
                    <a:pt x="52" y="396"/>
                  </a:lnTo>
                  <a:lnTo>
                    <a:pt x="57" y="401"/>
                  </a:lnTo>
                  <a:lnTo>
                    <a:pt x="61" y="407"/>
                  </a:lnTo>
                  <a:lnTo>
                    <a:pt x="65" y="413"/>
                  </a:lnTo>
                  <a:lnTo>
                    <a:pt x="70" y="418"/>
                  </a:lnTo>
                  <a:lnTo>
                    <a:pt x="74" y="424"/>
                  </a:lnTo>
                  <a:lnTo>
                    <a:pt x="79" y="429"/>
                  </a:lnTo>
                  <a:lnTo>
                    <a:pt x="84" y="434"/>
                  </a:lnTo>
                  <a:lnTo>
                    <a:pt x="89" y="440"/>
                  </a:lnTo>
                  <a:lnTo>
                    <a:pt x="94" y="445"/>
                  </a:lnTo>
                  <a:lnTo>
                    <a:pt x="99" y="450"/>
                  </a:lnTo>
                  <a:lnTo>
                    <a:pt x="105" y="455"/>
                  </a:lnTo>
                  <a:lnTo>
                    <a:pt x="110" y="460"/>
                  </a:lnTo>
                  <a:lnTo>
                    <a:pt x="116" y="464"/>
                  </a:lnTo>
                  <a:lnTo>
                    <a:pt x="121" y="469"/>
                  </a:lnTo>
                  <a:lnTo>
                    <a:pt x="126" y="473"/>
                  </a:lnTo>
                  <a:lnTo>
                    <a:pt x="132" y="477"/>
                  </a:lnTo>
                  <a:lnTo>
                    <a:pt x="137" y="481"/>
                  </a:lnTo>
                  <a:lnTo>
                    <a:pt x="142" y="484"/>
                  </a:lnTo>
                  <a:lnTo>
                    <a:pt x="148" y="488"/>
                  </a:lnTo>
                  <a:lnTo>
                    <a:pt x="154" y="492"/>
                  </a:lnTo>
                  <a:lnTo>
                    <a:pt x="159" y="495"/>
                  </a:lnTo>
                  <a:lnTo>
                    <a:pt x="165" y="499"/>
                  </a:lnTo>
                  <a:lnTo>
                    <a:pt x="171" y="502"/>
                  </a:lnTo>
                  <a:lnTo>
                    <a:pt x="177" y="505"/>
                  </a:lnTo>
                  <a:lnTo>
                    <a:pt x="183" y="509"/>
                  </a:lnTo>
                  <a:lnTo>
                    <a:pt x="189" y="512"/>
                  </a:lnTo>
                  <a:lnTo>
                    <a:pt x="195" y="515"/>
                  </a:lnTo>
                  <a:lnTo>
                    <a:pt x="202" y="517"/>
                  </a:lnTo>
                  <a:lnTo>
                    <a:pt x="208" y="520"/>
                  </a:lnTo>
                  <a:lnTo>
                    <a:pt x="215" y="523"/>
                  </a:lnTo>
                  <a:lnTo>
                    <a:pt x="221" y="525"/>
                  </a:lnTo>
                  <a:lnTo>
                    <a:pt x="228" y="528"/>
                  </a:lnTo>
                  <a:lnTo>
                    <a:pt x="234" y="530"/>
                  </a:lnTo>
                  <a:lnTo>
                    <a:pt x="241" y="533"/>
                  </a:lnTo>
                  <a:lnTo>
                    <a:pt x="248" y="535"/>
                  </a:lnTo>
                  <a:lnTo>
                    <a:pt x="255" y="537"/>
                  </a:lnTo>
                  <a:lnTo>
                    <a:pt x="262" y="539"/>
                  </a:lnTo>
                  <a:lnTo>
                    <a:pt x="269" y="541"/>
                  </a:lnTo>
                  <a:lnTo>
                    <a:pt x="276" y="542"/>
                  </a:lnTo>
                  <a:lnTo>
                    <a:pt x="283" y="544"/>
                  </a:lnTo>
                  <a:lnTo>
                    <a:pt x="290" y="546"/>
                  </a:lnTo>
                  <a:lnTo>
                    <a:pt x="297" y="547"/>
                  </a:lnTo>
                  <a:lnTo>
                    <a:pt x="304" y="549"/>
                  </a:lnTo>
                  <a:lnTo>
                    <a:pt x="312" y="550"/>
                  </a:lnTo>
                  <a:lnTo>
                    <a:pt x="319" y="551"/>
                  </a:lnTo>
                  <a:lnTo>
                    <a:pt x="326" y="552"/>
                  </a:lnTo>
                  <a:lnTo>
                    <a:pt x="334" y="553"/>
                  </a:lnTo>
                  <a:lnTo>
                    <a:pt x="341" y="554"/>
                  </a:lnTo>
                  <a:lnTo>
                    <a:pt x="349" y="554"/>
                  </a:lnTo>
                  <a:lnTo>
                    <a:pt x="356" y="555"/>
                  </a:lnTo>
                  <a:lnTo>
                    <a:pt x="364" y="556"/>
                  </a:lnTo>
                  <a:lnTo>
                    <a:pt x="371" y="556"/>
                  </a:lnTo>
                  <a:lnTo>
                    <a:pt x="379" y="556"/>
                  </a:lnTo>
                  <a:lnTo>
                    <a:pt x="387" y="556"/>
                  </a:lnTo>
                  <a:lnTo>
                    <a:pt x="394" y="55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04" name="Freeform 275"/>
            <p:cNvSpPr>
              <a:spLocks/>
            </p:cNvSpPr>
            <p:nvPr/>
          </p:nvSpPr>
          <p:spPr bwMode="auto">
            <a:xfrm>
              <a:off x="6297613" y="3411538"/>
              <a:ext cx="1089025" cy="766762"/>
            </a:xfrm>
            <a:custGeom>
              <a:avLst/>
              <a:gdLst>
                <a:gd name="T0" fmla="*/ 2147483647 w 686"/>
                <a:gd name="T1" fmla="*/ 2147483647 h 483"/>
                <a:gd name="T2" fmla="*/ 2147483647 w 686"/>
                <a:gd name="T3" fmla="*/ 2147483647 h 483"/>
                <a:gd name="T4" fmla="*/ 2147483647 w 686"/>
                <a:gd name="T5" fmla="*/ 2147483647 h 483"/>
                <a:gd name="T6" fmla="*/ 2147483647 w 686"/>
                <a:gd name="T7" fmla="*/ 2147483647 h 483"/>
                <a:gd name="T8" fmla="*/ 2147483647 w 686"/>
                <a:gd name="T9" fmla="*/ 2147483647 h 483"/>
                <a:gd name="T10" fmla="*/ 2147483647 w 686"/>
                <a:gd name="T11" fmla="*/ 2147483647 h 483"/>
                <a:gd name="T12" fmla="*/ 2147483647 w 686"/>
                <a:gd name="T13" fmla="*/ 2147483647 h 483"/>
                <a:gd name="T14" fmla="*/ 2147483647 w 686"/>
                <a:gd name="T15" fmla="*/ 2147483647 h 483"/>
                <a:gd name="T16" fmla="*/ 2147483647 w 686"/>
                <a:gd name="T17" fmla="*/ 2147483647 h 483"/>
                <a:gd name="T18" fmla="*/ 2147483647 w 686"/>
                <a:gd name="T19" fmla="*/ 2147483647 h 483"/>
                <a:gd name="T20" fmla="*/ 2147483647 w 686"/>
                <a:gd name="T21" fmla="*/ 2147483647 h 483"/>
                <a:gd name="T22" fmla="*/ 2147483647 w 686"/>
                <a:gd name="T23" fmla="*/ 2147483647 h 483"/>
                <a:gd name="T24" fmla="*/ 2147483647 w 686"/>
                <a:gd name="T25" fmla="*/ 2147483647 h 483"/>
                <a:gd name="T26" fmla="*/ 2147483647 w 686"/>
                <a:gd name="T27" fmla="*/ 2147483647 h 483"/>
                <a:gd name="T28" fmla="*/ 2147483647 w 686"/>
                <a:gd name="T29" fmla="*/ 2147483647 h 483"/>
                <a:gd name="T30" fmla="*/ 2147483647 w 686"/>
                <a:gd name="T31" fmla="*/ 2147483647 h 483"/>
                <a:gd name="T32" fmla="*/ 2147483647 w 686"/>
                <a:gd name="T33" fmla="*/ 2147483647 h 483"/>
                <a:gd name="T34" fmla="*/ 2147483647 w 686"/>
                <a:gd name="T35" fmla="*/ 2147483647 h 483"/>
                <a:gd name="T36" fmla="*/ 2147483647 w 686"/>
                <a:gd name="T37" fmla="*/ 2147483647 h 483"/>
                <a:gd name="T38" fmla="*/ 2147483647 w 686"/>
                <a:gd name="T39" fmla="*/ 2147483647 h 483"/>
                <a:gd name="T40" fmla="*/ 2147483647 w 686"/>
                <a:gd name="T41" fmla="*/ 2147483647 h 483"/>
                <a:gd name="T42" fmla="*/ 2147483647 w 686"/>
                <a:gd name="T43" fmla="*/ 2147483647 h 483"/>
                <a:gd name="T44" fmla="*/ 2147483647 w 686"/>
                <a:gd name="T45" fmla="*/ 2147483647 h 483"/>
                <a:gd name="T46" fmla="*/ 2147483647 w 686"/>
                <a:gd name="T47" fmla="*/ 0 h 483"/>
                <a:gd name="T48" fmla="*/ 2147483647 w 686"/>
                <a:gd name="T49" fmla="*/ 2147483647 h 483"/>
                <a:gd name="T50" fmla="*/ 2147483647 w 686"/>
                <a:gd name="T51" fmla="*/ 2147483647 h 483"/>
                <a:gd name="T52" fmla="*/ 2147483647 w 686"/>
                <a:gd name="T53" fmla="*/ 2147483647 h 483"/>
                <a:gd name="T54" fmla="*/ 2147483647 w 686"/>
                <a:gd name="T55" fmla="*/ 2147483647 h 483"/>
                <a:gd name="T56" fmla="*/ 2147483647 w 686"/>
                <a:gd name="T57" fmla="*/ 2147483647 h 483"/>
                <a:gd name="T58" fmla="*/ 2147483647 w 686"/>
                <a:gd name="T59" fmla="*/ 2147483647 h 483"/>
                <a:gd name="T60" fmla="*/ 2147483647 w 686"/>
                <a:gd name="T61" fmla="*/ 0 h 483"/>
                <a:gd name="T62" fmla="*/ 2147483647 w 686"/>
                <a:gd name="T63" fmla="*/ 0 h 483"/>
                <a:gd name="T64" fmla="*/ 2147483647 w 686"/>
                <a:gd name="T65" fmla="*/ 2147483647 h 483"/>
                <a:gd name="T66" fmla="*/ 2147483647 w 686"/>
                <a:gd name="T67" fmla="*/ 2147483647 h 483"/>
                <a:gd name="T68" fmla="*/ 2147483647 w 686"/>
                <a:gd name="T69" fmla="*/ 2147483647 h 483"/>
                <a:gd name="T70" fmla="*/ 2147483647 w 686"/>
                <a:gd name="T71" fmla="*/ 2147483647 h 483"/>
                <a:gd name="T72" fmla="*/ 2147483647 w 686"/>
                <a:gd name="T73" fmla="*/ 2147483647 h 483"/>
                <a:gd name="T74" fmla="*/ 2147483647 w 686"/>
                <a:gd name="T75" fmla="*/ 2147483647 h 483"/>
                <a:gd name="T76" fmla="*/ 2147483647 w 686"/>
                <a:gd name="T77" fmla="*/ 2147483647 h 483"/>
                <a:gd name="T78" fmla="*/ 2147483647 w 686"/>
                <a:gd name="T79" fmla="*/ 2147483647 h 483"/>
                <a:gd name="T80" fmla="*/ 0 w 686"/>
                <a:gd name="T81" fmla="*/ 2147483647 h 483"/>
                <a:gd name="T82" fmla="*/ 2147483647 w 686"/>
                <a:gd name="T83" fmla="*/ 2147483647 h 483"/>
                <a:gd name="T84" fmla="*/ 2147483647 w 686"/>
                <a:gd name="T85" fmla="*/ 2147483647 h 483"/>
                <a:gd name="T86" fmla="*/ 2147483647 w 686"/>
                <a:gd name="T87" fmla="*/ 2147483647 h 483"/>
                <a:gd name="T88" fmla="*/ 2147483647 w 686"/>
                <a:gd name="T89" fmla="*/ 2147483647 h 483"/>
                <a:gd name="T90" fmla="*/ 2147483647 w 686"/>
                <a:gd name="T91" fmla="*/ 2147483647 h 483"/>
                <a:gd name="T92" fmla="*/ 2147483647 w 686"/>
                <a:gd name="T93" fmla="*/ 2147483647 h 483"/>
                <a:gd name="T94" fmla="*/ 2147483647 w 686"/>
                <a:gd name="T95" fmla="*/ 2147483647 h 483"/>
                <a:gd name="T96" fmla="*/ 2147483647 w 686"/>
                <a:gd name="T97" fmla="*/ 2147483647 h 483"/>
                <a:gd name="T98" fmla="*/ 2147483647 w 686"/>
                <a:gd name="T99" fmla="*/ 2147483647 h 483"/>
                <a:gd name="T100" fmla="*/ 2147483647 w 686"/>
                <a:gd name="T101" fmla="*/ 2147483647 h 483"/>
                <a:gd name="T102" fmla="*/ 2147483647 w 686"/>
                <a:gd name="T103" fmla="*/ 2147483647 h 483"/>
                <a:gd name="T104" fmla="*/ 2147483647 w 686"/>
                <a:gd name="T105" fmla="*/ 2147483647 h 483"/>
                <a:gd name="T106" fmla="*/ 2147483647 w 686"/>
                <a:gd name="T107" fmla="*/ 2147483647 h 483"/>
                <a:gd name="T108" fmla="*/ 2147483647 w 686"/>
                <a:gd name="T109" fmla="*/ 2147483647 h 4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6"/>
                <a:gd name="T166" fmla="*/ 0 h 483"/>
                <a:gd name="T167" fmla="*/ 686 w 686"/>
                <a:gd name="T168" fmla="*/ 483 h 4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6" h="483">
                  <a:moveTo>
                    <a:pt x="343" y="482"/>
                  </a:moveTo>
                  <a:lnTo>
                    <a:pt x="350" y="482"/>
                  </a:lnTo>
                  <a:lnTo>
                    <a:pt x="358" y="482"/>
                  </a:lnTo>
                  <a:lnTo>
                    <a:pt x="366" y="481"/>
                  </a:lnTo>
                  <a:lnTo>
                    <a:pt x="374" y="481"/>
                  </a:lnTo>
                  <a:lnTo>
                    <a:pt x="381" y="480"/>
                  </a:lnTo>
                  <a:lnTo>
                    <a:pt x="389" y="480"/>
                  </a:lnTo>
                  <a:lnTo>
                    <a:pt x="396" y="479"/>
                  </a:lnTo>
                  <a:lnTo>
                    <a:pt x="404" y="478"/>
                  </a:lnTo>
                  <a:lnTo>
                    <a:pt x="411" y="477"/>
                  </a:lnTo>
                  <a:lnTo>
                    <a:pt x="419" y="476"/>
                  </a:lnTo>
                  <a:lnTo>
                    <a:pt x="426" y="474"/>
                  </a:lnTo>
                  <a:lnTo>
                    <a:pt x="433" y="473"/>
                  </a:lnTo>
                  <a:lnTo>
                    <a:pt x="441" y="471"/>
                  </a:lnTo>
                  <a:lnTo>
                    <a:pt x="448" y="470"/>
                  </a:lnTo>
                  <a:lnTo>
                    <a:pt x="455" y="468"/>
                  </a:lnTo>
                  <a:lnTo>
                    <a:pt x="462" y="466"/>
                  </a:lnTo>
                  <a:lnTo>
                    <a:pt x="469" y="464"/>
                  </a:lnTo>
                  <a:lnTo>
                    <a:pt x="476" y="462"/>
                  </a:lnTo>
                  <a:lnTo>
                    <a:pt x="483" y="459"/>
                  </a:lnTo>
                  <a:lnTo>
                    <a:pt x="489" y="457"/>
                  </a:lnTo>
                  <a:lnTo>
                    <a:pt x="496" y="454"/>
                  </a:lnTo>
                  <a:lnTo>
                    <a:pt x="502" y="452"/>
                  </a:lnTo>
                  <a:lnTo>
                    <a:pt x="509" y="449"/>
                  </a:lnTo>
                  <a:lnTo>
                    <a:pt x="515" y="446"/>
                  </a:lnTo>
                  <a:lnTo>
                    <a:pt x="522" y="443"/>
                  </a:lnTo>
                  <a:lnTo>
                    <a:pt x="528" y="440"/>
                  </a:lnTo>
                  <a:lnTo>
                    <a:pt x="534" y="437"/>
                  </a:lnTo>
                  <a:lnTo>
                    <a:pt x="540" y="433"/>
                  </a:lnTo>
                  <a:lnTo>
                    <a:pt x="546" y="430"/>
                  </a:lnTo>
                  <a:lnTo>
                    <a:pt x="552" y="426"/>
                  </a:lnTo>
                  <a:lnTo>
                    <a:pt x="557" y="423"/>
                  </a:lnTo>
                  <a:lnTo>
                    <a:pt x="563" y="419"/>
                  </a:lnTo>
                  <a:lnTo>
                    <a:pt x="568" y="415"/>
                  </a:lnTo>
                  <a:lnTo>
                    <a:pt x="574" y="411"/>
                  </a:lnTo>
                  <a:lnTo>
                    <a:pt x="579" y="407"/>
                  </a:lnTo>
                  <a:lnTo>
                    <a:pt x="584" y="403"/>
                  </a:lnTo>
                  <a:lnTo>
                    <a:pt x="590" y="398"/>
                  </a:lnTo>
                  <a:lnTo>
                    <a:pt x="595" y="393"/>
                  </a:lnTo>
                  <a:lnTo>
                    <a:pt x="601" y="388"/>
                  </a:lnTo>
                  <a:lnTo>
                    <a:pt x="606" y="383"/>
                  </a:lnTo>
                  <a:lnTo>
                    <a:pt x="611" y="378"/>
                  </a:lnTo>
                  <a:lnTo>
                    <a:pt x="616" y="372"/>
                  </a:lnTo>
                  <a:lnTo>
                    <a:pt x="621" y="367"/>
                  </a:lnTo>
                  <a:lnTo>
                    <a:pt x="625" y="361"/>
                  </a:lnTo>
                  <a:lnTo>
                    <a:pt x="630" y="356"/>
                  </a:lnTo>
                  <a:lnTo>
                    <a:pt x="634" y="350"/>
                  </a:lnTo>
                  <a:lnTo>
                    <a:pt x="638" y="344"/>
                  </a:lnTo>
                  <a:lnTo>
                    <a:pt x="642" y="339"/>
                  </a:lnTo>
                  <a:lnTo>
                    <a:pt x="646" y="333"/>
                  </a:lnTo>
                  <a:lnTo>
                    <a:pt x="650" y="327"/>
                  </a:lnTo>
                  <a:lnTo>
                    <a:pt x="653" y="321"/>
                  </a:lnTo>
                  <a:lnTo>
                    <a:pt x="656" y="315"/>
                  </a:lnTo>
                  <a:lnTo>
                    <a:pt x="660" y="308"/>
                  </a:lnTo>
                  <a:lnTo>
                    <a:pt x="662" y="302"/>
                  </a:lnTo>
                  <a:lnTo>
                    <a:pt x="665" y="296"/>
                  </a:lnTo>
                  <a:lnTo>
                    <a:pt x="668" y="289"/>
                  </a:lnTo>
                  <a:lnTo>
                    <a:pt x="670" y="283"/>
                  </a:lnTo>
                  <a:lnTo>
                    <a:pt x="673" y="276"/>
                  </a:lnTo>
                  <a:lnTo>
                    <a:pt x="675" y="270"/>
                  </a:lnTo>
                  <a:lnTo>
                    <a:pt x="677" y="263"/>
                  </a:lnTo>
                  <a:lnTo>
                    <a:pt x="678" y="256"/>
                  </a:lnTo>
                  <a:lnTo>
                    <a:pt x="680" y="250"/>
                  </a:lnTo>
                  <a:lnTo>
                    <a:pt x="681" y="243"/>
                  </a:lnTo>
                  <a:lnTo>
                    <a:pt x="682" y="236"/>
                  </a:lnTo>
                  <a:lnTo>
                    <a:pt x="683" y="229"/>
                  </a:lnTo>
                  <a:lnTo>
                    <a:pt x="684" y="222"/>
                  </a:lnTo>
                  <a:lnTo>
                    <a:pt x="684" y="215"/>
                  </a:lnTo>
                  <a:lnTo>
                    <a:pt x="685" y="208"/>
                  </a:lnTo>
                  <a:lnTo>
                    <a:pt x="685" y="201"/>
                  </a:lnTo>
                  <a:lnTo>
                    <a:pt x="685" y="193"/>
                  </a:lnTo>
                  <a:lnTo>
                    <a:pt x="684" y="186"/>
                  </a:lnTo>
                  <a:lnTo>
                    <a:pt x="684" y="179"/>
                  </a:lnTo>
                  <a:lnTo>
                    <a:pt x="683" y="172"/>
                  </a:lnTo>
                  <a:lnTo>
                    <a:pt x="682" y="164"/>
                  </a:lnTo>
                  <a:lnTo>
                    <a:pt x="681" y="157"/>
                  </a:lnTo>
                  <a:lnTo>
                    <a:pt x="679" y="150"/>
                  </a:lnTo>
                  <a:lnTo>
                    <a:pt x="678" y="143"/>
                  </a:lnTo>
                  <a:lnTo>
                    <a:pt x="676" y="136"/>
                  </a:lnTo>
                  <a:lnTo>
                    <a:pt x="674" y="129"/>
                  </a:lnTo>
                  <a:lnTo>
                    <a:pt x="671" y="123"/>
                  </a:lnTo>
                  <a:lnTo>
                    <a:pt x="669" y="116"/>
                  </a:lnTo>
                  <a:lnTo>
                    <a:pt x="666" y="110"/>
                  </a:lnTo>
                  <a:lnTo>
                    <a:pt x="663" y="103"/>
                  </a:lnTo>
                  <a:lnTo>
                    <a:pt x="660" y="97"/>
                  </a:lnTo>
                  <a:lnTo>
                    <a:pt x="657" y="91"/>
                  </a:lnTo>
                  <a:lnTo>
                    <a:pt x="653" y="85"/>
                  </a:lnTo>
                  <a:lnTo>
                    <a:pt x="650" y="79"/>
                  </a:lnTo>
                  <a:lnTo>
                    <a:pt x="646" y="73"/>
                  </a:lnTo>
                  <a:lnTo>
                    <a:pt x="642" y="68"/>
                  </a:lnTo>
                  <a:lnTo>
                    <a:pt x="638" y="62"/>
                  </a:lnTo>
                  <a:lnTo>
                    <a:pt x="633" y="57"/>
                  </a:lnTo>
                  <a:lnTo>
                    <a:pt x="628" y="52"/>
                  </a:lnTo>
                  <a:lnTo>
                    <a:pt x="624" y="47"/>
                  </a:lnTo>
                  <a:lnTo>
                    <a:pt x="619" y="43"/>
                  </a:lnTo>
                  <a:lnTo>
                    <a:pt x="613" y="38"/>
                  </a:lnTo>
                  <a:lnTo>
                    <a:pt x="608" y="34"/>
                  </a:lnTo>
                  <a:lnTo>
                    <a:pt x="603" y="30"/>
                  </a:lnTo>
                  <a:lnTo>
                    <a:pt x="597" y="26"/>
                  </a:lnTo>
                  <a:lnTo>
                    <a:pt x="591" y="23"/>
                  </a:lnTo>
                  <a:lnTo>
                    <a:pt x="585" y="19"/>
                  </a:lnTo>
                  <a:lnTo>
                    <a:pt x="580" y="17"/>
                  </a:lnTo>
                  <a:lnTo>
                    <a:pt x="574" y="14"/>
                  </a:lnTo>
                  <a:lnTo>
                    <a:pt x="569" y="12"/>
                  </a:lnTo>
                  <a:lnTo>
                    <a:pt x="563" y="11"/>
                  </a:lnTo>
                  <a:lnTo>
                    <a:pt x="557" y="9"/>
                  </a:lnTo>
                  <a:lnTo>
                    <a:pt x="551" y="8"/>
                  </a:lnTo>
                  <a:lnTo>
                    <a:pt x="545" y="6"/>
                  </a:lnTo>
                  <a:lnTo>
                    <a:pt x="539" y="5"/>
                  </a:lnTo>
                  <a:lnTo>
                    <a:pt x="533" y="4"/>
                  </a:lnTo>
                  <a:lnTo>
                    <a:pt x="526" y="3"/>
                  </a:lnTo>
                  <a:lnTo>
                    <a:pt x="520" y="2"/>
                  </a:lnTo>
                  <a:lnTo>
                    <a:pt x="513" y="1"/>
                  </a:lnTo>
                  <a:lnTo>
                    <a:pt x="506" y="1"/>
                  </a:lnTo>
                  <a:lnTo>
                    <a:pt x="499" y="0"/>
                  </a:lnTo>
                  <a:lnTo>
                    <a:pt x="493" y="0"/>
                  </a:lnTo>
                  <a:lnTo>
                    <a:pt x="485" y="0"/>
                  </a:lnTo>
                  <a:lnTo>
                    <a:pt x="478" y="0"/>
                  </a:lnTo>
                  <a:lnTo>
                    <a:pt x="471" y="0"/>
                  </a:lnTo>
                  <a:lnTo>
                    <a:pt x="464" y="0"/>
                  </a:lnTo>
                  <a:lnTo>
                    <a:pt x="456" y="0"/>
                  </a:lnTo>
                  <a:lnTo>
                    <a:pt x="449" y="1"/>
                  </a:lnTo>
                  <a:lnTo>
                    <a:pt x="441" y="1"/>
                  </a:lnTo>
                  <a:lnTo>
                    <a:pt x="434" y="2"/>
                  </a:lnTo>
                  <a:lnTo>
                    <a:pt x="426" y="3"/>
                  </a:lnTo>
                  <a:lnTo>
                    <a:pt x="418" y="4"/>
                  </a:lnTo>
                  <a:lnTo>
                    <a:pt x="411" y="5"/>
                  </a:lnTo>
                  <a:lnTo>
                    <a:pt x="403" y="6"/>
                  </a:lnTo>
                  <a:lnTo>
                    <a:pt x="395" y="7"/>
                  </a:lnTo>
                  <a:lnTo>
                    <a:pt x="387" y="8"/>
                  </a:lnTo>
                  <a:lnTo>
                    <a:pt x="379" y="9"/>
                  </a:lnTo>
                  <a:lnTo>
                    <a:pt x="371" y="11"/>
                  </a:lnTo>
                  <a:lnTo>
                    <a:pt x="363" y="11"/>
                  </a:lnTo>
                  <a:lnTo>
                    <a:pt x="354" y="13"/>
                  </a:lnTo>
                  <a:lnTo>
                    <a:pt x="346" y="14"/>
                  </a:lnTo>
                  <a:lnTo>
                    <a:pt x="338" y="13"/>
                  </a:lnTo>
                  <a:lnTo>
                    <a:pt x="330" y="11"/>
                  </a:lnTo>
                  <a:lnTo>
                    <a:pt x="322" y="11"/>
                  </a:lnTo>
                  <a:lnTo>
                    <a:pt x="314" y="10"/>
                  </a:lnTo>
                  <a:lnTo>
                    <a:pt x="306" y="8"/>
                  </a:lnTo>
                  <a:lnTo>
                    <a:pt x="298" y="7"/>
                  </a:lnTo>
                  <a:lnTo>
                    <a:pt x="290" y="6"/>
                  </a:lnTo>
                  <a:lnTo>
                    <a:pt x="282" y="5"/>
                  </a:lnTo>
                  <a:lnTo>
                    <a:pt x="275" y="4"/>
                  </a:lnTo>
                  <a:lnTo>
                    <a:pt x="267" y="3"/>
                  </a:lnTo>
                  <a:lnTo>
                    <a:pt x="259" y="2"/>
                  </a:lnTo>
                  <a:lnTo>
                    <a:pt x="252" y="2"/>
                  </a:lnTo>
                  <a:lnTo>
                    <a:pt x="244" y="1"/>
                  </a:lnTo>
                  <a:lnTo>
                    <a:pt x="237" y="1"/>
                  </a:lnTo>
                  <a:lnTo>
                    <a:pt x="229" y="0"/>
                  </a:lnTo>
                  <a:lnTo>
                    <a:pt x="222" y="0"/>
                  </a:lnTo>
                  <a:lnTo>
                    <a:pt x="215" y="0"/>
                  </a:lnTo>
                  <a:lnTo>
                    <a:pt x="208" y="0"/>
                  </a:lnTo>
                  <a:lnTo>
                    <a:pt x="200" y="0"/>
                  </a:lnTo>
                  <a:lnTo>
                    <a:pt x="193" y="0"/>
                  </a:lnTo>
                  <a:lnTo>
                    <a:pt x="187" y="0"/>
                  </a:lnTo>
                  <a:lnTo>
                    <a:pt x="180" y="1"/>
                  </a:lnTo>
                  <a:lnTo>
                    <a:pt x="173" y="1"/>
                  </a:lnTo>
                  <a:lnTo>
                    <a:pt x="167" y="2"/>
                  </a:lnTo>
                  <a:lnTo>
                    <a:pt x="160" y="3"/>
                  </a:lnTo>
                  <a:lnTo>
                    <a:pt x="154" y="4"/>
                  </a:lnTo>
                  <a:lnTo>
                    <a:pt x="147" y="5"/>
                  </a:lnTo>
                  <a:lnTo>
                    <a:pt x="141" y="6"/>
                  </a:lnTo>
                  <a:lnTo>
                    <a:pt x="135" y="8"/>
                  </a:lnTo>
                  <a:lnTo>
                    <a:pt x="129" y="10"/>
                  </a:lnTo>
                  <a:lnTo>
                    <a:pt x="123" y="11"/>
                  </a:lnTo>
                  <a:lnTo>
                    <a:pt x="118" y="12"/>
                  </a:lnTo>
                  <a:lnTo>
                    <a:pt x="112" y="15"/>
                  </a:lnTo>
                  <a:lnTo>
                    <a:pt x="107" y="17"/>
                  </a:lnTo>
                  <a:lnTo>
                    <a:pt x="101" y="19"/>
                  </a:lnTo>
                  <a:lnTo>
                    <a:pt x="95" y="23"/>
                  </a:lnTo>
                  <a:lnTo>
                    <a:pt x="89" y="26"/>
                  </a:lnTo>
                  <a:lnTo>
                    <a:pt x="84" y="30"/>
                  </a:lnTo>
                  <a:lnTo>
                    <a:pt x="78" y="34"/>
                  </a:lnTo>
                  <a:lnTo>
                    <a:pt x="72" y="38"/>
                  </a:lnTo>
                  <a:lnTo>
                    <a:pt x="67" y="43"/>
                  </a:lnTo>
                  <a:lnTo>
                    <a:pt x="62" y="47"/>
                  </a:lnTo>
                  <a:lnTo>
                    <a:pt x="57" y="52"/>
                  </a:lnTo>
                  <a:lnTo>
                    <a:pt x="53" y="57"/>
                  </a:lnTo>
                  <a:lnTo>
                    <a:pt x="48" y="62"/>
                  </a:lnTo>
                  <a:lnTo>
                    <a:pt x="44" y="68"/>
                  </a:lnTo>
                  <a:lnTo>
                    <a:pt x="40" y="73"/>
                  </a:lnTo>
                  <a:lnTo>
                    <a:pt x="36" y="79"/>
                  </a:lnTo>
                  <a:lnTo>
                    <a:pt x="32" y="85"/>
                  </a:lnTo>
                  <a:lnTo>
                    <a:pt x="28" y="91"/>
                  </a:lnTo>
                  <a:lnTo>
                    <a:pt x="25" y="97"/>
                  </a:lnTo>
                  <a:lnTo>
                    <a:pt x="22" y="103"/>
                  </a:lnTo>
                  <a:lnTo>
                    <a:pt x="19" y="109"/>
                  </a:lnTo>
                  <a:lnTo>
                    <a:pt x="16" y="116"/>
                  </a:lnTo>
                  <a:lnTo>
                    <a:pt x="14" y="123"/>
                  </a:lnTo>
                  <a:lnTo>
                    <a:pt x="12" y="129"/>
                  </a:lnTo>
                  <a:lnTo>
                    <a:pt x="9" y="136"/>
                  </a:lnTo>
                  <a:lnTo>
                    <a:pt x="8" y="143"/>
                  </a:lnTo>
                  <a:lnTo>
                    <a:pt x="6" y="150"/>
                  </a:lnTo>
                  <a:lnTo>
                    <a:pt x="4" y="157"/>
                  </a:lnTo>
                  <a:lnTo>
                    <a:pt x="3" y="164"/>
                  </a:lnTo>
                  <a:lnTo>
                    <a:pt x="2" y="171"/>
                  </a:lnTo>
                  <a:lnTo>
                    <a:pt x="1" y="179"/>
                  </a:lnTo>
                  <a:lnTo>
                    <a:pt x="1" y="186"/>
                  </a:lnTo>
                  <a:lnTo>
                    <a:pt x="0" y="193"/>
                  </a:lnTo>
                  <a:lnTo>
                    <a:pt x="0" y="201"/>
                  </a:lnTo>
                  <a:lnTo>
                    <a:pt x="0" y="208"/>
                  </a:lnTo>
                  <a:lnTo>
                    <a:pt x="1" y="215"/>
                  </a:lnTo>
                  <a:lnTo>
                    <a:pt x="1" y="222"/>
                  </a:lnTo>
                  <a:lnTo>
                    <a:pt x="2" y="229"/>
                  </a:lnTo>
                  <a:lnTo>
                    <a:pt x="3" y="236"/>
                  </a:lnTo>
                  <a:lnTo>
                    <a:pt x="4" y="243"/>
                  </a:lnTo>
                  <a:lnTo>
                    <a:pt x="5" y="250"/>
                  </a:lnTo>
                  <a:lnTo>
                    <a:pt x="7" y="256"/>
                  </a:lnTo>
                  <a:lnTo>
                    <a:pt x="9" y="263"/>
                  </a:lnTo>
                  <a:lnTo>
                    <a:pt x="10" y="270"/>
                  </a:lnTo>
                  <a:lnTo>
                    <a:pt x="13" y="276"/>
                  </a:lnTo>
                  <a:lnTo>
                    <a:pt x="15" y="283"/>
                  </a:lnTo>
                  <a:lnTo>
                    <a:pt x="17" y="289"/>
                  </a:lnTo>
                  <a:lnTo>
                    <a:pt x="20" y="296"/>
                  </a:lnTo>
                  <a:lnTo>
                    <a:pt x="23" y="302"/>
                  </a:lnTo>
                  <a:lnTo>
                    <a:pt x="26" y="308"/>
                  </a:lnTo>
                  <a:lnTo>
                    <a:pt x="29" y="315"/>
                  </a:lnTo>
                  <a:lnTo>
                    <a:pt x="32" y="321"/>
                  </a:lnTo>
                  <a:lnTo>
                    <a:pt x="36" y="327"/>
                  </a:lnTo>
                  <a:lnTo>
                    <a:pt x="39" y="333"/>
                  </a:lnTo>
                  <a:lnTo>
                    <a:pt x="43" y="339"/>
                  </a:lnTo>
                  <a:lnTo>
                    <a:pt x="47" y="344"/>
                  </a:lnTo>
                  <a:lnTo>
                    <a:pt x="51" y="350"/>
                  </a:lnTo>
                  <a:lnTo>
                    <a:pt x="56" y="356"/>
                  </a:lnTo>
                  <a:lnTo>
                    <a:pt x="60" y="361"/>
                  </a:lnTo>
                  <a:lnTo>
                    <a:pt x="65" y="367"/>
                  </a:lnTo>
                  <a:lnTo>
                    <a:pt x="69" y="372"/>
                  </a:lnTo>
                  <a:lnTo>
                    <a:pt x="74" y="378"/>
                  </a:lnTo>
                  <a:lnTo>
                    <a:pt x="79" y="383"/>
                  </a:lnTo>
                  <a:lnTo>
                    <a:pt x="85" y="388"/>
                  </a:lnTo>
                  <a:lnTo>
                    <a:pt x="90" y="393"/>
                  </a:lnTo>
                  <a:lnTo>
                    <a:pt x="95" y="398"/>
                  </a:lnTo>
                  <a:lnTo>
                    <a:pt x="101" y="403"/>
                  </a:lnTo>
                  <a:lnTo>
                    <a:pt x="106" y="407"/>
                  </a:lnTo>
                  <a:lnTo>
                    <a:pt x="111" y="411"/>
                  </a:lnTo>
                  <a:lnTo>
                    <a:pt x="117" y="415"/>
                  </a:lnTo>
                  <a:lnTo>
                    <a:pt x="122" y="419"/>
                  </a:lnTo>
                  <a:lnTo>
                    <a:pt x="128" y="422"/>
                  </a:lnTo>
                  <a:lnTo>
                    <a:pt x="134" y="426"/>
                  </a:lnTo>
                  <a:lnTo>
                    <a:pt x="139" y="430"/>
                  </a:lnTo>
                  <a:lnTo>
                    <a:pt x="145" y="433"/>
                  </a:lnTo>
                  <a:lnTo>
                    <a:pt x="151" y="436"/>
                  </a:lnTo>
                  <a:lnTo>
                    <a:pt x="158" y="440"/>
                  </a:lnTo>
                  <a:lnTo>
                    <a:pt x="164" y="443"/>
                  </a:lnTo>
                  <a:lnTo>
                    <a:pt x="170" y="446"/>
                  </a:lnTo>
                  <a:lnTo>
                    <a:pt x="176" y="449"/>
                  </a:lnTo>
                  <a:lnTo>
                    <a:pt x="183" y="451"/>
                  </a:lnTo>
                  <a:lnTo>
                    <a:pt x="189" y="454"/>
                  </a:lnTo>
                  <a:lnTo>
                    <a:pt x="196" y="457"/>
                  </a:lnTo>
                  <a:lnTo>
                    <a:pt x="203" y="459"/>
                  </a:lnTo>
                  <a:lnTo>
                    <a:pt x="210" y="461"/>
                  </a:lnTo>
                  <a:lnTo>
                    <a:pt x="216" y="463"/>
                  </a:lnTo>
                  <a:lnTo>
                    <a:pt x="223" y="466"/>
                  </a:lnTo>
                  <a:lnTo>
                    <a:pt x="230" y="468"/>
                  </a:lnTo>
                  <a:lnTo>
                    <a:pt x="237" y="469"/>
                  </a:lnTo>
                  <a:lnTo>
                    <a:pt x="245" y="471"/>
                  </a:lnTo>
                  <a:lnTo>
                    <a:pt x="252" y="473"/>
                  </a:lnTo>
                  <a:lnTo>
                    <a:pt x="259" y="474"/>
                  </a:lnTo>
                  <a:lnTo>
                    <a:pt x="266" y="475"/>
                  </a:lnTo>
                  <a:lnTo>
                    <a:pt x="274" y="477"/>
                  </a:lnTo>
                  <a:lnTo>
                    <a:pt x="281" y="478"/>
                  </a:lnTo>
                  <a:lnTo>
                    <a:pt x="289" y="479"/>
                  </a:lnTo>
                  <a:lnTo>
                    <a:pt x="296" y="480"/>
                  </a:lnTo>
                  <a:lnTo>
                    <a:pt x="304" y="480"/>
                  </a:lnTo>
                  <a:lnTo>
                    <a:pt x="312" y="481"/>
                  </a:lnTo>
                  <a:lnTo>
                    <a:pt x="319" y="481"/>
                  </a:lnTo>
                  <a:lnTo>
                    <a:pt x="327" y="482"/>
                  </a:lnTo>
                  <a:lnTo>
                    <a:pt x="335" y="482"/>
                  </a:lnTo>
                  <a:lnTo>
                    <a:pt x="343" y="482"/>
                  </a:lnTo>
                </a:path>
              </a:pathLst>
            </a:custGeom>
            <a:solidFill>
              <a:srgbClr val="999999"/>
            </a:solidFill>
            <a:ln w="12700" cap="rnd">
              <a:solidFill>
                <a:schemeClr val="tx1"/>
              </a:solidFill>
              <a:round/>
              <a:headEnd/>
              <a:tailEnd/>
            </a:ln>
          </p:spPr>
          <p:txBody>
            <a:bodyPr/>
            <a:lstStyle/>
            <a:p>
              <a:endParaRPr lang="da-DK"/>
            </a:p>
          </p:txBody>
        </p:sp>
        <p:sp>
          <p:nvSpPr>
            <p:cNvPr id="16405" name="Freeform 276"/>
            <p:cNvSpPr>
              <a:spLocks/>
            </p:cNvSpPr>
            <p:nvPr/>
          </p:nvSpPr>
          <p:spPr bwMode="auto">
            <a:xfrm>
              <a:off x="6297613" y="3411538"/>
              <a:ext cx="1089025" cy="766762"/>
            </a:xfrm>
            <a:custGeom>
              <a:avLst/>
              <a:gdLst>
                <a:gd name="T0" fmla="*/ 2147483647 w 686"/>
                <a:gd name="T1" fmla="*/ 2147483647 h 483"/>
                <a:gd name="T2" fmla="*/ 2147483647 w 686"/>
                <a:gd name="T3" fmla="*/ 2147483647 h 483"/>
                <a:gd name="T4" fmla="*/ 2147483647 w 686"/>
                <a:gd name="T5" fmla="*/ 2147483647 h 483"/>
                <a:gd name="T6" fmla="*/ 2147483647 w 686"/>
                <a:gd name="T7" fmla="*/ 2147483647 h 483"/>
                <a:gd name="T8" fmla="*/ 2147483647 w 686"/>
                <a:gd name="T9" fmla="*/ 2147483647 h 483"/>
                <a:gd name="T10" fmla="*/ 2147483647 w 686"/>
                <a:gd name="T11" fmla="*/ 2147483647 h 483"/>
                <a:gd name="T12" fmla="*/ 2147483647 w 686"/>
                <a:gd name="T13" fmla="*/ 2147483647 h 483"/>
                <a:gd name="T14" fmla="*/ 2147483647 w 686"/>
                <a:gd name="T15" fmla="*/ 2147483647 h 483"/>
                <a:gd name="T16" fmla="*/ 2147483647 w 686"/>
                <a:gd name="T17" fmla="*/ 2147483647 h 483"/>
                <a:gd name="T18" fmla="*/ 2147483647 w 686"/>
                <a:gd name="T19" fmla="*/ 2147483647 h 483"/>
                <a:gd name="T20" fmla="*/ 2147483647 w 686"/>
                <a:gd name="T21" fmla="*/ 2147483647 h 483"/>
                <a:gd name="T22" fmla="*/ 2147483647 w 686"/>
                <a:gd name="T23" fmla="*/ 2147483647 h 483"/>
                <a:gd name="T24" fmla="*/ 2147483647 w 686"/>
                <a:gd name="T25" fmla="*/ 2147483647 h 483"/>
                <a:gd name="T26" fmla="*/ 2147483647 w 686"/>
                <a:gd name="T27" fmla="*/ 2147483647 h 483"/>
                <a:gd name="T28" fmla="*/ 2147483647 w 686"/>
                <a:gd name="T29" fmla="*/ 2147483647 h 483"/>
                <a:gd name="T30" fmla="*/ 2147483647 w 686"/>
                <a:gd name="T31" fmla="*/ 2147483647 h 483"/>
                <a:gd name="T32" fmla="*/ 2147483647 w 686"/>
                <a:gd name="T33" fmla="*/ 2147483647 h 483"/>
                <a:gd name="T34" fmla="*/ 2147483647 w 686"/>
                <a:gd name="T35" fmla="*/ 2147483647 h 483"/>
                <a:gd name="T36" fmla="*/ 2147483647 w 686"/>
                <a:gd name="T37" fmla="*/ 2147483647 h 483"/>
                <a:gd name="T38" fmla="*/ 2147483647 w 686"/>
                <a:gd name="T39" fmla="*/ 2147483647 h 483"/>
                <a:gd name="T40" fmla="*/ 2147483647 w 686"/>
                <a:gd name="T41" fmla="*/ 2147483647 h 483"/>
                <a:gd name="T42" fmla="*/ 2147483647 w 686"/>
                <a:gd name="T43" fmla="*/ 2147483647 h 483"/>
                <a:gd name="T44" fmla="*/ 2147483647 w 686"/>
                <a:gd name="T45" fmla="*/ 2147483647 h 483"/>
                <a:gd name="T46" fmla="*/ 2147483647 w 686"/>
                <a:gd name="T47" fmla="*/ 0 h 483"/>
                <a:gd name="T48" fmla="*/ 2147483647 w 686"/>
                <a:gd name="T49" fmla="*/ 2147483647 h 483"/>
                <a:gd name="T50" fmla="*/ 2147483647 w 686"/>
                <a:gd name="T51" fmla="*/ 2147483647 h 483"/>
                <a:gd name="T52" fmla="*/ 2147483647 w 686"/>
                <a:gd name="T53" fmla="*/ 2147483647 h 483"/>
                <a:gd name="T54" fmla="*/ 2147483647 w 686"/>
                <a:gd name="T55" fmla="*/ 2147483647 h 483"/>
                <a:gd name="T56" fmla="*/ 2147483647 w 686"/>
                <a:gd name="T57" fmla="*/ 2147483647 h 483"/>
                <a:gd name="T58" fmla="*/ 2147483647 w 686"/>
                <a:gd name="T59" fmla="*/ 2147483647 h 483"/>
                <a:gd name="T60" fmla="*/ 2147483647 w 686"/>
                <a:gd name="T61" fmla="*/ 0 h 483"/>
                <a:gd name="T62" fmla="*/ 2147483647 w 686"/>
                <a:gd name="T63" fmla="*/ 0 h 483"/>
                <a:gd name="T64" fmla="*/ 2147483647 w 686"/>
                <a:gd name="T65" fmla="*/ 2147483647 h 483"/>
                <a:gd name="T66" fmla="*/ 2147483647 w 686"/>
                <a:gd name="T67" fmla="*/ 2147483647 h 483"/>
                <a:gd name="T68" fmla="*/ 2147483647 w 686"/>
                <a:gd name="T69" fmla="*/ 2147483647 h 483"/>
                <a:gd name="T70" fmla="*/ 2147483647 w 686"/>
                <a:gd name="T71" fmla="*/ 2147483647 h 483"/>
                <a:gd name="T72" fmla="*/ 2147483647 w 686"/>
                <a:gd name="T73" fmla="*/ 2147483647 h 483"/>
                <a:gd name="T74" fmla="*/ 2147483647 w 686"/>
                <a:gd name="T75" fmla="*/ 2147483647 h 483"/>
                <a:gd name="T76" fmla="*/ 2147483647 w 686"/>
                <a:gd name="T77" fmla="*/ 2147483647 h 483"/>
                <a:gd name="T78" fmla="*/ 2147483647 w 686"/>
                <a:gd name="T79" fmla="*/ 2147483647 h 483"/>
                <a:gd name="T80" fmla="*/ 0 w 686"/>
                <a:gd name="T81" fmla="*/ 2147483647 h 483"/>
                <a:gd name="T82" fmla="*/ 2147483647 w 686"/>
                <a:gd name="T83" fmla="*/ 2147483647 h 483"/>
                <a:gd name="T84" fmla="*/ 2147483647 w 686"/>
                <a:gd name="T85" fmla="*/ 2147483647 h 483"/>
                <a:gd name="T86" fmla="*/ 2147483647 w 686"/>
                <a:gd name="T87" fmla="*/ 2147483647 h 483"/>
                <a:gd name="T88" fmla="*/ 2147483647 w 686"/>
                <a:gd name="T89" fmla="*/ 2147483647 h 483"/>
                <a:gd name="T90" fmla="*/ 2147483647 w 686"/>
                <a:gd name="T91" fmla="*/ 2147483647 h 483"/>
                <a:gd name="T92" fmla="*/ 2147483647 w 686"/>
                <a:gd name="T93" fmla="*/ 2147483647 h 483"/>
                <a:gd name="T94" fmla="*/ 2147483647 w 686"/>
                <a:gd name="T95" fmla="*/ 2147483647 h 483"/>
                <a:gd name="T96" fmla="*/ 2147483647 w 686"/>
                <a:gd name="T97" fmla="*/ 2147483647 h 483"/>
                <a:gd name="T98" fmla="*/ 2147483647 w 686"/>
                <a:gd name="T99" fmla="*/ 2147483647 h 483"/>
                <a:gd name="T100" fmla="*/ 2147483647 w 686"/>
                <a:gd name="T101" fmla="*/ 2147483647 h 483"/>
                <a:gd name="T102" fmla="*/ 2147483647 w 686"/>
                <a:gd name="T103" fmla="*/ 2147483647 h 483"/>
                <a:gd name="T104" fmla="*/ 2147483647 w 686"/>
                <a:gd name="T105" fmla="*/ 2147483647 h 483"/>
                <a:gd name="T106" fmla="*/ 2147483647 w 686"/>
                <a:gd name="T107" fmla="*/ 2147483647 h 483"/>
                <a:gd name="T108" fmla="*/ 2147483647 w 686"/>
                <a:gd name="T109" fmla="*/ 2147483647 h 4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6"/>
                <a:gd name="T166" fmla="*/ 0 h 483"/>
                <a:gd name="T167" fmla="*/ 686 w 686"/>
                <a:gd name="T168" fmla="*/ 483 h 4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6" h="483">
                  <a:moveTo>
                    <a:pt x="343" y="482"/>
                  </a:moveTo>
                  <a:lnTo>
                    <a:pt x="350" y="482"/>
                  </a:lnTo>
                  <a:lnTo>
                    <a:pt x="358" y="482"/>
                  </a:lnTo>
                  <a:lnTo>
                    <a:pt x="366" y="481"/>
                  </a:lnTo>
                  <a:lnTo>
                    <a:pt x="374" y="481"/>
                  </a:lnTo>
                  <a:lnTo>
                    <a:pt x="381" y="480"/>
                  </a:lnTo>
                  <a:lnTo>
                    <a:pt x="389" y="480"/>
                  </a:lnTo>
                  <a:lnTo>
                    <a:pt x="396" y="479"/>
                  </a:lnTo>
                  <a:lnTo>
                    <a:pt x="404" y="478"/>
                  </a:lnTo>
                  <a:lnTo>
                    <a:pt x="411" y="477"/>
                  </a:lnTo>
                  <a:lnTo>
                    <a:pt x="419" y="476"/>
                  </a:lnTo>
                  <a:lnTo>
                    <a:pt x="426" y="474"/>
                  </a:lnTo>
                  <a:lnTo>
                    <a:pt x="433" y="473"/>
                  </a:lnTo>
                  <a:lnTo>
                    <a:pt x="441" y="471"/>
                  </a:lnTo>
                  <a:lnTo>
                    <a:pt x="448" y="470"/>
                  </a:lnTo>
                  <a:lnTo>
                    <a:pt x="455" y="468"/>
                  </a:lnTo>
                  <a:lnTo>
                    <a:pt x="462" y="466"/>
                  </a:lnTo>
                  <a:lnTo>
                    <a:pt x="469" y="464"/>
                  </a:lnTo>
                  <a:lnTo>
                    <a:pt x="476" y="462"/>
                  </a:lnTo>
                  <a:lnTo>
                    <a:pt x="483" y="459"/>
                  </a:lnTo>
                  <a:lnTo>
                    <a:pt x="489" y="457"/>
                  </a:lnTo>
                  <a:lnTo>
                    <a:pt x="496" y="454"/>
                  </a:lnTo>
                  <a:lnTo>
                    <a:pt x="502" y="452"/>
                  </a:lnTo>
                  <a:lnTo>
                    <a:pt x="509" y="449"/>
                  </a:lnTo>
                  <a:lnTo>
                    <a:pt x="515" y="446"/>
                  </a:lnTo>
                  <a:lnTo>
                    <a:pt x="522" y="443"/>
                  </a:lnTo>
                  <a:lnTo>
                    <a:pt x="528" y="440"/>
                  </a:lnTo>
                  <a:lnTo>
                    <a:pt x="534" y="437"/>
                  </a:lnTo>
                  <a:lnTo>
                    <a:pt x="540" y="433"/>
                  </a:lnTo>
                  <a:lnTo>
                    <a:pt x="546" y="430"/>
                  </a:lnTo>
                  <a:lnTo>
                    <a:pt x="552" y="426"/>
                  </a:lnTo>
                  <a:lnTo>
                    <a:pt x="557" y="423"/>
                  </a:lnTo>
                  <a:lnTo>
                    <a:pt x="563" y="419"/>
                  </a:lnTo>
                  <a:lnTo>
                    <a:pt x="568" y="415"/>
                  </a:lnTo>
                  <a:lnTo>
                    <a:pt x="574" y="411"/>
                  </a:lnTo>
                  <a:lnTo>
                    <a:pt x="579" y="407"/>
                  </a:lnTo>
                  <a:lnTo>
                    <a:pt x="584" y="403"/>
                  </a:lnTo>
                  <a:lnTo>
                    <a:pt x="590" y="398"/>
                  </a:lnTo>
                  <a:lnTo>
                    <a:pt x="595" y="393"/>
                  </a:lnTo>
                  <a:lnTo>
                    <a:pt x="601" y="388"/>
                  </a:lnTo>
                  <a:lnTo>
                    <a:pt x="606" y="383"/>
                  </a:lnTo>
                  <a:lnTo>
                    <a:pt x="611" y="378"/>
                  </a:lnTo>
                  <a:lnTo>
                    <a:pt x="616" y="372"/>
                  </a:lnTo>
                  <a:lnTo>
                    <a:pt x="621" y="367"/>
                  </a:lnTo>
                  <a:lnTo>
                    <a:pt x="625" y="361"/>
                  </a:lnTo>
                  <a:lnTo>
                    <a:pt x="630" y="356"/>
                  </a:lnTo>
                  <a:lnTo>
                    <a:pt x="634" y="350"/>
                  </a:lnTo>
                  <a:lnTo>
                    <a:pt x="638" y="344"/>
                  </a:lnTo>
                  <a:lnTo>
                    <a:pt x="642" y="339"/>
                  </a:lnTo>
                  <a:lnTo>
                    <a:pt x="646" y="333"/>
                  </a:lnTo>
                  <a:lnTo>
                    <a:pt x="650" y="327"/>
                  </a:lnTo>
                  <a:lnTo>
                    <a:pt x="653" y="321"/>
                  </a:lnTo>
                  <a:lnTo>
                    <a:pt x="656" y="315"/>
                  </a:lnTo>
                  <a:lnTo>
                    <a:pt x="660" y="308"/>
                  </a:lnTo>
                  <a:lnTo>
                    <a:pt x="662" y="302"/>
                  </a:lnTo>
                  <a:lnTo>
                    <a:pt x="665" y="296"/>
                  </a:lnTo>
                  <a:lnTo>
                    <a:pt x="668" y="289"/>
                  </a:lnTo>
                  <a:lnTo>
                    <a:pt x="670" y="283"/>
                  </a:lnTo>
                  <a:lnTo>
                    <a:pt x="673" y="276"/>
                  </a:lnTo>
                  <a:lnTo>
                    <a:pt x="675" y="270"/>
                  </a:lnTo>
                  <a:lnTo>
                    <a:pt x="677" y="263"/>
                  </a:lnTo>
                  <a:lnTo>
                    <a:pt x="678" y="256"/>
                  </a:lnTo>
                  <a:lnTo>
                    <a:pt x="680" y="250"/>
                  </a:lnTo>
                  <a:lnTo>
                    <a:pt x="681" y="243"/>
                  </a:lnTo>
                  <a:lnTo>
                    <a:pt x="682" y="236"/>
                  </a:lnTo>
                  <a:lnTo>
                    <a:pt x="683" y="229"/>
                  </a:lnTo>
                  <a:lnTo>
                    <a:pt x="684" y="222"/>
                  </a:lnTo>
                  <a:lnTo>
                    <a:pt x="684" y="215"/>
                  </a:lnTo>
                  <a:lnTo>
                    <a:pt x="685" y="208"/>
                  </a:lnTo>
                  <a:lnTo>
                    <a:pt x="685" y="201"/>
                  </a:lnTo>
                  <a:lnTo>
                    <a:pt x="685" y="193"/>
                  </a:lnTo>
                  <a:lnTo>
                    <a:pt x="684" y="186"/>
                  </a:lnTo>
                  <a:lnTo>
                    <a:pt x="684" y="179"/>
                  </a:lnTo>
                  <a:lnTo>
                    <a:pt x="683" y="172"/>
                  </a:lnTo>
                  <a:lnTo>
                    <a:pt x="682" y="164"/>
                  </a:lnTo>
                  <a:lnTo>
                    <a:pt x="681" y="157"/>
                  </a:lnTo>
                  <a:lnTo>
                    <a:pt x="679" y="150"/>
                  </a:lnTo>
                  <a:lnTo>
                    <a:pt x="678" y="143"/>
                  </a:lnTo>
                  <a:lnTo>
                    <a:pt x="676" y="136"/>
                  </a:lnTo>
                  <a:lnTo>
                    <a:pt x="674" y="129"/>
                  </a:lnTo>
                  <a:lnTo>
                    <a:pt x="671" y="123"/>
                  </a:lnTo>
                  <a:lnTo>
                    <a:pt x="669" y="116"/>
                  </a:lnTo>
                  <a:lnTo>
                    <a:pt x="666" y="110"/>
                  </a:lnTo>
                  <a:lnTo>
                    <a:pt x="663" y="103"/>
                  </a:lnTo>
                  <a:lnTo>
                    <a:pt x="660" y="97"/>
                  </a:lnTo>
                  <a:lnTo>
                    <a:pt x="657" y="91"/>
                  </a:lnTo>
                  <a:lnTo>
                    <a:pt x="653" y="85"/>
                  </a:lnTo>
                  <a:lnTo>
                    <a:pt x="650" y="79"/>
                  </a:lnTo>
                  <a:lnTo>
                    <a:pt x="646" y="73"/>
                  </a:lnTo>
                  <a:lnTo>
                    <a:pt x="642" y="68"/>
                  </a:lnTo>
                  <a:lnTo>
                    <a:pt x="638" y="62"/>
                  </a:lnTo>
                  <a:lnTo>
                    <a:pt x="633" y="57"/>
                  </a:lnTo>
                  <a:lnTo>
                    <a:pt x="628" y="52"/>
                  </a:lnTo>
                  <a:lnTo>
                    <a:pt x="624" y="47"/>
                  </a:lnTo>
                  <a:lnTo>
                    <a:pt x="619" y="43"/>
                  </a:lnTo>
                  <a:lnTo>
                    <a:pt x="613" y="38"/>
                  </a:lnTo>
                  <a:lnTo>
                    <a:pt x="608" y="34"/>
                  </a:lnTo>
                  <a:lnTo>
                    <a:pt x="603" y="30"/>
                  </a:lnTo>
                  <a:lnTo>
                    <a:pt x="597" y="26"/>
                  </a:lnTo>
                  <a:lnTo>
                    <a:pt x="591" y="23"/>
                  </a:lnTo>
                  <a:lnTo>
                    <a:pt x="585" y="19"/>
                  </a:lnTo>
                  <a:lnTo>
                    <a:pt x="580" y="17"/>
                  </a:lnTo>
                  <a:lnTo>
                    <a:pt x="574" y="14"/>
                  </a:lnTo>
                  <a:lnTo>
                    <a:pt x="569" y="12"/>
                  </a:lnTo>
                  <a:lnTo>
                    <a:pt x="563" y="11"/>
                  </a:lnTo>
                  <a:lnTo>
                    <a:pt x="557" y="9"/>
                  </a:lnTo>
                  <a:lnTo>
                    <a:pt x="551" y="8"/>
                  </a:lnTo>
                  <a:lnTo>
                    <a:pt x="545" y="6"/>
                  </a:lnTo>
                  <a:lnTo>
                    <a:pt x="539" y="5"/>
                  </a:lnTo>
                  <a:lnTo>
                    <a:pt x="533" y="4"/>
                  </a:lnTo>
                  <a:lnTo>
                    <a:pt x="526" y="3"/>
                  </a:lnTo>
                  <a:lnTo>
                    <a:pt x="520" y="2"/>
                  </a:lnTo>
                  <a:lnTo>
                    <a:pt x="513" y="1"/>
                  </a:lnTo>
                  <a:lnTo>
                    <a:pt x="506" y="1"/>
                  </a:lnTo>
                  <a:lnTo>
                    <a:pt x="499" y="0"/>
                  </a:lnTo>
                  <a:lnTo>
                    <a:pt x="493" y="0"/>
                  </a:lnTo>
                  <a:lnTo>
                    <a:pt x="485" y="0"/>
                  </a:lnTo>
                  <a:lnTo>
                    <a:pt x="478" y="0"/>
                  </a:lnTo>
                  <a:lnTo>
                    <a:pt x="471" y="0"/>
                  </a:lnTo>
                  <a:lnTo>
                    <a:pt x="464" y="0"/>
                  </a:lnTo>
                  <a:lnTo>
                    <a:pt x="456" y="0"/>
                  </a:lnTo>
                  <a:lnTo>
                    <a:pt x="449" y="1"/>
                  </a:lnTo>
                  <a:lnTo>
                    <a:pt x="441" y="1"/>
                  </a:lnTo>
                  <a:lnTo>
                    <a:pt x="434" y="2"/>
                  </a:lnTo>
                  <a:lnTo>
                    <a:pt x="426" y="3"/>
                  </a:lnTo>
                  <a:lnTo>
                    <a:pt x="418" y="4"/>
                  </a:lnTo>
                  <a:lnTo>
                    <a:pt x="411" y="5"/>
                  </a:lnTo>
                  <a:lnTo>
                    <a:pt x="403" y="6"/>
                  </a:lnTo>
                  <a:lnTo>
                    <a:pt x="395" y="7"/>
                  </a:lnTo>
                  <a:lnTo>
                    <a:pt x="387" y="8"/>
                  </a:lnTo>
                  <a:lnTo>
                    <a:pt x="379" y="9"/>
                  </a:lnTo>
                  <a:lnTo>
                    <a:pt x="371" y="11"/>
                  </a:lnTo>
                  <a:lnTo>
                    <a:pt x="363" y="11"/>
                  </a:lnTo>
                  <a:lnTo>
                    <a:pt x="354" y="13"/>
                  </a:lnTo>
                  <a:lnTo>
                    <a:pt x="346" y="14"/>
                  </a:lnTo>
                  <a:lnTo>
                    <a:pt x="338" y="13"/>
                  </a:lnTo>
                  <a:lnTo>
                    <a:pt x="330" y="11"/>
                  </a:lnTo>
                  <a:lnTo>
                    <a:pt x="322" y="11"/>
                  </a:lnTo>
                  <a:lnTo>
                    <a:pt x="314" y="10"/>
                  </a:lnTo>
                  <a:lnTo>
                    <a:pt x="306" y="8"/>
                  </a:lnTo>
                  <a:lnTo>
                    <a:pt x="298" y="7"/>
                  </a:lnTo>
                  <a:lnTo>
                    <a:pt x="290" y="6"/>
                  </a:lnTo>
                  <a:lnTo>
                    <a:pt x="282" y="5"/>
                  </a:lnTo>
                  <a:lnTo>
                    <a:pt x="275" y="4"/>
                  </a:lnTo>
                  <a:lnTo>
                    <a:pt x="267" y="3"/>
                  </a:lnTo>
                  <a:lnTo>
                    <a:pt x="259" y="2"/>
                  </a:lnTo>
                  <a:lnTo>
                    <a:pt x="252" y="2"/>
                  </a:lnTo>
                  <a:lnTo>
                    <a:pt x="244" y="1"/>
                  </a:lnTo>
                  <a:lnTo>
                    <a:pt x="237" y="1"/>
                  </a:lnTo>
                  <a:lnTo>
                    <a:pt x="229" y="0"/>
                  </a:lnTo>
                  <a:lnTo>
                    <a:pt x="222" y="0"/>
                  </a:lnTo>
                  <a:lnTo>
                    <a:pt x="215" y="0"/>
                  </a:lnTo>
                  <a:lnTo>
                    <a:pt x="208" y="0"/>
                  </a:lnTo>
                  <a:lnTo>
                    <a:pt x="200" y="0"/>
                  </a:lnTo>
                  <a:lnTo>
                    <a:pt x="193" y="0"/>
                  </a:lnTo>
                  <a:lnTo>
                    <a:pt x="187" y="0"/>
                  </a:lnTo>
                  <a:lnTo>
                    <a:pt x="180" y="1"/>
                  </a:lnTo>
                  <a:lnTo>
                    <a:pt x="173" y="1"/>
                  </a:lnTo>
                  <a:lnTo>
                    <a:pt x="167" y="2"/>
                  </a:lnTo>
                  <a:lnTo>
                    <a:pt x="160" y="3"/>
                  </a:lnTo>
                  <a:lnTo>
                    <a:pt x="154" y="4"/>
                  </a:lnTo>
                  <a:lnTo>
                    <a:pt x="147" y="5"/>
                  </a:lnTo>
                  <a:lnTo>
                    <a:pt x="141" y="6"/>
                  </a:lnTo>
                  <a:lnTo>
                    <a:pt x="135" y="8"/>
                  </a:lnTo>
                  <a:lnTo>
                    <a:pt x="129" y="10"/>
                  </a:lnTo>
                  <a:lnTo>
                    <a:pt x="123" y="11"/>
                  </a:lnTo>
                  <a:lnTo>
                    <a:pt x="118" y="12"/>
                  </a:lnTo>
                  <a:lnTo>
                    <a:pt x="112" y="15"/>
                  </a:lnTo>
                  <a:lnTo>
                    <a:pt x="107" y="17"/>
                  </a:lnTo>
                  <a:lnTo>
                    <a:pt x="101" y="19"/>
                  </a:lnTo>
                  <a:lnTo>
                    <a:pt x="95" y="23"/>
                  </a:lnTo>
                  <a:lnTo>
                    <a:pt x="89" y="26"/>
                  </a:lnTo>
                  <a:lnTo>
                    <a:pt x="84" y="30"/>
                  </a:lnTo>
                  <a:lnTo>
                    <a:pt x="78" y="34"/>
                  </a:lnTo>
                  <a:lnTo>
                    <a:pt x="72" y="38"/>
                  </a:lnTo>
                  <a:lnTo>
                    <a:pt x="67" y="43"/>
                  </a:lnTo>
                  <a:lnTo>
                    <a:pt x="62" y="47"/>
                  </a:lnTo>
                  <a:lnTo>
                    <a:pt x="57" y="52"/>
                  </a:lnTo>
                  <a:lnTo>
                    <a:pt x="53" y="57"/>
                  </a:lnTo>
                  <a:lnTo>
                    <a:pt x="48" y="62"/>
                  </a:lnTo>
                  <a:lnTo>
                    <a:pt x="44" y="68"/>
                  </a:lnTo>
                  <a:lnTo>
                    <a:pt x="40" y="73"/>
                  </a:lnTo>
                  <a:lnTo>
                    <a:pt x="36" y="79"/>
                  </a:lnTo>
                  <a:lnTo>
                    <a:pt x="32" y="85"/>
                  </a:lnTo>
                  <a:lnTo>
                    <a:pt x="28" y="91"/>
                  </a:lnTo>
                  <a:lnTo>
                    <a:pt x="25" y="97"/>
                  </a:lnTo>
                  <a:lnTo>
                    <a:pt x="22" y="103"/>
                  </a:lnTo>
                  <a:lnTo>
                    <a:pt x="19" y="109"/>
                  </a:lnTo>
                  <a:lnTo>
                    <a:pt x="16" y="116"/>
                  </a:lnTo>
                  <a:lnTo>
                    <a:pt x="14" y="123"/>
                  </a:lnTo>
                  <a:lnTo>
                    <a:pt x="12" y="129"/>
                  </a:lnTo>
                  <a:lnTo>
                    <a:pt x="9" y="136"/>
                  </a:lnTo>
                  <a:lnTo>
                    <a:pt x="8" y="143"/>
                  </a:lnTo>
                  <a:lnTo>
                    <a:pt x="6" y="150"/>
                  </a:lnTo>
                  <a:lnTo>
                    <a:pt x="4" y="157"/>
                  </a:lnTo>
                  <a:lnTo>
                    <a:pt x="3" y="164"/>
                  </a:lnTo>
                  <a:lnTo>
                    <a:pt x="2" y="171"/>
                  </a:lnTo>
                  <a:lnTo>
                    <a:pt x="1" y="179"/>
                  </a:lnTo>
                  <a:lnTo>
                    <a:pt x="1" y="186"/>
                  </a:lnTo>
                  <a:lnTo>
                    <a:pt x="0" y="193"/>
                  </a:lnTo>
                  <a:lnTo>
                    <a:pt x="0" y="201"/>
                  </a:lnTo>
                  <a:lnTo>
                    <a:pt x="0" y="208"/>
                  </a:lnTo>
                  <a:lnTo>
                    <a:pt x="1" y="215"/>
                  </a:lnTo>
                  <a:lnTo>
                    <a:pt x="1" y="222"/>
                  </a:lnTo>
                  <a:lnTo>
                    <a:pt x="2" y="229"/>
                  </a:lnTo>
                  <a:lnTo>
                    <a:pt x="3" y="236"/>
                  </a:lnTo>
                  <a:lnTo>
                    <a:pt x="4" y="243"/>
                  </a:lnTo>
                  <a:lnTo>
                    <a:pt x="5" y="250"/>
                  </a:lnTo>
                  <a:lnTo>
                    <a:pt x="7" y="256"/>
                  </a:lnTo>
                  <a:lnTo>
                    <a:pt x="9" y="263"/>
                  </a:lnTo>
                  <a:lnTo>
                    <a:pt x="10" y="270"/>
                  </a:lnTo>
                  <a:lnTo>
                    <a:pt x="13" y="276"/>
                  </a:lnTo>
                  <a:lnTo>
                    <a:pt x="15" y="283"/>
                  </a:lnTo>
                  <a:lnTo>
                    <a:pt x="17" y="289"/>
                  </a:lnTo>
                  <a:lnTo>
                    <a:pt x="20" y="296"/>
                  </a:lnTo>
                  <a:lnTo>
                    <a:pt x="23" y="302"/>
                  </a:lnTo>
                  <a:lnTo>
                    <a:pt x="26" y="308"/>
                  </a:lnTo>
                  <a:lnTo>
                    <a:pt x="29" y="315"/>
                  </a:lnTo>
                  <a:lnTo>
                    <a:pt x="32" y="321"/>
                  </a:lnTo>
                  <a:lnTo>
                    <a:pt x="36" y="327"/>
                  </a:lnTo>
                  <a:lnTo>
                    <a:pt x="39" y="333"/>
                  </a:lnTo>
                  <a:lnTo>
                    <a:pt x="43" y="339"/>
                  </a:lnTo>
                  <a:lnTo>
                    <a:pt x="47" y="344"/>
                  </a:lnTo>
                  <a:lnTo>
                    <a:pt x="51" y="350"/>
                  </a:lnTo>
                  <a:lnTo>
                    <a:pt x="56" y="356"/>
                  </a:lnTo>
                  <a:lnTo>
                    <a:pt x="60" y="361"/>
                  </a:lnTo>
                  <a:lnTo>
                    <a:pt x="65" y="367"/>
                  </a:lnTo>
                  <a:lnTo>
                    <a:pt x="69" y="372"/>
                  </a:lnTo>
                  <a:lnTo>
                    <a:pt x="74" y="378"/>
                  </a:lnTo>
                  <a:lnTo>
                    <a:pt x="79" y="383"/>
                  </a:lnTo>
                  <a:lnTo>
                    <a:pt x="85" y="388"/>
                  </a:lnTo>
                  <a:lnTo>
                    <a:pt x="90" y="393"/>
                  </a:lnTo>
                  <a:lnTo>
                    <a:pt x="95" y="398"/>
                  </a:lnTo>
                  <a:lnTo>
                    <a:pt x="101" y="403"/>
                  </a:lnTo>
                  <a:lnTo>
                    <a:pt x="106" y="407"/>
                  </a:lnTo>
                  <a:lnTo>
                    <a:pt x="111" y="411"/>
                  </a:lnTo>
                  <a:lnTo>
                    <a:pt x="117" y="415"/>
                  </a:lnTo>
                  <a:lnTo>
                    <a:pt x="122" y="419"/>
                  </a:lnTo>
                  <a:lnTo>
                    <a:pt x="128" y="422"/>
                  </a:lnTo>
                  <a:lnTo>
                    <a:pt x="134" y="426"/>
                  </a:lnTo>
                  <a:lnTo>
                    <a:pt x="139" y="430"/>
                  </a:lnTo>
                  <a:lnTo>
                    <a:pt x="145" y="433"/>
                  </a:lnTo>
                  <a:lnTo>
                    <a:pt x="151" y="436"/>
                  </a:lnTo>
                  <a:lnTo>
                    <a:pt x="158" y="440"/>
                  </a:lnTo>
                  <a:lnTo>
                    <a:pt x="164" y="443"/>
                  </a:lnTo>
                  <a:lnTo>
                    <a:pt x="170" y="446"/>
                  </a:lnTo>
                  <a:lnTo>
                    <a:pt x="176" y="449"/>
                  </a:lnTo>
                  <a:lnTo>
                    <a:pt x="183" y="451"/>
                  </a:lnTo>
                  <a:lnTo>
                    <a:pt x="189" y="454"/>
                  </a:lnTo>
                  <a:lnTo>
                    <a:pt x="196" y="457"/>
                  </a:lnTo>
                  <a:lnTo>
                    <a:pt x="203" y="459"/>
                  </a:lnTo>
                  <a:lnTo>
                    <a:pt x="210" y="461"/>
                  </a:lnTo>
                  <a:lnTo>
                    <a:pt x="216" y="463"/>
                  </a:lnTo>
                  <a:lnTo>
                    <a:pt x="223" y="466"/>
                  </a:lnTo>
                  <a:lnTo>
                    <a:pt x="230" y="468"/>
                  </a:lnTo>
                  <a:lnTo>
                    <a:pt x="237" y="469"/>
                  </a:lnTo>
                  <a:lnTo>
                    <a:pt x="245" y="471"/>
                  </a:lnTo>
                  <a:lnTo>
                    <a:pt x="252" y="473"/>
                  </a:lnTo>
                  <a:lnTo>
                    <a:pt x="259" y="474"/>
                  </a:lnTo>
                  <a:lnTo>
                    <a:pt x="266" y="475"/>
                  </a:lnTo>
                  <a:lnTo>
                    <a:pt x="274" y="477"/>
                  </a:lnTo>
                  <a:lnTo>
                    <a:pt x="281" y="478"/>
                  </a:lnTo>
                  <a:lnTo>
                    <a:pt x="289" y="479"/>
                  </a:lnTo>
                  <a:lnTo>
                    <a:pt x="296" y="480"/>
                  </a:lnTo>
                  <a:lnTo>
                    <a:pt x="304" y="480"/>
                  </a:lnTo>
                  <a:lnTo>
                    <a:pt x="312" y="481"/>
                  </a:lnTo>
                  <a:lnTo>
                    <a:pt x="319" y="481"/>
                  </a:lnTo>
                  <a:lnTo>
                    <a:pt x="327" y="482"/>
                  </a:lnTo>
                  <a:lnTo>
                    <a:pt x="335" y="482"/>
                  </a:lnTo>
                  <a:lnTo>
                    <a:pt x="343" y="48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06" name="Freeform 277"/>
            <p:cNvSpPr>
              <a:spLocks/>
            </p:cNvSpPr>
            <p:nvPr/>
          </p:nvSpPr>
          <p:spPr bwMode="auto">
            <a:xfrm>
              <a:off x="6380163" y="3462338"/>
              <a:ext cx="922337" cy="652462"/>
            </a:xfrm>
            <a:custGeom>
              <a:avLst/>
              <a:gdLst>
                <a:gd name="T0" fmla="*/ 2147483647 w 581"/>
                <a:gd name="T1" fmla="*/ 2147483647 h 411"/>
                <a:gd name="T2" fmla="*/ 2147483647 w 581"/>
                <a:gd name="T3" fmla="*/ 2147483647 h 411"/>
                <a:gd name="T4" fmla="*/ 2147483647 w 581"/>
                <a:gd name="T5" fmla="*/ 2147483647 h 411"/>
                <a:gd name="T6" fmla="*/ 2147483647 w 581"/>
                <a:gd name="T7" fmla="*/ 2147483647 h 411"/>
                <a:gd name="T8" fmla="*/ 2147483647 w 581"/>
                <a:gd name="T9" fmla="*/ 2147483647 h 411"/>
                <a:gd name="T10" fmla="*/ 2147483647 w 581"/>
                <a:gd name="T11" fmla="*/ 2147483647 h 411"/>
                <a:gd name="T12" fmla="*/ 2147483647 w 581"/>
                <a:gd name="T13" fmla="*/ 2147483647 h 411"/>
                <a:gd name="T14" fmla="*/ 2147483647 w 581"/>
                <a:gd name="T15" fmla="*/ 2147483647 h 411"/>
                <a:gd name="T16" fmla="*/ 2147483647 w 581"/>
                <a:gd name="T17" fmla="*/ 2147483647 h 411"/>
                <a:gd name="T18" fmla="*/ 2147483647 w 581"/>
                <a:gd name="T19" fmla="*/ 2147483647 h 411"/>
                <a:gd name="T20" fmla="*/ 2147483647 w 581"/>
                <a:gd name="T21" fmla="*/ 2147483647 h 411"/>
                <a:gd name="T22" fmla="*/ 2147483647 w 581"/>
                <a:gd name="T23" fmla="*/ 2147483647 h 411"/>
                <a:gd name="T24" fmla="*/ 2147483647 w 581"/>
                <a:gd name="T25" fmla="*/ 2147483647 h 411"/>
                <a:gd name="T26" fmla="*/ 2147483647 w 581"/>
                <a:gd name="T27" fmla="*/ 2147483647 h 411"/>
                <a:gd name="T28" fmla="*/ 2147483647 w 581"/>
                <a:gd name="T29" fmla="*/ 2147483647 h 411"/>
                <a:gd name="T30" fmla="*/ 2147483647 w 581"/>
                <a:gd name="T31" fmla="*/ 2147483647 h 411"/>
                <a:gd name="T32" fmla="*/ 2147483647 w 581"/>
                <a:gd name="T33" fmla="*/ 2147483647 h 411"/>
                <a:gd name="T34" fmla="*/ 2147483647 w 581"/>
                <a:gd name="T35" fmla="*/ 2147483647 h 411"/>
                <a:gd name="T36" fmla="*/ 2147483647 w 581"/>
                <a:gd name="T37" fmla="*/ 2147483647 h 411"/>
                <a:gd name="T38" fmla="*/ 2147483647 w 581"/>
                <a:gd name="T39" fmla="*/ 2147483647 h 411"/>
                <a:gd name="T40" fmla="*/ 2147483647 w 581"/>
                <a:gd name="T41" fmla="*/ 2147483647 h 411"/>
                <a:gd name="T42" fmla="*/ 2147483647 w 581"/>
                <a:gd name="T43" fmla="*/ 2147483647 h 411"/>
                <a:gd name="T44" fmla="*/ 2147483647 w 581"/>
                <a:gd name="T45" fmla="*/ 2147483647 h 411"/>
                <a:gd name="T46" fmla="*/ 2147483647 w 581"/>
                <a:gd name="T47" fmla="*/ 2147483647 h 411"/>
                <a:gd name="T48" fmla="*/ 2147483647 w 581"/>
                <a:gd name="T49" fmla="*/ 0 h 411"/>
                <a:gd name="T50" fmla="*/ 2147483647 w 581"/>
                <a:gd name="T51" fmla="*/ 2147483647 h 411"/>
                <a:gd name="T52" fmla="*/ 2147483647 w 581"/>
                <a:gd name="T53" fmla="*/ 2147483647 h 411"/>
                <a:gd name="T54" fmla="*/ 2147483647 w 581"/>
                <a:gd name="T55" fmla="*/ 2147483647 h 411"/>
                <a:gd name="T56" fmla="*/ 2147483647 w 581"/>
                <a:gd name="T57" fmla="*/ 2147483647 h 411"/>
                <a:gd name="T58" fmla="*/ 2147483647 w 581"/>
                <a:gd name="T59" fmla="*/ 2147483647 h 411"/>
                <a:gd name="T60" fmla="*/ 2147483647 w 581"/>
                <a:gd name="T61" fmla="*/ 2147483647 h 411"/>
                <a:gd name="T62" fmla="*/ 2147483647 w 581"/>
                <a:gd name="T63" fmla="*/ 2147483647 h 411"/>
                <a:gd name="T64" fmla="*/ 2147483647 w 581"/>
                <a:gd name="T65" fmla="*/ 0 h 411"/>
                <a:gd name="T66" fmla="*/ 2147483647 w 581"/>
                <a:gd name="T67" fmla="*/ 2147483647 h 411"/>
                <a:gd name="T68" fmla="*/ 2147483647 w 581"/>
                <a:gd name="T69" fmla="*/ 2147483647 h 411"/>
                <a:gd name="T70" fmla="*/ 2147483647 w 581"/>
                <a:gd name="T71" fmla="*/ 2147483647 h 411"/>
                <a:gd name="T72" fmla="*/ 2147483647 w 581"/>
                <a:gd name="T73" fmla="*/ 2147483647 h 411"/>
                <a:gd name="T74" fmla="*/ 2147483647 w 581"/>
                <a:gd name="T75" fmla="*/ 2147483647 h 411"/>
                <a:gd name="T76" fmla="*/ 2147483647 w 581"/>
                <a:gd name="T77" fmla="*/ 2147483647 h 411"/>
                <a:gd name="T78" fmla="*/ 2147483647 w 581"/>
                <a:gd name="T79" fmla="*/ 2147483647 h 411"/>
                <a:gd name="T80" fmla="*/ 2147483647 w 581"/>
                <a:gd name="T81" fmla="*/ 2147483647 h 411"/>
                <a:gd name="T82" fmla="*/ 2147483647 w 581"/>
                <a:gd name="T83" fmla="*/ 2147483647 h 411"/>
                <a:gd name="T84" fmla="*/ 0 w 581"/>
                <a:gd name="T85" fmla="*/ 2147483647 h 411"/>
                <a:gd name="T86" fmla="*/ 2147483647 w 581"/>
                <a:gd name="T87" fmla="*/ 2147483647 h 411"/>
                <a:gd name="T88" fmla="*/ 2147483647 w 581"/>
                <a:gd name="T89" fmla="*/ 2147483647 h 411"/>
                <a:gd name="T90" fmla="*/ 2147483647 w 581"/>
                <a:gd name="T91" fmla="*/ 2147483647 h 411"/>
                <a:gd name="T92" fmla="*/ 2147483647 w 581"/>
                <a:gd name="T93" fmla="*/ 2147483647 h 411"/>
                <a:gd name="T94" fmla="*/ 2147483647 w 581"/>
                <a:gd name="T95" fmla="*/ 2147483647 h 411"/>
                <a:gd name="T96" fmla="*/ 2147483647 w 581"/>
                <a:gd name="T97" fmla="*/ 2147483647 h 411"/>
                <a:gd name="T98" fmla="*/ 2147483647 w 581"/>
                <a:gd name="T99" fmla="*/ 2147483647 h 411"/>
                <a:gd name="T100" fmla="*/ 2147483647 w 581"/>
                <a:gd name="T101" fmla="*/ 2147483647 h 411"/>
                <a:gd name="T102" fmla="*/ 2147483647 w 581"/>
                <a:gd name="T103" fmla="*/ 2147483647 h 411"/>
                <a:gd name="T104" fmla="*/ 2147483647 w 581"/>
                <a:gd name="T105" fmla="*/ 2147483647 h 411"/>
                <a:gd name="T106" fmla="*/ 2147483647 w 581"/>
                <a:gd name="T107" fmla="*/ 2147483647 h 411"/>
                <a:gd name="T108" fmla="*/ 2147483647 w 581"/>
                <a:gd name="T109" fmla="*/ 2147483647 h 411"/>
                <a:gd name="T110" fmla="*/ 2147483647 w 581"/>
                <a:gd name="T111" fmla="*/ 2147483647 h 411"/>
                <a:gd name="T112" fmla="*/ 2147483647 w 581"/>
                <a:gd name="T113" fmla="*/ 2147483647 h 411"/>
                <a:gd name="T114" fmla="*/ 2147483647 w 581"/>
                <a:gd name="T115" fmla="*/ 2147483647 h 4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1"/>
                <a:gd name="T175" fmla="*/ 0 h 411"/>
                <a:gd name="T176" fmla="*/ 581 w 581"/>
                <a:gd name="T177" fmla="*/ 411 h 4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1" h="411">
                  <a:moveTo>
                    <a:pt x="290" y="410"/>
                  </a:moveTo>
                  <a:lnTo>
                    <a:pt x="298" y="410"/>
                  </a:lnTo>
                  <a:lnTo>
                    <a:pt x="306" y="410"/>
                  </a:lnTo>
                  <a:lnTo>
                    <a:pt x="314" y="409"/>
                  </a:lnTo>
                  <a:lnTo>
                    <a:pt x="321" y="409"/>
                  </a:lnTo>
                  <a:lnTo>
                    <a:pt x="329" y="408"/>
                  </a:lnTo>
                  <a:lnTo>
                    <a:pt x="337" y="407"/>
                  </a:lnTo>
                  <a:lnTo>
                    <a:pt x="344" y="406"/>
                  </a:lnTo>
                  <a:lnTo>
                    <a:pt x="352" y="405"/>
                  </a:lnTo>
                  <a:lnTo>
                    <a:pt x="359" y="404"/>
                  </a:lnTo>
                  <a:lnTo>
                    <a:pt x="367" y="402"/>
                  </a:lnTo>
                  <a:lnTo>
                    <a:pt x="374" y="401"/>
                  </a:lnTo>
                  <a:lnTo>
                    <a:pt x="381" y="399"/>
                  </a:lnTo>
                  <a:lnTo>
                    <a:pt x="389" y="397"/>
                  </a:lnTo>
                  <a:lnTo>
                    <a:pt x="396" y="395"/>
                  </a:lnTo>
                  <a:lnTo>
                    <a:pt x="403" y="393"/>
                  </a:lnTo>
                  <a:lnTo>
                    <a:pt x="410" y="390"/>
                  </a:lnTo>
                  <a:lnTo>
                    <a:pt x="416" y="388"/>
                  </a:lnTo>
                  <a:lnTo>
                    <a:pt x="423" y="385"/>
                  </a:lnTo>
                  <a:lnTo>
                    <a:pt x="430" y="382"/>
                  </a:lnTo>
                  <a:lnTo>
                    <a:pt x="436" y="380"/>
                  </a:lnTo>
                  <a:lnTo>
                    <a:pt x="443" y="376"/>
                  </a:lnTo>
                  <a:lnTo>
                    <a:pt x="449" y="373"/>
                  </a:lnTo>
                  <a:lnTo>
                    <a:pt x="455" y="370"/>
                  </a:lnTo>
                  <a:lnTo>
                    <a:pt x="461" y="366"/>
                  </a:lnTo>
                  <a:lnTo>
                    <a:pt x="467" y="363"/>
                  </a:lnTo>
                  <a:lnTo>
                    <a:pt x="473" y="359"/>
                  </a:lnTo>
                  <a:lnTo>
                    <a:pt x="479" y="355"/>
                  </a:lnTo>
                  <a:lnTo>
                    <a:pt x="484" y="351"/>
                  </a:lnTo>
                  <a:lnTo>
                    <a:pt x="490" y="347"/>
                  </a:lnTo>
                  <a:lnTo>
                    <a:pt x="495" y="343"/>
                  </a:lnTo>
                  <a:lnTo>
                    <a:pt x="501" y="338"/>
                  </a:lnTo>
                  <a:lnTo>
                    <a:pt x="506" y="333"/>
                  </a:lnTo>
                  <a:lnTo>
                    <a:pt x="512" y="327"/>
                  </a:lnTo>
                  <a:lnTo>
                    <a:pt x="517" y="322"/>
                  </a:lnTo>
                  <a:lnTo>
                    <a:pt x="522" y="317"/>
                  </a:lnTo>
                  <a:lnTo>
                    <a:pt x="527" y="311"/>
                  </a:lnTo>
                  <a:lnTo>
                    <a:pt x="532" y="305"/>
                  </a:lnTo>
                  <a:lnTo>
                    <a:pt x="536" y="299"/>
                  </a:lnTo>
                  <a:lnTo>
                    <a:pt x="540" y="293"/>
                  </a:lnTo>
                  <a:lnTo>
                    <a:pt x="545" y="287"/>
                  </a:lnTo>
                  <a:lnTo>
                    <a:pt x="549" y="281"/>
                  </a:lnTo>
                  <a:lnTo>
                    <a:pt x="552" y="275"/>
                  </a:lnTo>
                  <a:lnTo>
                    <a:pt x="556" y="269"/>
                  </a:lnTo>
                  <a:lnTo>
                    <a:pt x="559" y="262"/>
                  </a:lnTo>
                  <a:lnTo>
                    <a:pt x="562" y="256"/>
                  </a:lnTo>
                  <a:lnTo>
                    <a:pt x="565" y="249"/>
                  </a:lnTo>
                  <a:lnTo>
                    <a:pt x="567" y="242"/>
                  </a:lnTo>
                  <a:lnTo>
                    <a:pt x="570" y="236"/>
                  </a:lnTo>
                  <a:lnTo>
                    <a:pt x="572" y="229"/>
                  </a:lnTo>
                  <a:lnTo>
                    <a:pt x="574" y="222"/>
                  </a:lnTo>
                  <a:lnTo>
                    <a:pt x="575" y="215"/>
                  </a:lnTo>
                  <a:lnTo>
                    <a:pt x="577" y="208"/>
                  </a:lnTo>
                  <a:lnTo>
                    <a:pt x="578" y="201"/>
                  </a:lnTo>
                  <a:lnTo>
                    <a:pt x="579" y="194"/>
                  </a:lnTo>
                  <a:lnTo>
                    <a:pt x="580" y="187"/>
                  </a:lnTo>
                  <a:lnTo>
                    <a:pt x="580" y="179"/>
                  </a:lnTo>
                  <a:lnTo>
                    <a:pt x="580" y="172"/>
                  </a:lnTo>
                  <a:lnTo>
                    <a:pt x="580" y="165"/>
                  </a:lnTo>
                  <a:lnTo>
                    <a:pt x="580" y="157"/>
                  </a:lnTo>
                  <a:lnTo>
                    <a:pt x="579" y="150"/>
                  </a:lnTo>
                  <a:lnTo>
                    <a:pt x="578" y="142"/>
                  </a:lnTo>
                  <a:lnTo>
                    <a:pt x="577" y="135"/>
                  </a:lnTo>
                  <a:lnTo>
                    <a:pt x="575" y="128"/>
                  </a:lnTo>
                  <a:lnTo>
                    <a:pt x="574" y="121"/>
                  </a:lnTo>
                  <a:lnTo>
                    <a:pt x="572" y="114"/>
                  </a:lnTo>
                  <a:lnTo>
                    <a:pt x="569" y="107"/>
                  </a:lnTo>
                  <a:lnTo>
                    <a:pt x="567" y="100"/>
                  </a:lnTo>
                  <a:lnTo>
                    <a:pt x="564" y="94"/>
                  </a:lnTo>
                  <a:lnTo>
                    <a:pt x="561" y="87"/>
                  </a:lnTo>
                  <a:lnTo>
                    <a:pt x="558" y="81"/>
                  </a:lnTo>
                  <a:lnTo>
                    <a:pt x="554" y="75"/>
                  </a:lnTo>
                  <a:lnTo>
                    <a:pt x="551" y="69"/>
                  </a:lnTo>
                  <a:lnTo>
                    <a:pt x="547" y="63"/>
                  </a:lnTo>
                  <a:lnTo>
                    <a:pt x="543" y="58"/>
                  </a:lnTo>
                  <a:lnTo>
                    <a:pt x="538" y="52"/>
                  </a:lnTo>
                  <a:lnTo>
                    <a:pt x="534" y="47"/>
                  </a:lnTo>
                  <a:lnTo>
                    <a:pt x="529" y="42"/>
                  </a:lnTo>
                  <a:lnTo>
                    <a:pt x="524" y="37"/>
                  </a:lnTo>
                  <a:lnTo>
                    <a:pt x="518" y="33"/>
                  </a:lnTo>
                  <a:lnTo>
                    <a:pt x="513" y="29"/>
                  </a:lnTo>
                  <a:lnTo>
                    <a:pt x="507" y="25"/>
                  </a:lnTo>
                  <a:lnTo>
                    <a:pt x="501" y="21"/>
                  </a:lnTo>
                  <a:lnTo>
                    <a:pt x="495" y="18"/>
                  </a:lnTo>
                  <a:lnTo>
                    <a:pt x="490" y="15"/>
                  </a:lnTo>
                  <a:lnTo>
                    <a:pt x="484" y="12"/>
                  </a:lnTo>
                  <a:lnTo>
                    <a:pt x="478" y="10"/>
                  </a:lnTo>
                  <a:lnTo>
                    <a:pt x="472" y="8"/>
                  </a:lnTo>
                  <a:lnTo>
                    <a:pt x="466" y="7"/>
                  </a:lnTo>
                  <a:lnTo>
                    <a:pt x="460" y="5"/>
                  </a:lnTo>
                  <a:lnTo>
                    <a:pt x="454" y="4"/>
                  </a:lnTo>
                  <a:lnTo>
                    <a:pt x="447" y="3"/>
                  </a:lnTo>
                  <a:lnTo>
                    <a:pt x="440" y="2"/>
                  </a:lnTo>
                  <a:lnTo>
                    <a:pt x="433" y="1"/>
                  </a:lnTo>
                  <a:lnTo>
                    <a:pt x="426" y="1"/>
                  </a:lnTo>
                  <a:lnTo>
                    <a:pt x="419" y="0"/>
                  </a:lnTo>
                  <a:lnTo>
                    <a:pt x="412" y="0"/>
                  </a:lnTo>
                  <a:lnTo>
                    <a:pt x="405" y="0"/>
                  </a:lnTo>
                  <a:lnTo>
                    <a:pt x="397" y="0"/>
                  </a:lnTo>
                  <a:lnTo>
                    <a:pt x="390" y="0"/>
                  </a:lnTo>
                  <a:lnTo>
                    <a:pt x="382" y="1"/>
                  </a:lnTo>
                  <a:lnTo>
                    <a:pt x="375" y="1"/>
                  </a:lnTo>
                  <a:lnTo>
                    <a:pt x="367" y="2"/>
                  </a:lnTo>
                  <a:lnTo>
                    <a:pt x="359" y="3"/>
                  </a:lnTo>
                  <a:lnTo>
                    <a:pt x="351" y="4"/>
                  </a:lnTo>
                  <a:lnTo>
                    <a:pt x="343" y="5"/>
                  </a:lnTo>
                  <a:lnTo>
                    <a:pt x="335" y="6"/>
                  </a:lnTo>
                  <a:lnTo>
                    <a:pt x="327" y="7"/>
                  </a:lnTo>
                  <a:lnTo>
                    <a:pt x="318" y="9"/>
                  </a:lnTo>
                  <a:lnTo>
                    <a:pt x="310" y="10"/>
                  </a:lnTo>
                  <a:lnTo>
                    <a:pt x="302" y="12"/>
                  </a:lnTo>
                  <a:lnTo>
                    <a:pt x="293" y="13"/>
                  </a:lnTo>
                  <a:lnTo>
                    <a:pt x="285" y="12"/>
                  </a:lnTo>
                  <a:lnTo>
                    <a:pt x="276" y="10"/>
                  </a:lnTo>
                  <a:lnTo>
                    <a:pt x="268" y="9"/>
                  </a:lnTo>
                  <a:lnTo>
                    <a:pt x="260" y="7"/>
                  </a:lnTo>
                  <a:lnTo>
                    <a:pt x="252" y="6"/>
                  </a:lnTo>
                  <a:lnTo>
                    <a:pt x="244" y="5"/>
                  </a:lnTo>
                  <a:lnTo>
                    <a:pt x="236" y="4"/>
                  </a:lnTo>
                  <a:lnTo>
                    <a:pt x="228" y="3"/>
                  </a:lnTo>
                  <a:lnTo>
                    <a:pt x="220" y="2"/>
                  </a:lnTo>
                  <a:lnTo>
                    <a:pt x="212" y="2"/>
                  </a:lnTo>
                  <a:lnTo>
                    <a:pt x="204" y="1"/>
                  </a:lnTo>
                  <a:lnTo>
                    <a:pt x="197" y="1"/>
                  </a:lnTo>
                  <a:lnTo>
                    <a:pt x="189" y="0"/>
                  </a:lnTo>
                  <a:lnTo>
                    <a:pt x="182" y="0"/>
                  </a:lnTo>
                  <a:lnTo>
                    <a:pt x="174" y="0"/>
                  </a:lnTo>
                  <a:lnTo>
                    <a:pt x="167" y="0"/>
                  </a:lnTo>
                  <a:lnTo>
                    <a:pt x="160" y="0"/>
                  </a:lnTo>
                  <a:lnTo>
                    <a:pt x="153" y="1"/>
                  </a:lnTo>
                  <a:lnTo>
                    <a:pt x="146" y="1"/>
                  </a:lnTo>
                  <a:lnTo>
                    <a:pt x="139" y="2"/>
                  </a:lnTo>
                  <a:lnTo>
                    <a:pt x="133" y="3"/>
                  </a:lnTo>
                  <a:lnTo>
                    <a:pt x="126" y="4"/>
                  </a:lnTo>
                  <a:lnTo>
                    <a:pt x="120" y="5"/>
                  </a:lnTo>
                  <a:lnTo>
                    <a:pt x="114" y="7"/>
                  </a:lnTo>
                  <a:lnTo>
                    <a:pt x="108" y="9"/>
                  </a:lnTo>
                  <a:lnTo>
                    <a:pt x="102" y="11"/>
                  </a:lnTo>
                  <a:lnTo>
                    <a:pt x="96" y="13"/>
                  </a:lnTo>
                  <a:lnTo>
                    <a:pt x="90" y="15"/>
                  </a:lnTo>
                  <a:lnTo>
                    <a:pt x="85" y="18"/>
                  </a:lnTo>
                  <a:lnTo>
                    <a:pt x="79" y="21"/>
                  </a:lnTo>
                  <a:lnTo>
                    <a:pt x="73" y="25"/>
                  </a:lnTo>
                  <a:lnTo>
                    <a:pt x="67" y="28"/>
                  </a:lnTo>
                  <a:lnTo>
                    <a:pt x="61" y="33"/>
                  </a:lnTo>
                  <a:lnTo>
                    <a:pt x="56" y="37"/>
                  </a:lnTo>
                  <a:lnTo>
                    <a:pt x="51" y="42"/>
                  </a:lnTo>
                  <a:lnTo>
                    <a:pt x="46" y="47"/>
                  </a:lnTo>
                  <a:lnTo>
                    <a:pt x="42" y="52"/>
                  </a:lnTo>
                  <a:lnTo>
                    <a:pt x="37" y="57"/>
                  </a:lnTo>
                  <a:lnTo>
                    <a:pt x="33" y="63"/>
                  </a:lnTo>
                  <a:lnTo>
                    <a:pt x="29" y="69"/>
                  </a:lnTo>
                  <a:lnTo>
                    <a:pt x="25" y="75"/>
                  </a:lnTo>
                  <a:lnTo>
                    <a:pt x="22" y="81"/>
                  </a:lnTo>
                  <a:lnTo>
                    <a:pt x="19" y="87"/>
                  </a:lnTo>
                  <a:lnTo>
                    <a:pt x="16" y="93"/>
                  </a:lnTo>
                  <a:lnTo>
                    <a:pt x="13" y="100"/>
                  </a:lnTo>
                  <a:lnTo>
                    <a:pt x="10" y="107"/>
                  </a:lnTo>
                  <a:lnTo>
                    <a:pt x="8" y="114"/>
                  </a:lnTo>
                  <a:lnTo>
                    <a:pt x="6" y="121"/>
                  </a:lnTo>
                  <a:lnTo>
                    <a:pt x="4" y="128"/>
                  </a:lnTo>
                  <a:lnTo>
                    <a:pt x="3" y="135"/>
                  </a:lnTo>
                  <a:lnTo>
                    <a:pt x="2" y="142"/>
                  </a:lnTo>
                  <a:lnTo>
                    <a:pt x="1" y="150"/>
                  </a:lnTo>
                  <a:lnTo>
                    <a:pt x="0" y="157"/>
                  </a:lnTo>
                  <a:lnTo>
                    <a:pt x="0" y="164"/>
                  </a:lnTo>
                  <a:lnTo>
                    <a:pt x="0" y="172"/>
                  </a:lnTo>
                  <a:lnTo>
                    <a:pt x="0" y="179"/>
                  </a:lnTo>
                  <a:lnTo>
                    <a:pt x="0" y="187"/>
                  </a:lnTo>
                  <a:lnTo>
                    <a:pt x="1" y="194"/>
                  </a:lnTo>
                  <a:lnTo>
                    <a:pt x="2" y="201"/>
                  </a:lnTo>
                  <a:lnTo>
                    <a:pt x="3" y="208"/>
                  </a:lnTo>
                  <a:lnTo>
                    <a:pt x="4" y="215"/>
                  </a:lnTo>
                  <a:lnTo>
                    <a:pt x="6" y="222"/>
                  </a:lnTo>
                  <a:lnTo>
                    <a:pt x="8" y="229"/>
                  </a:lnTo>
                  <a:lnTo>
                    <a:pt x="10" y="236"/>
                  </a:lnTo>
                  <a:lnTo>
                    <a:pt x="12" y="242"/>
                  </a:lnTo>
                  <a:lnTo>
                    <a:pt x="15" y="249"/>
                  </a:lnTo>
                  <a:lnTo>
                    <a:pt x="18" y="256"/>
                  </a:lnTo>
                  <a:lnTo>
                    <a:pt x="21" y="262"/>
                  </a:lnTo>
                  <a:lnTo>
                    <a:pt x="24" y="269"/>
                  </a:lnTo>
                  <a:lnTo>
                    <a:pt x="27" y="275"/>
                  </a:lnTo>
                  <a:lnTo>
                    <a:pt x="31" y="281"/>
                  </a:lnTo>
                  <a:lnTo>
                    <a:pt x="35" y="287"/>
                  </a:lnTo>
                  <a:lnTo>
                    <a:pt x="39" y="293"/>
                  </a:lnTo>
                  <a:lnTo>
                    <a:pt x="43" y="299"/>
                  </a:lnTo>
                  <a:lnTo>
                    <a:pt x="48" y="305"/>
                  </a:lnTo>
                  <a:lnTo>
                    <a:pt x="53" y="311"/>
                  </a:lnTo>
                  <a:lnTo>
                    <a:pt x="58" y="317"/>
                  </a:lnTo>
                  <a:lnTo>
                    <a:pt x="63" y="322"/>
                  </a:lnTo>
                  <a:lnTo>
                    <a:pt x="68" y="327"/>
                  </a:lnTo>
                  <a:lnTo>
                    <a:pt x="73" y="333"/>
                  </a:lnTo>
                  <a:lnTo>
                    <a:pt x="79" y="338"/>
                  </a:lnTo>
                  <a:lnTo>
                    <a:pt x="85" y="343"/>
                  </a:lnTo>
                  <a:lnTo>
                    <a:pt x="90" y="347"/>
                  </a:lnTo>
                  <a:lnTo>
                    <a:pt x="95" y="351"/>
                  </a:lnTo>
                  <a:lnTo>
                    <a:pt x="101" y="355"/>
                  </a:lnTo>
                  <a:lnTo>
                    <a:pt x="107" y="359"/>
                  </a:lnTo>
                  <a:lnTo>
                    <a:pt x="112" y="363"/>
                  </a:lnTo>
                  <a:lnTo>
                    <a:pt x="118" y="366"/>
                  </a:lnTo>
                  <a:lnTo>
                    <a:pt x="124" y="370"/>
                  </a:lnTo>
                  <a:lnTo>
                    <a:pt x="130" y="373"/>
                  </a:lnTo>
                  <a:lnTo>
                    <a:pt x="137" y="376"/>
                  </a:lnTo>
                  <a:lnTo>
                    <a:pt x="143" y="380"/>
                  </a:lnTo>
                  <a:lnTo>
                    <a:pt x="150" y="382"/>
                  </a:lnTo>
                  <a:lnTo>
                    <a:pt x="156" y="385"/>
                  </a:lnTo>
                  <a:lnTo>
                    <a:pt x="163" y="388"/>
                  </a:lnTo>
                  <a:lnTo>
                    <a:pt x="170" y="390"/>
                  </a:lnTo>
                  <a:lnTo>
                    <a:pt x="177" y="393"/>
                  </a:lnTo>
                  <a:lnTo>
                    <a:pt x="184" y="395"/>
                  </a:lnTo>
                  <a:lnTo>
                    <a:pt x="191" y="397"/>
                  </a:lnTo>
                  <a:lnTo>
                    <a:pt x="198" y="399"/>
                  </a:lnTo>
                  <a:lnTo>
                    <a:pt x="205" y="401"/>
                  </a:lnTo>
                  <a:lnTo>
                    <a:pt x="213" y="402"/>
                  </a:lnTo>
                  <a:lnTo>
                    <a:pt x="220" y="404"/>
                  </a:lnTo>
                  <a:lnTo>
                    <a:pt x="228" y="405"/>
                  </a:lnTo>
                  <a:lnTo>
                    <a:pt x="235" y="406"/>
                  </a:lnTo>
                  <a:lnTo>
                    <a:pt x="243" y="407"/>
                  </a:lnTo>
                  <a:lnTo>
                    <a:pt x="251" y="408"/>
                  </a:lnTo>
                  <a:lnTo>
                    <a:pt x="258" y="409"/>
                  </a:lnTo>
                  <a:lnTo>
                    <a:pt x="266" y="409"/>
                  </a:lnTo>
                  <a:lnTo>
                    <a:pt x="274" y="410"/>
                  </a:lnTo>
                  <a:lnTo>
                    <a:pt x="282" y="410"/>
                  </a:lnTo>
                  <a:lnTo>
                    <a:pt x="290" y="410"/>
                  </a:lnTo>
                </a:path>
              </a:pathLst>
            </a:custGeom>
            <a:solidFill>
              <a:srgbClr val="999999"/>
            </a:solidFill>
            <a:ln w="12700" cap="rnd">
              <a:solidFill>
                <a:schemeClr val="tx1"/>
              </a:solidFill>
              <a:round/>
              <a:headEnd/>
              <a:tailEnd/>
            </a:ln>
          </p:spPr>
          <p:txBody>
            <a:bodyPr/>
            <a:lstStyle/>
            <a:p>
              <a:endParaRPr lang="da-DK"/>
            </a:p>
          </p:txBody>
        </p:sp>
        <p:sp>
          <p:nvSpPr>
            <p:cNvPr id="16407" name="Freeform 278"/>
            <p:cNvSpPr>
              <a:spLocks/>
            </p:cNvSpPr>
            <p:nvPr/>
          </p:nvSpPr>
          <p:spPr bwMode="auto">
            <a:xfrm>
              <a:off x="6380163" y="3462338"/>
              <a:ext cx="922337" cy="652462"/>
            </a:xfrm>
            <a:custGeom>
              <a:avLst/>
              <a:gdLst>
                <a:gd name="T0" fmla="*/ 2147483647 w 581"/>
                <a:gd name="T1" fmla="*/ 2147483647 h 411"/>
                <a:gd name="T2" fmla="*/ 2147483647 w 581"/>
                <a:gd name="T3" fmla="*/ 2147483647 h 411"/>
                <a:gd name="T4" fmla="*/ 2147483647 w 581"/>
                <a:gd name="T5" fmla="*/ 2147483647 h 411"/>
                <a:gd name="T6" fmla="*/ 2147483647 w 581"/>
                <a:gd name="T7" fmla="*/ 2147483647 h 411"/>
                <a:gd name="T8" fmla="*/ 2147483647 w 581"/>
                <a:gd name="T9" fmla="*/ 2147483647 h 411"/>
                <a:gd name="T10" fmla="*/ 2147483647 w 581"/>
                <a:gd name="T11" fmla="*/ 2147483647 h 411"/>
                <a:gd name="T12" fmla="*/ 2147483647 w 581"/>
                <a:gd name="T13" fmla="*/ 2147483647 h 411"/>
                <a:gd name="T14" fmla="*/ 2147483647 w 581"/>
                <a:gd name="T15" fmla="*/ 2147483647 h 411"/>
                <a:gd name="T16" fmla="*/ 2147483647 w 581"/>
                <a:gd name="T17" fmla="*/ 2147483647 h 411"/>
                <a:gd name="T18" fmla="*/ 2147483647 w 581"/>
                <a:gd name="T19" fmla="*/ 2147483647 h 411"/>
                <a:gd name="T20" fmla="*/ 2147483647 w 581"/>
                <a:gd name="T21" fmla="*/ 2147483647 h 411"/>
                <a:gd name="T22" fmla="*/ 2147483647 w 581"/>
                <a:gd name="T23" fmla="*/ 2147483647 h 411"/>
                <a:gd name="T24" fmla="*/ 2147483647 w 581"/>
                <a:gd name="T25" fmla="*/ 2147483647 h 411"/>
                <a:gd name="T26" fmla="*/ 2147483647 w 581"/>
                <a:gd name="T27" fmla="*/ 2147483647 h 411"/>
                <a:gd name="T28" fmla="*/ 2147483647 w 581"/>
                <a:gd name="T29" fmla="*/ 2147483647 h 411"/>
                <a:gd name="T30" fmla="*/ 2147483647 w 581"/>
                <a:gd name="T31" fmla="*/ 2147483647 h 411"/>
                <a:gd name="T32" fmla="*/ 2147483647 w 581"/>
                <a:gd name="T33" fmla="*/ 2147483647 h 411"/>
                <a:gd name="T34" fmla="*/ 2147483647 w 581"/>
                <a:gd name="T35" fmla="*/ 2147483647 h 411"/>
                <a:gd name="T36" fmla="*/ 2147483647 w 581"/>
                <a:gd name="T37" fmla="*/ 2147483647 h 411"/>
                <a:gd name="T38" fmla="*/ 2147483647 w 581"/>
                <a:gd name="T39" fmla="*/ 2147483647 h 411"/>
                <a:gd name="T40" fmla="*/ 2147483647 w 581"/>
                <a:gd name="T41" fmla="*/ 2147483647 h 411"/>
                <a:gd name="T42" fmla="*/ 2147483647 w 581"/>
                <a:gd name="T43" fmla="*/ 2147483647 h 411"/>
                <a:gd name="T44" fmla="*/ 2147483647 w 581"/>
                <a:gd name="T45" fmla="*/ 2147483647 h 411"/>
                <a:gd name="T46" fmla="*/ 2147483647 w 581"/>
                <a:gd name="T47" fmla="*/ 2147483647 h 411"/>
                <a:gd name="T48" fmla="*/ 2147483647 w 581"/>
                <a:gd name="T49" fmla="*/ 0 h 411"/>
                <a:gd name="T50" fmla="*/ 2147483647 w 581"/>
                <a:gd name="T51" fmla="*/ 2147483647 h 411"/>
                <a:gd name="T52" fmla="*/ 2147483647 w 581"/>
                <a:gd name="T53" fmla="*/ 2147483647 h 411"/>
                <a:gd name="T54" fmla="*/ 2147483647 w 581"/>
                <a:gd name="T55" fmla="*/ 2147483647 h 411"/>
                <a:gd name="T56" fmla="*/ 2147483647 w 581"/>
                <a:gd name="T57" fmla="*/ 2147483647 h 411"/>
                <a:gd name="T58" fmla="*/ 2147483647 w 581"/>
                <a:gd name="T59" fmla="*/ 2147483647 h 411"/>
                <a:gd name="T60" fmla="*/ 2147483647 w 581"/>
                <a:gd name="T61" fmla="*/ 2147483647 h 411"/>
                <a:gd name="T62" fmla="*/ 2147483647 w 581"/>
                <a:gd name="T63" fmla="*/ 2147483647 h 411"/>
                <a:gd name="T64" fmla="*/ 2147483647 w 581"/>
                <a:gd name="T65" fmla="*/ 0 h 411"/>
                <a:gd name="T66" fmla="*/ 2147483647 w 581"/>
                <a:gd name="T67" fmla="*/ 2147483647 h 411"/>
                <a:gd name="T68" fmla="*/ 2147483647 w 581"/>
                <a:gd name="T69" fmla="*/ 2147483647 h 411"/>
                <a:gd name="T70" fmla="*/ 2147483647 w 581"/>
                <a:gd name="T71" fmla="*/ 2147483647 h 411"/>
                <a:gd name="T72" fmla="*/ 2147483647 w 581"/>
                <a:gd name="T73" fmla="*/ 2147483647 h 411"/>
                <a:gd name="T74" fmla="*/ 2147483647 w 581"/>
                <a:gd name="T75" fmla="*/ 2147483647 h 411"/>
                <a:gd name="T76" fmla="*/ 2147483647 w 581"/>
                <a:gd name="T77" fmla="*/ 2147483647 h 411"/>
                <a:gd name="T78" fmla="*/ 2147483647 w 581"/>
                <a:gd name="T79" fmla="*/ 2147483647 h 411"/>
                <a:gd name="T80" fmla="*/ 2147483647 w 581"/>
                <a:gd name="T81" fmla="*/ 2147483647 h 411"/>
                <a:gd name="T82" fmla="*/ 2147483647 w 581"/>
                <a:gd name="T83" fmla="*/ 2147483647 h 411"/>
                <a:gd name="T84" fmla="*/ 0 w 581"/>
                <a:gd name="T85" fmla="*/ 2147483647 h 411"/>
                <a:gd name="T86" fmla="*/ 2147483647 w 581"/>
                <a:gd name="T87" fmla="*/ 2147483647 h 411"/>
                <a:gd name="T88" fmla="*/ 2147483647 w 581"/>
                <a:gd name="T89" fmla="*/ 2147483647 h 411"/>
                <a:gd name="T90" fmla="*/ 2147483647 w 581"/>
                <a:gd name="T91" fmla="*/ 2147483647 h 411"/>
                <a:gd name="T92" fmla="*/ 2147483647 w 581"/>
                <a:gd name="T93" fmla="*/ 2147483647 h 411"/>
                <a:gd name="T94" fmla="*/ 2147483647 w 581"/>
                <a:gd name="T95" fmla="*/ 2147483647 h 411"/>
                <a:gd name="T96" fmla="*/ 2147483647 w 581"/>
                <a:gd name="T97" fmla="*/ 2147483647 h 411"/>
                <a:gd name="T98" fmla="*/ 2147483647 w 581"/>
                <a:gd name="T99" fmla="*/ 2147483647 h 411"/>
                <a:gd name="T100" fmla="*/ 2147483647 w 581"/>
                <a:gd name="T101" fmla="*/ 2147483647 h 411"/>
                <a:gd name="T102" fmla="*/ 2147483647 w 581"/>
                <a:gd name="T103" fmla="*/ 2147483647 h 411"/>
                <a:gd name="T104" fmla="*/ 2147483647 w 581"/>
                <a:gd name="T105" fmla="*/ 2147483647 h 411"/>
                <a:gd name="T106" fmla="*/ 2147483647 w 581"/>
                <a:gd name="T107" fmla="*/ 2147483647 h 411"/>
                <a:gd name="T108" fmla="*/ 2147483647 w 581"/>
                <a:gd name="T109" fmla="*/ 2147483647 h 411"/>
                <a:gd name="T110" fmla="*/ 2147483647 w 581"/>
                <a:gd name="T111" fmla="*/ 2147483647 h 411"/>
                <a:gd name="T112" fmla="*/ 2147483647 w 581"/>
                <a:gd name="T113" fmla="*/ 2147483647 h 411"/>
                <a:gd name="T114" fmla="*/ 2147483647 w 581"/>
                <a:gd name="T115" fmla="*/ 2147483647 h 4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1"/>
                <a:gd name="T175" fmla="*/ 0 h 411"/>
                <a:gd name="T176" fmla="*/ 581 w 581"/>
                <a:gd name="T177" fmla="*/ 411 h 4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1" h="411">
                  <a:moveTo>
                    <a:pt x="290" y="410"/>
                  </a:moveTo>
                  <a:lnTo>
                    <a:pt x="298" y="410"/>
                  </a:lnTo>
                  <a:lnTo>
                    <a:pt x="306" y="410"/>
                  </a:lnTo>
                  <a:lnTo>
                    <a:pt x="314" y="409"/>
                  </a:lnTo>
                  <a:lnTo>
                    <a:pt x="321" y="409"/>
                  </a:lnTo>
                  <a:lnTo>
                    <a:pt x="329" y="408"/>
                  </a:lnTo>
                  <a:lnTo>
                    <a:pt x="337" y="407"/>
                  </a:lnTo>
                  <a:lnTo>
                    <a:pt x="344" y="406"/>
                  </a:lnTo>
                  <a:lnTo>
                    <a:pt x="352" y="405"/>
                  </a:lnTo>
                  <a:lnTo>
                    <a:pt x="359" y="404"/>
                  </a:lnTo>
                  <a:lnTo>
                    <a:pt x="367" y="402"/>
                  </a:lnTo>
                  <a:lnTo>
                    <a:pt x="374" y="401"/>
                  </a:lnTo>
                  <a:lnTo>
                    <a:pt x="381" y="399"/>
                  </a:lnTo>
                  <a:lnTo>
                    <a:pt x="389" y="397"/>
                  </a:lnTo>
                  <a:lnTo>
                    <a:pt x="396" y="395"/>
                  </a:lnTo>
                  <a:lnTo>
                    <a:pt x="403" y="393"/>
                  </a:lnTo>
                  <a:lnTo>
                    <a:pt x="410" y="390"/>
                  </a:lnTo>
                  <a:lnTo>
                    <a:pt x="416" y="388"/>
                  </a:lnTo>
                  <a:lnTo>
                    <a:pt x="423" y="385"/>
                  </a:lnTo>
                  <a:lnTo>
                    <a:pt x="430" y="382"/>
                  </a:lnTo>
                  <a:lnTo>
                    <a:pt x="436" y="380"/>
                  </a:lnTo>
                  <a:lnTo>
                    <a:pt x="443" y="376"/>
                  </a:lnTo>
                  <a:lnTo>
                    <a:pt x="449" y="373"/>
                  </a:lnTo>
                  <a:lnTo>
                    <a:pt x="455" y="370"/>
                  </a:lnTo>
                  <a:lnTo>
                    <a:pt x="461" y="366"/>
                  </a:lnTo>
                  <a:lnTo>
                    <a:pt x="467" y="363"/>
                  </a:lnTo>
                  <a:lnTo>
                    <a:pt x="473" y="359"/>
                  </a:lnTo>
                  <a:lnTo>
                    <a:pt x="479" y="355"/>
                  </a:lnTo>
                  <a:lnTo>
                    <a:pt x="484" y="351"/>
                  </a:lnTo>
                  <a:lnTo>
                    <a:pt x="490" y="347"/>
                  </a:lnTo>
                  <a:lnTo>
                    <a:pt x="495" y="343"/>
                  </a:lnTo>
                  <a:lnTo>
                    <a:pt x="501" y="338"/>
                  </a:lnTo>
                  <a:lnTo>
                    <a:pt x="506" y="333"/>
                  </a:lnTo>
                  <a:lnTo>
                    <a:pt x="512" y="327"/>
                  </a:lnTo>
                  <a:lnTo>
                    <a:pt x="517" y="322"/>
                  </a:lnTo>
                  <a:lnTo>
                    <a:pt x="522" y="317"/>
                  </a:lnTo>
                  <a:lnTo>
                    <a:pt x="527" y="311"/>
                  </a:lnTo>
                  <a:lnTo>
                    <a:pt x="532" y="305"/>
                  </a:lnTo>
                  <a:lnTo>
                    <a:pt x="536" y="299"/>
                  </a:lnTo>
                  <a:lnTo>
                    <a:pt x="540" y="293"/>
                  </a:lnTo>
                  <a:lnTo>
                    <a:pt x="545" y="287"/>
                  </a:lnTo>
                  <a:lnTo>
                    <a:pt x="549" y="281"/>
                  </a:lnTo>
                  <a:lnTo>
                    <a:pt x="552" y="275"/>
                  </a:lnTo>
                  <a:lnTo>
                    <a:pt x="556" y="269"/>
                  </a:lnTo>
                  <a:lnTo>
                    <a:pt x="559" y="262"/>
                  </a:lnTo>
                  <a:lnTo>
                    <a:pt x="562" y="256"/>
                  </a:lnTo>
                  <a:lnTo>
                    <a:pt x="565" y="249"/>
                  </a:lnTo>
                  <a:lnTo>
                    <a:pt x="567" y="242"/>
                  </a:lnTo>
                  <a:lnTo>
                    <a:pt x="570" y="236"/>
                  </a:lnTo>
                  <a:lnTo>
                    <a:pt x="572" y="229"/>
                  </a:lnTo>
                  <a:lnTo>
                    <a:pt x="574" y="222"/>
                  </a:lnTo>
                  <a:lnTo>
                    <a:pt x="575" y="215"/>
                  </a:lnTo>
                  <a:lnTo>
                    <a:pt x="577" y="208"/>
                  </a:lnTo>
                  <a:lnTo>
                    <a:pt x="578" y="201"/>
                  </a:lnTo>
                  <a:lnTo>
                    <a:pt x="579" y="194"/>
                  </a:lnTo>
                  <a:lnTo>
                    <a:pt x="580" y="187"/>
                  </a:lnTo>
                  <a:lnTo>
                    <a:pt x="580" y="179"/>
                  </a:lnTo>
                  <a:lnTo>
                    <a:pt x="580" y="172"/>
                  </a:lnTo>
                  <a:lnTo>
                    <a:pt x="580" y="165"/>
                  </a:lnTo>
                  <a:lnTo>
                    <a:pt x="580" y="157"/>
                  </a:lnTo>
                  <a:lnTo>
                    <a:pt x="579" y="150"/>
                  </a:lnTo>
                  <a:lnTo>
                    <a:pt x="578" y="142"/>
                  </a:lnTo>
                  <a:lnTo>
                    <a:pt x="577" y="135"/>
                  </a:lnTo>
                  <a:lnTo>
                    <a:pt x="575" y="128"/>
                  </a:lnTo>
                  <a:lnTo>
                    <a:pt x="574" y="121"/>
                  </a:lnTo>
                  <a:lnTo>
                    <a:pt x="572" y="114"/>
                  </a:lnTo>
                  <a:lnTo>
                    <a:pt x="569" y="107"/>
                  </a:lnTo>
                  <a:lnTo>
                    <a:pt x="567" y="100"/>
                  </a:lnTo>
                  <a:lnTo>
                    <a:pt x="564" y="94"/>
                  </a:lnTo>
                  <a:lnTo>
                    <a:pt x="561" y="87"/>
                  </a:lnTo>
                  <a:lnTo>
                    <a:pt x="558" y="81"/>
                  </a:lnTo>
                  <a:lnTo>
                    <a:pt x="554" y="75"/>
                  </a:lnTo>
                  <a:lnTo>
                    <a:pt x="551" y="69"/>
                  </a:lnTo>
                  <a:lnTo>
                    <a:pt x="547" y="63"/>
                  </a:lnTo>
                  <a:lnTo>
                    <a:pt x="543" y="58"/>
                  </a:lnTo>
                  <a:lnTo>
                    <a:pt x="538" y="52"/>
                  </a:lnTo>
                  <a:lnTo>
                    <a:pt x="534" y="47"/>
                  </a:lnTo>
                  <a:lnTo>
                    <a:pt x="529" y="42"/>
                  </a:lnTo>
                  <a:lnTo>
                    <a:pt x="524" y="37"/>
                  </a:lnTo>
                  <a:lnTo>
                    <a:pt x="518" y="33"/>
                  </a:lnTo>
                  <a:lnTo>
                    <a:pt x="513" y="29"/>
                  </a:lnTo>
                  <a:lnTo>
                    <a:pt x="507" y="25"/>
                  </a:lnTo>
                  <a:lnTo>
                    <a:pt x="501" y="21"/>
                  </a:lnTo>
                  <a:lnTo>
                    <a:pt x="495" y="18"/>
                  </a:lnTo>
                  <a:lnTo>
                    <a:pt x="490" y="15"/>
                  </a:lnTo>
                  <a:lnTo>
                    <a:pt x="484" y="12"/>
                  </a:lnTo>
                  <a:lnTo>
                    <a:pt x="478" y="10"/>
                  </a:lnTo>
                  <a:lnTo>
                    <a:pt x="472" y="8"/>
                  </a:lnTo>
                  <a:lnTo>
                    <a:pt x="466" y="7"/>
                  </a:lnTo>
                  <a:lnTo>
                    <a:pt x="460" y="5"/>
                  </a:lnTo>
                  <a:lnTo>
                    <a:pt x="454" y="4"/>
                  </a:lnTo>
                  <a:lnTo>
                    <a:pt x="447" y="3"/>
                  </a:lnTo>
                  <a:lnTo>
                    <a:pt x="440" y="2"/>
                  </a:lnTo>
                  <a:lnTo>
                    <a:pt x="433" y="1"/>
                  </a:lnTo>
                  <a:lnTo>
                    <a:pt x="426" y="1"/>
                  </a:lnTo>
                  <a:lnTo>
                    <a:pt x="419" y="0"/>
                  </a:lnTo>
                  <a:lnTo>
                    <a:pt x="412" y="0"/>
                  </a:lnTo>
                  <a:lnTo>
                    <a:pt x="405" y="0"/>
                  </a:lnTo>
                  <a:lnTo>
                    <a:pt x="397" y="0"/>
                  </a:lnTo>
                  <a:lnTo>
                    <a:pt x="390" y="0"/>
                  </a:lnTo>
                  <a:lnTo>
                    <a:pt x="382" y="1"/>
                  </a:lnTo>
                  <a:lnTo>
                    <a:pt x="375" y="1"/>
                  </a:lnTo>
                  <a:lnTo>
                    <a:pt x="367" y="2"/>
                  </a:lnTo>
                  <a:lnTo>
                    <a:pt x="359" y="3"/>
                  </a:lnTo>
                  <a:lnTo>
                    <a:pt x="351" y="4"/>
                  </a:lnTo>
                  <a:lnTo>
                    <a:pt x="343" y="5"/>
                  </a:lnTo>
                  <a:lnTo>
                    <a:pt x="335" y="6"/>
                  </a:lnTo>
                  <a:lnTo>
                    <a:pt x="327" y="7"/>
                  </a:lnTo>
                  <a:lnTo>
                    <a:pt x="318" y="9"/>
                  </a:lnTo>
                  <a:lnTo>
                    <a:pt x="310" y="10"/>
                  </a:lnTo>
                  <a:lnTo>
                    <a:pt x="302" y="12"/>
                  </a:lnTo>
                  <a:lnTo>
                    <a:pt x="293" y="13"/>
                  </a:lnTo>
                  <a:lnTo>
                    <a:pt x="285" y="12"/>
                  </a:lnTo>
                  <a:lnTo>
                    <a:pt x="276" y="10"/>
                  </a:lnTo>
                  <a:lnTo>
                    <a:pt x="268" y="9"/>
                  </a:lnTo>
                  <a:lnTo>
                    <a:pt x="260" y="7"/>
                  </a:lnTo>
                  <a:lnTo>
                    <a:pt x="252" y="6"/>
                  </a:lnTo>
                  <a:lnTo>
                    <a:pt x="244" y="5"/>
                  </a:lnTo>
                  <a:lnTo>
                    <a:pt x="236" y="4"/>
                  </a:lnTo>
                  <a:lnTo>
                    <a:pt x="228" y="3"/>
                  </a:lnTo>
                  <a:lnTo>
                    <a:pt x="220" y="2"/>
                  </a:lnTo>
                  <a:lnTo>
                    <a:pt x="212" y="2"/>
                  </a:lnTo>
                  <a:lnTo>
                    <a:pt x="204" y="1"/>
                  </a:lnTo>
                  <a:lnTo>
                    <a:pt x="197" y="1"/>
                  </a:lnTo>
                  <a:lnTo>
                    <a:pt x="189" y="0"/>
                  </a:lnTo>
                  <a:lnTo>
                    <a:pt x="182" y="0"/>
                  </a:lnTo>
                  <a:lnTo>
                    <a:pt x="174" y="0"/>
                  </a:lnTo>
                  <a:lnTo>
                    <a:pt x="167" y="0"/>
                  </a:lnTo>
                  <a:lnTo>
                    <a:pt x="160" y="0"/>
                  </a:lnTo>
                  <a:lnTo>
                    <a:pt x="153" y="1"/>
                  </a:lnTo>
                  <a:lnTo>
                    <a:pt x="146" y="1"/>
                  </a:lnTo>
                  <a:lnTo>
                    <a:pt x="139" y="2"/>
                  </a:lnTo>
                  <a:lnTo>
                    <a:pt x="133" y="3"/>
                  </a:lnTo>
                  <a:lnTo>
                    <a:pt x="126" y="4"/>
                  </a:lnTo>
                  <a:lnTo>
                    <a:pt x="120" y="5"/>
                  </a:lnTo>
                  <a:lnTo>
                    <a:pt x="114" y="7"/>
                  </a:lnTo>
                  <a:lnTo>
                    <a:pt x="108" y="9"/>
                  </a:lnTo>
                  <a:lnTo>
                    <a:pt x="102" y="11"/>
                  </a:lnTo>
                  <a:lnTo>
                    <a:pt x="96" y="13"/>
                  </a:lnTo>
                  <a:lnTo>
                    <a:pt x="90" y="15"/>
                  </a:lnTo>
                  <a:lnTo>
                    <a:pt x="85" y="18"/>
                  </a:lnTo>
                  <a:lnTo>
                    <a:pt x="79" y="21"/>
                  </a:lnTo>
                  <a:lnTo>
                    <a:pt x="73" y="25"/>
                  </a:lnTo>
                  <a:lnTo>
                    <a:pt x="67" y="28"/>
                  </a:lnTo>
                  <a:lnTo>
                    <a:pt x="61" y="33"/>
                  </a:lnTo>
                  <a:lnTo>
                    <a:pt x="56" y="37"/>
                  </a:lnTo>
                  <a:lnTo>
                    <a:pt x="51" y="42"/>
                  </a:lnTo>
                  <a:lnTo>
                    <a:pt x="46" y="47"/>
                  </a:lnTo>
                  <a:lnTo>
                    <a:pt x="42" y="52"/>
                  </a:lnTo>
                  <a:lnTo>
                    <a:pt x="37" y="57"/>
                  </a:lnTo>
                  <a:lnTo>
                    <a:pt x="33" y="63"/>
                  </a:lnTo>
                  <a:lnTo>
                    <a:pt x="29" y="69"/>
                  </a:lnTo>
                  <a:lnTo>
                    <a:pt x="25" y="75"/>
                  </a:lnTo>
                  <a:lnTo>
                    <a:pt x="22" y="81"/>
                  </a:lnTo>
                  <a:lnTo>
                    <a:pt x="19" y="87"/>
                  </a:lnTo>
                  <a:lnTo>
                    <a:pt x="16" y="93"/>
                  </a:lnTo>
                  <a:lnTo>
                    <a:pt x="13" y="100"/>
                  </a:lnTo>
                  <a:lnTo>
                    <a:pt x="10" y="107"/>
                  </a:lnTo>
                  <a:lnTo>
                    <a:pt x="8" y="114"/>
                  </a:lnTo>
                  <a:lnTo>
                    <a:pt x="6" y="121"/>
                  </a:lnTo>
                  <a:lnTo>
                    <a:pt x="4" y="128"/>
                  </a:lnTo>
                  <a:lnTo>
                    <a:pt x="3" y="135"/>
                  </a:lnTo>
                  <a:lnTo>
                    <a:pt x="2" y="142"/>
                  </a:lnTo>
                  <a:lnTo>
                    <a:pt x="1" y="150"/>
                  </a:lnTo>
                  <a:lnTo>
                    <a:pt x="0" y="157"/>
                  </a:lnTo>
                  <a:lnTo>
                    <a:pt x="0" y="164"/>
                  </a:lnTo>
                  <a:lnTo>
                    <a:pt x="0" y="172"/>
                  </a:lnTo>
                  <a:lnTo>
                    <a:pt x="0" y="179"/>
                  </a:lnTo>
                  <a:lnTo>
                    <a:pt x="0" y="187"/>
                  </a:lnTo>
                  <a:lnTo>
                    <a:pt x="1" y="194"/>
                  </a:lnTo>
                  <a:lnTo>
                    <a:pt x="2" y="201"/>
                  </a:lnTo>
                  <a:lnTo>
                    <a:pt x="3" y="208"/>
                  </a:lnTo>
                  <a:lnTo>
                    <a:pt x="4" y="215"/>
                  </a:lnTo>
                  <a:lnTo>
                    <a:pt x="6" y="222"/>
                  </a:lnTo>
                  <a:lnTo>
                    <a:pt x="8" y="229"/>
                  </a:lnTo>
                  <a:lnTo>
                    <a:pt x="10" y="236"/>
                  </a:lnTo>
                  <a:lnTo>
                    <a:pt x="12" y="242"/>
                  </a:lnTo>
                  <a:lnTo>
                    <a:pt x="15" y="249"/>
                  </a:lnTo>
                  <a:lnTo>
                    <a:pt x="18" y="256"/>
                  </a:lnTo>
                  <a:lnTo>
                    <a:pt x="21" y="262"/>
                  </a:lnTo>
                  <a:lnTo>
                    <a:pt x="24" y="269"/>
                  </a:lnTo>
                  <a:lnTo>
                    <a:pt x="27" y="275"/>
                  </a:lnTo>
                  <a:lnTo>
                    <a:pt x="31" y="281"/>
                  </a:lnTo>
                  <a:lnTo>
                    <a:pt x="35" y="287"/>
                  </a:lnTo>
                  <a:lnTo>
                    <a:pt x="39" y="293"/>
                  </a:lnTo>
                  <a:lnTo>
                    <a:pt x="43" y="299"/>
                  </a:lnTo>
                  <a:lnTo>
                    <a:pt x="48" y="305"/>
                  </a:lnTo>
                  <a:lnTo>
                    <a:pt x="53" y="311"/>
                  </a:lnTo>
                  <a:lnTo>
                    <a:pt x="58" y="317"/>
                  </a:lnTo>
                  <a:lnTo>
                    <a:pt x="63" y="322"/>
                  </a:lnTo>
                  <a:lnTo>
                    <a:pt x="68" y="327"/>
                  </a:lnTo>
                  <a:lnTo>
                    <a:pt x="73" y="333"/>
                  </a:lnTo>
                  <a:lnTo>
                    <a:pt x="79" y="338"/>
                  </a:lnTo>
                  <a:lnTo>
                    <a:pt x="85" y="343"/>
                  </a:lnTo>
                  <a:lnTo>
                    <a:pt x="90" y="347"/>
                  </a:lnTo>
                  <a:lnTo>
                    <a:pt x="95" y="351"/>
                  </a:lnTo>
                  <a:lnTo>
                    <a:pt x="101" y="355"/>
                  </a:lnTo>
                  <a:lnTo>
                    <a:pt x="107" y="359"/>
                  </a:lnTo>
                  <a:lnTo>
                    <a:pt x="112" y="363"/>
                  </a:lnTo>
                  <a:lnTo>
                    <a:pt x="118" y="366"/>
                  </a:lnTo>
                  <a:lnTo>
                    <a:pt x="124" y="370"/>
                  </a:lnTo>
                  <a:lnTo>
                    <a:pt x="130" y="373"/>
                  </a:lnTo>
                  <a:lnTo>
                    <a:pt x="137" y="376"/>
                  </a:lnTo>
                  <a:lnTo>
                    <a:pt x="143" y="380"/>
                  </a:lnTo>
                  <a:lnTo>
                    <a:pt x="150" y="382"/>
                  </a:lnTo>
                  <a:lnTo>
                    <a:pt x="156" y="385"/>
                  </a:lnTo>
                  <a:lnTo>
                    <a:pt x="163" y="388"/>
                  </a:lnTo>
                  <a:lnTo>
                    <a:pt x="170" y="390"/>
                  </a:lnTo>
                  <a:lnTo>
                    <a:pt x="177" y="393"/>
                  </a:lnTo>
                  <a:lnTo>
                    <a:pt x="184" y="395"/>
                  </a:lnTo>
                  <a:lnTo>
                    <a:pt x="191" y="397"/>
                  </a:lnTo>
                  <a:lnTo>
                    <a:pt x="198" y="399"/>
                  </a:lnTo>
                  <a:lnTo>
                    <a:pt x="205" y="401"/>
                  </a:lnTo>
                  <a:lnTo>
                    <a:pt x="213" y="402"/>
                  </a:lnTo>
                  <a:lnTo>
                    <a:pt x="220" y="404"/>
                  </a:lnTo>
                  <a:lnTo>
                    <a:pt x="228" y="405"/>
                  </a:lnTo>
                  <a:lnTo>
                    <a:pt x="235" y="406"/>
                  </a:lnTo>
                  <a:lnTo>
                    <a:pt x="243" y="407"/>
                  </a:lnTo>
                  <a:lnTo>
                    <a:pt x="251" y="408"/>
                  </a:lnTo>
                  <a:lnTo>
                    <a:pt x="258" y="409"/>
                  </a:lnTo>
                  <a:lnTo>
                    <a:pt x="266" y="409"/>
                  </a:lnTo>
                  <a:lnTo>
                    <a:pt x="274" y="410"/>
                  </a:lnTo>
                  <a:lnTo>
                    <a:pt x="282" y="410"/>
                  </a:lnTo>
                  <a:lnTo>
                    <a:pt x="290" y="41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08" name="Freeform 279"/>
            <p:cNvSpPr>
              <a:spLocks/>
            </p:cNvSpPr>
            <p:nvPr/>
          </p:nvSpPr>
          <p:spPr bwMode="auto">
            <a:xfrm>
              <a:off x="5815013" y="3224213"/>
              <a:ext cx="128587" cy="222250"/>
            </a:xfrm>
            <a:custGeom>
              <a:avLst/>
              <a:gdLst>
                <a:gd name="T0" fmla="*/ 2147483647 w 81"/>
                <a:gd name="T1" fmla="*/ 2147483647 h 140"/>
                <a:gd name="T2" fmla="*/ 2147483647 w 81"/>
                <a:gd name="T3" fmla="*/ 2147483647 h 140"/>
                <a:gd name="T4" fmla="*/ 2147483647 w 81"/>
                <a:gd name="T5" fmla="*/ 2147483647 h 140"/>
                <a:gd name="T6" fmla="*/ 2147483647 w 81"/>
                <a:gd name="T7" fmla="*/ 2147483647 h 140"/>
                <a:gd name="T8" fmla="*/ 2147483647 w 81"/>
                <a:gd name="T9" fmla="*/ 2147483647 h 140"/>
                <a:gd name="T10" fmla="*/ 2147483647 w 81"/>
                <a:gd name="T11" fmla="*/ 2147483647 h 140"/>
                <a:gd name="T12" fmla="*/ 2147483647 w 81"/>
                <a:gd name="T13" fmla="*/ 2147483647 h 140"/>
                <a:gd name="T14" fmla="*/ 2147483647 w 81"/>
                <a:gd name="T15" fmla="*/ 2147483647 h 140"/>
                <a:gd name="T16" fmla="*/ 2147483647 w 81"/>
                <a:gd name="T17" fmla="*/ 2147483647 h 140"/>
                <a:gd name="T18" fmla="*/ 2147483647 w 81"/>
                <a:gd name="T19" fmla="*/ 2147483647 h 140"/>
                <a:gd name="T20" fmla="*/ 2147483647 w 81"/>
                <a:gd name="T21" fmla="*/ 2147483647 h 140"/>
                <a:gd name="T22" fmla="*/ 2147483647 w 81"/>
                <a:gd name="T23" fmla="*/ 2147483647 h 140"/>
                <a:gd name="T24" fmla="*/ 2147483647 w 81"/>
                <a:gd name="T25" fmla="*/ 2147483647 h 140"/>
                <a:gd name="T26" fmla="*/ 2147483647 w 81"/>
                <a:gd name="T27" fmla="*/ 2147483647 h 140"/>
                <a:gd name="T28" fmla="*/ 2147483647 w 81"/>
                <a:gd name="T29" fmla="*/ 2147483647 h 140"/>
                <a:gd name="T30" fmla="*/ 2147483647 w 81"/>
                <a:gd name="T31" fmla="*/ 2147483647 h 140"/>
                <a:gd name="T32" fmla="*/ 2147483647 w 81"/>
                <a:gd name="T33" fmla="*/ 2147483647 h 140"/>
                <a:gd name="T34" fmla="*/ 2147483647 w 81"/>
                <a:gd name="T35" fmla="*/ 2147483647 h 140"/>
                <a:gd name="T36" fmla="*/ 2147483647 w 81"/>
                <a:gd name="T37" fmla="*/ 2147483647 h 140"/>
                <a:gd name="T38" fmla="*/ 2147483647 w 81"/>
                <a:gd name="T39" fmla="*/ 2147483647 h 140"/>
                <a:gd name="T40" fmla="*/ 2147483647 w 81"/>
                <a:gd name="T41" fmla="*/ 2147483647 h 140"/>
                <a:gd name="T42" fmla="*/ 2147483647 w 81"/>
                <a:gd name="T43" fmla="*/ 2147483647 h 140"/>
                <a:gd name="T44" fmla="*/ 2147483647 w 81"/>
                <a:gd name="T45" fmla="*/ 2147483647 h 140"/>
                <a:gd name="T46" fmla="*/ 0 w 81"/>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140"/>
                <a:gd name="T74" fmla="*/ 81 w 81"/>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140">
                  <a:moveTo>
                    <a:pt x="80" y="139"/>
                  </a:moveTo>
                  <a:lnTo>
                    <a:pt x="77" y="130"/>
                  </a:lnTo>
                  <a:lnTo>
                    <a:pt x="75" y="123"/>
                  </a:lnTo>
                  <a:lnTo>
                    <a:pt x="73" y="115"/>
                  </a:lnTo>
                  <a:lnTo>
                    <a:pt x="71" y="108"/>
                  </a:lnTo>
                  <a:lnTo>
                    <a:pt x="69" y="101"/>
                  </a:lnTo>
                  <a:lnTo>
                    <a:pt x="67" y="94"/>
                  </a:lnTo>
                  <a:lnTo>
                    <a:pt x="65" y="87"/>
                  </a:lnTo>
                  <a:lnTo>
                    <a:pt x="62" y="81"/>
                  </a:lnTo>
                  <a:lnTo>
                    <a:pt x="60" y="75"/>
                  </a:lnTo>
                  <a:lnTo>
                    <a:pt x="58" y="69"/>
                  </a:lnTo>
                  <a:lnTo>
                    <a:pt x="55" y="63"/>
                  </a:lnTo>
                  <a:lnTo>
                    <a:pt x="52" y="57"/>
                  </a:lnTo>
                  <a:lnTo>
                    <a:pt x="49" y="52"/>
                  </a:lnTo>
                  <a:lnTo>
                    <a:pt x="46" y="47"/>
                  </a:lnTo>
                  <a:lnTo>
                    <a:pt x="42" y="41"/>
                  </a:lnTo>
                  <a:lnTo>
                    <a:pt x="38" y="36"/>
                  </a:lnTo>
                  <a:lnTo>
                    <a:pt x="34" y="31"/>
                  </a:lnTo>
                  <a:lnTo>
                    <a:pt x="30" y="26"/>
                  </a:lnTo>
                  <a:lnTo>
                    <a:pt x="25" y="21"/>
                  </a:lnTo>
                  <a:lnTo>
                    <a:pt x="19" y="16"/>
                  </a:lnTo>
                  <a:lnTo>
                    <a:pt x="13" y="11"/>
                  </a:lnTo>
                  <a:lnTo>
                    <a:pt x="7" y="5"/>
                  </a:lnTo>
                  <a:lnTo>
                    <a:pt x="0"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09" name="Freeform 280"/>
            <p:cNvSpPr>
              <a:spLocks/>
            </p:cNvSpPr>
            <p:nvPr/>
          </p:nvSpPr>
          <p:spPr bwMode="auto">
            <a:xfrm>
              <a:off x="5113338" y="3162300"/>
              <a:ext cx="703262" cy="63500"/>
            </a:xfrm>
            <a:custGeom>
              <a:avLst/>
              <a:gdLst>
                <a:gd name="T0" fmla="*/ 2147483647 w 443"/>
                <a:gd name="T1" fmla="*/ 2147483647 h 40"/>
                <a:gd name="T2" fmla="*/ 2147483647 w 443"/>
                <a:gd name="T3" fmla="*/ 2147483647 h 40"/>
                <a:gd name="T4" fmla="*/ 2147483647 w 443"/>
                <a:gd name="T5" fmla="*/ 2147483647 h 40"/>
                <a:gd name="T6" fmla="*/ 2147483647 w 443"/>
                <a:gd name="T7" fmla="*/ 2147483647 h 40"/>
                <a:gd name="T8" fmla="*/ 2147483647 w 443"/>
                <a:gd name="T9" fmla="*/ 2147483647 h 40"/>
                <a:gd name="T10" fmla="*/ 2147483647 w 443"/>
                <a:gd name="T11" fmla="*/ 2147483647 h 40"/>
                <a:gd name="T12" fmla="*/ 2147483647 w 443"/>
                <a:gd name="T13" fmla="*/ 2147483647 h 40"/>
                <a:gd name="T14" fmla="*/ 2147483647 w 443"/>
                <a:gd name="T15" fmla="*/ 2147483647 h 40"/>
                <a:gd name="T16" fmla="*/ 2147483647 w 443"/>
                <a:gd name="T17" fmla="*/ 2147483647 h 40"/>
                <a:gd name="T18" fmla="*/ 2147483647 w 443"/>
                <a:gd name="T19" fmla="*/ 2147483647 h 40"/>
                <a:gd name="T20" fmla="*/ 2147483647 w 443"/>
                <a:gd name="T21" fmla="*/ 2147483647 h 40"/>
                <a:gd name="T22" fmla="*/ 2147483647 w 443"/>
                <a:gd name="T23" fmla="*/ 2147483647 h 40"/>
                <a:gd name="T24" fmla="*/ 2147483647 w 443"/>
                <a:gd name="T25" fmla="*/ 2147483647 h 40"/>
                <a:gd name="T26" fmla="*/ 2147483647 w 443"/>
                <a:gd name="T27" fmla="*/ 2147483647 h 40"/>
                <a:gd name="T28" fmla="*/ 2147483647 w 443"/>
                <a:gd name="T29" fmla="*/ 2147483647 h 40"/>
                <a:gd name="T30" fmla="*/ 2147483647 w 443"/>
                <a:gd name="T31" fmla="*/ 2147483647 h 40"/>
                <a:gd name="T32" fmla="*/ 2147483647 w 443"/>
                <a:gd name="T33" fmla="*/ 2147483647 h 40"/>
                <a:gd name="T34" fmla="*/ 2147483647 w 443"/>
                <a:gd name="T35" fmla="*/ 2147483647 h 40"/>
                <a:gd name="T36" fmla="*/ 2147483647 w 443"/>
                <a:gd name="T37" fmla="*/ 2147483647 h 40"/>
                <a:gd name="T38" fmla="*/ 2147483647 w 443"/>
                <a:gd name="T39" fmla="*/ 2147483647 h 40"/>
                <a:gd name="T40" fmla="*/ 2147483647 w 443"/>
                <a:gd name="T41" fmla="*/ 2147483647 h 40"/>
                <a:gd name="T42" fmla="*/ 2147483647 w 443"/>
                <a:gd name="T43" fmla="*/ 2147483647 h 40"/>
                <a:gd name="T44" fmla="*/ 2147483647 w 443"/>
                <a:gd name="T45" fmla="*/ 2147483647 h 40"/>
                <a:gd name="T46" fmla="*/ 2147483647 w 443"/>
                <a:gd name="T47" fmla="*/ 2147483647 h 40"/>
                <a:gd name="T48" fmla="*/ 2147483647 w 443"/>
                <a:gd name="T49" fmla="*/ 2147483647 h 40"/>
                <a:gd name="T50" fmla="*/ 2147483647 w 443"/>
                <a:gd name="T51" fmla="*/ 2147483647 h 40"/>
                <a:gd name="T52" fmla="*/ 2147483647 w 443"/>
                <a:gd name="T53" fmla="*/ 2147483647 h 40"/>
                <a:gd name="T54" fmla="*/ 2147483647 w 443"/>
                <a:gd name="T55" fmla="*/ 2147483647 h 40"/>
                <a:gd name="T56" fmla="*/ 2147483647 w 443"/>
                <a:gd name="T57" fmla="*/ 2147483647 h 40"/>
                <a:gd name="T58" fmla="*/ 2147483647 w 443"/>
                <a:gd name="T59" fmla="*/ 2147483647 h 40"/>
                <a:gd name="T60" fmla="*/ 2147483647 w 443"/>
                <a:gd name="T61" fmla="*/ 2147483647 h 40"/>
                <a:gd name="T62" fmla="*/ 2147483647 w 443"/>
                <a:gd name="T63" fmla="*/ 2147483647 h 40"/>
                <a:gd name="T64" fmla="*/ 2147483647 w 443"/>
                <a:gd name="T65" fmla="*/ 2147483647 h 40"/>
                <a:gd name="T66" fmla="*/ 2147483647 w 443"/>
                <a:gd name="T67" fmla="*/ 2147483647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3"/>
                <a:gd name="T103" fmla="*/ 0 h 40"/>
                <a:gd name="T104" fmla="*/ 443 w 443"/>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3" h="40">
                  <a:moveTo>
                    <a:pt x="442" y="39"/>
                  </a:moveTo>
                  <a:lnTo>
                    <a:pt x="435" y="37"/>
                  </a:lnTo>
                  <a:lnTo>
                    <a:pt x="429" y="36"/>
                  </a:lnTo>
                  <a:lnTo>
                    <a:pt x="422" y="35"/>
                  </a:lnTo>
                  <a:lnTo>
                    <a:pt x="415" y="33"/>
                  </a:lnTo>
                  <a:lnTo>
                    <a:pt x="408" y="32"/>
                  </a:lnTo>
                  <a:lnTo>
                    <a:pt x="401" y="31"/>
                  </a:lnTo>
                  <a:lnTo>
                    <a:pt x="393" y="30"/>
                  </a:lnTo>
                  <a:lnTo>
                    <a:pt x="386" y="29"/>
                  </a:lnTo>
                  <a:lnTo>
                    <a:pt x="378" y="28"/>
                  </a:lnTo>
                  <a:lnTo>
                    <a:pt x="371" y="27"/>
                  </a:lnTo>
                  <a:lnTo>
                    <a:pt x="363" y="27"/>
                  </a:lnTo>
                  <a:lnTo>
                    <a:pt x="355" y="26"/>
                  </a:lnTo>
                  <a:lnTo>
                    <a:pt x="348" y="26"/>
                  </a:lnTo>
                  <a:lnTo>
                    <a:pt x="340" y="25"/>
                  </a:lnTo>
                  <a:lnTo>
                    <a:pt x="332" y="25"/>
                  </a:lnTo>
                  <a:lnTo>
                    <a:pt x="324" y="25"/>
                  </a:lnTo>
                  <a:lnTo>
                    <a:pt x="316" y="25"/>
                  </a:lnTo>
                  <a:lnTo>
                    <a:pt x="308" y="25"/>
                  </a:lnTo>
                  <a:lnTo>
                    <a:pt x="300" y="24"/>
                  </a:lnTo>
                  <a:lnTo>
                    <a:pt x="292" y="24"/>
                  </a:lnTo>
                  <a:lnTo>
                    <a:pt x="283" y="24"/>
                  </a:lnTo>
                  <a:lnTo>
                    <a:pt x="275" y="24"/>
                  </a:lnTo>
                  <a:lnTo>
                    <a:pt x="267" y="25"/>
                  </a:lnTo>
                  <a:lnTo>
                    <a:pt x="259" y="25"/>
                  </a:lnTo>
                  <a:lnTo>
                    <a:pt x="251" y="25"/>
                  </a:lnTo>
                  <a:lnTo>
                    <a:pt x="243" y="25"/>
                  </a:lnTo>
                  <a:lnTo>
                    <a:pt x="235" y="25"/>
                  </a:lnTo>
                  <a:lnTo>
                    <a:pt x="227" y="25"/>
                  </a:lnTo>
                  <a:lnTo>
                    <a:pt x="219" y="26"/>
                  </a:lnTo>
                  <a:lnTo>
                    <a:pt x="211" y="26"/>
                  </a:lnTo>
                  <a:lnTo>
                    <a:pt x="203" y="26"/>
                  </a:lnTo>
                  <a:lnTo>
                    <a:pt x="195" y="26"/>
                  </a:lnTo>
                  <a:lnTo>
                    <a:pt x="187" y="27"/>
                  </a:lnTo>
                  <a:lnTo>
                    <a:pt x="179" y="27"/>
                  </a:lnTo>
                  <a:lnTo>
                    <a:pt x="172" y="27"/>
                  </a:lnTo>
                  <a:lnTo>
                    <a:pt x="164" y="27"/>
                  </a:lnTo>
                  <a:lnTo>
                    <a:pt x="156" y="27"/>
                  </a:lnTo>
                  <a:lnTo>
                    <a:pt x="149" y="28"/>
                  </a:lnTo>
                  <a:lnTo>
                    <a:pt x="142" y="28"/>
                  </a:lnTo>
                  <a:lnTo>
                    <a:pt x="134" y="28"/>
                  </a:lnTo>
                  <a:lnTo>
                    <a:pt x="127" y="28"/>
                  </a:lnTo>
                  <a:lnTo>
                    <a:pt x="120" y="28"/>
                  </a:lnTo>
                  <a:lnTo>
                    <a:pt x="113" y="28"/>
                  </a:lnTo>
                  <a:lnTo>
                    <a:pt x="107" y="28"/>
                  </a:lnTo>
                  <a:lnTo>
                    <a:pt x="100" y="28"/>
                  </a:lnTo>
                  <a:lnTo>
                    <a:pt x="94" y="27"/>
                  </a:lnTo>
                  <a:lnTo>
                    <a:pt x="87" y="27"/>
                  </a:lnTo>
                  <a:lnTo>
                    <a:pt x="81" y="27"/>
                  </a:lnTo>
                  <a:lnTo>
                    <a:pt x="75" y="26"/>
                  </a:lnTo>
                  <a:lnTo>
                    <a:pt x="69" y="26"/>
                  </a:lnTo>
                  <a:lnTo>
                    <a:pt x="63" y="25"/>
                  </a:lnTo>
                  <a:lnTo>
                    <a:pt x="58" y="25"/>
                  </a:lnTo>
                  <a:lnTo>
                    <a:pt x="53" y="24"/>
                  </a:lnTo>
                  <a:lnTo>
                    <a:pt x="48" y="23"/>
                  </a:lnTo>
                  <a:lnTo>
                    <a:pt x="43" y="22"/>
                  </a:lnTo>
                  <a:lnTo>
                    <a:pt x="38" y="21"/>
                  </a:lnTo>
                  <a:lnTo>
                    <a:pt x="33" y="20"/>
                  </a:lnTo>
                  <a:lnTo>
                    <a:pt x="29" y="19"/>
                  </a:lnTo>
                  <a:lnTo>
                    <a:pt x="25" y="17"/>
                  </a:lnTo>
                  <a:lnTo>
                    <a:pt x="21" y="16"/>
                  </a:lnTo>
                  <a:lnTo>
                    <a:pt x="18" y="14"/>
                  </a:lnTo>
                  <a:lnTo>
                    <a:pt x="14" y="13"/>
                  </a:lnTo>
                  <a:lnTo>
                    <a:pt x="11" y="11"/>
                  </a:lnTo>
                  <a:lnTo>
                    <a:pt x="8" y="9"/>
                  </a:lnTo>
                  <a:lnTo>
                    <a:pt x="6" y="7"/>
                  </a:lnTo>
                  <a:lnTo>
                    <a:pt x="3" y="5"/>
                  </a:lnTo>
                  <a:lnTo>
                    <a:pt x="1" y="2"/>
                  </a:lnTo>
                  <a:lnTo>
                    <a:pt x="0"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10" name="Freeform 281"/>
            <p:cNvSpPr>
              <a:spLocks/>
            </p:cNvSpPr>
            <p:nvPr/>
          </p:nvSpPr>
          <p:spPr bwMode="auto">
            <a:xfrm>
              <a:off x="5111750" y="2760663"/>
              <a:ext cx="596900" cy="403225"/>
            </a:xfrm>
            <a:custGeom>
              <a:avLst/>
              <a:gdLst>
                <a:gd name="T0" fmla="*/ 0 w 376"/>
                <a:gd name="T1" fmla="*/ 2147483647 h 254"/>
                <a:gd name="T2" fmla="*/ 2147483647 w 376"/>
                <a:gd name="T3" fmla="*/ 2147483647 h 254"/>
                <a:gd name="T4" fmla="*/ 2147483647 w 376"/>
                <a:gd name="T5" fmla="*/ 2147483647 h 254"/>
                <a:gd name="T6" fmla="*/ 2147483647 w 376"/>
                <a:gd name="T7" fmla="*/ 2147483647 h 254"/>
                <a:gd name="T8" fmla="*/ 2147483647 w 376"/>
                <a:gd name="T9" fmla="*/ 2147483647 h 254"/>
                <a:gd name="T10" fmla="*/ 2147483647 w 376"/>
                <a:gd name="T11" fmla="*/ 2147483647 h 254"/>
                <a:gd name="T12" fmla="*/ 2147483647 w 376"/>
                <a:gd name="T13" fmla="*/ 2147483647 h 254"/>
                <a:gd name="T14" fmla="*/ 2147483647 w 376"/>
                <a:gd name="T15" fmla="*/ 2147483647 h 254"/>
                <a:gd name="T16" fmla="*/ 2147483647 w 376"/>
                <a:gd name="T17" fmla="*/ 2147483647 h 254"/>
                <a:gd name="T18" fmla="*/ 2147483647 w 376"/>
                <a:gd name="T19" fmla="*/ 2147483647 h 254"/>
                <a:gd name="T20" fmla="*/ 2147483647 w 376"/>
                <a:gd name="T21" fmla="*/ 2147483647 h 254"/>
                <a:gd name="T22" fmla="*/ 2147483647 w 376"/>
                <a:gd name="T23" fmla="*/ 2147483647 h 254"/>
                <a:gd name="T24" fmla="*/ 2147483647 w 376"/>
                <a:gd name="T25" fmla="*/ 2147483647 h 254"/>
                <a:gd name="T26" fmla="*/ 2147483647 w 376"/>
                <a:gd name="T27" fmla="*/ 2147483647 h 254"/>
                <a:gd name="T28" fmla="*/ 2147483647 w 376"/>
                <a:gd name="T29" fmla="*/ 2147483647 h 254"/>
                <a:gd name="T30" fmla="*/ 2147483647 w 376"/>
                <a:gd name="T31" fmla="*/ 2147483647 h 254"/>
                <a:gd name="T32" fmla="*/ 2147483647 w 376"/>
                <a:gd name="T33" fmla="*/ 2147483647 h 254"/>
                <a:gd name="T34" fmla="*/ 2147483647 w 376"/>
                <a:gd name="T35" fmla="*/ 2147483647 h 254"/>
                <a:gd name="T36" fmla="*/ 2147483647 w 376"/>
                <a:gd name="T37" fmla="*/ 2147483647 h 254"/>
                <a:gd name="T38" fmla="*/ 2147483647 w 376"/>
                <a:gd name="T39" fmla="*/ 2147483647 h 254"/>
                <a:gd name="T40" fmla="*/ 2147483647 w 376"/>
                <a:gd name="T41" fmla="*/ 2147483647 h 254"/>
                <a:gd name="T42" fmla="*/ 2147483647 w 376"/>
                <a:gd name="T43" fmla="*/ 2147483647 h 254"/>
                <a:gd name="T44" fmla="*/ 2147483647 w 376"/>
                <a:gd name="T45" fmla="*/ 2147483647 h 254"/>
                <a:gd name="T46" fmla="*/ 2147483647 w 376"/>
                <a:gd name="T47" fmla="*/ 2147483647 h 254"/>
                <a:gd name="T48" fmla="*/ 2147483647 w 376"/>
                <a:gd name="T49" fmla="*/ 2147483647 h 254"/>
                <a:gd name="T50" fmla="*/ 2147483647 w 376"/>
                <a:gd name="T51" fmla="*/ 2147483647 h 254"/>
                <a:gd name="T52" fmla="*/ 2147483647 w 376"/>
                <a:gd name="T53" fmla="*/ 2147483647 h 254"/>
                <a:gd name="T54" fmla="*/ 2147483647 w 376"/>
                <a:gd name="T55" fmla="*/ 2147483647 h 254"/>
                <a:gd name="T56" fmla="*/ 2147483647 w 376"/>
                <a:gd name="T57" fmla="*/ 2147483647 h 254"/>
                <a:gd name="T58" fmla="*/ 2147483647 w 376"/>
                <a:gd name="T59" fmla="*/ 2147483647 h 254"/>
                <a:gd name="T60" fmla="*/ 2147483647 w 376"/>
                <a:gd name="T61" fmla="*/ 2147483647 h 254"/>
                <a:gd name="T62" fmla="*/ 2147483647 w 376"/>
                <a:gd name="T63" fmla="*/ 2147483647 h 254"/>
                <a:gd name="T64" fmla="*/ 2147483647 w 376"/>
                <a:gd name="T65" fmla="*/ 2147483647 h 254"/>
                <a:gd name="T66" fmla="*/ 2147483647 w 376"/>
                <a:gd name="T67" fmla="*/ 2147483647 h 254"/>
                <a:gd name="T68" fmla="*/ 2147483647 w 376"/>
                <a:gd name="T69" fmla="*/ 2147483647 h 254"/>
                <a:gd name="T70" fmla="*/ 2147483647 w 376"/>
                <a:gd name="T71" fmla="*/ 2147483647 h 254"/>
                <a:gd name="T72" fmla="*/ 2147483647 w 376"/>
                <a:gd name="T73" fmla="*/ 2147483647 h 254"/>
                <a:gd name="T74" fmla="*/ 2147483647 w 376"/>
                <a:gd name="T75" fmla="*/ 2147483647 h 254"/>
                <a:gd name="T76" fmla="*/ 2147483647 w 376"/>
                <a:gd name="T77" fmla="*/ 2147483647 h 254"/>
                <a:gd name="T78" fmla="*/ 2147483647 w 376"/>
                <a:gd name="T79" fmla="*/ 2147483647 h 254"/>
                <a:gd name="T80" fmla="*/ 2147483647 w 376"/>
                <a:gd name="T81" fmla="*/ 2147483647 h 254"/>
                <a:gd name="T82" fmla="*/ 2147483647 w 376"/>
                <a:gd name="T83" fmla="*/ 2147483647 h 254"/>
                <a:gd name="T84" fmla="*/ 2147483647 w 376"/>
                <a:gd name="T85" fmla="*/ 2147483647 h 254"/>
                <a:gd name="T86" fmla="*/ 2147483647 w 376"/>
                <a:gd name="T87" fmla="*/ 2147483647 h 254"/>
                <a:gd name="T88" fmla="*/ 2147483647 w 376"/>
                <a:gd name="T89" fmla="*/ 2147483647 h 254"/>
                <a:gd name="T90" fmla="*/ 2147483647 w 376"/>
                <a:gd name="T91" fmla="*/ 2147483647 h 254"/>
                <a:gd name="T92" fmla="*/ 2147483647 w 376"/>
                <a:gd name="T93" fmla="*/ 2147483647 h 254"/>
                <a:gd name="T94" fmla="*/ 2147483647 w 376"/>
                <a:gd name="T95" fmla="*/ 2147483647 h 2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6"/>
                <a:gd name="T145" fmla="*/ 0 h 254"/>
                <a:gd name="T146" fmla="*/ 376 w 376"/>
                <a:gd name="T147" fmla="*/ 254 h 2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6" h="254">
                  <a:moveTo>
                    <a:pt x="1" y="253"/>
                  </a:moveTo>
                  <a:lnTo>
                    <a:pt x="0" y="244"/>
                  </a:lnTo>
                  <a:lnTo>
                    <a:pt x="1" y="236"/>
                  </a:lnTo>
                  <a:lnTo>
                    <a:pt x="1" y="228"/>
                  </a:lnTo>
                  <a:lnTo>
                    <a:pt x="1" y="220"/>
                  </a:lnTo>
                  <a:lnTo>
                    <a:pt x="2" y="213"/>
                  </a:lnTo>
                  <a:lnTo>
                    <a:pt x="3" y="206"/>
                  </a:lnTo>
                  <a:lnTo>
                    <a:pt x="4" y="199"/>
                  </a:lnTo>
                  <a:lnTo>
                    <a:pt x="5" y="192"/>
                  </a:lnTo>
                  <a:lnTo>
                    <a:pt x="6" y="185"/>
                  </a:lnTo>
                  <a:lnTo>
                    <a:pt x="7" y="179"/>
                  </a:lnTo>
                  <a:lnTo>
                    <a:pt x="9" y="172"/>
                  </a:lnTo>
                  <a:lnTo>
                    <a:pt x="11" y="166"/>
                  </a:lnTo>
                  <a:lnTo>
                    <a:pt x="13" y="160"/>
                  </a:lnTo>
                  <a:lnTo>
                    <a:pt x="15" y="155"/>
                  </a:lnTo>
                  <a:lnTo>
                    <a:pt x="17" y="149"/>
                  </a:lnTo>
                  <a:lnTo>
                    <a:pt x="19" y="144"/>
                  </a:lnTo>
                  <a:lnTo>
                    <a:pt x="22" y="139"/>
                  </a:lnTo>
                  <a:lnTo>
                    <a:pt x="24" y="134"/>
                  </a:lnTo>
                  <a:lnTo>
                    <a:pt x="27" y="129"/>
                  </a:lnTo>
                  <a:lnTo>
                    <a:pt x="30" y="125"/>
                  </a:lnTo>
                  <a:lnTo>
                    <a:pt x="33" y="120"/>
                  </a:lnTo>
                  <a:lnTo>
                    <a:pt x="36" y="116"/>
                  </a:lnTo>
                  <a:lnTo>
                    <a:pt x="39" y="112"/>
                  </a:lnTo>
                  <a:lnTo>
                    <a:pt x="43" y="108"/>
                  </a:lnTo>
                  <a:lnTo>
                    <a:pt x="46" y="104"/>
                  </a:lnTo>
                  <a:lnTo>
                    <a:pt x="50" y="100"/>
                  </a:lnTo>
                  <a:lnTo>
                    <a:pt x="53" y="97"/>
                  </a:lnTo>
                  <a:lnTo>
                    <a:pt x="57" y="93"/>
                  </a:lnTo>
                  <a:lnTo>
                    <a:pt x="61" y="90"/>
                  </a:lnTo>
                  <a:lnTo>
                    <a:pt x="65" y="87"/>
                  </a:lnTo>
                  <a:lnTo>
                    <a:pt x="69" y="84"/>
                  </a:lnTo>
                  <a:lnTo>
                    <a:pt x="73" y="81"/>
                  </a:lnTo>
                  <a:lnTo>
                    <a:pt x="77" y="79"/>
                  </a:lnTo>
                  <a:lnTo>
                    <a:pt x="82" y="76"/>
                  </a:lnTo>
                  <a:lnTo>
                    <a:pt x="86" y="73"/>
                  </a:lnTo>
                  <a:lnTo>
                    <a:pt x="90" y="71"/>
                  </a:lnTo>
                  <a:lnTo>
                    <a:pt x="95" y="69"/>
                  </a:lnTo>
                  <a:lnTo>
                    <a:pt x="100" y="67"/>
                  </a:lnTo>
                  <a:lnTo>
                    <a:pt x="104" y="64"/>
                  </a:lnTo>
                  <a:lnTo>
                    <a:pt x="109" y="63"/>
                  </a:lnTo>
                  <a:lnTo>
                    <a:pt x="114" y="61"/>
                  </a:lnTo>
                  <a:lnTo>
                    <a:pt x="119" y="59"/>
                  </a:lnTo>
                  <a:lnTo>
                    <a:pt x="124" y="57"/>
                  </a:lnTo>
                  <a:lnTo>
                    <a:pt x="129" y="56"/>
                  </a:lnTo>
                  <a:lnTo>
                    <a:pt x="134" y="54"/>
                  </a:lnTo>
                  <a:lnTo>
                    <a:pt x="139" y="53"/>
                  </a:lnTo>
                  <a:lnTo>
                    <a:pt x="144" y="51"/>
                  </a:lnTo>
                  <a:lnTo>
                    <a:pt x="149" y="50"/>
                  </a:lnTo>
                  <a:lnTo>
                    <a:pt x="154" y="49"/>
                  </a:lnTo>
                  <a:lnTo>
                    <a:pt x="159" y="47"/>
                  </a:lnTo>
                  <a:lnTo>
                    <a:pt x="164" y="46"/>
                  </a:lnTo>
                  <a:lnTo>
                    <a:pt x="170" y="45"/>
                  </a:lnTo>
                  <a:lnTo>
                    <a:pt x="175" y="44"/>
                  </a:lnTo>
                  <a:lnTo>
                    <a:pt x="180" y="43"/>
                  </a:lnTo>
                  <a:lnTo>
                    <a:pt x="185" y="42"/>
                  </a:lnTo>
                  <a:lnTo>
                    <a:pt x="191" y="41"/>
                  </a:lnTo>
                  <a:lnTo>
                    <a:pt x="196" y="41"/>
                  </a:lnTo>
                  <a:lnTo>
                    <a:pt x="201" y="40"/>
                  </a:lnTo>
                  <a:lnTo>
                    <a:pt x="207" y="39"/>
                  </a:lnTo>
                  <a:lnTo>
                    <a:pt x="212" y="38"/>
                  </a:lnTo>
                  <a:lnTo>
                    <a:pt x="217" y="38"/>
                  </a:lnTo>
                  <a:lnTo>
                    <a:pt x="223" y="37"/>
                  </a:lnTo>
                  <a:lnTo>
                    <a:pt x="228" y="36"/>
                  </a:lnTo>
                  <a:lnTo>
                    <a:pt x="233" y="35"/>
                  </a:lnTo>
                  <a:lnTo>
                    <a:pt x="238" y="35"/>
                  </a:lnTo>
                  <a:lnTo>
                    <a:pt x="244" y="34"/>
                  </a:lnTo>
                  <a:lnTo>
                    <a:pt x="249" y="34"/>
                  </a:lnTo>
                  <a:lnTo>
                    <a:pt x="254" y="33"/>
                  </a:lnTo>
                  <a:lnTo>
                    <a:pt x="259" y="32"/>
                  </a:lnTo>
                  <a:lnTo>
                    <a:pt x="264" y="32"/>
                  </a:lnTo>
                  <a:lnTo>
                    <a:pt x="269" y="31"/>
                  </a:lnTo>
                  <a:lnTo>
                    <a:pt x="274" y="30"/>
                  </a:lnTo>
                  <a:lnTo>
                    <a:pt x="279" y="29"/>
                  </a:lnTo>
                  <a:lnTo>
                    <a:pt x="284" y="29"/>
                  </a:lnTo>
                  <a:lnTo>
                    <a:pt x="289" y="28"/>
                  </a:lnTo>
                  <a:lnTo>
                    <a:pt x="294" y="27"/>
                  </a:lnTo>
                  <a:lnTo>
                    <a:pt x="299" y="26"/>
                  </a:lnTo>
                  <a:lnTo>
                    <a:pt x="304" y="26"/>
                  </a:lnTo>
                  <a:lnTo>
                    <a:pt x="308" y="25"/>
                  </a:lnTo>
                  <a:lnTo>
                    <a:pt x="313" y="24"/>
                  </a:lnTo>
                  <a:lnTo>
                    <a:pt x="317" y="23"/>
                  </a:lnTo>
                  <a:lnTo>
                    <a:pt x="322" y="22"/>
                  </a:lnTo>
                  <a:lnTo>
                    <a:pt x="326" y="21"/>
                  </a:lnTo>
                  <a:lnTo>
                    <a:pt x="331" y="20"/>
                  </a:lnTo>
                  <a:lnTo>
                    <a:pt x="335" y="18"/>
                  </a:lnTo>
                  <a:lnTo>
                    <a:pt x="339" y="17"/>
                  </a:lnTo>
                  <a:lnTo>
                    <a:pt x="343" y="16"/>
                  </a:lnTo>
                  <a:lnTo>
                    <a:pt x="347" y="14"/>
                  </a:lnTo>
                  <a:lnTo>
                    <a:pt x="351" y="13"/>
                  </a:lnTo>
                  <a:lnTo>
                    <a:pt x="355" y="11"/>
                  </a:lnTo>
                  <a:lnTo>
                    <a:pt x="358" y="10"/>
                  </a:lnTo>
                  <a:lnTo>
                    <a:pt x="362" y="8"/>
                  </a:lnTo>
                  <a:lnTo>
                    <a:pt x="365" y="6"/>
                  </a:lnTo>
                  <a:lnTo>
                    <a:pt x="369" y="4"/>
                  </a:lnTo>
                  <a:lnTo>
                    <a:pt x="372" y="2"/>
                  </a:lnTo>
                  <a:lnTo>
                    <a:pt x="375"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11" name="Freeform 282"/>
            <p:cNvSpPr>
              <a:spLocks/>
            </p:cNvSpPr>
            <p:nvPr/>
          </p:nvSpPr>
          <p:spPr bwMode="auto">
            <a:xfrm>
              <a:off x="5756275" y="2803525"/>
              <a:ext cx="255588" cy="180975"/>
            </a:xfrm>
            <a:custGeom>
              <a:avLst/>
              <a:gdLst>
                <a:gd name="T0" fmla="*/ 2147483647 w 161"/>
                <a:gd name="T1" fmla="*/ 2147483647 h 114"/>
                <a:gd name="T2" fmla="*/ 2147483647 w 161"/>
                <a:gd name="T3" fmla="*/ 2147483647 h 114"/>
                <a:gd name="T4" fmla="*/ 2147483647 w 161"/>
                <a:gd name="T5" fmla="*/ 2147483647 h 114"/>
                <a:gd name="T6" fmla="*/ 2147483647 w 161"/>
                <a:gd name="T7" fmla="*/ 2147483647 h 114"/>
                <a:gd name="T8" fmla="*/ 2147483647 w 161"/>
                <a:gd name="T9" fmla="*/ 2147483647 h 114"/>
                <a:gd name="T10" fmla="*/ 2147483647 w 161"/>
                <a:gd name="T11" fmla="*/ 2147483647 h 114"/>
                <a:gd name="T12" fmla="*/ 2147483647 w 161"/>
                <a:gd name="T13" fmla="*/ 2147483647 h 114"/>
                <a:gd name="T14" fmla="*/ 2147483647 w 161"/>
                <a:gd name="T15" fmla="*/ 2147483647 h 114"/>
                <a:gd name="T16" fmla="*/ 2147483647 w 161"/>
                <a:gd name="T17" fmla="*/ 2147483647 h 114"/>
                <a:gd name="T18" fmla="*/ 2147483647 w 161"/>
                <a:gd name="T19" fmla="*/ 2147483647 h 114"/>
                <a:gd name="T20" fmla="*/ 2147483647 w 161"/>
                <a:gd name="T21" fmla="*/ 2147483647 h 114"/>
                <a:gd name="T22" fmla="*/ 2147483647 w 161"/>
                <a:gd name="T23" fmla="*/ 2147483647 h 114"/>
                <a:gd name="T24" fmla="*/ 2147483647 w 161"/>
                <a:gd name="T25" fmla="*/ 2147483647 h 114"/>
                <a:gd name="T26" fmla="*/ 2147483647 w 161"/>
                <a:gd name="T27" fmla="*/ 2147483647 h 114"/>
                <a:gd name="T28" fmla="*/ 2147483647 w 161"/>
                <a:gd name="T29" fmla="*/ 2147483647 h 114"/>
                <a:gd name="T30" fmla="*/ 2147483647 w 161"/>
                <a:gd name="T31" fmla="*/ 2147483647 h 114"/>
                <a:gd name="T32" fmla="*/ 2147483647 w 161"/>
                <a:gd name="T33" fmla="*/ 2147483647 h 114"/>
                <a:gd name="T34" fmla="*/ 2147483647 w 161"/>
                <a:gd name="T35" fmla="*/ 2147483647 h 114"/>
                <a:gd name="T36" fmla="*/ 2147483647 w 161"/>
                <a:gd name="T37" fmla="*/ 2147483647 h 114"/>
                <a:gd name="T38" fmla="*/ 2147483647 w 161"/>
                <a:gd name="T39" fmla="*/ 2147483647 h 114"/>
                <a:gd name="T40" fmla="*/ 2147483647 w 161"/>
                <a:gd name="T41" fmla="*/ 2147483647 h 114"/>
                <a:gd name="T42" fmla="*/ 2147483647 w 161"/>
                <a:gd name="T43" fmla="*/ 2147483647 h 114"/>
                <a:gd name="T44" fmla="*/ 2147483647 w 161"/>
                <a:gd name="T45" fmla="*/ 2147483647 h 114"/>
                <a:gd name="T46" fmla="*/ 2147483647 w 161"/>
                <a:gd name="T47" fmla="*/ 2147483647 h 114"/>
                <a:gd name="T48" fmla="*/ 2147483647 w 161"/>
                <a:gd name="T49" fmla="*/ 2147483647 h 114"/>
                <a:gd name="T50" fmla="*/ 2147483647 w 161"/>
                <a:gd name="T51" fmla="*/ 2147483647 h 114"/>
                <a:gd name="T52" fmla="*/ 2147483647 w 161"/>
                <a:gd name="T53" fmla="*/ 2147483647 h 114"/>
                <a:gd name="T54" fmla="*/ 2147483647 w 161"/>
                <a:gd name="T55" fmla="*/ 2147483647 h 114"/>
                <a:gd name="T56" fmla="*/ 2147483647 w 161"/>
                <a:gd name="T57" fmla="*/ 2147483647 h 114"/>
                <a:gd name="T58" fmla="*/ 0 w 161"/>
                <a:gd name="T59" fmla="*/ 0 h 1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1"/>
                <a:gd name="T91" fmla="*/ 0 h 114"/>
                <a:gd name="T92" fmla="*/ 161 w 161"/>
                <a:gd name="T93" fmla="*/ 114 h 1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1" h="114">
                  <a:moveTo>
                    <a:pt x="160" y="113"/>
                  </a:moveTo>
                  <a:lnTo>
                    <a:pt x="153" y="109"/>
                  </a:lnTo>
                  <a:lnTo>
                    <a:pt x="147" y="106"/>
                  </a:lnTo>
                  <a:lnTo>
                    <a:pt x="141" y="102"/>
                  </a:lnTo>
                  <a:lnTo>
                    <a:pt x="135" y="98"/>
                  </a:lnTo>
                  <a:lnTo>
                    <a:pt x="129" y="94"/>
                  </a:lnTo>
                  <a:lnTo>
                    <a:pt x="124" y="90"/>
                  </a:lnTo>
                  <a:lnTo>
                    <a:pt x="119" y="86"/>
                  </a:lnTo>
                  <a:lnTo>
                    <a:pt x="114" y="82"/>
                  </a:lnTo>
                  <a:lnTo>
                    <a:pt x="109" y="77"/>
                  </a:lnTo>
                  <a:lnTo>
                    <a:pt x="105" y="73"/>
                  </a:lnTo>
                  <a:lnTo>
                    <a:pt x="100" y="69"/>
                  </a:lnTo>
                  <a:lnTo>
                    <a:pt x="96" y="64"/>
                  </a:lnTo>
                  <a:lnTo>
                    <a:pt x="91" y="60"/>
                  </a:lnTo>
                  <a:lnTo>
                    <a:pt x="87" y="56"/>
                  </a:lnTo>
                  <a:lnTo>
                    <a:pt x="82" y="52"/>
                  </a:lnTo>
                  <a:lnTo>
                    <a:pt x="78" y="47"/>
                  </a:lnTo>
                  <a:lnTo>
                    <a:pt x="73" y="43"/>
                  </a:lnTo>
                  <a:lnTo>
                    <a:pt x="68" y="39"/>
                  </a:lnTo>
                  <a:lnTo>
                    <a:pt x="64" y="35"/>
                  </a:lnTo>
                  <a:lnTo>
                    <a:pt x="59" y="31"/>
                  </a:lnTo>
                  <a:lnTo>
                    <a:pt x="53" y="27"/>
                  </a:lnTo>
                  <a:lnTo>
                    <a:pt x="48" y="23"/>
                  </a:lnTo>
                  <a:lnTo>
                    <a:pt x="42" y="19"/>
                  </a:lnTo>
                  <a:lnTo>
                    <a:pt x="36" y="16"/>
                  </a:lnTo>
                  <a:lnTo>
                    <a:pt x="30" y="12"/>
                  </a:lnTo>
                  <a:lnTo>
                    <a:pt x="23" y="9"/>
                  </a:lnTo>
                  <a:lnTo>
                    <a:pt x="16" y="6"/>
                  </a:lnTo>
                  <a:lnTo>
                    <a:pt x="8" y="3"/>
                  </a:lnTo>
                  <a:lnTo>
                    <a:pt x="0"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12" name="Freeform 283"/>
            <p:cNvSpPr>
              <a:spLocks/>
            </p:cNvSpPr>
            <p:nvPr/>
          </p:nvSpPr>
          <p:spPr bwMode="auto">
            <a:xfrm>
              <a:off x="5622925" y="2286000"/>
              <a:ext cx="184150" cy="519113"/>
            </a:xfrm>
            <a:custGeom>
              <a:avLst/>
              <a:gdLst>
                <a:gd name="T0" fmla="*/ 2147483647 w 116"/>
                <a:gd name="T1" fmla="*/ 2147483647 h 327"/>
                <a:gd name="T2" fmla="*/ 2147483647 w 116"/>
                <a:gd name="T3" fmla="*/ 2147483647 h 327"/>
                <a:gd name="T4" fmla="*/ 2147483647 w 116"/>
                <a:gd name="T5" fmla="*/ 2147483647 h 327"/>
                <a:gd name="T6" fmla="*/ 2147483647 w 116"/>
                <a:gd name="T7" fmla="*/ 2147483647 h 327"/>
                <a:gd name="T8" fmla="*/ 2147483647 w 116"/>
                <a:gd name="T9" fmla="*/ 2147483647 h 327"/>
                <a:gd name="T10" fmla="*/ 2147483647 w 116"/>
                <a:gd name="T11" fmla="*/ 2147483647 h 327"/>
                <a:gd name="T12" fmla="*/ 2147483647 w 116"/>
                <a:gd name="T13" fmla="*/ 2147483647 h 327"/>
                <a:gd name="T14" fmla="*/ 2147483647 w 116"/>
                <a:gd name="T15" fmla="*/ 2147483647 h 327"/>
                <a:gd name="T16" fmla="*/ 2147483647 w 116"/>
                <a:gd name="T17" fmla="*/ 2147483647 h 327"/>
                <a:gd name="T18" fmla="*/ 2147483647 w 116"/>
                <a:gd name="T19" fmla="*/ 2147483647 h 327"/>
                <a:gd name="T20" fmla="*/ 2147483647 w 116"/>
                <a:gd name="T21" fmla="*/ 2147483647 h 327"/>
                <a:gd name="T22" fmla="*/ 2147483647 w 116"/>
                <a:gd name="T23" fmla="*/ 2147483647 h 327"/>
                <a:gd name="T24" fmla="*/ 2147483647 w 116"/>
                <a:gd name="T25" fmla="*/ 2147483647 h 327"/>
                <a:gd name="T26" fmla="*/ 2147483647 w 116"/>
                <a:gd name="T27" fmla="*/ 2147483647 h 327"/>
                <a:gd name="T28" fmla="*/ 2147483647 w 116"/>
                <a:gd name="T29" fmla="*/ 2147483647 h 327"/>
                <a:gd name="T30" fmla="*/ 2147483647 w 116"/>
                <a:gd name="T31" fmla="*/ 2147483647 h 327"/>
                <a:gd name="T32" fmla="*/ 2147483647 w 116"/>
                <a:gd name="T33" fmla="*/ 2147483647 h 327"/>
                <a:gd name="T34" fmla="*/ 2147483647 w 116"/>
                <a:gd name="T35" fmla="*/ 2147483647 h 327"/>
                <a:gd name="T36" fmla="*/ 0 w 116"/>
                <a:gd name="T37" fmla="*/ 2147483647 h 327"/>
                <a:gd name="T38" fmla="*/ 2147483647 w 116"/>
                <a:gd name="T39" fmla="*/ 2147483647 h 327"/>
                <a:gd name="T40" fmla="*/ 2147483647 w 116"/>
                <a:gd name="T41" fmla="*/ 2147483647 h 327"/>
                <a:gd name="T42" fmla="*/ 2147483647 w 116"/>
                <a:gd name="T43" fmla="*/ 2147483647 h 327"/>
                <a:gd name="T44" fmla="*/ 2147483647 w 116"/>
                <a:gd name="T45" fmla="*/ 2147483647 h 327"/>
                <a:gd name="T46" fmla="*/ 2147483647 w 116"/>
                <a:gd name="T47" fmla="*/ 2147483647 h 327"/>
                <a:gd name="T48" fmla="*/ 2147483647 w 116"/>
                <a:gd name="T49" fmla="*/ 2147483647 h 327"/>
                <a:gd name="T50" fmla="*/ 2147483647 w 116"/>
                <a:gd name="T51" fmla="*/ 2147483647 h 327"/>
                <a:gd name="T52" fmla="*/ 2147483647 w 116"/>
                <a:gd name="T53" fmla="*/ 2147483647 h 327"/>
                <a:gd name="T54" fmla="*/ 2147483647 w 116"/>
                <a:gd name="T55" fmla="*/ 2147483647 h 327"/>
                <a:gd name="T56" fmla="*/ 2147483647 w 116"/>
                <a:gd name="T57" fmla="*/ 2147483647 h 327"/>
                <a:gd name="T58" fmla="*/ 2147483647 w 116"/>
                <a:gd name="T59" fmla="*/ 2147483647 h 327"/>
                <a:gd name="T60" fmla="*/ 2147483647 w 116"/>
                <a:gd name="T61" fmla="*/ 2147483647 h 327"/>
                <a:gd name="T62" fmla="*/ 2147483647 w 116"/>
                <a:gd name="T63" fmla="*/ 2147483647 h 327"/>
                <a:gd name="T64" fmla="*/ 2147483647 w 116"/>
                <a:gd name="T65" fmla="*/ 2147483647 h 327"/>
                <a:gd name="T66" fmla="*/ 2147483647 w 116"/>
                <a:gd name="T67" fmla="*/ 2147483647 h 327"/>
                <a:gd name="T68" fmla="*/ 2147483647 w 116"/>
                <a:gd name="T69" fmla="*/ 2147483647 h 327"/>
                <a:gd name="T70" fmla="*/ 2147483647 w 116"/>
                <a:gd name="T71" fmla="*/ 0 h 3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7"/>
                <a:gd name="T110" fmla="*/ 116 w 116"/>
                <a:gd name="T111" fmla="*/ 327 h 3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7">
                  <a:moveTo>
                    <a:pt x="84" y="326"/>
                  </a:moveTo>
                  <a:lnTo>
                    <a:pt x="80" y="324"/>
                  </a:lnTo>
                  <a:lnTo>
                    <a:pt x="76" y="321"/>
                  </a:lnTo>
                  <a:lnTo>
                    <a:pt x="73" y="319"/>
                  </a:lnTo>
                  <a:lnTo>
                    <a:pt x="69" y="316"/>
                  </a:lnTo>
                  <a:lnTo>
                    <a:pt x="65" y="313"/>
                  </a:lnTo>
                  <a:lnTo>
                    <a:pt x="62" y="310"/>
                  </a:lnTo>
                  <a:lnTo>
                    <a:pt x="58" y="307"/>
                  </a:lnTo>
                  <a:lnTo>
                    <a:pt x="55" y="304"/>
                  </a:lnTo>
                  <a:lnTo>
                    <a:pt x="51" y="300"/>
                  </a:lnTo>
                  <a:lnTo>
                    <a:pt x="48" y="297"/>
                  </a:lnTo>
                  <a:lnTo>
                    <a:pt x="45" y="293"/>
                  </a:lnTo>
                  <a:lnTo>
                    <a:pt x="42" y="289"/>
                  </a:lnTo>
                  <a:lnTo>
                    <a:pt x="39" y="285"/>
                  </a:lnTo>
                  <a:lnTo>
                    <a:pt x="36" y="281"/>
                  </a:lnTo>
                  <a:lnTo>
                    <a:pt x="33" y="276"/>
                  </a:lnTo>
                  <a:lnTo>
                    <a:pt x="30" y="272"/>
                  </a:lnTo>
                  <a:lnTo>
                    <a:pt x="28" y="267"/>
                  </a:lnTo>
                  <a:lnTo>
                    <a:pt x="25" y="262"/>
                  </a:lnTo>
                  <a:lnTo>
                    <a:pt x="23" y="258"/>
                  </a:lnTo>
                  <a:lnTo>
                    <a:pt x="20" y="253"/>
                  </a:lnTo>
                  <a:lnTo>
                    <a:pt x="18" y="248"/>
                  </a:lnTo>
                  <a:lnTo>
                    <a:pt x="16" y="242"/>
                  </a:lnTo>
                  <a:lnTo>
                    <a:pt x="14" y="237"/>
                  </a:lnTo>
                  <a:lnTo>
                    <a:pt x="12" y="232"/>
                  </a:lnTo>
                  <a:lnTo>
                    <a:pt x="11" y="227"/>
                  </a:lnTo>
                  <a:lnTo>
                    <a:pt x="9" y="221"/>
                  </a:lnTo>
                  <a:lnTo>
                    <a:pt x="7" y="216"/>
                  </a:lnTo>
                  <a:lnTo>
                    <a:pt x="6" y="210"/>
                  </a:lnTo>
                  <a:lnTo>
                    <a:pt x="5" y="205"/>
                  </a:lnTo>
                  <a:lnTo>
                    <a:pt x="4" y="199"/>
                  </a:lnTo>
                  <a:lnTo>
                    <a:pt x="3" y="193"/>
                  </a:lnTo>
                  <a:lnTo>
                    <a:pt x="2" y="188"/>
                  </a:lnTo>
                  <a:lnTo>
                    <a:pt x="1" y="182"/>
                  </a:lnTo>
                  <a:lnTo>
                    <a:pt x="1" y="176"/>
                  </a:lnTo>
                  <a:lnTo>
                    <a:pt x="1" y="171"/>
                  </a:lnTo>
                  <a:lnTo>
                    <a:pt x="0" y="165"/>
                  </a:lnTo>
                  <a:lnTo>
                    <a:pt x="0" y="159"/>
                  </a:lnTo>
                  <a:lnTo>
                    <a:pt x="0" y="153"/>
                  </a:lnTo>
                  <a:lnTo>
                    <a:pt x="1" y="147"/>
                  </a:lnTo>
                  <a:lnTo>
                    <a:pt x="1" y="142"/>
                  </a:lnTo>
                  <a:lnTo>
                    <a:pt x="2" y="136"/>
                  </a:lnTo>
                  <a:lnTo>
                    <a:pt x="3" y="130"/>
                  </a:lnTo>
                  <a:lnTo>
                    <a:pt x="4" y="125"/>
                  </a:lnTo>
                  <a:lnTo>
                    <a:pt x="5" y="119"/>
                  </a:lnTo>
                  <a:lnTo>
                    <a:pt x="6" y="113"/>
                  </a:lnTo>
                  <a:lnTo>
                    <a:pt x="8" y="108"/>
                  </a:lnTo>
                  <a:lnTo>
                    <a:pt x="9" y="102"/>
                  </a:lnTo>
                  <a:lnTo>
                    <a:pt x="11" y="97"/>
                  </a:lnTo>
                  <a:lnTo>
                    <a:pt x="13" y="91"/>
                  </a:lnTo>
                  <a:lnTo>
                    <a:pt x="16" y="86"/>
                  </a:lnTo>
                  <a:lnTo>
                    <a:pt x="18" y="81"/>
                  </a:lnTo>
                  <a:lnTo>
                    <a:pt x="21" y="76"/>
                  </a:lnTo>
                  <a:lnTo>
                    <a:pt x="24" y="71"/>
                  </a:lnTo>
                  <a:lnTo>
                    <a:pt x="27" y="66"/>
                  </a:lnTo>
                  <a:lnTo>
                    <a:pt x="30" y="61"/>
                  </a:lnTo>
                  <a:lnTo>
                    <a:pt x="34" y="56"/>
                  </a:lnTo>
                  <a:lnTo>
                    <a:pt x="37" y="51"/>
                  </a:lnTo>
                  <a:lnTo>
                    <a:pt x="41" y="47"/>
                  </a:lnTo>
                  <a:lnTo>
                    <a:pt x="46" y="42"/>
                  </a:lnTo>
                  <a:lnTo>
                    <a:pt x="50" y="38"/>
                  </a:lnTo>
                  <a:lnTo>
                    <a:pt x="55" y="34"/>
                  </a:lnTo>
                  <a:lnTo>
                    <a:pt x="60" y="30"/>
                  </a:lnTo>
                  <a:lnTo>
                    <a:pt x="65" y="26"/>
                  </a:lnTo>
                  <a:lnTo>
                    <a:pt x="70" y="22"/>
                  </a:lnTo>
                  <a:lnTo>
                    <a:pt x="76" y="18"/>
                  </a:lnTo>
                  <a:lnTo>
                    <a:pt x="82" y="15"/>
                  </a:lnTo>
                  <a:lnTo>
                    <a:pt x="88" y="11"/>
                  </a:lnTo>
                  <a:lnTo>
                    <a:pt x="94" y="8"/>
                  </a:lnTo>
                  <a:lnTo>
                    <a:pt x="101" y="5"/>
                  </a:lnTo>
                  <a:lnTo>
                    <a:pt x="107" y="2"/>
                  </a:lnTo>
                  <a:lnTo>
                    <a:pt x="115"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13" name="Freeform 284"/>
            <p:cNvSpPr>
              <a:spLocks/>
            </p:cNvSpPr>
            <p:nvPr/>
          </p:nvSpPr>
          <p:spPr bwMode="auto">
            <a:xfrm>
              <a:off x="5805488" y="2286000"/>
              <a:ext cx="439737" cy="444500"/>
            </a:xfrm>
            <a:custGeom>
              <a:avLst/>
              <a:gdLst>
                <a:gd name="T0" fmla="*/ 2147483647 w 277"/>
                <a:gd name="T1" fmla="*/ 2147483647 h 280"/>
                <a:gd name="T2" fmla="*/ 2147483647 w 277"/>
                <a:gd name="T3" fmla="*/ 2147483647 h 280"/>
                <a:gd name="T4" fmla="*/ 2147483647 w 277"/>
                <a:gd name="T5" fmla="*/ 2147483647 h 280"/>
                <a:gd name="T6" fmla="*/ 2147483647 w 277"/>
                <a:gd name="T7" fmla="*/ 2147483647 h 280"/>
                <a:gd name="T8" fmla="*/ 2147483647 w 277"/>
                <a:gd name="T9" fmla="*/ 2147483647 h 280"/>
                <a:gd name="T10" fmla="*/ 2147483647 w 277"/>
                <a:gd name="T11" fmla="*/ 2147483647 h 280"/>
                <a:gd name="T12" fmla="*/ 2147483647 w 277"/>
                <a:gd name="T13" fmla="*/ 2147483647 h 280"/>
                <a:gd name="T14" fmla="*/ 2147483647 w 277"/>
                <a:gd name="T15" fmla="*/ 2147483647 h 280"/>
                <a:gd name="T16" fmla="*/ 2147483647 w 277"/>
                <a:gd name="T17" fmla="*/ 2147483647 h 280"/>
                <a:gd name="T18" fmla="*/ 2147483647 w 277"/>
                <a:gd name="T19" fmla="*/ 2147483647 h 280"/>
                <a:gd name="T20" fmla="*/ 2147483647 w 277"/>
                <a:gd name="T21" fmla="*/ 2147483647 h 280"/>
                <a:gd name="T22" fmla="*/ 2147483647 w 277"/>
                <a:gd name="T23" fmla="*/ 2147483647 h 280"/>
                <a:gd name="T24" fmla="*/ 2147483647 w 277"/>
                <a:gd name="T25" fmla="*/ 2147483647 h 280"/>
                <a:gd name="T26" fmla="*/ 2147483647 w 277"/>
                <a:gd name="T27" fmla="*/ 2147483647 h 280"/>
                <a:gd name="T28" fmla="*/ 2147483647 w 277"/>
                <a:gd name="T29" fmla="*/ 2147483647 h 280"/>
                <a:gd name="T30" fmla="*/ 2147483647 w 277"/>
                <a:gd name="T31" fmla="*/ 2147483647 h 280"/>
                <a:gd name="T32" fmla="*/ 2147483647 w 277"/>
                <a:gd name="T33" fmla="*/ 2147483647 h 280"/>
                <a:gd name="T34" fmla="*/ 2147483647 w 277"/>
                <a:gd name="T35" fmla="*/ 2147483647 h 280"/>
                <a:gd name="T36" fmla="*/ 2147483647 w 277"/>
                <a:gd name="T37" fmla="*/ 2147483647 h 280"/>
                <a:gd name="T38" fmla="*/ 2147483647 w 277"/>
                <a:gd name="T39" fmla="*/ 2147483647 h 280"/>
                <a:gd name="T40" fmla="*/ 2147483647 w 277"/>
                <a:gd name="T41" fmla="*/ 2147483647 h 280"/>
                <a:gd name="T42" fmla="*/ 2147483647 w 277"/>
                <a:gd name="T43" fmla="*/ 2147483647 h 280"/>
                <a:gd name="T44" fmla="*/ 2147483647 w 277"/>
                <a:gd name="T45" fmla="*/ 2147483647 h 280"/>
                <a:gd name="T46" fmla="*/ 2147483647 w 277"/>
                <a:gd name="T47" fmla="*/ 2147483647 h 280"/>
                <a:gd name="T48" fmla="*/ 2147483647 w 277"/>
                <a:gd name="T49" fmla="*/ 2147483647 h 280"/>
                <a:gd name="T50" fmla="*/ 2147483647 w 277"/>
                <a:gd name="T51" fmla="*/ 2147483647 h 280"/>
                <a:gd name="T52" fmla="*/ 2147483647 w 277"/>
                <a:gd name="T53" fmla="*/ 2147483647 h 280"/>
                <a:gd name="T54" fmla="*/ 2147483647 w 277"/>
                <a:gd name="T55" fmla="*/ 2147483647 h 280"/>
                <a:gd name="T56" fmla="*/ 2147483647 w 277"/>
                <a:gd name="T57" fmla="*/ 2147483647 h 280"/>
                <a:gd name="T58" fmla="*/ 2147483647 w 277"/>
                <a:gd name="T59" fmla="*/ 2147483647 h 280"/>
                <a:gd name="T60" fmla="*/ 2147483647 w 277"/>
                <a:gd name="T61" fmla="*/ 2147483647 h 280"/>
                <a:gd name="T62" fmla="*/ 2147483647 w 277"/>
                <a:gd name="T63" fmla="*/ 2147483647 h 280"/>
                <a:gd name="T64" fmla="*/ 2147483647 w 277"/>
                <a:gd name="T65" fmla="*/ 2147483647 h 280"/>
                <a:gd name="T66" fmla="*/ 2147483647 w 277"/>
                <a:gd name="T67" fmla="*/ 2147483647 h 280"/>
                <a:gd name="T68" fmla="*/ 2147483647 w 277"/>
                <a:gd name="T69" fmla="*/ 2147483647 h 280"/>
                <a:gd name="T70" fmla="*/ 2147483647 w 277"/>
                <a:gd name="T71" fmla="*/ 2147483647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7"/>
                <a:gd name="T109" fmla="*/ 0 h 280"/>
                <a:gd name="T110" fmla="*/ 277 w 277"/>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7" h="280">
                  <a:moveTo>
                    <a:pt x="0" y="0"/>
                  </a:moveTo>
                  <a:lnTo>
                    <a:pt x="3" y="2"/>
                  </a:lnTo>
                  <a:lnTo>
                    <a:pt x="7" y="4"/>
                  </a:lnTo>
                  <a:lnTo>
                    <a:pt x="10" y="6"/>
                  </a:lnTo>
                  <a:lnTo>
                    <a:pt x="13" y="8"/>
                  </a:lnTo>
                  <a:lnTo>
                    <a:pt x="17" y="11"/>
                  </a:lnTo>
                  <a:lnTo>
                    <a:pt x="20" y="14"/>
                  </a:lnTo>
                  <a:lnTo>
                    <a:pt x="23" y="17"/>
                  </a:lnTo>
                  <a:lnTo>
                    <a:pt x="26" y="20"/>
                  </a:lnTo>
                  <a:lnTo>
                    <a:pt x="29" y="23"/>
                  </a:lnTo>
                  <a:lnTo>
                    <a:pt x="32" y="27"/>
                  </a:lnTo>
                  <a:lnTo>
                    <a:pt x="34" y="30"/>
                  </a:lnTo>
                  <a:lnTo>
                    <a:pt x="37" y="34"/>
                  </a:lnTo>
                  <a:lnTo>
                    <a:pt x="40" y="38"/>
                  </a:lnTo>
                  <a:lnTo>
                    <a:pt x="43" y="42"/>
                  </a:lnTo>
                  <a:lnTo>
                    <a:pt x="45" y="46"/>
                  </a:lnTo>
                  <a:lnTo>
                    <a:pt x="48" y="51"/>
                  </a:lnTo>
                  <a:lnTo>
                    <a:pt x="50" y="55"/>
                  </a:lnTo>
                  <a:lnTo>
                    <a:pt x="53" y="60"/>
                  </a:lnTo>
                  <a:lnTo>
                    <a:pt x="56" y="64"/>
                  </a:lnTo>
                  <a:lnTo>
                    <a:pt x="58" y="69"/>
                  </a:lnTo>
                  <a:lnTo>
                    <a:pt x="61" y="74"/>
                  </a:lnTo>
                  <a:lnTo>
                    <a:pt x="63" y="79"/>
                  </a:lnTo>
                  <a:lnTo>
                    <a:pt x="66" y="84"/>
                  </a:lnTo>
                  <a:lnTo>
                    <a:pt x="68" y="89"/>
                  </a:lnTo>
                  <a:lnTo>
                    <a:pt x="71" y="94"/>
                  </a:lnTo>
                  <a:lnTo>
                    <a:pt x="73" y="99"/>
                  </a:lnTo>
                  <a:lnTo>
                    <a:pt x="76" y="104"/>
                  </a:lnTo>
                  <a:lnTo>
                    <a:pt x="78" y="109"/>
                  </a:lnTo>
                  <a:lnTo>
                    <a:pt x="81" y="115"/>
                  </a:lnTo>
                  <a:lnTo>
                    <a:pt x="84" y="120"/>
                  </a:lnTo>
                  <a:lnTo>
                    <a:pt x="86" y="125"/>
                  </a:lnTo>
                  <a:lnTo>
                    <a:pt x="89" y="131"/>
                  </a:lnTo>
                  <a:lnTo>
                    <a:pt x="92" y="136"/>
                  </a:lnTo>
                  <a:lnTo>
                    <a:pt x="95" y="142"/>
                  </a:lnTo>
                  <a:lnTo>
                    <a:pt x="97" y="147"/>
                  </a:lnTo>
                  <a:lnTo>
                    <a:pt x="100" y="152"/>
                  </a:lnTo>
                  <a:lnTo>
                    <a:pt x="103" y="158"/>
                  </a:lnTo>
                  <a:lnTo>
                    <a:pt x="106" y="163"/>
                  </a:lnTo>
                  <a:lnTo>
                    <a:pt x="109" y="168"/>
                  </a:lnTo>
                  <a:lnTo>
                    <a:pt x="113" y="173"/>
                  </a:lnTo>
                  <a:lnTo>
                    <a:pt x="116" y="178"/>
                  </a:lnTo>
                  <a:lnTo>
                    <a:pt x="119" y="184"/>
                  </a:lnTo>
                  <a:lnTo>
                    <a:pt x="123" y="189"/>
                  </a:lnTo>
                  <a:lnTo>
                    <a:pt x="126" y="194"/>
                  </a:lnTo>
                  <a:lnTo>
                    <a:pt x="130" y="199"/>
                  </a:lnTo>
                  <a:lnTo>
                    <a:pt x="134" y="203"/>
                  </a:lnTo>
                  <a:lnTo>
                    <a:pt x="138" y="208"/>
                  </a:lnTo>
                  <a:lnTo>
                    <a:pt x="142" y="213"/>
                  </a:lnTo>
                  <a:lnTo>
                    <a:pt x="146" y="217"/>
                  </a:lnTo>
                  <a:lnTo>
                    <a:pt x="150" y="222"/>
                  </a:lnTo>
                  <a:lnTo>
                    <a:pt x="154" y="226"/>
                  </a:lnTo>
                  <a:lnTo>
                    <a:pt x="159" y="230"/>
                  </a:lnTo>
                  <a:lnTo>
                    <a:pt x="164" y="235"/>
                  </a:lnTo>
                  <a:lnTo>
                    <a:pt x="168" y="239"/>
                  </a:lnTo>
                  <a:lnTo>
                    <a:pt x="173" y="242"/>
                  </a:lnTo>
                  <a:lnTo>
                    <a:pt x="178" y="246"/>
                  </a:lnTo>
                  <a:lnTo>
                    <a:pt x="184" y="250"/>
                  </a:lnTo>
                  <a:lnTo>
                    <a:pt x="189" y="253"/>
                  </a:lnTo>
                  <a:lnTo>
                    <a:pt x="195" y="256"/>
                  </a:lnTo>
                  <a:lnTo>
                    <a:pt x="200" y="259"/>
                  </a:lnTo>
                  <a:lnTo>
                    <a:pt x="206" y="262"/>
                  </a:lnTo>
                  <a:lnTo>
                    <a:pt x="212" y="265"/>
                  </a:lnTo>
                  <a:lnTo>
                    <a:pt x="219" y="267"/>
                  </a:lnTo>
                  <a:lnTo>
                    <a:pt x="225" y="269"/>
                  </a:lnTo>
                  <a:lnTo>
                    <a:pt x="232" y="271"/>
                  </a:lnTo>
                  <a:lnTo>
                    <a:pt x="239" y="273"/>
                  </a:lnTo>
                  <a:lnTo>
                    <a:pt x="246" y="275"/>
                  </a:lnTo>
                  <a:lnTo>
                    <a:pt x="253" y="276"/>
                  </a:lnTo>
                  <a:lnTo>
                    <a:pt x="261" y="277"/>
                  </a:lnTo>
                  <a:lnTo>
                    <a:pt x="268" y="278"/>
                  </a:lnTo>
                  <a:lnTo>
                    <a:pt x="276" y="279"/>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14" name="Freeform 285"/>
            <p:cNvSpPr>
              <a:spLocks/>
            </p:cNvSpPr>
            <p:nvPr/>
          </p:nvSpPr>
          <p:spPr bwMode="auto">
            <a:xfrm>
              <a:off x="5970588" y="1504950"/>
              <a:ext cx="665162" cy="1025525"/>
            </a:xfrm>
            <a:custGeom>
              <a:avLst/>
              <a:gdLst>
                <a:gd name="T0" fmla="*/ 2147483647 w 419"/>
                <a:gd name="T1" fmla="*/ 2147483647 h 646"/>
                <a:gd name="T2" fmla="*/ 2147483647 w 419"/>
                <a:gd name="T3" fmla="*/ 2147483647 h 646"/>
                <a:gd name="T4" fmla="*/ 2147483647 w 419"/>
                <a:gd name="T5" fmla="*/ 2147483647 h 646"/>
                <a:gd name="T6" fmla="*/ 2147483647 w 419"/>
                <a:gd name="T7" fmla="*/ 2147483647 h 646"/>
                <a:gd name="T8" fmla="*/ 2147483647 w 419"/>
                <a:gd name="T9" fmla="*/ 2147483647 h 646"/>
                <a:gd name="T10" fmla="*/ 2147483647 w 419"/>
                <a:gd name="T11" fmla="*/ 2147483647 h 646"/>
                <a:gd name="T12" fmla="*/ 2147483647 w 419"/>
                <a:gd name="T13" fmla="*/ 2147483647 h 646"/>
                <a:gd name="T14" fmla="*/ 2147483647 w 419"/>
                <a:gd name="T15" fmla="*/ 2147483647 h 646"/>
                <a:gd name="T16" fmla="*/ 2147483647 w 419"/>
                <a:gd name="T17" fmla="*/ 2147483647 h 646"/>
                <a:gd name="T18" fmla="*/ 2147483647 w 419"/>
                <a:gd name="T19" fmla="*/ 2147483647 h 646"/>
                <a:gd name="T20" fmla="*/ 2147483647 w 419"/>
                <a:gd name="T21" fmla="*/ 2147483647 h 646"/>
                <a:gd name="T22" fmla="*/ 2147483647 w 419"/>
                <a:gd name="T23" fmla="*/ 2147483647 h 646"/>
                <a:gd name="T24" fmla="*/ 2147483647 w 419"/>
                <a:gd name="T25" fmla="*/ 2147483647 h 646"/>
                <a:gd name="T26" fmla="*/ 2147483647 w 419"/>
                <a:gd name="T27" fmla="*/ 2147483647 h 646"/>
                <a:gd name="T28" fmla="*/ 2147483647 w 419"/>
                <a:gd name="T29" fmla="*/ 2147483647 h 646"/>
                <a:gd name="T30" fmla="*/ 2147483647 w 419"/>
                <a:gd name="T31" fmla="*/ 2147483647 h 646"/>
                <a:gd name="T32" fmla="*/ 2147483647 w 419"/>
                <a:gd name="T33" fmla="*/ 2147483647 h 646"/>
                <a:gd name="T34" fmla="*/ 2147483647 w 419"/>
                <a:gd name="T35" fmla="*/ 2147483647 h 646"/>
                <a:gd name="T36" fmla="*/ 2147483647 w 419"/>
                <a:gd name="T37" fmla="*/ 2147483647 h 646"/>
                <a:gd name="T38" fmla="*/ 2147483647 w 419"/>
                <a:gd name="T39" fmla="*/ 2147483647 h 646"/>
                <a:gd name="T40" fmla="*/ 2147483647 w 419"/>
                <a:gd name="T41" fmla="*/ 2147483647 h 646"/>
                <a:gd name="T42" fmla="*/ 2147483647 w 419"/>
                <a:gd name="T43" fmla="*/ 2147483647 h 646"/>
                <a:gd name="T44" fmla="*/ 2147483647 w 419"/>
                <a:gd name="T45" fmla="*/ 2147483647 h 646"/>
                <a:gd name="T46" fmla="*/ 2147483647 w 419"/>
                <a:gd name="T47" fmla="*/ 2147483647 h 646"/>
                <a:gd name="T48" fmla="*/ 2147483647 w 419"/>
                <a:gd name="T49" fmla="*/ 2147483647 h 646"/>
                <a:gd name="T50" fmla="*/ 2147483647 w 419"/>
                <a:gd name="T51" fmla="*/ 2147483647 h 646"/>
                <a:gd name="T52" fmla="*/ 2147483647 w 419"/>
                <a:gd name="T53" fmla="*/ 2147483647 h 646"/>
                <a:gd name="T54" fmla="*/ 2147483647 w 419"/>
                <a:gd name="T55" fmla="*/ 2147483647 h 646"/>
                <a:gd name="T56" fmla="*/ 2147483647 w 419"/>
                <a:gd name="T57" fmla="*/ 2147483647 h 646"/>
                <a:gd name="T58" fmla="*/ 2147483647 w 419"/>
                <a:gd name="T59" fmla="*/ 2147483647 h 646"/>
                <a:gd name="T60" fmla="*/ 2147483647 w 419"/>
                <a:gd name="T61" fmla="*/ 2147483647 h 646"/>
                <a:gd name="T62" fmla="*/ 2147483647 w 419"/>
                <a:gd name="T63" fmla="*/ 2147483647 h 646"/>
                <a:gd name="T64" fmla="*/ 2147483647 w 419"/>
                <a:gd name="T65" fmla="*/ 2147483647 h 646"/>
                <a:gd name="T66" fmla="*/ 2147483647 w 419"/>
                <a:gd name="T67" fmla="*/ 2147483647 h 646"/>
                <a:gd name="T68" fmla="*/ 2147483647 w 419"/>
                <a:gd name="T69" fmla="*/ 2147483647 h 646"/>
                <a:gd name="T70" fmla="*/ 2147483647 w 419"/>
                <a:gd name="T71" fmla="*/ 2147483647 h 646"/>
                <a:gd name="T72" fmla="*/ 2147483647 w 419"/>
                <a:gd name="T73" fmla="*/ 2147483647 h 646"/>
                <a:gd name="T74" fmla="*/ 2147483647 w 419"/>
                <a:gd name="T75" fmla="*/ 2147483647 h 646"/>
                <a:gd name="T76" fmla="*/ 2147483647 w 419"/>
                <a:gd name="T77" fmla="*/ 2147483647 h 646"/>
                <a:gd name="T78" fmla="*/ 2147483647 w 419"/>
                <a:gd name="T79" fmla="*/ 2147483647 h 646"/>
                <a:gd name="T80" fmla="*/ 2147483647 w 419"/>
                <a:gd name="T81" fmla="*/ 2147483647 h 646"/>
                <a:gd name="T82" fmla="*/ 2147483647 w 419"/>
                <a:gd name="T83" fmla="*/ 2147483647 h 646"/>
                <a:gd name="T84" fmla="*/ 2147483647 w 419"/>
                <a:gd name="T85" fmla="*/ 2147483647 h 646"/>
                <a:gd name="T86" fmla="*/ 2147483647 w 419"/>
                <a:gd name="T87" fmla="*/ 2147483647 h 646"/>
                <a:gd name="T88" fmla="*/ 2147483647 w 419"/>
                <a:gd name="T89" fmla="*/ 2147483647 h 646"/>
                <a:gd name="T90" fmla="*/ 2147483647 w 419"/>
                <a:gd name="T91" fmla="*/ 2147483647 h 646"/>
                <a:gd name="T92" fmla="*/ 2147483647 w 419"/>
                <a:gd name="T93" fmla="*/ 2147483647 h 646"/>
                <a:gd name="T94" fmla="*/ 2147483647 w 419"/>
                <a:gd name="T95" fmla="*/ 2147483647 h 646"/>
                <a:gd name="T96" fmla="*/ 2147483647 w 419"/>
                <a:gd name="T97" fmla="*/ 2147483647 h 646"/>
                <a:gd name="T98" fmla="*/ 2147483647 w 419"/>
                <a:gd name="T99" fmla="*/ 2147483647 h 646"/>
                <a:gd name="T100" fmla="*/ 2147483647 w 419"/>
                <a:gd name="T101" fmla="*/ 2147483647 h 646"/>
                <a:gd name="T102" fmla="*/ 2147483647 w 419"/>
                <a:gd name="T103" fmla="*/ 2147483647 h 646"/>
                <a:gd name="T104" fmla="*/ 2147483647 w 419"/>
                <a:gd name="T105" fmla="*/ 2147483647 h 646"/>
                <a:gd name="T106" fmla="*/ 2147483647 w 419"/>
                <a:gd name="T107" fmla="*/ 2147483647 h 646"/>
                <a:gd name="T108" fmla="*/ 2147483647 w 419"/>
                <a:gd name="T109" fmla="*/ 2147483647 h 646"/>
                <a:gd name="T110" fmla="*/ 2147483647 w 419"/>
                <a:gd name="T111" fmla="*/ 2147483647 h 646"/>
                <a:gd name="T112" fmla="*/ 2147483647 w 419"/>
                <a:gd name="T113" fmla="*/ 2147483647 h 646"/>
                <a:gd name="T114" fmla="*/ 2147483647 w 419"/>
                <a:gd name="T115" fmla="*/ 2147483647 h 646"/>
                <a:gd name="T116" fmla="*/ 2147483647 w 419"/>
                <a:gd name="T117" fmla="*/ 2147483647 h 646"/>
                <a:gd name="T118" fmla="*/ 2147483647 w 419"/>
                <a:gd name="T119" fmla="*/ 2147483647 h 646"/>
                <a:gd name="T120" fmla="*/ 2147483647 w 419"/>
                <a:gd name="T121" fmla="*/ 2147483647 h 646"/>
                <a:gd name="T122" fmla="*/ 2147483647 w 419"/>
                <a:gd name="T123" fmla="*/ 2147483647 h 646"/>
                <a:gd name="T124" fmla="*/ 2147483647 w 419"/>
                <a:gd name="T125" fmla="*/ 0 h 6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9"/>
                <a:gd name="T190" fmla="*/ 0 h 646"/>
                <a:gd name="T191" fmla="*/ 419 w 419"/>
                <a:gd name="T192" fmla="*/ 646 h 6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9" h="646">
                  <a:moveTo>
                    <a:pt x="0" y="645"/>
                  </a:moveTo>
                  <a:lnTo>
                    <a:pt x="9" y="640"/>
                  </a:lnTo>
                  <a:lnTo>
                    <a:pt x="18" y="636"/>
                  </a:lnTo>
                  <a:lnTo>
                    <a:pt x="27" y="631"/>
                  </a:lnTo>
                  <a:lnTo>
                    <a:pt x="36" y="626"/>
                  </a:lnTo>
                  <a:lnTo>
                    <a:pt x="45" y="622"/>
                  </a:lnTo>
                  <a:lnTo>
                    <a:pt x="53" y="617"/>
                  </a:lnTo>
                  <a:lnTo>
                    <a:pt x="61" y="612"/>
                  </a:lnTo>
                  <a:lnTo>
                    <a:pt x="70" y="608"/>
                  </a:lnTo>
                  <a:lnTo>
                    <a:pt x="78" y="603"/>
                  </a:lnTo>
                  <a:lnTo>
                    <a:pt x="85" y="598"/>
                  </a:lnTo>
                  <a:lnTo>
                    <a:pt x="93" y="594"/>
                  </a:lnTo>
                  <a:lnTo>
                    <a:pt x="101" y="589"/>
                  </a:lnTo>
                  <a:lnTo>
                    <a:pt x="108" y="584"/>
                  </a:lnTo>
                  <a:lnTo>
                    <a:pt x="115" y="579"/>
                  </a:lnTo>
                  <a:lnTo>
                    <a:pt x="123" y="575"/>
                  </a:lnTo>
                  <a:lnTo>
                    <a:pt x="130" y="570"/>
                  </a:lnTo>
                  <a:lnTo>
                    <a:pt x="137" y="565"/>
                  </a:lnTo>
                  <a:lnTo>
                    <a:pt x="143" y="561"/>
                  </a:lnTo>
                  <a:lnTo>
                    <a:pt x="150" y="556"/>
                  </a:lnTo>
                  <a:lnTo>
                    <a:pt x="156" y="551"/>
                  </a:lnTo>
                  <a:lnTo>
                    <a:pt x="163" y="546"/>
                  </a:lnTo>
                  <a:lnTo>
                    <a:pt x="169" y="542"/>
                  </a:lnTo>
                  <a:lnTo>
                    <a:pt x="175" y="537"/>
                  </a:lnTo>
                  <a:lnTo>
                    <a:pt x="181" y="532"/>
                  </a:lnTo>
                  <a:lnTo>
                    <a:pt x="187" y="527"/>
                  </a:lnTo>
                  <a:lnTo>
                    <a:pt x="193" y="522"/>
                  </a:lnTo>
                  <a:lnTo>
                    <a:pt x="198" y="518"/>
                  </a:lnTo>
                  <a:lnTo>
                    <a:pt x="204" y="513"/>
                  </a:lnTo>
                  <a:lnTo>
                    <a:pt x="209" y="508"/>
                  </a:lnTo>
                  <a:lnTo>
                    <a:pt x="215" y="503"/>
                  </a:lnTo>
                  <a:lnTo>
                    <a:pt x="220" y="498"/>
                  </a:lnTo>
                  <a:lnTo>
                    <a:pt x="225" y="494"/>
                  </a:lnTo>
                  <a:lnTo>
                    <a:pt x="230" y="489"/>
                  </a:lnTo>
                  <a:lnTo>
                    <a:pt x="235" y="484"/>
                  </a:lnTo>
                  <a:lnTo>
                    <a:pt x="239" y="479"/>
                  </a:lnTo>
                  <a:lnTo>
                    <a:pt x="244" y="474"/>
                  </a:lnTo>
                  <a:lnTo>
                    <a:pt x="248" y="469"/>
                  </a:lnTo>
                  <a:lnTo>
                    <a:pt x="253" y="464"/>
                  </a:lnTo>
                  <a:lnTo>
                    <a:pt x="257" y="460"/>
                  </a:lnTo>
                  <a:lnTo>
                    <a:pt x="261" y="455"/>
                  </a:lnTo>
                  <a:lnTo>
                    <a:pt x="266" y="450"/>
                  </a:lnTo>
                  <a:lnTo>
                    <a:pt x="270" y="445"/>
                  </a:lnTo>
                  <a:lnTo>
                    <a:pt x="274" y="440"/>
                  </a:lnTo>
                  <a:lnTo>
                    <a:pt x="277" y="435"/>
                  </a:lnTo>
                  <a:lnTo>
                    <a:pt x="281" y="430"/>
                  </a:lnTo>
                  <a:lnTo>
                    <a:pt x="285" y="425"/>
                  </a:lnTo>
                  <a:lnTo>
                    <a:pt x="288" y="420"/>
                  </a:lnTo>
                  <a:lnTo>
                    <a:pt x="292" y="415"/>
                  </a:lnTo>
                  <a:lnTo>
                    <a:pt x="295" y="410"/>
                  </a:lnTo>
                  <a:lnTo>
                    <a:pt x="299" y="405"/>
                  </a:lnTo>
                  <a:lnTo>
                    <a:pt x="302" y="400"/>
                  </a:lnTo>
                  <a:lnTo>
                    <a:pt x="305" y="395"/>
                  </a:lnTo>
                  <a:lnTo>
                    <a:pt x="308" y="390"/>
                  </a:lnTo>
                  <a:lnTo>
                    <a:pt x="311" y="385"/>
                  </a:lnTo>
                  <a:lnTo>
                    <a:pt x="314" y="380"/>
                  </a:lnTo>
                  <a:lnTo>
                    <a:pt x="317" y="375"/>
                  </a:lnTo>
                  <a:lnTo>
                    <a:pt x="319" y="370"/>
                  </a:lnTo>
                  <a:lnTo>
                    <a:pt x="322" y="365"/>
                  </a:lnTo>
                  <a:lnTo>
                    <a:pt x="325" y="360"/>
                  </a:lnTo>
                  <a:lnTo>
                    <a:pt x="327" y="355"/>
                  </a:lnTo>
                  <a:lnTo>
                    <a:pt x="330" y="350"/>
                  </a:lnTo>
                  <a:lnTo>
                    <a:pt x="332" y="345"/>
                  </a:lnTo>
                  <a:lnTo>
                    <a:pt x="335" y="340"/>
                  </a:lnTo>
                  <a:lnTo>
                    <a:pt x="337" y="334"/>
                  </a:lnTo>
                  <a:lnTo>
                    <a:pt x="339" y="329"/>
                  </a:lnTo>
                  <a:lnTo>
                    <a:pt x="341" y="324"/>
                  </a:lnTo>
                  <a:lnTo>
                    <a:pt x="343" y="319"/>
                  </a:lnTo>
                  <a:lnTo>
                    <a:pt x="346" y="314"/>
                  </a:lnTo>
                  <a:lnTo>
                    <a:pt x="348" y="309"/>
                  </a:lnTo>
                  <a:lnTo>
                    <a:pt x="349" y="304"/>
                  </a:lnTo>
                  <a:lnTo>
                    <a:pt x="351" y="298"/>
                  </a:lnTo>
                  <a:lnTo>
                    <a:pt x="353" y="293"/>
                  </a:lnTo>
                  <a:lnTo>
                    <a:pt x="355" y="288"/>
                  </a:lnTo>
                  <a:lnTo>
                    <a:pt x="357" y="283"/>
                  </a:lnTo>
                  <a:lnTo>
                    <a:pt x="358" y="277"/>
                  </a:lnTo>
                  <a:lnTo>
                    <a:pt x="360" y="272"/>
                  </a:lnTo>
                  <a:lnTo>
                    <a:pt x="362" y="267"/>
                  </a:lnTo>
                  <a:lnTo>
                    <a:pt x="363" y="262"/>
                  </a:lnTo>
                  <a:lnTo>
                    <a:pt x="365" y="256"/>
                  </a:lnTo>
                  <a:lnTo>
                    <a:pt x="366" y="251"/>
                  </a:lnTo>
                  <a:lnTo>
                    <a:pt x="368" y="246"/>
                  </a:lnTo>
                  <a:lnTo>
                    <a:pt x="369" y="240"/>
                  </a:lnTo>
                  <a:lnTo>
                    <a:pt x="371" y="235"/>
                  </a:lnTo>
                  <a:lnTo>
                    <a:pt x="372" y="230"/>
                  </a:lnTo>
                  <a:lnTo>
                    <a:pt x="373" y="224"/>
                  </a:lnTo>
                  <a:lnTo>
                    <a:pt x="375" y="219"/>
                  </a:lnTo>
                  <a:lnTo>
                    <a:pt x="376" y="214"/>
                  </a:lnTo>
                  <a:lnTo>
                    <a:pt x="377" y="208"/>
                  </a:lnTo>
                  <a:lnTo>
                    <a:pt x="378" y="203"/>
                  </a:lnTo>
                  <a:lnTo>
                    <a:pt x="379" y="198"/>
                  </a:lnTo>
                  <a:lnTo>
                    <a:pt x="381" y="192"/>
                  </a:lnTo>
                  <a:lnTo>
                    <a:pt x="382" y="187"/>
                  </a:lnTo>
                  <a:lnTo>
                    <a:pt x="383" y="181"/>
                  </a:lnTo>
                  <a:lnTo>
                    <a:pt x="384" y="176"/>
                  </a:lnTo>
                  <a:lnTo>
                    <a:pt x="385" y="170"/>
                  </a:lnTo>
                  <a:lnTo>
                    <a:pt x="386" y="165"/>
                  </a:lnTo>
                  <a:lnTo>
                    <a:pt x="387" y="159"/>
                  </a:lnTo>
                  <a:lnTo>
                    <a:pt x="388" y="154"/>
                  </a:lnTo>
                  <a:lnTo>
                    <a:pt x="389" y="148"/>
                  </a:lnTo>
                  <a:lnTo>
                    <a:pt x="390" y="143"/>
                  </a:lnTo>
                  <a:lnTo>
                    <a:pt x="391" y="137"/>
                  </a:lnTo>
                  <a:lnTo>
                    <a:pt x="392" y="132"/>
                  </a:lnTo>
                  <a:lnTo>
                    <a:pt x="393" y="126"/>
                  </a:lnTo>
                  <a:lnTo>
                    <a:pt x="394" y="120"/>
                  </a:lnTo>
                  <a:lnTo>
                    <a:pt x="395" y="115"/>
                  </a:lnTo>
                  <a:lnTo>
                    <a:pt x="396" y="109"/>
                  </a:lnTo>
                  <a:lnTo>
                    <a:pt x="397" y="104"/>
                  </a:lnTo>
                  <a:lnTo>
                    <a:pt x="398" y="98"/>
                  </a:lnTo>
                  <a:lnTo>
                    <a:pt x="400" y="92"/>
                  </a:lnTo>
                  <a:lnTo>
                    <a:pt x="401" y="87"/>
                  </a:lnTo>
                  <a:lnTo>
                    <a:pt x="402" y="81"/>
                  </a:lnTo>
                  <a:lnTo>
                    <a:pt x="403" y="75"/>
                  </a:lnTo>
                  <a:lnTo>
                    <a:pt x="404" y="69"/>
                  </a:lnTo>
                  <a:lnTo>
                    <a:pt x="405" y="64"/>
                  </a:lnTo>
                  <a:lnTo>
                    <a:pt x="406" y="58"/>
                  </a:lnTo>
                  <a:lnTo>
                    <a:pt x="407" y="52"/>
                  </a:lnTo>
                  <a:lnTo>
                    <a:pt x="408" y="46"/>
                  </a:lnTo>
                  <a:lnTo>
                    <a:pt x="409" y="41"/>
                  </a:lnTo>
                  <a:lnTo>
                    <a:pt x="410" y="35"/>
                  </a:lnTo>
                  <a:lnTo>
                    <a:pt x="412" y="29"/>
                  </a:lnTo>
                  <a:lnTo>
                    <a:pt x="413" y="23"/>
                  </a:lnTo>
                  <a:lnTo>
                    <a:pt x="414" y="17"/>
                  </a:lnTo>
                  <a:lnTo>
                    <a:pt x="415" y="11"/>
                  </a:lnTo>
                  <a:lnTo>
                    <a:pt x="417" y="6"/>
                  </a:lnTo>
                  <a:lnTo>
                    <a:pt x="418"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15" name="Freeform 286"/>
            <p:cNvSpPr>
              <a:spLocks/>
            </p:cNvSpPr>
            <p:nvPr/>
          </p:nvSpPr>
          <p:spPr bwMode="auto">
            <a:xfrm>
              <a:off x="6634163" y="1304925"/>
              <a:ext cx="206375" cy="201613"/>
            </a:xfrm>
            <a:custGeom>
              <a:avLst/>
              <a:gdLst>
                <a:gd name="T0" fmla="*/ 0 w 130"/>
                <a:gd name="T1" fmla="*/ 2147483647 h 127"/>
                <a:gd name="T2" fmla="*/ 2147483647 w 130"/>
                <a:gd name="T3" fmla="*/ 2147483647 h 127"/>
                <a:gd name="T4" fmla="*/ 2147483647 w 130"/>
                <a:gd name="T5" fmla="*/ 2147483647 h 127"/>
                <a:gd name="T6" fmla="*/ 2147483647 w 130"/>
                <a:gd name="T7" fmla="*/ 2147483647 h 127"/>
                <a:gd name="T8" fmla="*/ 2147483647 w 130"/>
                <a:gd name="T9" fmla="*/ 2147483647 h 127"/>
                <a:gd name="T10" fmla="*/ 2147483647 w 130"/>
                <a:gd name="T11" fmla="*/ 2147483647 h 127"/>
                <a:gd name="T12" fmla="*/ 2147483647 w 130"/>
                <a:gd name="T13" fmla="*/ 2147483647 h 127"/>
                <a:gd name="T14" fmla="*/ 2147483647 w 130"/>
                <a:gd name="T15" fmla="*/ 2147483647 h 127"/>
                <a:gd name="T16" fmla="*/ 2147483647 w 130"/>
                <a:gd name="T17" fmla="*/ 2147483647 h 127"/>
                <a:gd name="T18" fmla="*/ 2147483647 w 130"/>
                <a:gd name="T19" fmla="*/ 2147483647 h 127"/>
                <a:gd name="T20" fmla="*/ 2147483647 w 130"/>
                <a:gd name="T21" fmla="*/ 2147483647 h 127"/>
                <a:gd name="T22" fmla="*/ 2147483647 w 130"/>
                <a:gd name="T23" fmla="*/ 2147483647 h 127"/>
                <a:gd name="T24" fmla="*/ 2147483647 w 130"/>
                <a:gd name="T25" fmla="*/ 2147483647 h 127"/>
                <a:gd name="T26" fmla="*/ 2147483647 w 130"/>
                <a:gd name="T27" fmla="*/ 2147483647 h 127"/>
                <a:gd name="T28" fmla="*/ 2147483647 w 130"/>
                <a:gd name="T29" fmla="*/ 2147483647 h 127"/>
                <a:gd name="T30" fmla="*/ 2147483647 w 130"/>
                <a:gd name="T31" fmla="*/ 2147483647 h 127"/>
                <a:gd name="T32" fmla="*/ 2147483647 w 130"/>
                <a:gd name="T33" fmla="*/ 2147483647 h 127"/>
                <a:gd name="T34" fmla="*/ 2147483647 w 130"/>
                <a:gd name="T35" fmla="*/ 2147483647 h 127"/>
                <a:gd name="T36" fmla="*/ 2147483647 w 130"/>
                <a:gd name="T37" fmla="*/ 2147483647 h 127"/>
                <a:gd name="T38" fmla="*/ 2147483647 w 130"/>
                <a:gd name="T39" fmla="*/ 2147483647 h 127"/>
                <a:gd name="T40" fmla="*/ 2147483647 w 130"/>
                <a:gd name="T41" fmla="*/ 2147483647 h 127"/>
                <a:gd name="T42" fmla="*/ 2147483647 w 130"/>
                <a:gd name="T43" fmla="*/ 2147483647 h 127"/>
                <a:gd name="T44" fmla="*/ 2147483647 w 130"/>
                <a:gd name="T45" fmla="*/ 2147483647 h 127"/>
                <a:gd name="T46" fmla="*/ 2147483647 w 130"/>
                <a:gd name="T47" fmla="*/ 2147483647 h 127"/>
                <a:gd name="T48" fmla="*/ 2147483647 w 130"/>
                <a:gd name="T49" fmla="*/ 2147483647 h 127"/>
                <a:gd name="T50" fmla="*/ 2147483647 w 130"/>
                <a:gd name="T51" fmla="*/ 2147483647 h 127"/>
                <a:gd name="T52" fmla="*/ 2147483647 w 130"/>
                <a:gd name="T53" fmla="*/ 2147483647 h 127"/>
                <a:gd name="T54" fmla="*/ 2147483647 w 130"/>
                <a:gd name="T55" fmla="*/ 2147483647 h 127"/>
                <a:gd name="T56" fmla="*/ 2147483647 w 130"/>
                <a:gd name="T57" fmla="*/ 2147483647 h 127"/>
                <a:gd name="T58" fmla="*/ 2147483647 w 130"/>
                <a:gd name="T59" fmla="*/ 2147483647 h 127"/>
                <a:gd name="T60" fmla="*/ 2147483647 w 130"/>
                <a:gd name="T61" fmla="*/ 2147483647 h 127"/>
                <a:gd name="T62" fmla="*/ 2147483647 w 130"/>
                <a:gd name="T63" fmla="*/ 2147483647 h 127"/>
                <a:gd name="T64" fmla="*/ 2147483647 w 130"/>
                <a:gd name="T65" fmla="*/ 0 h 127"/>
                <a:gd name="T66" fmla="*/ 2147483647 w 130"/>
                <a:gd name="T67" fmla="*/ 0 h 127"/>
                <a:gd name="T68" fmla="*/ 2147483647 w 130"/>
                <a:gd name="T69" fmla="*/ 0 h 127"/>
                <a:gd name="T70" fmla="*/ 2147483647 w 130"/>
                <a:gd name="T71" fmla="*/ 0 h 1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0"/>
                <a:gd name="T109" fmla="*/ 0 h 127"/>
                <a:gd name="T110" fmla="*/ 130 w 130"/>
                <a:gd name="T111" fmla="*/ 127 h 1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0" h="127">
                  <a:moveTo>
                    <a:pt x="0" y="126"/>
                  </a:moveTo>
                  <a:lnTo>
                    <a:pt x="1" y="122"/>
                  </a:lnTo>
                  <a:lnTo>
                    <a:pt x="2" y="117"/>
                  </a:lnTo>
                  <a:lnTo>
                    <a:pt x="3" y="113"/>
                  </a:lnTo>
                  <a:lnTo>
                    <a:pt x="4" y="108"/>
                  </a:lnTo>
                  <a:lnTo>
                    <a:pt x="4" y="104"/>
                  </a:lnTo>
                  <a:lnTo>
                    <a:pt x="5" y="99"/>
                  </a:lnTo>
                  <a:lnTo>
                    <a:pt x="6" y="94"/>
                  </a:lnTo>
                  <a:lnTo>
                    <a:pt x="7" y="89"/>
                  </a:lnTo>
                  <a:lnTo>
                    <a:pt x="8" y="84"/>
                  </a:lnTo>
                  <a:lnTo>
                    <a:pt x="9" y="79"/>
                  </a:lnTo>
                  <a:lnTo>
                    <a:pt x="10" y="74"/>
                  </a:lnTo>
                  <a:lnTo>
                    <a:pt x="12" y="69"/>
                  </a:lnTo>
                  <a:lnTo>
                    <a:pt x="13" y="64"/>
                  </a:lnTo>
                  <a:lnTo>
                    <a:pt x="15" y="59"/>
                  </a:lnTo>
                  <a:lnTo>
                    <a:pt x="17" y="55"/>
                  </a:lnTo>
                  <a:lnTo>
                    <a:pt x="19" y="50"/>
                  </a:lnTo>
                  <a:lnTo>
                    <a:pt x="22" y="45"/>
                  </a:lnTo>
                  <a:lnTo>
                    <a:pt x="24" y="41"/>
                  </a:lnTo>
                  <a:lnTo>
                    <a:pt x="27" y="36"/>
                  </a:lnTo>
                  <a:lnTo>
                    <a:pt x="30" y="32"/>
                  </a:lnTo>
                  <a:lnTo>
                    <a:pt x="34" y="28"/>
                  </a:lnTo>
                  <a:lnTo>
                    <a:pt x="38" y="24"/>
                  </a:lnTo>
                  <a:lnTo>
                    <a:pt x="42" y="20"/>
                  </a:lnTo>
                  <a:lnTo>
                    <a:pt x="47" y="17"/>
                  </a:lnTo>
                  <a:lnTo>
                    <a:pt x="52" y="14"/>
                  </a:lnTo>
                  <a:lnTo>
                    <a:pt x="57" y="11"/>
                  </a:lnTo>
                  <a:lnTo>
                    <a:pt x="63" y="8"/>
                  </a:lnTo>
                  <a:lnTo>
                    <a:pt x="69" y="6"/>
                  </a:lnTo>
                  <a:lnTo>
                    <a:pt x="76" y="4"/>
                  </a:lnTo>
                  <a:lnTo>
                    <a:pt x="84" y="2"/>
                  </a:lnTo>
                  <a:lnTo>
                    <a:pt x="91" y="1"/>
                  </a:lnTo>
                  <a:lnTo>
                    <a:pt x="100" y="0"/>
                  </a:lnTo>
                  <a:lnTo>
                    <a:pt x="109" y="0"/>
                  </a:lnTo>
                  <a:lnTo>
                    <a:pt x="119" y="0"/>
                  </a:lnTo>
                  <a:lnTo>
                    <a:pt x="129"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16" name="Freeform 287"/>
            <p:cNvSpPr>
              <a:spLocks/>
            </p:cNvSpPr>
            <p:nvPr/>
          </p:nvSpPr>
          <p:spPr bwMode="auto">
            <a:xfrm>
              <a:off x="6276975" y="2740025"/>
              <a:ext cx="104775" cy="400050"/>
            </a:xfrm>
            <a:custGeom>
              <a:avLst/>
              <a:gdLst>
                <a:gd name="T0" fmla="*/ 2147483647 w 66"/>
                <a:gd name="T1" fmla="*/ 2147483647 h 268"/>
                <a:gd name="T2" fmla="*/ 2147483647 w 66"/>
                <a:gd name="T3" fmla="*/ 2147483647 h 268"/>
                <a:gd name="T4" fmla="*/ 2147483647 w 66"/>
                <a:gd name="T5" fmla="*/ 2147483647 h 268"/>
                <a:gd name="T6" fmla="*/ 2147483647 w 66"/>
                <a:gd name="T7" fmla="*/ 2147483647 h 268"/>
                <a:gd name="T8" fmla="*/ 2147483647 w 66"/>
                <a:gd name="T9" fmla="*/ 2147483647 h 268"/>
                <a:gd name="T10" fmla="*/ 2147483647 w 66"/>
                <a:gd name="T11" fmla="*/ 2147483647 h 268"/>
                <a:gd name="T12" fmla="*/ 2147483647 w 66"/>
                <a:gd name="T13" fmla="*/ 2147483647 h 268"/>
                <a:gd name="T14" fmla="*/ 2147483647 w 66"/>
                <a:gd name="T15" fmla="*/ 2147483647 h 268"/>
                <a:gd name="T16" fmla="*/ 2147483647 w 66"/>
                <a:gd name="T17" fmla="*/ 2147483647 h 268"/>
                <a:gd name="T18" fmla="*/ 2147483647 w 66"/>
                <a:gd name="T19" fmla="*/ 2147483647 h 268"/>
                <a:gd name="T20" fmla="*/ 2147483647 w 66"/>
                <a:gd name="T21" fmla="*/ 2147483647 h 268"/>
                <a:gd name="T22" fmla="*/ 2147483647 w 66"/>
                <a:gd name="T23" fmla="*/ 2147483647 h 268"/>
                <a:gd name="T24" fmla="*/ 2147483647 w 66"/>
                <a:gd name="T25" fmla="*/ 2147483647 h 268"/>
                <a:gd name="T26" fmla="*/ 2147483647 w 66"/>
                <a:gd name="T27" fmla="*/ 2147483647 h 268"/>
                <a:gd name="T28" fmla="*/ 2147483647 w 66"/>
                <a:gd name="T29" fmla="*/ 2147483647 h 268"/>
                <a:gd name="T30" fmla="*/ 0 w 66"/>
                <a:gd name="T31" fmla="*/ 2147483647 h 268"/>
                <a:gd name="T32" fmla="*/ 0 w 66"/>
                <a:gd name="T33" fmla="*/ 2147483647 h 268"/>
                <a:gd name="T34" fmla="*/ 0 w 66"/>
                <a:gd name="T35" fmla="*/ 2147483647 h 268"/>
                <a:gd name="T36" fmla="*/ 0 w 66"/>
                <a:gd name="T37" fmla="*/ 2147483647 h 268"/>
                <a:gd name="T38" fmla="*/ 0 w 66"/>
                <a:gd name="T39" fmla="*/ 2147483647 h 268"/>
                <a:gd name="T40" fmla="*/ 2147483647 w 66"/>
                <a:gd name="T41" fmla="*/ 2147483647 h 268"/>
                <a:gd name="T42" fmla="*/ 2147483647 w 66"/>
                <a:gd name="T43" fmla="*/ 2147483647 h 268"/>
                <a:gd name="T44" fmla="*/ 2147483647 w 66"/>
                <a:gd name="T45" fmla="*/ 2147483647 h 268"/>
                <a:gd name="T46" fmla="*/ 2147483647 w 66"/>
                <a:gd name="T47" fmla="*/ 2147483647 h 268"/>
                <a:gd name="T48" fmla="*/ 2147483647 w 66"/>
                <a:gd name="T49" fmla="*/ 2147483647 h 268"/>
                <a:gd name="T50" fmla="*/ 2147483647 w 66"/>
                <a:gd name="T51" fmla="*/ 2147483647 h 268"/>
                <a:gd name="T52" fmla="*/ 2147483647 w 66"/>
                <a:gd name="T53" fmla="*/ 2147483647 h 268"/>
                <a:gd name="T54" fmla="*/ 2147483647 w 66"/>
                <a:gd name="T55" fmla="*/ 2147483647 h 268"/>
                <a:gd name="T56" fmla="*/ 2147483647 w 66"/>
                <a:gd name="T57" fmla="*/ 2147483647 h 268"/>
                <a:gd name="T58" fmla="*/ 2147483647 w 66"/>
                <a:gd name="T59" fmla="*/ 2147483647 h 268"/>
                <a:gd name="T60" fmla="*/ 2147483647 w 66"/>
                <a:gd name="T61" fmla="*/ 2147483647 h 268"/>
                <a:gd name="T62" fmla="*/ 2147483647 w 66"/>
                <a:gd name="T63" fmla="*/ 2147483647 h 268"/>
                <a:gd name="T64" fmla="*/ 2147483647 w 66"/>
                <a:gd name="T65" fmla="*/ 2147483647 h 268"/>
                <a:gd name="T66" fmla="*/ 2147483647 w 66"/>
                <a:gd name="T67" fmla="*/ 2147483647 h 268"/>
                <a:gd name="T68" fmla="*/ 2147483647 w 66"/>
                <a:gd name="T69" fmla="*/ 2147483647 h 268"/>
                <a:gd name="T70" fmla="*/ 2147483647 w 66"/>
                <a:gd name="T71" fmla="*/ 2147483647 h 268"/>
                <a:gd name="T72" fmla="*/ 2147483647 w 66"/>
                <a:gd name="T73" fmla="*/ 2147483647 h 268"/>
                <a:gd name="T74" fmla="*/ 2147483647 w 66"/>
                <a:gd name="T75" fmla="*/ 2147483647 h 268"/>
                <a:gd name="T76" fmla="*/ 2147483647 w 66"/>
                <a:gd name="T77" fmla="*/ 2147483647 h 268"/>
                <a:gd name="T78" fmla="*/ 2147483647 w 66"/>
                <a:gd name="T79" fmla="*/ 2147483647 h 268"/>
                <a:gd name="T80" fmla="*/ 2147483647 w 66"/>
                <a:gd name="T81" fmla="*/ 2147483647 h 268"/>
                <a:gd name="T82" fmla="*/ 2147483647 w 66"/>
                <a:gd name="T83" fmla="*/ 2147483647 h 268"/>
                <a:gd name="T84" fmla="*/ 2147483647 w 66"/>
                <a:gd name="T85" fmla="*/ 2147483647 h 268"/>
                <a:gd name="T86" fmla="*/ 2147483647 w 66"/>
                <a:gd name="T87" fmla="*/ 2147483647 h 268"/>
                <a:gd name="T88" fmla="*/ 2147483647 w 66"/>
                <a:gd name="T89" fmla="*/ 2147483647 h 268"/>
                <a:gd name="T90" fmla="*/ 2147483647 w 66"/>
                <a:gd name="T91" fmla="*/ 2147483647 h 268"/>
                <a:gd name="T92" fmla="*/ 2147483647 w 66"/>
                <a:gd name="T93" fmla="*/ 2147483647 h 268"/>
                <a:gd name="T94" fmla="*/ 2147483647 w 66"/>
                <a:gd name="T95" fmla="*/ 0 h 2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
                <a:gd name="T145" fmla="*/ 0 h 268"/>
                <a:gd name="T146" fmla="*/ 66 w 66"/>
                <a:gd name="T147" fmla="*/ 268 h 2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 h="268">
                  <a:moveTo>
                    <a:pt x="40" y="267"/>
                  </a:moveTo>
                  <a:lnTo>
                    <a:pt x="35" y="264"/>
                  </a:lnTo>
                  <a:lnTo>
                    <a:pt x="30" y="260"/>
                  </a:lnTo>
                  <a:lnTo>
                    <a:pt x="26" y="257"/>
                  </a:lnTo>
                  <a:lnTo>
                    <a:pt x="22" y="252"/>
                  </a:lnTo>
                  <a:lnTo>
                    <a:pt x="18" y="248"/>
                  </a:lnTo>
                  <a:lnTo>
                    <a:pt x="15" y="243"/>
                  </a:lnTo>
                  <a:lnTo>
                    <a:pt x="12" y="239"/>
                  </a:lnTo>
                  <a:lnTo>
                    <a:pt x="10" y="234"/>
                  </a:lnTo>
                  <a:lnTo>
                    <a:pt x="7" y="228"/>
                  </a:lnTo>
                  <a:lnTo>
                    <a:pt x="5" y="223"/>
                  </a:lnTo>
                  <a:lnTo>
                    <a:pt x="4" y="218"/>
                  </a:lnTo>
                  <a:lnTo>
                    <a:pt x="2" y="212"/>
                  </a:lnTo>
                  <a:lnTo>
                    <a:pt x="1" y="206"/>
                  </a:lnTo>
                  <a:lnTo>
                    <a:pt x="1" y="200"/>
                  </a:lnTo>
                  <a:lnTo>
                    <a:pt x="0" y="194"/>
                  </a:lnTo>
                  <a:lnTo>
                    <a:pt x="0" y="188"/>
                  </a:lnTo>
                  <a:lnTo>
                    <a:pt x="0" y="181"/>
                  </a:lnTo>
                  <a:lnTo>
                    <a:pt x="0" y="175"/>
                  </a:lnTo>
                  <a:lnTo>
                    <a:pt x="0" y="169"/>
                  </a:lnTo>
                  <a:lnTo>
                    <a:pt x="1" y="162"/>
                  </a:lnTo>
                  <a:lnTo>
                    <a:pt x="2" y="155"/>
                  </a:lnTo>
                  <a:lnTo>
                    <a:pt x="3" y="149"/>
                  </a:lnTo>
                  <a:lnTo>
                    <a:pt x="4" y="142"/>
                  </a:lnTo>
                  <a:lnTo>
                    <a:pt x="5" y="135"/>
                  </a:lnTo>
                  <a:lnTo>
                    <a:pt x="7" y="129"/>
                  </a:lnTo>
                  <a:lnTo>
                    <a:pt x="8" y="122"/>
                  </a:lnTo>
                  <a:lnTo>
                    <a:pt x="10" y="115"/>
                  </a:lnTo>
                  <a:lnTo>
                    <a:pt x="12" y="108"/>
                  </a:lnTo>
                  <a:lnTo>
                    <a:pt x="14" y="102"/>
                  </a:lnTo>
                  <a:lnTo>
                    <a:pt x="17" y="95"/>
                  </a:lnTo>
                  <a:lnTo>
                    <a:pt x="19" y="89"/>
                  </a:lnTo>
                  <a:lnTo>
                    <a:pt x="22" y="82"/>
                  </a:lnTo>
                  <a:lnTo>
                    <a:pt x="24" y="76"/>
                  </a:lnTo>
                  <a:lnTo>
                    <a:pt x="27" y="69"/>
                  </a:lnTo>
                  <a:lnTo>
                    <a:pt x="30" y="63"/>
                  </a:lnTo>
                  <a:lnTo>
                    <a:pt x="32" y="57"/>
                  </a:lnTo>
                  <a:lnTo>
                    <a:pt x="35" y="51"/>
                  </a:lnTo>
                  <a:lnTo>
                    <a:pt x="38" y="45"/>
                  </a:lnTo>
                  <a:lnTo>
                    <a:pt x="41" y="39"/>
                  </a:lnTo>
                  <a:lnTo>
                    <a:pt x="44" y="34"/>
                  </a:lnTo>
                  <a:lnTo>
                    <a:pt x="47" y="28"/>
                  </a:lnTo>
                  <a:lnTo>
                    <a:pt x="50" y="23"/>
                  </a:lnTo>
                  <a:lnTo>
                    <a:pt x="53" y="18"/>
                  </a:lnTo>
                  <a:lnTo>
                    <a:pt x="56" y="13"/>
                  </a:lnTo>
                  <a:lnTo>
                    <a:pt x="59" y="8"/>
                  </a:lnTo>
                  <a:lnTo>
                    <a:pt x="62" y="4"/>
                  </a:lnTo>
                  <a:lnTo>
                    <a:pt x="65"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17" name="Freeform 288"/>
            <p:cNvSpPr>
              <a:spLocks/>
            </p:cNvSpPr>
            <p:nvPr/>
          </p:nvSpPr>
          <p:spPr bwMode="auto">
            <a:xfrm>
              <a:off x="6380163" y="2401888"/>
              <a:ext cx="460375" cy="339725"/>
            </a:xfrm>
            <a:custGeom>
              <a:avLst/>
              <a:gdLst>
                <a:gd name="T0" fmla="*/ 0 w 290"/>
                <a:gd name="T1" fmla="*/ 2147483647 h 214"/>
                <a:gd name="T2" fmla="*/ 2147483647 w 290"/>
                <a:gd name="T3" fmla="*/ 2147483647 h 214"/>
                <a:gd name="T4" fmla="*/ 2147483647 w 290"/>
                <a:gd name="T5" fmla="*/ 2147483647 h 214"/>
                <a:gd name="T6" fmla="*/ 2147483647 w 290"/>
                <a:gd name="T7" fmla="*/ 2147483647 h 214"/>
                <a:gd name="T8" fmla="*/ 2147483647 w 290"/>
                <a:gd name="T9" fmla="*/ 2147483647 h 214"/>
                <a:gd name="T10" fmla="*/ 2147483647 w 290"/>
                <a:gd name="T11" fmla="*/ 2147483647 h 214"/>
                <a:gd name="T12" fmla="*/ 2147483647 w 290"/>
                <a:gd name="T13" fmla="*/ 2147483647 h 214"/>
                <a:gd name="T14" fmla="*/ 2147483647 w 290"/>
                <a:gd name="T15" fmla="*/ 2147483647 h 214"/>
                <a:gd name="T16" fmla="*/ 2147483647 w 290"/>
                <a:gd name="T17" fmla="*/ 2147483647 h 214"/>
                <a:gd name="T18" fmla="*/ 2147483647 w 290"/>
                <a:gd name="T19" fmla="*/ 2147483647 h 214"/>
                <a:gd name="T20" fmla="*/ 2147483647 w 290"/>
                <a:gd name="T21" fmla="*/ 2147483647 h 214"/>
                <a:gd name="T22" fmla="*/ 2147483647 w 290"/>
                <a:gd name="T23" fmla="*/ 2147483647 h 214"/>
                <a:gd name="T24" fmla="*/ 2147483647 w 290"/>
                <a:gd name="T25" fmla="*/ 2147483647 h 214"/>
                <a:gd name="T26" fmla="*/ 2147483647 w 290"/>
                <a:gd name="T27" fmla="*/ 2147483647 h 214"/>
                <a:gd name="T28" fmla="*/ 2147483647 w 290"/>
                <a:gd name="T29" fmla="*/ 2147483647 h 214"/>
                <a:gd name="T30" fmla="*/ 2147483647 w 290"/>
                <a:gd name="T31" fmla="*/ 2147483647 h 214"/>
                <a:gd name="T32" fmla="*/ 2147483647 w 290"/>
                <a:gd name="T33" fmla="*/ 2147483647 h 214"/>
                <a:gd name="T34" fmla="*/ 2147483647 w 290"/>
                <a:gd name="T35" fmla="*/ 2147483647 h 214"/>
                <a:gd name="T36" fmla="*/ 2147483647 w 290"/>
                <a:gd name="T37" fmla="*/ 2147483647 h 214"/>
                <a:gd name="T38" fmla="*/ 2147483647 w 290"/>
                <a:gd name="T39" fmla="*/ 2147483647 h 214"/>
                <a:gd name="T40" fmla="*/ 2147483647 w 290"/>
                <a:gd name="T41" fmla="*/ 2147483647 h 214"/>
                <a:gd name="T42" fmla="*/ 2147483647 w 290"/>
                <a:gd name="T43" fmla="*/ 2147483647 h 214"/>
                <a:gd name="T44" fmla="*/ 2147483647 w 290"/>
                <a:gd name="T45" fmla="*/ 2147483647 h 214"/>
                <a:gd name="T46" fmla="*/ 2147483647 w 290"/>
                <a:gd name="T47" fmla="*/ 2147483647 h 214"/>
                <a:gd name="T48" fmla="*/ 2147483647 w 290"/>
                <a:gd name="T49" fmla="*/ 2147483647 h 214"/>
                <a:gd name="T50" fmla="*/ 2147483647 w 290"/>
                <a:gd name="T51" fmla="*/ 2147483647 h 214"/>
                <a:gd name="T52" fmla="*/ 2147483647 w 290"/>
                <a:gd name="T53" fmla="*/ 2147483647 h 214"/>
                <a:gd name="T54" fmla="*/ 2147483647 w 290"/>
                <a:gd name="T55" fmla="*/ 2147483647 h 214"/>
                <a:gd name="T56" fmla="*/ 2147483647 w 290"/>
                <a:gd name="T57" fmla="*/ 2147483647 h 214"/>
                <a:gd name="T58" fmla="*/ 2147483647 w 290"/>
                <a:gd name="T59" fmla="*/ 2147483647 h 214"/>
                <a:gd name="T60" fmla="*/ 2147483647 w 290"/>
                <a:gd name="T61" fmla="*/ 2147483647 h 214"/>
                <a:gd name="T62" fmla="*/ 2147483647 w 290"/>
                <a:gd name="T63" fmla="*/ 2147483647 h 214"/>
                <a:gd name="T64" fmla="*/ 2147483647 w 290"/>
                <a:gd name="T65" fmla="*/ 2147483647 h 214"/>
                <a:gd name="T66" fmla="*/ 2147483647 w 290"/>
                <a:gd name="T67" fmla="*/ 2147483647 h 214"/>
                <a:gd name="T68" fmla="*/ 2147483647 w 290"/>
                <a:gd name="T69" fmla="*/ 2147483647 h 214"/>
                <a:gd name="T70" fmla="*/ 2147483647 w 290"/>
                <a:gd name="T71" fmla="*/ 2147483647 h 214"/>
                <a:gd name="T72" fmla="*/ 2147483647 w 290"/>
                <a:gd name="T73" fmla="*/ 2147483647 h 214"/>
                <a:gd name="T74" fmla="*/ 2147483647 w 290"/>
                <a:gd name="T75" fmla="*/ 2147483647 h 214"/>
                <a:gd name="T76" fmla="*/ 2147483647 w 290"/>
                <a:gd name="T77" fmla="*/ 2147483647 h 214"/>
                <a:gd name="T78" fmla="*/ 2147483647 w 290"/>
                <a:gd name="T79" fmla="*/ 2147483647 h 214"/>
                <a:gd name="T80" fmla="*/ 2147483647 w 290"/>
                <a:gd name="T81" fmla="*/ 2147483647 h 214"/>
                <a:gd name="T82" fmla="*/ 2147483647 w 290"/>
                <a:gd name="T83" fmla="*/ 2147483647 h 214"/>
                <a:gd name="T84" fmla="*/ 2147483647 w 290"/>
                <a:gd name="T85" fmla="*/ 2147483647 h 214"/>
                <a:gd name="T86" fmla="*/ 2147483647 w 290"/>
                <a:gd name="T87" fmla="*/ 2147483647 h 214"/>
                <a:gd name="T88" fmla="*/ 2147483647 w 290"/>
                <a:gd name="T89" fmla="*/ 2147483647 h 214"/>
                <a:gd name="T90" fmla="*/ 2147483647 w 290"/>
                <a:gd name="T91" fmla="*/ 2147483647 h 214"/>
                <a:gd name="T92" fmla="*/ 2147483647 w 290"/>
                <a:gd name="T93" fmla="*/ 2147483647 h 214"/>
                <a:gd name="T94" fmla="*/ 2147483647 w 290"/>
                <a:gd name="T95" fmla="*/ 2147483647 h 214"/>
                <a:gd name="T96" fmla="*/ 2147483647 w 290"/>
                <a:gd name="T97" fmla="*/ 2147483647 h 214"/>
                <a:gd name="T98" fmla="*/ 2147483647 w 290"/>
                <a:gd name="T99" fmla="*/ 2147483647 h 214"/>
                <a:gd name="T100" fmla="*/ 2147483647 w 290"/>
                <a:gd name="T101" fmla="*/ 2147483647 h 214"/>
                <a:gd name="T102" fmla="*/ 2147483647 w 290"/>
                <a:gd name="T103" fmla="*/ 2147483647 h 214"/>
                <a:gd name="T104" fmla="*/ 2147483647 w 290"/>
                <a:gd name="T105" fmla="*/ 0 h 214"/>
                <a:gd name="T106" fmla="*/ 2147483647 w 290"/>
                <a:gd name="T107" fmla="*/ 0 h 2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0"/>
                <a:gd name="T163" fmla="*/ 0 h 214"/>
                <a:gd name="T164" fmla="*/ 290 w 290"/>
                <a:gd name="T165" fmla="*/ 214 h 2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0" h="214">
                  <a:moveTo>
                    <a:pt x="0" y="213"/>
                  </a:moveTo>
                  <a:lnTo>
                    <a:pt x="5" y="206"/>
                  </a:lnTo>
                  <a:lnTo>
                    <a:pt x="10" y="200"/>
                  </a:lnTo>
                  <a:lnTo>
                    <a:pt x="15" y="193"/>
                  </a:lnTo>
                  <a:lnTo>
                    <a:pt x="19" y="187"/>
                  </a:lnTo>
                  <a:lnTo>
                    <a:pt x="24" y="181"/>
                  </a:lnTo>
                  <a:lnTo>
                    <a:pt x="29" y="175"/>
                  </a:lnTo>
                  <a:lnTo>
                    <a:pt x="34" y="169"/>
                  </a:lnTo>
                  <a:lnTo>
                    <a:pt x="39" y="162"/>
                  </a:lnTo>
                  <a:lnTo>
                    <a:pt x="43" y="156"/>
                  </a:lnTo>
                  <a:lnTo>
                    <a:pt x="48" y="151"/>
                  </a:lnTo>
                  <a:lnTo>
                    <a:pt x="53" y="145"/>
                  </a:lnTo>
                  <a:lnTo>
                    <a:pt x="58" y="139"/>
                  </a:lnTo>
                  <a:lnTo>
                    <a:pt x="63" y="133"/>
                  </a:lnTo>
                  <a:lnTo>
                    <a:pt x="68" y="128"/>
                  </a:lnTo>
                  <a:lnTo>
                    <a:pt x="73" y="122"/>
                  </a:lnTo>
                  <a:lnTo>
                    <a:pt x="79" y="117"/>
                  </a:lnTo>
                  <a:lnTo>
                    <a:pt x="84" y="111"/>
                  </a:lnTo>
                  <a:lnTo>
                    <a:pt x="89" y="106"/>
                  </a:lnTo>
                  <a:lnTo>
                    <a:pt x="94" y="101"/>
                  </a:lnTo>
                  <a:lnTo>
                    <a:pt x="99" y="96"/>
                  </a:lnTo>
                  <a:lnTo>
                    <a:pt x="105" y="91"/>
                  </a:lnTo>
                  <a:lnTo>
                    <a:pt x="110" y="86"/>
                  </a:lnTo>
                  <a:lnTo>
                    <a:pt x="115" y="81"/>
                  </a:lnTo>
                  <a:lnTo>
                    <a:pt x="120" y="77"/>
                  </a:lnTo>
                  <a:lnTo>
                    <a:pt x="126" y="72"/>
                  </a:lnTo>
                  <a:lnTo>
                    <a:pt x="131" y="68"/>
                  </a:lnTo>
                  <a:lnTo>
                    <a:pt x="137" y="64"/>
                  </a:lnTo>
                  <a:lnTo>
                    <a:pt x="142" y="59"/>
                  </a:lnTo>
                  <a:lnTo>
                    <a:pt x="148" y="55"/>
                  </a:lnTo>
                  <a:lnTo>
                    <a:pt x="153" y="51"/>
                  </a:lnTo>
                  <a:lnTo>
                    <a:pt x="159" y="48"/>
                  </a:lnTo>
                  <a:lnTo>
                    <a:pt x="164" y="44"/>
                  </a:lnTo>
                  <a:lnTo>
                    <a:pt x="170" y="40"/>
                  </a:lnTo>
                  <a:lnTo>
                    <a:pt x="176" y="37"/>
                  </a:lnTo>
                  <a:lnTo>
                    <a:pt x="181" y="34"/>
                  </a:lnTo>
                  <a:lnTo>
                    <a:pt x="187" y="30"/>
                  </a:lnTo>
                  <a:lnTo>
                    <a:pt x="193" y="27"/>
                  </a:lnTo>
                  <a:lnTo>
                    <a:pt x="198" y="25"/>
                  </a:lnTo>
                  <a:lnTo>
                    <a:pt x="204" y="22"/>
                  </a:lnTo>
                  <a:lnTo>
                    <a:pt x="210" y="19"/>
                  </a:lnTo>
                  <a:lnTo>
                    <a:pt x="216" y="17"/>
                  </a:lnTo>
                  <a:lnTo>
                    <a:pt x="222" y="14"/>
                  </a:lnTo>
                  <a:lnTo>
                    <a:pt x="228" y="12"/>
                  </a:lnTo>
                  <a:lnTo>
                    <a:pt x="234" y="10"/>
                  </a:lnTo>
                  <a:lnTo>
                    <a:pt x="240" y="9"/>
                  </a:lnTo>
                  <a:lnTo>
                    <a:pt x="246" y="7"/>
                  </a:lnTo>
                  <a:lnTo>
                    <a:pt x="252" y="5"/>
                  </a:lnTo>
                  <a:lnTo>
                    <a:pt x="258" y="4"/>
                  </a:lnTo>
                  <a:lnTo>
                    <a:pt x="264" y="3"/>
                  </a:lnTo>
                  <a:lnTo>
                    <a:pt x="270" y="2"/>
                  </a:lnTo>
                  <a:lnTo>
                    <a:pt x="276" y="1"/>
                  </a:lnTo>
                  <a:lnTo>
                    <a:pt x="282" y="0"/>
                  </a:lnTo>
                  <a:lnTo>
                    <a:pt x="289"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18" name="Freeform 290"/>
            <p:cNvSpPr>
              <a:spLocks/>
            </p:cNvSpPr>
            <p:nvPr/>
          </p:nvSpPr>
          <p:spPr bwMode="auto">
            <a:xfrm>
              <a:off x="7862888" y="3162300"/>
              <a:ext cx="706437" cy="63500"/>
            </a:xfrm>
            <a:custGeom>
              <a:avLst/>
              <a:gdLst>
                <a:gd name="T0" fmla="*/ 2147483647 w 445"/>
                <a:gd name="T1" fmla="*/ 2147483647 h 40"/>
                <a:gd name="T2" fmla="*/ 2147483647 w 445"/>
                <a:gd name="T3" fmla="*/ 2147483647 h 40"/>
                <a:gd name="T4" fmla="*/ 2147483647 w 445"/>
                <a:gd name="T5" fmla="*/ 2147483647 h 40"/>
                <a:gd name="T6" fmla="*/ 2147483647 w 445"/>
                <a:gd name="T7" fmla="*/ 2147483647 h 40"/>
                <a:gd name="T8" fmla="*/ 2147483647 w 445"/>
                <a:gd name="T9" fmla="*/ 2147483647 h 40"/>
                <a:gd name="T10" fmla="*/ 2147483647 w 445"/>
                <a:gd name="T11" fmla="*/ 2147483647 h 40"/>
                <a:gd name="T12" fmla="*/ 2147483647 w 445"/>
                <a:gd name="T13" fmla="*/ 2147483647 h 40"/>
                <a:gd name="T14" fmla="*/ 2147483647 w 445"/>
                <a:gd name="T15" fmla="*/ 2147483647 h 40"/>
                <a:gd name="T16" fmla="*/ 2147483647 w 445"/>
                <a:gd name="T17" fmla="*/ 2147483647 h 40"/>
                <a:gd name="T18" fmla="*/ 2147483647 w 445"/>
                <a:gd name="T19" fmla="*/ 2147483647 h 40"/>
                <a:gd name="T20" fmla="*/ 2147483647 w 445"/>
                <a:gd name="T21" fmla="*/ 2147483647 h 40"/>
                <a:gd name="T22" fmla="*/ 2147483647 w 445"/>
                <a:gd name="T23" fmla="*/ 2147483647 h 40"/>
                <a:gd name="T24" fmla="*/ 2147483647 w 445"/>
                <a:gd name="T25" fmla="*/ 2147483647 h 40"/>
                <a:gd name="T26" fmla="*/ 2147483647 w 445"/>
                <a:gd name="T27" fmla="*/ 2147483647 h 40"/>
                <a:gd name="T28" fmla="*/ 2147483647 w 445"/>
                <a:gd name="T29" fmla="*/ 2147483647 h 40"/>
                <a:gd name="T30" fmla="*/ 2147483647 w 445"/>
                <a:gd name="T31" fmla="*/ 2147483647 h 40"/>
                <a:gd name="T32" fmla="*/ 2147483647 w 445"/>
                <a:gd name="T33" fmla="*/ 2147483647 h 40"/>
                <a:gd name="T34" fmla="*/ 2147483647 w 445"/>
                <a:gd name="T35" fmla="*/ 2147483647 h 40"/>
                <a:gd name="T36" fmla="*/ 2147483647 w 445"/>
                <a:gd name="T37" fmla="*/ 2147483647 h 40"/>
                <a:gd name="T38" fmla="*/ 2147483647 w 445"/>
                <a:gd name="T39" fmla="*/ 2147483647 h 40"/>
                <a:gd name="T40" fmla="*/ 2147483647 w 445"/>
                <a:gd name="T41" fmla="*/ 2147483647 h 40"/>
                <a:gd name="T42" fmla="*/ 2147483647 w 445"/>
                <a:gd name="T43" fmla="*/ 2147483647 h 40"/>
                <a:gd name="T44" fmla="*/ 2147483647 w 445"/>
                <a:gd name="T45" fmla="*/ 2147483647 h 40"/>
                <a:gd name="T46" fmla="*/ 2147483647 w 445"/>
                <a:gd name="T47" fmla="*/ 2147483647 h 40"/>
                <a:gd name="T48" fmla="*/ 2147483647 w 445"/>
                <a:gd name="T49" fmla="*/ 2147483647 h 40"/>
                <a:gd name="T50" fmla="*/ 2147483647 w 445"/>
                <a:gd name="T51" fmla="*/ 2147483647 h 40"/>
                <a:gd name="T52" fmla="*/ 2147483647 w 445"/>
                <a:gd name="T53" fmla="*/ 2147483647 h 40"/>
                <a:gd name="T54" fmla="*/ 2147483647 w 445"/>
                <a:gd name="T55" fmla="*/ 2147483647 h 40"/>
                <a:gd name="T56" fmla="*/ 2147483647 w 445"/>
                <a:gd name="T57" fmla="*/ 2147483647 h 40"/>
                <a:gd name="T58" fmla="*/ 2147483647 w 445"/>
                <a:gd name="T59" fmla="*/ 2147483647 h 40"/>
                <a:gd name="T60" fmla="*/ 2147483647 w 445"/>
                <a:gd name="T61" fmla="*/ 2147483647 h 40"/>
                <a:gd name="T62" fmla="*/ 2147483647 w 445"/>
                <a:gd name="T63" fmla="*/ 2147483647 h 40"/>
                <a:gd name="T64" fmla="*/ 2147483647 w 445"/>
                <a:gd name="T65" fmla="*/ 2147483647 h 40"/>
                <a:gd name="T66" fmla="*/ 2147483647 w 445"/>
                <a:gd name="T67" fmla="*/ 2147483647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5"/>
                <a:gd name="T103" fmla="*/ 0 h 40"/>
                <a:gd name="T104" fmla="*/ 445 w 445"/>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5" h="40">
                  <a:moveTo>
                    <a:pt x="0" y="39"/>
                  </a:moveTo>
                  <a:lnTo>
                    <a:pt x="7" y="37"/>
                  </a:lnTo>
                  <a:lnTo>
                    <a:pt x="14" y="36"/>
                  </a:lnTo>
                  <a:lnTo>
                    <a:pt x="21" y="35"/>
                  </a:lnTo>
                  <a:lnTo>
                    <a:pt x="28" y="33"/>
                  </a:lnTo>
                  <a:lnTo>
                    <a:pt x="35" y="32"/>
                  </a:lnTo>
                  <a:lnTo>
                    <a:pt x="42" y="31"/>
                  </a:lnTo>
                  <a:lnTo>
                    <a:pt x="49" y="30"/>
                  </a:lnTo>
                  <a:lnTo>
                    <a:pt x="57" y="29"/>
                  </a:lnTo>
                  <a:lnTo>
                    <a:pt x="64" y="28"/>
                  </a:lnTo>
                  <a:lnTo>
                    <a:pt x="72" y="27"/>
                  </a:lnTo>
                  <a:lnTo>
                    <a:pt x="80" y="27"/>
                  </a:lnTo>
                  <a:lnTo>
                    <a:pt x="87" y="26"/>
                  </a:lnTo>
                  <a:lnTo>
                    <a:pt x="95" y="26"/>
                  </a:lnTo>
                  <a:lnTo>
                    <a:pt x="103" y="25"/>
                  </a:lnTo>
                  <a:lnTo>
                    <a:pt x="111" y="25"/>
                  </a:lnTo>
                  <a:lnTo>
                    <a:pt x="119" y="25"/>
                  </a:lnTo>
                  <a:lnTo>
                    <a:pt x="127" y="25"/>
                  </a:lnTo>
                  <a:lnTo>
                    <a:pt x="135" y="25"/>
                  </a:lnTo>
                  <a:lnTo>
                    <a:pt x="143" y="24"/>
                  </a:lnTo>
                  <a:lnTo>
                    <a:pt x="151" y="24"/>
                  </a:lnTo>
                  <a:lnTo>
                    <a:pt x="160" y="24"/>
                  </a:lnTo>
                  <a:lnTo>
                    <a:pt x="168" y="24"/>
                  </a:lnTo>
                  <a:lnTo>
                    <a:pt x="176" y="25"/>
                  </a:lnTo>
                  <a:lnTo>
                    <a:pt x="184" y="25"/>
                  </a:lnTo>
                  <a:lnTo>
                    <a:pt x="192" y="25"/>
                  </a:lnTo>
                  <a:lnTo>
                    <a:pt x="200" y="25"/>
                  </a:lnTo>
                  <a:lnTo>
                    <a:pt x="208" y="25"/>
                  </a:lnTo>
                  <a:lnTo>
                    <a:pt x="216" y="25"/>
                  </a:lnTo>
                  <a:lnTo>
                    <a:pt x="225" y="26"/>
                  </a:lnTo>
                  <a:lnTo>
                    <a:pt x="233" y="26"/>
                  </a:lnTo>
                  <a:lnTo>
                    <a:pt x="241" y="26"/>
                  </a:lnTo>
                  <a:lnTo>
                    <a:pt x="248" y="26"/>
                  </a:lnTo>
                  <a:lnTo>
                    <a:pt x="256" y="27"/>
                  </a:lnTo>
                  <a:lnTo>
                    <a:pt x="264" y="27"/>
                  </a:lnTo>
                  <a:lnTo>
                    <a:pt x="272" y="27"/>
                  </a:lnTo>
                  <a:lnTo>
                    <a:pt x="279" y="27"/>
                  </a:lnTo>
                  <a:lnTo>
                    <a:pt x="287" y="27"/>
                  </a:lnTo>
                  <a:lnTo>
                    <a:pt x="294" y="28"/>
                  </a:lnTo>
                  <a:lnTo>
                    <a:pt x="302" y="28"/>
                  </a:lnTo>
                  <a:lnTo>
                    <a:pt x="309" y="28"/>
                  </a:lnTo>
                  <a:lnTo>
                    <a:pt x="316" y="28"/>
                  </a:lnTo>
                  <a:lnTo>
                    <a:pt x="323" y="28"/>
                  </a:lnTo>
                  <a:lnTo>
                    <a:pt x="330" y="28"/>
                  </a:lnTo>
                  <a:lnTo>
                    <a:pt x="337" y="28"/>
                  </a:lnTo>
                  <a:lnTo>
                    <a:pt x="343" y="28"/>
                  </a:lnTo>
                  <a:lnTo>
                    <a:pt x="350" y="27"/>
                  </a:lnTo>
                  <a:lnTo>
                    <a:pt x="356" y="27"/>
                  </a:lnTo>
                  <a:lnTo>
                    <a:pt x="363" y="27"/>
                  </a:lnTo>
                  <a:lnTo>
                    <a:pt x="369" y="26"/>
                  </a:lnTo>
                  <a:lnTo>
                    <a:pt x="374" y="26"/>
                  </a:lnTo>
                  <a:lnTo>
                    <a:pt x="380" y="25"/>
                  </a:lnTo>
                  <a:lnTo>
                    <a:pt x="386" y="25"/>
                  </a:lnTo>
                  <a:lnTo>
                    <a:pt x="391" y="24"/>
                  </a:lnTo>
                  <a:lnTo>
                    <a:pt x="396" y="23"/>
                  </a:lnTo>
                  <a:lnTo>
                    <a:pt x="401" y="22"/>
                  </a:lnTo>
                  <a:lnTo>
                    <a:pt x="406" y="21"/>
                  </a:lnTo>
                  <a:lnTo>
                    <a:pt x="410" y="20"/>
                  </a:lnTo>
                  <a:lnTo>
                    <a:pt x="415" y="19"/>
                  </a:lnTo>
                  <a:lnTo>
                    <a:pt x="419" y="17"/>
                  </a:lnTo>
                  <a:lnTo>
                    <a:pt x="422" y="16"/>
                  </a:lnTo>
                  <a:lnTo>
                    <a:pt x="426" y="14"/>
                  </a:lnTo>
                  <a:lnTo>
                    <a:pt x="429" y="13"/>
                  </a:lnTo>
                  <a:lnTo>
                    <a:pt x="433" y="11"/>
                  </a:lnTo>
                  <a:lnTo>
                    <a:pt x="435" y="9"/>
                  </a:lnTo>
                  <a:lnTo>
                    <a:pt x="438" y="7"/>
                  </a:lnTo>
                  <a:lnTo>
                    <a:pt x="440" y="5"/>
                  </a:lnTo>
                  <a:lnTo>
                    <a:pt x="442" y="2"/>
                  </a:lnTo>
                  <a:lnTo>
                    <a:pt x="444"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19" name="Freeform 291"/>
            <p:cNvSpPr>
              <a:spLocks/>
            </p:cNvSpPr>
            <p:nvPr/>
          </p:nvSpPr>
          <p:spPr bwMode="auto">
            <a:xfrm>
              <a:off x="7970838" y="2760663"/>
              <a:ext cx="598487" cy="403225"/>
            </a:xfrm>
            <a:custGeom>
              <a:avLst/>
              <a:gdLst>
                <a:gd name="T0" fmla="*/ 2147483647 w 377"/>
                <a:gd name="T1" fmla="*/ 2147483647 h 254"/>
                <a:gd name="T2" fmla="*/ 2147483647 w 377"/>
                <a:gd name="T3" fmla="*/ 2147483647 h 254"/>
                <a:gd name="T4" fmla="*/ 2147483647 w 377"/>
                <a:gd name="T5" fmla="*/ 2147483647 h 254"/>
                <a:gd name="T6" fmla="*/ 2147483647 w 377"/>
                <a:gd name="T7" fmla="*/ 2147483647 h 254"/>
                <a:gd name="T8" fmla="*/ 2147483647 w 377"/>
                <a:gd name="T9" fmla="*/ 2147483647 h 254"/>
                <a:gd name="T10" fmla="*/ 2147483647 w 377"/>
                <a:gd name="T11" fmla="*/ 2147483647 h 254"/>
                <a:gd name="T12" fmla="*/ 2147483647 w 377"/>
                <a:gd name="T13" fmla="*/ 2147483647 h 254"/>
                <a:gd name="T14" fmla="*/ 2147483647 w 377"/>
                <a:gd name="T15" fmla="*/ 2147483647 h 254"/>
                <a:gd name="T16" fmla="*/ 2147483647 w 377"/>
                <a:gd name="T17" fmla="*/ 2147483647 h 254"/>
                <a:gd name="T18" fmla="*/ 2147483647 w 377"/>
                <a:gd name="T19" fmla="*/ 2147483647 h 254"/>
                <a:gd name="T20" fmla="*/ 2147483647 w 377"/>
                <a:gd name="T21" fmla="*/ 2147483647 h 254"/>
                <a:gd name="T22" fmla="*/ 2147483647 w 377"/>
                <a:gd name="T23" fmla="*/ 2147483647 h 254"/>
                <a:gd name="T24" fmla="*/ 2147483647 w 377"/>
                <a:gd name="T25" fmla="*/ 2147483647 h 254"/>
                <a:gd name="T26" fmla="*/ 2147483647 w 377"/>
                <a:gd name="T27" fmla="*/ 2147483647 h 254"/>
                <a:gd name="T28" fmla="*/ 2147483647 w 377"/>
                <a:gd name="T29" fmla="*/ 2147483647 h 254"/>
                <a:gd name="T30" fmla="*/ 2147483647 w 377"/>
                <a:gd name="T31" fmla="*/ 2147483647 h 254"/>
                <a:gd name="T32" fmla="*/ 2147483647 w 377"/>
                <a:gd name="T33" fmla="*/ 2147483647 h 254"/>
                <a:gd name="T34" fmla="*/ 2147483647 w 377"/>
                <a:gd name="T35" fmla="*/ 2147483647 h 254"/>
                <a:gd name="T36" fmla="*/ 2147483647 w 377"/>
                <a:gd name="T37" fmla="*/ 2147483647 h 254"/>
                <a:gd name="T38" fmla="*/ 2147483647 w 377"/>
                <a:gd name="T39" fmla="*/ 2147483647 h 254"/>
                <a:gd name="T40" fmla="*/ 2147483647 w 377"/>
                <a:gd name="T41" fmla="*/ 2147483647 h 254"/>
                <a:gd name="T42" fmla="*/ 2147483647 w 377"/>
                <a:gd name="T43" fmla="*/ 2147483647 h 254"/>
                <a:gd name="T44" fmla="*/ 2147483647 w 377"/>
                <a:gd name="T45" fmla="*/ 2147483647 h 254"/>
                <a:gd name="T46" fmla="*/ 2147483647 w 377"/>
                <a:gd name="T47" fmla="*/ 2147483647 h 254"/>
                <a:gd name="T48" fmla="*/ 2147483647 w 377"/>
                <a:gd name="T49" fmla="*/ 2147483647 h 254"/>
                <a:gd name="T50" fmla="*/ 2147483647 w 377"/>
                <a:gd name="T51" fmla="*/ 2147483647 h 254"/>
                <a:gd name="T52" fmla="*/ 2147483647 w 377"/>
                <a:gd name="T53" fmla="*/ 2147483647 h 254"/>
                <a:gd name="T54" fmla="*/ 2147483647 w 377"/>
                <a:gd name="T55" fmla="*/ 2147483647 h 254"/>
                <a:gd name="T56" fmla="*/ 2147483647 w 377"/>
                <a:gd name="T57" fmla="*/ 2147483647 h 254"/>
                <a:gd name="T58" fmla="*/ 2147483647 w 377"/>
                <a:gd name="T59" fmla="*/ 2147483647 h 254"/>
                <a:gd name="T60" fmla="*/ 2147483647 w 377"/>
                <a:gd name="T61" fmla="*/ 2147483647 h 254"/>
                <a:gd name="T62" fmla="*/ 2147483647 w 377"/>
                <a:gd name="T63" fmla="*/ 2147483647 h 254"/>
                <a:gd name="T64" fmla="*/ 2147483647 w 377"/>
                <a:gd name="T65" fmla="*/ 2147483647 h 254"/>
                <a:gd name="T66" fmla="*/ 2147483647 w 377"/>
                <a:gd name="T67" fmla="*/ 2147483647 h 254"/>
                <a:gd name="T68" fmla="*/ 2147483647 w 377"/>
                <a:gd name="T69" fmla="*/ 2147483647 h 254"/>
                <a:gd name="T70" fmla="*/ 2147483647 w 377"/>
                <a:gd name="T71" fmla="*/ 2147483647 h 254"/>
                <a:gd name="T72" fmla="*/ 2147483647 w 377"/>
                <a:gd name="T73" fmla="*/ 2147483647 h 254"/>
                <a:gd name="T74" fmla="*/ 2147483647 w 377"/>
                <a:gd name="T75" fmla="*/ 2147483647 h 254"/>
                <a:gd name="T76" fmla="*/ 2147483647 w 377"/>
                <a:gd name="T77" fmla="*/ 2147483647 h 254"/>
                <a:gd name="T78" fmla="*/ 2147483647 w 377"/>
                <a:gd name="T79" fmla="*/ 2147483647 h 254"/>
                <a:gd name="T80" fmla="*/ 2147483647 w 377"/>
                <a:gd name="T81" fmla="*/ 2147483647 h 254"/>
                <a:gd name="T82" fmla="*/ 2147483647 w 377"/>
                <a:gd name="T83" fmla="*/ 2147483647 h 254"/>
                <a:gd name="T84" fmla="*/ 2147483647 w 377"/>
                <a:gd name="T85" fmla="*/ 2147483647 h 254"/>
                <a:gd name="T86" fmla="*/ 2147483647 w 377"/>
                <a:gd name="T87" fmla="*/ 2147483647 h 254"/>
                <a:gd name="T88" fmla="*/ 2147483647 w 377"/>
                <a:gd name="T89" fmla="*/ 2147483647 h 254"/>
                <a:gd name="T90" fmla="*/ 2147483647 w 377"/>
                <a:gd name="T91" fmla="*/ 2147483647 h 254"/>
                <a:gd name="T92" fmla="*/ 2147483647 w 377"/>
                <a:gd name="T93" fmla="*/ 2147483647 h 254"/>
                <a:gd name="T94" fmla="*/ 2147483647 w 377"/>
                <a:gd name="T95" fmla="*/ 2147483647 h 2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7"/>
                <a:gd name="T145" fmla="*/ 0 h 254"/>
                <a:gd name="T146" fmla="*/ 377 w 377"/>
                <a:gd name="T147" fmla="*/ 254 h 2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7" h="254">
                  <a:moveTo>
                    <a:pt x="376" y="253"/>
                  </a:moveTo>
                  <a:lnTo>
                    <a:pt x="376" y="244"/>
                  </a:lnTo>
                  <a:lnTo>
                    <a:pt x="376" y="236"/>
                  </a:lnTo>
                  <a:lnTo>
                    <a:pt x="376" y="228"/>
                  </a:lnTo>
                  <a:lnTo>
                    <a:pt x="375" y="220"/>
                  </a:lnTo>
                  <a:lnTo>
                    <a:pt x="375" y="213"/>
                  </a:lnTo>
                  <a:lnTo>
                    <a:pt x="374" y="206"/>
                  </a:lnTo>
                  <a:lnTo>
                    <a:pt x="373" y="199"/>
                  </a:lnTo>
                  <a:lnTo>
                    <a:pt x="372" y="192"/>
                  </a:lnTo>
                  <a:lnTo>
                    <a:pt x="371" y="185"/>
                  </a:lnTo>
                  <a:lnTo>
                    <a:pt x="369" y="179"/>
                  </a:lnTo>
                  <a:lnTo>
                    <a:pt x="368" y="172"/>
                  </a:lnTo>
                  <a:lnTo>
                    <a:pt x="366" y="166"/>
                  </a:lnTo>
                  <a:lnTo>
                    <a:pt x="364" y="160"/>
                  </a:lnTo>
                  <a:lnTo>
                    <a:pt x="362" y="155"/>
                  </a:lnTo>
                  <a:lnTo>
                    <a:pt x="360" y="149"/>
                  </a:lnTo>
                  <a:lnTo>
                    <a:pt x="357" y="144"/>
                  </a:lnTo>
                  <a:lnTo>
                    <a:pt x="355" y="139"/>
                  </a:lnTo>
                  <a:lnTo>
                    <a:pt x="352" y="134"/>
                  </a:lnTo>
                  <a:lnTo>
                    <a:pt x="349" y="129"/>
                  </a:lnTo>
                  <a:lnTo>
                    <a:pt x="347" y="125"/>
                  </a:lnTo>
                  <a:lnTo>
                    <a:pt x="344" y="120"/>
                  </a:lnTo>
                  <a:lnTo>
                    <a:pt x="341" y="116"/>
                  </a:lnTo>
                  <a:lnTo>
                    <a:pt x="337" y="112"/>
                  </a:lnTo>
                  <a:lnTo>
                    <a:pt x="334" y="108"/>
                  </a:lnTo>
                  <a:lnTo>
                    <a:pt x="330" y="104"/>
                  </a:lnTo>
                  <a:lnTo>
                    <a:pt x="327" y="100"/>
                  </a:lnTo>
                  <a:lnTo>
                    <a:pt x="323" y="97"/>
                  </a:lnTo>
                  <a:lnTo>
                    <a:pt x="319" y="93"/>
                  </a:lnTo>
                  <a:lnTo>
                    <a:pt x="316" y="90"/>
                  </a:lnTo>
                  <a:lnTo>
                    <a:pt x="312" y="87"/>
                  </a:lnTo>
                  <a:lnTo>
                    <a:pt x="308" y="84"/>
                  </a:lnTo>
                  <a:lnTo>
                    <a:pt x="303" y="81"/>
                  </a:lnTo>
                  <a:lnTo>
                    <a:pt x="299" y="79"/>
                  </a:lnTo>
                  <a:lnTo>
                    <a:pt x="295" y="76"/>
                  </a:lnTo>
                  <a:lnTo>
                    <a:pt x="290" y="73"/>
                  </a:lnTo>
                  <a:lnTo>
                    <a:pt x="286" y="71"/>
                  </a:lnTo>
                  <a:lnTo>
                    <a:pt x="281" y="69"/>
                  </a:lnTo>
                  <a:lnTo>
                    <a:pt x="277" y="67"/>
                  </a:lnTo>
                  <a:lnTo>
                    <a:pt x="272" y="64"/>
                  </a:lnTo>
                  <a:lnTo>
                    <a:pt x="267" y="63"/>
                  </a:lnTo>
                  <a:lnTo>
                    <a:pt x="263" y="61"/>
                  </a:lnTo>
                  <a:lnTo>
                    <a:pt x="258" y="59"/>
                  </a:lnTo>
                  <a:lnTo>
                    <a:pt x="253" y="57"/>
                  </a:lnTo>
                  <a:lnTo>
                    <a:pt x="248" y="56"/>
                  </a:lnTo>
                  <a:lnTo>
                    <a:pt x="243" y="54"/>
                  </a:lnTo>
                  <a:lnTo>
                    <a:pt x="238" y="53"/>
                  </a:lnTo>
                  <a:lnTo>
                    <a:pt x="233" y="51"/>
                  </a:lnTo>
                  <a:lnTo>
                    <a:pt x="228" y="50"/>
                  </a:lnTo>
                  <a:lnTo>
                    <a:pt x="222" y="49"/>
                  </a:lnTo>
                  <a:lnTo>
                    <a:pt x="217" y="47"/>
                  </a:lnTo>
                  <a:lnTo>
                    <a:pt x="212" y="46"/>
                  </a:lnTo>
                  <a:lnTo>
                    <a:pt x="207" y="45"/>
                  </a:lnTo>
                  <a:lnTo>
                    <a:pt x="201" y="44"/>
                  </a:lnTo>
                  <a:lnTo>
                    <a:pt x="196" y="43"/>
                  </a:lnTo>
                  <a:lnTo>
                    <a:pt x="191" y="42"/>
                  </a:lnTo>
                  <a:lnTo>
                    <a:pt x="186" y="41"/>
                  </a:lnTo>
                  <a:lnTo>
                    <a:pt x="180" y="41"/>
                  </a:lnTo>
                  <a:lnTo>
                    <a:pt x="175" y="40"/>
                  </a:lnTo>
                  <a:lnTo>
                    <a:pt x="170" y="39"/>
                  </a:lnTo>
                  <a:lnTo>
                    <a:pt x="164" y="38"/>
                  </a:lnTo>
                  <a:lnTo>
                    <a:pt x="159" y="38"/>
                  </a:lnTo>
                  <a:lnTo>
                    <a:pt x="154" y="37"/>
                  </a:lnTo>
                  <a:lnTo>
                    <a:pt x="148" y="36"/>
                  </a:lnTo>
                  <a:lnTo>
                    <a:pt x="143" y="35"/>
                  </a:lnTo>
                  <a:lnTo>
                    <a:pt x="138" y="35"/>
                  </a:lnTo>
                  <a:lnTo>
                    <a:pt x="132" y="34"/>
                  </a:lnTo>
                  <a:lnTo>
                    <a:pt x="127" y="34"/>
                  </a:lnTo>
                  <a:lnTo>
                    <a:pt x="122" y="33"/>
                  </a:lnTo>
                  <a:lnTo>
                    <a:pt x="117" y="32"/>
                  </a:lnTo>
                  <a:lnTo>
                    <a:pt x="112" y="32"/>
                  </a:lnTo>
                  <a:lnTo>
                    <a:pt x="107" y="31"/>
                  </a:lnTo>
                  <a:lnTo>
                    <a:pt x="102" y="30"/>
                  </a:lnTo>
                  <a:lnTo>
                    <a:pt x="97" y="29"/>
                  </a:lnTo>
                  <a:lnTo>
                    <a:pt x="92" y="29"/>
                  </a:lnTo>
                  <a:lnTo>
                    <a:pt x="87" y="28"/>
                  </a:lnTo>
                  <a:lnTo>
                    <a:pt x="82" y="27"/>
                  </a:lnTo>
                  <a:lnTo>
                    <a:pt x="77" y="26"/>
                  </a:lnTo>
                  <a:lnTo>
                    <a:pt x="72" y="26"/>
                  </a:lnTo>
                  <a:lnTo>
                    <a:pt x="67" y="25"/>
                  </a:lnTo>
                  <a:lnTo>
                    <a:pt x="63" y="24"/>
                  </a:lnTo>
                  <a:lnTo>
                    <a:pt x="58" y="23"/>
                  </a:lnTo>
                  <a:lnTo>
                    <a:pt x="54" y="22"/>
                  </a:lnTo>
                  <a:lnTo>
                    <a:pt x="49" y="21"/>
                  </a:lnTo>
                  <a:lnTo>
                    <a:pt x="45" y="20"/>
                  </a:lnTo>
                  <a:lnTo>
                    <a:pt x="41" y="18"/>
                  </a:lnTo>
                  <a:lnTo>
                    <a:pt x="37" y="17"/>
                  </a:lnTo>
                  <a:lnTo>
                    <a:pt x="33" y="16"/>
                  </a:lnTo>
                  <a:lnTo>
                    <a:pt x="29" y="14"/>
                  </a:lnTo>
                  <a:lnTo>
                    <a:pt x="25" y="13"/>
                  </a:lnTo>
                  <a:lnTo>
                    <a:pt x="21" y="11"/>
                  </a:lnTo>
                  <a:lnTo>
                    <a:pt x="17" y="10"/>
                  </a:lnTo>
                  <a:lnTo>
                    <a:pt x="14" y="8"/>
                  </a:lnTo>
                  <a:lnTo>
                    <a:pt x="10" y="6"/>
                  </a:lnTo>
                  <a:lnTo>
                    <a:pt x="7" y="4"/>
                  </a:lnTo>
                  <a:lnTo>
                    <a:pt x="3" y="2"/>
                  </a:lnTo>
                  <a:lnTo>
                    <a:pt x="0"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20" name="Freeform 293"/>
            <p:cNvSpPr>
              <a:spLocks/>
            </p:cNvSpPr>
            <p:nvPr/>
          </p:nvSpPr>
          <p:spPr bwMode="auto">
            <a:xfrm>
              <a:off x="7874000" y="2286000"/>
              <a:ext cx="184150" cy="519113"/>
            </a:xfrm>
            <a:custGeom>
              <a:avLst/>
              <a:gdLst>
                <a:gd name="T0" fmla="*/ 2147483647 w 116"/>
                <a:gd name="T1" fmla="*/ 2147483647 h 327"/>
                <a:gd name="T2" fmla="*/ 2147483647 w 116"/>
                <a:gd name="T3" fmla="*/ 2147483647 h 327"/>
                <a:gd name="T4" fmla="*/ 2147483647 w 116"/>
                <a:gd name="T5" fmla="*/ 2147483647 h 327"/>
                <a:gd name="T6" fmla="*/ 2147483647 w 116"/>
                <a:gd name="T7" fmla="*/ 2147483647 h 327"/>
                <a:gd name="T8" fmla="*/ 2147483647 w 116"/>
                <a:gd name="T9" fmla="*/ 2147483647 h 327"/>
                <a:gd name="T10" fmla="*/ 2147483647 w 116"/>
                <a:gd name="T11" fmla="*/ 2147483647 h 327"/>
                <a:gd name="T12" fmla="*/ 2147483647 w 116"/>
                <a:gd name="T13" fmla="*/ 2147483647 h 327"/>
                <a:gd name="T14" fmla="*/ 2147483647 w 116"/>
                <a:gd name="T15" fmla="*/ 2147483647 h 327"/>
                <a:gd name="T16" fmla="*/ 2147483647 w 116"/>
                <a:gd name="T17" fmla="*/ 2147483647 h 327"/>
                <a:gd name="T18" fmla="*/ 2147483647 w 116"/>
                <a:gd name="T19" fmla="*/ 2147483647 h 327"/>
                <a:gd name="T20" fmla="*/ 2147483647 w 116"/>
                <a:gd name="T21" fmla="*/ 2147483647 h 327"/>
                <a:gd name="T22" fmla="*/ 2147483647 w 116"/>
                <a:gd name="T23" fmla="*/ 2147483647 h 327"/>
                <a:gd name="T24" fmla="*/ 2147483647 w 116"/>
                <a:gd name="T25" fmla="*/ 2147483647 h 327"/>
                <a:gd name="T26" fmla="*/ 2147483647 w 116"/>
                <a:gd name="T27" fmla="*/ 2147483647 h 327"/>
                <a:gd name="T28" fmla="*/ 2147483647 w 116"/>
                <a:gd name="T29" fmla="*/ 2147483647 h 327"/>
                <a:gd name="T30" fmla="*/ 2147483647 w 116"/>
                <a:gd name="T31" fmla="*/ 2147483647 h 327"/>
                <a:gd name="T32" fmla="*/ 2147483647 w 116"/>
                <a:gd name="T33" fmla="*/ 2147483647 h 327"/>
                <a:gd name="T34" fmla="*/ 2147483647 w 116"/>
                <a:gd name="T35" fmla="*/ 2147483647 h 327"/>
                <a:gd name="T36" fmla="*/ 2147483647 w 116"/>
                <a:gd name="T37" fmla="*/ 2147483647 h 327"/>
                <a:gd name="T38" fmla="*/ 2147483647 w 116"/>
                <a:gd name="T39" fmla="*/ 2147483647 h 327"/>
                <a:gd name="T40" fmla="*/ 2147483647 w 116"/>
                <a:gd name="T41" fmla="*/ 2147483647 h 327"/>
                <a:gd name="T42" fmla="*/ 2147483647 w 116"/>
                <a:gd name="T43" fmla="*/ 2147483647 h 327"/>
                <a:gd name="T44" fmla="*/ 2147483647 w 116"/>
                <a:gd name="T45" fmla="*/ 2147483647 h 327"/>
                <a:gd name="T46" fmla="*/ 2147483647 w 116"/>
                <a:gd name="T47" fmla="*/ 2147483647 h 327"/>
                <a:gd name="T48" fmla="*/ 2147483647 w 116"/>
                <a:gd name="T49" fmla="*/ 2147483647 h 327"/>
                <a:gd name="T50" fmla="*/ 2147483647 w 116"/>
                <a:gd name="T51" fmla="*/ 2147483647 h 327"/>
                <a:gd name="T52" fmla="*/ 2147483647 w 116"/>
                <a:gd name="T53" fmla="*/ 2147483647 h 327"/>
                <a:gd name="T54" fmla="*/ 2147483647 w 116"/>
                <a:gd name="T55" fmla="*/ 2147483647 h 327"/>
                <a:gd name="T56" fmla="*/ 2147483647 w 116"/>
                <a:gd name="T57" fmla="*/ 2147483647 h 327"/>
                <a:gd name="T58" fmla="*/ 2147483647 w 116"/>
                <a:gd name="T59" fmla="*/ 2147483647 h 327"/>
                <a:gd name="T60" fmla="*/ 2147483647 w 116"/>
                <a:gd name="T61" fmla="*/ 2147483647 h 327"/>
                <a:gd name="T62" fmla="*/ 2147483647 w 116"/>
                <a:gd name="T63" fmla="*/ 2147483647 h 327"/>
                <a:gd name="T64" fmla="*/ 2147483647 w 116"/>
                <a:gd name="T65" fmla="*/ 2147483647 h 327"/>
                <a:gd name="T66" fmla="*/ 2147483647 w 116"/>
                <a:gd name="T67" fmla="*/ 2147483647 h 327"/>
                <a:gd name="T68" fmla="*/ 2147483647 w 116"/>
                <a:gd name="T69" fmla="*/ 2147483647 h 327"/>
                <a:gd name="T70" fmla="*/ 0 w 116"/>
                <a:gd name="T71" fmla="*/ 0 h 3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7"/>
                <a:gd name="T110" fmla="*/ 116 w 116"/>
                <a:gd name="T111" fmla="*/ 327 h 3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7">
                  <a:moveTo>
                    <a:pt x="31" y="326"/>
                  </a:moveTo>
                  <a:lnTo>
                    <a:pt x="35" y="324"/>
                  </a:lnTo>
                  <a:lnTo>
                    <a:pt x="38" y="321"/>
                  </a:lnTo>
                  <a:lnTo>
                    <a:pt x="42" y="319"/>
                  </a:lnTo>
                  <a:lnTo>
                    <a:pt x="46" y="316"/>
                  </a:lnTo>
                  <a:lnTo>
                    <a:pt x="50" y="313"/>
                  </a:lnTo>
                  <a:lnTo>
                    <a:pt x="53" y="310"/>
                  </a:lnTo>
                  <a:lnTo>
                    <a:pt x="57" y="307"/>
                  </a:lnTo>
                  <a:lnTo>
                    <a:pt x="60" y="304"/>
                  </a:lnTo>
                  <a:lnTo>
                    <a:pt x="63" y="300"/>
                  </a:lnTo>
                  <a:lnTo>
                    <a:pt x="67" y="297"/>
                  </a:lnTo>
                  <a:lnTo>
                    <a:pt x="70" y="293"/>
                  </a:lnTo>
                  <a:lnTo>
                    <a:pt x="73" y="289"/>
                  </a:lnTo>
                  <a:lnTo>
                    <a:pt x="76" y="285"/>
                  </a:lnTo>
                  <a:lnTo>
                    <a:pt x="79" y="281"/>
                  </a:lnTo>
                  <a:lnTo>
                    <a:pt x="82" y="276"/>
                  </a:lnTo>
                  <a:lnTo>
                    <a:pt x="85" y="272"/>
                  </a:lnTo>
                  <a:lnTo>
                    <a:pt x="87" y="267"/>
                  </a:lnTo>
                  <a:lnTo>
                    <a:pt x="90" y="262"/>
                  </a:lnTo>
                  <a:lnTo>
                    <a:pt x="92" y="258"/>
                  </a:lnTo>
                  <a:lnTo>
                    <a:pt x="95" y="253"/>
                  </a:lnTo>
                  <a:lnTo>
                    <a:pt x="97" y="248"/>
                  </a:lnTo>
                  <a:lnTo>
                    <a:pt x="99" y="242"/>
                  </a:lnTo>
                  <a:lnTo>
                    <a:pt x="101" y="237"/>
                  </a:lnTo>
                  <a:lnTo>
                    <a:pt x="103" y="232"/>
                  </a:lnTo>
                  <a:lnTo>
                    <a:pt x="105" y="227"/>
                  </a:lnTo>
                  <a:lnTo>
                    <a:pt x="106" y="221"/>
                  </a:lnTo>
                  <a:lnTo>
                    <a:pt x="108" y="216"/>
                  </a:lnTo>
                  <a:lnTo>
                    <a:pt x="109" y="210"/>
                  </a:lnTo>
                  <a:lnTo>
                    <a:pt x="110" y="205"/>
                  </a:lnTo>
                  <a:lnTo>
                    <a:pt x="111" y="199"/>
                  </a:lnTo>
                  <a:lnTo>
                    <a:pt x="112" y="193"/>
                  </a:lnTo>
                  <a:lnTo>
                    <a:pt x="113" y="188"/>
                  </a:lnTo>
                  <a:lnTo>
                    <a:pt x="114" y="182"/>
                  </a:lnTo>
                  <a:lnTo>
                    <a:pt x="114" y="176"/>
                  </a:lnTo>
                  <a:lnTo>
                    <a:pt x="115" y="171"/>
                  </a:lnTo>
                  <a:lnTo>
                    <a:pt x="115" y="165"/>
                  </a:lnTo>
                  <a:lnTo>
                    <a:pt x="115" y="159"/>
                  </a:lnTo>
                  <a:lnTo>
                    <a:pt x="115" y="153"/>
                  </a:lnTo>
                  <a:lnTo>
                    <a:pt x="114" y="147"/>
                  </a:lnTo>
                  <a:lnTo>
                    <a:pt x="114" y="142"/>
                  </a:lnTo>
                  <a:lnTo>
                    <a:pt x="113" y="136"/>
                  </a:lnTo>
                  <a:lnTo>
                    <a:pt x="113" y="130"/>
                  </a:lnTo>
                  <a:lnTo>
                    <a:pt x="112" y="125"/>
                  </a:lnTo>
                  <a:lnTo>
                    <a:pt x="110" y="119"/>
                  </a:lnTo>
                  <a:lnTo>
                    <a:pt x="109" y="113"/>
                  </a:lnTo>
                  <a:lnTo>
                    <a:pt x="108" y="108"/>
                  </a:lnTo>
                  <a:lnTo>
                    <a:pt x="106" y="102"/>
                  </a:lnTo>
                  <a:lnTo>
                    <a:pt x="104" y="97"/>
                  </a:lnTo>
                  <a:lnTo>
                    <a:pt x="102" y="91"/>
                  </a:lnTo>
                  <a:lnTo>
                    <a:pt x="99" y="86"/>
                  </a:lnTo>
                  <a:lnTo>
                    <a:pt x="97" y="81"/>
                  </a:lnTo>
                  <a:lnTo>
                    <a:pt x="94" y="76"/>
                  </a:lnTo>
                  <a:lnTo>
                    <a:pt x="91" y="71"/>
                  </a:lnTo>
                  <a:lnTo>
                    <a:pt x="88" y="66"/>
                  </a:lnTo>
                  <a:lnTo>
                    <a:pt x="85" y="61"/>
                  </a:lnTo>
                  <a:lnTo>
                    <a:pt x="81" y="56"/>
                  </a:lnTo>
                  <a:lnTo>
                    <a:pt x="77" y="51"/>
                  </a:lnTo>
                  <a:lnTo>
                    <a:pt x="73" y="47"/>
                  </a:lnTo>
                  <a:lnTo>
                    <a:pt x="69" y="42"/>
                  </a:lnTo>
                  <a:lnTo>
                    <a:pt x="65" y="38"/>
                  </a:lnTo>
                  <a:lnTo>
                    <a:pt x="60" y="34"/>
                  </a:lnTo>
                  <a:lnTo>
                    <a:pt x="55" y="30"/>
                  </a:lnTo>
                  <a:lnTo>
                    <a:pt x="50" y="26"/>
                  </a:lnTo>
                  <a:lnTo>
                    <a:pt x="45" y="22"/>
                  </a:lnTo>
                  <a:lnTo>
                    <a:pt x="39" y="18"/>
                  </a:lnTo>
                  <a:lnTo>
                    <a:pt x="33" y="15"/>
                  </a:lnTo>
                  <a:lnTo>
                    <a:pt x="27" y="11"/>
                  </a:lnTo>
                  <a:lnTo>
                    <a:pt x="20" y="8"/>
                  </a:lnTo>
                  <a:lnTo>
                    <a:pt x="14" y="5"/>
                  </a:lnTo>
                  <a:lnTo>
                    <a:pt x="7" y="2"/>
                  </a:lnTo>
                  <a:lnTo>
                    <a:pt x="0"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21" name="Freeform 294"/>
            <p:cNvSpPr>
              <a:spLocks/>
            </p:cNvSpPr>
            <p:nvPr/>
          </p:nvSpPr>
          <p:spPr bwMode="auto">
            <a:xfrm>
              <a:off x="7434263" y="2286000"/>
              <a:ext cx="441325" cy="444500"/>
            </a:xfrm>
            <a:custGeom>
              <a:avLst/>
              <a:gdLst>
                <a:gd name="T0" fmla="*/ 2147483647 w 278"/>
                <a:gd name="T1" fmla="*/ 2147483647 h 280"/>
                <a:gd name="T2" fmla="*/ 2147483647 w 278"/>
                <a:gd name="T3" fmla="*/ 2147483647 h 280"/>
                <a:gd name="T4" fmla="*/ 2147483647 w 278"/>
                <a:gd name="T5" fmla="*/ 2147483647 h 280"/>
                <a:gd name="T6" fmla="*/ 2147483647 w 278"/>
                <a:gd name="T7" fmla="*/ 2147483647 h 280"/>
                <a:gd name="T8" fmla="*/ 2147483647 w 278"/>
                <a:gd name="T9" fmla="*/ 2147483647 h 280"/>
                <a:gd name="T10" fmla="*/ 2147483647 w 278"/>
                <a:gd name="T11" fmla="*/ 2147483647 h 280"/>
                <a:gd name="T12" fmla="*/ 2147483647 w 278"/>
                <a:gd name="T13" fmla="*/ 2147483647 h 280"/>
                <a:gd name="T14" fmla="*/ 2147483647 w 278"/>
                <a:gd name="T15" fmla="*/ 2147483647 h 280"/>
                <a:gd name="T16" fmla="*/ 2147483647 w 278"/>
                <a:gd name="T17" fmla="*/ 2147483647 h 280"/>
                <a:gd name="T18" fmla="*/ 2147483647 w 278"/>
                <a:gd name="T19" fmla="*/ 2147483647 h 280"/>
                <a:gd name="T20" fmla="*/ 2147483647 w 278"/>
                <a:gd name="T21" fmla="*/ 2147483647 h 280"/>
                <a:gd name="T22" fmla="*/ 2147483647 w 278"/>
                <a:gd name="T23" fmla="*/ 2147483647 h 280"/>
                <a:gd name="T24" fmla="*/ 2147483647 w 278"/>
                <a:gd name="T25" fmla="*/ 2147483647 h 280"/>
                <a:gd name="T26" fmla="*/ 2147483647 w 278"/>
                <a:gd name="T27" fmla="*/ 2147483647 h 280"/>
                <a:gd name="T28" fmla="*/ 2147483647 w 278"/>
                <a:gd name="T29" fmla="*/ 2147483647 h 280"/>
                <a:gd name="T30" fmla="*/ 2147483647 w 278"/>
                <a:gd name="T31" fmla="*/ 2147483647 h 280"/>
                <a:gd name="T32" fmla="*/ 2147483647 w 278"/>
                <a:gd name="T33" fmla="*/ 2147483647 h 280"/>
                <a:gd name="T34" fmla="*/ 2147483647 w 278"/>
                <a:gd name="T35" fmla="*/ 2147483647 h 280"/>
                <a:gd name="T36" fmla="*/ 2147483647 w 278"/>
                <a:gd name="T37" fmla="*/ 2147483647 h 280"/>
                <a:gd name="T38" fmla="*/ 2147483647 w 278"/>
                <a:gd name="T39" fmla="*/ 2147483647 h 280"/>
                <a:gd name="T40" fmla="*/ 2147483647 w 278"/>
                <a:gd name="T41" fmla="*/ 2147483647 h 280"/>
                <a:gd name="T42" fmla="*/ 2147483647 w 278"/>
                <a:gd name="T43" fmla="*/ 2147483647 h 280"/>
                <a:gd name="T44" fmla="*/ 2147483647 w 278"/>
                <a:gd name="T45" fmla="*/ 2147483647 h 280"/>
                <a:gd name="T46" fmla="*/ 2147483647 w 278"/>
                <a:gd name="T47" fmla="*/ 2147483647 h 280"/>
                <a:gd name="T48" fmla="*/ 2147483647 w 278"/>
                <a:gd name="T49" fmla="*/ 2147483647 h 280"/>
                <a:gd name="T50" fmla="*/ 2147483647 w 278"/>
                <a:gd name="T51" fmla="*/ 2147483647 h 280"/>
                <a:gd name="T52" fmla="*/ 2147483647 w 278"/>
                <a:gd name="T53" fmla="*/ 2147483647 h 280"/>
                <a:gd name="T54" fmla="*/ 2147483647 w 278"/>
                <a:gd name="T55" fmla="*/ 2147483647 h 280"/>
                <a:gd name="T56" fmla="*/ 2147483647 w 278"/>
                <a:gd name="T57" fmla="*/ 2147483647 h 280"/>
                <a:gd name="T58" fmla="*/ 2147483647 w 278"/>
                <a:gd name="T59" fmla="*/ 2147483647 h 280"/>
                <a:gd name="T60" fmla="*/ 2147483647 w 278"/>
                <a:gd name="T61" fmla="*/ 2147483647 h 280"/>
                <a:gd name="T62" fmla="*/ 2147483647 w 278"/>
                <a:gd name="T63" fmla="*/ 2147483647 h 280"/>
                <a:gd name="T64" fmla="*/ 2147483647 w 278"/>
                <a:gd name="T65" fmla="*/ 2147483647 h 280"/>
                <a:gd name="T66" fmla="*/ 2147483647 w 278"/>
                <a:gd name="T67" fmla="*/ 2147483647 h 280"/>
                <a:gd name="T68" fmla="*/ 2147483647 w 278"/>
                <a:gd name="T69" fmla="*/ 2147483647 h 280"/>
                <a:gd name="T70" fmla="*/ 0 w 278"/>
                <a:gd name="T71" fmla="*/ 2147483647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280"/>
                <a:gd name="T110" fmla="*/ 278 w 278"/>
                <a:gd name="T111" fmla="*/ 280 h 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280">
                  <a:moveTo>
                    <a:pt x="277" y="0"/>
                  </a:moveTo>
                  <a:lnTo>
                    <a:pt x="273" y="2"/>
                  </a:lnTo>
                  <a:lnTo>
                    <a:pt x="270" y="4"/>
                  </a:lnTo>
                  <a:lnTo>
                    <a:pt x="266" y="6"/>
                  </a:lnTo>
                  <a:lnTo>
                    <a:pt x="263" y="8"/>
                  </a:lnTo>
                  <a:lnTo>
                    <a:pt x="260" y="11"/>
                  </a:lnTo>
                  <a:lnTo>
                    <a:pt x="257" y="14"/>
                  </a:lnTo>
                  <a:lnTo>
                    <a:pt x="254" y="17"/>
                  </a:lnTo>
                  <a:lnTo>
                    <a:pt x="251" y="20"/>
                  </a:lnTo>
                  <a:lnTo>
                    <a:pt x="248" y="23"/>
                  </a:lnTo>
                  <a:lnTo>
                    <a:pt x="245" y="27"/>
                  </a:lnTo>
                  <a:lnTo>
                    <a:pt x="242" y="30"/>
                  </a:lnTo>
                  <a:lnTo>
                    <a:pt x="239" y="34"/>
                  </a:lnTo>
                  <a:lnTo>
                    <a:pt x="237" y="38"/>
                  </a:lnTo>
                  <a:lnTo>
                    <a:pt x="234" y="42"/>
                  </a:lnTo>
                  <a:lnTo>
                    <a:pt x="231" y="46"/>
                  </a:lnTo>
                  <a:lnTo>
                    <a:pt x="229" y="51"/>
                  </a:lnTo>
                  <a:lnTo>
                    <a:pt x="226" y="55"/>
                  </a:lnTo>
                  <a:lnTo>
                    <a:pt x="224" y="60"/>
                  </a:lnTo>
                  <a:lnTo>
                    <a:pt x="221" y="64"/>
                  </a:lnTo>
                  <a:lnTo>
                    <a:pt x="218" y="69"/>
                  </a:lnTo>
                  <a:lnTo>
                    <a:pt x="216" y="74"/>
                  </a:lnTo>
                  <a:lnTo>
                    <a:pt x="213" y="79"/>
                  </a:lnTo>
                  <a:lnTo>
                    <a:pt x="211" y="84"/>
                  </a:lnTo>
                  <a:lnTo>
                    <a:pt x="208" y="89"/>
                  </a:lnTo>
                  <a:lnTo>
                    <a:pt x="206" y="94"/>
                  </a:lnTo>
                  <a:lnTo>
                    <a:pt x="203" y="99"/>
                  </a:lnTo>
                  <a:lnTo>
                    <a:pt x="201" y="104"/>
                  </a:lnTo>
                  <a:lnTo>
                    <a:pt x="198" y="109"/>
                  </a:lnTo>
                  <a:lnTo>
                    <a:pt x="196" y="115"/>
                  </a:lnTo>
                  <a:lnTo>
                    <a:pt x="193" y="120"/>
                  </a:lnTo>
                  <a:lnTo>
                    <a:pt x="190" y="125"/>
                  </a:lnTo>
                  <a:lnTo>
                    <a:pt x="188" y="131"/>
                  </a:lnTo>
                  <a:lnTo>
                    <a:pt x="185" y="136"/>
                  </a:lnTo>
                  <a:lnTo>
                    <a:pt x="182" y="142"/>
                  </a:lnTo>
                  <a:lnTo>
                    <a:pt x="179" y="147"/>
                  </a:lnTo>
                  <a:lnTo>
                    <a:pt x="176" y="152"/>
                  </a:lnTo>
                  <a:lnTo>
                    <a:pt x="173" y="158"/>
                  </a:lnTo>
                  <a:lnTo>
                    <a:pt x="170" y="163"/>
                  </a:lnTo>
                  <a:lnTo>
                    <a:pt x="167" y="168"/>
                  </a:lnTo>
                  <a:lnTo>
                    <a:pt x="164" y="173"/>
                  </a:lnTo>
                  <a:lnTo>
                    <a:pt x="161" y="178"/>
                  </a:lnTo>
                  <a:lnTo>
                    <a:pt x="157" y="184"/>
                  </a:lnTo>
                  <a:lnTo>
                    <a:pt x="154" y="189"/>
                  </a:lnTo>
                  <a:lnTo>
                    <a:pt x="150" y="194"/>
                  </a:lnTo>
                  <a:lnTo>
                    <a:pt x="146" y="199"/>
                  </a:lnTo>
                  <a:lnTo>
                    <a:pt x="143" y="203"/>
                  </a:lnTo>
                  <a:lnTo>
                    <a:pt x="139" y="208"/>
                  </a:lnTo>
                  <a:lnTo>
                    <a:pt x="135" y="213"/>
                  </a:lnTo>
                  <a:lnTo>
                    <a:pt x="131" y="217"/>
                  </a:lnTo>
                  <a:lnTo>
                    <a:pt x="126" y="222"/>
                  </a:lnTo>
                  <a:lnTo>
                    <a:pt x="122" y="226"/>
                  </a:lnTo>
                  <a:lnTo>
                    <a:pt x="117" y="230"/>
                  </a:lnTo>
                  <a:lnTo>
                    <a:pt x="113" y="235"/>
                  </a:lnTo>
                  <a:lnTo>
                    <a:pt x="108" y="239"/>
                  </a:lnTo>
                  <a:lnTo>
                    <a:pt x="103" y="242"/>
                  </a:lnTo>
                  <a:lnTo>
                    <a:pt x="98" y="246"/>
                  </a:lnTo>
                  <a:lnTo>
                    <a:pt x="93" y="250"/>
                  </a:lnTo>
                  <a:lnTo>
                    <a:pt x="87" y="253"/>
                  </a:lnTo>
                  <a:lnTo>
                    <a:pt x="82" y="256"/>
                  </a:lnTo>
                  <a:lnTo>
                    <a:pt x="76" y="259"/>
                  </a:lnTo>
                  <a:lnTo>
                    <a:pt x="70" y="262"/>
                  </a:lnTo>
                  <a:lnTo>
                    <a:pt x="64" y="265"/>
                  </a:lnTo>
                  <a:lnTo>
                    <a:pt x="57" y="267"/>
                  </a:lnTo>
                  <a:lnTo>
                    <a:pt x="51" y="269"/>
                  </a:lnTo>
                  <a:lnTo>
                    <a:pt x="44" y="271"/>
                  </a:lnTo>
                  <a:lnTo>
                    <a:pt x="37" y="273"/>
                  </a:lnTo>
                  <a:lnTo>
                    <a:pt x="30" y="275"/>
                  </a:lnTo>
                  <a:lnTo>
                    <a:pt x="23" y="276"/>
                  </a:lnTo>
                  <a:lnTo>
                    <a:pt x="15" y="277"/>
                  </a:lnTo>
                  <a:lnTo>
                    <a:pt x="8" y="278"/>
                  </a:lnTo>
                  <a:lnTo>
                    <a:pt x="0" y="279"/>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22" name="Freeform 295"/>
            <p:cNvSpPr>
              <a:spLocks/>
            </p:cNvSpPr>
            <p:nvPr/>
          </p:nvSpPr>
          <p:spPr bwMode="auto">
            <a:xfrm>
              <a:off x="7043738" y="1504950"/>
              <a:ext cx="666750" cy="1025525"/>
            </a:xfrm>
            <a:custGeom>
              <a:avLst/>
              <a:gdLst>
                <a:gd name="T0" fmla="*/ 2147483647 w 420"/>
                <a:gd name="T1" fmla="*/ 2147483647 h 646"/>
                <a:gd name="T2" fmla="*/ 2147483647 w 420"/>
                <a:gd name="T3" fmla="*/ 2147483647 h 646"/>
                <a:gd name="T4" fmla="*/ 2147483647 w 420"/>
                <a:gd name="T5" fmla="*/ 2147483647 h 646"/>
                <a:gd name="T6" fmla="*/ 2147483647 w 420"/>
                <a:gd name="T7" fmla="*/ 2147483647 h 646"/>
                <a:gd name="T8" fmla="*/ 2147483647 w 420"/>
                <a:gd name="T9" fmla="*/ 2147483647 h 646"/>
                <a:gd name="T10" fmla="*/ 2147483647 w 420"/>
                <a:gd name="T11" fmla="*/ 2147483647 h 646"/>
                <a:gd name="T12" fmla="*/ 2147483647 w 420"/>
                <a:gd name="T13" fmla="*/ 2147483647 h 646"/>
                <a:gd name="T14" fmla="*/ 2147483647 w 420"/>
                <a:gd name="T15" fmla="*/ 2147483647 h 646"/>
                <a:gd name="T16" fmla="*/ 2147483647 w 420"/>
                <a:gd name="T17" fmla="*/ 2147483647 h 646"/>
                <a:gd name="T18" fmla="*/ 2147483647 w 420"/>
                <a:gd name="T19" fmla="*/ 2147483647 h 646"/>
                <a:gd name="T20" fmla="*/ 2147483647 w 420"/>
                <a:gd name="T21" fmla="*/ 2147483647 h 646"/>
                <a:gd name="T22" fmla="*/ 2147483647 w 420"/>
                <a:gd name="T23" fmla="*/ 2147483647 h 646"/>
                <a:gd name="T24" fmla="*/ 2147483647 w 420"/>
                <a:gd name="T25" fmla="*/ 2147483647 h 646"/>
                <a:gd name="T26" fmla="*/ 2147483647 w 420"/>
                <a:gd name="T27" fmla="*/ 2147483647 h 646"/>
                <a:gd name="T28" fmla="*/ 2147483647 w 420"/>
                <a:gd name="T29" fmla="*/ 2147483647 h 646"/>
                <a:gd name="T30" fmla="*/ 2147483647 w 420"/>
                <a:gd name="T31" fmla="*/ 2147483647 h 646"/>
                <a:gd name="T32" fmla="*/ 2147483647 w 420"/>
                <a:gd name="T33" fmla="*/ 2147483647 h 646"/>
                <a:gd name="T34" fmla="*/ 2147483647 w 420"/>
                <a:gd name="T35" fmla="*/ 2147483647 h 646"/>
                <a:gd name="T36" fmla="*/ 2147483647 w 420"/>
                <a:gd name="T37" fmla="*/ 2147483647 h 646"/>
                <a:gd name="T38" fmla="*/ 2147483647 w 420"/>
                <a:gd name="T39" fmla="*/ 2147483647 h 646"/>
                <a:gd name="T40" fmla="*/ 2147483647 w 420"/>
                <a:gd name="T41" fmla="*/ 2147483647 h 646"/>
                <a:gd name="T42" fmla="*/ 2147483647 w 420"/>
                <a:gd name="T43" fmla="*/ 2147483647 h 646"/>
                <a:gd name="T44" fmla="*/ 2147483647 w 420"/>
                <a:gd name="T45" fmla="*/ 2147483647 h 646"/>
                <a:gd name="T46" fmla="*/ 2147483647 w 420"/>
                <a:gd name="T47" fmla="*/ 2147483647 h 646"/>
                <a:gd name="T48" fmla="*/ 2147483647 w 420"/>
                <a:gd name="T49" fmla="*/ 2147483647 h 646"/>
                <a:gd name="T50" fmla="*/ 2147483647 w 420"/>
                <a:gd name="T51" fmla="*/ 2147483647 h 646"/>
                <a:gd name="T52" fmla="*/ 2147483647 w 420"/>
                <a:gd name="T53" fmla="*/ 2147483647 h 646"/>
                <a:gd name="T54" fmla="*/ 2147483647 w 420"/>
                <a:gd name="T55" fmla="*/ 2147483647 h 646"/>
                <a:gd name="T56" fmla="*/ 2147483647 w 420"/>
                <a:gd name="T57" fmla="*/ 2147483647 h 646"/>
                <a:gd name="T58" fmla="*/ 2147483647 w 420"/>
                <a:gd name="T59" fmla="*/ 2147483647 h 646"/>
                <a:gd name="T60" fmla="*/ 2147483647 w 420"/>
                <a:gd name="T61" fmla="*/ 2147483647 h 646"/>
                <a:gd name="T62" fmla="*/ 2147483647 w 420"/>
                <a:gd name="T63" fmla="*/ 2147483647 h 646"/>
                <a:gd name="T64" fmla="*/ 2147483647 w 420"/>
                <a:gd name="T65" fmla="*/ 2147483647 h 646"/>
                <a:gd name="T66" fmla="*/ 2147483647 w 420"/>
                <a:gd name="T67" fmla="*/ 2147483647 h 646"/>
                <a:gd name="T68" fmla="*/ 2147483647 w 420"/>
                <a:gd name="T69" fmla="*/ 2147483647 h 646"/>
                <a:gd name="T70" fmla="*/ 2147483647 w 420"/>
                <a:gd name="T71" fmla="*/ 2147483647 h 646"/>
                <a:gd name="T72" fmla="*/ 2147483647 w 420"/>
                <a:gd name="T73" fmla="*/ 2147483647 h 646"/>
                <a:gd name="T74" fmla="*/ 2147483647 w 420"/>
                <a:gd name="T75" fmla="*/ 2147483647 h 646"/>
                <a:gd name="T76" fmla="*/ 2147483647 w 420"/>
                <a:gd name="T77" fmla="*/ 2147483647 h 646"/>
                <a:gd name="T78" fmla="*/ 2147483647 w 420"/>
                <a:gd name="T79" fmla="*/ 2147483647 h 646"/>
                <a:gd name="T80" fmla="*/ 2147483647 w 420"/>
                <a:gd name="T81" fmla="*/ 2147483647 h 646"/>
                <a:gd name="T82" fmla="*/ 2147483647 w 420"/>
                <a:gd name="T83" fmla="*/ 2147483647 h 646"/>
                <a:gd name="T84" fmla="*/ 2147483647 w 420"/>
                <a:gd name="T85" fmla="*/ 2147483647 h 646"/>
                <a:gd name="T86" fmla="*/ 2147483647 w 420"/>
                <a:gd name="T87" fmla="*/ 2147483647 h 646"/>
                <a:gd name="T88" fmla="*/ 2147483647 w 420"/>
                <a:gd name="T89" fmla="*/ 2147483647 h 646"/>
                <a:gd name="T90" fmla="*/ 2147483647 w 420"/>
                <a:gd name="T91" fmla="*/ 2147483647 h 646"/>
                <a:gd name="T92" fmla="*/ 2147483647 w 420"/>
                <a:gd name="T93" fmla="*/ 2147483647 h 646"/>
                <a:gd name="T94" fmla="*/ 2147483647 w 420"/>
                <a:gd name="T95" fmla="*/ 2147483647 h 646"/>
                <a:gd name="T96" fmla="*/ 2147483647 w 420"/>
                <a:gd name="T97" fmla="*/ 2147483647 h 646"/>
                <a:gd name="T98" fmla="*/ 2147483647 w 420"/>
                <a:gd name="T99" fmla="*/ 2147483647 h 646"/>
                <a:gd name="T100" fmla="*/ 2147483647 w 420"/>
                <a:gd name="T101" fmla="*/ 2147483647 h 646"/>
                <a:gd name="T102" fmla="*/ 2147483647 w 420"/>
                <a:gd name="T103" fmla="*/ 2147483647 h 646"/>
                <a:gd name="T104" fmla="*/ 2147483647 w 420"/>
                <a:gd name="T105" fmla="*/ 2147483647 h 646"/>
                <a:gd name="T106" fmla="*/ 2147483647 w 420"/>
                <a:gd name="T107" fmla="*/ 2147483647 h 646"/>
                <a:gd name="T108" fmla="*/ 2147483647 w 420"/>
                <a:gd name="T109" fmla="*/ 2147483647 h 646"/>
                <a:gd name="T110" fmla="*/ 2147483647 w 420"/>
                <a:gd name="T111" fmla="*/ 2147483647 h 646"/>
                <a:gd name="T112" fmla="*/ 2147483647 w 420"/>
                <a:gd name="T113" fmla="*/ 2147483647 h 646"/>
                <a:gd name="T114" fmla="*/ 2147483647 w 420"/>
                <a:gd name="T115" fmla="*/ 2147483647 h 646"/>
                <a:gd name="T116" fmla="*/ 2147483647 w 420"/>
                <a:gd name="T117" fmla="*/ 2147483647 h 646"/>
                <a:gd name="T118" fmla="*/ 2147483647 w 420"/>
                <a:gd name="T119" fmla="*/ 2147483647 h 646"/>
                <a:gd name="T120" fmla="*/ 2147483647 w 420"/>
                <a:gd name="T121" fmla="*/ 2147483647 h 646"/>
                <a:gd name="T122" fmla="*/ 2147483647 w 420"/>
                <a:gd name="T123" fmla="*/ 2147483647 h 646"/>
                <a:gd name="T124" fmla="*/ 0 w 420"/>
                <a:gd name="T125" fmla="*/ 0 h 6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0"/>
                <a:gd name="T190" fmla="*/ 0 h 646"/>
                <a:gd name="T191" fmla="*/ 420 w 420"/>
                <a:gd name="T192" fmla="*/ 646 h 6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0" h="646">
                  <a:moveTo>
                    <a:pt x="419" y="645"/>
                  </a:moveTo>
                  <a:lnTo>
                    <a:pt x="409" y="640"/>
                  </a:lnTo>
                  <a:lnTo>
                    <a:pt x="400" y="636"/>
                  </a:lnTo>
                  <a:lnTo>
                    <a:pt x="391" y="631"/>
                  </a:lnTo>
                  <a:lnTo>
                    <a:pt x="383" y="626"/>
                  </a:lnTo>
                  <a:lnTo>
                    <a:pt x="374" y="622"/>
                  </a:lnTo>
                  <a:lnTo>
                    <a:pt x="365" y="617"/>
                  </a:lnTo>
                  <a:lnTo>
                    <a:pt x="357" y="612"/>
                  </a:lnTo>
                  <a:lnTo>
                    <a:pt x="349" y="608"/>
                  </a:lnTo>
                  <a:lnTo>
                    <a:pt x="341" y="603"/>
                  </a:lnTo>
                  <a:lnTo>
                    <a:pt x="333" y="598"/>
                  </a:lnTo>
                  <a:lnTo>
                    <a:pt x="325" y="594"/>
                  </a:lnTo>
                  <a:lnTo>
                    <a:pt x="318" y="589"/>
                  </a:lnTo>
                  <a:lnTo>
                    <a:pt x="310" y="584"/>
                  </a:lnTo>
                  <a:lnTo>
                    <a:pt x="303" y="579"/>
                  </a:lnTo>
                  <a:lnTo>
                    <a:pt x="296" y="575"/>
                  </a:lnTo>
                  <a:lnTo>
                    <a:pt x="289" y="570"/>
                  </a:lnTo>
                  <a:lnTo>
                    <a:pt x="282" y="565"/>
                  </a:lnTo>
                  <a:lnTo>
                    <a:pt x="275" y="561"/>
                  </a:lnTo>
                  <a:lnTo>
                    <a:pt x="268" y="556"/>
                  </a:lnTo>
                  <a:lnTo>
                    <a:pt x="262" y="551"/>
                  </a:lnTo>
                  <a:lnTo>
                    <a:pt x="255" y="546"/>
                  </a:lnTo>
                  <a:lnTo>
                    <a:pt x="249" y="542"/>
                  </a:lnTo>
                  <a:lnTo>
                    <a:pt x="243" y="537"/>
                  </a:lnTo>
                  <a:lnTo>
                    <a:pt x="237" y="532"/>
                  </a:lnTo>
                  <a:lnTo>
                    <a:pt x="231" y="527"/>
                  </a:lnTo>
                  <a:lnTo>
                    <a:pt x="225" y="522"/>
                  </a:lnTo>
                  <a:lnTo>
                    <a:pt x="220" y="518"/>
                  </a:lnTo>
                  <a:lnTo>
                    <a:pt x="214" y="513"/>
                  </a:lnTo>
                  <a:lnTo>
                    <a:pt x="209" y="508"/>
                  </a:lnTo>
                  <a:lnTo>
                    <a:pt x="203" y="503"/>
                  </a:lnTo>
                  <a:lnTo>
                    <a:pt x="198" y="498"/>
                  </a:lnTo>
                  <a:lnTo>
                    <a:pt x="193" y="494"/>
                  </a:lnTo>
                  <a:lnTo>
                    <a:pt x="188" y="489"/>
                  </a:lnTo>
                  <a:lnTo>
                    <a:pt x="183" y="484"/>
                  </a:lnTo>
                  <a:lnTo>
                    <a:pt x="179" y="479"/>
                  </a:lnTo>
                  <a:lnTo>
                    <a:pt x="174" y="474"/>
                  </a:lnTo>
                  <a:lnTo>
                    <a:pt x="169" y="469"/>
                  </a:lnTo>
                  <a:lnTo>
                    <a:pt x="165" y="464"/>
                  </a:lnTo>
                  <a:lnTo>
                    <a:pt x="161" y="460"/>
                  </a:lnTo>
                  <a:lnTo>
                    <a:pt x="156" y="455"/>
                  </a:lnTo>
                  <a:lnTo>
                    <a:pt x="152" y="450"/>
                  </a:lnTo>
                  <a:lnTo>
                    <a:pt x="148" y="445"/>
                  </a:lnTo>
                  <a:lnTo>
                    <a:pt x="144" y="440"/>
                  </a:lnTo>
                  <a:lnTo>
                    <a:pt x="140" y="435"/>
                  </a:lnTo>
                  <a:lnTo>
                    <a:pt x="137" y="430"/>
                  </a:lnTo>
                  <a:lnTo>
                    <a:pt x="133" y="425"/>
                  </a:lnTo>
                  <a:lnTo>
                    <a:pt x="129" y="420"/>
                  </a:lnTo>
                  <a:lnTo>
                    <a:pt x="126" y="415"/>
                  </a:lnTo>
                  <a:lnTo>
                    <a:pt x="123" y="410"/>
                  </a:lnTo>
                  <a:lnTo>
                    <a:pt x="119" y="405"/>
                  </a:lnTo>
                  <a:lnTo>
                    <a:pt x="116" y="400"/>
                  </a:lnTo>
                  <a:lnTo>
                    <a:pt x="113" y="395"/>
                  </a:lnTo>
                  <a:lnTo>
                    <a:pt x="110" y="390"/>
                  </a:lnTo>
                  <a:lnTo>
                    <a:pt x="107" y="385"/>
                  </a:lnTo>
                  <a:lnTo>
                    <a:pt x="104" y="380"/>
                  </a:lnTo>
                  <a:lnTo>
                    <a:pt x="101" y="375"/>
                  </a:lnTo>
                  <a:lnTo>
                    <a:pt x="98" y="370"/>
                  </a:lnTo>
                  <a:lnTo>
                    <a:pt x="95" y="365"/>
                  </a:lnTo>
                  <a:lnTo>
                    <a:pt x="93" y="360"/>
                  </a:lnTo>
                  <a:lnTo>
                    <a:pt x="90" y="355"/>
                  </a:lnTo>
                  <a:lnTo>
                    <a:pt x="88" y="350"/>
                  </a:lnTo>
                  <a:lnTo>
                    <a:pt x="85" y="345"/>
                  </a:lnTo>
                  <a:lnTo>
                    <a:pt x="83" y="340"/>
                  </a:lnTo>
                  <a:lnTo>
                    <a:pt x="81" y="334"/>
                  </a:lnTo>
                  <a:lnTo>
                    <a:pt x="78" y="329"/>
                  </a:lnTo>
                  <a:lnTo>
                    <a:pt x="76" y="324"/>
                  </a:lnTo>
                  <a:lnTo>
                    <a:pt x="74" y="319"/>
                  </a:lnTo>
                  <a:lnTo>
                    <a:pt x="72" y="314"/>
                  </a:lnTo>
                  <a:lnTo>
                    <a:pt x="70" y="309"/>
                  </a:lnTo>
                  <a:lnTo>
                    <a:pt x="68" y="304"/>
                  </a:lnTo>
                  <a:lnTo>
                    <a:pt x="66" y="298"/>
                  </a:lnTo>
                  <a:lnTo>
                    <a:pt x="64" y="293"/>
                  </a:lnTo>
                  <a:lnTo>
                    <a:pt x="63" y="288"/>
                  </a:lnTo>
                  <a:lnTo>
                    <a:pt x="61" y="283"/>
                  </a:lnTo>
                  <a:lnTo>
                    <a:pt x="59" y="277"/>
                  </a:lnTo>
                  <a:lnTo>
                    <a:pt x="57" y="272"/>
                  </a:lnTo>
                  <a:lnTo>
                    <a:pt x="56" y="267"/>
                  </a:lnTo>
                  <a:lnTo>
                    <a:pt x="54" y="262"/>
                  </a:lnTo>
                  <a:lnTo>
                    <a:pt x="53" y="256"/>
                  </a:lnTo>
                  <a:lnTo>
                    <a:pt x="51" y="251"/>
                  </a:lnTo>
                  <a:lnTo>
                    <a:pt x="50" y="246"/>
                  </a:lnTo>
                  <a:lnTo>
                    <a:pt x="48" y="240"/>
                  </a:lnTo>
                  <a:lnTo>
                    <a:pt x="47" y="235"/>
                  </a:lnTo>
                  <a:lnTo>
                    <a:pt x="46" y="230"/>
                  </a:lnTo>
                  <a:lnTo>
                    <a:pt x="44" y="224"/>
                  </a:lnTo>
                  <a:lnTo>
                    <a:pt x="43" y="219"/>
                  </a:lnTo>
                  <a:lnTo>
                    <a:pt x="42" y="214"/>
                  </a:lnTo>
                  <a:lnTo>
                    <a:pt x="40" y="208"/>
                  </a:lnTo>
                  <a:lnTo>
                    <a:pt x="39" y="203"/>
                  </a:lnTo>
                  <a:lnTo>
                    <a:pt x="38" y="198"/>
                  </a:lnTo>
                  <a:lnTo>
                    <a:pt x="37" y="192"/>
                  </a:lnTo>
                  <a:lnTo>
                    <a:pt x="36" y="187"/>
                  </a:lnTo>
                  <a:lnTo>
                    <a:pt x="35" y="181"/>
                  </a:lnTo>
                  <a:lnTo>
                    <a:pt x="33" y="176"/>
                  </a:lnTo>
                  <a:lnTo>
                    <a:pt x="32" y="170"/>
                  </a:lnTo>
                  <a:lnTo>
                    <a:pt x="31" y="165"/>
                  </a:lnTo>
                  <a:lnTo>
                    <a:pt x="30" y="159"/>
                  </a:lnTo>
                  <a:lnTo>
                    <a:pt x="29" y="154"/>
                  </a:lnTo>
                  <a:lnTo>
                    <a:pt x="28" y="148"/>
                  </a:lnTo>
                  <a:lnTo>
                    <a:pt x="27" y="143"/>
                  </a:lnTo>
                  <a:lnTo>
                    <a:pt x="26" y="137"/>
                  </a:lnTo>
                  <a:lnTo>
                    <a:pt x="25" y="132"/>
                  </a:lnTo>
                  <a:lnTo>
                    <a:pt x="24" y="126"/>
                  </a:lnTo>
                  <a:lnTo>
                    <a:pt x="23" y="120"/>
                  </a:lnTo>
                  <a:lnTo>
                    <a:pt x="22" y="115"/>
                  </a:lnTo>
                  <a:lnTo>
                    <a:pt x="21" y="109"/>
                  </a:lnTo>
                  <a:lnTo>
                    <a:pt x="20" y="104"/>
                  </a:lnTo>
                  <a:lnTo>
                    <a:pt x="19" y="98"/>
                  </a:lnTo>
                  <a:lnTo>
                    <a:pt x="18" y="92"/>
                  </a:lnTo>
                  <a:lnTo>
                    <a:pt x="17" y="87"/>
                  </a:lnTo>
                  <a:lnTo>
                    <a:pt x="16" y="81"/>
                  </a:lnTo>
                  <a:lnTo>
                    <a:pt x="15" y="75"/>
                  </a:lnTo>
                  <a:lnTo>
                    <a:pt x="14" y="69"/>
                  </a:lnTo>
                  <a:lnTo>
                    <a:pt x="13" y="64"/>
                  </a:lnTo>
                  <a:lnTo>
                    <a:pt x="12" y="58"/>
                  </a:lnTo>
                  <a:lnTo>
                    <a:pt x="10" y="52"/>
                  </a:lnTo>
                  <a:lnTo>
                    <a:pt x="9" y="46"/>
                  </a:lnTo>
                  <a:lnTo>
                    <a:pt x="8" y="41"/>
                  </a:lnTo>
                  <a:lnTo>
                    <a:pt x="7" y="35"/>
                  </a:lnTo>
                  <a:lnTo>
                    <a:pt x="6" y="29"/>
                  </a:lnTo>
                  <a:lnTo>
                    <a:pt x="5" y="23"/>
                  </a:lnTo>
                  <a:lnTo>
                    <a:pt x="3" y="17"/>
                  </a:lnTo>
                  <a:lnTo>
                    <a:pt x="2" y="11"/>
                  </a:lnTo>
                  <a:lnTo>
                    <a:pt x="1" y="6"/>
                  </a:lnTo>
                  <a:lnTo>
                    <a:pt x="0"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23" name="Freeform 296"/>
            <p:cNvSpPr>
              <a:spLocks/>
            </p:cNvSpPr>
            <p:nvPr/>
          </p:nvSpPr>
          <p:spPr bwMode="auto">
            <a:xfrm>
              <a:off x="6837363" y="1304925"/>
              <a:ext cx="207962" cy="201613"/>
            </a:xfrm>
            <a:custGeom>
              <a:avLst/>
              <a:gdLst>
                <a:gd name="T0" fmla="*/ 2147483647 w 131"/>
                <a:gd name="T1" fmla="*/ 2147483647 h 127"/>
                <a:gd name="T2" fmla="*/ 2147483647 w 131"/>
                <a:gd name="T3" fmla="*/ 2147483647 h 127"/>
                <a:gd name="T4" fmla="*/ 2147483647 w 131"/>
                <a:gd name="T5" fmla="*/ 2147483647 h 127"/>
                <a:gd name="T6" fmla="*/ 2147483647 w 131"/>
                <a:gd name="T7" fmla="*/ 2147483647 h 127"/>
                <a:gd name="T8" fmla="*/ 2147483647 w 131"/>
                <a:gd name="T9" fmla="*/ 2147483647 h 127"/>
                <a:gd name="T10" fmla="*/ 2147483647 w 131"/>
                <a:gd name="T11" fmla="*/ 2147483647 h 127"/>
                <a:gd name="T12" fmla="*/ 2147483647 w 131"/>
                <a:gd name="T13" fmla="*/ 2147483647 h 127"/>
                <a:gd name="T14" fmla="*/ 2147483647 w 131"/>
                <a:gd name="T15" fmla="*/ 2147483647 h 127"/>
                <a:gd name="T16" fmla="*/ 2147483647 w 131"/>
                <a:gd name="T17" fmla="*/ 2147483647 h 127"/>
                <a:gd name="T18" fmla="*/ 2147483647 w 131"/>
                <a:gd name="T19" fmla="*/ 2147483647 h 127"/>
                <a:gd name="T20" fmla="*/ 2147483647 w 131"/>
                <a:gd name="T21" fmla="*/ 2147483647 h 127"/>
                <a:gd name="T22" fmla="*/ 2147483647 w 131"/>
                <a:gd name="T23" fmla="*/ 2147483647 h 127"/>
                <a:gd name="T24" fmla="*/ 2147483647 w 131"/>
                <a:gd name="T25" fmla="*/ 2147483647 h 127"/>
                <a:gd name="T26" fmla="*/ 2147483647 w 131"/>
                <a:gd name="T27" fmla="*/ 2147483647 h 127"/>
                <a:gd name="T28" fmla="*/ 2147483647 w 131"/>
                <a:gd name="T29" fmla="*/ 2147483647 h 127"/>
                <a:gd name="T30" fmla="*/ 2147483647 w 131"/>
                <a:gd name="T31" fmla="*/ 2147483647 h 127"/>
                <a:gd name="T32" fmla="*/ 2147483647 w 131"/>
                <a:gd name="T33" fmla="*/ 2147483647 h 127"/>
                <a:gd name="T34" fmla="*/ 2147483647 w 131"/>
                <a:gd name="T35" fmla="*/ 2147483647 h 127"/>
                <a:gd name="T36" fmla="*/ 2147483647 w 131"/>
                <a:gd name="T37" fmla="*/ 2147483647 h 127"/>
                <a:gd name="T38" fmla="*/ 2147483647 w 131"/>
                <a:gd name="T39" fmla="*/ 2147483647 h 127"/>
                <a:gd name="T40" fmla="*/ 2147483647 w 131"/>
                <a:gd name="T41" fmla="*/ 2147483647 h 127"/>
                <a:gd name="T42" fmla="*/ 2147483647 w 131"/>
                <a:gd name="T43" fmla="*/ 2147483647 h 127"/>
                <a:gd name="T44" fmla="*/ 2147483647 w 131"/>
                <a:gd name="T45" fmla="*/ 2147483647 h 127"/>
                <a:gd name="T46" fmla="*/ 2147483647 w 131"/>
                <a:gd name="T47" fmla="*/ 2147483647 h 127"/>
                <a:gd name="T48" fmla="*/ 2147483647 w 131"/>
                <a:gd name="T49" fmla="*/ 2147483647 h 127"/>
                <a:gd name="T50" fmla="*/ 2147483647 w 131"/>
                <a:gd name="T51" fmla="*/ 2147483647 h 127"/>
                <a:gd name="T52" fmla="*/ 2147483647 w 131"/>
                <a:gd name="T53" fmla="*/ 2147483647 h 127"/>
                <a:gd name="T54" fmla="*/ 2147483647 w 131"/>
                <a:gd name="T55" fmla="*/ 2147483647 h 127"/>
                <a:gd name="T56" fmla="*/ 2147483647 w 131"/>
                <a:gd name="T57" fmla="*/ 2147483647 h 127"/>
                <a:gd name="T58" fmla="*/ 2147483647 w 131"/>
                <a:gd name="T59" fmla="*/ 2147483647 h 127"/>
                <a:gd name="T60" fmla="*/ 2147483647 w 131"/>
                <a:gd name="T61" fmla="*/ 2147483647 h 127"/>
                <a:gd name="T62" fmla="*/ 2147483647 w 131"/>
                <a:gd name="T63" fmla="*/ 2147483647 h 127"/>
                <a:gd name="T64" fmla="*/ 2147483647 w 131"/>
                <a:gd name="T65" fmla="*/ 0 h 127"/>
                <a:gd name="T66" fmla="*/ 2147483647 w 131"/>
                <a:gd name="T67" fmla="*/ 0 h 127"/>
                <a:gd name="T68" fmla="*/ 2147483647 w 131"/>
                <a:gd name="T69" fmla="*/ 0 h 127"/>
                <a:gd name="T70" fmla="*/ 0 w 131"/>
                <a:gd name="T71" fmla="*/ 0 h 1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1"/>
                <a:gd name="T109" fmla="*/ 0 h 127"/>
                <a:gd name="T110" fmla="*/ 131 w 131"/>
                <a:gd name="T111" fmla="*/ 127 h 1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1" h="127">
                  <a:moveTo>
                    <a:pt x="130" y="126"/>
                  </a:moveTo>
                  <a:lnTo>
                    <a:pt x="129" y="122"/>
                  </a:lnTo>
                  <a:lnTo>
                    <a:pt x="128" y="117"/>
                  </a:lnTo>
                  <a:lnTo>
                    <a:pt x="127" y="113"/>
                  </a:lnTo>
                  <a:lnTo>
                    <a:pt x="126" y="108"/>
                  </a:lnTo>
                  <a:lnTo>
                    <a:pt x="125" y="104"/>
                  </a:lnTo>
                  <a:lnTo>
                    <a:pt x="124" y="99"/>
                  </a:lnTo>
                  <a:lnTo>
                    <a:pt x="123" y="94"/>
                  </a:lnTo>
                  <a:lnTo>
                    <a:pt x="122" y="89"/>
                  </a:lnTo>
                  <a:lnTo>
                    <a:pt x="121" y="84"/>
                  </a:lnTo>
                  <a:lnTo>
                    <a:pt x="120" y="79"/>
                  </a:lnTo>
                  <a:lnTo>
                    <a:pt x="119" y="74"/>
                  </a:lnTo>
                  <a:lnTo>
                    <a:pt x="117" y="69"/>
                  </a:lnTo>
                  <a:lnTo>
                    <a:pt x="116" y="64"/>
                  </a:lnTo>
                  <a:lnTo>
                    <a:pt x="114" y="59"/>
                  </a:lnTo>
                  <a:lnTo>
                    <a:pt x="112" y="55"/>
                  </a:lnTo>
                  <a:lnTo>
                    <a:pt x="110" y="50"/>
                  </a:lnTo>
                  <a:lnTo>
                    <a:pt x="108" y="45"/>
                  </a:lnTo>
                  <a:lnTo>
                    <a:pt x="105" y="41"/>
                  </a:lnTo>
                  <a:lnTo>
                    <a:pt x="102" y="36"/>
                  </a:lnTo>
                  <a:lnTo>
                    <a:pt x="99" y="32"/>
                  </a:lnTo>
                  <a:lnTo>
                    <a:pt x="95" y="28"/>
                  </a:lnTo>
                  <a:lnTo>
                    <a:pt x="91" y="24"/>
                  </a:lnTo>
                  <a:lnTo>
                    <a:pt x="87" y="20"/>
                  </a:lnTo>
                  <a:lnTo>
                    <a:pt x="83" y="17"/>
                  </a:lnTo>
                  <a:lnTo>
                    <a:pt x="78" y="14"/>
                  </a:lnTo>
                  <a:lnTo>
                    <a:pt x="72" y="11"/>
                  </a:lnTo>
                  <a:lnTo>
                    <a:pt x="66" y="8"/>
                  </a:lnTo>
                  <a:lnTo>
                    <a:pt x="60" y="6"/>
                  </a:lnTo>
                  <a:lnTo>
                    <a:pt x="53" y="4"/>
                  </a:lnTo>
                  <a:lnTo>
                    <a:pt x="46" y="2"/>
                  </a:lnTo>
                  <a:lnTo>
                    <a:pt x="38" y="1"/>
                  </a:lnTo>
                  <a:lnTo>
                    <a:pt x="29" y="0"/>
                  </a:lnTo>
                  <a:lnTo>
                    <a:pt x="20" y="0"/>
                  </a:lnTo>
                  <a:lnTo>
                    <a:pt x="10" y="0"/>
                  </a:lnTo>
                  <a:lnTo>
                    <a:pt x="0"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24" name="Freeform 297"/>
            <p:cNvSpPr>
              <a:spLocks/>
            </p:cNvSpPr>
            <p:nvPr/>
          </p:nvSpPr>
          <p:spPr bwMode="auto">
            <a:xfrm>
              <a:off x="7315200" y="2771775"/>
              <a:ext cx="87313" cy="355600"/>
            </a:xfrm>
            <a:custGeom>
              <a:avLst/>
              <a:gdLst>
                <a:gd name="T0" fmla="*/ 2147483647 w 67"/>
                <a:gd name="T1" fmla="*/ 2147483647 h 268"/>
                <a:gd name="T2" fmla="*/ 2147483647 w 67"/>
                <a:gd name="T3" fmla="*/ 2147483647 h 268"/>
                <a:gd name="T4" fmla="*/ 2147483647 w 67"/>
                <a:gd name="T5" fmla="*/ 2147483647 h 268"/>
                <a:gd name="T6" fmla="*/ 2147483647 w 67"/>
                <a:gd name="T7" fmla="*/ 2147483647 h 268"/>
                <a:gd name="T8" fmla="*/ 2147483647 w 67"/>
                <a:gd name="T9" fmla="*/ 2147483647 h 268"/>
                <a:gd name="T10" fmla="*/ 2147483647 w 67"/>
                <a:gd name="T11" fmla="*/ 2147483647 h 268"/>
                <a:gd name="T12" fmla="*/ 2147483647 w 67"/>
                <a:gd name="T13" fmla="*/ 2147483647 h 268"/>
                <a:gd name="T14" fmla="*/ 2147483647 w 67"/>
                <a:gd name="T15" fmla="*/ 2147483647 h 268"/>
                <a:gd name="T16" fmla="*/ 2147483647 w 67"/>
                <a:gd name="T17" fmla="*/ 2147483647 h 268"/>
                <a:gd name="T18" fmla="*/ 2147483647 w 67"/>
                <a:gd name="T19" fmla="*/ 2147483647 h 268"/>
                <a:gd name="T20" fmla="*/ 2147483647 w 67"/>
                <a:gd name="T21" fmla="*/ 2147483647 h 268"/>
                <a:gd name="T22" fmla="*/ 2147483647 w 67"/>
                <a:gd name="T23" fmla="*/ 2147483647 h 268"/>
                <a:gd name="T24" fmla="*/ 2147483647 w 67"/>
                <a:gd name="T25" fmla="*/ 2147483647 h 268"/>
                <a:gd name="T26" fmla="*/ 2147483647 w 67"/>
                <a:gd name="T27" fmla="*/ 2147483647 h 268"/>
                <a:gd name="T28" fmla="*/ 2147483647 w 67"/>
                <a:gd name="T29" fmla="*/ 2147483647 h 268"/>
                <a:gd name="T30" fmla="*/ 2147483647 w 67"/>
                <a:gd name="T31" fmla="*/ 2147483647 h 268"/>
                <a:gd name="T32" fmla="*/ 2147483647 w 67"/>
                <a:gd name="T33" fmla="*/ 2147483647 h 268"/>
                <a:gd name="T34" fmla="*/ 2147483647 w 67"/>
                <a:gd name="T35" fmla="*/ 2147483647 h 268"/>
                <a:gd name="T36" fmla="*/ 2147483647 w 67"/>
                <a:gd name="T37" fmla="*/ 2147483647 h 268"/>
                <a:gd name="T38" fmla="*/ 2147483647 w 67"/>
                <a:gd name="T39" fmla="*/ 2147483647 h 268"/>
                <a:gd name="T40" fmla="*/ 2147483647 w 67"/>
                <a:gd name="T41" fmla="*/ 2147483647 h 268"/>
                <a:gd name="T42" fmla="*/ 2147483647 w 67"/>
                <a:gd name="T43" fmla="*/ 2147483647 h 268"/>
                <a:gd name="T44" fmla="*/ 2147483647 w 67"/>
                <a:gd name="T45" fmla="*/ 2147483647 h 268"/>
                <a:gd name="T46" fmla="*/ 2147483647 w 67"/>
                <a:gd name="T47" fmla="*/ 2147483647 h 268"/>
                <a:gd name="T48" fmla="*/ 2147483647 w 67"/>
                <a:gd name="T49" fmla="*/ 2147483647 h 268"/>
                <a:gd name="T50" fmla="*/ 2147483647 w 67"/>
                <a:gd name="T51" fmla="*/ 2147483647 h 268"/>
                <a:gd name="T52" fmla="*/ 2147483647 w 67"/>
                <a:gd name="T53" fmla="*/ 2147483647 h 268"/>
                <a:gd name="T54" fmla="*/ 2147483647 w 67"/>
                <a:gd name="T55" fmla="*/ 2147483647 h 268"/>
                <a:gd name="T56" fmla="*/ 2147483647 w 67"/>
                <a:gd name="T57" fmla="*/ 2147483647 h 268"/>
                <a:gd name="T58" fmla="*/ 2147483647 w 67"/>
                <a:gd name="T59" fmla="*/ 2147483647 h 268"/>
                <a:gd name="T60" fmla="*/ 2147483647 w 67"/>
                <a:gd name="T61" fmla="*/ 2147483647 h 268"/>
                <a:gd name="T62" fmla="*/ 2147483647 w 67"/>
                <a:gd name="T63" fmla="*/ 2147483647 h 268"/>
                <a:gd name="T64" fmla="*/ 2147483647 w 67"/>
                <a:gd name="T65" fmla="*/ 2147483647 h 268"/>
                <a:gd name="T66" fmla="*/ 2147483647 w 67"/>
                <a:gd name="T67" fmla="*/ 2147483647 h 268"/>
                <a:gd name="T68" fmla="*/ 2147483647 w 67"/>
                <a:gd name="T69" fmla="*/ 2147483647 h 268"/>
                <a:gd name="T70" fmla="*/ 2147483647 w 67"/>
                <a:gd name="T71" fmla="*/ 2147483647 h 268"/>
                <a:gd name="T72" fmla="*/ 2147483647 w 67"/>
                <a:gd name="T73" fmla="*/ 2147483647 h 268"/>
                <a:gd name="T74" fmla="*/ 2147483647 w 67"/>
                <a:gd name="T75" fmla="*/ 2147483647 h 268"/>
                <a:gd name="T76" fmla="*/ 2147483647 w 67"/>
                <a:gd name="T77" fmla="*/ 2147483647 h 268"/>
                <a:gd name="T78" fmla="*/ 2147483647 w 67"/>
                <a:gd name="T79" fmla="*/ 2147483647 h 268"/>
                <a:gd name="T80" fmla="*/ 2147483647 w 67"/>
                <a:gd name="T81" fmla="*/ 2147483647 h 268"/>
                <a:gd name="T82" fmla="*/ 2147483647 w 67"/>
                <a:gd name="T83" fmla="*/ 2147483647 h 268"/>
                <a:gd name="T84" fmla="*/ 2147483647 w 67"/>
                <a:gd name="T85" fmla="*/ 2147483647 h 268"/>
                <a:gd name="T86" fmla="*/ 2147483647 w 67"/>
                <a:gd name="T87" fmla="*/ 2147483647 h 268"/>
                <a:gd name="T88" fmla="*/ 2147483647 w 67"/>
                <a:gd name="T89" fmla="*/ 2147483647 h 268"/>
                <a:gd name="T90" fmla="*/ 2147483647 w 67"/>
                <a:gd name="T91" fmla="*/ 2147483647 h 268"/>
                <a:gd name="T92" fmla="*/ 2147483647 w 67"/>
                <a:gd name="T93" fmla="*/ 2147483647 h 268"/>
                <a:gd name="T94" fmla="*/ 0 w 67"/>
                <a:gd name="T95" fmla="*/ 0 h 2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268"/>
                <a:gd name="T146" fmla="*/ 67 w 67"/>
                <a:gd name="T147" fmla="*/ 268 h 2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268">
                  <a:moveTo>
                    <a:pt x="26" y="267"/>
                  </a:moveTo>
                  <a:lnTo>
                    <a:pt x="31" y="264"/>
                  </a:lnTo>
                  <a:lnTo>
                    <a:pt x="36" y="260"/>
                  </a:lnTo>
                  <a:lnTo>
                    <a:pt x="40" y="257"/>
                  </a:lnTo>
                  <a:lnTo>
                    <a:pt x="44" y="252"/>
                  </a:lnTo>
                  <a:lnTo>
                    <a:pt x="47" y="248"/>
                  </a:lnTo>
                  <a:lnTo>
                    <a:pt x="51" y="243"/>
                  </a:lnTo>
                  <a:lnTo>
                    <a:pt x="54" y="239"/>
                  </a:lnTo>
                  <a:lnTo>
                    <a:pt x="56" y="234"/>
                  </a:lnTo>
                  <a:lnTo>
                    <a:pt x="58" y="228"/>
                  </a:lnTo>
                  <a:lnTo>
                    <a:pt x="60" y="223"/>
                  </a:lnTo>
                  <a:lnTo>
                    <a:pt x="62" y="218"/>
                  </a:lnTo>
                  <a:lnTo>
                    <a:pt x="63" y="212"/>
                  </a:lnTo>
                  <a:lnTo>
                    <a:pt x="64" y="206"/>
                  </a:lnTo>
                  <a:lnTo>
                    <a:pt x="65" y="200"/>
                  </a:lnTo>
                  <a:lnTo>
                    <a:pt x="66" y="194"/>
                  </a:lnTo>
                  <a:lnTo>
                    <a:pt x="66" y="188"/>
                  </a:lnTo>
                  <a:lnTo>
                    <a:pt x="66" y="181"/>
                  </a:lnTo>
                  <a:lnTo>
                    <a:pt x="66" y="175"/>
                  </a:lnTo>
                  <a:lnTo>
                    <a:pt x="66" y="169"/>
                  </a:lnTo>
                  <a:lnTo>
                    <a:pt x="65" y="162"/>
                  </a:lnTo>
                  <a:lnTo>
                    <a:pt x="64" y="155"/>
                  </a:lnTo>
                  <a:lnTo>
                    <a:pt x="63" y="149"/>
                  </a:lnTo>
                  <a:lnTo>
                    <a:pt x="62" y="142"/>
                  </a:lnTo>
                  <a:lnTo>
                    <a:pt x="61" y="135"/>
                  </a:lnTo>
                  <a:lnTo>
                    <a:pt x="59" y="129"/>
                  </a:lnTo>
                  <a:lnTo>
                    <a:pt x="57" y="122"/>
                  </a:lnTo>
                  <a:lnTo>
                    <a:pt x="55" y="115"/>
                  </a:lnTo>
                  <a:lnTo>
                    <a:pt x="53" y="108"/>
                  </a:lnTo>
                  <a:lnTo>
                    <a:pt x="51" y="102"/>
                  </a:lnTo>
                  <a:lnTo>
                    <a:pt x="49" y="95"/>
                  </a:lnTo>
                  <a:lnTo>
                    <a:pt x="47" y="89"/>
                  </a:lnTo>
                  <a:lnTo>
                    <a:pt x="44" y="82"/>
                  </a:lnTo>
                  <a:lnTo>
                    <a:pt x="42" y="76"/>
                  </a:lnTo>
                  <a:lnTo>
                    <a:pt x="39" y="69"/>
                  </a:lnTo>
                  <a:lnTo>
                    <a:pt x="36" y="63"/>
                  </a:lnTo>
                  <a:lnTo>
                    <a:pt x="33" y="57"/>
                  </a:lnTo>
                  <a:lnTo>
                    <a:pt x="30" y="51"/>
                  </a:lnTo>
                  <a:lnTo>
                    <a:pt x="28" y="45"/>
                  </a:lnTo>
                  <a:lnTo>
                    <a:pt x="25" y="39"/>
                  </a:lnTo>
                  <a:lnTo>
                    <a:pt x="22" y="34"/>
                  </a:lnTo>
                  <a:lnTo>
                    <a:pt x="19" y="28"/>
                  </a:lnTo>
                  <a:lnTo>
                    <a:pt x="16" y="23"/>
                  </a:lnTo>
                  <a:lnTo>
                    <a:pt x="12" y="18"/>
                  </a:lnTo>
                  <a:lnTo>
                    <a:pt x="9" y="13"/>
                  </a:lnTo>
                  <a:lnTo>
                    <a:pt x="6" y="8"/>
                  </a:lnTo>
                  <a:lnTo>
                    <a:pt x="3" y="4"/>
                  </a:lnTo>
                  <a:lnTo>
                    <a:pt x="0"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25" name="Freeform 298"/>
            <p:cNvSpPr>
              <a:spLocks/>
            </p:cNvSpPr>
            <p:nvPr/>
          </p:nvSpPr>
          <p:spPr bwMode="auto">
            <a:xfrm>
              <a:off x="6837363" y="2401888"/>
              <a:ext cx="460375" cy="339725"/>
            </a:xfrm>
            <a:custGeom>
              <a:avLst/>
              <a:gdLst>
                <a:gd name="T0" fmla="*/ 2147483647 w 290"/>
                <a:gd name="T1" fmla="*/ 2147483647 h 214"/>
                <a:gd name="T2" fmla="*/ 2147483647 w 290"/>
                <a:gd name="T3" fmla="*/ 2147483647 h 214"/>
                <a:gd name="T4" fmla="*/ 2147483647 w 290"/>
                <a:gd name="T5" fmla="*/ 2147483647 h 214"/>
                <a:gd name="T6" fmla="*/ 2147483647 w 290"/>
                <a:gd name="T7" fmla="*/ 2147483647 h 214"/>
                <a:gd name="T8" fmla="*/ 2147483647 w 290"/>
                <a:gd name="T9" fmla="*/ 2147483647 h 214"/>
                <a:gd name="T10" fmla="*/ 2147483647 w 290"/>
                <a:gd name="T11" fmla="*/ 2147483647 h 214"/>
                <a:gd name="T12" fmla="*/ 2147483647 w 290"/>
                <a:gd name="T13" fmla="*/ 2147483647 h 214"/>
                <a:gd name="T14" fmla="*/ 2147483647 w 290"/>
                <a:gd name="T15" fmla="*/ 2147483647 h 214"/>
                <a:gd name="T16" fmla="*/ 2147483647 w 290"/>
                <a:gd name="T17" fmla="*/ 2147483647 h 214"/>
                <a:gd name="T18" fmla="*/ 2147483647 w 290"/>
                <a:gd name="T19" fmla="*/ 2147483647 h 214"/>
                <a:gd name="T20" fmla="*/ 2147483647 w 290"/>
                <a:gd name="T21" fmla="*/ 2147483647 h 214"/>
                <a:gd name="T22" fmla="*/ 2147483647 w 290"/>
                <a:gd name="T23" fmla="*/ 2147483647 h 214"/>
                <a:gd name="T24" fmla="*/ 2147483647 w 290"/>
                <a:gd name="T25" fmla="*/ 2147483647 h 214"/>
                <a:gd name="T26" fmla="*/ 2147483647 w 290"/>
                <a:gd name="T27" fmla="*/ 2147483647 h 214"/>
                <a:gd name="T28" fmla="*/ 2147483647 w 290"/>
                <a:gd name="T29" fmla="*/ 2147483647 h 214"/>
                <a:gd name="T30" fmla="*/ 2147483647 w 290"/>
                <a:gd name="T31" fmla="*/ 2147483647 h 214"/>
                <a:gd name="T32" fmla="*/ 2147483647 w 290"/>
                <a:gd name="T33" fmla="*/ 2147483647 h 214"/>
                <a:gd name="T34" fmla="*/ 2147483647 w 290"/>
                <a:gd name="T35" fmla="*/ 2147483647 h 214"/>
                <a:gd name="T36" fmla="*/ 2147483647 w 290"/>
                <a:gd name="T37" fmla="*/ 2147483647 h 214"/>
                <a:gd name="T38" fmla="*/ 2147483647 w 290"/>
                <a:gd name="T39" fmla="*/ 2147483647 h 214"/>
                <a:gd name="T40" fmla="*/ 2147483647 w 290"/>
                <a:gd name="T41" fmla="*/ 2147483647 h 214"/>
                <a:gd name="T42" fmla="*/ 2147483647 w 290"/>
                <a:gd name="T43" fmla="*/ 2147483647 h 214"/>
                <a:gd name="T44" fmla="*/ 2147483647 w 290"/>
                <a:gd name="T45" fmla="*/ 2147483647 h 214"/>
                <a:gd name="T46" fmla="*/ 2147483647 w 290"/>
                <a:gd name="T47" fmla="*/ 2147483647 h 214"/>
                <a:gd name="T48" fmla="*/ 2147483647 w 290"/>
                <a:gd name="T49" fmla="*/ 2147483647 h 214"/>
                <a:gd name="T50" fmla="*/ 2147483647 w 290"/>
                <a:gd name="T51" fmla="*/ 2147483647 h 214"/>
                <a:gd name="T52" fmla="*/ 2147483647 w 290"/>
                <a:gd name="T53" fmla="*/ 2147483647 h 214"/>
                <a:gd name="T54" fmla="*/ 2147483647 w 290"/>
                <a:gd name="T55" fmla="*/ 2147483647 h 214"/>
                <a:gd name="T56" fmla="*/ 2147483647 w 290"/>
                <a:gd name="T57" fmla="*/ 2147483647 h 214"/>
                <a:gd name="T58" fmla="*/ 2147483647 w 290"/>
                <a:gd name="T59" fmla="*/ 2147483647 h 214"/>
                <a:gd name="T60" fmla="*/ 2147483647 w 290"/>
                <a:gd name="T61" fmla="*/ 2147483647 h 214"/>
                <a:gd name="T62" fmla="*/ 2147483647 w 290"/>
                <a:gd name="T63" fmla="*/ 2147483647 h 214"/>
                <a:gd name="T64" fmla="*/ 2147483647 w 290"/>
                <a:gd name="T65" fmla="*/ 2147483647 h 214"/>
                <a:gd name="T66" fmla="*/ 2147483647 w 290"/>
                <a:gd name="T67" fmla="*/ 2147483647 h 214"/>
                <a:gd name="T68" fmla="*/ 2147483647 w 290"/>
                <a:gd name="T69" fmla="*/ 2147483647 h 214"/>
                <a:gd name="T70" fmla="*/ 2147483647 w 290"/>
                <a:gd name="T71" fmla="*/ 2147483647 h 214"/>
                <a:gd name="T72" fmla="*/ 2147483647 w 290"/>
                <a:gd name="T73" fmla="*/ 2147483647 h 214"/>
                <a:gd name="T74" fmla="*/ 2147483647 w 290"/>
                <a:gd name="T75" fmla="*/ 2147483647 h 214"/>
                <a:gd name="T76" fmla="*/ 2147483647 w 290"/>
                <a:gd name="T77" fmla="*/ 2147483647 h 214"/>
                <a:gd name="T78" fmla="*/ 2147483647 w 290"/>
                <a:gd name="T79" fmla="*/ 2147483647 h 214"/>
                <a:gd name="T80" fmla="*/ 2147483647 w 290"/>
                <a:gd name="T81" fmla="*/ 2147483647 h 214"/>
                <a:gd name="T82" fmla="*/ 2147483647 w 290"/>
                <a:gd name="T83" fmla="*/ 2147483647 h 214"/>
                <a:gd name="T84" fmla="*/ 2147483647 w 290"/>
                <a:gd name="T85" fmla="*/ 2147483647 h 214"/>
                <a:gd name="T86" fmla="*/ 2147483647 w 290"/>
                <a:gd name="T87" fmla="*/ 2147483647 h 214"/>
                <a:gd name="T88" fmla="*/ 2147483647 w 290"/>
                <a:gd name="T89" fmla="*/ 2147483647 h 214"/>
                <a:gd name="T90" fmla="*/ 2147483647 w 290"/>
                <a:gd name="T91" fmla="*/ 2147483647 h 214"/>
                <a:gd name="T92" fmla="*/ 2147483647 w 290"/>
                <a:gd name="T93" fmla="*/ 2147483647 h 214"/>
                <a:gd name="T94" fmla="*/ 2147483647 w 290"/>
                <a:gd name="T95" fmla="*/ 2147483647 h 214"/>
                <a:gd name="T96" fmla="*/ 2147483647 w 290"/>
                <a:gd name="T97" fmla="*/ 2147483647 h 214"/>
                <a:gd name="T98" fmla="*/ 2147483647 w 290"/>
                <a:gd name="T99" fmla="*/ 2147483647 h 214"/>
                <a:gd name="T100" fmla="*/ 2147483647 w 290"/>
                <a:gd name="T101" fmla="*/ 2147483647 h 214"/>
                <a:gd name="T102" fmla="*/ 2147483647 w 290"/>
                <a:gd name="T103" fmla="*/ 2147483647 h 214"/>
                <a:gd name="T104" fmla="*/ 2147483647 w 290"/>
                <a:gd name="T105" fmla="*/ 0 h 214"/>
                <a:gd name="T106" fmla="*/ 0 w 290"/>
                <a:gd name="T107" fmla="*/ 0 h 2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0"/>
                <a:gd name="T163" fmla="*/ 0 h 214"/>
                <a:gd name="T164" fmla="*/ 290 w 290"/>
                <a:gd name="T165" fmla="*/ 214 h 2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0" h="214">
                  <a:moveTo>
                    <a:pt x="289" y="213"/>
                  </a:moveTo>
                  <a:lnTo>
                    <a:pt x="285" y="206"/>
                  </a:lnTo>
                  <a:lnTo>
                    <a:pt x="280" y="200"/>
                  </a:lnTo>
                  <a:lnTo>
                    <a:pt x="275" y="193"/>
                  </a:lnTo>
                  <a:lnTo>
                    <a:pt x="271" y="187"/>
                  </a:lnTo>
                  <a:lnTo>
                    <a:pt x="266" y="181"/>
                  </a:lnTo>
                  <a:lnTo>
                    <a:pt x="261" y="175"/>
                  </a:lnTo>
                  <a:lnTo>
                    <a:pt x="256" y="169"/>
                  </a:lnTo>
                  <a:lnTo>
                    <a:pt x="251" y="162"/>
                  </a:lnTo>
                  <a:lnTo>
                    <a:pt x="246" y="156"/>
                  </a:lnTo>
                  <a:lnTo>
                    <a:pt x="241" y="151"/>
                  </a:lnTo>
                  <a:lnTo>
                    <a:pt x="236" y="145"/>
                  </a:lnTo>
                  <a:lnTo>
                    <a:pt x="231" y="139"/>
                  </a:lnTo>
                  <a:lnTo>
                    <a:pt x="226" y="133"/>
                  </a:lnTo>
                  <a:lnTo>
                    <a:pt x="221" y="128"/>
                  </a:lnTo>
                  <a:lnTo>
                    <a:pt x="216" y="122"/>
                  </a:lnTo>
                  <a:lnTo>
                    <a:pt x="211" y="117"/>
                  </a:lnTo>
                  <a:lnTo>
                    <a:pt x="206" y="111"/>
                  </a:lnTo>
                  <a:lnTo>
                    <a:pt x="201" y="106"/>
                  </a:lnTo>
                  <a:lnTo>
                    <a:pt x="195" y="101"/>
                  </a:lnTo>
                  <a:lnTo>
                    <a:pt x="190" y="96"/>
                  </a:lnTo>
                  <a:lnTo>
                    <a:pt x="185" y="91"/>
                  </a:lnTo>
                  <a:lnTo>
                    <a:pt x="180" y="86"/>
                  </a:lnTo>
                  <a:lnTo>
                    <a:pt x="174" y="81"/>
                  </a:lnTo>
                  <a:lnTo>
                    <a:pt x="169" y="77"/>
                  </a:lnTo>
                  <a:lnTo>
                    <a:pt x="163" y="72"/>
                  </a:lnTo>
                  <a:lnTo>
                    <a:pt x="158" y="68"/>
                  </a:lnTo>
                  <a:lnTo>
                    <a:pt x="153" y="64"/>
                  </a:lnTo>
                  <a:lnTo>
                    <a:pt x="147" y="59"/>
                  </a:lnTo>
                  <a:lnTo>
                    <a:pt x="142" y="55"/>
                  </a:lnTo>
                  <a:lnTo>
                    <a:pt x="136" y="51"/>
                  </a:lnTo>
                  <a:lnTo>
                    <a:pt x="130" y="48"/>
                  </a:lnTo>
                  <a:lnTo>
                    <a:pt x="125" y="44"/>
                  </a:lnTo>
                  <a:lnTo>
                    <a:pt x="119" y="40"/>
                  </a:lnTo>
                  <a:lnTo>
                    <a:pt x="114" y="37"/>
                  </a:lnTo>
                  <a:lnTo>
                    <a:pt x="108" y="34"/>
                  </a:lnTo>
                  <a:lnTo>
                    <a:pt x="102" y="30"/>
                  </a:lnTo>
                  <a:lnTo>
                    <a:pt x="96" y="27"/>
                  </a:lnTo>
                  <a:lnTo>
                    <a:pt x="91" y="25"/>
                  </a:lnTo>
                  <a:lnTo>
                    <a:pt x="85" y="22"/>
                  </a:lnTo>
                  <a:lnTo>
                    <a:pt x="79" y="19"/>
                  </a:lnTo>
                  <a:lnTo>
                    <a:pt x="73" y="17"/>
                  </a:lnTo>
                  <a:lnTo>
                    <a:pt x="67" y="14"/>
                  </a:lnTo>
                  <a:lnTo>
                    <a:pt x="61" y="12"/>
                  </a:lnTo>
                  <a:lnTo>
                    <a:pt x="55" y="10"/>
                  </a:lnTo>
                  <a:lnTo>
                    <a:pt x="49" y="9"/>
                  </a:lnTo>
                  <a:lnTo>
                    <a:pt x="43" y="7"/>
                  </a:lnTo>
                  <a:lnTo>
                    <a:pt x="37" y="5"/>
                  </a:lnTo>
                  <a:lnTo>
                    <a:pt x="31" y="4"/>
                  </a:lnTo>
                  <a:lnTo>
                    <a:pt x="25" y="3"/>
                  </a:lnTo>
                  <a:lnTo>
                    <a:pt x="19" y="2"/>
                  </a:lnTo>
                  <a:lnTo>
                    <a:pt x="13" y="1"/>
                  </a:lnTo>
                  <a:lnTo>
                    <a:pt x="7" y="0"/>
                  </a:lnTo>
                  <a:lnTo>
                    <a:pt x="0"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26" name="Freeform 299"/>
            <p:cNvSpPr>
              <a:spLocks/>
            </p:cNvSpPr>
            <p:nvPr/>
          </p:nvSpPr>
          <p:spPr bwMode="auto">
            <a:xfrm>
              <a:off x="6834188" y="1303338"/>
              <a:ext cx="6350" cy="1587"/>
            </a:xfrm>
            <a:custGeom>
              <a:avLst/>
              <a:gdLst>
                <a:gd name="T0" fmla="*/ 2147483647 w 4"/>
                <a:gd name="T1" fmla="*/ 0 h 1"/>
                <a:gd name="T2" fmla="*/ 2147483647 w 4"/>
                <a:gd name="T3" fmla="*/ 0 h 1"/>
                <a:gd name="T4" fmla="*/ 2147483647 w 4"/>
                <a:gd name="T5" fmla="*/ 0 h 1"/>
                <a:gd name="T6" fmla="*/ 0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3" y="0"/>
                  </a:moveTo>
                  <a:lnTo>
                    <a:pt x="2" y="0"/>
                  </a:lnTo>
                  <a:lnTo>
                    <a:pt x="1" y="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27" name="Freeform 300"/>
            <p:cNvSpPr>
              <a:spLocks/>
            </p:cNvSpPr>
            <p:nvPr/>
          </p:nvSpPr>
          <p:spPr bwMode="auto">
            <a:xfrm>
              <a:off x="6834188" y="1560513"/>
              <a:ext cx="1587" cy="496887"/>
            </a:xfrm>
            <a:custGeom>
              <a:avLst/>
              <a:gdLst>
                <a:gd name="T0" fmla="*/ 0 w 1"/>
                <a:gd name="T1" fmla="*/ 0 h 313"/>
                <a:gd name="T2" fmla="*/ 0 w 1"/>
                <a:gd name="T3" fmla="*/ 2147483647 h 313"/>
                <a:gd name="T4" fmla="*/ 0 w 1"/>
                <a:gd name="T5" fmla="*/ 2147483647 h 313"/>
                <a:gd name="T6" fmla="*/ 0 w 1"/>
                <a:gd name="T7" fmla="*/ 2147483647 h 313"/>
                <a:gd name="T8" fmla="*/ 0 w 1"/>
                <a:gd name="T9" fmla="*/ 2147483647 h 313"/>
                <a:gd name="T10" fmla="*/ 0 w 1"/>
                <a:gd name="T11" fmla="*/ 2147483647 h 313"/>
                <a:gd name="T12" fmla="*/ 0 w 1"/>
                <a:gd name="T13" fmla="*/ 2147483647 h 313"/>
                <a:gd name="T14" fmla="*/ 0 w 1"/>
                <a:gd name="T15" fmla="*/ 2147483647 h 313"/>
                <a:gd name="T16" fmla="*/ 0 w 1"/>
                <a:gd name="T17" fmla="*/ 2147483647 h 313"/>
                <a:gd name="T18" fmla="*/ 0 w 1"/>
                <a:gd name="T19" fmla="*/ 2147483647 h 313"/>
                <a:gd name="T20" fmla="*/ 0 w 1"/>
                <a:gd name="T21" fmla="*/ 2147483647 h 313"/>
                <a:gd name="T22" fmla="*/ 0 w 1"/>
                <a:gd name="T23" fmla="*/ 2147483647 h 313"/>
                <a:gd name="T24" fmla="*/ 0 w 1"/>
                <a:gd name="T25" fmla="*/ 2147483647 h 313"/>
                <a:gd name="T26" fmla="*/ 0 w 1"/>
                <a:gd name="T27" fmla="*/ 2147483647 h 313"/>
                <a:gd name="T28" fmla="*/ 0 w 1"/>
                <a:gd name="T29" fmla="*/ 2147483647 h 313"/>
                <a:gd name="T30" fmla="*/ 0 w 1"/>
                <a:gd name="T31" fmla="*/ 2147483647 h 313"/>
                <a:gd name="T32" fmla="*/ 0 w 1"/>
                <a:gd name="T33" fmla="*/ 2147483647 h 313"/>
                <a:gd name="T34" fmla="*/ 0 w 1"/>
                <a:gd name="T35" fmla="*/ 2147483647 h 313"/>
                <a:gd name="T36" fmla="*/ 0 w 1"/>
                <a:gd name="T37" fmla="*/ 2147483647 h 313"/>
                <a:gd name="T38" fmla="*/ 0 w 1"/>
                <a:gd name="T39" fmla="*/ 2147483647 h 313"/>
                <a:gd name="T40" fmla="*/ 0 w 1"/>
                <a:gd name="T41" fmla="*/ 2147483647 h 313"/>
                <a:gd name="T42" fmla="*/ 0 w 1"/>
                <a:gd name="T43" fmla="*/ 2147483647 h 313"/>
                <a:gd name="T44" fmla="*/ 0 w 1"/>
                <a:gd name="T45" fmla="*/ 2147483647 h 313"/>
                <a:gd name="T46" fmla="*/ 0 w 1"/>
                <a:gd name="T47" fmla="*/ 2147483647 h 313"/>
                <a:gd name="T48" fmla="*/ 0 w 1"/>
                <a:gd name="T49" fmla="*/ 2147483647 h 313"/>
                <a:gd name="T50" fmla="*/ 0 w 1"/>
                <a:gd name="T51" fmla="*/ 2147483647 h 313"/>
                <a:gd name="T52" fmla="*/ 0 w 1"/>
                <a:gd name="T53" fmla="*/ 2147483647 h 313"/>
                <a:gd name="T54" fmla="*/ 0 w 1"/>
                <a:gd name="T55" fmla="*/ 2147483647 h 313"/>
                <a:gd name="T56" fmla="*/ 0 w 1"/>
                <a:gd name="T57" fmla="*/ 2147483647 h 313"/>
                <a:gd name="T58" fmla="*/ 0 w 1"/>
                <a:gd name="T59" fmla="*/ 2147483647 h 313"/>
                <a:gd name="T60" fmla="*/ 0 w 1"/>
                <a:gd name="T61" fmla="*/ 2147483647 h 313"/>
                <a:gd name="T62" fmla="*/ 0 w 1"/>
                <a:gd name="T63" fmla="*/ 2147483647 h 313"/>
                <a:gd name="T64" fmla="*/ 0 w 1"/>
                <a:gd name="T65" fmla="*/ 2147483647 h 313"/>
                <a:gd name="T66" fmla="*/ 0 w 1"/>
                <a:gd name="T67" fmla="*/ 2147483647 h 313"/>
                <a:gd name="T68" fmla="*/ 0 w 1"/>
                <a:gd name="T69" fmla="*/ 2147483647 h 313"/>
                <a:gd name="T70" fmla="*/ 0 w 1"/>
                <a:gd name="T71" fmla="*/ 2147483647 h 313"/>
                <a:gd name="T72" fmla="*/ 0 w 1"/>
                <a:gd name="T73" fmla="*/ 2147483647 h 313"/>
                <a:gd name="T74" fmla="*/ 0 w 1"/>
                <a:gd name="T75" fmla="*/ 2147483647 h 313"/>
                <a:gd name="T76" fmla="*/ 0 w 1"/>
                <a:gd name="T77" fmla="*/ 2147483647 h 313"/>
                <a:gd name="T78" fmla="*/ 0 w 1"/>
                <a:gd name="T79" fmla="*/ 2147483647 h 313"/>
                <a:gd name="T80" fmla="*/ 0 w 1"/>
                <a:gd name="T81" fmla="*/ 2147483647 h 313"/>
                <a:gd name="T82" fmla="*/ 0 w 1"/>
                <a:gd name="T83" fmla="*/ 2147483647 h 313"/>
                <a:gd name="T84" fmla="*/ 0 w 1"/>
                <a:gd name="T85" fmla="*/ 2147483647 h 313"/>
                <a:gd name="T86" fmla="*/ 0 w 1"/>
                <a:gd name="T87" fmla="*/ 2147483647 h 3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
                <a:gd name="T133" fmla="*/ 0 h 313"/>
                <a:gd name="T134" fmla="*/ 1 w 1"/>
                <a:gd name="T135" fmla="*/ 313 h 3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 h="313">
                  <a:moveTo>
                    <a:pt x="0" y="0"/>
                  </a:moveTo>
                  <a:lnTo>
                    <a:pt x="0" y="1"/>
                  </a:lnTo>
                  <a:lnTo>
                    <a:pt x="0" y="2"/>
                  </a:lnTo>
                  <a:lnTo>
                    <a:pt x="0" y="4"/>
                  </a:lnTo>
                  <a:lnTo>
                    <a:pt x="0" y="8"/>
                  </a:lnTo>
                  <a:lnTo>
                    <a:pt x="0" y="12"/>
                  </a:lnTo>
                  <a:lnTo>
                    <a:pt x="0" y="17"/>
                  </a:lnTo>
                  <a:lnTo>
                    <a:pt x="0" y="22"/>
                  </a:lnTo>
                  <a:lnTo>
                    <a:pt x="0" y="28"/>
                  </a:lnTo>
                  <a:lnTo>
                    <a:pt x="0" y="35"/>
                  </a:lnTo>
                  <a:lnTo>
                    <a:pt x="0" y="43"/>
                  </a:lnTo>
                  <a:lnTo>
                    <a:pt x="0" y="51"/>
                  </a:lnTo>
                  <a:lnTo>
                    <a:pt x="0" y="59"/>
                  </a:lnTo>
                  <a:lnTo>
                    <a:pt x="0" y="68"/>
                  </a:lnTo>
                  <a:lnTo>
                    <a:pt x="0" y="78"/>
                  </a:lnTo>
                  <a:lnTo>
                    <a:pt x="0" y="87"/>
                  </a:lnTo>
                  <a:lnTo>
                    <a:pt x="0" y="97"/>
                  </a:lnTo>
                  <a:lnTo>
                    <a:pt x="0" y="108"/>
                  </a:lnTo>
                  <a:lnTo>
                    <a:pt x="0" y="118"/>
                  </a:lnTo>
                  <a:lnTo>
                    <a:pt x="0" y="129"/>
                  </a:lnTo>
                  <a:lnTo>
                    <a:pt x="0" y="140"/>
                  </a:lnTo>
                  <a:lnTo>
                    <a:pt x="0" y="150"/>
                  </a:lnTo>
                  <a:lnTo>
                    <a:pt x="0" y="161"/>
                  </a:lnTo>
                  <a:lnTo>
                    <a:pt x="0" y="172"/>
                  </a:lnTo>
                  <a:lnTo>
                    <a:pt x="0" y="183"/>
                  </a:lnTo>
                  <a:lnTo>
                    <a:pt x="0" y="194"/>
                  </a:lnTo>
                  <a:lnTo>
                    <a:pt x="0" y="204"/>
                  </a:lnTo>
                  <a:lnTo>
                    <a:pt x="0" y="214"/>
                  </a:lnTo>
                  <a:lnTo>
                    <a:pt x="0" y="224"/>
                  </a:lnTo>
                  <a:lnTo>
                    <a:pt x="0" y="234"/>
                  </a:lnTo>
                  <a:lnTo>
                    <a:pt x="0" y="243"/>
                  </a:lnTo>
                  <a:lnTo>
                    <a:pt x="0" y="252"/>
                  </a:lnTo>
                  <a:lnTo>
                    <a:pt x="0" y="261"/>
                  </a:lnTo>
                  <a:lnTo>
                    <a:pt x="0" y="269"/>
                  </a:lnTo>
                  <a:lnTo>
                    <a:pt x="0" y="276"/>
                  </a:lnTo>
                  <a:lnTo>
                    <a:pt x="0" y="283"/>
                  </a:lnTo>
                  <a:lnTo>
                    <a:pt x="0" y="290"/>
                  </a:lnTo>
                  <a:lnTo>
                    <a:pt x="0" y="295"/>
                  </a:lnTo>
                  <a:lnTo>
                    <a:pt x="0" y="300"/>
                  </a:lnTo>
                  <a:lnTo>
                    <a:pt x="0" y="304"/>
                  </a:lnTo>
                  <a:lnTo>
                    <a:pt x="0" y="307"/>
                  </a:lnTo>
                  <a:lnTo>
                    <a:pt x="0" y="310"/>
                  </a:lnTo>
                  <a:lnTo>
                    <a:pt x="0" y="311"/>
                  </a:lnTo>
                  <a:lnTo>
                    <a:pt x="0" y="312"/>
                  </a:lnTo>
                </a:path>
              </a:pathLst>
            </a:custGeom>
            <a:noFill/>
            <a:ln w="952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28" name="Freeform 303"/>
            <p:cNvSpPr>
              <a:spLocks/>
            </p:cNvSpPr>
            <p:nvPr/>
          </p:nvSpPr>
          <p:spPr bwMode="auto">
            <a:xfrm>
              <a:off x="6376988" y="3463925"/>
              <a:ext cx="925512" cy="650875"/>
            </a:xfrm>
            <a:custGeom>
              <a:avLst/>
              <a:gdLst>
                <a:gd name="T0" fmla="*/ 2147483647 w 583"/>
                <a:gd name="T1" fmla="*/ 2147483647 h 410"/>
                <a:gd name="T2" fmla="*/ 2147483647 w 583"/>
                <a:gd name="T3" fmla="*/ 2147483647 h 410"/>
                <a:gd name="T4" fmla="*/ 2147483647 w 583"/>
                <a:gd name="T5" fmla="*/ 2147483647 h 410"/>
                <a:gd name="T6" fmla="*/ 2147483647 w 583"/>
                <a:gd name="T7" fmla="*/ 2147483647 h 410"/>
                <a:gd name="T8" fmla="*/ 2147483647 w 583"/>
                <a:gd name="T9" fmla="*/ 2147483647 h 410"/>
                <a:gd name="T10" fmla="*/ 2147483647 w 583"/>
                <a:gd name="T11" fmla="*/ 2147483647 h 410"/>
                <a:gd name="T12" fmla="*/ 2147483647 w 583"/>
                <a:gd name="T13" fmla="*/ 2147483647 h 410"/>
                <a:gd name="T14" fmla="*/ 2147483647 w 583"/>
                <a:gd name="T15" fmla="*/ 2147483647 h 410"/>
                <a:gd name="T16" fmla="*/ 2147483647 w 583"/>
                <a:gd name="T17" fmla="*/ 2147483647 h 410"/>
                <a:gd name="T18" fmla="*/ 2147483647 w 583"/>
                <a:gd name="T19" fmla="*/ 2147483647 h 410"/>
                <a:gd name="T20" fmla="*/ 2147483647 w 583"/>
                <a:gd name="T21" fmla="*/ 2147483647 h 410"/>
                <a:gd name="T22" fmla="*/ 2147483647 w 583"/>
                <a:gd name="T23" fmla="*/ 2147483647 h 410"/>
                <a:gd name="T24" fmla="*/ 2147483647 w 583"/>
                <a:gd name="T25" fmla="*/ 2147483647 h 410"/>
                <a:gd name="T26" fmla="*/ 2147483647 w 583"/>
                <a:gd name="T27" fmla="*/ 2147483647 h 410"/>
                <a:gd name="T28" fmla="*/ 2147483647 w 583"/>
                <a:gd name="T29" fmla="*/ 2147483647 h 410"/>
                <a:gd name="T30" fmla="*/ 2147483647 w 583"/>
                <a:gd name="T31" fmla="*/ 2147483647 h 410"/>
                <a:gd name="T32" fmla="*/ 2147483647 w 583"/>
                <a:gd name="T33" fmla="*/ 2147483647 h 410"/>
                <a:gd name="T34" fmla="*/ 2147483647 w 583"/>
                <a:gd name="T35" fmla="*/ 2147483647 h 410"/>
                <a:gd name="T36" fmla="*/ 2147483647 w 583"/>
                <a:gd name="T37" fmla="*/ 2147483647 h 410"/>
                <a:gd name="T38" fmla="*/ 2147483647 w 583"/>
                <a:gd name="T39" fmla="*/ 2147483647 h 410"/>
                <a:gd name="T40" fmla="*/ 2147483647 w 583"/>
                <a:gd name="T41" fmla="*/ 2147483647 h 410"/>
                <a:gd name="T42" fmla="*/ 2147483647 w 583"/>
                <a:gd name="T43" fmla="*/ 2147483647 h 410"/>
                <a:gd name="T44" fmla="*/ 2147483647 w 583"/>
                <a:gd name="T45" fmla="*/ 2147483647 h 410"/>
                <a:gd name="T46" fmla="*/ 2147483647 w 583"/>
                <a:gd name="T47" fmla="*/ 2147483647 h 410"/>
                <a:gd name="T48" fmla="*/ 2147483647 w 583"/>
                <a:gd name="T49" fmla="*/ 2147483647 h 410"/>
                <a:gd name="T50" fmla="*/ 2147483647 w 583"/>
                <a:gd name="T51" fmla="*/ 2147483647 h 410"/>
                <a:gd name="T52" fmla="*/ 2147483647 w 583"/>
                <a:gd name="T53" fmla="*/ 2147483647 h 410"/>
                <a:gd name="T54" fmla="*/ 2147483647 w 583"/>
                <a:gd name="T55" fmla="*/ 2147483647 h 410"/>
                <a:gd name="T56" fmla="*/ 2147483647 w 583"/>
                <a:gd name="T57" fmla="*/ 2147483647 h 410"/>
                <a:gd name="T58" fmla="*/ 2147483647 w 583"/>
                <a:gd name="T59" fmla="*/ 2147483647 h 410"/>
                <a:gd name="T60" fmla="*/ 2147483647 w 583"/>
                <a:gd name="T61" fmla="*/ 2147483647 h 410"/>
                <a:gd name="T62" fmla="*/ 2147483647 w 583"/>
                <a:gd name="T63" fmla="*/ 2147483647 h 410"/>
                <a:gd name="T64" fmla="*/ 2147483647 w 583"/>
                <a:gd name="T65" fmla="*/ 0 h 410"/>
                <a:gd name="T66" fmla="*/ 2147483647 w 583"/>
                <a:gd name="T67" fmla="*/ 2147483647 h 410"/>
                <a:gd name="T68" fmla="*/ 2147483647 w 583"/>
                <a:gd name="T69" fmla="*/ 2147483647 h 410"/>
                <a:gd name="T70" fmla="*/ 2147483647 w 583"/>
                <a:gd name="T71" fmla="*/ 2147483647 h 410"/>
                <a:gd name="T72" fmla="*/ 2147483647 w 583"/>
                <a:gd name="T73" fmla="*/ 2147483647 h 410"/>
                <a:gd name="T74" fmla="*/ 2147483647 w 583"/>
                <a:gd name="T75" fmla="*/ 2147483647 h 410"/>
                <a:gd name="T76" fmla="*/ 2147483647 w 583"/>
                <a:gd name="T77" fmla="*/ 2147483647 h 410"/>
                <a:gd name="T78" fmla="*/ 2147483647 w 583"/>
                <a:gd name="T79" fmla="*/ 2147483647 h 410"/>
                <a:gd name="T80" fmla="*/ 2147483647 w 583"/>
                <a:gd name="T81" fmla="*/ 2147483647 h 410"/>
                <a:gd name="T82" fmla="*/ 2147483647 w 583"/>
                <a:gd name="T83" fmla="*/ 2147483647 h 410"/>
                <a:gd name="T84" fmla="*/ 0 w 583"/>
                <a:gd name="T85" fmla="*/ 2147483647 h 410"/>
                <a:gd name="T86" fmla="*/ 0 w 583"/>
                <a:gd name="T87" fmla="*/ 2147483647 h 410"/>
                <a:gd name="T88" fmla="*/ 2147483647 w 583"/>
                <a:gd name="T89" fmla="*/ 2147483647 h 410"/>
                <a:gd name="T90" fmla="*/ 2147483647 w 583"/>
                <a:gd name="T91" fmla="*/ 2147483647 h 410"/>
                <a:gd name="T92" fmla="*/ 2147483647 w 583"/>
                <a:gd name="T93" fmla="*/ 2147483647 h 410"/>
                <a:gd name="T94" fmla="*/ 2147483647 w 583"/>
                <a:gd name="T95" fmla="*/ 2147483647 h 410"/>
                <a:gd name="T96" fmla="*/ 2147483647 w 583"/>
                <a:gd name="T97" fmla="*/ 2147483647 h 410"/>
                <a:gd name="T98" fmla="*/ 2147483647 w 583"/>
                <a:gd name="T99" fmla="*/ 2147483647 h 410"/>
                <a:gd name="T100" fmla="*/ 2147483647 w 583"/>
                <a:gd name="T101" fmla="*/ 2147483647 h 410"/>
                <a:gd name="T102" fmla="*/ 2147483647 w 583"/>
                <a:gd name="T103" fmla="*/ 2147483647 h 410"/>
                <a:gd name="T104" fmla="*/ 2147483647 w 583"/>
                <a:gd name="T105" fmla="*/ 2147483647 h 410"/>
                <a:gd name="T106" fmla="*/ 2147483647 w 583"/>
                <a:gd name="T107" fmla="*/ 2147483647 h 410"/>
                <a:gd name="T108" fmla="*/ 2147483647 w 583"/>
                <a:gd name="T109" fmla="*/ 2147483647 h 410"/>
                <a:gd name="T110" fmla="*/ 2147483647 w 583"/>
                <a:gd name="T111" fmla="*/ 2147483647 h 410"/>
                <a:gd name="T112" fmla="*/ 2147483647 w 583"/>
                <a:gd name="T113" fmla="*/ 2147483647 h 410"/>
                <a:gd name="T114" fmla="*/ 2147483647 w 583"/>
                <a:gd name="T115" fmla="*/ 2147483647 h 410"/>
                <a:gd name="T116" fmla="*/ 2147483647 w 583"/>
                <a:gd name="T117" fmla="*/ 2147483647 h 4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3"/>
                <a:gd name="T178" fmla="*/ 0 h 410"/>
                <a:gd name="T179" fmla="*/ 583 w 583"/>
                <a:gd name="T180" fmla="*/ 410 h 4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3" h="410">
                  <a:moveTo>
                    <a:pt x="291" y="409"/>
                  </a:moveTo>
                  <a:lnTo>
                    <a:pt x="298" y="409"/>
                  </a:lnTo>
                  <a:lnTo>
                    <a:pt x="306" y="409"/>
                  </a:lnTo>
                  <a:lnTo>
                    <a:pt x="314" y="409"/>
                  </a:lnTo>
                  <a:lnTo>
                    <a:pt x="321" y="408"/>
                  </a:lnTo>
                  <a:lnTo>
                    <a:pt x="329" y="408"/>
                  </a:lnTo>
                  <a:lnTo>
                    <a:pt x="336" y="407"/>
                  </a:lnTo>
                  <a:lnTo>
                    <a:pt x="344" y="406"/>
                  </a:lnTo>
                  <a:lnTo>
                    <a:pt x="351" y="405"/>
                  </a:lnTo>
                  <a:lnTo>
                    <a:pt x="358" y="404"/>
                  </a:lnTo>
                  <a:lnTo>
                    <a:pt x="366" y="402"/>
                  </a:lnTo>
                  <a:lnTo>
                    <a:pt x="373" y="401"/>
                  </a:lnTo>
                  <a:lnTo>
                    <a:pt x="380" y="399"/>
                  </a:lnTo>
                  <a:lnTo>
                    <a:pt x="387" y="397"/>
                  </a:lnTo>
                  <a:lnTo>
                    <a:pt x="394" y="395"/>
                  </a:lnTo>
                  <a:lnTo>
                    <a:pt x="400" y="393"/>
                  </a:lnTo>
                  <a:lnTo>
                    <a:pt x="407" y="391"/>
                  </a:lnTo>
                  <a:lnTo>
                    <a:pt x="414" y="389"/>
                  </a:lnTo>
                  <a:lnTo>
                    <a:pt x="420" y="386"/>
                  </a:lnTo>
                  <a:lnTo>
                    <a:pt x="427" y="384"/>
                  </a:lnTo>
                  <a:lnTo>
                    <a:pt x="433" y="381"/>
                  </a:lnTo>
                  <a:lnTo>
                    <a:pt x="440" y="378"/>
                  </a:lnTo>
                  <a:lnTo>
                    <a:pt x="446" y="375"/>
                  </a:lnTo>
                  <a:lnTo>
                    <a:pt x="452" y="372"/>
                  </a:lnTo>
                  <a:lnTo>
                    <a:pt x="458" y="369"/>
                  </a:lnTo>
                  <a:lnTo>
                    <a:pt x="464" y="365"/>
                  </a:lnTo>
                  <a:lnTo>
                    <a:pt x="470" y="362"/>
                  </a:lnTo>
                  <a:lnTo>
                    <a:pt x="475" y="358"/>
                  </a:lnTo>
                  <a:lnTo>
                    <a:pt x="481" y="354"/>
                  </a:lnTo>
                  <a:lnTo>
                    <a:pt x="486" y="350"/>
                  </a:lnTo>
                  <a:lnTo>
                    <a:pt x="492" y="346"/>
                  </a:lnTo>
                  <a:lnTo>
                    <a:pt x="497" y="342"/>
                  </a:lnTo>
                  <a:lnTo>
                    <a:pt x="503" y="337"/>
                  </a:lnTo>
                  <a:lnTo>
                    <a:pt x="508" y="332"/>
                  </a:lnTo>
                  <a:lnTo>
                    <a:pt x="514" y="327"/>
                  </a:lnTo>
                  <a:lnTo>
                    <a:pt x="519" y="322"/>
                  </a:lnTo>
                  <a:lnTo>
                    <a:pt x="524" y="316"/>
                  </a:lnTo>
                  <a:lnTo>
                    <a:pt x="529" y="310"/>
                  </a:lnTo>
                  <a:lnTo>
                    <a:pt x="533" y="305"/>
                  </a:lnTo>
                  <a:lnTo>
                    <a:pt x="538" y="299"/>
                  </a:lnTo>
                  <a:lnTo>
                    <a:pt x="542" y="293"/>
                  </a:lnTo>
                  <a:lnTo>
                    <a:pt x="546" y="287"/>
                  </a:lnTo>
                  <a:lnTo>
                    <a:pt x="550" y="281"/>
                  </a:lnTo>
                  <a:lnTo>
                    <a:pt x="554" y="275"/>
                  </a:lnTo>
                  <a:lnTo>
                    <a:pt x="558" y="268"/>
                  </a:lnTo>
                  <a:lnTo>
                    <a:pt x="561" y="262"/>
                  </a:lnTo>
                  <a:lnTo>
                    <a:pt x="564" y="255"/>
                  </a:lnTo>
                  <a:lnTo>
                    <a:pt x="567" y="249"/>
                  </a:lnTo>
                  <a:lnTo>
                    <a:pt x="569" y="242"/>
                  </a:lnTo>
                  <a:lnTo>
                    <a:pt x="572" y="235"/>
                  </a:lnTo>
                  <a:lnTo>
                    <a:pt x="574" y="228"/>
                  </a:lnTo>
                  <a:lnTo>
                    <a:pt x="576" y="222"/>
                  </a:lnTo>
                  <a:lnTo>
                    <a:pt x="577" y="215"/>
                  </a:lnTo>
                  <a:lnTo>
                    <a:pt x="579" y="208"/>
                  </a:lnTo>
                  <a:lnTo>
                    <a:pt x="580" y="200"/>
                  </a:lnTo>
                  <a:lnTo>
                    <a:pt x="581" y="193"/>
                  </a:lnTo>
                  <a:lnTo>
                    <a:pt x="582" y="186"/>
                  </a:lnTo>
                  <a:lnTo>
                    <a:pt x="582" y="179"/>
                  </a:lnTo>
                  <a:lnTo>
                    <a:pt x="582" y="171"/>
                  </a:lnTo>
                  <a:lnTo>
                    <a:pt x="582" y="164"/>
                  </a:lnTo>
                  <a:lnTo>
                    <a:pt x="582" y="157"/>
                  </a:lnTo>
                  <a:lnTo>
                    <a:pt x="581" y="149"/>
                  </a:lnTo>
                  <a:lnTo>
                    <a:pt x="580" y="142"/>
                  </a:lnTo>
                  <a:lnTo>
                    <a:pt x="579" y="135"/>
                  </a:lnTo>
                  <a:lnTo>
                    <a:pt x="577" y="127"/>
                  </a:lnTo>
                  <a:lnTo>
                    <a:pt x="575" y="120"/>
                  </a:lnTo>
                  <a:lnTo>
                    <a:pt x="573" y="113"/>
                  </a:lnTo>
                  <a:lnTo>
                    <a:pt x="571" y="107"/>
                  </a:lnTo>
                  <a:lnTo>
                    <a:pt x="569" y="100"/>
                  </a:lnTo>
                  <a:lnTo>
                    <a:pt x="566" y="93"/>
                  </a:lnTo>
                  <a:lnTo>
                    <a:pt x="563" y="87"/>
                  </a:lnTo>
                  <a:lnTo>
                    <a:pt x="560" y="81"/>
                  </a:lnTo>
                  <a:lnTo>
                    <a:pt x="556" y="75"/>
                  </a:lnTo>
                  <a:lnTo>
                    <a:pt x="552" y="69"/>
                  </a:lnTo>
                  <a:lnTo>
                    <a:pt x="549" y="63"/>
                  </a:lnTo>
                  <a:lnTo>
                    <a:pt x="544" y="57"/>
                  </a:lnTo>
                  <a:lnTo>
                    <a:pt x="540" y="52"/>
                  </a:lnTo>
                  <a:lnTo>
                    <a:pt x="535" y="47"/>
                  </a:lnTo>
                  <a:lnTo>
                    <a:pt x="530" y="42"/>
                  </a:lnTo>
                  <a:lnTo>
                    <a:pt x="525" y="37"/>
                  </a:lnTo>
                  <a:lnTo>
                    <a:pt x="520" y="33"/>
                  </a:lnTo>
                  <a:lnTo>
                    <a:pt x="515" y="29"/>
                  </a:lnTo>
                  <a:lnTo>
                    <a:pt x="509" y="25"/>
                  </a:lnTo>
                  <a:lnTo>
                    <a:pt x="503" y="22"/>
                  </a:lnTo>
                  <a:lnTo>
                    <a:pt x="497" y="18"/>
                  </a:lnTo>
                  <a:lnTo>
                    <a:pt x="491" y="16"/>
                  </a:lnTo>
                  <a:lnTo>
                    <a:pt x="486" y="14"/>
                  </a:lnTo>
                  <a:lnTo>
                    <a:pt x="480" y="12"/>
                  </a:lnTo>
                  <a:lnTo>
                    <a:pt x="474" y="10"/>
                  </a:lnTo>
                  <a:lnTo>
                    <a:pt x="468" y="8"/>
                  </a:lnTo>
                  <a:lnTo>
                    <a:pt x="462" y="7"/>
                  </a:lnTo>
                  <a:lnTo>
                    <a:pt x="456" y="6"/>
                  </a:lnTo>
                  <a:lnTo>
                    <a:pt x="449" y="5"/>
                  </a:lnTo>
                  <a:lnTo>
                    <a:pt x="443" y="4"/>
                  </a:lnTo>
                  <a:lnTo>
                    <a:pt x="436" y="3"/>
                  </a:lnTo>
                  <a:lnTo>
                    <a:pt x="429" y="2"/>
                  </a:lnTo>
                  <a:lnTo>
                    <a:pt x="423" y="2"/>
                  </a:lnTo>
                  <a:lnTo>
                    <a:pt x="416" y="2"/>
                  </a:lnTo>
                  <a:lnTo>
                    <a:pt x="408" y="2"/>
                  </a:lnTo>
                  <a:lnTo>
                    <a:pt x="401" y="2"/>
                  </a:lnTo>
                  <a:lnTo>
                    <a:pt x="394" y="2"/>
                  </a:lnTo>
                  <a:lnTo>
                    <a:pt x="387" y="2"/>
                  </a:lnTo>
                  <a:lnTo>
                    <a:pt x="379" y="2"/>
                  </a:lnTo>
                  <a:lnTo>
                    <a:pt x="372" y="3"/>
                  </a:lnTo>
                  <a:lnTo>
                    <a:pt x="364" y="4"/>
                  </a:lnTo>
                  <a:lnTo>
                    <a:pt x="356" y="4"/>
                  </a:lnTo>
                  <a:lnTo>
                    <a:pt x="348" y="5"/>
                  </a:lnTo>
                  <a:lnTo>
                    <a:pt x="341" y="6"/>
                  </a:lnTo>
                  <a:lnTo>
                    <a:pt x="333" y="7"/>
                  </a:lnTo>
                  <a:lnTo>
                    <a:pt x="325" y="8"/>
                  </a:lnTo>
                  <a:lnTo>
                    <a:pt x="317" y="9"/>
                  </a:lnTo>
                  <a:lnTo>
                    <a:pt x="308" y="10"/>
                  </a:lnTo>
                  <a:lnTo>
                    <a:pt x="300" y="11"/>
                  </a:lnTo>
                  <a:lnTo>
                    <a:pt x="292" y="13"/>
                  </a:lnTo>
                  <a:lnTo>
                    <a:pt x="284" y="11"/>
                  </a:lnTo>
                  <a:lnTo>
                    <a:pt x="275" y="9"/>
                  </a:lnTo>
                  <a:lnTo>
                    <a:pt x="267" y="8"/>
                  </a:lnTo>
                  <a:lnTo>
                    <a:pt x="259" y="7"/>
                  </a:lnTo>
                  <a:lnTo>
                    <a:pt x="250" y="5"/>
                  </a:lnTo>
                  <a:lnTo>
                    <a:pt x="242" y="4"/>
                  </a:lnTo>
                  <a:lnTo>
                    <a:pt x="234" y="3"/>
                  </a:lnTo>
                  <a:lnTo>
                    <a:pt x="226" y="3"/>
                  </a:lnTo>
                  <a:lnTo>
                    <a:pt x="218" y="2"/>
                  </a:lnTo>
                  <a:lnTo>
                    <a:pt x="211" y="1"/>
                  </a:lnTo>
                  <a:lnTo>
                    <a:pt x="203" y="1"/>
                  </a:lnTo>
                  <a:lnTo>
                    <a:pt x="195" y="1"/>
                  </a:lnTo>
                  <a:lnTo>
                    <a:pt x="188" y="0"/>
                  </a:lnTo>
                  <a:lnTo>
                    <a:pt x="180" y="0"/>
                  </a:lnTo>
                  <a:lnTo>
                    <a:pt x="173" y="1"/>
                  </a:lnTo>
                  <a:lnTo>
                    <a:pt x="166" y="1"/>
                  </a:lnTo>
                  <a:lnTo>
                    <a:pt x="159" y="1"/>
                  </a:lnTo>
                  <a:lnTo>
                    <a:pt x="152" y="2"/>
                  </a:lnTo>
                  <a:lnTo>
                    <a:pt x="145" y="3"/>
                  </a:lnTo>
                  <a:lnTo>
                    <a:pt x="138" y="4"/>
                  </a:lnTo>
                  <a:lnTo>
                    <a:pt x="132" y="5"/>
                  </a:lnTo>
                  <a:lnTo>
                    <a:pt x="125" y="6"/>
                  </a:lnTo>
                  <a:lnTo>
                    <a:pt x="119" y="8"/>
                  </a:lnTo>
                  <a:lnTo>
                    <a:pt x="113" y="9"/>
                  </a:lnTo>
                  <a:lnTo>
                    <a:pt x="107" y="11"/>
                  </a:lnTo>
                  <a:lnTo>
                    <a:pt x="101" y="14"/>
                  </a:lnTo>
                  <a:lnTo>
                    <a:pt x="96" y="16"/>
                  </a:lnTo>
                  <a:lnTo>
                    <a:pt x="90" y="18"/>
                  </a:lnTo>
                  <a:lnTo>
                    <a:pt x="85" y="21"/>
                  </a:lnTo>
                  <a:lnTo>
                    <a:pt x="79" y="25"/>
                  </a:lnTo>
                  <a:lnTo>
                    <a:pt x="73" y="28"/>
                  </a:lnTo>
                  <a:lnTo>
                    <a:pt x="67" y="32"/>
                  </a:lnTo>
                  <a:lnTo>
                    <a:pt x="62" y="36"/>
                  </a:lnTo>
                  <a:lnTo>
                    <a:pt x="56" y="41"/>
                  </a:lnTo>
                  <a:lnTo>
                    <a:pt x="51" y="45"/>
                  </a:lnTo>
                  <a:lnTo>
                    <a:pt x="46" y="50"/>
                  </a:lnTo>
                  <a:lnTo>
                    <a:pt x="42" y="55"/>
                  </a:lnTo>
                  <a:lnTo>
                    <a:pt x="37" y="60"/>
                  </a:lnTo>
                  <a:lnTo>
                    <a:pt x="33" y="66"/>
                  </a:lnTo>
                  <a:lnTo>
                    <a:pt x="29" y="71"/>
                  </a:lnTo>
                  <a:lnTo>
                    <a:pt x="26" y="77"/>
                  </a:lnTo>
                  <a:lnTo>
                    <a:pt x="22" y="83"/>
                  </a:lnTo>
                  <a:lnTo>
                    <a:pt x="19" y="89"/>
                  </a:lnTo>
                  <a:lnTo>
                    <a:pt x="16" y="95"/>
                  </a:lnTo>
                  <a:lnTo>
                    <a:pt x="13" y="102"/>
                  </a:lnTo>
                  <a:lnTo>
                    <a:pt x="11" y="108"/>
                  </a:lnTo>
                  <a:lnTo>
                    <a:pt x="8" y="115"/>
                  </a:lnTo>
                  <a:lnTo>
                    <a:pt x="6" y="122"/>
                  </a:lnTo>
                  <a:lnTo>
                    <a:pt x="5" y="129"/>
                  </a:lnTo>
                  <a:lnTo>
                    <a:pt x="3" y="136"/>
                  </a:lnTo>
                  <a:lnTo>
                    <a:pt x="2" y="143"/>
                  </a:lnTo>
                  <a:lnTo>
                    <a:pt x="1" y="150"/>
                  </a:lnTo>
                  <a:lnTo>
                    <a:pt x="0" y="157"/>
                  </a:lnTo>
                  <a:lnTo>
                    <a:pt x="0" y="164"/>
                  </a:lnTo>
                  <a:lnTo>
                    <a:pt x="0" y="171"/>
                  </a:lnTo>
                  <a:lnTo>
                    <a:pt x="0" y="179"/>
                  </a:lnTo>
                  <a:lnTo>
                    <a:pt x="0" y="186"/>
                  </a:lnTo>
                  <a:lnTo>
                    <a:pt x="1" y="193"/>
                  </a:lnTo>
                  <a:lnTo>
                    <a:pt x="2" y="200"/>
                  </a:lnTo>
                  <a:lnTo>
                    <a:pt x="3" y="208"/>
                  </a:lnTo>
                  <a:lnTo>
                    <a:pt x="4" y="215"/>
                  </a:lnTo>
                  <a:lnTo>
                    <a:pt x="6" y="222"/>
                  </a:lnTo>
                  <a:lnTo>
                    <a:pt x="8" y="228"/>
                  </a:lnTo>
                  <a:lnTo>
                    <a:pt x="10" y="235"/>
                  </a:lnTo>
                  <a:lnTo>
                    <a:pt x="12" y="242"/>
                  </a:lnTo>
                  <a:lnTo>
                    <a:pt x="15" y="249"/>
                  </a:lnTo>
                  <a:lnTo>
                    <a:pt x="18" y="255"/>
                  </a:lnTo>
                  <a:lnTo>
                    <a:pt x="21" y="262"/>
                  </a:lnTo>
                  <a:lnTo>
                    <a:pt x="24" y="268"/>
                  </a:lnTo>
                  <a:lnTo>
                    <a:pt x="28" y="275"/>
                  </a:lnTo>
                  <a:lnTo>
                    <a:pt x="31" y="281"/>
                  </a:lnTo>
                  <a:lnTo>
                    <a:pt x="35" y="287"/>
                  </a:lnTo>
                  <a:lnTo>
                    <a:pt x="39" y="293"/>
                  </a:lnTo>
                  <a:lnTo>
                    <a:pt x="44" y="299"/>
                  </a:lnTo>
                  <a:lnTo>
                    <a:pt x="48" y="305"/>
                  </a:lnTo>
                  <a:lnTo>
                    <a:pt x="53" y="310"/>
                  </a:lnTo>
                  <a:lnTo>
                    <a:pt x="58" y="316"/>
                  </a:lnTo>
                  <a:lnTo>
                    <a:pt x="63" y="321"/>
                  </a:lnTo>
                  <a:lnTo>
                    <a:pt x="68" y="327"/>
                  </a:lnTo>
                  <a:lnTo>
                    <a:pt x="74" y="332"/>
                  </a:lnTo>
                  <a:lnTo>
                    <a:pt x="79" y="337"/>
                  </a:lnTo>
                  <a:lnTo>
                    <a:pt x="85" y="342"/>
                  </a:lnTo>
                  <a:lnTo>
                    <a:pt x="90" y="346"/>
                  </a:lnTo>
                  <a:lnTo>
                    <a:pt x="95" y="350"/>
                  </a:lnTo>
                  <a:lnTo>
                    <a:pt x="101" y="354"/>
                  </a:lnTo>
                  <a:lnTo>
                    <a:pt x="106" y="358"/>
                  </a:lnTo>
                  <a:lnTo>
                    <a:pt x="112" y="361"/>
                  </a:lnTo>
                  <a:lnTo>
                    <a:pt x="118" y="365"/>
                  </a:lnTo>
                  <a:lnTo>
                    <a:pt x="123" y="368"/>
                  </a:lnTo>
                  <a:lnTo>
                    <a:pt x="129" y="371"/>
                  </a:lnTo>
                  <a:lnTo>
                    <a:pt x="135" y="375"/>
                  </a:lnTo>
                  <a:lnTo>
                    <a:pt x="142" y="378"/>
                  </a:lnTo>
                  <a:lnTo>
                    <a:pt x="148" y="381"/>
                  </a:lnTo>
                  <a:lnTo>
                    <a:pt x="154" y="383"/>
                  </a:lnTo>
                  <a:lnTo>
                    <a:pt x="161" y="386"/>
                  </a:lnTo>
                  <a:lnTo>
                    <a:pt x="167" y="388"/>
                  </a:lnTo>
                  <a:lnTo>
                    <a:pt x="174" y="391"/>
                  </a:lnTo>
                  <a:lnTo>
                    <a:pt x="181" y="393"/>
                  </a:lnTo>
                  <a:lnTo>
                    <a:pt x="188" y="395"/>
                  </a:lnTo>
                  <a:lnTo>
                    <a:pt x="195" y="397"/>
                  </a:lnTo>
                  <a:lnTo>
                    <a:pt x="202" y="399"/>
                  </a:lnTo>
                  <a:lnTo>
                    <a:pt x="209" y="401"/>
                  </a:lnTo>
                  <a:lnTo>
                    <a:pt x="216" y="402"/>
                  </a:lnTo>
                  <a:lnTo>
                    <a:pt x="223" y="403"/>
                  </a:lnTo>
                  <a:lnTo>
                    <a:pt x="230" y="405"/>
                  </a:lnTo>
                  <a:lnTo>
                    <a:pt x="238" y="406"/>
                  </a:lnTo>
                  <a:lnTo>
                    <a:pt x="245" y="407"/>
                  </a:lnTo>
                  <a:lnTo>
                    <a:pt x="253" y="408"/>
                  </a:lnTo>
                  <a:lnTo>
                    <a:pt x="260" y="408"/>
                  </a:lnTo>
                  <a:lnTo>
                    <a:pt x="268" y="409"/>
                  </a:lnTo>
                  <a:lnTo>
                    <a:pt x="275" y="409"/>
                  </a:lnTo>
                  <a:lnTo>
                    <a:pt x="283" y="409"/>
                  </a:lnTo>
                  <a:lnTo>
                    <a:pt x="291" y="409"/>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29" name="Freeform 289"/>
            <p:cNvSpPr>
              <a:spLocks/>
            </p:cNvSpPr>
            <p:nvPr/>
          </p:nvSpPr>
          <p:spPr bwMode="auto">
            <a:xfrm>
              <a:off x="7737475" y="3224213"/>
              <a:ext cx="127000" cy="222250"/>
            </a:xfrm>
            <a:custGeom>
              <a:avLst/>
              <a:gdLst>
                <a:gd name="T0" fmla="*/ 0 w 80"/>
                <a:gd name="T1" fmla="*/ 2147483647 h 140"/>
                <a:gd name="T2" fmla="*/ 2147483647 w 80"/>
                <a:gd name="T3" fmla="*/ 2147483647 h 140"/>
                <a:gd name="T4" fmla="*/ 2147483647 w 80"/>
                <a:gd name="T5" fmla="*/ 2147483647 h 140"/>
                <a:gd name="T6" fmla="*/ 2147483647 w 80"/>
                <a:gd name="T7" fmla="*/ 2147483647 h 140"/>
                <a:gd name="T8" fmla="*/ 2147483647 w 80"/>
                <a:gd name="T9" fmla="*/ 2147483647 h 140"/>
                <a:gd name="T10" fmla="*/ 2147483647 w 80"/>
                <a:gd name="T11" fmla="*/ 2147483647 h 140"/>
                <a:gd name="T12" fmla="*/ 2147483647 w 80"/>
                <a:gd name="T13" fmla="*/ 2147483647 h 140"/>
                <a:gd name="T14" fmla="*/ 2147483647 w 80"/>
                <a:gd name="T15" fmla="*/ 2147483647 h 140"/>
                <a:gd name="T16" fmla="*/ 2147483647 w 80"/>
                <a:gd name="T17" fmla="*/ 2147483647 h 140"/>
                <a:gd name="T18" fmla="*/ 2147483647 w 80"/>
                <a:gd name="T19" fmla="*/ 2147483647 h 140"/>
                <a:gd name="T20" fmla="*/ 2147483647 w 80"/>
                <a:gd name="T21" fmla="*/ 2147483647 h 140"/>
                <a:gd name="T22" fmla="*/ 2147483647 w 80"/>
                <a:gd name="T23" fmla="*/ 2147483647 h 140"/>
                <a:gd name="T24" fmla="*/ 2147483647 w 80"/>
                <a:gd name="T25" fmla="*/ 2147483647 h 140"/>
                <a:gd name="T26" fmla="*/ 2147483647 w 80"/>
                <a:gd name="T27" fmla="*/ 2147483647 h 140"/>
                <a:gd name="T28" fmla="*/ 2147483647 w 80"/>
                <a:gd name="T29" fmla="*/ 2147483647 h 140"/>
                <a:gd name="T30" fmla="*/ 2147483647 w 80"/>
                <a:gd name="T31" fmla="*/ 2147483647 h 140"/>
                <a:gd name="T32" fmla="*/ 2147483647 w 80"/>
                <a:gd name="T33" fmla="*/ 2147483647 h 140"/>
                <a:gd name="T34" fmla="*/ 2147483647 w 80"/>
                <a:gd name="T35" fmla="*/ 2147483647 h 140"/>
                <a:gd name="T36" fmla="*/ 2147483647 w 80"/>
                <a:gd name="T37" fmla="*/ 2147483647 h 140"/>
                <a:gd name="T38" fmla="*/ 2147483647 w 80"/>
                <a:gd name="T39" fmla="*/ 2147483647 h 140"/>
                <a:gd name="T40" fmla="*/ 2147483647 w 80"/>
                <a:gd name="T41" fmla="*/ 2147483647 h 140"/>
                <a:gd name="T42" fmla="*/ 2147483647 w 80"/>
                <a:gd name="T43" fmla="*/ 2147483647 h 140"/>
                <a:gd name="T44" fmla="*/ 2147483647 w 80"/>
                <a:gd name="T45" fmla="*/ 2147483647 h 140"/>
                <a:gd name="T46" fmla="*/ 2147483647 w 80"/>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140"/>
                <a:gd name="T74" fmla="*/ 80 w 80"/>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140">
                  <a:moveTo>
                    <a:pt x="0" y="139"/>
                  </a:moveTo>
                  <a:lnTo>
                    <a:pt x="2" y="130"/>
                  </a:lnTo>
                  <a:lnTo>
                    <a:pt x="4" y="123"/>
                  </a:lnTo>
                  <a:lnTo>
                    <a:pt x="7" y="115"/>
                  </a:lnTo>
                  <a:lnTo>
                    <a:pt x="9" y="108"/>
                  </a:lnTo>
                  <a:lnTo>
                    <a:pt x="11" y="101"/>
                  </a:lnTo>
                  <a:lnTo>
                    <a:pt x="13" y="94"/>
                  </a:lnTo>
                  <a:lnTo>
                    <a:pt x="15" y="87"/>
                  </a:lnTo>
                  <a:lnTo>
                    <a:pt x="17" y="81"/>
                  </a:lnTo>
                  <a:lnTo>
                    <a:pt x="19" y="75"/>
                  </a:lnTo>
                  <a:lnTo>
                    <a:pt x="22" y="69"/>
                  </a:lnTo>
                  <a:lnTo>
                    <a:pt x="25" y="63"/>
                  </a:lnTo>
                  <a:lnTo>
                    <a:pt x="27" y="57"/>
                  </a:lnTo>
                  <a:lnTo>
                    <a:pt x="30" y="52"/>
                  </a:lnTo>
                  <a:lnTo>
                    <a:pt x="34" y="47"/>
                  </a:lnTo>
                  <a:lnTo>
                    <a:pt x="37" y="41"/>
                  </a:lnTo>
                  <a:lnTo>
                    <a:pt x="41" y="36"/>
                  </a:lnTo>
                  <a:lnTo>
                    <a:pt x="45" y="31"/>
                  </a:lnTo>
                  <a:lnTo>
                    <a:pt x="50" y="26"/>
                  </a:lnTo>
                  <a:lnTo>
                    <a:pt x="55" y="21"/>
                  </a:lnTo>
                  <a:lnTo>
                    <a:pt x="60" y="16"/>
                  </a:lnTo>
                  <a:lnTo>
                    <a:pt x="66" y="11"/>
                  </a:lnTo>
                  <a:lnTo>
                    <a:pt x="73" y="5"/>
                  </a:lnTo>
                  <a:lnTo>
                    <a:pt x="79"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30" name="Freeform 292"/>
            <p:cNvSpPr>
              <a:spLocks/>
            </p:cNvSpPr>
            <p:nvPr/>
          </p:nvSpPr>
          <p:spPr bwMode="auto">
            <a:xfrm>
              <a:off x="7669213" y="2803525"/>
              <a:ext cx="255587" cy="180975"/>
            </a:xfrm>
            <a:custGeom>
              <a:avLst/>
              <a:gdLst>
                <a:gd name="T0" fmla="*/ 0 w 161"/>
                <a:gd name="T1" fmla="*/ 2147483647 h 114"/>
                <a:gd name="T2" fmla="*/ 2147483647 w 161"/>
                <a:gd name="T3" fmla="*/ 2147483647 h 114"/>
                <a:gd name="T4" fmla="*/ 2147483647 w 161"/>
                <a:gd name="T5" fmla="*/ 2147483647 h 114"/>
                <a:gd name="T6" fmla="*/ 2147483647 w 161"/>
                <a:gd name="T7" fmla="*/ 2147483647 h 114"/>
                <a:gd name="T8" fmla="*/ 2147483647 w 161"/>
                <a:gd name="T9" fmla="*/ 2147483647 h 114"/>
                <a:gd name="T10" fmla="*/ 2147483647 w 161"/>
                <a:gd name="T11" fmla="*/ 2147483647 h 114"/>
                <a:gd name="T12" fmla="*/ 2147483647 w 161"/>
                <a:gd name="T13" fmla="*/ 2147483647 h 114"/>
                <a:gd name="T14" fmla="*/ 2147483647 w 161"/>
                <a:gd name="T15" fmla="*/ 2147483647 h 114"/>
                <a:gd name="T16" fmla="*/ 2147483647 w 161"/>
                <a:gd name="T17" fmla="*/ 2147483647 h 114"/>
                <a:gd name="T18" fmla="*/ 2147483647 w 161"/>
                <a:gd name="T19" fmla="*/ 2147483647 h 114"/>
                <a:gd name="T20" fmla="*/ 2147483647 w 161"/>
                <a:gd name="T21" fmla="*/ 2147483647 h 114"/>
                <a:gd name="T22" fmla="*/ 2147483647 w 161"/>
                <a:gd name="T23" fmla="*/ 2147483647 h 114"/>
                <a:gd name="T24" fmla="*/ 2147483647 w 161"/>
                <a:gd name="T25" fmla="*/ 2147483647 h 114"/>
                <a:gd name="T26" fmla="*/ 2147483647 w 161"/>
                <a:gd name="T27" fmla="*/ 2147483647 h 114"/>
                <a:gd name="T28" fmla="*/ 2147483647 w 161"/>
                <a:gd name="T29" fmla="*/ 2147483647 h 114"/>
                <a:gd name="T30" fmla="*/ 2147483647 w 161"/>
                <a:gd name="T31" fmla="*/ 2147483647 h 114"/>
                <a:gd name="T32" fmla="*/ 2147483647 w 161"/>
                <a:gd name="T33" fmla="*/ 2147483647 h 114"/>
                <a:gd name="T34" fmla="*/ 2147483647 w 161"/>
                <a:gd name="T35" fmla="*/ 2147483647 h 114"/>
                <a:gd name="T36" fmla="*/ 2147483647 w 161"/>
                <a:gd name="T37" fmla="*/ 2147483647 h 114"/>
                <a:gd name="T38" fmla="*/ 2147483647 w 161"/>
                <a:gd name="T39" fmla="*/ 2147483647 h 114"/>
                <a:gd name="T40" fmla="*/ 2147483647 w 161"/>
                <a:gd name="T41" fmla="*/ 2147483647 h 114"/>
                <a:gd name="T42" fmla="*/ 2147483647 w 161"/>
                <a:gd name="T43" fmla="*/ 2147483647 h 114"/>
                <a:gd name="T44" fmla="*/ 2147483647 w 161"/>
                <a:gd name="T45" fmla="*/ 2147483647 h 114"/>
                <a:gd name="T46" fmla="*/ 2147483647 w 161"/>
                <a:gd name="T47" fmla="*/ 2147483647 h 114"/>
                <a:gd name="T48" fmla="*/ 2147483647 w 161"/>
                <a:gd name="T49" fmla="*/ 2147483647 h 114"/>
                <a:gd name="T50" fmla="*/ 2147483647 w 161"/>
                <a:gd name="T51" fmla="*/ 2147483647 h 114"/>
                <a:gd name="T52" fmla="*/ 2147483647 w 161"/>
                <a:gd name="T53" fmla="*/ 2147483647 h 114"/>
                <a:gd name="T54" fmla="*/ 2147483647 w 161"/>
                <a:gd name="T55" fmla="*/ 2147483647 h 114"/>
                <a:gd name="T56" fmla="*/ 2147483647 w 161"/>
                <a:gd name="T57" fmla="*/ 2147483647 h 114"/>
                <a:gd name="T58" fmla="*/ 2147483647 w 161"/>
                <a:gd name="T59" fmla="*/ 0 h 1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1"/>
                <a:gd name="T91" fmla="*/ 0 h 114"/>
                <a:gd name="T92" fmla="*/ 161 w 161"/>
                <a:gd name="T93" fmla="*/ 114 h 1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1" h="114">
                  <a:moveTo>
                    <a:pt x="0" y="113"/>
                  </a:moveTo>
                  <a:lnTo>
                    <a:pt x="7" y="109"/>
                  </a:lnTo>
                  <a:lnTo>
                    <a:pt x="13" y="106"/>
                  </a:lnTo>
                  <a:lnTo>
                    <a:pt x="19" y="102"/>
                  </a:lnTo>
                  <a:lnTo>
                    <a:pt x="25" y="98"/>
                  </a:lnTo>
                  <a:lnTo>
                    <a:pt x="31" y="94"/>
                  </a:lnTo>
                  <a:lnTo>
                    <a:pt x="36" y="90"/>
                  </a:lnTo>
                  <a:lnTo>
                    <a:pt x="41" y="86"/>
                  </a:lnTo>
                  <a:lnTo>
                    <a:pt x="46" y="82"/>
                  </a:lnTo>
                  <a:lnTo>
                    <a:pt x="51" y="77"/>
                  </a:lnTo>
                  <a:lnTo>
                    <a:pt x="55" y="73"/>
                  </a:lnTo>
                  <a:lnTo>
                    <a:pt x="60" y="69"/>
                  </a:lnTo>
                  <a:lnTo>
                    <a:pt x="64" y="64"/>
                  </a:lnTo>
                  <a:lnTo>
                    <a:pt x="69" y="60"/>
                  </a:lnTo>
                  <a:lnTo>
                    <a:pt x="73" y="56"/>
                  </a:lnTo>
                  <a:lnTo>
                    <a:pt x="77" y="52"/>
                  </a:lnTo>
                  <a:lnTo>
                    <a:pt x="82" y="47"/>
                  </a:lnTo>
                  <a:lnTo>
                    <a:pt x="87" y="43"/>
                  </a:lnTo>
                  <a:lnTo>
                    <a:pt x="91" y="39"/>
                  </a:lnTo>
                  <a:lnTo>
                    <a:pt x="96" y="35"/>
                  </a:lnTo>
                  <a:lnTo>
                    <a:pt x="101" y="31"/>
                  </a:lnTo>
                  <a:lnTo>
                    <a:pt x="106" y="27"/>
                  </a:lnTo>
                  <a:lnTo>
                    <a:pt x="112" y="23"/>
                  </a:lnTo>
                  <a:lnTo>
                    <a:pt x="118" y="19"/>
                  </a:lnTo>
                  <a:lnTo>
                    <a:pt x="124" y="16"/>
                  </a:lnTo>
                  <a:lnTo>
                    <a:pt x="130" y="12"/>
                  </a:lnTo>
                  <a:lnTo>
                    <a:pt x="137" y="9"/>
                  </a:lnTo>
                  <a:lnTo>
                    <a:pt x="144" y="6"/>
                  </a:lnTo>
                  <a:lnTo>
                    <a:pt x="152" y="3"/>
                  </a:lnTo>
                  <a:lnTo>
                    <a:pt x="160" y="0"/>
                  </a:lnTo>
                </a:path>
              </a:pathLst>
            </a:custGeom>
            <a:noFill/>
            <a:ln w="28575"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31" name="Freeform 302"/>
            <p:cNvSpPr>
              <a:spLocks/>
            </p:cNvSpPr>
            <p:nvPr/>
          </p:nvSpPr>
          <p:spPr bwMode="auto">
            <a:xfrm>
              <a:off x="6376988" y="3463925"/>
              <a:ext cx="925512" cy="650875"/>
            </a:xfrm>
            <a:custGeom>
              <a:avLst/>
              <a:gdLst>
                <a:gd name="T0" fmla="*/ 2147483647 w 583"/>
                <a:gd name="T1" fmla="*/ 2147483647 h 410"/>
                <a:gd name="T2" fmla="*/ 2147483647 w 583"/>
                <a:gd name="T3" fmla="*/ 2147483647 h 410"/>
                <a:gd name="T4" fmla="*/ 2147483647 w 583"/>
                <a:gd name="T5" fmla="*/ 2147483647 h 410"/>
                <a:gd name="T6" fmla="*/ 2147483647 w 583"/>
                <a:gd name="T7" fmla="*/ 2147483647 h 410"/>
                <a:gd name="T8" fmla="*/ 2147483647 w 583"/>
                <a:gd name="T9" fmla="*/ 2147483647 h 410"/>
                <a:gd name="T10" fmla="*/ 2147483647 w 583"/>
                <a:gd name="T11" fmla="*/ 2147483647 h 410"/>
                <a:gd name="T12" fmla="*/ 2147483647 w 583"/>
                <a:gd name="T13" fmla="*/ 2147483647 h 410"/>
                <a:gd name="T14" fmla="*/ 2147483647 w 583"/>
                <a:gd name="T15" fmla="*/ 2147483647 h 410"/>
                <a:gd name="T16" fmla="*/ 2147483647 w 583"/>
                <a:gd name="T17" fmla="*/ 2147483647 h 410"/>
                <a:gd name="T18" fmla="*/ 2147483647 w 583"/>
                <a:gd name="T19" fmla="*/ 2147483647 h 410"/>
                <a:gd name="T20" fmla="*/ 2147483647 w 583"/>
                <a:gd name="T21" fmla="*/ 2147483647 h 410"/>
                <a:gd name="T22" fmla="*/ 2147483647 w 583"/>
                <a:gd name="T23" fmla="*/ 2147483647 h 410"/>
                <a:gd name="T24" fmla="*/ 2147483647 w 583"/>
                <a:gd name="T25" fmla="*/ 2147483647 h 410"/>
                <a:gd name="T26" fmla="*/ 2147483647 w 583"/>
                <a:gd name="T27" fmla="*/ 2147483647 h 410"/>
                <a:gd name="T28" fmla="*/ 2147483647 w 583"/>
                <a:gd name="T29" fmla="*/ 2147483647 h 410"/>
                <a:gd name="T30" fmla="*/ 2147483647 w 583"/>
                <a:gd name="T31" fmla="*/ 2147483647 h 410"/>
                <a:gd name="T32" fmla="*/ 2147483647 w 583"/>
                <a:gd name="T33" fmla="*/ 2147483647 h 410"/>
                <a:gd name="T34" fmla="*/ 2147483647 w 583"/>
                <a:gd name="T35" fmla="*/ 2147483647 h 410"/>
                <a:gd name="T36" fmla="*/ 2147483647 w 583"/>
                <a:gd name="T37" fmla="*/ 2147483647 h 410"/>
                <a:gd name="T38" fmla="*/ 2147483647 w 583"/>
                <a:gd name="T39" fmla="*/ 2147483647 h 410"/>
                <a:gd name="T40" fmla="*/ 2147483647 w 583"/>
                <a:gd name="T41" fmla="*/ 2147483647 h 410"/>
                <a:gd name="T42" fmla="*/ 2147483647 w 583"/>
                <a:gd name="T43" fmla="*/ 2147483647 h 410"/>
                <a:gd name="T44" fmla="*/ 2147483647 w 583"/>
                <a:gd name="T45" fmla="*/ 2147483647 h 410"/>
                <a:gd name="T46" fmla="*/ 2147483647 w 583"/>
                <a:gd name="T47" fmla="*/ 2147483647 h 410"/>
                <a:gd name="T48" fmla="*/ 2147483647 w 583"/>
                <a:gd name="T49" fmla="*/ 2147483647 h 410"/>
                <a:gd name="T50" fmla="*/ 2147483647 w 583"/>
                <a:gd name="T51" fmla="*/ 2147483647 h 410"/>
                <a:gd name="T52" fmla="*/ 2147483647 w 583"/>
                <a:gd name="T53" fmla="*/ 2147483647 h 410"/>
                <a:gd name="T54" fmla="*/ 2147483647 w 583"/>
                <a:gd name="T55" fmla="*/ 2147483647 h 410"/>
                <a:gd name="T56" fmla="*/ 2147483647 w 583"/>
                <a:gd name="T57" fmla="*/ 2147483647 h 410"/>
                <a:gd name="T58" fmla="*/ 2147483647 w 583"/>
                <a:gd name="T59" fmla="*/ 2147483647 h 410"/>
                <a:gd name="T60" fmla="*/ 2147483647 w 583"/>
                <a:gd name="T61" fmla="*/ 2147483647 h 410"/>
                <a:gd name="T62" fmla="*/ 2147483647 w 583"/>
                <a:gd name="T63" fmla="*/ 2147483647 h 410"/>
                <a:gd name="T64" fmla="*/ 2147483647 w 583"/>
                <a:gd name="T65" fmla="*/ 0 h 410"/>
                <a:gd name="T66" fmla="*/ 2147483647 w 583"/>
                <a:gd name="T67" fmla="*/ 2147483647 h 410"/>
                <a:gd name="T68" fmla="*/ 2147483647 w 583"/>
                <a:gd name="T69" fmla="*/ 2147483647 h 410"/>
                <a:gd name="T70" fmla="*/ 2147483647 w 583"/>
                <a:gd name="T71" fmla="*/ 2147483647 h 410"/>
                <a:gd name="T72" fmla="*/ 2147483647 w 583"/>
                <a:gd name="T73" fmla="*/ 2147483647 h 410"/>
                <a:gd name="T74" fmla="*/ 2147483647 w 583"/>
                <a:gd name="T75" fmla="*/ 2147483647 h 410"/>
                <a:gd name="T76" fmla="*/ 2147483647 w 583"/>
                <a:gd name="T77" fmla="*/ 2147483647 h 410"/>
                <a:gd name="T78" fmla="*/ 2147483647 w 583"/>
                <a:gd name="T79" fmla="*/ 2147483647 h 410"/>
                <a:gd name="T80" fmla="*/ 2147483647 w 583"/>
                <a:gd name="T81" fmla="*/ 2147483647 h 410"/>
                <a:gd name="T82" fmla="*/ 2147483647 w 583"/>
                <a:gd name="T83" fmla="*/ 2147483647 h 410"/>
                <a:gd name="T84" fmla="*/ 0 w 583"/>
                <a:gd name="T85" fmla="*/ 2147483647 h 410"/>
                <a:gd name="T86" fmla="*/ 0 w 583"/>
                <a:gd name="T87" fmla="*/ 2147483647 h 410"/>
                <a:gd name="T88" fmla="*/ 2147483647 w 583"/>
                <a:gd name="T89" fmla="*/ 2147483647 h 410"/>
                <a:gd name="T90" fmla="*/ 2147483647 w 583"/>
                <a:gd name="T91" fmla="*/ 2147483647 h 410"/>
                <a:gd name="T92" fmla="*/ 2147483647 w 583"/>
                <a:gd name="T93" fmla="*/ 2147483647 h 410"/>
                <a:gd name="T94" fmla="*/ 2147483647 w 583"/>
                <a:gd name="T95" fmla="*/ 2147483647 h 410"/>
                <a:gd name="T96" fmla="*/ 2147483647 w 583"/>
                <a:gd name="T97" fmla="*/ 2147483647 h 410"/>
                <a:gd name="T98" fmla="*/ 2147483647 w 583"/>
                <a:gd name="T99" fmla="*/ 2147483647 h 410"/>
                <a:gd name="T100" fmla="*/ 2147483647 w 583"/>
                <a:gd name="T101" fmla="*/ 2147483647 h 410"/>
                <a:gd name="T102" fmla="*/ 2147483647 w 583"/>
                <a:gd name="T103" fmla="*/ 2147483647 h 410"/>
                <a:gd name="T104" fmla="*/ 2147483647 w 583"/>
                <a:gd name="T105" fmla="*/ 2147483647 h 410"/>
                <a:gd name="T106" fmla="*/ 2147483647 w 583"/>
                <a:gd name="T107" fmla="*/ 2147483647 h 410"/>
                <a:gd name="T108" fmla="*/ 2147483647 w 583"/>
                <a:gd name="T109" fmla="*/ 2147483647 h 410"/>
                <a:gd name="T110" fmla="*/ 2147483647 w 583"/>
                <a:gd name="T111" fmla="*/ 2147483647 h 410"/>
                <a:gd name="T112" fmla="*/ 2147483647 w 583"/>
                <a:gd name="T113" fmla="*/ 2147483647 h 410"/>
                <a:gd name="T114" fmla="*/ 2147483647 w 583"/>
                <a:gd name="T115" fmla="*/ 2147483647 h 410"/>
                <a:gd name="T116" fmla="*/ 2147483647 w 583"/>
                <a:gd name="T117" fmla="*/ 2147483647 h 4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3"/>
                <a:gd name="T178" fmla="*/ 0 h 410"/>
                <a:gd name="T179" fmla="*/ 583 w 583"/>
                <a:gd name="T180" fmla="*/ 410 h 4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3" h="410">
                  <a:moveTo>
                    <a:pt x="291" y="409"/>
                  </a:moveTo>
                  <a:lnTo>
                    <a:pt x="298" y="409"/>
                  </a:lnTo>
                  <a:lnTo>
                    <a:pt x="306" y="409"/>
                  </a:lnTo>
                  <a:lnTo>
                    <a:pt x="314" y="409"/>
                  </a:lnTo>
                  <a:lnTo>
                    <a:pt x="321" y="408"/>
                  </a:lnTo>
                  <a:lnTo>
                    <a:pt x="329" y="408"/>
                  </a:lnTo>
                  <a:lnTo>
                    <a:pt x="336" y="407"/>
                  </a:lnTo>
                  <a:lnTo>
                    <a:pt x="344" y="406"/>
                  </a:lnTo>
                  <a:lnTo>
                    <a:pt x="351" y="405"/>
                  </a:lnTo>
                  <a:lnTo>
                    <a:pt x="358" y="404"/>
                  </a:lnTo>
                  <a:lnTo>
                    <a:pt x="366" y="402"/>
                  </a:lnTo>
                  <a:lnTo>
                    <a:pt x="373" y="401"/>
                  </a:lnTo>
                  <a:lnTo>
                    <a:pt x="380" y="399"/>
                  </a:lnTo>
                  <a:lnTo>
                    <a:pt x="387" y="397"/>
                  </a:lnTo>
                  <a:lnTo>
                    <a:pt x="394" y="395"/>
                  </a:lnTo>
                  <a:lnTo>
                    <a:pt x="400" y="393"/>
                  </a:lnTo>
                  <a:lnTo>
                    <a:pt x="407" y="391"/>
                  </a:lnTo>
                  <a:lnTo>
                    <a:pt x="414" y="389"/>
                  </a:lnTo>
                  <a:lnTo>
                    <a:pt x="420" y="386"/>
                  </a:lnTo>
                  <a:lnTo>
                    <a:pt x="427" y="384"/>
                  </a:lnTo>
                  <a:lnTo>
                    <a:pt x="433" y="381"/>
                  </a:lnTo>
                  <a:lnTo>
                    <a:pt x="440" y="378"/>
                  </a:lnTo>
                  <a:lnTo>
                    <a:pt x="446" y="375"/>
                  </a:lnTo>
                  <a:lnTo>
                    <a:pt x="452" y="372"/>
                  </a:lnTo>
                  <a:lnTo>
                    <a:pt x="458" y="369"/>
                  </a:lnTo>
                  <a:lnTo>
                    <a:pt x="464" y="365"/>
                  </a:lnTo>
                  <a:lnTo>
                    <a:pt x="470" y="362"/>
                  </a:lnTo>
                  <a:lnTo>
                    <a:pt x="475" y="358"/>
                  </a:lnTo>
                  <a:lnTo>
                    <a:pt x="481" y="354"/>
                  </a:lnTo>
                  <a:lnTo>
                    <a:pt x="486" y="350"/>
                  </a:lnTo>
                  <a:lnTo>
                    <a:pt x="492" y="346"/>
                  </a:lnTo>
                  <a:lnTo>
                    <a:pt x="497" y="342"/>
                  </a:lnTo>
                  <a:lnTo>
                    <a:pt x="503" y="337"/>
                  </a:lnTo>
                  <a:lnTo>
                    <a:pt x="508" y="332"/>
                  </a:lnTo>
                  <a:lnTo>
                    <a:pt x="514" y="327"/>
                  </a:lnTo>
                  <a:lnTo>
                    <a:pt x="519" y="322"/>
                  </a:lnTo>
                  <a:lnTo>
                    <a:pt x="524" y="316"/>
                  </a:lnTo>
                  <a:lnTo>
                    <a:pt x="529" y="310"/>
                  </a:lnTo>
                  <a:lnTo>
                    <a:pt x="533" y="305"/>
                  </a:lnTo>
                  <a:lnTo>
                    <a:pt x="538" y="299"/>
                  </a:lnTo>
                  <a:lnTo>
                    <a:pt x="542" y="293"/>
                  </a:lnTo>
                  <a:lnTo>
                    <a:pt x="546" y="287"/>
                  </a:lnTo>
                  <a:lnTo>
                    <a:pt x="550" y="281"/>
                  </a:lnTo>
                  <a:lnTo>
                    <a:pt x="554" y="275"/>
                  </a:lnTo>
                  <a:lnTo>
                    <a:pt x="558" y="268"/>
                  </a:lnTo>
                  <a:lnTo>
                    <a:pt x="561" y="262"/>
                  </a:lnTo>
                  <a:lnTo>
                    <a:pt x="564" y="255"/>
                  </a:lnTo>
                  <a:lnTo>
                    <a:pt x="567" y="249"/>
                  </a:lnTo>
                  <a:lnTo>
                    <a:pt x="569" y="242"/>
                  </a:lnTo>
                  <a:lnTo>
                    <a:pt x="572" y="235"/>
                  </a:lnTo>
                  <a:lnTo>
                    <a:pt x="574" y="228"/>
                  </a:lnTo>
                  <a:lnTo>
                    <a:pt x="576" y="222"/>
                  </a:lnTo>
                  <a:lnTo>
                    <a:pt x="577" y="215"/>
                  </a:lnTo>
                  <a:lnTo>
                    <a:pt x="579" y="208"/>
                  </a:lnTo>
                  <a:lnTo>
                    <a:pt x="580" y="200"/>
                  </a:lnTo>
                  <a:lnTo>
                    <a:pt x="581" y="193"/>
                  </a:lnTo>
                  <a:lnTo>
                    <a:pt x="582" y="186"/>
                  </a:lnTo>
                  <a:lnTo>
                    <a:pt x="582" y="179"/>
                  </a:lnTo>
                  <a:lnTo>
                    <a:pt x="582" y="171"/>
                  </a:lnTo>
                  <a:lnTo>
                    <a:pt x="582" y="164"/>
                  </a:lnTo>
                  <a:lnTo>
                    <a:pt x="582" y="157"/>
                  </a:lnTo>
                  <a:lnTo>
                    <a:pt x="581" y="149"/>
                  </a:lnTo>
                  <a:lnTo>
                    <a:pt x="580" y="142"/>
                  </a:lnTo>
                  <a:lnTo>
                    <a:pt x="579" y="135"/>
                  </a:lnTo>
                  <a:lnTo>
                    <a:pt x="577" y="127"/>
                  </a:lnTo>
                  <a:lnTo>
                    <a:pt x="575" y="120"/>
                  </a:lnTo>
                  <a:lnTo>
                    <a:pt x="573" y="113"/>
                  </a:lnTo>
                  <a:lnTo>
                    <a:pt x="571" y="107"/>
                  </a:lnTo>
                  <a:lnTo>
                    <a:pt x="569" y="100"/>
                  </a:lnTo>
                  <a:lnTo>
                    <a:pt x="566" y="93"/>
                  </a:lnTo>
                  <a:lnTo>
                    <a:pt x="563" y="87"/>
                  </a:lnTo>
                  <a:lnTo>
                    <a:pt x="560" y="81"/>
                  </a:lnTo>
                  <a:lnTo>
                    <a:pt x="556" y="75"/>
                  </a:lnTo>
                  <a:lnTo>
                    <a:pt x="552" y="69"/>
                  </a:lnTo>
                  <a:lnTo>
                    <a:pt x="549" y="63"/>
                  </a:lnTo>
                  <a:lnTo>
                    <a:pt x="544" y="57"/>
                  </a:lnTo>
                  <a:lnTo>
                    <a:pt x="540" y="52"/>
                  </a:lnTo>
                  <a:lnTo>
                    <a:pt x="535" y="47"/>
                  </a:lnTo>
                  <a:lnTo>
                    <a:pt x="530" y="42"/>
                  </a:lnTo>
                  <a:lnTo>
                    <a:pt x="525" y="37"/>
                  </a:lnTo>
                  <a:lnTo>
                    <a:pt x="520" y="33"/>
                  </a:lnTo>
                  <a:lnTo>
                    <a:pt x="515" y="29"/>
                  </a:lnTo>
                  <a:lnTo>
                    <a:pt x="509" y="25"/>
                  </a:lnTo>
                  <a:lnTo>
                    <a:pt x="503" y="22"/>
                  </a:lnTo>
                  <a:lnTo>
                    <a:pt x="497" y="18"/>
                  </a:lnTo>
                  <a:lnTo>
                    <a:pt x="491" y="16"/>
                  </a:lnTo>
                  <a:lnTo>
                    <a:pt x="486" y="14"/>
                  </a:lnTo>
                  <a:lnTo>
                    <a:pt x="480" y="12"/>
                  </a:lnTo>
                  <a:lnTo>
                    <a:pt x="474" y="10"/>
                  </a:lnTo>
                  <a:lnTo>
                    <a:pt x="468" y="8"/>
                  </a:lnTo>
                  <a:lnTo>
                    <a:pt x="462" y="7"/>
                  </a:lnTo>
                  <a:lnTo>
                    <a:pt x="456" y="6"/>
                  </a:lnTo>
                  <a:lnTo>
                    <a:pt x="449" y="5"/>
                  </a:lnTo>
                  <a:lnTo>
                    <a:pt x="443" y="4"/>
                  </a:lnTo>
                  <a:lnTo>
                    <a:pt x="436" y="3"/>
                  </a:lnTo>
                  <a:lnTo>
                    <a:pt x="429" y="2"/>
                  </a:lnTo>
                  <a:lnTo>
                    <a:pt x="423" y="2"/>
                  </a:lnTo>
                  <a:lnTo>
                    <a:pt x="416" y="2"/>
                  </a:lnTo>
                  <a:lnTo>
                    <a:pt x="408" y="2"/>
                  </a:lnTo>
                  <a:lnTo>
                    <a:pt x="401" y="2"/>
                  </a:lnTo>
                  <a:lnTo>
                    <a:pt x="394" y="2"/>
                  </a:lnTo>
                  <a:lnTo>
                    <a:pt x="387" y="2"/>
                  </a:lnTo>
                  <a:lnTo>
                    <a:pt x="379" y="2"/>
                  </a:lnTo>
                  <a:lnTo>
                    <a:pt x="372" y="3"/>
                  </a:lnTo>
                  <a:lnTo>
                    <a:pt x="364" y="4"/>
                  </a:lnTo>
                  <a:lnTo>
                    <a:pt x="356" y="4"/>
                  </a:lnTo>
                  <a:lnTo>
                    <a:pt x="348" y="5"/>
                  </a:lnTo>
                  <a:lnTo>
                    <a:pt x="341" y="6"/>
                  </a:lnTo>
                  <a:lnTo>
                    <a:pt x="333" y="7"/>
                  </a:lnTo>
                  <a:lnTo>
                    <a:pt x="325" y="8"/>
                  </a:lnTo>
                  <a:lnTo>
                    <a:pt x="317" y="9"/>
                  </a:lnTo>
                  <a:lnTo>
                    <a:pt x="308" y="10"/>
                  </a:lnTo>
                  <a:lnTo>
                    <a:pt x="300" y="11"/>
                  </a:lnTo>
                  <a:lnTo>
                    <a:pt x="292" y="13"/>
                  </a:lnTo>
                  <a:lnTo>
                    <a:pt x="284" y="11"/>
                  </a:lnTo>
                  <a:lnTo>
                    <a:pt x="275" y="9"/>
                  </a:lnTo>
                  <a:lnTo>
                    <a:pt x="267" y="8"/>
                  </a:lnTo>
                  <a:lnTo>
                    <a:pt x="259" y="7"/>
                  </a:lnTo>
                  <a:lnTo>
                    <a:pt x="250" y="5"/>
                  </a:lnTo>
                  <a:lnTo>
                    <a:pt x="242" y="4"/>
                  </a:lnTo>
                  <a:lnTo>
                    <a:pt x="234" y="3"/>
                  </a:lnTo>
                  <a:lnTo>
                    <a:pt x="226" y="3"/>
                  </a:lnTo>
                  <a:lnTo>
                    <a:pt x="218" y="2"/>
                  </a:lnTo>
                  <a:lnTo>
                    <a:pt x="211" y="1"/>
                  </a:lnTo>
                  <a:lnTo>
                    <a:pt x="203" y="1"/>
                  </a:lnTo>
                  <a:lnTo>
                    <a:pt x="195" y="1"/>
                  </a:lnTo>
                  <a:lnTo>
                    <a:pt x="188" y="0"/>
                  </a:lnTo>
                  <a:lnTo>
                    <a:pt x="180" y="0"/>
                  </a:lnTo>
                  <a:lnTo>
                    <a:pt x="173" y="1"/>
                  </a:lnTo>
                  <a:lnTo>
                    <a:pt x="166" y="1"/>
                  </a:lnTo>
                  <a:lnTo>
                    <a:pt x="159" y="1"/>
                  </a:lnTo>
                  <a:lnTo>
                    <a:pt x="152" y="2"/>
                  </a:lnTo>
                  <a:lnTo>
                    <a:pt x="145" y="3"/>
                  </a:lnTo>
                  <a:lnTo>
                    <a:pt x="138" y="4"/>
                  </a:lnTo>
                  <a:lnTo>
                    <a:pt x="132" y="5"/>
                  </a:lnTo>
                  <a:lnTo>
                    <a:pt x="125" y="6"/>
                  </a:lnTo>
                  <a:lnTo>
                    <a:pt x="119" y="8"/>
                  </a:lnTo>
                  <a:lnTo>
                    <a:pt x="113" y="9"/>
                  </a:lnTo>
                  <a:lnTo>
                    <a:pt x="107" y="11"/>
                  </a:lnTo>
                  <a:lnTo>
                    <a:pt x="101" y="14"/>
                  </a:lnTo>
                  <a:lnTo>
                    <a:pt x="96" y="16"/>
                  </a:lnTo>
                  <a:lnTo>
                    <a:pt x="90" y="18"/>
                  </a:lnTo>
                  <a:lnTo>
                    <a:pt x="85" y="21"/>
                  </a:lnTo>
                  <a:lnTo>
                    <a:pt x="79" y="25"/>
                  </a:lnTo>
                  <a:lnTo>
                    <a:pt x="73" y="28"/>
                  </a:lnTo>
                  <a:lnTo>
                    <a:pt x="67" y="32"/>
                  </a:lnTo>
                  <a:lnTo>
                    <a:pt x="62" y="36"/>
                  </a:lnTo>
                  <a:lnTo>
                    <a:pt x="56" y="41"/>
                  </a:lnTo>
                  <a:lnTo>
                    <a:pt x="51" y="45"/>
                  </a:lnTo>
                  <a:lnTo>
                    <a:pt x="46" y="50"/>
                  </a:lnTo>
                  <a:lnTo>
                    <a:pt x="42" y="55"/>
                  </a:lnTo>
                  <a:lnTo>
                    <a:pt x="37" y="60"/>
                  </a:lnTo>
                  <a:lnTo>
                    <a:pt x="33" y="66"/>
                  </a:lnTo>
                  <a:lnTo>
                    <a:pt x="29" y="71"/>
                  </a:lnTo>
                  <a:lnTo>
                    <a:pt x="26" y="77"/>
                  </a:lnTo>
                  <a:lnTo>
                    <a:pt x="22" y="83"/>
                  </a:lnTo>
                  <a:lnTo>
                    <a:pt x="19" y="89"/>
                  </a:lnTo>
                  <a:lnTo>
                    <a:pt x="16" y="95"/>
                  </a:lnTo>
                  <a:lnTo>
                    <a:pt x="13" y="102"/>
                  </a:lnTo>
                  <a:lnTo>
                    <a:pt x="11" y="108"/>
                  </a:lnTo>
                  <a:lnTo>
                    <a:pt x="8" y="115"/>
                  </a:lnTo>
                  <a:lnTo>
                    <a:pt x="6" y="122"/>
                  </a:lnTo>
                  <a:lnTo>
                    <a:pt x="5" y="129"/>
                  </a:lnTo>
                  <a:lnTo>
                    <a:pt x="3" y="136"/>
                  </a:lnTo>
                  <a:lnTo>
                    <a:pt x="2" y="143"/>
                  </a:lnTo>
                  <a:lnTo>
                    <a:pt x="1" y="150"/>
                  </a:lnTo>
                  <a:lnTo>
                    <a:pt x="0" y="157"/>
                  </a:lnTo>
                  <a:lnTo>
                    <a:pt x="0" y="164"/>
                  </a:lnTo>
                  <a:lnTo>
                    <a:pt x="0" y="171"/>
                  </a:lnTo>
                  <a:lnTo>
                    <a:pt x="0" y="179"/>
                  </a:lnTo>
                  <a:lnTo>
                    <a:pt x="0" y="186"/>
                  </a:lnTo>
                  <a:lnTo>
                    <a:pt x="1" y="193"/>
                  </a:lnTo>
                  <a:lnTo>
                    <a:pt x="2" y="200"/>
                  </a:lnTo>
                  <a:lnTo>
                    <a:pt x="3" y="208"/>
                  </a:lnTo>
                  <a:lnTo>
                    <a:pt x="4" y="215"/>
                  </a:lnTo>
                  <a:lnTo>
                    <a:pt x="6" y="222"/>
                  </a:lnTo>
                  <a:lnTo>
                    <a:pt x="8" y="228"/>
                  </a:lnTo>
                  <a:lnTo>
                    <a:pt x="10" y="235"/>
                  </a:lnTo>
                  <a:lnTo>
                    <a:pt x="12" y="242"/>
                  </a:lnTo>
                  <a:lnTo>
                    <a:pt x="15" y="249"/>
                  </a:lnTo>
                  <a:lnTo>
                    <a:pt x="18" y="255"/>
                  </a:lnTo>
                  <a:lnTo>
                    <a:pt x="21" y="262"/>
                  </a:lnTo>
                  <a:lnTo>
                    <a:pt x="24" y="268"/>
                  </a:lnTo>
                  <a:lnTo>
                    <a:pt x="28" y="275"/>
                  </a:lnTo>
                  <a:lnTo>
                    <a:pt x="31" y="281"/>
                  </a:lnTo>
                  <a:lnTo>
                    <a:pt x="35" y="287"/>
                  </a:lnTo>
                  <a:lnTo>
                    <a:pt x="39" y="293"/>
                  </a:lnTo>
                  <a:lnTo>
                    <a:pt x="44" y="299"/>
                  </a:lnTo>
                  <a:lnTo>
                    <a:pt x="48" y="305"/>
                  </a:lnTo>
                  <a:lnTo>
                    <a:pt x="53" y="310"/>
                  </a:lnTo>
                  <a:lnTo>
                    <a:pt x="58" y="316"/>
                  </a:lnTo>
                  <a:lnTo>
                    <a:pt x="63" y="321"/>
                  </a:lnTo>
                  <a:lnTo>
                    <a:pt x="68" y="327"/>
                  </a:lnTo>
                  <a:lnTo>
                    <a:pt x="74" y="332"/>
                  </a:lnTo>
                  <a:lnTo>
                    <a:pt x="79" y="337"/>
                  </a:lnTo>
                  <a:lnTo>
                    <a:pt x="85" y="342"/>
                  </a:lnTo>
                  <a:lnTo>
                    <a:pt x="90" y="346"/>
                  </a:lnTo>
                  <a:lnTo>
                    <a:pt x="95" y="350"/>
                  </a:lnTo>
                  <a:lnTo>
                    <a:pt x="101" y="354"/>
                  </a:lnTo>
                  <a:lnTo>
                    <a:pt x="106" y="358"/>
                  </a:lnTo>
                  <a:lnTo>
                    <a:pt x="112" y="361"/>
                  </a:lnTo>
                  <a:lnTo>
                    <a:pt x="118" y="365"/>
                  </a:lnTo>
                  <a:lnTo>
                    <a:pt x="123" y="368"/>
                  </a:lnTo>
                  <a:lnTo>
                    <a:pt x="129" y="371"/>
                  </a:lnTo>
                  <a:lnTo>
                    <a:pt x="135" y="375"/>
                  </a:lnTo>
                  <a:lnTo>
                    <a:pt x="142" y="378"/>
                  </a:lnTo>
                  <a:lnTo>
                    <a:pt x="148" y="381"/>
                  </a:lnTo>
                  <a:lnTo>
                    <a:pt x="154" y="383"/>
                  </a:lnTo>
                  <a:lnTo>
                    <a:pt x="161" y="386"/>
                  </a:lnTo>
                  <a:lnTo>
                    <a:pt x="167" y="388"/>
                  </a:lnTo>
                  <a:lnTo>
                    <a:pt x="174" y="391"/>
                  </a:lnTo>
                  <a:lnTo>
                    <a:pt x="181" y="393"/>
                  </a:lnTo>
                  <a:lnTo>
                    <a:pt x="188" y="395"/>
                  </a:lnTo>
                  <a:lnTo>
                    <a:pt x="195" y="397"/>
                  </a:lnTo>
                  <a:lnTo>
                    <a:pt x="202" y="399"/>
                  </a:lnTo>
                  <a:lnTo>
                    <a:pt x="209" y="401"/>
                  </a:lnTo>
                  <a:lnTo>
                    <a:pt x="216" y="402"/>
                  </a:lnTo>
                  <a:lnTo>
                    <a:pt x="223" y="403"/>
                  </a:lnTo>
                  <a:lnTo>
                    <a:pt x="230" y="405"/>
                  </a:lnTo>
                  <a:lnTo>
                    <a:pt x="238" y="406"/>
                  </a:lnTo>
                  <a:lnTo>
                    <a:pt x="245" y="407"/>
                  </a:lnTo>
                  <a:lnTo>
                    <a:pt x="253" y="408"/>
                  </a:lnTo>
                  <a:lnTo>
                    <a:pt x="260" y="408"/>
                  </a:lnTo>
                  <a:lnTo>
                    <a:pt x="268" y="409"/>
                  </a:lnTo>
                  <a:lnTo>
                    <a:pt x="275" y="409"/>
                  </a:lnTo>
                  <a:lnTo>
                    <a:pt x="283" y="409"/>
                  </a:lnTo>
                  <a:lnTo>
                    <a:pt x="291" y="409"/>
                  </a:lnTo>
                </a:path>
              </a:pathLst>
            </a:custGeom>
            <a:solidFill>
              <a:srgbClr val="FF0000"/>
            </a:solidFill>
            <a:ln w="12700" cap="rnd">
              <a:solidFill>
                <a:srgbClr val="FF3300"/>
              </a:solidFill>
              <a:round/>
              <a:headEnd/>
              <a:tailEnd/>
            </a:ln>
          </p:spPr>
          <p:txBody>
            <a:bodyPr/>
            <a:lstStyle/>
            <a:p>
              <a:endParaRPr lang="da-DK"/>
            </a:p>
          </p:txBody>
        </p:sp>
        <p:sp>
          <p:nvSpPr>
            <p:cNvPr id="16432" name="Freeform 742"/>
            <p:cNvSpPr>
              <a:spLocks/>
            </p:cNvSpPr>
            <p:nvPr/>
          </p:nvSpPr>
          <p:spPr bwMode="auto">
            <a:xfrm rot="-5079671">
              <a:off x="6838156" y="3426620"/>
              <a:ext cx="555625" cy="373062"/>
            </a:xfrm>
            <a:custGeom>
              <a:avLst/>
              <a:gdLst>
                <a:gd name="T0" fmla="*/ 2147483647 w 350"/>
                <a:gd name="T1" fmla="*/ 2147483647 h 235"/>
                <a:gd name="T2" fmla="*/ 2147483647 w 350"/>
                <a:gd name="T3" fmla="*/ 2147483647 h 235"/>
                <a:gd name="T4" fmla="*/ 2147483647 w 350"/>
                <a:gd name="T5" fmla="*/ 2147483647 h 235"/>
                <a:gd name="T6" fmla="*/ 2147483647 w 350"/>
                <a:gd name="T7" fmla="*/ 2147483647 h 235"/>
                <a:gd name="T8" fmla="*/ 2147483647 w 350"/>
                <a:gd name="T9" fmla="*/ 2147483647 h 235"/>
                <a:gd name="T10" fmla="*/ 2147483647 w 350"/>
                <a:gd name="T11" fmla="*/ 2147483647 h 235"/>
                <a:gd name="T12" fmla="*/ 2147483647 w 350"/>
                <a:gd name="T13" fmla="*/ 2147483647 h 235"/>
                <a:gd name="T14" fmla="*/ 2147483647 w 350"/>
                <a:gd name="T15" fmla="*/ 2147483647 h 235"/>
                <a:gd name="T16" fmla="*/ 2147483647 w 350"/>
                <a:gd name="T17" fmla="*/ 2147483647 h 235"/>
                <a:gd name="T18" fmla="*/ 2147483647 w 350"/>
                <a:gd name="T19" fmla="*/ 2147483647 h 235"/>
                <a:gd name="T20" fmla="*/ 2147483647 w 350"/>
                <a:gd name="T21" fmla="*/ 2147483647 h 235"/>
                <a:gd name="T22" fmla="*/ 2147483647 w 350"/>
                <a:gd name="T23" fmla="*/ 2147483647 h 235"/>
                <a:gd name="T24" fmla="*/ 2147483647 w 350"/>
                <a:gd name="T25" fmla="*/ 2147483647 h 235"/>
                <a:gd name="T26" fmla="*/ 2147483647 w 350"/>
                <a:gd name="T27" fmla="*/ 2147483647 h 235"/>
                <a:gd name="T28" fmla="*/ 2147483647 w 350"/>
                <a:gd name="T29" fmla="*/ 2147483647 h 235"/>
                <a:gd name="T30" fmla="*/ 2147483647 w 350"/>
                <a:gd name="T31" fmla="*/ 2147483647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0"/>
                <a:gd name="T49" fmla="*/ 0 h 235"/>
                <a:gd name="T50" fmla="*/ 350 w 350"/>
                <a:gd name="T51" fmla="*/ 235 h 2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0" h="235">
                  <a:moveTo>
                    <a:pt x="12" y="86"/>
                  </a:moveTo>
                  <a:cubicBezTo>
                    <a:pt x="24" y="96"/>
                    <a:pt x="86" y="102"/>
                    <a:pt x="110" y="114"/>
                  </a:cubicBezTo>
                  <a:cubicBezTo>
                    <a:pt x="134" y="126"/>
                    <a:pt x="146" y="146"/>
                    <a:pt x="158" y="158"/>
                  </a:cubicBezTo>
                  <a:cubicBezTo>
                    <a:pt x="170" y="170"/>
                    <a:pt x="167" y="174"/>
                    <a:pt x="184" y="184"/>
                  </a:cubicBezTo>
                  <a:cubicBezTo>
                    <a:pt x="201" y="194"/>
                    <a:pt x="237" y="212"/>
                    <a:pt x="262" y="220"/>
                  </a:cubicBezTo>
                  <a:cubicBezTo>
                    <a:pt x="287" y="228"/>
                    <a:pt x="317" y="235"/>
                    <a:pt x="332" y="234"/>
                  </a:cubicBezTo>
                  <a:cubicBezTo>
                    <a:pt x="347" y="233"/>
                    <a:pt x="350" y="224"/>
                    <a:pt x="350" y="216"/>
                  </a:cubicBezTo>
                  <a:cubicBezTo>
                    <a:pt x="350" y="208"/>
                    <a:pt x="342" y="195"/>
                    <a:pt x="332" y="184"/>
                  </a:cubicBezTo>
                  <a:cubicBezTo>
                    <a:pt x="322" y="173"/>
                    <a:pt x="306" y="158"/>
                    <a:pt x="292" y="150"/>
                  </a:cubicBezTo>
                  <a:cubicBezTo>
                    <a:pt x="278" y="142"/>
                    <a:pt x="263" y="147"/>
                    <a:pt x="248" y="138"/>
                  </a:cubicBezTo>
                  <a:cubicBezTo>
                    <a:pt x="233" y="129"/>
                    <a:pt x="218" y="108"/>
                    <a:pt x="202" y="94"/>
                  </a:cubicBezTo>
                  <a:cubicBezTo>
                    <a:pt x="186" y="80"/>
                    <a:pt x="169" y="63"/>
                    <a:pt x="154" y="52"/>
                  </a:cubicBezTo>
                  <a:cubicBezTo>
                    <a:pt x="139" y="41"/>
                    <a:pt x="124" y="34"/>
                    <a:pt x="114" y="26"/>
                  </a:cubicBezTo>
                  <a:cubicBezTo>
                    <a:pt x="104" y="18"/>
                    <a:pt x="106" y="0"/>
                    <a:pt x="94" y="4"/>
                  </a:cubicBezTo>
                  <a:cubicBezTo>
                    <a:pt x="82" y="8"/>
                    <a:pt x="55" y="38"/>
                    <a:pt x="40" y="52"/>
                  </a:cubicBezTo>
                  <a:cubicBezTo>
                    <a:pt x="25" y="66"/>
                    <a:pt x="0" y="76"/>
                    <a:pt x="12" y="86"/>
                  </a:cubicBezTo>
                  <a:close/>
                </a:path>
              </a:pathLst>
            </a:custGeom>
            <a:solidFill>
              <a:srgbClr val="FF0000"/>
            </a:solidFill>
            <a:ln w="12700">
              <a:solidFill>
                <a:srgbClr val="FF0000"/>
              </a:solidFill>
              <a:round/>
              <a:headEnd type="none" w="sm" len="sm"/>
              <a:tailEnd type="none" w="sm" len="sm"/>
            </a:ln>
          </p:spPr>
          <p:txBody>
            <a:bodyPr/>
            <a:lstStyle/>
            <a:p>
              <a:endParaRPr lang="da-DK"/>
            </a:p>
          </p:txBody>
        </p:sp>
        <p:sp>
          <p:nvSpPr>
            <p:cNvPr id="16433" name="Freeform 744"/>
            <p:cNvSpPr>
              <a:spLocks/>
            </p:cNvSpPr>
            <p:nvPr/>
          </p:nvSpPr>
          <p:spPr bwMode="auto">
            <a:xfrm rot="-5175410">
              <a:off x="7137401" y="3227387"/>
              <a:ext cx="336550" cy="219075"/>
            </a:xfrm>
            <a:custGeom>
              <a:avLst/>
              <a:gdLst>
                <a:gd name="T0" fmla="*/ 2147483647 w 200"/>
                <a:gd name="T1" fmla="*/ 2147483647 h 151"/>
                <a:gd name="T2" fmla="*/ 2147483647 w 200"/>
                <a:gd name="T3" fmla="*/ 2147483647 h 151"/>
                <a:gd name="T4" fmla="*/ 2147483647 w 200"/>
                <a:gd name="T5" fmla="*/ 2147483647 h 151"/>
                <a:gd name="T6" fmla="*/ 2147483647 w 200"/>
                <a:gd name="T7" fmla="*/ 2147483647 h 151"/>
                <a:gd name="T8" fmla="*/ 2147483647 w 200"/>
                <a:gd name="T9" fmla="*/ 2147483647 h 151"/>
                <a:gd name="T10" fmla="*/ 2147483647 w 200"/>
                <a:gd name="T11" fmla="*/ 2147483647 h 151"/>
                <a:gd name="T12" fmla="*/ 2147483647 w 200"/>
                <a:gd name="T13" fmla="*/ 2147483647 h 151"/>
                <a:gd name="T14" fmla="*/ 2147483647 w 200"/>
                <a:gd name="T15" fmla="*/ 2147483647 h 151"/>
                <a:gd name="T16" fmla="*/ 2147483647 w 200"/>
                <a:gd name="T17" fmla="*/ 2147483647 h 151"/>
                <a:gd name="T18" fmla="*/ 2147483647 w 200"/>
                <a:gd name="T19" fmla="*/ 2147483647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151"/>
                <a:gd name="T32" fmla="*/ 200 w 200"/>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151">
                  <a:moveTo>
                    <a:pt x="1" y="63"/>
                  </a:moveTo>
                  <a:cubicBezTo>
                    <a:pt x="0" y="79"/>
                    <a:pt x="28" y="90"/>
                    <a:pt x="46" y="102"/>
                  </a:cubicBezTo>
                  <a:cubicBezTo>
                    <a:pt x="64" y="114"/>
                    <a:pt x="88" y="125"/>
                    <a:pt x="106" y="132"/>
                  </a:cubicBezTo>
                  <a:cubicBezTo>
                    <a:pt x="124" y="139"/>
                    <a:pt x="143" y="145"/>
                    <a:pt x="157" y="147"/>
                  </a:cubicBezTo>
                  <a:cubicBezTo>
                    <a:pt x="171" y="149"/>
                    <a:pt x="184" y="151"/>
                    <a:pt x="190" y="144"/>
                  </a:cubicBezTo>
                  <a:cubicBezTo>
                    <a:pt x="196" y="137"/>
                    <a:pt x="200" y="120"/>
                    <a:pt x="193" y="108"/>
                  </a:cubicBezTo>
                  <a:cubicBezTo>
                    <a:pt x="186" y="96"/>
                    <a:pt x="163" y="81"/>
                    <a:pt x="145" y="69"/>
                  </a:cubicBezTo>
                  <a:cubicBezTo>
                    <a:pt x="127" y="57"/>
                    <a:pt x="100" y="46"/>
                    <a:pt x="85" y="36"/>
                  </a:cubicBezTo>
                  <a:cubicBezTo>
                    <a:pt x="70" y="26"/>
                    <a:pt x="65" y="0"/>
                    <a:pt x="52" y="6"/>
                  </a:cubicBezTo>
                  <a:cubicBezTo>
                    <a:pt x="39" y="12"/>
                    <a:pt x="2" y="47"/>
                    <a:pt x="1" y="63"/>
                  </a:cubicBezTo>
                  <a:close/>
                </a:path>
              </a:pathLst>
            </a:custGeom>
            <a:solidFill>
              <a:srgbClr val="FF0000"/>
            </a:solidFill>
            <a:ln w="9525">
              <a:solidFill>
                <a:srgbClr val="FF0000"/>
              </a:solidFill>
              <a:round/>
              <a:headEnd type="none" w="sm" len="sm"/>
              <a:tailEnd type="none" w="sm" len="sm"/>
            </a:ln>
          </p:spPr>
          <p:txBody>
            <a:bodyPr/>
            <a:lstStyle/>
            <a:p>
              <a:endParaRPr lang="da-DK"/>
            </a:p>
          </p:txBody>
        </p:sp>
        <p:grpSp>
          <p:nvGrpSpPr>
            <p:cNvPr id="16434" name="Group 722"/>
            <p:cNvGrpSpPr>
              <a:grpSpLocks/>
            </p:cNvGrpSpPr>
            <p:nvPr/>
          </p:nvGrpSpPr>
          <p:grpSpPr bwMode="auto">
            <a:xfrm>
              <a:off x="7104063" y="2851150"/>
              <a:ext cx="644525" cy="558800"/>
              <a:chOff x="4477" y="1796"/>
              <a:chExt cx="406" cy="352"/>
            </a:xfrm>
          </p:grpSpPr>
          <p:sp>
            <p:nvSpPr>
              <p:cNvPr id="16435" name="Freeform 723"/>
              <p:cNvSpPr>
                <a:spLocks/>
              </p:cNvSpPr>
              <p:nvPr/>
            </p:nvSpPr>
            <p:spPr bwMode="auto">
              <a:xfrm>
                <a:off x="4582" y="1796"/>
                <a:ext cx="223" cy="101"/>
              </a:xfrm>
              <a:custGeom>
                <a:avLst/>
                <a:gdLst>
                  <a:gd name="T0" fmla="*/ 0 w 223"/>
                  <a:gd name="T1" fmla="*/ 0 h 101"/>
                  <a:gd name="T2" fmla="*/ 4 w 223"/>
                  <a:gd name="T3" fmla="*/ 7 h 101"/>
                  <a:gd name="T4" fmla="*/ 8 w 223"/>
                  <a:gd name="T5" fmla="*/ 14 h 101"/>
                  <a:gd name="T6" fmla="*/ 12 w 223"/>
                  <a:gd name="T7" fmla="*/ 20 h 101"/>
                  <a:gd name="T8" fmla="*/ 17 w 223"/>
                  <a:gd name="T9" fmla="*/ 26 h 101"/>
                  <a:gd name="T10" fmla="*/ 21 w 223"/>
                  <a:gd name="T11" fmla="*/ 32 h 101"/>
                  <a:gd name="T12" fmla="*/ 25 w 223"/>
                  <a:gd name="T13" fmla="*/ 38 h 101"/>
                  <a:gd name="T14" fmla="*/ 29 w 223"/>
                  <a:gd name="T15" fmla="*/ 44 h 101"/>
                  <a:gd name="T16" fmla="*/ 33 w 223"/>
                  <a:gd name="T17" fmla="*/ 49 h 101"/>
                  <a:gd name="T18" fmla="*/ 37 w 223"/>
                  <a:gd name="T19" fmla="*/ 54 h 101"/>
                  <a:gd name="T20" fmla="*/ 41 w 223"/>
                  <a:gd name="T21" fmla="*/ 59 h 101"/>
                  <a:gd name="T22" fmla="*/ 46 w 223"/>
                  <a:gd name="T23" fmla="*/ 63 h 101"/>
                  <a:gd name="T24" fmla="*/ 50 w 223"/>
                  <a:gd name="T25" fmla="*/ 68 h 101"/>
                  <a:gd name="T26" fmla="*/ 54 w 223"/>
                  <a:gd name="T27" fmla="*/ 72 h 101"/>
                  <a:gd name="T28" fmla="*/ 58 w 223"/>
                  <a:gd name="T29" fmla="*/ 75 h 101"/>
                  <a:gd name="T30" fmla="*/ 63 w 223"/>
                  <a:gd name="T31" fmla="*/ 79 h 101"/>
                  <a:gd name="T32" fmla="*/ 67 w 223"/>
                  <a:gd name="T33" fmla="*/ 82 h 101"/>
                  <a:gd name="T34" fmla="*/ 71 w 223"/>
                  <a:gd name="T35" fmla="*/ 85 h 101"/>
                  <a:gd name="T36" fmla="*/ 75 w 223"/>
                  <a:gd name="T37" fmla="*/ 88 h 101"/>
                  <a:gd name="T38" fmla="*/ 80 w 223"/>
                  <a:gd name="T39" fmla="*/ 91 h 101"/>
                  <a:gd name="T40" fmla="*/ 84 w 223"/>
                  <a:gd name="T41" fmla="*/ 93 h 101"/>
                  <a:gd name="T42" fmla="*/ 88 w 223"/>
                  <a:gd name="T43" fmla="*/ 95 h 101"/>
                  <a:gd name="T44" fmla="*/ 93 w 223"/>
                  <a:gd name="T45" fmla="*/ 96 h 101"/>
                  <a:gd name="T46" fmla="*/ 97 w 223"/>
                  <a:gd name="T47" fmla="*/ 98 h 101"/>
                  <a:gd name="T48" fmla="*/ 101 w 223"/>
                  <a:gd name="T49" fmla="*/ 99 h 101"/>
                  <a:gd name="T50" fmla="*/ 106 w 223"/>
                  <a:gd name="T51" fmla="*/ 100 h 101"/>
                  <a:gd name="T52" fmla="*/ 110 w 223"/>
                  <a:gd name="T53" fmla="*/ 100 h 101"/>
                  <a:gd name="T54" fmla="*/ 115 w 223"/>
                  <a:gd name="T55" fmla="*/ 100 h 101"/>
                  <a:gd name="T56" fmla="*/ 119 w 223"/>
                  <a:gd name="T57" fmla="*/ 100 h 101"/>
                  <a:gd name="T58" fmla="*/ 124 w 223"/>
                  <a:gd name="T59" fmla="*/ 100 h 101"/>
                  <a:gd name="T60" fmla="*/ 128 w 223"/>
                  <a:gd name="T61" fmla="*/ 99 h 101"/>
                  <a:gd name="T62" fmla="*/ 133 w 223"/>
                  <a:gd name="T63" fmla="*/ 98 h 101"/>
                  <a:gd name="T64" fmla="*/ 138 w 223"/>
                  <a:gd name="T65" fmla="*/ 97 h 101"/>
                  <a:gd name="T66" fmla="*/ 142 w 223"/>
                  <a:gd name="T67" fmla="*/ 95 h 101"/>
                  <a:gd name="T68" fmla="*/ 147 w 223"/>
                  <a:gd name="T69" fmla="*/ 93 h 101"/>
                  <a:gd name="T70" fmla="*/ 152 w 223"/>
                  <a:gd name="T71" fmla="*/ 91 h 101"/>
                  <a:gd name="T72" fmla="*/ 157 w 223"/>
                  <a:gd name="T73" fmla="*/ 88 h 101"/>
                  <a:gd name="T74" fmla="*/ 161 w 223"/>
                  <a:gd name="T75" fmla="*/ 86 h 101"/>
                  <a:gd name="T76" fmla="*/ 166 w 223"/>
                  <a:gd name="T77" fmla="*/ 82 h 101"/>
                  <a:gd name="T78" fmla="*/ 171 w 223"/>
                  <a:gd name="T79" fmla="*/ 79 h 101"/>
                  <a:gd name="T80" fmla="*/ 176 w 223"/>
                  <a:gd name="T81" fmla="*/ 75 h 101"/>
                  <a:gd name="T82" fmla="*/ 181 w 223"/>
                  <a:gd name="T83" fmla="*/ 70 h 101"/>
                  <a:gd name="T84" fmla="*/ 186 w 223"/>
                  <a:gd name="T85" fmla="*/ 66 h 101"/>
                  <a:gd name="T86" fmla="*/ 191 w 223"/>
                  <a:gd name="T87" fmla="*/ 61 h 101"/>
                  <a:gd name="T88" fmla="*/ 196 w 223"/>
                  <a:gd name="T89" fmla="*/ 55 h 101"/>
                  <a:gd name="T90" fmla="*/ 201 w 223"/>
                  <a:gd name="T91" fmla="*/ 50 h 101"/>
                  <a:gd name="T92" fmla="*/ 207 w 223"/>
                  <a:gd name="T93" fmla="*/ 44 h 101"/>
                  <a:gd name="T94" fmla="*/ 212 w 223"/>
                  <a:gd name="T95" fmla="*/ 37 h 101"/>
                  <a:gd name="T96" fmla="*/ 217 w 223"/>
                  <a:gd name="T97" fmla="*/ 30 h 101"/>
                  <a:gd name="T98" fmla="*/ 222 w 223"/>
                  <a:gd name="T99" fmla="*/ 23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3"/>
                  <a:gd name="T151" fmla="*/ 0 h 101"/>
                  <a:gd name="T152" fmla="*/ 223 w 223"/>
                  <a:gd name="T153" fmla="*/ 101 h 1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3" h="101">
                    <a:moveTo>
                      <a:pt x="0" y="0"/>
                    </a:moveTo>
                    <a:lnTo>
                      <a:pt x="4" y="7"/>
                    </a:lnTo>
                    <a:lnTo>
                      <a:pt x="8" y="14"/>
                    </a:lnTo>
                    <a:lnTo>
                      <a:pt x="12" y="20"/>
                    </a:lnTo>
                    <a:lnTo>
                      <a:pt x="17" y="26"/>
                    </a:lnTo>
                    <a:lnTo>
                      <a:pt x="21" y="32"/>
                    </a:lnTo>
                    <a:lnTo>
                      <a:pt x="25" y="38"/>
                    </a:lnTo>
                    <a:lnTo>
                      <a:pt x="29" y="44"/>
                    </a:lnTo>
                    <a:lnTo>
                      <a:pt x="33" y="49"/>
                    </a:lnTo>
                    <a:lnTo>
                      <a:pt x="37" y="54"/>
                    </a:lnTo>
                    <a:lnTo>
                      <a:pt x="41" y="59"/>
                    </a:lnTo>
                    <a:lnTo>
                      <a:pt x="46" y="63"/>
                    </a:lnTo>
                    <a:lnTo>
                      <a:pt x="50" y="68"/>
                    </a:lnTo>
                    <a:lnTo>
                      <a:pt x="54" y="72"/>
                    </a:lnTo>
                    <a:lnTo>
                      <a:pt x="58" y="75"/>
                    </a:lnTo>
                    <a:lnTo>
                      <a:pt x="63" y="79"/>
                    </a:lnTo>
                    <a:lnTo>
                      <a:pt x="67" y="82"/>
                    </a:lnTo>
                    <a:lnTo>
                      <a:pt x="71" y="85"/>
                    </a:lnTo>
                    <a:lnTo>
                      <a:pt x="75" y="88"/>
                    </a:lnTo>
                    <a:lnTo>
                      <a:pt x="80" y="91"/>
                    </a:lnTo>
                    <a:lnTo>
                      <a:pt x="84" y="93"/>
                    </a:lnTo>
                    <a:lnTo>
                      <a:pt x="88" y="95"/>
                    </a:lnTo>
                    <a:lnTo>
                      <a:pt x="93" y="96"/>
                    </a:lnTo>
                    <a:lnTo>
                      <a:pt x="97" y="98"/>
                    </a:lnTo>
                    <a:lnTo>
                      <a:pt x="101" y="99"/>
                    </a:lnTo>
                    <a:lnTo>
                      <a:pt x="106" y="100"/>
                    </a:lnTo>
                    <a:lnTo>
                      <a:pt x="110" y="100"/>
                    </a:lnTo>
                    <a:lnTo>
                      <a:pt x="115" y="100"/>
                    </a:lnTo>
                    <a:lnTo>
                      <a:pt x="119" y="100"/>
                    </a:lnTo>
                    <a:lnTo>
                      <a:pt x="124" y="100"/>
                    </a:lnTo>
                    <a:lnTo>
                      <a:pt x="128" y="99"/>
                    </a:lnTo>
                    <a:lnTo>
                      <a:pt x="133" y="98"/>
                    </a:lnTo>
                    <a:lnTo>
                      <a:pt x="138" y="97"/>
                    </a:lnTo>
                    <a:lnTo>
                      <a:pt x="142" y="95"/>
                    </a:lnTo>
                    <a:lnTo>
                      <a:pt x="147" y="93"/>
                    </a:lnTo>
                    <a:lnTo>
                      <a:pt x="152" y="91"/>
                    </a:lnTo>
                    <a:lnTo>
                      <a:pt x="157" y="88"/>
                    </a:lnTo>
                    <a:lnTo>
                      <a:pt x="161" y="86"/>
                    </a:lnTo>
                    <a:lnTo>
                      <a:pt x="166" y="82"/>
                    </a:lnTo>
                    <a:lnTo>
                      <a:pt x="171" y="79"/>
                    </a:lnTo>
                    <a:lnTo>
                      <a:pt x="176" y="75"/>
                    </a:lnTo>
                    <a:lnTo>
                      <a:pt x="181" y="70"/>
                    </a:lnTo>
                    <a:lnTo>
                      <a:pt x="186" y="66"/>
                    </a:lnTo>
                    <a:lnTo>
                      <a:pt x="191" y="61"/>
                    </a:lnTo>
                    <a:lnTo>
                      <a:pt x="196" y="55"/>
                    </a:lnTo>
                    <a:lnTo>
                      <a:pt x="201" y="50"/>
                    </a:lnTo>
                    <a:lnTo>
                      <a:pt x="207" y="44"/>
                    </a:lnTo>
                    <a:lnTo>
                      <a:pt x="212" y="37"/>
                    </a:lnTo>
                    <a:lnTo>
                      <a:pt x="217" y="30"/>
                    </a:lnTo>
                    <a:lnTo>
                      <a:pt x="222" y="23"/>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36" name="Freeform 724"/>
              <p:cNvSpPr>
                <a:spLocks/>
              </p:cNvSpPr>
              <p:nvPr/>
            </p:nvSpPr>
            <p:spPr bwMode="auto">
              <a:xfrm>
                <a:off x="4766" y="1819"/>
                <a:ext cx="117" cy="174"/>
              </a:xfrm>
              <a:custGeom>
                <a:avLst/>
                <a:gdLst>
                  <a:gd name="T0" fmla="*/ 38 w 117"/>
                  <a:gd name="T1" fmla="*/ 0 h 174"/>
                  <a:gd name="T2" fmla="*/ 35 w 117"/>
                  <a:gd name="T3" fmla="*/ 6 h 174"/>
                  <a:gd name="T4" fmla="*/ 31 w 117"/>
                  <a:gd name="T5" fmla="*/ 12 h 174"/>
                  <a:gd name="T6" fmla="*/ 28 w 117"/>
                  <a:gd name="T7" fmla="*/ 18 h 174"/>
                  <a:gd name="T8" fmla="*/ 25 w 117"/>
                  <a:gd name="T9" fmla="*/ 23 h 174"/>
                  <a:gd name="T10" fmla="*/ 22 w 117"/>
                  <a:gd name="T11" fmla="*/ 29 h 174"/>
                  <a:gd name="T12" fmla="*/ 19 w 117"/>
                  <a:gd name="T13" fmla="*/ 35 h 174"/>
                  <a:gd name="T14" fmla="*/ 16 w 117"/>
                  <a:gd name="T15" fmla="*/ 41 h 174"/>
                  <a:gd name="T16" fmla="*/ 14 w 117"/>
                  <a:gd name="T17" fmla="*/ 46 h 174"/>
                  <a:gd name="T18" fmla="*/ 12 w 117"/>
                  <a:gd name="T19" fmla="*/ 52 h 174"/>
                  <a:gd name="T20" fmla="*/ 10 w 117"/>
                  <a:gd name="T21" fmla="*/ 58 h 174"/>
                  <a:gd name="T22" fmla="*/ 8 w 117"/>
                  <a:gd name="T23" fmla="*/ 63 h 174"/>
                  <a:gd name="T24" fmla="*/ 6 w 117"/>
                  <a:gd name="T25" fmla="*/ 68 h 174"/>
                  <a:gd name="T26" fmla="*/ 4 w 117"/>
                  <a:gd name="T27" fmla="*/ 74 h 174"/>
                  <a:gd name="T28" fmla="*/ 3 w 117"/>
                  <a:gd name="T29" fmla="*/ 79 h 174"/>
                  <a:gd name="T30" fmla="*/ 2 w 117"/>
                  <a:gd name="T31" fmla="*/ 84 h 174"/>
                  <a:gd name="T32" fmla="*/ 1 w 117"/>
                  <a:gd name="T33" fmla="*/ 89 h 174"/>
                  <a:gd name="T34" fmla="*/ 1 w 117"/>
                  <a:gd name="T35" fmla="*/ 94 h 174"/>
                  <a:gd name="T36" fmla="*/ 0 w 117"/>
                  <a:gd name="T37" fmla="*/ 99 h 174"/>
                  <a:gd name="T38" fmla="*/ 0 w 117"/>
                  <a:gd name="T39" fmla="*/ 104 h 174"/>
                  <a:gd name="T40" fmla="*/ 0 w 117"/>
                  <a:gd name="T41" fmla="*/ 109 h 174"/>
                  <a:gd name="T42" fmla="*/ 0 w 117"/>
                  <a:gd name="T43" fmla="*/ 113 h 174"/>
                  <a:gd name="T44" fmla="*/ 1 w 117"/>
                  <a:gd name="T45" fmla="*/ 118 h 174"/>
                  <a:gd name="T46" fmla="*/ 2 w 117"/>
                  <a:gd name="T47" fmla="*/ 122 h 174"/>
                  <a:gd name="T48" fmla="*/ 3 w 117"/>
                  <a:gd name="T49" fmla="*/ 126 h 174"/>
                  <a:gd name="T50" fmla="*/ 4 w 117"/>
                  <a:gd name="T51" fmla="*/ 131 h 174"/>
                  <a:gd name="T52" fmla="*/ 6 w 117"/>
                  <a:gd name="T53" fmla="*/ 134 h 174"/>
                  <a:gd name="T54" fmla="*/ 7 w 117"/>
                  <a:gd name="T55" fmla="*/ 138 h 174"/>
                  <a:gd name="T56" fmla="*/ 9 w 117"/>
                  <a:gd name="T57" fmla="*/ 142 h 174"/>
                  <a:gd name="T58" fmla="*/ 12 w 117"/>
                  <a:gd name="T59" fmla="*/ 145 h 174"/>
                  <a:gd name="T60" fmla="*/ 15 w 117"/>
                  <a:gd name="T61" fmla="*/ 148 h 174"/>
                  <a:gd name="T62" fmla="*/ 17 w 117"/>
                  <a:gd name="T63" fmla="*/ 151 h 174"/>
                  <a:gd name="T64" fmla="*/ 21 w 117"/>
                  <a:gd name="T65" fmla="*/ 154 h 174"/>
                  <a:gd name="T66" fmla="*/ 24 w 117"/>
                  <a:gd name="T67" fmla="*/ 157 h 174"/>
                  <a:gd name="T68" fmla="*/ 28 w 117"/>
                  <a:gd name="T69" fmla="*/ 160 h 174"/>
                  <a:gd name="T70" fmla="*/ 32 w 117"/>
                  <a:gd name="T71" fmla="*/ 162 h 174"/>
                  <a:gd name="T72" fmla="*/ 37 w 117"/>
                  <a:gd name="T73" fmla="*/ 164 h 174"/>
                  <a:gd name="T74" fmla="*/ 42 w 117"/>
                  <a:gd name="T75" fmla="*/ 166 h 174"/>
                  <a:gd name="T76" fmla="*/ 47 w 117"/>
                  <a:gd name="T77" fmla="*/ 168 h 174"/>
                  <a:gd name="T78" fmla="*/ 52 w 117"/>
                  <a:gd name="T79" fmla="*/ 169 h 174"/>
                  <a:gd name="T80" fmla="*/ 58 w 117"/>
                  <a:gd name="T81" fmla="*/ 170 h 174"/>
                  <a:gd name="T82" fmla="*/ 64 w 117"/>
                  <a:gd name="T83" fmla="*/ 171 h 174"/>
                  <a:gd name="T84" fmla="*/ 70 w 117"/>
                  <a:gd name="T85" fmla="*/ 172 h 174"/>
                  <a:gd name="T86" fmla="*/ 77 w 117"/>
                  <a:gd name="T87" fmla="*/ 172 h 174"/>
                  <a:gd name="T88" fmla="*/ 84 w 117"/>
                  <a:gd name="T89" fmla="*/ 173 h 174"/>
                  <a:gd name="T90" fmla="*/ 92 w 117"/>
                  <a:gd name="T91" fmla="*/ 173 h 174"/>
                  <a:gd name="T92" fmla="*/ 100 w 117"/>
                  <a:gd name="T93" fmla="*/ 172 h 174"/>
                  <a:gd name="T94" fmla="*/ 108 w 117"/>
                  <a:gd name="T95" fmla="*/ 172 h 174"/>
                  <a:gd name="T96" fmla="*/ 116 w 117"/>
                  <a:gd name="T97" fmla="*/ 171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
                  <a:gd name="T148" fmla="*/ 0 h 174"/>
                  <a:gd name="T149" fmla="*/ 117 w 117"/>
                  <a:gd name="T150" fmla="*/ 174 h 1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 h="174">
                    <a:moveTo>
                      <a:pt x="38" y="0"/>
                    </a:moveTo>
                    <a:lnTo>
                      <a:pt x="35" y="6"/>
                    </a:lnTo>
                    <a:lnTo>
                      <a:pt x="31" y="12"/>
                    </a:lnTo>
                    <a:lnTo>
                      <a:pt x="28" y="18"/>
                    </a:lnTo>
                    <a:lnTo>
                      <a:pt x="25" y="23"/>
                    </a:lnTo>
                    <a:lnTo>
                      <a:pt x="22" y="29"/>
                    </a:lnTo>
                    <a:lnTo>
                      <a:pt x="19" y="35"/>
                    </a:lnTo>
                    <a:lnTo>
                      <a:pt x="16" y="41"/>
                    </a:lnTo>
                    <a:lnTo>
                      <a:pt x="14" y="46"/>
                    </a:lnTo>
                    <a:lnTo>
                      <a:pt x="12" y="52"/>
                    </a:lnTo>
                    <a:lnTo>
                      <a:pt x="10" y="58"/>
                    </a:lnTo>
                    <a:lnTo>
                      <a:pt x="8" y="63"/>
                    </a:lnTo>
                    <a:lnTo>
                      <a:pt x="6" y="68"/>
                    </a:lnTo>
                    <a:lnTo>
                      <a:pt x="4" y="74"/>
                    </a:lnTo>
                    <a:lnTo>
                      <a:pt x="3" y="79"/>
                    </a:lnTo>
                    <a:lnTo>
                      <a:pt x="2" y="84"/>
                    </a:lnTo>
                    <a:lnTo>
                      <a:pt x="1" y="89"/>
                    </a:lnTo>
                    <a:lnTo>
                      <a:pt x="1" y="94"/>
                    </a:lnTo>
                    <a:lnTo>
                      <a:pt x="0" y="99"/>
                    </a:lnTo>
                    <a:lnTo>
                      <a:pt x="0" y="104"/>
                    </a:lnTo>
                    <a:lnTo>
                      <a:pt x="0" y="109"/>
                    </a:lnTo>
                    <a:lnTo>
                      <a:pt x="0" y="113"/>
                    </a:lnTo>
                    <a:lnTo>
                      <a:pt x="1" y="118"/>
                    </a:lnTo>
                    <a:lnTo>
                      <a:pt x="2" y="122"/>
                    </a:lnTo>
                    <a:lnTo>
                      <a:pt x="3" y="126"/>
                    </a:lnTo>
                    <a:lnTo>
                      <a:pt x="4" y="131"/>
                    </a:lnTo>
                    <a:lnTo>
                      <a:pt x="6" y="134"/>
                    </a:lnTo>
                    <a:lnTo>
                      <a:pt x="7" y="138"/>
                    </a:lnTo>
                    <a:lnTo>
                      <a:pt x="9" y="142"/>
                    </a:lnTo>
                    <a:lnTo>
                      <a:pt x="12" y="145"/>
                    </a:lnTo>
                    <a:lnTo>
                      <a:pt x="15" y="148"/>
                    </a:lnTo>
                    <a:lnTo>
                      <a:pt x="17" y="151"/>
                    </a:lnTo>
                    <a:lnTo>
                      <a:pt x="21" y="154"/>
                    </a:lnTo>
                    <a:lnTo>
                      <a:pt x="24" y="157"/>
                    </a:lnTo>
                    <a:lnTo>
                      <a:pt x="28" y="160"/>
                    </a:lnTo>
                    <a:lnTo>
                      <a:pt x="32" y="162"/>
                    </a:lnTo>
                    <a:lnTo>
                      <a:pt x="37" y="164"/>
                    </a:lnTo>
                    <a:lnTo>
                      <a:pt x="42" y="166"/>
                    </a:lnTo>
                    <a:lnTo>
                      <a:pt x="47" y="168"/>
                    </a:lnTo>
                    <a:lnTo>
                      <a:pt x="52" y="169"/>
                    </a:lnTo>
                    <a:lnTo>
                      <a:pt x="58" y="170"/>
                    </a:lnTo>
                    <a:lnTo>
                      <a:pt x="64" y="171"/>
                    </a:lnTo>
                    <a:lnTo>
                      <a:pt x="70" y="172"/>
                    </a:lnTo>
                    <a:lnTo>
                      <a:pt x="77" y="172"/>
                    </a:lnTo>
                    <a:lnTo>
                      <a:pt x="84" y="173"/>
                    </a:lnTo>
                    <a:lnTo>
                      <a:pt x="92" y="173"/>
                    </a:lnTo>
                    <a:lnTo>
                      <a:pt x="100" y="172"/>
                    </a:lnTo>
                    <a:lnTo>
                      <a:pt x="108" y="172"/>
                    </a:lnTo>
                    <a:lnTo>
                      <a:pt x="116" y="171"/>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37" name="Freeform 725"/>
              <p:cNvSpPr>
                <a:spLocks/>
              </p:cNvSpPr>
              <p:nvPr/>
            </p:nvSpPr>
            <p:spPr bwMode="auto">
              <a:xfrm>
                <a:off x="4477" y="1800"/>
                <a:ext cx="119" cy="158"/>
              </a:xfrm>
              <a:custGeom>
                <a:avLst/>
                <a:gdLst>
                  <a:gd name="T0" fmla="*/ 0 w 119"/>
                  <a:gd name="T1" fmla="*/ 157 h 158"/>
                  <a:gd name="T2" fmla="*/ 6 w 119"/>
                  <a:gd name="T3" fmla="*/ 157 h 158"/>
                  <a:gd name="T4" fmla="*/ 11 w 119"/>
                  <a:gd name="T5" fmla="*/ 157 h 158"/>
                  <a:gd name="T6" fmla="*/ 17 w 119"/>
                  <a:gd name="T7" fmla="*/ 157 h 158"/>
                  <a:gd name="T8" fmla="*/ 22 w 119"/>
                  <a:gd name="T9" fmla="*/ 157 h 158"/>
                  <a:gd name="T10" fmla="*/ 27 w 119"/>
                  <a:gd name="T11" fmla="*/ 157 h 158"/>
                  <a:gd name="T12" fmla="*/ 33 w 119"/>
                  <a:gd name="T13" fmla="*/ 156 h 158"/>
                  <a:gd name="T14" fmla="*/ 38 w 119"/>
                  <a:gd name="T15" fmla="*/ 156 h 158"/>
                  <a:gd name="T16" fmla="*/ 43 w 119"/>
                  <a:gd name="T17" fmla="*/ 155 h 158"/>
                  <a:gd name="T18" fmla="*/ 48 w 119"/>
                  <a:gd name="T19" fmla="*/ 154 h 158"/>
                  <a:gd name="T20" fmla="*/ 53 w 119"/>
                  <a:gd name="T21" fmla="*/ 153 h 158"/>
                  <a:gd name="T22" fmla="*/ 58 w 119"/>
                  <a:gd name="T23" fmla="*/ 151 h 158"/>
                  <a:gd name="T24" fmla="*/ 63 w 119"/>
                  <a:gd name="T25" fmla="*/ 150 h 158"/>
                  <a:gd name="T26" fmla="*/ 68 w 119"/>
                  <a:gd name="T27" fmla="*/ 148 h 158"/>
                  <a:gd name="T28" fmla="*/ 72 w 119"/>
                  <a:gd name="T29" fmla="*/ 146 h 158"/>
                  <a:gd name="T30" fmla="*/ 76 w 119"/>
                  <a:gd name="T31" fmla="*/ 144 h 158"/>
                  <a:gd name="T32" fmla="*/ 81 w 119"/>
                  <a:gd name="T33" fmla="*/ 142 h 158"/>
                  <a:gd name="T34" fmla="*/ 85 w 119"/>
                  <a:gd name="T35" fmla="*/ 139 h 158"/>
                  <a:gd name="T36" fmla="*/ 89 w 119"/>
                  <a:gd name="T37" fmla="*/ 137 h 158"/>
                  <a:gd name="T38" fmla="*/ 92 w 119"/>
                  <a:gd name="T39" fmla="*/ 134 h 158"/>
                  <a:gd name="T40" fmla="*/ 96 w 119"/>
                  <a:gd name="T41" fmla="*/ 131 h 158"/>
                  <a:gd name="T42" fmla="*/ 99 w 119"/>
                  <a:gd name="T43" fmla="*/ 127 h 158"/>
                  <a:gd name="T44" fmla="*/ 102 w 119"/>
                  <a:gd name="T45" fmla="*/ 123 h 158"/>
                  <a:gd name="T46" fmla="*/ 105 w 119"/>
                  <a:gd name="T47" fmla="*/ 120 h 158"/>
                  <a:gd name="T48" fmla="*/ 108 w 119"/>
                  <a:gd name="T49" fmla="*/ 115 h 158"/>
                  <a:gd name="T50" fmla="*/ 110 w 119"/>
                  <a:gd name="T51" fmla="*/ 111 h 158"/>
                  <a:gd name="T52" fmla="*/ 112 w 119"/>
                  <a:gd name="T53" fmla="*/ 106 h 158"/>
                  <a:gd name="T54" fmla="*/ 114 w 119"/>
                  <a:gd name="T55" fmla="*/ 101 h 158"/>
                  <a:gd name="T56" fmla="*/ 115 w 119"/>
                  <a:gd name="T57" fmla="*/ 96 h 158"/>
                  <a:gd name="T58" fmla="*/ 117 w 119"/>
                  <a:gd name="T59" fmla="*/ 91 h 158"/>
                  <a:gd name="T60" fmla="*/ 117 w 119"/>
                  <a:gd name="T61" fmla="*/ 85 h 158"/>
                  <a:gd name="T62" fmla="*/ 118 w 119"/>
                  <a:gd name="T63" fmla="*/ 79 h 158"/>
                  <a:gd name="T64" fmla="*/ 118 w 119"/>
                  <a:gd name="T65" fmla="*/ 72 h 158"/>
                  <a:gd name="T66" fmla="*/ 118 w 119"/>
                  <a:gd name="T67" fmla="*/ 66 h 158"/>
                  <a:gd name="T68" fmla="*/ 117 w 119"/>
                  <a:gd name="T69" fmla="*/ 59 h 158"/>
                  <a:gd name="T70" fmla="*/ 116 w 119"/>
                  <a:gd name="T71" fmla="*/ 51 h 158"/>
                  <a:gd name="T72" fmla="*/ 115 w 119"/>
                  <a:gd name="T73" fmla="*/ 43 h 158"/>
                  <a:gd name="T74" fmla="*/ 113 w 119"/>
                  <a:gd name="T75" fmla="*/ 35 h 158"/>
                  <a:gd name="T76" fmla="*/ 111 w 119"/>
                  <a:gd name="T77" fmla="*/ 27 h 158"/>
                  <a:gd name="T78" fmla="*/ 108 w 119"/>
                  <a:gd name="T79" fmla="*/ 18 h 158"/>
                  <a:gd name="T80" fmla="*/ 105 w 119"/>
                  <a:gd name="T81" fmla="*/ 9 h 158"/>
                  <a:gd name="T82" fmla="*/ 102 w 119"/>
                  <a:gd name="T83" fmla="*/ 0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9"/>
                  <a:gd name="T127" fmla="*/ 0 h 158"/>
                  <a:gd name="T128" fmla="*/ 119 w 119"/>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9" h="158">
                    <a:moveTo>
                      <a:pt x="0" y="157"/>
                    </a:moveTo>
                    <a:lnTo>
                      <a:pt x="6" y="157"/>
                    </a:lnTo>
                    <a:lnTo>
                      <a:pt x="11" y="157"/>
                    </a:lnTo>
                    <a:lnTo>
                      <a:pt x="17" y="157"/>
                    </a:lnTo>
                    <a:lnTo>
                      <a:pt x="22" y="157"/>
                    </a:lnTo>
                    <a:lnTo>
                      <a:pt x="27" y="157"/>
                    </a:lnTo>
                    <a:lnTo>
                      <a:pt x="33" y="156"/>
                    </a:lnTo>
                    <a:lnTo>
                      <a:pt x="38" y="156"/>
                    </a:lnTo>
                    <a:lnTo>
                      <a:pt x="43" y="155"/>
                    </a:lnTo>
                    <a:lnTo>
                      <a:pt x="48" y="154"/>
                    </a:lnTo>
                    <a:lnTo>
                      <a:pt x="53" y="153"/>
                    </a:lnTo>
                    <a:lnTo>
                      <a:pt x="58" y="151"/>
                    </a:lnTo>
                    <a:lnTo>
                      <a:pt x="63" y="150"/>
                    </a:lnTo>
                    <a:lnTo>
                      <a:pt x="68" y="148"/>
                    </a:lnTo>
                    <a:lnTo>
                      <a:pt x="72" y="146"/>
                    </a:lnTo>
                    <a:lnTo>
                      <a:pt x="76" y="144"/>
                    </a:lnTo>
                    <a:lnTo>
                      <a:pt x="81" y="142"/>
                    </a:lnTo>
                    <a:lnTo>
                      <a:pt x="85" y="139"/>
                    </a:lnTo>
                    <a:lnTo>
                      <a:pt x="89" y="137"/>
                    </a:lnTo>
                    <a:lnTo>
                      <a:pt x="92" y="134"/>
                    </a:lnTo>
                    <a:lnTo>
                      <a:pt x="96" y="131"/>
                    </a:lnTo>
                    <a:lnTo>
                      <a:pt x="99" y="127"/>
                    </a:lnTo>
                    <a:lnTo>
                      <a:pt x="102" y="123"/>
                    </a:lnTo>
                    <a:lnTo>
                      <a:pt x="105" y="120"/>
                    </a:lnTo>
                    <a:lnTo>
                      <a:pt x="108" y="115"/>
                    </a:lnTo>
                    <a:lnTo>
                      <a:pt x="110" y="111"/>
                    </a:lnTo>
                    <a:lnTo>
                      <a:pt x="112" y="106"/>
                    </a:lnTo>
                    <a:lnTo>
                      <a:pt x="114" y="101"/>
                    </a:lnTo>
                    <a:lnTo>
                      <a:pt x="115" y="96"/>
                    </a:lnTo>
                    <a:lnTo>
                      <a:pt x="117" y="91"/>
                    </a:lnTo>
                    <a:lnTo>
                      <a:pt x="117" y="85"/>
                    </a:lnTo>
                    <a:lnTo>
                      <a:pt x="118" y="79"/>
                    </a:lnTo>
                    <a:lnTo>
                      <a:pt x="118" y="72"/>
                    </a:lnTo>
                    <a:lnTo>
                      <a:pt x="118" y="66"/>
                    </a:lnTo>
                    <a:lnTo>
                      <a:pt x="117" y="59"/>
                    </a:lnTo>
                    <a:lnTo>
                      <a:pt x="116" y="51"/>
                    </a:lnTo>
                    <a:lnTo>
                      <a:pt x="115" y="43"/>
                    </a:lnTo>
                    <a:lnTo>
                      <a:pt x="113" y="35"/>
                    </a:lnTo>
                    <a:lnTo>
                      <a:pt x="111" y="27"/>
                    </a:lnTo>
                    <a:lnTo>
                      <a:pt x="108" y="18"/>
                    </a:lnTo>
                    <a:lnTo>
                      <a:pt x="105" y="9"/>
                    </a:lnTo>
                    <a:lnTo>
                      <a:pt x="102" y="0"/>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38" name="Freeform 726"/>
              <p:cNvSpPr>
                <a:spLocks/>
              </p:cNvSpPr>
              <p:nvPr/>
            </p:nvSpPr>
            <p:spPr bwMode="auto">
              <a:xfrm>
                <a:off x="4788" y="1990"/>
                <a:ext cx="95" cy="123"/>
              </a:xfrm>
              <a:custGeom>
                <a:avLst/>
                <a:gdLst>
                  <a:gd name="T0" fmla="*/ 94 w 95"/>
                  <a:gd name="T1" fmla="*/ 0 h 123"/>
                  <a:gd name="T2" fmla="*/ 83 w 95"/>
                  <a:gd name="T3" fmla="*/ 3 h 123"/>
                  <a:gd name="T4" fmla="*/ 73 w 95"/>
                  <a:gd name="T5" fmla="*/ 7 h 123"/>
                  <a:gd name="T6" fmla="*/ 63 w 95"/>
                  <a:gd name="T7" fmla="*/ 11 h 123"/>
                  <a:gd name="T8" fmla="*/ 54 w 95"/>
                  <a:gd name="T9" fmla="*/ 14 h 123"/>
                  <a:gd name="T10" fmla="*/ 46 w 95"/>
                  <a:gd name="T11" fmla="*/ 17 h 123"/>
                  <a:gd name="T12" fmla="*/ 39 w 95"/>
                  <a:gd name="T13" fmla="*/ 21 h 123"/>
                  <a:gd name="T14" fmla="*/ 32 w 95"/>
                  <a:gd name="T15" fmla="*/ 24 h 123"/>
                  <a:gd name="T16" fmla="*/ 27 w 95"/>
                  <a:gd name="T17" fmla="*/ 28 h 123"/>
                  <a:gd name="T18" fmla="*/ 21 w 95"/>
                  <a:gd name="T19" fmla="*/ 31 h 123"/>
                  <a:gd name="T20" fmla="*/ 17 w 95"/>
                  <a:gd name="T21" fmla="*/ 35 h 123"/>
                  <a:gd name="T22" fmla="*/ 13 w 95"/>
                  <a:gd name="T23" fmla="*/ 38 h 123"/>
                  <a:gd name="T24" fmla="*/ 10 w 95"/>
                  <a:gd name="T25" fmla="*/ 42 h 123"/>
                  <a:gd name="T26" fmla="*/ 7 w 95"/>
                  <a:gd name="T27" fmla="*/ 46 h 123"/>
                  <a:gd name="T28" fmla="*/ 4 w 95"/>
                  <a:gd name="T29" fmla="*/ 50 h 123"/>
                  <a:gd name="T30" fmla="*/ 3 w 95"/>
                  <a:gd name="T31" fmla="*/ 54 h 123"/>
                  <a:gd name="T32" fmla="*/ 1 w 95"/>
                  <a:gd name="T33" fmla="*/ 58 h 123"/>
                  <a:gd name="T34" fmla="*/ 0 w 95"/>
                  <a:gd name="T35" fmla="*/ 62 h 123"/>
                  <a:gd name="T36" fmla="*/ 0 w 95"/>
                  <a:gd name="T37" fmla="*/ 66 h 123"/>
                  <a:gd name="T38" fmla="*/ 0 w 95"/>
                  <a:gd name="T39" fmla="*/ 71 h 123"/>
                  <a:gd name="T40" fmla="*/ 0 w 95"/>
                  <a:gd name="T41" fmla="*/ 76 h 123"/>
                  <a:gd name="T42" fmla="*/ 0 w 95"/>
                  <a:gd name="T43" fmla="*/ 80 h 123"/>
                  <a:gd name="T44" fmla="*/ 1 w 95"/>
                  <a:gd name="T45" fmla="*/ 86 h 123"/>
                  <a:gd name="T46" fmla="*/ 2 w 95"/>
                  <a:gd name="T47" fmla="*/ 91 h 123"/>
                  <a:gd name="T48" fmla="*/ 3 w 95"/>
                  <a:gd name="T49" fmla="*/ 97 h 123"/>
                  <a:gd name="T50" fmla="*/ 5 w 95"/>
                  <a:gd name="T51" fmla="*/ 102 h 123"/>
                  <a:gd name="T52" fmla="*/ 6 w 95"/>
                  <a:gd name="T53" fmla="*/ 108 h 123"/>
                  <a:gd name="T54" fmla="*/ 8 w 95"/>
                  <a:gd name="T55" fmla="*/ 115 h 123"/>
                  <a:gd name="T56" fmla="*/ 10 w 95"/>
                  <a:gd name="T57" fmla="*/ 122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5"/>
                  <a:gd name="T88" fmla="*/ 0 h 123"/>
                  <a:gd name="T89" fmla="*/ 95 w 95"/>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5" h="123">
                    <a:moveTo>
                      <a:pt x="94" y="0"/>
                    </a:moveTo>
                    <a:lnTo>
                      <a:pt x="83" y="3"/>
                    </a:lnTo>
                    <a:lnTo>
                      <a:pt x="73" y="7"/>
                    </a:lnTo>
                    <a:lnTo>
                      <a:pt x="63" y="11"/>
                    </a:lnTo>
                    <a:lnTo>
                      <a:pt x="54" y="14"/>
                    </a:lnTo>
                    <a:lnTo>
                      <a:pt x="46" y="17"/>
                    </a:lnTo>
                    <a:lnTo>
                      <a:pt x="39" y="21"/>
                    </a:lnTo>
                    <a:lnTo>
                      <a:pt x="32" y="24"/>
                    </a:lnTo>
                    <a:lnTo>
                      <a:pt x="27" y="28"/>
                    </a:lnTo>
                    <a:lnTo>
                      <a:pt x="21" y="31"/>
                    </a:lnTo>
                    <a:lnTo>
                      <a:pt x="17" y="35"/>
                    </a:lnTo>
                    <a:lnTo>
                      <a:pt x="13" y="38"/>
                    </a:lnTo>
                    <a:lnTo>
                      <a:pt x="10" y="42"/>
                    </a:lnTo>
                    <a:lnTo>
                      <a:pt x="7" y="46"/>
                    </a:lnTo>
                    <a:lnTo>
                      <a:pt x="4" y="50"/>
                    </a:lnTo>
                    <a:lnTo>
                      <a:pt x="3" y="54"/>
                    </a:lnTo>
                    <a:lnTo>
                      <a:pt x="1" y="58"/>
                    </a:lnTo>
                    <a:lnTo>
                      <a:pt x="0" y="62"/>
                    </a:lnTo>
                    <a:lnTo>
                      <a:pt x="0" y="66"/>
                    </a:lnTo>
                    <a:lnTo>
                      <a:pt x="0" y="71"/>
                    </a:lnTo>
                    <a:lnTo>
                      <a:pt x="0" y="76"/>
                    </a:lnTo>
                    <a:lnTo>
                      <a:pt x="0" y="80"/>
                    </a:lnTo>
                    <a:lnTo>
                      <a:pt x="1" y="86"/>
                    </a:lnTo>
                    <a:lnTo>
                      <a:pt x="2" y="91"/>
                    </a:lnTo>
                    <a:lnTo>
                      <a:pt x="3" y="97"/>
                    </a:lnTo>
                    <a:lnTo>
                      <a:pt x="5" y="102"/>
                    </a:lnTo>
                    <a:lnTo>
                      <a:pt x="6" y="108"/>
                    </a:lnTo>
                    <a:lnTo>
                      <a:pt x="8" y="115"/>
                    </a:lnTo>
                    <a:lnTo>
                      <a:pt x="10" y="122"/>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39" name="Freeform 727"/>
              <p:cNvSpPr>
                <a:spLocks/>
              </p:cNvSpPr>
              <p:nvPr/>
            </p:nvSpPr>
            <p:spPr bwMode="auto">
              <a:xfrm>
                <a:off x="4588" y="2060"/>
                <a:ext cx="211" cy="88"/>
              </a:xfrm>
              <a:custGeom>
                <a:avLst/>
                <a:gdLst>
                  <a:gd name="T0" fmla="*/ 210 w 211"/>
                  <a:gd name="T1" fmla="*/ 52 h 88"/>
                  <a:gd name="T2" fmla="*/ 204 w 211"/>
                  <a:gd name="T3" fmla="*/ 45 h 88"/>
                  <a:gd name="T4" fmla="*/ 199 w 211"/>
                  <a:gd name="T5" fmla="*/ 39 h 88"/>
                  <a:gd name="T6" fmla="*/ 193 w 211"/>
                  <a:gd name="T7" fmla="*/ 34 h 88"/>
                  <a:gd name="T8" fmla="*/ 188 w 211"/>
                  <a:gd name="T9" fmla="*/ 29 h 88"/>
                  <a:gd name="T10" fmla="*/ 183 w 211"/>
                  <a:gd name="T11" fmla="*/ 24 h 88"/>
                  <a:gd name="T12" fmla="*/ 177 w 211"/>
                  <a:gd name="T13" fmla="*/ 20 h 88"/>
                  <a:gd name="T14" fmla="*/ 172 w 211"/>
                  <a:gd name="T15" fmla="*/ 16 h 88"/>
                  <a:gd name="T16" fmla="*/ 167 w 211"/>
                  <a:gd name="T17" fmla="*/ 13 h 88"/>
                  <a:gd name="T18" fmla="*/ 162 w 211"/>
                  <a:gd name="T19" fmla="*/ 10 h 88"/>
                  <a:gd name="T20" fmla="*/ 156 w 211"/>
                  <a:gd name="T21" fmla="*/ 7 h 88"/>
                  <a:gd name="T22" fmla="*/ 151 w 211"/>
                  <a:gd name="T23" fmla="*/ 5 h 88"/>
                  <a:gd name="T24" fmla="*/ 146 w 211"/>
                  <a:gd name="T25" fmla="*/ 3 h 88"/>
                  <a:gd name="T26" fmla="*/ 141 w 211"/>
                  <a:gd name="T27" fmla="*/ 2 h 88"/>
                  <a:gd name="T28" fmla="*/ 136 w 211"/>
                  <a:gd name="T29" fmla="*/ 1 h 88"/>
                  <a:gd name="T30" fmla="*/ 131 w 211"/>
                  <a:gd name="T31" fmla="*/ 0 h 88"/>
                  <a:gd name="T32" fmla="*/ 125 w 211"/>
                  <a:gd name="T33" fmla="*/ 0 h 88"/>
                  <a:gd name="T34" fmla="*/ 120 w 211"/>
                  <a:gd name="T35" fmla="*/ 0 h 88"/>
                  <a:gd name="T36" fmla="*/ 115 w 211"/>
                  <a:gd name="T37" fmla="*/ 0 h 88"/>
                  <a:gd name="T38" fmla="*/ 110 w 211"/>
                  <a:gd name="T39" fmla="*/ 1 h 88"/>
                  <a:gd name="T40" fmla="*/ 105 w 211"/>
                  <a:gd name="T41" fmla="*/ 2 h 88"/>
                  <a:gd name="T42" fmla="*/ 100 w 211"/>
                  <a:gd name="T43" fmla="*/ 3 h 88"/>
                  <a:gd name="T44" fmla="*/ 95 w 211"/>
                  <a:gd name="T45" fmla="*/ 4 h 88"/>
                  <a:gd name="T46" fmla="*/ 90 w 211"/>
                  <a:gd name="T47" fmla="*/ 6 h 88"/>
                  <a:gd name="T48" fmla="*/ 85 w 211"/>
                  <a:gd name="T49" fmla="*/ 8 h 88"/>
                  <a:gd name="T50" fmla="*/ 81 w 211"/>
                  <a:gd name="T51" fmla="*/ 11 h 88"/>
                  <a:gd name="T52" fmla="*/ 76 w 211"/>
                  <a:gd name="T53" fmla="*/ 14 h 88"/>
                  <a:gd name="T54" fmla="*/ 71 w 211"/>
                  <a:gd name="T55" fmla="*/ 17 h 88"/>
                  <a:gd name="T56" fmla="*/ 66 w 211"/>
                  <a:gd name="T57" fmla="*/ 20 h 88"/>
                  <a:gd name="T58" fmla="*/ 61 w 211"/>
                  <a:gd name="T59" fmla="*/ 23 h 88"/>
                  <a:gd name="T60" fmla="*/ 56 w 211"/>
                  <a:gd name="T61" fmla="*/ 27 h 88"/>
                  <a:gd name="T62" fmla="*/ 51 w 211"/>
                  <a:gd name="T63" fmla="*/ 31 h 88"/>
                  <a:gd name="T64" fmla="*/ 47 w 211"/>
                  <a:gd name="T65" fmla="*/ 35 h 88"/>
                  <a:gd name="T66" fmla="*/ 42 w 211"/>
                  <a:gd name="T67" fmla="*/ 40 h 88"/>
                  <a:gd name="T68" fmla="*/ 37 w 211"/>
                  <a:gd name="T69" fmla="*/ 44 h 88"/>
                  <a:gd name="T70" fmla="*/ 33 w 211"/>
                  <a:gd name="T71" fmla="*/ 49 h 88"/>
                  <a:gd name="T72" fmla="*/ 28 w 211"/>
                  <a:gd name="T73" fmla="*/ 54 h 88"/>
                  <a:gd name="T74" fmla="*/ 23 w 211"/>
                  <a:gd name="T75" fmla="*/ 59 h 88"/>
                  <a:gd name="T76" fmla="*/ 19 w 211"/>
                  <a:gd name="T77" fmla="*/ 65 h 88"/>
                  <a:gd name="T78" fmla="*/ 14 w 211"/>
                  <a:gd name="T79" fmla="*/ 70 h 88"/>
                  <a:gd name="T80" fmla="*/ 9 w 211"/>
                  <a:gd name="T81" fmla="*/ 76 h 88"/>
                  <a:gd name="T82" fmla="*/ 5 w 211"/>
                  <a:gd name="T83" fmla="*/ 82 h 88"/>
                  <a:gd name="T84" fmla="*/ 0 w 211"/>
                  <a:gd name="T85" fmla="*/ 8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1"/>
                  <a:gd name="T130" fmla="*/ 0 h 88"/>
                  <a:gd name="T131" fmla="*/ 211 w 211"/>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1" h="88">
                    <a:moveTo>
                      <a:pt x="210" y="52"/>
                    </a:moveTo>
                    <a:lnTo>
                      <a:pt x="204" y="45"/>
                    </a:lnTo>
                    <a:lnTo>
                      <a:pt x="199" y="39"/>
                    </a:lnTo>
                    <a:lnTo>
                      <a:pt x="193" y="34"/>
                    </a:lnTo>
                    <a:lnTo>
                      <a:pt x="188" y="29"/>
                    </a:lnTo>
                    <a:lnTo>
                      <a:pt x="183" y="24"/>
                    </a:lnTo>
                    <a:lnTo>
                      <a:pt x="177" y="20"/>
                    </a:lnTo>
                    <a:lnTo>
                      <a:pt x="172" y="16"/>
                    </a:lnTo>
                    <a:lnTo>
                      <a:pt x="167" y="13"/>
                    </a:lnTo>
                    <a:lnTo>
                      <a:pt x="162" y="10"/>
                    </a:lnTo>
                    <a:lnTo>
                      <a:pt x="156" y="7"/>
                    </a:lnTo>
                    <a:lnTo>
                      <a:pt x="151" y="5"/>
                    </a:lnTo>
                    <a:lnTo>
                      <a:pt x="146" y="3"/>
                    </a:lnTo>
                    <a:lnTo>
                      <a:pt x="141" y="2"/>
                    </a:lnTo>
                    <a:lnTo>
                      <a:pt x="136" y="1"/>
                    </a:lnTo>
                    <a:lnTo>
                      <a:pt x="131" y="0"/>
                    </a:lnTo>
                    <a:lnTo>
                      <a:pt x="125" y="0"/>
                    </a:lnTo>
                    <a:lnTo>
                      <a:pt x="120" y="0"/>
                    </a:lnTo>
                    <a:lnTo>
                      <a:pt x="115" y="0"/>
                    </a:lnTo>
                    <a:lnTo>
                      <a:pt x="110" y="1"/>
                    </a:lnTo>
                    <a:lnTo>
                      <a:pt x="105" y="2"/>
                    </a:lnTo>
                    <a:lnTo>
                      <a:pt x="100" y="3"/>
                    </a:lnTo>
                    <a:lnTo>
                      <a:pt x="95" y="4"/>
                    </a:lnTo>
                    <a:lnTo>
                      <a:pt x="90" y="6"/>
                    </a:lnTo>
                    <a:lnTo>
                      <a:pt x="85" y="8"/>
                    </a:lnTo>
                    <a:lnTo>
                      <a:pt x="81" y="11"/>
                    </a:lnTo>
                    <a:lnTo>
                      <a:pt x="76" y="14"/>
                    </a:lnTo>
                    <a:lnTo>
                      <a:pt x="71" y="17"/>
                    </a:lnTo>
                    <a:lnTo>
                      <a:pt x="66" y="20"/>
                    </a:lnTo>
                    <a:lnTo>
                      <a:pt x="61" y="23"/>
                    </a:lnTo>
                    <a:lnTo>
                      <a:pt x="56" y="27"/>
                    </a:lnTo>
                    <a:lnTo>
                      <a:pt x="51" y="31"/>
                    </a:lnTo>
                    <a:lnTo>
                      <a:pt x="47" y="35"/>
                    </a:lnTo>
                    <a:lnTo>
                      <a:pt x="42" y="40"/>
                    </a:lnTo>
                    <a:lnTo>
                      <a:pt x="37" y="44"/>
                    </a:lnTo>
                    <a:lnTo>
                      <a:pt x="33" y="49"/>
                    </a:lnTo>
                    <a:lnTo>
                      <a:pt x="28" y="54"/>
                    </a:lnTo>
                    <a:lnTo>
                      <a:pt x="23" y="59"/>
                    </a:lnTo>
                    <a:lnTo>
                      <a:pt x="19" y="65"/>
                    </a:lnTo>
                    <a:lnTo>
                      <a:pt x="14" y="70"/>
                    </a:lnTo>
                    <a:lnTo>
                      <a:pt x="9" y="76"/>
                    </a:lnTo>
                    <a:lnTo>
                      <a:pt x="5" y="82"/>
                    </a:lnTo>
                    <a:lnTo>
                      <a:pt x="0" y="87"/>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40" name="Freeform 728"/>
              <p:cNvSpPr>
                <a:spLocks/>
              </p:cNvSpPr>
              <p:nvPr/>
            </p:nvSpPr>
            <p:spPr bwMode="auto">
              <a:xfrm>
                <a:off x="4477" y="1957"/>
                <a:ext cx="133" cy="191"/>
              </a:xfrm>
              <a:custGeom>
                <a:avLst/>
                <a:gdLst>
                  <a:gd name="T0" fmla="*/ 111 w 133"/>
                  <a:gd name="T1" fmla="*/ 190 h 191"/>
                  <a:gd name="T2" fmla="*/ 115 w 133"/>
                  <a:gd name="T3" fmla="*/ 186 h 191"/>
                  <a:gd name="T4" fmla="*/ 119 w 133"/>
                  <a:gd name="T5" fmla="*/ 181 h 191"/>
                  <a:gd name="T6" fmla="*/ 122 w 133"/>
                  <a:gd name="T7" fmla="*/ 176 h 191"/>
                  <a:gd name="T8" fmla="*/ 125 w 133"/>
                  <a:gd name="T9" fmla="*/ 171 h 191"/>
                  <a:gd name="T10" fmla="*/ 127 w 133"/>
                  <a:gd name="T11" fmla="*/ 166 h 191"/>
                  <a:gd name="T12" fmla="*/ 129 w 133"/>
                  <a:gd name="T13" fmla="*/ 161 h 191"/>
                  <a:gd name="T14" fmla="*/ 130 w 133"/>
                  <a:gd name="T15" fmla="*/ 155 h 191"/>
                  <a:gd name="T16" fmla="*/ 131 w 133"/>
                  <a:gd name="T17" fmla="*/ 150 h 191"/>
                  <a:gd name="T18" fmla="*/ 132 w 133"/>
                  <a:gd name="T19" fmla="*/ 145 h 191"/>
                  <a:gd name="T20" fmla="*/ 132 w 133"/>
                  <a:gd name="T21" fmla="*/ 140 h 191"/>
                  <a:gd name="T22" fmla="*/ 132 w 133"/>
                  <a:gd name="T23" fmla="*/ 134 h 191"/>
                  <a:gd name="T24" fmla="*/ 132 w 133"/>
                  <a:gd name="T25" fmla="*/ 129 h 191"/>
                  <a:gd name="T26" fmla="*/ 131 w 133"/>
                  <a:gd name="T27" fmla="*/ 124 h 191"/>
                  <a:gd name="T28" fmla="*/ 130 w 133"/>
                  <a:gd name="T29" fmla="*/ 118 h 191"/>
                  <a:gd name="T30" fmla="*/ 129 w 133"/>
                  <a:gd name="T31" fmla="*/ 113 h 191"/>
                  <a:gd name="T32" fmla="*/ 127 w 133"/>
                  <a:gd name="T33" fmla="*/ 108 h 191"/>
                  <a:gd name="T34" fmla="*/ 126 w 133"/>
                  <a:gd name="T35" fmla="*/ 102 h 191"/>
                  <a:gd name="T36" fmla="*/ 123 w 133"/>
                  <a:gd name="T37" fmla="*/ 97 h 191"/>
                  <a:gd name="T38" fmla="*/ 121 w 133"/>
                  <a:gd name="T39" fmla="*/ 92 h 191"/>
                  <a:gd name="T40" fmla="*/ 118 w 133"/>
                  <a:gd name="T41" fmla="*/ 87 h 191"/>
                  <a:gd name="T42" fmla="*/ 115 w 133"/>
                  <a:gd name="T43" fmla="*/ 82 h 191"/>
                  <a:gd name="T44" fmla="*/ 111 w 133"/>
                  <a:gd name="T45" fmla="*/ 77 h 191"/>
                  <a:gd name="T46" fmla="*/ 108 w 133"/>
                  <a:gd name="T47" fmla="*/ 72 h 191"/>
                  <a:gd name="T48" fmla="*/ 104 w 133"/>
                  <a:gd name="T49" fmla="*/ 67 h 191"/>
                  <a:gd name="T50" fmla="*/ 100 w 133"/>
                  <a:gd name="T51" fmla="*/ 62 h 191"/>
                  <a:gd name="T52" fmla="*/ 96 w 133"/>
                  <a:gd name="T53" fmla="*/ 57 h 191"/>
                  <a:gd name="T54" fmla="*/ 91 w 133"/>
                  <a:gd name="T55" fmla="*/ 53 h 191"/>
                  <a:gd name="T56" fmla="*/ 86 w 133"/>
                  <a:gd name="T57" fmla="*/ 48 h 191"/>
                  <a:gd name="T58" fmla="*/ 81 w 133"/>
                  <a:gd name="T59" fmla="*/ 44 h 191"/>
                  <a:gd name="T60" fmla="*/ 76 w 133"/>
                  <a:gd name="T61" fmla="*/ 40 h 191"/>
                  <a:gd name="T62" fmla="*/ 71 w 133"/>
                  <a:gd name="T63" fmla="*/ 35 h 191"/>
                  <a:gd name="T64" fmla="*/ 65 w 133"/>
                  <a:gd name="T65" fmla="*/ 31 h 191"/>
                  <a:gd name="T66" fmla="*/ 59 w 133"/>
                  <a:gd name="T67" fmla="*/ 27 h 191"/>
                  <a:gd name="T68" fmla="*/ 53 w 133"/>
                  <a:gd name="T69" fmla="*/ 24 h 191"/>
                  <a:gd name="T70" fmla="*/ 47 w 133"/>
                  <a:gd name="T71" fmla="*/ 20 h 191"/>
                  <a:gd name="T72" fmla="*/ 41 w 133"/>
                  <a:gd name="T73" fmla="*/ 17 h 191"/>
                  <a:gd name="T74" fmla="*/ 34 w 133"/>
                  <a:gd name="T75" fmla="*/ 14 h 191"/>
                  <a:gd name="T76" fmla="*/ 28 w 133"/>
                  <a:gd name="T77" fmla="*/ 10 h 191"/>
                  <a:gd name="T78" fmla="*/ 21 w 133"/>
                  <a:gd name="T79" fmla="*/ 8 h 191"/>
                  <a:gd name="T80" fmla="*/ 14 w 133"/>
                  <a:gd name="T81" fmla="*/ 5 h 191"/>
                  <a:gd name="T82" fmla="*/ 7 w 133"/>
                  <a:gd name="T83" fmla="*/ 2 h 191"/>
                  <a:gd name="T84" fmla="*/ 0 w 133"/>
                  <a:gd name="T85" fmla="*/ 0 h 1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
                  <a:gd name="T130" fmla="*/ 0 h 191"/>
                  <a:gd name="T131" fmla="*/ 133 w 133"/>
                  <a:gd name="T132" fmla="*/ 191 h 1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 h="191">
                    <a:moveTo>
                      <a:pt x="111" y="190"/>
                    </a:moveTo>
                    <a:lnTo>
                      <a:pt x="115" y="186"/>
                    </a:lnTo>
                    <a:lnTo>
                      <a:pt x="119" y="181"/>
                    </a:lnTo>
                    <a:lnTo>
                      <a:pt x="122" y="176"/>
                    </a:lnTo>
                    <a:lnTo>
                      <a:pt x="125" y="171"/>
                    </a:lnTo>
                    <a:lnTo>
                      <a:pt x="127" y="166"/>
                    </a:lnTo>
                    <a:lnTo>
                      <a:pt x="129" y="161"/>
                    </a:lnTo>
                    <a:lnTo>
                      <a:pt x="130" y="155"/>
                    </a:lnTo>
                    <a:lnTo>
                      <a:pt x="131" y="150"/>
                    </a:lnTo>
                    <a:lnTo>
                      <a:pt x="132" y="145"/>
                    </a:lnTo>
                    <a:lnTo>
                      <a:pt x="132" y="140"/>
                    </a:lnTo>
                    <a:lnTo>
                      <a:pt x="132" y="134"/>
                    </a:lnTo>
                    <a:lnTo>
                      <a:pt x="132" y="129"/>
                    </a:lnTo>
                    <a:lnTo>
                      <a:pt x="131" y="124"/>
                    </a:lnTo>
                    <a:lnTo>
                      <a:pt x="130" y="118"/>
                    </a:lnTo>
                    <a:lnTo>
                      <a:pt x="129" y="113"/>
                    </a:lnTo>
                    <a:lnTo>
                      <a:pt x="127" y="108"/>
                    </a:lnTo>
                    <a:lnTo>
                      <a:pt x="126" y="102"/>
                    </a:lnTo>
                    <a:lnTo>
                      <a:pt x="123" y="97"/>
                    </a:lnTo>
                    <a:lnTo>
                      <a:pt x="121" y="92"/>
                    </a:lnTo>
                    <a:lnTo>
                      <a:pt x="118" y="87"/>
                    </a:lnTo>
                    <a:lnTo>
                      <a:pt x="115" y="82"/>
                    </a:lnTo>
                    <a:lnTo>
                      <a:pt x="111" y="77"/>
                    </a:lnTo>
                    <a:lnTo>
                      <a:pt x="108" y="72"/>
                    </a:lnTo>
                    <a:lnTo>
                      <a:pt x="104" y="67"/>
                    </a:lnTo>
                    <a:lnTo>
                      <a:pt x="100" y="62"/>
                    </a:lnTo>
                    <a:lnTo>
                      <a:pt x="96" y="57"/>
                    </a:lnTo>
                    <a:lnTo>
                      <a:pt x="91" y="53"/>
                    </a:lnTo>
                    <a:lnTo>
                      <a:pt x="86" y="48"/>
                    </a:lnTo>
                    <a:lnTo>
                      <a:pt x="81" y="44"/>
                    </a:lnTo>
                    <a:lnTo>
                      <a:pt x="76" y="40"/>
                    </a:lnTo>
                    <a:lnTo>
                      <a:pt x="71" y="35"/>
                    </a:lnTo>
                    <a:lnTo>
                      <a:pt x="65" y="31"/>
                    </a:lnTo>
                    <a:lnTo>
                      <a:pt x="59" y="27"/>
                    </a:lnTo>
                    <a:lnTo>
                      <a:pt x="53" y="24"/>
                    </a:lnTo>
                    <a:lnTo>
                      <a:pt x="47" y="20"/>
                    </a:lnTo>
                    <a:lnTo>
                      <a:pt x="41" y="17"/>
                    </a:lnTo>
                    <a:lnTo>
                      <a:pt x="34" y="14"/>
                    </a:lnTo>
                    <a:lnTo>
                      <a:pt x="28" y="10"/>
                    </a:lnTo>
                    <a:lnTo>
                      <a:pt x="21" y="8"/>
                    </a:lnTo>
                    <a:lnTo>
                      <a:pt x="14" y="5"/>
                    </a:lnTo>
                    <a:lnTo>
                      <a:pt x="7" y="2"/>
                    </a:lnTo>
                    <a:lnTo>
                      <a:pt x="0" y="0"/>
                    </a:lnTo>
                  </a:path>
                </a:pathLst>
              </a:custGeom>
              <a:noFill/>
              <a:ln w="38100" cap="rnd">
                <a:solidFill>
                  <a:srgbClr val="99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grpSp>
      <p:sp>
        <p:nvSpPr>
          <p:cNvPr id="16389" name="TextBox 78"/>
          <p:cNvSpPr txBox="1">
            <a:spLocks noChangeArrowheads="1"/>
          </p:cNvSpPr>
          <p:nvPr/>
        </p:nvSpPr>
        <p:spPr bwMode="auto">
          <a:xfrm>
            <a:off x="6357938" y="347663"/>
            <a:ext cx="3308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1800" b="0" i="1">
                <a:solidFill>
                  <a:srgbClr val="7030A0"/>
                </a:solidFill>
              </a:rPr>
              <a:t>rygsmerters forløb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kstboks 3"/>
          <p:cNvSpPr txBox="1">
            <a:spLocks noChangeArrowheads="1"/>
          </p:cNvSpPr>
          <p:nvPr/>
        </p:nvSpPr>
        <p:spPr bwMode="auto">
          <a:xfrm>
            <a:off x="773113" y="906463"/>
            <a:ext cx="7867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spcAft>
                <a:spcPts val="1200"/>
              </a:spcAft>
              <a:buFontTx/>
              <a:buNone/>
            </a:pPr>
            <a:r>
              <a:rPr lang="da-DK" altLang="en-US" sz="2400" b="0"/>
              <a:t>…. som denne kurve fra Storbritannien viser i næsten uhyggelig grad.</a:t>
            </a:r>
          </a:p>
        </p:txBody>
      </p:sp>
      <p:grpSp>
        <p:nvGrpSpPr>
          <p:cNvPr id="17411" name="Gruppe 97"/>
          <p:cNvGrpSpPr>
            <a:grpSpLocks/>
          </p:cNvGrpSpPr>
          <p:nvPr/>
        </p:nvGrpSpPr>
        <p:grpSpPr bwMode="auto">
          <a:xfrm>
            <a:off x="2854585" y="1937720"/>
            <a:ext cx="3438525" cy="2705100"/>
            <a:chOff x="5222875" y="117475"/>
            <a:chExt cx="2924175" cy="2346325"/>
          </a:xfrm>
        </p:grpSpPr>
        <p:grpSp>
          <p:nvGrpSpPr>
            <p:cNvPr id="17431" name="Group 4"/>
            <p:cNvGrpSpPr>
              <a:grpSpLocks noChangeAspect="1"/>
            </p:cNvGrpSpPr>
            <p:nvPr/>
          </p:nvGrpSpPr>
          <p:grpSpPr bwMode="auto">
            <a:xfrm>
              <a:off x="5422900" y="117475"/>
              <a:ext cx="2724150" cy="2346325"/>
              <a:chOff x="1685" y="333"/>
              <a:chExt cx="3464" cy="3000"/>
            </a:xfrm>
          </p:grpSpPr>
          <p:sp>
            <p:nvSpPr>
              <p:cNvPr id="17434" name="AutoShape 3"/>
              <p:cNvSpPr>
                <a:spLocks noChangeAspect="1" noChangeArrowheads="1" noTextEdit="1"/>
              </p:cNvSpPr>
              <p:nvPr/>
            </p:nvSpPr>
            <p:spPr bwMode="auto">
              <a:xfrm>
                <a:off x="1685" y="333"/>
                <a:ext cx="3464"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p>
            </p:txBody>
          </p:sp>
          <p:sp>
            <p:nvSpPr>
              <p:cNvPr id="17435" name="Freeform 5"/>
              <p:cNvSpPr>
                <a:spLocks/>
              </p:cNvSpPr>
              <p:nvPr/>
            </p:nvSpPr>
            <p:spPr bwMode="auto">
              <a:xfrm>
                <a:off x="2087" y="2702"/>
                <a:ext cx="1144" cy="216"/>
              </a:xfrm>
              <a:custGeom>
                <a:avLst/>
                <a:gdLst>
                  <a:gd name="T0" fmla="*/ 0 w 1144"/>
                  <a:gd name="T1" fmla="*/ 184 h 216"/>
                  <a:gd name="T2" fmla="*/ 0 w 1144"/>
                  <a:gd name="T3" fmla="*/ 216 h 216"/>
                  <a:gd name="T4" fmla="*/ 74 w 1144"/>
                  <a:gd name="T5" fmla="*/ 216 h 216"/>
                  <a:gd name="T6" fmla="*/ 115 w 1144"/>
                  <a:gd name="T7" fmla="*/ 202 h 216"/>
                  <a:gd name="T8" fmla="*/ 237 w 1144"/>
                  <a:gd name="T9" fmla="*/ 203 h 216"/>
                  <a:gd name="T10" fmla="*/ 356 w 1144"/>
                  <a:gd name="T11" fmla="*/ 170 h 216"/>
                  <a:gd name="T12" fmla="*/ 421 w 1144"/>
                  <a:gd name="T13" fmla="*/ 170 h 216"/>
                  <a:gd name="T14" fmla="*/ 478 w 1144"/>
                  <a:gd name="T15" fmla="*/ 152 h 216"/>
                  <a:gd name="T16" fmla="*/ 545 w 1144"/>
                  <a:gd name="T17" fmla="*/ 152 h 216"/>
                  <a:gd name="T18" fmla="*/ 598 w 1144"/>
                  <a:gd name="T19" fmla="*/ 124 h 216"/>
                  <a:gd name="T20" fmla="*/ 650 w 1144"/>
                  <a:gd name="T21" fmla="*/ 109 h 216"/>
                  <a:gd name="T22" fmla="*/ 733 w 1144"/>
                  <a:gd name="T23" fmla="*/ 109 h 216"/>
                  <a:gd name="T24" fmla="*/ 833 w 1144"/>
                  <a:gd name="T25" fmla="*/ 83 h 216"/>
                  <a:gd name="T26" fmla="*/ 909 w 1144"/>
                  <a:gd name="T27" fmla="*/ 49 h 216"/>
                  <a:gd name="T28" fmla="*/ 1091 w 1144"/>
                  <a:gd name="T29" fmla="*/ 46 h 216"/>
                  <a:gd name="T30" fmla="*/ 1144 w 1144"/>
                  <a:gd name="T31" fmla="*/ 32 h 216"/>
                  <a:gd name="T32" fmla="*/ 1139 w 1144"/>
                  <a:gd name="T33" fmla="*/ 0 h 216"/>
                  <a:gd name="T34" fmla="*/ 1086 w 1144"/>
                  <a:gd name="T35" fmla="*/ 14 h 216"/>
                  <a:gd name="T36" fmla="*/ 904 w 1144"/>
                  <a:gd name="T37" fmla="*/ 18 h 216"/>
                  <a:gd name="T38" fmla="*/ 830 w 1144"/>
                  <a:gd name="T39" fmla="*/ 50 h 216"/>
                  <a:gd name="T40" fmla="*/ 728 w 1144"/>
                  <a:gd name="T41" fmla="*/ 77 h 216"/>
                  <a:gd name="T42" fmla="*/ 645 w 1144"/>
                  <a:gd name="T43" fmla="*/ 77 h 216"/>
                  <a:gd name="T44" fmla="*/ 594 w 1144"/>
                  <a:gd name="T45" fmla="*/ 91 h 216"/>
                  <a:gd name="T46" fmla="*/ 541 w 1144"/>
                  <a:gd name="T47" fmla="*/ 120 h 216"/>
                  <a:gd name="T48" fmla="*/ 478 w 1144"/>
                  <a:gd name="T49" fmla="*/ 120 h 216"/>
                  <a:gd name="T50" fmla="*/ 421 w 1144"/>
                  <a:gd name="T51" fmla="*/ 138 h 216"/>
                  <a:gd name="T52" fmla="*/ 351 w 1144"/>
                  <a:gd name="T53" fmla="*/ 138 h 216"/>
                  <a:gd name="T54" fmla="*/ 233 w 1144"/>
                  <a:gd name="T55" fmla="*/ 171 h 216"/>
                  <a:gd name="T56" fmla="*/ 112 w 1144"/>
                  <a:gd name="T57" fmla="*/ 169 h 216"/>
                  <a:gd name="T58" fmla="*/ 73 w 1144"/>
                  <a:gd name="T59" fmla="*/ 184 h 216"/>
                  <a:gd name="T60" fmla="*/ 0 w 1144"/>
                  <a:gd name="T61" fmla="*/ 184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4"/>
                  <a:gd name="T94" fmla="*/ 0 h 216"/>
                  <a:gd name="T95" fmla="*/ 1144 w 1144"/>
                  <a:gd name="T96" fmla="*/ 216 h 2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4" h="216">
                    <a:moveTo>
                      <a:pt x="0" y="184"/>
                    </a:moveTo>
                    <a:lnTo>
                      <a:pt x="0" y="216"/>
                    </a:lnTo>
                    <a:lnTo>
                      <a:pt x="74" y="216"/>
                    </a:lnTo>
                    <a:lnTo>
                      <a:pt x="115" y="202"/>
                    </a:lnTo>
                    <a:lnTo>
                      <a:pt x="237" y="203"/>
                    </a:lnTo>
                    <a:lnTo>
                      <a:pt x="356" y="170"/>
                    </a:lnTo>
                    <a:lnTo>
                      <a:pt x="421" y="170"/>
                    </a:lnTo>
                    <a:lnTo>
                      <a:pt x="478" y="152"/>
                    </a:lnTo>
                    <a:lnTo>
                      <a:pt x="545" y="152"/>
                    </a:lnTo>
                    <a:lnTo>
                      <a:pt x="598" y="124"/>
                    </a:lnTo>
                    <a:lnTo>
                      <a:pt x="650" y="109"/>
                    </a:lnTo>
                    <a:lnTo>
                      <a:pt x="733" y="109"/>
                    </a:lnTo>
                    <a:lnTo>
                      <a:pt x="833" y="83"/>
                    </a:lnTo>
                    <a:lnTo>
                      <a:pt x="909" y="49"/>
                    </a:lnTo>
                    <a:lnTo>
                      <a:pt x="1091" y="46"/>
                    </a:lnTo>
                    <a:lnTo>
                      <a:pt x="1144" y="32"/>
                    </a:lnTo>
                    <a:lnTo>
                      <a:pt x="1139" y="0"/>
                    </a:lnTo>
                    <a:lnTo>
                      <a:pt x="1086" y="14"/>
                    </a:lnTo>
                    <a:lnTo>
                      <a:pt x="904" y="18"/>
                    </a:lnTo>
                    <a:lnTo>
                      <a:pt x="830" y="50"/>
                    </a:lnTo>
                    <a:lnTo>
                      <a:pt x="728" y="77"/>
                    </a:lnTo>
                    <a:lnTo>
                      <a:pt x="645" y="77"/>
                    </a:lnTo>
                    <a:lnTo>
                      <a:pt x="594" y="91"/>
                    </a:lnTo>
                    <a:lnTo>
                      <a:pt x="541" y="120"/>
                    </a:lnTo>
                    <a:lnTo>
                      <a:pt x="478" y="120"/>
                    </a:lnTo>
                    <a:lnTo>
                      <a:pt x="421" y="138"/>
                    </a:lnTo>
                    <a:lnTo>
                      <a:pt x="351" y="138"/>
                    </a:lnTo>
                    <a:lnTo>
                      <a:pt x="233" y="171"/>
                    </a:lnTo>
                    <a:lnTo>
                      <a:pt x="112" y="169"/>
                    </a:lnTo>
                    <a:lnTo>
                      <a:pt x="73" y="184"/>
                    </a:lnTo>
                    <a:lnTo>
                      <a:pt x="0" y="184"/>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36" name="Freeform 6"/>
              <p:cNvSpPr>
                <a:spLocks/>
              </p:cNvSpPr>
              <p:nvPr/>
            </p:nvSpPr>
            <p:spPr bwMode="auto">
              <a:xfrm>
                <a:off x="3226" y="1103"/>
                <a:ext cx="1817" cy="1634"/>
              </a:xfrm>
              <a:custGeom>
                <a:avLst/>
                <a:gdLst>
                  <a:gd name="T0" fmla="*/ 0 w 1817"/>
                  <a:gd name="T1" fmla="*/ 1602 h 1634"/>
                  <a:gd name="T2" fmla="*/ 0 w 1817"/>
                  <a:gd name="T3" fmla="*/ 1634 h 1634"/>
                  <a:gd name="T4" fmla="*/ 122 w 1817"/>
                  <a:gd name="T5" fmla="*/ 1631 h 1634"/>
                  <a:gd name="T6" fmla="*/ 194 w 1817"/>
                  <a:gd name="T7" fmla="*/ 1592 h 1634"/>
                  <a:gd name="T8" fmla="*/ 241 w 1817"/>
                  <a:gd name="T9" fmla="*/ 1587 h 1634"/>
                  <a:gd name="T10" fmla="*/ 297 w 1817"/>
                  <a:gd name="T11" fmla="*/ 1524 h 1634"/>
                  <a:gd name="T12" fmla="*/ 369 w 1817"/>
                  <a:gd name="T13" fmla="*/ 1524 h 1634"/>
                  <a:gd name="T14" fmla="*/ 431 w 1817"/>
                  <a:gd name="T15" fmla="*/ 1431 h 1634"/>
                  <a:gd name="T16" fmla="*/ 491 w 1817"/>
                  <a:gd name="T17" fmla="*/ 1417 h 1634"/>
                  <a:gd name="T18" fmla="*/ 543 w 1817"/>
                  <a:gd name="T19" fmla="*/ 1387 h 1634"/>
                  <a:gd name="T20" fmla="*/ 607 w 1817"/>
                  <a:gd name="T21" fmla="*/ 1389 h 1634"/>
                  <a:gd name="T22" fmla="*/ 665 w 1817"/>
                  <a:gd name="T23" fmla="*/ 1476 h 1634"/>
                  <a:gd name="T24" fmla="*/ 789 w 1817"/>
                  <a:gd name="T25" fmla="*/ 1337 h 1634"/>
                  <a:gd name="T26" fmla="*/ 847 w 1817"/>
                  <a:gd name="T27" fmla="*/ 1308 h 1634"/>
                  <a:gd name="T28" fmla="*/ 961 w 1817"/>
                  <a:gd name="T29" fmla="*/ 1114 h 1634"/>
                  <a:gd name="T30" fmla="*/ 1092 w 1817"/>
                  <a:gd name="T31" fmla="*/ 867 h 1634"/>
                  <a:gd name="T32" fmla="*/ 1283 w 1817"/>
                  <a:gd name="T33" fmla="*/ 242 h 1634"/>
                  <a:gd name="T34" fmla="*/ 1338 w 1817"/>
                  <a:gd name="T35" fmla="*/ 90 h 1634"/>
                  <a:gd name="T36" fmla="*/ 1448 w 1817"/>
                  <a:gd name="T37" fmla="*/ 32 h 1634"/>
                  <a:gd name="T38" fmla="*/ 1503 w 1817"/>
                  <a:gd name="T39" fmla="*/ 41 h 1634"/>
                  <a:gd name="T40" fmla="*/ 1565 w 1817"/>
                  <a:gd name="T41" fmla="*/ 87 h 1634"/>
                  <a:gd name="T42" fmla="*/ 1628 w 1817"/>
                  <a:gd name="T43" fmla="*/ 122 h 1634"/>
                  <a:gd name="T44" fmla="*/ 1685 w 1817"/>
                  <a:gd name="T45" fmla="*/ 91 h 1634"/>
                  <a:gd name="T46" fmla="*/ 1748 w 1817"/>
                  <a:gd name="T47" fmla="*/ 91 h 1634"/>
                  <a:gd name="T48" fmla="*/ 1804 w 1817"/>
                  <a:gd name="T49" fmla="*/ 135 h 1634"/>
                  <a:gd name="T50" fmla="*/ 1817 w 1817"/>
                  <a:gd name="T51" fmla="*/ 108 h 1634"/>
                  <a:gd name="T52" fmla="*/ 1754 w 1817"/>
                  <a:gd name="T53" fmla="*/ 59 h 1634"/>
                  <a:gd name="T54" fmla="*/ 1681 w 1817"/>
                  <a:gd name="T55" fmla="*/ 61 h 1634"/>
                  <a:gd name="T56" fmla="*/ 1629 w 1817"/>
                  <a:gd name="T57" fmla="*/ 88 h 1634"/>
                  <a:gd name="T58" fmla="*/ 1577 w 1817"/>
                  <a:gd name="T59" fmla="*/ 60 h 1634"/>
                  <a:gd name="T60" fmla="*/ 1509 w 1817"/>
                  <a:gd name="T61" fmla="*/ 8 h 1634"/>
                  <a:gd name="T62" fmla="*/ 1445 w 1817"/>
                  <a:gd name="T63" fmla="*/ 0 h 1634"/>
                  <a:gd name="T64" fmla="*/ 1319 w 1817"/>
                  <a:gd name="T65" fmla="*/ 67 h 1634"/>
                  <a:gd name="T66" fmla="*/ 1255 w 1817"/>
                  <a:gd name="T67" fmla="*/ 242 h 1634"/>
                  <a:gd name="T68" fmla="*/ 1069 w 1817"/>
                  <a:gd name="T69" fmla="*/ 851 h 1634"/>
                  <a:gd name="T70" fmla="*/ 937 w 1817"/>
                  <a:gd name="T71" fmla="*/ 1101 h 1634"/>
                  <a:gd name="T72" fmla="*/ 831 w 1817"/>
                  <a:gd name="T73" fmla="*/ 1281 h 1634"/>
                  <a:gd name="T74" fmla="*/ 776 w 1817"/>
                  <a:gd name="T75" fmla="*/ 1310 h 1634"/>
                  <a:gd name="T76" fmla="*/ 669 w 1817"/>
                  <a:gd name="T77" fmla="*/ 1431 h 1634"/>
                  <a:gd name="T78" fmla="*/ 618 w 1817"/>
                  <a:gd name="T79" fmla="*/ 1357 h 1634"/>
                  <a:gd name="T80" fmla="*/ 538 w 1817"/>
                  <a:gd name="T81" fmla="*/ 1355 h 1634"/>
                  <a:gd name="T82" fmla="*/ 487 w 1817"/>
                  <a:gd name="T83" fmla="*/ 1385 h 1634"/>
                  <a:gd name="T84" fmla="*/ 417 w 1817"/>
                  <a:gd name="T85" fmla="*/ 1402 h 1634"/>
                  <a:gd name="T86" fmla="*/ 358 w 1817"/>
                  <a:gd name="T87" fmla="*/ 1492 h 1634"/>
                  <a:gd name="T88" fmla="*/ 287 w 1817"/>
                  <a:gd name="T89" fmla="*/ 1492 h 1634"/>
                  <a:gd name="T90" fmla="*/ 231 w 1817"/>
                  <a:gd name="T91" fmla="*/ 1555 h 1634"/>
                  <a:gd name="T92" fmla="*/ 190 w 1817"/>
                  <a:gd name="T93" fmla="*/ 1562 h 1634"/>
                  <a:gd name="T94" fmla="*/ 119 w 1817"/>
                  <a:gd name="T95" fmla="*/ 1599 h 1634"/>
                  <a:gd name="T96" fmla="*/ 0 w 1817"/>
                  <a:gd name="T97" fmla="*/ 1602 h 1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17"/>
                  <a:gd name="T148" fmla="*/ 0 h 1634"/>
                  <a:gd name="T149" fmla="*/ 1817 w 1817"/>
                  <a:gd name="T150" fmla="*/ 1634 h 16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17" h="1634">
                    <a:moveTo>
                      <a:pt x="0" y="1602"/>
                    </a:moveTo>
                    <a:lnTo>
                      <a:pt x="0" y="1634"/>
                    </a:lnTo>
                    <a:lnTo>
                      <a:pt x="122" y="1631"/>
                    </a:lnTo>
                    <a:lnTo>
                      <a:pt x="194" y="1592"/>
                    </a:lnTo>
                    <a:lnTo>
                      <a:pt x="241" y="1587"/>
                    </a:lnTo>
                    <a:lnTo>
                      <a:pt x="297" y="1524"/>
                    </a:lnTo>
                    <a:lnTo>
                      <a:pt x="369" y="1524"/>
                    </a:lnTo>
                    <a:lnTo>
                      <a:pt x="431" y="1431"/>
                    </a:lnTo>
                    <a:lnTo>
                      <a:pt x="491" y="1417"/>
                    </a:lnTo>
                    <a:lnTo>
                      <a:pt x="543" y="1387"/>
                    </a:lnTo>
                    <a:lnTo>
                      <a:pt x="607" y="1389"/>
                    </a:lnTo>
                    <a:lnTo>
                      <a:pt x="665" y="1476"/>
                    </a:lnTo>
                    <a:lnTo>
                      <a:pt x="789" y="1337"/>
                    </a:lnTo>
                    <a:lnTo>
                      <a:pt x="847" y="1308"/>
                    </a:lnTo>
                    <a:lnTo>
                      <a:pt x="961" y="1114"/>
                    </a:lnTo>
                    <a:lnTo>
                      <a:pt x="1092" y="867"/>
                    </a:lnTo>
                    <a:lnTo>
                      <a:pt x="1283" y="242"/>
                    </a:lnTo>
                    <a:lnTo>
                      <a:pt x="1338" y="90"/>
                    </a:lnTo>
                    <a:lnTo>
                      <a:pt x="1448" y="32"/>
                    </a:lnTo>
                    <a:lnTo>
                      <a:pt x="1503" y="41"/>
                    </a:lnTo>
                    <a:lnTo>
                      <a:pt x="1565" y="87"/>
                    </a:lnTo>
                    <a:lnTo>
                      <a:pt x="1628" y="122"/>
                    </a:lnTo>
                    <a:lnTo>
                      <a:pt x="1685" y="91"/>
                    </a:lnTo>
                    <a:lnTo>
                      <a:pt x="1748" y="91"/>
                    </a:lnTo>
                    <a:lnTo>
                      <a:pt x="1804" y="135"/>
                    </a:lnTo>
                    <a:lnTo>
                      <a:pt x="1817" y="108"/>
                    </a:lnTo>
                    <a:lnTo>
                      <a:pt x="1754" y="59"/>
                    </a:lnTo>
                    <a:lnTo>
                      <a:pt x="1681" y="61"/>
                    </a:lnTo>
                    <a:lnTo>
                      <a:pt x="1629" y="88"/>
                    </a:lnTo>
                    <a:lnTo>
                      <a:pt x="1577" y="60"/>
                    </a:lnTo>
                    <a:lnTo>
                      <a:pt x="1509" y="8"/>
                    </a:lnTo>
                    <a:lnTo>
                      <a:pt x="1445" y="0"/>
                    </a:lnTo>
                    <a:lnTo>
                      <a:pt x="1319" y="67"/>
                    </a:lnTo>
                    <a:lnTo>
                      <a:pt x="1255" y="242"/>
                    </a:lnTo>
                    <a:lnTo>
                      <a:pt x="1069" y="851"/>
                    </a:lnTo>
                    <a:lnTo>
                      <a:pt x="937" y="1101"/>
                    </a:lnTo>
                    <a:lnTo>
                      <a:pt x="831" y="1281"/>
                    </a:lnTo>
                    <a:lnTo>
                      <a:pt x="776" y="1310"/>
                    </a:lnTo>
                    <a:lnTo>
                      <a:pt x="669" y="1431"/>
                    </a:lnTo>
                    <a:lnTo>
                      <a:pt x="618" y="1357"/>
                    </a:lnTo>
                    <a:lnTo>
                      <a:pt x="538" y="1355"/>
                    </a:lnTo>
                    <a:lnTo>
                      <a:pt x="487" y="1385"/>
                    </a:lnTo>
                    <a:lnTo>
                      <a:pt x="417" y="1402"/>
                    </a:lnTo>
                    <a:lnTo>
                      <a:pt x="358" y="1492"/>
                    </a:lnTo>
                    <a:lnTo>
                      <a:pt x="287" y="1492"/>
                    </a:lnTo>
                    <a:lnTo>
                      <a:pt x="231" y="1555"/>
                    </a:lnTo>
                    <a:lnTo>
                      <a:pt x="190" y="1562"/>
                    </a:lnTo>
                    <a:lnTo>
                      <a:pt x="119" y="1599"/>
                    </a:lnTo>
                    <a:lnTo>
                      <a:pt x="0" y="160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37" name="Rectangle 7"/>
              <p:cNvSpPr>
                <a:spLocks noChangeArrowheads="1"/>
              </p:cNvSpPr>
              <p:nvPr/>
            </p:nvSpPr>
            <p:spPr bwMode="auto">
              <a:xfrm>
                <a:off x="2163" y="3039"/>
                <a:ext cx="17"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38" name="Rectangle 8"/>
              <p:cNvSpPr>
                <a:spLocks noChangeArrowheads="1"/>
              </p:cNvSpPr>
              <p:nvPr/>
            </p:nvSpPr>
            <p:spPr bwMode="auto">
              <a:xfrm>
                <a:off x="2473" y="3038"/>
                <a:ext cx="16" cy="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39" name="Rectangle 9"/>
              <p:cNvSpPr>
                <a:spLocks noChangeArrowheads="1"/>
              </p:cNvSpPr>
              <p:nvPr/>
            </p:nvSpPr>
            <p:spPr bwMode="auto">
              <a:xfrm>
                <a:off x="2768" y="3040"/>
                <a:ext cx="16"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40" name="Rectangle 10"/>
              <p:cNvSpPr>
                <a:spLocks noChangeArrowheads="1"/>
              </p:cNvSpPr>
              <p:nvPr/>
            </p:nvSpPr>
            <p:spPr bwMode="auto">
              <a:xfrm>
                <a:off x="3070" y="3039"/>
                <a:ext cx="17" cy="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41" name="Rectangle 11"/>
              <p:cNvSpPr>
                <a:spLocks noChangeArrowheads="1"/>
              </p:cNvSpPr>
              <p:nvPr/>
            </p:nvSpPr>
            <p:spPr bwMode="auto">
              <a:xfrm>
                <a:off x="3376" y="3038"/>
                <a:ext cx="16" cy="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42" name="Rectangle 12"/>
              <p:cNvSpPr>
                <a:spLocks noChangeArrowheads="1"/>
              </p:cNvSpPr>
              <p:nvPr/>
            </p:nvSpPr>
            <p:spPr bwMode="auto">
              <a:xfrm>
                <a:off x="3672" y="3039"/>
                <a:ext cx="17" cy="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43" name="Rectangle 13"/>
              <p:cNvSpPr>
                <a:spLocks noChangeArrowheads="1"/>
              </p:cNvSpPr>
              <p:nvPr/>
            </p:nvSpPr>
            <p:spPr bwMode="auto">
              <a:xfrm>
                <a:off x="3980" y="3039"/>
                <a:ext cx="16" cy="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44" name="Rectangle 14"/>
              <p:cNvSpPr>
                <a:spLocks noChangeArrowheads="1"/>
              </p:cNvSpPr>
              <p:nvPr/>
            </p:nvSpPr>
            <p:spPr bwMode="auto">
              <a:xfrm>
                <a:off x="4276" y="3038"/>
                <a:ext cx="16" cy="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45" name="Rectangle 15"/>
              <p:cNvSpPr>
                <a:spLocks noChangeArrowheads="1"/>
              </p:cNvSpPr>
              <p:nvPr/>
            </p:nvSpPr>
            <p:spPr bwMode="auto">
              <a:xfrm>
                <a:off x="4571" y="3039"/>
                <a:ext cx="17" cy="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46" name="Rectangle 16"/>
              <p:cNvSpPr>
                <a:spLocks noChangeArrowheads="1"/>
              </p:cNvSpPr>
              <p:nvPr/>
            </p:nvSpPr>
            <p:spPr bwMode="auto">
              <a:xfrm>
                <a:off x="4883" y="3040"/>
                <a:ext cx="16" cy="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47" name="Rectangle 17"/>
              <p:cNvSpPr>
                <a:spLocks noChangeArrowheads="1"/>
              </p:cNvSpPr>
              <p:nvPr/>
            </p:nvSpPr>
            <p:spPr bwMode="auto">
              <a:xfrm>
                <a:off x="5000" y="3034"/>
                <a:ext cx="16" cy="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48" name="Freeform 18"/>
              <p:cNvSpPr>
                <a:spLocks/>
              </p:cNvSpPr>
              <p:nvPr/>
            </p:nvSpPr>
            <p:spPr bwMode="auto">
              <a:xfrm>
                <a:off x="5088" y="3003"/>
                <a:ext cx="58" cy="73"/>
              </a:xfrm>
              <a:custGeom>
                <a:avLst/>
                <a:gdLst>
                  <a:gd name="T0" fmla="*/ 58 w 58"/>
                  <a:gd name="T1" fmla="*/ 36 h 73"/>
                  <a:gd name="T2" fmla="*/ 0 w 58"/>
                  <a:gd name="T3" fmla="*/ 0 h 73"/>
                  <a:gd name="T4" fmla="*/ 0 w 58"/>
                  <a:gd name="T5" fmla="*/ 73 h 73"/>
                  <a:gd name="T6" fmla="*/ 58 w 58"/>
                  <a:gd name="T7" fmla="*/ 36 h 73"/>
                  <a:gd name="T8" fmla="*/ 58 w 58"/>
                  <a:gd name="T9" fmla="*/ 36 h 73"/>
                  <a:gd name="T10" fmla="*/ 0 60000 65536"/>
                  <a:gd name="T11" fmla="*/ 0 60000 65536"/>
                  <a:gd name="T12" fmla="*/ 0 60000 65536"/>
                  <a:gd name="T13" fmla="*/ 0 60000 65536"/>
                  <a:gd name="T14" fmla="*/ 0 60000 65536"/>
                  <a:gd name="T15" fmla="*/ 0 w 58"/>
                  <a:gd name="T16" fmla="*/ 0 h 73"/>
                  <a:gd name="T17" fmla="*/ 58 w 58"/>
                  <a:gd name="T18" fmla="*/ 73 h 73"/>
                </a:gdLst>
                <a:ahLst/>
                <a:cxnLst>
                  <a:cxn ang="T10">
                    <a:pos x="T0" y="T1"/>
                  </a:cxn>
                  <a:cxn ang="T11">
                    <a:pos x="T2" y="T3"/>
                  </a:cxn>
                  <a:cxn ang="T12">
                    <a:pos x="T4" y="T5"/>
                  </a:cxn>
                  <a:cxn ang="T13">
                    <a:pos x="T6" y="T7"/>
                  </a:cxn>
                  <a:cxn ang="T14">
                    <a:pos x="T8" y="T9"/>
                  </a:cxn>
                </a:cxnLst>
                <a:rect l="T15" t="T16" r="T17" b="T18"/>
                <a:pathLst>
                  <a:path w="58" h="73">
                    <a:moveTo>
                      <a:pt x="58" y="36"/>
                    </a:moveTo>
                    <a:lnTo>
                      <a:pt x="0" y="0"/>
                    </a:lnTo>
                    <a:lnTo>
                      <a:pt x="0" y="73"/>
                    </a:lnTo>
                    <a:lnTo>
                      <a:pt x="5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49" name="Rectangle 19"/>
              <p:cNvSpPr>
                <a:spLocks noChangeArrowheads="1"/>
              </p:cNvSpPr>
              <p:nvPr/>
            </p:nvSpPr>
            <p:spPr bwMode="auto">
              <a:xfrm>
                <a:off x="2130" y="3035"/>
                <a:ext cx="301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50" name="Rectangle 20"/>
              <p:cNvSpPr>
                <a:spLocks noChangeArrowheads="1"/>
              </p:cNvSpPr>
              <p:nvPr/>
            </p:nvSpPr>
            <p:spPr bwMode="auto">
              <a:xfrm>
                <a:off x="1941" y="795"/>
                <a:ext cx="53"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51" name="Rectangle 21"/>
              <p:cNvSpPr>
                <a:spLocks noChangeArrowheads="1"/>
              </p:cNvSpPr>
              <p:nvPr/>
            </p:nvSpPr>
            <p:spPr bwMode="auto">
              <a:xfrm>
                <a:off x="1942" y="1120"/>
                <a:ext cx="54"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52" name="Rectangle 22"/>
              <p:cNvSpPr>
                <a:spLocks noChangeArrowheads="1"/>
              </p:cNvSpPr>
              <p:nvPr/>
            </p:nvSpPr>
            <p:spPr bwMode="auto">
              <a:xfrm>
                <a:off x="1939" y="1428"/>
                <a:ext cx="53"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53" name="Rectangle 23"/>
              <p:cNvSpPr>
                <a:spLocks noChangeArrowheads="1"/>
              </p:cNvSpPr>
              <p:nvPr/>
            </p:nvSpPr>
            <p:spPr bwMode="auto">
              <a:xfrm>
                <a:off x="1938" y="1751"/>
                <a:ext cx="53"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54" name="Rectangle 24"/>
              <p:cNvSpPr>
                <a:spLocks noChangeArrowheads="1"/>
              </p:cNvSpPr>
              <p:nvPr/>
            </p:nvSpPr>
            <p:spPr bwMode="auto">
              <a:xfrm>
                <a:off x="1935" y="2075"/>
                <a:ext cx="5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55" name="Rectangle 25"/>
              <p:cNvSpPr>
                <a:spLocks noChangeArrowheads="1"/>
              </p:cNvSpPr>
              <p:nvPr/>
            </p:nvSpPr>
            <p:spPr bwMode="auto">
              <a:xfrm>
                <a:off x="1933" y="2398"/>
                <a:ext cx="53"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56" name="Rectangle 26"/>
              <p:cNvSpPr>
                <a:spLocks noChangeArrowheads="1"/>
              </p:cNvSpPr>
              <p:nvPr/>
            </p:nvSpPr>
            <p:spPr bwMode="auto">
              <a:xfrm>
                <a:off x="1937" y="2707"/>
                <a:ext cx="52"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57" name="Rectangle 27"/>
              <p:cNvSpPr>
                <a:spLocks noChangeArrowheads="1"/>
              </p:cNvSpPr>
              <p:nvPr/>
            </p:nvSpPr>
            <p:spPr bwMode="auto">
              <a:xfrm>
                <a:off x="1939" y="3029"/>
                <a:ext cx="53"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sp>
            <p:nvSpPr>
              <p:cNvPr id="17458" name="Freeform 28"/>
              <p:cNvSpPr>
                <a:spLocks/>
              </p:cNvSpPr>
              <p:nvPr/>
            </p:nvSpPr>
            <p:spPr bwMode="auto">
              <a:xfrm>
                <a:off x="2137" y="350"/>
                <a:ext cx="119" cy="192"/>
              </a:xfrm>
              <a:custGeom>
                <a:avLst/>
                <a:gdLst>
                  <a:gd name="T0" fmla="*/ 50 w 119"/>
                  <a:gd name="T1" fmla="*/ 192 h 192"/>
                  <a:gd name="T2" fmla="*/ 50 w 119"/>
                  <a:gd name="T3" fmla="*/ 22 h 192"/>
                  <a:gd name="T4" fmla="*/ 0 w 119"/>
                  <a:gd name="T5" fmla="*/ 22 h 192"/>
                  <a:gd name="T6" fmla="*/ 0 w 119"/>
                  <a:gd name="T7" fmla="*/ 0 h 192"/>
                  <a:gd name="T8" fmla="*/ 119 w 119"/>
                  <a:gd name="T9" fmla="*/ 0 h 192"/>
                  <a:gd name="T10" fmla="*/ 119 w 119"/>
                  <a:gd name="T11" fmla="*/ 22 h 192"/>
                  <a:gd name="T12" fmla="*/ 70 w 119"/>
                  <a:gd name="T13" fmla="*/ 22 h 192"/>
                  <a:gd name="T14" fmla="*/ 70 w 119"/>
                  <a:gd name="T15" fmla="*/ 192 h 192"/>
                  <a:gd name="T16" fmla="*/ 50 w 119"/>
                  <a:gd name="T17" fmla="*/ 192 h 192"/>
                  <a:gd name="T18" fmla="*/ 50 w 119"/>
                  <a:gd name="T19" fmla="*/ 192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192"/>
                  <a:gd name="T32" fmla="*/ 119 w 119"/>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192">
                    <a:moveTo>
                      <a:pt x="50" y="192"/>
                    </a:moveTo>
                    <a:lnTo>
                      <a:pt x="50" y="22"/>
                    </a:lnTo>
                    <a:lnTo>
                      <a:pt x="0" y="22"/>
                    </a:lnTo>
                    <a:lnTo>
                      <a:pt x="0" y="0"/>
                    </a:lnTo>
                    <a:lnTo>
                      <a:pt x="119" y="0"/>
                    </a:lnTo>
                    <a:lnTo>
                      <a:pt x="119" y="22"/>
                    </a:lnTo>
                    <a:lnTo>
                      <a:pt x="70" y="22"/>
                    </a:lnTo>
                    <a:lnTo>
                      <a:pt x="70" y="192"/>
                    </a:lnTo>
                    <a:lnTo>
                      <a:pt x="50"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59" name="Freeform 29"/>
              <p:cNvSpPr>
                <a:spLocks noEditPoints="1"/>
              </p:cNvSpPr>
              <p:nvPr/>
            </p:nvSpPr>
            <p:spPr bwMode="auto">
              <a:xfrm>
                <a:off x="2269" y="400"/>
                <a:ext cx="101" cy="145"/>
              </a:xfrm>
              <a:custGeom>
                <a:avLst/>
                <a:gdLst>
                  <a:gd name="T0" fmla="*/ 68 w 101"/>
                  <a:gd name="T1" fmla="*/ 135 h 145"/>
                  <a:gd name="T2" fmla="*/ 56 w 101"/>
                  <a:gd name="T3" fmla="*/ 141 h 145"/>
                  <a:gd name="T4" fmla="*/ 45 w 101"/>
                  <a:gd name="T5" fmla="*/ 145 h 145"/>
                  <a:gd name="T6" fmla="*/ 29 w 101"/>
                  <a:gd name="T7" fmla="*/ 145 h 145"/>
                  <a:gd name="T8" fmla="*/ 13 w 101"/>
                  <a:gd name="T9" fmla="*/ 137 h 145"/>
                  <a:gd name="T10" fmla="*/ 3 w 101"/>
                  <a:gd name="T11" fmla="*/ 124 h 145"/>
                  <a:gd name="T12" fmla="*/ 0 w 101"/>
                  <a:gd name="T13" fmla="*/ 105 h 145"/>
                  <a:gd name="T14" fmla="*/ 1 w 101"/>
                  <a:gd name="T15" fmla="*/ 94 h 145"/>
                  <a:gd name="T16" fmla="*/ 5 w 101"/>
                  <a:gd name="T17" fmla="*/ 84 h 145"/>
                  <a:gd name="T18" fmla="*/ 10 w 101"/>
                  <a:gd name="T19" fmla="*/ 76 h 145"/>
                  <a:gd name="T20" fmla="*/ 17 w 101"/>
                  <a:gd name="T21" fmla="*/ 71 h 145"/>
                  <a:gd name="T22" fmla="*/ 26 w 101"/>
                  <a:gd name="T23" fmla="*/ 67 h 145"/>
                  <a:gd name="T24" fmla="*/ 34 w 101"/>
                  <a:gd name="T25" fmla="*/ 64 h 145"/>
                  <a:gd name="T26" fmla="*/ 47 w 101"/>
                  <a:gd name="T27" fmla="*/ 62 h 145"/>
                  <a:gd name="T28" fmla="*/ 68 w 101"/>
                  <a:gd name="T29" fmla="*/ 57 h 145"/>
                  <a:gd name="T30" fmla="*/ 76 w 101"/>
                  <a:gd name="T31" fmla="*/ 52 h 145"/>
                  <a:gd name="T32" fmla="*/ 77 w 101"/>
                  <a:gd name="T33" fmla="*/ 49 h 145"/>
                  <a:gd name="T34" fmla="*/ 75 w 101"/>
                  <a:gd name="T35" fmla="*/ 38 h 145"/>
                  <a:gd name="T36" fmla="*/ 71 w 101"/>
                  <a:gd name="T37" fmla="*/ 27 h 145"/>
                  <a:gd name="T38" fmla="*/ 61 w 101"/>
                  <a:gd name="T39" fmla="*/ 21 h 145"/>
                  <a:gd name="T40" fmla="*/ 46 w 101"/>
                  <a:gd name="T41" fmla="*/ 20 h 145"/>
                  <a:gd name="T42" fmla="*/ 34 w 101"/>
                  <a:gd name="T43" fmla="*/ 23 h 145"/>
                  <a:gd name="T44" fmla="*/ 27 w 101"/>
                  <a:gd name="T45" fmla="*/ 30 h 145"/>
                  <a:gd name="T46" fmla="*/ 22 w 101"/>
                  <a:gd name="T47" fmla="*/ 44 h 145"/>
                  <a:gd name="T48" fmla="*/ 6 w 101"/>
                  <a:gd name="T49" fmla="*/ 32 h 145"/>
                  <a:gd name="T50" fmla="*/ 11 w 101"/>
                  <a:gd name="T51" fmla="*/ 19 h 145"/>
                  <a:gd name="T52" fmla="*/ 20 w 101"/>
                  <a:gd name="T53" fmla="*/ 10 h 145"/>
                  <a:gd name="T54" fmla="*/ 31 w 101"/>
                  <a:gd name="T55" fmla="*/ 4 h 145"/>
                  <a:gd name="T56" fmla="*/ 46 w 101"/>
                  <a:gd name="T57" fmla="*/ 1 h 145"/>
                  <a:gd name="T58" fmla="*/ 61 w 101"/>
                  <a:gd name="T59" fmla="*/ 1 h 145"/>
                  <a:gd name="T60" fmla="*/ 74 w 101"/>
                  <a:gd name="T61" fmla="*/ 4 h 145"/>
                  <a:gd name="T62" fmla="*/ 84 w 101"/>
                  <a:gd name="T63" fmla="*/ 9 h 145"/>
                  <a:gd name="T64" fmla="*/ 89 w 101"/>
                  <a:gd name="T65" fmla="*/ 17 h 145"/>
                  <a:gd name="T66" fmla="*/ 93 w 101"/>
                  <a:gd name="T67" fmla="*/ 25 h 145"/>
                  <a:gd name="T68" fmla="*/ 94 w 101"/>
                  <a:gd name="T69" fmla="*/ 34 h 145"/>
                  <a:gd name="T70" fmla="*/ 95 w 101"/>
                  <a:gd name="T71" fmla="*/ 47 h 145"/>
                  <a:gd name="T72" fmla="*/ 96 w 101"/>
                  <a:gd name="T73" fmla="*/ 104 h 145"/>
                  <a:gd name="T74" fmla="*/ 96 w 101"/>
                  <a:gd name="T75" fmla="*/ 124 h 145"/>
                  <a:gd name="T76" fmla="*/ 98 w 101"/>
                  <a:gd name="T77" fmla="*/ 134 h 145"/>
                  <a:gd name="T78" fmla="*/ 81 w 101"/>
                  <a:gd name="T79" fmla="*/ 142 h 145"/>
                  <a:gd name="T80" fmla="*/ 79 w 101"/>
                  <a:gd name="T81" fmla="*/ 133 h 145"/>
                  <a:gd name="T82" fmla="*/ 78 w 101"/>
                  <a:gd name="T83" fmla="*/ 124 h 145"/>
                  <a:gd name="T84" fmla="*/ 63 w 101"/>
                  <a:gd name="T85" fmla="*/ 78 h 145"/>
                  <a:gd name="T86" fmla="*/ 44 w 101"/>
                  <a:gd name="T87" fmla="*/ 82 h 145"/>
                  <a:gd name="T88" fmla="*/ 33 w 101"/>
                  <a:gd name="T89" fmla="*/ 85 h 145"/>
                  <a:gd name="T90" fmla="*/ 28 w 101"/>
                  <a:gd name="T91" fmla="*/ 87 h 145"/>
                  <a:gd name="T92" fmla="*/ 23 w 101"/>
                  <a:gd name="T93" fmla="*/ 92 h 145"/>
                  <a:gd name="T94" fmla="*/ 21 w 101"/>
                  <a:gd name="T95" fmla="*/ 99 h 145"/>
                  <a:gd name="T96" fmla="*/ 19 w 101"/>
                  <a:gd name="T97" fmla="*/ 104 h 145"/>
                  <a:gd name="T98" fmla="*/ 22 w 101"/>
                  <a:gd name="T99" fmla="*/ 115 h 145"/>
                  <a:gd name="T100" fmla="*/ 28 w 101"/>
                  <a:gd name="T101" fmla="*/ 123 h 145"/>
                  <a:gd name="T102" fmla="*/ 37 w 101"/>
                  <a:gd name="T103" fmla="*/ 126 h 145"/>
                  <a:gd name="T104" fmla="*/ 49 w 101"/>
                  <a:gd name="T105" fmla="*/ 126 h 145"/>
                  <a:gd name="T106" fmla="*/ 59 w 101"/>
                  <a:gd name="T107" fmla="*/ 122 h 145"/>
                  <a:gd name="T108" fmla="*/ 68 w 101"/>
                  <a:gd name="T109" fmla="*/ 114 h 145"/>
                  <a:gd name="T110" fmla="*/ 73 w 101"/>
                  <a:gd name="T111" fmla="*/ 104 h 145"/>
                  <a:gd name="T112" fmla="*/ 76 w 101"/>
                  <a:gd name="T113" fmla="*/ 91 h 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5"/>
                  <a:gd name="T173" fmla="*/ 101 w 101"/>
                  <a:gd name="T174" fmla="*/ 145 h 1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5">
                    <a:moveTo>
                      <a:pt x="78" y="124"/>
                    </a:moveTo>
                    <a:lnTo>
                      <a:pt x="77" y="127"/>
                    </a:lnTo>
                    <a:lnTo>
                      <a:pt x="75" y="128"/>
                    </a:lnTo>
                    <a:lnTo>
                      <a:pt x="73" y="130"/>
                    </a:lnTo>
                    <a:lnTo>
                      <a:pt x="71" y="132"/>
                    </a:lnTo>
                    <a:lnTo>
                      <a:pt x="70" y="133"/>
                    </a:lnTo>
                    <a:lnTo>
                      <a:pt x="68" y="135"/>
                    </a:lnTo>
                    <a:lnTo>
                      <a:pt x="66" y="136"/>
                    </a:lnTo>
                    <a:lnTo>
                      <a:pt x="64" y="137"/>
                    </a:lnTo>
                    <a:lnTo>
                      <a:pt x="63" y="138"/>
                    </a:lnTo>
                    <a:lnTo>
                      <a:pt x="61" y="139"/>
                    </a:lnTo>
                    <a:lnTo>
                      <a:pt x="59" y="140"/>
                    </a:lnTo>
                    <a:lnTo>
                      <a:pt x="57" y="141"/>
                    </a:lnTo>
                    <a:lnTo>
                      <a:pt x="56" y="141"/>
                    </a:lnTo>
                    <a:lnTo>
                      <a:pt x="54" y="142"/>
                    </a:lnTo>
                    <a:lnTo>
                      <a:pt x="53" y="143"/>
                    </a:lnTo>
                    <a:lnTo>
                      <a:pt x="51" y="143"/>
                    </a:lnTo>
                    <a:lnTo>
                      <a:pt x="50" y="144"/>
                    </a:lnTo>
                    <a:lnTo>
                      <a:pt x="48" y="144"/>
                    </a:lnTo>
                    <a:lnTo>
                      <a:pt x="46" y="145"/>
                    </a:lnTo>
                    <a:lnTo>
                      <a:pt x="45" y="145"/>
                    </a:lnTo>
                    <a:lnTo>
                      <a:pt x="43" y="145"/>
                    </a:lnTo>
                    <a:lnTo>
                      <a:pt x="41" y="145"/>
                    </a:lnTo>
                    <a:lnTo>
                      <a:pt x="39" y="145"/>
                    </a:lnTo>
                    <a:lnTo>
                      <a:pt x="37" y="145"/>
                    </a:lnTo>
                    <a:lnTo>
                      <a:pt x="35" y="145"/>
                    </a:lnTo>
                    <a:lnTo>
                      <a:pt x="31" y="145"/>
                    </a:lnTo>
                    <a:lnTo>
                      <a:pt x="29" y="145"/>
                    </a:lnTo>
                    <a:lnTo>
                      <a:pt x="26" y="144"/>
                    </a:lnTo>
                    <a:lnTo>
                      <a:pt x="24" y="143"/>
                    </a:lnTo>
                    <a:lnTo>
                      <a:pt x="21" y="142"/>
                    </a:lnTo>
                    <a:lnTo>
                      <a:pt x="19" y="141"/>
                    </a:lnTo>
                    <a:lnTo>
                      <a:pt x="17" y="141"/>
                    </a:lnTo>
                    <a:lnTo>
                      <a:pt x="15" y="139"/>
                    </a:lnTo>
                    <a:lnTo>
                      <a:pt x="13" y="137"/>
                    </a:lnTo>
                    <a:lnTo>
                      <a:pt x="11" y="136"/>
                    </a:lnTo>
                    <a:lnTo>
                      <a:pt x="9" y="134"/>
                    </a:lnTo>
                    <a:lnTo>
                      <a:pt x="8" y="132"/>
                    </a:lnTo>
                    <a:lnTo>
                      <a:pt x="7" y="131"/>
                    </a:lnTo>
                    <a:lnTo>
                      <a:pt x="5" y="128"/>
                    </a:lnTo>
                    <a:lnTo>
                      <a:pt x="4" y="126"/>
                    </a:lnTo>
                    <a:lnTo>
                      <a:pt x="3" y="124"/>
                    </a:lnTo>
                    <a:lnTo>
                      <a:pt x="2" y="121"/>
                    </a:lnTo>
                    <a:lnTo>
                      <a:pt x="1" y="119"/>
                    </a:lnTo>
                    <a:lnTo>
                      <a:pt x="1" y="116"/>
                    </a:lnTo>
                    <a:lnTo>
                      <a:pt x="0" y="114"/>
                    </a:lnTo>
                    <a:lnTo>
                      <a:pt x="0" y="112"/>
                    </a:lnTo>
                    <a:lnTo>
                      <a:pt x="0" y="108"/>
                    </a:lnTo>
                    <a:lnTo>
                      <a:pt x="0" y="105"/>
                    </a:lnTo>
                    <a:lnTo>
                      <a:pt x="0" y="104"/>
                    </a:lnTo>
                    <a:lnTo>
                      <a:pt x="0" y="102"/>
                    </a:lnTo>
                    <a:lnTo>
                      <a:pt x="0" y="100"/>
                    </a:lnTo>
                    <a:lnTo>
                      <a:pt x="0" y="99"/>
                    </a:lnTo>
                    <a:lnTo>
                      <a:pt x="1" y="97"/>
                    </a:lnTo>
                    <a:lnTo>
                      <a:pt x="1" y="95"/>
                    </a:lnTo>
                    <a:lnTo>
                      <a:pt x="1" y="94"/>
                    </a:lnTo>
                    <a:lnTo>
                      <a:pt x="1" y="93"/>
                    </a:lnTo>
                    <a:lnTo>
                      <a:pt x="2" y="91"/>
                    </a:lnTo>
                    <a:lnTo>
                      <a:pt x="3" y="90"/>
                    </a:lnTo>
                    <a:lnTo>
                      <a:pt x="3" y="88"/>
                    </a:lnTo>
                    <a:lnTo>
                      <a:pt x="3" y="87"/>
                    </a:lnTo>
                    <a:lnTo>
                      <a:pt x="4" y="86"/>
                    </a:lnTo>
                    <a:lnTo>
                      <a:pt x="5" y="84"/>
                    </a:lnTo>
                    <a:lnTo>
                      <a:pt x="5" y="83"/>
                    </a:lnTo>
                    <a:lnTo>
                      <a:pt x="6" y="82"/>
                    </a:lnTo>
                    <a:lnTo>
                      <a:pt x="7" y="81"/>
                    </a:lnTo>
                    <a:lnTo>
                      <a:pt x="8" y="79"/>
                    </a:lnTo>
                    <a:lnTo>
                      <a:pt x="9" y="78"/>
                    </a:lnTo>
                    <a:lnTo>
                      <a:pt x="10" y="76"/>
                    </a:lnTo>
                    <a:lnTo>
                      <a:pt x="11" y="75"/>
                    </a:lnTo>
                    <a:lnTo>
                      <a:pt x="12" y="75"/>
                    </a:lnTo>
                    <a:lnTo>
                      <a:pt x="13" y="73"/>
                    </a:lnTo>
                    <a:lnTo>
                      <a:pt x="14" y="73"/>
                    </a:lnTo>
                    <a:lnTo>
                      <a:pt x="15" y="72"/>
                    </a:lnTo>
                    <a:lnTo>
                      <a:pt x="16" y="71"/>
                    </a:lnTo>
                    <a:lnTo>
                      <a:pt x="17" y="71"/>
                    </a:lnTo>
                    <a:lnTo>
                      <a:pt x="19" y="70"/>
                    </a:lnTo>
                    <a:lnTo>
                      <a:pt x="19" y="69"/>
                    </a:lnTo>
                    <a:lnTo>
                      <a:pt x="21" y="69"/>
                    </a:lnTo>
                    <a:lnTo>
                      <a:pt x="22" y="68"/>
                    </a:lnTo>
                    <a:lnTo>
                      <a:pt x="23" y="67"/>
                    </a:lnTo>
                    <a:lnTo>
                      <a:pt x="24" y="67"/>
                    </a:lnTo>
                    <a:lnTo>
                      <a:pt x="26" y="67"/>
                    </a:lnTo>
                    <a:lnTo>
                      <a:pt x="26" y="66"/>
                    </a:lnTo>
                    <a:lnTo>
                      <a:pt x="28" y="66"/>
                    </a:lnTo>
                    <a:lnTo>
                      <a:pt x="29" y="66"/>
                    </a:lnTo>
                    <a:lnTo>
                      <a:pt x="29" y="65"/>
                    </a:lnTo>
                    <a:lnTo>
                      <a:pt x="31" y="65"/>
                    </a:lnTo>
                    <a:lnTo>
                      <a:pt x="32" y="64"/>
                    </a:lnTo>
                    <a:lnTo>
                      <a:pt x="34" y="64"/>
                    </a:lnTo>
                    <a:lnTo>
                      <a:pt x="35" y="63"/>
                    </a:lnTo>
                    <a:lnTo>
                      <a:pt x="36" y="63"/>
                    </a:lnTo>
                    <a:lnTo>
                      <a:pt x="38" y="63"/>
                    </a:lnTo>
                    <a:lnTo>
                      <a:pt x="40" y="63"/>
                    </a:lnTo>
                    <a:lnTo>
                      <a:pt x="42" y="63"/>
                    </a:lnTo>
                    <a:lnTo>
                      <a:pt x="43" y="62"/>
                    </a:lnTo>
                    <a:lnTo>
                      <a:pt x="47" y="62"/>
                    </a:lnTo>
                    <a:lnTo>
                      <a:pt x="50" y="61"/>
                    </a:lnTo>
                    <a:lnTo>
                      <a:pt x="54" y="60"/>
                    </a:lnTo>
                    <a:lnTo>
                      <a:pt x="57" y="60"/>
                    </a:lnTo>
                    <a:lnTo>
                      <a:pt x="60" y="59"/>
                    </a:lnTo>
                    <a:lnTo>
                      <a:pt x="63" y="59"/>
                    </a:lnTo>
                    <a:lnTo>
                      <a:pt x="65" y="58"/>
                    </a:lnTo>
                    <a:lnTo>
                      <a:pt x="68" y="57"/>
                    </a:lnTo>
                    <a:lnTo>
                      <a:pt x="70" y="56"/>
                    </a:lnTo>
                    <a:lnTo>
                      <a:pt x="72" y="55"/>
                    </a:lnTo>
                    <a:lnTo>
                      <a:pt x="75" y="54"/>
                    </a:lnTo>
                    <a:lnTo>
                      <a:pt x="76" y="54"/>
                    </a:lnTo>
                    <a:lnTo>
                      <a:pt x="77" y="53"/>
                    </a:lnTo>
                    <a:lnTo>
                      <a:pt x="76" y="52"/>
                    </a:lnTo>
                    <a:lnTo>
                      <a:pt x="77" y="51"/>
                    </a:lnTo>
                    <a:lnTo>
                      <a:pt x="77" y="50"/>
                    </a:lnTo>
                    <a:lnTo>
                      <a:pt x="77" y="49"/>
                    </a:lnTo>
                    <a:lnTo>
                      <a:pt x="76" y="48"/>
                    </a:lnTo>
                    <a:lnTo>
                      <a:pt x="76" y="46"/>
                    </a:lnTo>
                    <a:lnTo>
                      <a:pt x="76" y="44"/>
                    </a:lnTo>
                    <a:lnTo>
                      <a:pt x="76" y="42"/>
                    </a:lnTo>
                    <a:lnTo>
                      <a:pt x="76" y="40"/>
                    </a:lnTo>
                    <a:lnTo>
                      <a:pt x="75" y="38"/>
                    </a:lnTo>
                    <a:lnTo>
                      <a:pt x="75" y="36"/>
                    </a:lnTo>
                    <a:lnTo>
                      <a:pt x="75" y="34"/>
                    </a:lnTo>
                    <a:lnTo>
                      <a:pt x="74" y="33"/>
                    </a:lnTo>
                    <a:lnTo>
                      <a:pt x="73" y="31"/>
                    </a:lnTo>
                    <a:lnTo>
                      <a:pt x="73" y="30"/>
                    </a:lnTo>
                    <a:lnTo>
                      <a:pt x="72" y="29"/>
                    </a:lnTo>
                    <a:lnTo>
                      <a:pt x="71" y="27"/>
                    </a:lnTo>
                    <a:lnTo>
                      <a:pt x="70" y="26"/>
                    </a:lnTo>
                    <a:lnTo>
                      <a:pt x="69" y="25"/>
                    </a:lnTo>
                    <a:lnTo>
                      <a:pt x="67" y="24"/>
                    </a:lnTo>
                    <a:lnTo>
                      <a:pt x="66" y="23"/>
                    </a:lnTo>
                    <a:lnTo>
                      <a:pt x="64" y="22"/>
                    </a:lnTo>
                    <a:lnTo>
                      <a:pt x="63" y="22"/>
                    </a:lnTo>
                    <a:lnTo>
                      <a:pt x="61" y="21"/>
                    </a:lnTo>
                    <a:lnTo>
                      <a:pt x="59" y="21"/>
                    </a:lnTo>
                    <a:lnTo>
                      <a:pt x="57" y="20"/>
                    </a:lnTo>
                    <a:lnTo>
                      <a:pt x="55" y="20"/>
                    </a:lnTo>
                    <a:lnTo>
                      <a:pt x="52" y="20"/>
                    </a:lnTo>
                    <a:lnTo>
                      <a:pt x="50" y="19"/>
                    </a:lnTo>
                    <a:lnTo>
                      <a:pt x="48" y="20"/>
                    </a:lnTo>
                    <a:lnTo>
                      <a:pt x="46" y="20"/>
                    </a:lnTo>
                    <a:lnTo>
                      <a:pt x="44" y="20"/>
                    </a:lnTo>
                    <a:lnTo>
                      <a:pt x="42" y="20"/>
                    </a:lnTo>
                    <a:lnTo>
                      <a:pt x="40" y="21"/>
                    </a:lnTo>
                    <a:lnTo>
                      <a:pt x="38" y="22"/>
                    </a:lnTo>
                    <a:lnTo>
                      <a:pt x="37" y="22"/>
                    </a:lnTo>
                    <a:lnTo>
                      <a:pt x="35" y="22"/>
                    </a:lnTo>
                    <a:lnTo>
                      <a:pt x="34" y="23"/>
                    </a:lnTo>
                    <a:lnTo>
                      <a:pt x="33" y="24"/>
                    </a:lnTo>
                    <a:lnTo>
                      <a:pt x="31" y="25"/>
                    </a:lnTo>
                    <a:lnTo>
                      <a:pt x="30" y="26"/>
                    </a:lnTo>
                    <a:lnTo>
                      <a:pt x="29" y="27"/>
                    </a:lnTo>
                    <a:lnTo>
                      <a:pt x="28" y="28"/>
                    </a:lnTo>
                    <a:lnTo>
                      <a:pt x="28" y="30"/>
                    </a:lnTo>
                    <a:lnTo>
                      <a:pt x="27" y="30"/>
                    </a:lnTo>
                    <a:lnTo>
                      <a:pt x="26" y="32"/>
                    </a:lnTo>
                    <a:lnTo>
                      <a:pt x="25" y="34"/>
                    </a:lnTo>
                    <a:lnTo>
                      <a:pt x="24" y="35"/>
                    </a:lnTo>
                    <a:lnTo>
                      <a:pt x="24" y="38"/>
                    </a:lnTo>
                    <a:lnTo>
                      <a:pt x="23" y="39"/>
                    </a:lnTo>
                    <a:lnTo>
                      <a:pt x="22" y="42"/>
                    </a:lnTo>
                    <a:lnTo>
                      <a:pt x="22" y="44"/>
                    </a:lnTo>
                    <a:lnTo>
                      <a:pt x="21" y="46"/>
                    </a:lnTo>
                    <a:lnTo>
                      <a:pt x="3" y="42"/>
                    </a:lnTo>
                    <a:lnTo>
                      <a:pt x="3" y="41"/>
                    </a:lnTo>
                    <a:lnTo>
                      <a:pt x="4" y="38"/>
                    </a:lnTo>
                    <a:lnTo>
                      <a:pt x="5" y="36"/>
                    </a:lnTo>
                    <a:lnTo>
                      <a:pt x="5" y="34"/>
                    </a:lnTo>
                    <a:lnTo>
                      <a:pt x="6" y="32"/>
                    </a:lnTo>
                    <a:lnTo>
                      <a:pt x="7" y="30"/>
                    </a:lnTo>
                    <a:lnTo>
                      <a:pt x="7" y="28"/>
                    </a:lnTo>
                    <a:lnTo>
                      <a:pt x="8" y="26"/>
                    </a:lnTo>
                    <a:lnTo>
                      <a:pt x="8" y="24"/>
                    </a:lnTo>
                    <a:lnTo>
                      <a:pt x="10" y="22"/>
                    </a:lnTo>
                    <a:lnTo>
                      <a:pt x="10" y="21"/>
                    </a:lnTo>
                    <a:lnTo>
                      <a:pt x="11" y="19"/>
                    </a:lnTo>
                    <a:lnTo>
                      <a:pt x="12" y="18"/>
                    </a:lnTo>
                    <a:lnTo>
                      <a:pt x="14" y="17"/>
                    </a:lnTo>
                    <a:lnTo>
                      <a:pt x="14" y="15"/>
                    </a:lnTo>
                    <a:lnTo>
                      <a:pt x="15" y="13"/>
                    </a:lnTo>
                    <a:lnTo>
                      <a:pt x="17" y="13"/>
                    </a:lnTo>
                    <a:lnTo>
                      <a:pt x="19" y="11"/>
                    </a:lnTo>
                    <a:lnTo>
                      <a:pt x="20" y="10"/>
                    </a:lnTo>
                    <a:lnTo>
                      <a:pt x="21" y="9"/>
                    </a:lnTo>
                    <a:lnTo>
                      <a:pt x="23" y="8"/>
                    </a:lnTo>
                    <a:lnTo>
                      <a:pt x="24" y="7"/>
                    </a:lnTo>
                    <a:lnTo>
                      <a:pt x="26" y="6"/>
                    </a:lnTo>
                    <a:lnTo>
                      <a:pt x="28" y="5"/>
                    </a:lnTo>
                    <a:lnTo>
                      <a:pt x="29" y="5"/>
                    </a:lnTo>
                    <a:lnTo>
                      <a:pt x="31" y="4"/>
                    </a:lnTo>
                    <a:lnTo>
                      <a:pt x="33" y="3"/>
                    </a:lnTo>
                    <a:lnTo>
                      <a:pt x="35" y="2"/>
                    </a:lnTo>
                    <a:lnTo>
                      <a:pt x="38" y="2"/>
                    </a:lnTo>
                    <a:lnTo>
                      <a:pt x="40" y="1"/>
                    </a:lnTo>
                    <a:lnTo>
                      <a:pt x="42" y="1"/>
                    </a:lnTo>
                    <a:lnTo>
                      <a:pt x="43" y="1"/>
                    </a:lnTo>
                    <a:lnTo>
                      <a:pt x="46" y="1"/>
                    </a:lnTo>
                    <a:lnTo>
                      <a:pt x="48" y="1"/>
                    </a:lnTo>
                    <a:lnTo>
                      <a:pt x="50" y="1"/>
                    </a:lnTo>
                    <a:lnTo>
                      <a:pt x="52" y="0"/>
                    </a:lnTo>
                    <a:lnTo>
                      <a:pt x="55" y="1"/>
                    </a:lnTo>
                    <a:lnTo>
                      <a:pt x="57" y="1"/>
                    </a:lnTo>
                    <a:lnTo>
                      <a:pt x="59" y="1"/>
                    </a:lnTo>
                    <a:lnTo>
                      <a:pt x="61" y="1"/>
                    </a:lnTo>
                    <a:lnTo>
                      <a:pt x="63" y="1"/>
                    </a:lnTo>
                    <a:lnTo>
                      <a:pt x="66" y="1"/>
                    </a:lnTo>
                    <a:lnTo>
                      <a:pt x="67" y="1"/>
                    </a:lnTo>
                    <a:lnTo>
                      <a:pt x="69" y="2"/>
                    </a:lnTo>
                    <a:lnTo>
                      <a:pt x="71" y="2"/>
                    </a:lnTo>
                    <a:lnTo>
                      <a:pt x="73" y="3"/>
                    </a:lnTo>
                    <a:lnTo>
                      <a:pt x="74" y="4"/>
                    </a:lnTo>
                    <a:lnTo>
                      <a:pt x="75" y="4"/>
                    </a:lnTo>
                    <a:lnTo>
                      <a:pt x="77" y="5"/>
                    </a:lnTo>
                    <a:lnTo>
                      <a:pt x="78" y="6"/>
                    </a:lnTo>
                    <a:lnTo>
                      <a:pt x="80" y="7"/>
                    </a:lnTo>
                    <a:lnTo>
                      <a:pt x="81" y="8"/>
                    </a:lnTo>
                    <a:lnTo>
                      <a:pt x="82" y="9"/>
                    </a:lnTo>
                    <a:lnTo>
                      <a:pt x="84" y="9"/>
                    </a:lnTo>
                    <a:lnTo>
                      <a:pt x="84" y="10"/>
                    </a:lnTo>
                    <a:lnTo>
                      <a:pt x="85" y="11"/>
                    </a:lnTo>
                    <a:lnTo>
                      <a:pt x="86" y="13"/>
                    </a:lnTo>
                    <a:lnTo>
                      <a:pt x="87" y="13"/>
                    </a:lnTo>
                    <a:lnTo>
                      <a:pt x="87" y="14"/>
                    </a:lnTo>
                    <a:lnTo>
                      <a:pt x="88" y="15"/>
                    </a:lnTo>
                    <a:lnTo>
                      <a:pt x="89" y="17"/>
                    </a:lnTo>
                    <a:lnTo>
                      <a:pt x="90" y="18"/>
                    </a:lnTo>
                    <a:lnTo>
                      <a:pt x="91" y="18"/>
                    </a:lnTo>
                    <a:lnTo>
                      <a:pt x="91" y="20"/>
                    </a:lnTo>
                    <a:lnTo>
                      <a:pt x="91" y="21"/>
                    </a:lnTo>
                    <a:lnTo>
                      <a:pt x="92" y="22"/>
                    </a:lnTo>
                    <a:lnTo>
                      <a:pt x="92" y="23"/>
                    </a:lnTo>
                    <a:lnTo>
                      <a:pt x="93" y="25"/>
                    </a:lnTo>
                    <a:lnTo>
                      <a:pt x="93" y="26"/>
                    </a:lnTo>
                    <a:lnTo>
                      <a:pt x="94" y="28"/>
                    </a:lnTo>
                    <a:lnTo>
                      <a:pt x="94" y="30"/>
                    </a:lnTo>
                    <a:lnTo>
                      <a:pt x="94" y="32"/>
                    </a:lnTo>
                    <a:lnTo>
                      <a:pt x="94" y="33"/>
                    </a:lnTo>
                    <a:lnTo>
                      <a:pt x="94" y="34"/>
                    </a:lnTo>
                    <a:lnTo>
                      <a:pt x="95" y="36"/>
                    </a:lnTo>
                    <a:lnTo>
                      <a:pt x="95" y="38"/>
                    </a:lnTo>
                    <a:lnTo>
                      <a:pt x="95" y="39"/>
                    </a:lnTo>
                    <a:lnTo>
                      <a:pt x="95" y="42"/>
                    </a:lnTo>
                    <a:lnTo>
                      <a:pt x="95" y="43"/>
                    </a:lnTo>
                    <a:lnTo>
                      <a:pt x="95" y="46"/>
                    </a:lnTo>
                    <a:lnTo>
                      <a:pt x="95" y="47"/>
                    </a:lnTo>
                    <a:lnTo>
                      <a:pt x="95" y="50"/>
                    </a:lnTo>
                    <a:lnTo>
                      <a:pt x="95" y="52"/>
                    </a:lnTo>
                    <a:lnTo>
                      <a:pt x="95" y="83"/>
                    </a:lnTo>
                    <a:lnTo>
                      <a:pt x="96" y="89"/>
                    </a:lnTo>
                    <a:lnTo>
                      <a:pt x="96" y="94"/>
                    </a:lnTo>
                    <a:lnTo>
                      <a:pt x="96" y="99"/>
                    </a:lnTo>
                    <a:lnTo>
                      <a:pt x="96" y="104"/>
                    </a:lnTo>
                    <a:lnTo>
                      <a:pt x="96" y="107"/>
                    </a:lnTo>
                    <a:lnTo>
                      <a:pt x="96" y="111"/>
                    </a:lnTo>
                    <a:lnTo>
                      <a:pt x="96" y="114"/>
                    </a:lnTo>
                    <a:lnTo>
                      <a:pt x="96" y="117"/>
                    </a:lnTo>
                    <a:lnTo>
                      <a:pt x="96" y="120"/>
                    </a:lnTo>
                    <a:lnTo>
                      <a:pt x="96" y="122"/>
                    </a:lnTo>
                    <a:lnTo>
                      <a:pt x="96" y="124"/>
                    </a:lnTo>
                    <a:lnTo>
                      <a:pt x="96" y="125"/>
                    </a:lnTo>
                    <a:lnTo>
                      <a:pt x="97" y="127"/>
                    </a:lnTo>
                    <a:lnTo>
                      <a:pt x="97" y="128"/>
                    </a:lnTo>
                    <a:lnTo>
                      <a:pt x="97" y="130"/>
                    </a:lnTo>
                    <a:lnTo>
                      <a:pt x="98" y="132"/>
                    </a:lnTo>
                    <a:lnTo>
                      <a:pt x="98" y="134"/>
                    </a:lnTo>
                    <a:lnTo>
                      <a:pt x="98" y="136"/>
                    </a:lnTo>
                    <a:lnTo>
                      <a:pt x="99" y="137"/>
                    </a:lnTo>
                    <a:lnTo>
                      <a:pt x="99" y="138"/>
                    </a:lnTo>
                    <a:lnTo>
                      <a:pt x="100" y="140"/>
                    </a:lnTo>
                    <a:lnTo>
                      <a:pt x="101" y="141"/>
                    </a:lnTo>
                    <a:lnTo>
                      <a:pt x="101" y="142"/>
                    </a:lnTo>
                    <a:lnTo>
                      <a:pt x="81" y="142"/>
                    </a:lnTo>
                    <a:lnTo>
                      <a:pt x="81" y="141"/>
                    </a:lnTo>
                    <a:lnTo>
                      <a:pt x="80" y="140"/>
                    </a:lnTo>
                    <a:lnTo>
                      <a:pt x="80" y="139"/>
                    </a:lnTo>
                    <a:lnTo>
                      <a:pt x="80" y="137"/>
                    </a:lnTo>
                    <a:lnTo>
                      <a:pt x="80" y="136"/>
                    </a:lnTo>
                    <a:lnTo>
                      <a:pt x="79" y="134"/>
                    </a:lnTo>
                    <a:lnTo>
                      <a:pt x="79" y="133"/>
                    </a:lnTo>
                    <a:lnTo>
                      <a:pt x="79" y="132"/>
                    </a:lnTo>
                    <a:lnTo>
                      <a:pt x="78" y="130"/>
                    </a:lnTo>
                    <a:lnTo>
                      <a:pt x="78" y="128"/>
                    </a:lnTo>
                    <a:lnTo>
                      <a:pt x="78" y="127"/>
                    </a:lnTo>
                    <a:lnTo>
                      <a:pt x="78" y="124"/>
                    </a:lnTo>
                    <a:close/>
                    <a:moveTo>
                      <a:pt x="76" y="72"/>
                    </a:moveTo>
                    <a:lnTo>
                      <a:pt x="75" y="74"/>
                    </a:lnTo>
                    <a:lnTo>
                      <a:pt x="73" y="75"/>
                    </a:lnTo>
                    <a:lnTo>
                      <a:pt x="70" y="75"/>
                    </a:lnTo>
                    <a:lnTo>
                      <a:pt x="68" y="76"/>
                    </a:lnTo>
                    <a:lnTo>
                      <a:pt x="66" y="77"/>
                    </a:lnTo>
                    <a:lnTo>
                      <a:pt x="63" y="78"/>
                    </a:lnTo>
                    <a:lnTo>
                      <a:pt x="61" y="79"/>
                    </a:lnTo>
                    <a:lnTo>
                      <a:pt x="58" y="79"/>
                    </a:lnTo>
                    <a:lnTo>
                      <a:pt x="55" y="79"/>
                    </a:lnTo>
                    <a:lnTo>
                      <a:pt x="52" y="80"/>
                    </a:lnTo>
                    <a:lnTo>
                      <a:pt x="49" y="81"/>
                    </a:lnTo>
                    <a:lnTo>
                      <a:pt x="45" y="81"/>
                    </a:lnTo>
                    <a:lnTo>
                      <a:pt x="44" y="82"/>
                    </a:lnTo>
                    <a:lnTo>
                      <a:pt x="42" y="83"/>
                    </a:lnTo>
                    <a:lnTo>
                      <a:pt x="40" y="83"/>
                    </a:lnTo>
                    <a:lnTo>
                      <a:pt x="39" y="83"/>
                    </a:lnTo>
                    <a:lnTo>
                      <a:pt x="37" y="83"/>
                    </a:lnTo>
                    <a:lnTo>
                      <a:pt x="36" y="84"/>
                    </a:lnTo>
                    <a:lnTo>
                      <a:pt x="35" y="84"/>
                    </a:lnTo>
                    <a:lnTo>
                      <a:pt x="33" y="85"/>
                    </a:lnTo>
                    <a:lnTo>
                      <a:pt x="31" y="86"/>
                    </a:lnTo>
                    <a:lnTo>
                      <a:pt x="29" y="86"/>
                    </a:lnTo>
                    <a:lnTo>
                      <a:pt x="29" y="87"/>
                    </a:lnTo>
                    <a:lnTo>
                      <a:pt x="28" y="87"/>
                    </a:lnTo>
                    <a:lnTo>
                      <a:pt x="27" y="88"/>
                    </a:lnTo>
                    <a:lnTo>
                      <a:pt x="26" y="89"/>
                    </a:lnTo>
                    <a:lnTo>
                      <a:pt x="25" y="90"/>
                    </a:lnTo>
                    <a:lnTo>
                      <a:pt x="24" y="91"/>
                    </a:lnTo>
                    <a:lnTo>
                      <a:pt x="23" y="92"/>
                    </a:lnTo>
                    <a:lnTo>
                      <a:pt x="22" y="93"/>
                    </a:lnTo>
                    <a:lnTo>
                      <a:pt x="22" y="94"/>
                    </a:lnTo>
                    <a:lnTo>
                      <a:pt x="22" y="95"/>
                    </a:lnTo>
                    <a:lnTo>
                      <a:pt x="21" y="96"/>
                    </a:lnTo>
                    <a:lnTo>
                      <a:pt x="21" y="97"/>
                    </a:lnTo>
                    <a:lnTo>
                      <a:pt x="21" y="98"/>
                    </a:lnTo>
                    <a:lnTo>
                      <a:pt x="21" y="99"/>
                    </a:lnTo>
                    <a:lnTo>
                      <a:pt x="20" y="100"/>
                    </a:lnTo>
                    <a:lnTo>
                      <a:pt x="20" y="101"/>
                    </a:lnTo>
                    <a:lnTo>
                      <a:pt x="20" y="102"/>
                    </a:lnTo>
                    <a:lnTo>
                      <a:pt x="20" y="103"/>
                    </a:lnTo>
                    <a:lnTo>
                      <a:pt x="20" y="104"/>
                    </a:lnTo>
                    <a:lnTo>
                      <a:pt x="19" y="104"/>
                    </a:lnTo>
                    <a:lnTo>
                      <a:pt x="20" y="106"/>
                    </a:lnTo>
                    <a:lnTo>
                      <a:pt x="20" y="108"/>
                    </a:lnTo>
                    <a:lnTo>
                      <a:pt x="20" y="109"/>
                    </a:lnTo>
                    <a:lnTo>
                      <a:pt x="21" y="111"/>
                    </a:lnTo>
                    <a:lnTo>
                      <a:pt x="21" y="112"/>
                    </a:lnTo>
                    <a:lnTo>
                      <a:pt x="21" y="114"/>
                    </a:lnTo>
                    <a:lnTo>
                      <a:pt x="22" y="115"/>
                    </a:lnTo>
                    <a:lnTo>
                      <a:pt x="22" y="116"/>
                    </a:lnTo>
                    <a:lnTo>
                      <a:pt x="23" y="117"/>
                    </a:lnTo>
                    <a:lnTo>
                      <a:pt x="24" y="119"/>
                    </a:lnTo>
                    <a:lnTo>
                      <a:pt x="24" y="120"/>
                    </a:lnTo>
                    <a:lnTo>
                      <a:pt x="25" y="120"/>
                    </a:lnTo>
                    <a:lnTo>
                      <a:pt x="26" y="122"/>
                    </a:lnTo>
                    <a:lnTo>
                      <a:pt x="28" y="123"/>
                    </a:lnTo>
                    <a:lnTo>
                      <a:pt x="28" y="124"/>
                    </a:lnTo>
                    <a:lnTo>
                      <a:pt x="29" y="124"/>
                    </a:lnTo>
                    <a:lnTo>
                      <a:pt x="31" y="124"/>
                    </a:lnTo>
                    <a:lnTo>
                      <a:pt x="33" y="125"/>
                    </a:lnTo>
                    <a:lnTo>
                      <a:pt x="34" y="125"/>
                    </a:lnTo>
                    <a:lnTo>
                      <a:pt x="35" y="126"/>
                    </a:lnTo>
                    <a:lnTo>
                      <a:pt x="37" y="126"/>
                    </a:lnTo>
                    <a:lnTo>
                      <a:pt x="38" y="126"/>
                    </a:lnTo>
                    <a:lnTo>
                      <a:pt x="40" y="126"/>
                    </a:lnTo>
                    <a:lnTo>
                      <a:pt x="42" y="126"/>
                    </a:lnTo>
                    <a:lnTo>
                      <a:pt x="43" y="126"/>
                    </a:lnTo>
                    <a:lnTo>
                      <a:pt x="45" y="126"/>
                    </a:lnTo>
                    <a:lnTo>
                      <a:pt x="47" y="126"/>
                    </a:lnTo>
                    <a:lnTo>
                      <a:pt x="49" y="126"/>
                    </a:lnTo>
                    <a:lnTo>
                      <a:pt x="50" y="125"/>
                    </a:lnTo>
                    <a:lnTo>
                      <a:pt x="52" y="125"/>
                    </a:lnTo>
                    <a:lnTo>
                      <a:pt x="54" y="124"/>
                    </a:lnTo>
                    <a:lnTo>
                      <a:pt x="55" y="124"/>
                    </a:lnTo>
                    <a:lnTo>
                      <a:pt x="57" y="124"/>
                    </a:lnTo>
                    <a:lnTo>
                      <a:pt x="58" y="123"/>
                    </a:lnTo>
                    <a:lnTo>
                      <a:pt x="59" y="122"/>
                    </a:lnTo>
                    <a:lnTo>
                      <a:pt x="61" y="120"/>
                    </a:lnTo>
                    <a:lnTo>
                      <a:pt x="63" y="120"/>
                    </a:lnTo>
                    <a:lnTo>
                      <a:pt x="64" y="119"/>
                    </a:lnTo>
                    <a:lnTo>
                      <a:pt x="65" y="118"/>
                    </a:lnTo>
                    <a:lnTo>
                      <a:pt x="66" y="116"/>
                    </a:lnTo>
                    <a:lnTo>
                      <a:pt x="67" y="116"/>
                    </a:lnTo>
                    <a:lnTo>
                      <a:pt x="68" y="114"/>
                    </a:lnTo>
                    <a:lnTo>
                      <a:pt x="69" y="112"/>
                    </a:lnTo>
                    <a:lnTo>
                      <a:pt x="70" y="112"/>
                    </a:lnTo>
                    <a:lnTo>
                      <a:pt x="71" y="110"/>
                    </a:lnTo>
                    <a:lnTo>
                      <a:pt x="71" y="108"/>
                    </a:lnTo>
                    <a:lnTo>
                      <a:pt x="72" y="107"/>
                    </a:lnTo>
                    <a:lnTo>
                      <a:pt x="73" y="104"/>
                    </a:lnTo>
                    <a:lnTo>
                      <a:pt x="74" y="102"/>
                    </a:lnTo>
                    <a:lnTo>
                      <a:pt x="75" y="100"/>
                    </a:lnTo>
                    <a:lnTo>
                      <a:pt x="75" y="99"/>
                    </a:lnTo>
                    <a:lnTo>
                      <a:pt x="75" y="97"/>
                    </a:lnTo>
                    <a:lnTo>
                      <a:pt x="75" y="95"/>
                    </a:lnTo>
                    <a:lnTo>
                      <a:pt x="76" y="93"/>
                    </a:lnTo>
                    <a:lnTo>
                      <a:pt x="76" y="91"/>
                    </a:lnTo>
                    <a:lnTo>
                      <a:pt x="76" y="88"/>
                    </a:lnTo>
                    <a:lnTo>
                      <a:pt x="76" y="87"/>
                    </a:lnTo>
                    <a:lnTo>
                      <a:pt x="76" y="84"/>
                    </a:lnTo>
                    <a:lnTo>
                      <a:pt x="76" y="81"/>
                    </a:lnTo>
                    <a:lnTo>
                      <a:pt x="76"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60" name="Freeform 30"/>
              <p:cNvSpPr>
                <a:spLocks noEditPoints="1"/>
              </p:cNvSpPr>
              <p:nvPr/>
            </p:nvSpPr>
            <p:spPr bwMode="auto">
              <a:xfrm>
                <a:off x="2393" y="350"/>
                <a:ext cx="94" cy="195"/>
              </a:xfrm>
              <a:custGeom>
                <a:avLst/>
                <a:gdLst>
                  <a:gd name="T0" fmla="*/ 18 w 94"/>
                  <a:gd name="T1" fmla="*/ 0 h 195"/>
                  <a:gd name="T2" fmla="*/ 24 w 94"/>
                  <a:gd name="T3" fmla="*/ 60 h 195"/>
                  <a:gd name="T4" fmla="*/ 34 w 94"/>
                  <a:gd name="T5" fmla="*/ 53 h 195"/>
                  <a:gd name="T6" fmla="*/ 45 w 94"/>
                  <a:gd name="T7" fmla="*/ 51 h 195"/>
                  <a:gd name="T8" fmla="*/ 53 w 94"/>
                  <a:gd name="T9" fmla="*/ 51 h 195"/>
                  <a:gd name="T10" fmla="*/ 59 w 94"/>
                  <a:gd name="T11" fmla="*/ 52 h 195"/>
                  <a:gd name="T12" fmla="*/ 66 w 94"/>
                  <a:gd name="T13" fmla="*/ 55 h 195"/>
                  <a:gd name="T14" fmla="*/ 71 w 94"/>
                  <a:gd name="T15" fmla="*/ 59 h 195"/>
                  <a:gd name="T16" fmla="*/ 77 w 94"/>
                  <a:gd name="T17" fmla="*/ 63 h 195"/>
                  <a:gd name="T18" fmla="*/ 81 w 94"/>
                  <a:gd name="T19" fmla="*/ 69 h 195"/>
                  <a:gd name="T20" fmla="*/ 85 w 94"/>
                  <a:gd name="T21" fmla="*/ 75 h 195"/>
                  <a:gd name="T22" fmla="*/ 88 w 94"/>
                  <a:gd name="T23" fmla="*/ 82 h 195"/>
                  <a:gd name="T24" fmla="*/ 91 w 94"/>
                  <a:gd name="T25" fmla="*/ 91 h 195"/>
                  <a:gd name="T26" fmla="*/ 93 w 94"/>
                  <a:gd name="T27" fmla="*/ 100 h 195"/>
                  <a:gd name="T28" fmla="*/ 94 w 94"/>
                  <a:gd name="T29" fmla="*/ 109 h 195"/>
                  <a:gd name="T30" fmla="*/ 94 w 94"/>
                  <a:gd name="T31" fmla="*/ 118 h 195"/>
                  <a:gd name="T32" fmla="*/ 94 w 94"/>
                  <a:gd name="T33" fmla="*/ 137 h 195"/>
                  <a:gd name="T34" fmla="*/ 90 w 94"/>
                  <a:gd name="T35" fmla="*/ 157 h 195"/>
                  <a:gd name="T36" fmla="*/ 83 w 94"/>
                  <a:gd name="T37" fmla="*/ 172 h 195"/>
                  <a:gd name="T38" fmla="*/ 73 w 94"/>
                  <a:gd name="T39" fmla="*/ 184 h 195"/>
                  <a:gd name="T40" fmla="*/ 63 w 94"/>
                  <a:gd name="T41" fmla="*/ 191 h 195"/>
                  <a:gd name="T42" fmla="*/ 50 w 94"/>
                  <a:gd name="T43" fmla="*/ 195 h 195"/>
                  <a:gd name="T44" fmla="*/ 38 w 94"/>
                  <a:gd name="T45" fmla="*/ 194 h 195"/>
                  <a:gd name="T46" fmla="*/ 28 w 94"/>
                  <a:gd name="T47" fmla="*/ 188 h 195"/>
                  <a:gd name="T48" fmla="*/ 19 w 94"/>
                  <a:gd name="T49" fmla="*/ 178 h 195"/>
                  <a:gd name="T50" fmla="*/ 17 w 94"/>
                  <a:gd name="T51" fmla="*/ 121 h 195"/>
                  <a:gd name="T52" fmla="*/ 17 w 94"/>
                  <a:gd name="T53" fmla="*/ 137 h 195"/>
                  <a:gd name="T54" fmla="*/ 19 w 94"/>
                  <a:gd name="T55" fmla="*/ 149 h 195"/>
                  <a:gd name="T56" fmla="*/ 22 w 94"/>
                  <a:gd name="T57" fmla="*/ 158 h 195"/>
                  <a:gd name="T58" fmla="*/ 29 w 94"/>
                  <a:gd name="T59" fmla="*/ 168 h 195"/>
                  <a:gd name="T60" fmla="*/ 36 w 94"/>
                  <a:gd name="T61" fmla="*/ 174 h 195"/>
                  <a:gd name="T62" fmla="*/ 45 w 94"/>
                  <a:gd name="T63" fmla="*/ 175 h 195"/>
                  <a:gd name="T64" fmla="*/ 54 w 94"/>
                  <a:gd name="T65" fmla="*/ 174 h 195"/>
                  <a:gd name="T66" fmla="*/ 61 w 94"/>
                  <a:gd name="T67" fmla="*/ 170 h 195"/>
                  <a:gd name="T68" fmla="*/ 66 w 94"/>
                  <a:gd name="T69" fmla="*/ 162 h 195"/>
                  <a:gd name="T70" fmla="*/ 71 w 94"/>
                  <a:gd name="T71" fmla="*/ 152 h 195"/>
                  <a:gd name="T72" fmla="*/ 75 w 94"/>
                  <a:gd name="T73" fmla="*/ 139 h 195"/>
                  <a:gd name="T74" fmla="*/ 75 w 94"/>
                  <a:gd name="T75" fmla="*/ 122 h 195"/>
                  <a:gd name="T76" fmla="*/ 75 w 94"/>
                  <a:gd name="T77" fmla="*/ 106 h 195"/>
                  <a:gd name="T78" fmla="*/ 72 w 94"/>
                  <a:gd name="T79" fmla="*/ 92 h 195"/>
                  <a:gd name="T80" fmla="*/ 67 w 94"/>
                  <a:gd name="T81" fmla="*/ 82 h 195"/>
                  <a:gd name="T82" fmla="*/ 61 w 94"/>
                  <a:gd name="T83" fmla="*/ 76 h 195"/>
                  <a:gd name="T84" fmla="*/ 54 w 94"/>
                  <a:gd name="T85" fmla="*/ 71 h 195"/>
                  <a:gd name="T86" fmla="*/ 46 w 94"/>
                  <a:gd name="T87" fmla="*/ 69 h 195"/>
                  <a:gd name="T88" fmla="*/ 38 w 94"/>
                  <a:gd name="T89" fmla="*/ 71 h 195"/>
                  <a:gd name="T90" fmla="*/ 31 w 94"/>
                  <a:gd name="T91" fmla="*/ 76 h 195"/>
                  <a:gd name="T92" fmla="*/ 25 w 94"/>
                  <a:gd name="T93" fmla="*/ 83 h 195"/>
                  <a:gd name="T94" fmla="*/ 21 w 94"/>
                  <a:gd name="T95" fmla="*/ 93 h 195"/>
                  <a:gd name="T96" fmla="*/ 18 w 94"/>
                  <a:gd name="T97" fmla="*/ 106 h 195"/>
                  <a:gd name="T98" fmla="*/ 17 w 94"/>
                  <a:gd name="T99" fmla="*/ 121 h 1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4"/>
                  <a:gd name="T151" fmla="*/ 0 h 195"/>
                  <a:gd name="T152" fmla="*/ 94 w 94"/>
                  <a:gd name="T153" fmla="*/ 195 h 1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4" h="195">
                    <a:moveTo>
                      <a:pt x="17" y="192"/>
                    </a:moveTo>
                    <a:lnTo>
                      <a:pt x="0" y="192"/>
                    </a:lnTo>
                    <a:lnTo>
                      <a:pt x="0" y="0"/>
                    </a:lnTo>
                    <a:lnTo>
                      <a:pt x="18" y="0"/>
                    </a:lnTo>
                    <a:lnTo>
                      <a:pt x="18" y="68"/>
                    </a:lnTo>
                    <a:lnTo>
                      <a:pt x="21" y="66"/>
                    </a:lnTo>
                    <a:lnTo>
                      <a:pt x="22" y="63"/>
                    </a:lnTo>
                    <a:lnTo>
                      <a:pt x="24" y="60"/>
                    </a:lnTo>
                    <a:lnTo>
                      <a:pt x="27" y="59"/>
                    </a:lnTo>
                    <a:lnTo>
                      <a:pt x="29" y="56"/>
                    </a:lnTo>
                    <a:lnTo>
                      <a:pt x="31" y="55"/>
                    </a:lnTo>
                    <a:lnTo>
                      <a:pt x="34" y="53"/>
                    </a:lnTo>
                    <a:lnTo>
                      <a:pt x="36" y="52"/>
                    </a:lnTo>
                    <a:lnTo>
                      <a:pt x="40" y="51"/>
                    </a:lnTo>
                    <a:lnTo>
                      <a:pt x="42" y="51"/>
                    </a:lnTo>
                    <a:lnTo>
                      <a:pt x="45" y="51"/>
                    </a:lnTo>
                    <a:lnTo>
                      <a:pt x="48" y="50"/>
                    </a:lnTo>
                    <a:lnTo>
                      <a:pt x="50" y="51"/>
                    </a:lnTo>
                    <a:lnTo>
                      <a:pt x="52" y="51"/>
                    </a:lnTo>
                    <a:lnTo>
                      <a:pt x="53" y="51"/>
                    </a:lnTo>
                    <a:lnTo>
                      <a:pt x="55" y="51"/>
                    </a:lnTo>
                    <a:lnTo>
                      <a:pt x="56" y="51"/>
                    </a:lnTo>
                    <a:lnTo>
                      <a:pt x="58" y="51"/>
                    </a:lnTo>
                    <a:lnTo>
                      <a:pt x="59" y="52"/>
                    </a:lnTo>
                    <a:lnTo>
                      <a:pt x="61" y="53"/>
                    </a:lnTo>
                    <a:lnTo>
                      <a:pt x="63" y="53"/>
                    </a:lnTo>
                    <a:lnTo>
                      <a:pt x="64" y="54"/>
                    </a:lnTo>
                    <a:lnTo>
                      <a:pt x="66" y="55"/>
                    </a:lnTo>
                    <a:lnTo>
                      <a:pt x="67" y="55"/>
                    </a:lnTo>
                    <a:lnTo>
                      <a:pt x="69" y="57"/>
                    </a:lnTo>
                    <a:lnTo>
                      <a:pt x="70" y="58"/>
                    </a:lnTo>
                    <a:lnTo>
                      <a:pt x="71" y="59"/>
                    </a:lnTo>
                    <a:lnTo>
                      <a:pt x="73" y="59"/>
                    </a:lnTo>
                    <a:lnTo>
                      <a:pt x="74" y="61"/>
                    </a:lnTo>
                    <a:lnTo>
                      <a:pt x="75" y="62"/>
                    </a:lnTo>
                    <a:lnTo>
                      <a:pt x="77" y="63"/>
                    </a:lnTo>
                    <a:lnTo>
                      <a:pt x="78" y="64"/>
                    </a:lnTo>
                    <a:lnTo>
                      <a:pt x="79" y="66"/>
                    </a:lnTo>
                    <a:lnTo>
                      <a:pt x="80" y="68"/>
                    </a:lnTo>
                    <a:lnTo>
                      <a:pt x="81" y="69"/>
                    </a:lnTo>
                    <a:lnTo>
                      <a:pt x="82" y="70"/>
                    </a:lnTo>
                    <a:lnTo>
                      <a:pt x="83" y="72"/>
                    </a:lnTo>
                    <a:lnTo>
                      <a:pt x="84" y="73"/>
                    </a:lnTo>
                    <a:lnTo>
                      <a:pt x="85" y="75"/>
                    </a:lnTo>
                    <a:lnTo>
                      <a:pt x="86" y="77"/>
                    </a:lnTo>
                    <a:lnTo>
                      <a:pt x="87" y="79"/>
                    </a:lnTo>
                    <a:lnTo>
                      <a:pt x="87" y="80"/>
                    </a:lnTo>
                    <a:lnTo>
                      <a:pt x="88" y="82"/>
                    </a:lnTo>
                    <a:lnTo>
                      <a:pt x="89" y="84"/>
                    </a:lnTo>
                    <a:lnTo>
                      <a:pt x="90" y="86"/>
                    </a:lnTo>
                    <a:lnTo>
                      <a:pt x="91" y="88"/>
                    </a:lnTo>
                    <a:lnTo>
                      <a:pt x="91" y="91"/>
                    </a:lnTo>
                    <a:lnTo>
                      <a:pt x="91" y="92"/>
                    </a:lnTo>
                    <a:lnTo>
                      <a:pt x="92" y="95"/>
                    </a:lnTo>
                    <a:lnTo>
                      <a:pt x="92" y="97"/>
                    </a:lnTo>
                    <a:lnTo>
                      <a:pt x="93" y="100"/>
                    </a:lnTo>
                    <a:lnTo>
                      <a:pt x="93" y="102"/>
                    </a:lnTo>
                    <a:lnTo>
                      <a:pt x="94" y="104"/>
                    </a:lnTo>
                    <a:lnTo>
                      <a:pt x="94" y="106"/>
                    </a:lnTo>
                    <a:lnTo>
                      <a:pt x="94" y="109"/>
                    </a:lnTo>
                    <a:lnTo>
                      <a:pt x="94" y="111"/>
                    </a:lnTo>
                    <a:lnTo>
                      <a:pt x="94" y="113"/>
                    </a:lnTo>
                    <a:lnTo>
                      <a:pt x="94" y="116"/>
                    </a:lnTo>
                    <a:lnTo>
                      <a:pt x="94" y="118"/>
                    </a:lnTo>
                    <a:lnTo>
                      <a:pt x="94" y="121"/>
                    </a:lnTo>
                    <a:lnTo>
                      <a:pt x="94" y="127"/>
                    </a:lnTo>
                    <a:lnTo>
                      <a:pt x="94" y="133"/>
                    </a:lnTo>
                    <a:lnTo>
                      <a:pt x="94" y="137"/>
                    </a:lnTo>
                    <a:lnTo>
                      <a:pt x="93" y="143"/>
                    </a:lnTo>
                    <a:lnTo>
                      <a:pt x="92" y="148"/>
                    </a:lnTo>
                    <a:lnTo>
                      <a:pt x="91" y="153"/>
                    </a:lnTo>
                    <a:lnTo>
                      <a:pt x="90" y="157"/>
                    </a:lnTo>
                    <a:lnTo>
                      <a:pt x="89" y="161"/>
                    </a:lnTo>
                    <a:lnTo>
                      <a:pt x="87" y="165"/>
                    </a:lnTo>
                    <a:lnTo>
                      <a:pt x="85" y="169"/>
                    </a:lnTo>
                    <a:lnTo>
                      <a:pt x="83" y="172"/>
                    </a:lnTo>
                    <a:lnTo>
                      <a:pt x="80" y="175"/>
                    </a:lnTo>
                    <a:lnTo>
                      <a:pt x="78" y="178"/>
                    </a:lnTo>
                    <a:lnTo>
                      <a:pt x="76" y="182"/>
                    </a:lnTo>
                    <a:lnTo>
                      <a:pt x="73" y="184"/>
                    </a:lnTo>
                    <a:lnTo>
                      <a:pt x="71" y="186"/>
                    </a:lnTo>
                    <a:lnTo>
                      <a:pt x="68" y="188"/>
                    </a:lnTo>
                    <a:lnTo>
                      <a:pt x="65" y="191"/>
                    </a:lnTo>
                    <a:lnTo>
                      <a:pt x="63" y="191"/>
                    </a:lnTo>
                    <a:lnTo>
                      <a:pt x="59" y="193"/>
                    </a:lnTo>
                    <a:lnTo>
                      <a:pt x="56" y="194"/>
                    </a:lnTo>
                    <a:lnTo>
                      <a:pt x="54" y="195"/>
                    </a:lnTo>
                    <a:lnTo>
                      <a:pt x="50" y="195"/>
                    </a:lnTo>
                    <a:lnTo>
                      <a:pt x="47" y="195"/>
                    </a:lnTo>
                    <a:lnTo>
                      <a:pt x="44" y="195"/>
                    </a:lnTo>
                    <a:lnTo>
                      <a:pt x="41" y="195"/>
                    </a:lnTo>
                    <a:lnTo>
                      <a:pt x="38" y="194"/>
                    </a:lnTo>
                    <a:lnTo>
                      <a:pt x="35" y="193"/>
                    </a:lnTo>
                    <a:lnTo>
                      <a:pt x="33" y="191"/>
                    </a:lnTo>
                    <a:lnTo>
                      <a:pt x="30" y="190"/>
                    </a:lnTo>
                    <a:lnTo>
                      <a:pt x="28" y="188"/>
                    </a:lnTo>
                    <a:lnTo>
                      <a:pt x="25" y="186"/>
                    </a:lnTo>
                    <a:lnTo>
                      <a:pt x="23" y="183"/>
                    </a:lnTo>
                    <a:lnTo>
                      <a:pt x="21" y="181"/>
                    </a:lnTo>
                    <a:lnTo>
                      <a:pt x="19" y="178"/>
                    </a:lnTo>
                    <a:lnTo>
                      <a:pt x="17" y="174"/>
                    </a:lnTo>
                    <a:lnTo>
                      <a:pt x="17" y="192"/>
                    </a:lnTo>
                    <a:close/>
                    <a:moveTo>
                      <a:pt x="17" y="121"/>
                    </a:moveTo>
                    <a:lnTo>
                      <a:pt x="17" y="126"/>
                    </a:lnTo>
                    <a:lnTo>
                      <a:pt x="17" y="129"/>
                    </a:lnTo>
                    <a:lnTo>
                      <a:pt x="17" y="133"/>
                    </a:lnTo>
                    <a:lnTo>
                      <a:pt x="17" y="137"/>
                    </a:lnTo>
                    <a:lnTo>
                      <a:pt x="18" y="140"/>
                    </a:lnTo>
                    <a:lnTo>
                      <a:pt x="19" y="143"/>
                    </a:lnTo>
                    <a:lnTo>
                      <a:pt x="19" y="146"/>
                    </a:lnTo>
                    <a:lnTo>
                      <a:pt x="19" y="149"/>
                    </a:lnTo>
                    <a:lnTo>
                      <a:pt x="20" y="151"/>
                    </a:lnTo>
                    <a:lnTo>
                      <a:pt x="21" y="154"/>
                    </a:lnTo>
                    <a:lnTo>
                      <a:pt x="21" y="156"/>
                    </a:lnTo>
                    <a:lnTo>
                      <a:pt x="22" y="158"/>
                    </a:lnTo>
                    <a:lnTo>
                      <a:pt x="24" y="161"/>
                    </a:lnTo>
                    <a:lnTo>
                      <a:pt x="25" y="163"/>
                    </a:lnTo>
                    <a:lnTo>
                      <a:pt x="27" y="166"/>
                    </a:lnTo>
                    <a:lnTo>
                      <a:pt x="29" y="168"/>
                    </a:lnTo>
                    <a:lnTo>
                      <a:pt x="31" y="170"/>
                    </a:lnTo>
                    <a:lnTo>
                      <a:pt x="33" y="171"/>
                    </a:lnTo>
                    <a:lnTo>
                      <a:pt x="35" y="173"/>
                    </a:lnTo>
                    <a:lnTo>
                      <a:pt x="36" y="174"/>
                    </a:lnTo>
                    <a:lnTo>
                      <a:pt x="39" y="174"/>
                    </a:lnTo>
                    <a:lnTo>
                      <a:pt x="41" y="175"/>
                    </a:lnTo>
                    <a:lnTo>
                      <a:pt x="43" y="175"/>
                    </a:lnTo>
                    <a:lnTo>
                      <a:pt x="45" y="175"/>
                    </a:lnTo>
                    <a:lnTo>
                      <a:pt x="48" y="175"/>
                    </a:lnTo>
                    <a:lnTo>
                      <a:pt x="50" y="175"/>
                    </a:lnTo>
                    <a:lnTo>
                      <a:pt x="52" y="174"/>
                    </a:lnTo>
                    <a:lnTo>
                      <a:pt x="54" y="174"/>
                    </a:lnTo>
                    <a:lnTo>
                      <a:pt x="55" y="174"/>
                    </a:lnTo>
                    <a:lnTo>
                      <a:pt x="57" y="172"/>
                    </a:lnTo>
                    <a:lnTo>
                      <a:pt x="59" y="171"/>
                    </a:lnTo>
                    <a:lnTo>
                      <a:pt x="61" y="170"/>
                    </a:lnTo>
                    <a:lnTo>
                      <a:pt x="62" y="168"/>
                    </a:lnTo>
                    <a:lnTo>
                      <a:pt x="64" y="166"/>
                    </a:lnTo>
                    <a:lnTo>
                      <a:pt x="65" y="165"/>
                    </a:lnTo>
                    <a:lnTo>
                      <a:pt x="66" y="162"/>
                    </a:lnTo>
                    <a:lnTo>
                      <a:pt x="68" y="161"/>
                    </a:lnTo>
                    <a:lnTo>
                      <a:pt x="70" y="158"/>
                    </a:lnTo>
                    <a:lnTo>
                      <a:pt x="71" y="155"/>
                    </a:lnTo>
                    <a:lnTo>
                      <a:pt x="71" y="152"/>
                    </a:lnTo>
                    <a:lnTo>
                      <a:pt x="73" y="150"/>
                    </a:lnTo>
                    <a:lnTo>
                      <a:pt x="73" y="145"/>
                    </a:lnTo>
                    <a:lnTo>
                      <a:pt x="74" y="142"/>
                    </a:lnTo>
                    <a:lnTo>
                      <a:pt x="75" y="139"/>
                    </a:lnTo>
                    <a:lnTo>
                      <a:pt x="75" y="135"/>
                    </a:lnTo>
                    <a:lnTo>
                      <a:pt x="75" y="131"/>
                    </a:lnTo>
                    <a:lnTo>
                      <a:pt x="75" y="127"/>
                    </a:lnTo>
                    <a:lnTo>
                      <a:pt x="75" y="122"/>
                    </a:lnTo>
                    <a:lnTo>
                      <a:pt x="75" y="118"/>
                    </a:lnTo>
                    <a:lnTo>
                      <a:pt x="75" y="114"/>
                    </a:lnTo>
                    <a:lnTo>
                      <a:pt x="75" y="110"/>
                    </a:lnTo>
                    <a:lnTo>
                      <a:pt x="75" y="106"/>
                    </a:lnTo>
                    <a:lnTo>
                      <a:pt x="74" y="102"/>
                    </a:lnTo>
                    <a:lnTo>
                      <a:pt x="73" y="99"/>
                    </a:lnTo>
                    <a:lnTo>
                      <a:pt x="73" y="96"/>
                    </a:lnTo>
                    <a:lnTo>
                      <a:pt x="72" y="92"/>
                    </a:lnTo>
                    <a:lnTo>
                      <a:pt x="71" y="90"/>
                    </a:lnTo>
                    <a:lnTo>
                      <a:pt x="70" y="87"/>
                    </a:lnTo>
                    <a:lnTo>
                      <a:pt x="69" y="84"/>
                    </a:lnTo>
                    <a:lnTo>
                      <a:pt x="67" y="82"/>
                    </a:lnTo>
                    <a:lnTo>
                      <a:pt x="66" y="80"/>
                    </a:lnTo>
                    <a:lnTo>
                      <a:pt x="64" y="79"/>
                    </a:lnTo>
                    <a:lnTo>
                      <a:pt x="63" y="76"/>
                    </a:lnTo>
                    <a:lnTo>
                      <a:pt x="61" y="76"/>
                    </a:lnTo>
                    <a:lnTo>
                      <a:pt x="59" y="74"/>
                    </a:lnTo>
                    <a:lnTo>
                      <a:pt x="57" y="72"/>
                    </a:lnTo>
                    <a:lnTo>
                      <a:pt x="56" y="72"/>
                    </a:lnTo>
                    <a:lnTo>
                      <a:pt x="54" y="71"/>
                    </a:lnTo>
                    <a:lnTo>
                      <a:pt x="52" y="70"/>
                    </a:lnTo>
                    <a:lnTo>
                      <a:pt x="50" y="70"/>
                    </a:lnTo>
                    <a:lnTo>
                      <a:pt x="49" y="70"/>
                    </a:lnTo>
                    <a:lnTo>
                      <a:pt x="46" y="69"/>
                    </a:lnTo>
                    <a:lnTo>
                      <a:pt x="44" y="70"/>
                    </a:lnTo>
                    <a:lnTo>
                      <a:pt x="42" y="70"/>
                    </a:lnTo>
                    <a:lnTo>
                      <a:pt x="40" y="71"/>
                    </a:lnTo>
                    <a:lnTo>
                      <a:pt x="38" y="71"/>
                    </a:lnTo>
                    <a:lnTo>
                      <a:pt x="37" y="72"/>
                    </a:lnTo>
                    <a:lnTo>
                      <a:pt x="35" y="73"/>
                    </a:lnTo>
                    <a:lnTo>
                      <a:pt x="33" y="74"/>
                    </a:lnTo>
                    <a:lnTo>
                      <a:pt x="31" y="76"/>
                    </a:lnTo>
                    <a:lnTo>
                      <a:pt x="30" y="77"/>
                    </a:lnTo>
                    <a:lnTo>
                      <a:pt x="28" y="79"/>
                    </a:lnTo>
                    <a:lnTo>
                      <a:pt x="27" y="81"/>
                    </a:lnTo>
                    <a:lnTo>
                      <a:pt x="25" y="83"/>
                    </a:lnTo>
                    <a:lnTo>
                      <a:pt x="24" y="85"/>
                    </a:lnTo>
                    <a:lnTo>
                      <a:pt x="23" y="88"/>
                    </a:lnTo>
                    <a:lnTo>
                      <a:pt x="22" y="90"/>
                    </a:lnTo>
                    <a:lnTo>
                      <a:pt x="21" y="93"/>
                    </a:lnTo>
                    <a:lnTo>
                      <a:pt x="20" y="96"/>
                    </a:lnTo>
                    <a:lnTo>
                      <a:pt x="19" y="100"/>
                    </a:lnTo>
                    <a:lnTo>
                      <a:pt x="19" y="103"/>
                    </a:lnTo>
                    <a:lnTo>
                      <a:pt x="18" y="106"/>
                    </a:lnTo>
                    <a:lnTo>
                      <a:pt x="17" y="110"/>
                    </a:lnTo>
                    <a:lnTo>
                      <a:pt x="17" y="113"/>
                    </a:lnTo>
                    <a:lnTo>
                      <a:pt x="17" y="117"/>
                    </a:lnTo>
                    <a:lnTo>
                      <a:pt x="17"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61" name="Freeform 31"/>
              <p:cNvSpPr>
                <a:spLocks/>
              </p:cNvSpPr>
              <p:nvPr/>
            </p:nvSpPr>
            <p:spPr bwMode="auto">
              <a:xfrm>
                <a:off x="2499" y="354"/>
                <a:ext cx="54" cy="190"/>
              </a:xfrm>
              <a:custGeom>
                <a:avLst/>
                <a:gdLst>
                  <a:gd name="T0" fmla="*/ 54 w 54"/>
                  <a:gd name="T1" fmla="*/ 188 h 190"/>
                  <a:gd name="T2" fmla="*/ 52 w 54"/>
                  <a:gd name="T3" fmla="*/ 189 h 190"/>
                  <a:gd name="T4" fmla="*/ 49 w 54"/>
                  <a:gd name="T5" fmla="*/ 190 h 190"/>
                  <a:gd name="T6" fmla="*/ 47 w 54"/>
                  <a:gd name="T7" fmla="*/ 190 h 190"/>
                  <a:gd name="T8" fmla="*/ 45 w 54"/>
                  <a:gd name="T9" fmla="*/ 190 h 190"/>
                  <a:gd name="T10" fmla="*/ 42 w 54"/>
                  <a:gd name="T11" fmla="*/ 190 h 190"/>
                  <a:gd name="T12" fmla="*/ 40 w 54"/>
                  <a:gd name="T13" fmla="*/ 190 h 190"/>
                  <a:gd name="T14" fmla="*/ 37 w 54"/>
                  <a:gd name="T15" fmla="*/ 190 h 190"/>
                  <a:gd name="T16" fmla="*/ 34 w 54"/>
                  <a:gd name="T17" fmla="*/ 190 h 190"/>
                  <a:gd name="T18" fmla="*/ 32 w 54"/>
                  <a:gd name="T19" fmla="*/ 189 h 190"/>
                  <a:gd name="T20" fmla="*/ 29 w 54"/>
                  <a:gd name="T21" fmla="*/ 188 h 190"/>
                  <a:gd name="T22" fmla="*/ 27 w 54"/>
                  <a:gd name="T23" fmla="*/ 187 h 190"/>
                  <a:gd name="T24" fmla="*/ 25 w 54"/>
                  <a:gd name="T25" fmla="*/ 186 h 190"/>
                  <a:gd name="T26" fmla="*/ 23 w 54"/>
                  <a:gd name="T27" fmla="*/ 185 h 190"/>
                  <a:gd name="T28" fmla="*/ 21 w 54"/>
                  <a:gd name="T29" fmla="*/ 183 h 190"/>
                  <a:gd name="T30" fmla="*/ 20 w 54"/>
                  <a:gd name="T31" fmla="*/ 182 h 190"/>
                  <a:gd name="T32" fmla="*/ 19 w 54"/>
                  <a:gd name="T33" fmla="*/ 180 h 190"/>
                  <a:gd name="T34" fmla="*/ 18 w 54"/>
                  <a:gd name="T35" fmla="*/ 178 h 190"/>
                  <a:gd name="T36" fmla="*/ 16 w 54"/>
                  <a:gd name="T37" fmla="*/ 175 h 190"/>
                  <a:gd name="T38" fmla="*/ 16 w 54"/>
                  <a:gd name="T39" fmla="*/ 173 h 190"/>
                  <a:gd name="T40" fmla="*/ 16 w 54"/>
                  <a:gd name="T41" fmla="*/ 170 h 190"/>
                  <a:gd name="T42" fmla="*/ 15 w 54"/>
                  <a:gd name="T43" fmla="*/ 166 h 190"/>
                  <a:gd name="T44" fmla="*/ 15 w 54"/>
                  <a:gd name="T45" fmla="*/ 160 h 190"/>
                  <a:gd name="T46" fmla="*/ 15 w 54"/>
                  <a:gd name="T47" fmla="*/ 154 h 190"/>
                  <a:gd name="T48" fmla="*/ 14 w 54"/>
                  <a:gd name="T49" fmla="*/ 147 h 190"/>
                  <a:gd name="T50" fmla="*/ 0 w 54"/>
                  <a:gd name="T51" fmla="*/ 67 h 190"/>
                  <a:gd name="T52" fmla="*/ 14 w 54"/>
                  <a:gd name="T53" fmla="*/ 49 h 190"/>
                  <a:gd name="T54" fmla="*/ 33 w 54"/>
                  <a:gd name="T55" fmla="*/ 0 h 190"/>
                  <a:gd name="T56" fmla="*/ 52 w 54"/>
                  <a:gd name="T57" fmla="*/ 49 h 190"/>
                  <a:gd name="T58" fmla="*/ 33 w 54"/>
                  <a:gd name="T59" fmla="*/ 67 h 190"/>
                  <a:gd name="T60" fmla="*/ 33 w 54"/>
                  <a:gd name="T61" fmla="*/ 150 h 190"/>
                  <a:gd name="T62" fmla="*/ 33 w 54"/>
                  <a:gd name="T63" fmla="*/ 154 h 190"/>
                  <a:gd name="T64" fmla="*/ 33 w 54"/>
                  <a:gd name="T65" fmla="*/ 156 h 190"/>
                  <a:gd name="T66" fmla="*/ 33 w 54"/>
                  <a:gd name="T67" fmla="*/ 158 h 190"/>
                  <a:gd name="T68" fmla="*/ 34 w 54"/>
                  <a:gd name="T69" fmla="*/ 160 h 190"/>
                  <a:gd name="T70" fmla="*/ 34 w 54"/>
                  <a:gd name="T71" fmla="*/ 162 h 190"/>
                  <a:gd name="T72" fmla="*/ 35 w 54"/>
                  <a:gd name="T73" fmla="*/ 162 h 190"/>
                  <a:gd name="T74" fmla="*/ 35 w 54"/>
                  <a:gd name="T75" fmla="*/ 163 h 190"/>
                  <a:gd name="T76" fmla="*/ 35 w 54"/>
                  <a:gd name="T77" fmla="*/ 164 h 190"/>
                  <a:gd name="T78" fmla="*/ 36 w 54"/>
                  <a:gd name="T79" fmla="*/ 165 h 190"/>
                  <a:gd name="T80" fmla="*/ 37 w 54"/>
                  <a:gd name="T81" fmla="*/ 166 h 190"/>
                  <a:gd name="T82" fmla="*/ 37 w 54"/>
                  <a:gd name="T83" fmla="*/ 166 h 190"/>
                  <a:gd name="T84" fmla="*/ 38 w 54"/>
                  <a:gd name="T85" fmla="*/ 167 h 190"/>
                  <a:gd name="T86" fmla="*/ 39 w 54"/>
                  <a:gd name="T87" fmla="*/ 167 h 190"/>
                  <a:gd name="T88" fmla="*/ 40 w 54"/>
                  <a:gd name="T89" fmla="*/ 168 h 190"/>
                  <a:gd name="T90" fmla="*/ 40 w 54"/>
                  <a:gd name="T91" fmla="*/ 168 h 190"/>
                  <a:gd name="T92" fmla="*/ 42 w 54"/>
                  <a:gd name="T93" fmla="*/ 168 h 190"/>
                  <a:gd name="T94" fmla="*/ 43 w 54"/>
                  <a:gd name="T95" fmla="*/ 168 h 190"/>
                  <a:gd name="T96" fmla="*/ 44 w 54"/>
                  <a:gd name="T97" fmla="*/ 168 h 190"/>
                  <a:gd name="T98" fmla="*/ 46 w 54"/>
                  <a:gd name="T99" fmla="*/ 168 h 190"/>
                  <a:gd name="T100" fmla="*/ 47 w 54"/>
                  <a:gd name="T101" fmla="*/ 168 h 190"/>
                  <a:gd name="T102" fmla="*/ 48 w 54"/>
                  <a:gd name="T103" fmla="*/ 168 h 190"/>
                  <a:gd name="T104" fmla="*/ 50 w 54"/>
                  <a:gd name="T105" fmla="*/ 168 h 190"/>
                  <a:gd name="T106" fmla="*/ 51 w 54"/>
                  <a:gd name="T107" fmla="*/ 168 h 190"/>
                  <a:gd name="T108" fmla="*/ 52 w 54"/>
                  <a:gd name="T109" fmla="*/ 167 h 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
                  <a:gd name="T166" fmla="*/ 0 h 190"/>
                  <a:gd name="T167" fmla="*/ 54 w 54"/>
                  <a:gd name="T168" fmla="*/ 190 h 1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 h="190">
                    <a:moveTo>
                      <a:pt x="52" y="167"/>
                    </a:moveTo>
                    <a:lnTo>
                      <a:pt x="54" y="188"/>
                    </a:lnTo>
                    <a:lnTo>
                      <a:pt x="53" y="189"/>
                    </a:lnTo>
                    <a:lnTo>
                      <a:pt x="52" y="189"/>
                    </a:lnTo>
                    <a:lnTo>
                      <a:pt x="51" y="189"/>
                    </a:lnTo>
                    <a:lnTo>
                      <a:pt x="49" y="190"/>
                    </a:lnTo>
                    <a:lnTo>
                      <a:pt x="48" y="190"/>
                    </a:lnTo>
                    <a:lnTo>
                      <a:pt x="47" y="190"/>
                    </a:lnTo>
                    <a:lnTo>
                      <a:pt x="46" y="190"/>
                    </a:lnTo>
                    <a:lnTo>
                      <a:pt x="45" y="190"/>
                    </a:lnTo>
                    <a:lnTo>
                      <a:pt x="44" y="190"/>
                    </a:lnTo>
                    <a:lnTo>
                      <a:pt x="42" y="190"/>
                    </a:lnTo>
                    <a:lnTo>
                      <a:pt x="41" y="190"/>
                    </a:lnTo>
                    <a:lnTo>
                      <a:pt x="40" y="190"/>
                    </a:lnTo>
                    <a:lnTo>
                      <a:pt x="39" y="190"/>
                    </a:lnTo>
                    <a:lnTo>
                      <a:pt x="37" y="190"/>
                    </a:lnTo>
                    <a:lnTo>
                      <a:pt x="35" y="190"/>
                    </a:lnTo>
                    <a:lnTo>
                      <a:pt x="34" y="190"/>
                    </a:lnTo>
                    <a:lnTo>
                      <a:pt x="33" y="190"/>
                    </a:lnTo>
                    <a:lnTo>
                      <a:pt x="32" y="189"/>
                    </a:lnTo>
                    <a:lnTo>
                      <a:pt x="30" y="189"/>
                    </a:lnTo>
                    <a:lnTo>
                      <a:pt x="29" y="188"/>
                    </a:lnTo>
                    <a:lnTo>
                      <a:pt x="28" y="188"/>
                    </a:lnTo>
                    <a:lnTo>
                      <a:pt x="27" y="187"/>
                    </a:lnTo>
                    <a:lnTo>
                      <a:pt x="26" y="187"/>
                    </a:lnTo>
                    <a:lnTo>
                      <a:pt x="25" y="186"/>
                    </a:lnTo>
                    <a:lnTo>
                      <a:pt x="24" y="186"/>
                    </a:lnTo>
                    <a:lnTo>
                      <a:pt x="23" y="185"/>
                    </a:lnTo>
                    <a:lnTo>
                      <a:pt x="22" y="184"/>
                    </a:lnTo>
                    <a:lnTo>
                      <a:pt x="21" y="183"/>
                    </a:lnTo>
                    <a:lnTo>
                      <a:pt x="21" y="182"/>
                    </a:lnTo>
                    <a:lnTo>
                      <a:pt x="20" y="182"/>
                    </a:lnTo>
                    <a:lnTo>
                      <a:pt x="19" y="181"/>
                    </a:lnTo>
                    <a:lnTo>
                      <a:pt x="19" y="180"/>
                    </a:lnTo>
                    <a:lnTo>
                      <a:pt x="18" y="178"/>
                    </a:lnTo>
                    <a:lnTo>
                      <a:pt x="17" y="177"/>
                    </a:lnTo>
                    <a:lnTo>
                      <a:pt x="16" y="175"/>
                    </a:lnTo>
                    <a:lnTo>
                      <a:pt x="16" y="174"/>
                    </a:lnTo>
                    <a:lnTo>
                      <a:pt x="16" y="173"/>
                    </a:lnTo>
                    <a:lnTo>
                      <a:pt x="16" y="171"/>
                    </a:lnTo>
                    <a:lnTo>
                      <a:pt x="16" y="170"/>
                    </a:lnTo>
                    <a:lnTo>
                      <a:pt x="16" y="168"/>
                    </a:lnTo>
                    <a:lnTo>
                      <a:pt x="15" y="166"/>
                    </a:lnTo>
                    <a:lnTo>
                      <a:pt x="15" y="163"/>
                    </a:lnTo>
                    <a:lnTo>
                      <a:pt x="15" y="160"/>
                    </a:lnTo>
                    <a:lnTo>
                      <a:pt x="15" y="158"/>
                    </a:lnTo>
                    <a:lnTo>
                      <a:pt x="15" y="154"/>
                    </a:lnTo>
                    <a:lnTo>
                      <a:pt x="15" y="151"/>
                    </a:lnTo>
                    <a:lnTo>
                      <a:pt x="14" y="147"/>
                    </a:lnTo>
                    <a:lnTo>
                      <a:pt x="14" y="67"/>
                    </a:lnTo>
                    <a:lnTo>
                      <a:pt x="0" y="67"/>
                    </a:lnTo>
                    <a:lnTo>
                      <a:pt x="0" y="49"/>
                    </a:lnTo>
                    <a:lnTo>
                      <a:pt x="14" y="49"/>
                    </a:lnTo>
                    <a:lnTo>
                      <a:pt x="14" y="14"/>
                    </a:lnTo>
                    <a:lnTo>
                      <a:pt x="33" y="0"/>
                    </a:lnTo>
                    <a:lnTo>
                      <a:pt x="33" y="49"/>
                    </a:lnTo>
                    <a:lnTo>
                      <a:pt x="52" y="49"/>
                    </a:lnTo>
                    <a:lnTo>
                      <a:pt x="52" y="67"/>
                    </a:lnTo>
                    <a:lnTo>
                      <a:pt x="33" y="67"/>
                    </a:lnTo>
                    <a:lnTo>
                      <a:pt x="33" y="149"/>
                    </a:lnTo>
                    <a:lnTo>
                      <a:pt x="33" y="150"/>
                    </a:lnTo>
                    <a:lnTo>
                      <a:pt x="33" y="152"/>
                    </a:lnTo>
                    <a:lnTo>
                      <a:pt x="33" y="154"/>
                    </a:lnTo>
                    <a:lnTo>
                      <a:pt x="33" y="155"/>
                    </a:lnTo>
                    <a:lnTo>
                      <a:pt x="33" y="156"/>
                    </a:lnTo>
                    <a:lnTo>
                      <a:pt x="33" y="158"/>
                    </a:lnTo>
                    <a:lnTo>
                      <a:pt x="33" y="159"/>
                    </a:lnTo>
                    <a:lnTo>
                      <a:pt x="34" y="160"/>
                    </a:lnTo>
                    <a:lnTo>
                      <a:pt x="34" y="161"/>
                    </a:lnTo>
                    <a:lnTo>
                      <a:pt x="34" y="162"/>
                    </a:lnTo>
                    <a:lnTo>
                      <a:pt x="35" y="162"/>
                    </a:lnTo>
                    <a:lnTo>
                      <a:pt x="35" y="163"/>
                    </a:lnTo>
                    <a:lnTo>
                      <a:pt x="35" y="164"/>
                    </a:lnTo>
                    <a:lnTo>
                      <a:pt x="35" y="165"/>
                    </a:lnTo>
                    <a:lnTo>
                      <a:pt x="36" y="165"/>
                    </a:lnTo>
                    <a:lnTo>
                      <a:pt x="36" y="166"/>
                    </a:lnTo>
                    <a:lnTo>
                      <a:pt x="37" y="166"/>
                    </a:lnTo>
                    <a:lnTo>
                      <a:pt x="38" y="167"/>
                    </a:lnTo>
                    <a:lnTo>
                      <a:pt x="39" y="167"/>
                    </a:lnTo>
                    <a:lnTo>
                      <a:pt x="39" y="168"/>
                    </a:lnTo>
                    <a:lnTo>
                      <a:pt x="40" y="168"/>
                    </a:lnTo>
                    <a:lnTo>
                      <a:pt x="41" y="168"/>
                    </a:lnTo>
                    <a:lnTo>
                      <a:pt x="42" y="168"/>
                    </a:lnTo>
                    <a:lnTo>
                      <a:pt x="43" y="168"/>
                    </a:lnTo>
                    <a:lnTo>
                      <a:pt x="44" y="168"/>
                    </a:lnTo>
                    <a:lnTo>
                      <a:pt x="45" y="168"/>
                    </a:lnTo>
                    <a:lnTo>
                      <a:pt x="46" y="168"/>
                    </a:lnTo>
                    <a:lnTo>
                      <a:pt x="47" y="168"/>
                    </a:lnTo>
                    <a:lnTo>
                      <a:pt x="48" y="168"/>
                    </a:lnTo>
                    <a:lnTo>
                      <a:pt x="49" y="168"/>
                    </a:lnTo>
                    <a:lnTo>
                      <a:pt x="50" y="168"/>
                    </a:lnTo>
                    <a:lnTo>
                      <a:pt x="51" y="168"/>
                    </a:lnTo>
                    <a:lnTo>
                      <a:pt x="52"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62" name="Freeform 32"/>
              <p:cNvSpPr>
                <a:spLocks noEditPoints="1"/>
              </p:cNvSpPr>
              <p:nvPr/>
            </p:nvSpPr>
            <p:spPr bwMode="auto">
              <a:xfrm>
                <a:off x="2563" y="400"/>
                <a:ext cx="102" cy="145"/>
              </a:xfrm>
              <a:custGeom>
                <a:avLst/>
                <a:gdLst>
                  <a:gd name="T0" fmla="*/ 99 w 102"/>
                  <a:gd name="T1" fmla="*/ 108 h 145"/>
                  <a:gd name="T2" fmla="*/ 94 w 102"/>
                  <a:gd name="T3" fmla="*/ 120 h 145"/>
                  <a:gd name="T4" fmla="*/ 88 w 102"/>
                  <a:gd name="T5" fmla="*/ 129 h 145"/>
                  <a:gd name="T6" fmla="*/ 79 w 102"/>
                  <a:gd name="T7" fmla="*/ 137 h 145"/>
                  <a:gd name="T8" fmla="*/ 70 w 102"/>
                  <a:gd name="T9" fmla="*/ 142 h 145"/>
                  <a:gd name="T10" fmla="*/ 59 w 102"/>
                  <a:gd name="T11" fmla="*/ 145 h 145"/>
                  <a:gd name="T12" fmla="*/ 45 w 102"/>
                  <a:gd name="T13" fmla="*/ 145 h 145"/>
                  <a:gd name="T14" fmla="*/ 31 w 102"/>
                  <a:gd name="T15" fmla="*/ 141 h 145"/>
                  <a:gd name="T16" fmla="*/ 20 w 102"/>
                  <a:gd name="T17" fmla="*/ 132 h 145"/>
                  <a:gd name="T18" fmla="*/ 10 w 102"/>
                  <a:gd name="T19" fmla="*/ 120 h 145"/>
                  <a:gd name="T20" fmla="*/ 4 w 102"/>
                  <a:gd name="T21" fmla="*/ 104 h 145"/>
                  <a:gd name="T22" fmla="*/ 1 w 102"/>
                  <a:gd name="T23" fmla="*/ 85 h 145"/>
                  <a:gd name="T24" fmla="*/ 1 w 102"/>
                  <a:gd name="T25" fmla="*/ 63 h 145"/>
                  <a:gd name="T26" fmla="*/ 4 w 102"/>
                  <a:gd name="T27" fmla="*/ 42 h 145"/>
                  <a:gd name="T28" fmla="*/ 10 w 102"/>
                  <a:gd name="T29" fmla="*/ 26 h 145"/>
                  <a:gd name="T30" fmla="*/ 20 w 102"/>
                  <a:gd name="T31" fmla="*/ 13 h 145"/>
                  <a:gd name="T32" fmla="*/ 31 w 102"/>
                  <a:gd name="T33" fmla="*/ 5 h 145"/>
                  <a:gd name="T34" fmla="*/ 44 w 102"/>
                  <a:gd name="T35" fmla="*/ 1 h 145"/>
                  <a:gd name="T36" fmla="*/ 59 w 102"/>
                  <a:gd name="T37" fmla="*/ 1 h 145"/>
                  <a:gd name="T38" fmla="*/ 71 w 102"/>
                  <a:gd name="T39" fmla="*/ 5 h 145"/>
                  <a:gd name="T40" fmla="*/ 83 w 102"/>
                  <a:gd name="T41" fmla="*/ 13 h 145"/>
                  <a:gd name="T42" fmla="*/ 92 w 102"/>
                  <a:gd name="T43" fmla="*/ 26 h 145"/>
                  <a:gd name="T44" fmla="*/ 98 w 102"/>
                  <a:gd name="T45" fmla="*/ 42 h 145"/>
                  <a:gd name="T46" fmla="*/ 101 w 102"/>
                  <a:gd name="T47" fmla="*/ 62 h 145"/>
                  <a:gd name="T48" fmla="*/ 102 w 102"/>
                  <a:gd name="T49" fmla="*/ 74 h 145"/>
                  <a:gd name="T50" fmla="*/ 102 w 102"/>
                  <a:gd name="T51" fmla="*/ 75 h 145"/>
                  <a:gd name="T52" fmla="*/ 102 w 102"/>
                  <a:gd name="T53" fmla="*/ 78 h 145"/>
                  <a:gd name="T54" fmla="*/ 20 w 102"/>
                  <a:gd name="T55" fmla="*/ 83 h 145"/>
                  <a:gd name="T56" fmla="*/ 22 w 102"/>
                  <a:gd name="T57" fmla="*/ 96 h 145"/>
                  <a:gd name="T58" fmla="*/ 25 w 102"/>
                  <a:gd name="T59" fmla="*/ 107 h 145"/>
                  <a:gd name="T60" fmla="*/ 31 w 102"/>
                  <a:gd name="T61" fmla="*/ 116 h 145"/>
                  <a:gd name="T62" fmla="*/ 38 w 102"/>
                  <a:gd name="T63" fmla="*/ 121 h 145"/>
                  <a:gd name="T64" fmla="*/ 46 w 102"/>
                  <a:gd name="T65" fmla="*/ 125 h 145"/>
                  <a:gd name="T66" fmla="*/ 54 w 102"/>
                  <a:gd name="T67" fmla="*/ 125 h 145"/>
                  <a:gd name="T68" fmla="*/ 60 w 102"/>
                  <a:gd name="T69" fmla="*/ 124 h 145"/>
                  <a:gd name="T70" fmla="*/ 66 w 102"/>
                  <a:gd name="T71" fmla="*/ 122 h 145"/>
                  <a:gd name="T72" fmla="*/ 71 w 102"/>
                  <a:gd name="T73" fmla="*/ 118 h 145"/>
                  <a:gd name="T74" fmla="*/ 76 w 102"/>
                  <a:gd name="T75" fmla="*/ 112 h 145"/>
                  <a:gd name="T76" fmla="*/ 79 w 102"/>
                  <a:gd name="T77" fmla="*/ 104 h 145"/>
                  <a:gd name="T78" fmla="*/ 81 w 102"/>
                  <a:gd name="T79" fmla="*/ 97 h 145"/>
                  <a:gd name="T80" fmla="*/ 81 w 102"/>
                  <a:gd name="T81" fmla="*/ 57 h 145"/>
                  <a:gd name="T82" fmla="*/ 80 w 102"/>
                  <a:gd name="T83" fmla="*/ 46 h 145"/>
                  <a:gd name="T84" fmla="*/ 78 w 102"/>
                  <a:gd name="T85" fmla="*/ 38 h 145"/>
                  <a:gd name="T86" fmla="*/ 73 w 102"/>
                  <a:gd name="T87" fmla="*/ 31 h 145"/>
                  <a:gd name="T88" fmla="*/ 66 w 102"/>
                  <a:gd name="T89" fmla="*/ 24 h 145"/>
                  <a:gd name="T90" fmla="*/ 59 w 102"/>
                  <a:gd name="T91" fmla="*/ 21 h 145"/>
                  <a:gd name="T92" fmla="*/ 50 w 102"/>
                  <a:gd name="T93" fmla="*/ 20 h 145"/>
                  <a:gd name="T94" fmla="*/ 42 w 102"/>
                  <a:gd name="T95" fmla="*/ 22 h 145"/>
                  <a:gd name="T96" fmla="*/ 35 w 102"/>
                  <a:gd name="T97" fmla="*/ 26 h 145"/>
                  <a:gd name="T98" fmla="*/ 29 w 102"/>
                  <a:gd name="T99" fmla="*/ 33 h 145"/>
                  <a:gd name="T100" fmla="*/ 24 w 102"/>
                  <a:gd name="T101" fmla="*/ 41 h 145"/>
                  <a:gd name="T102" fmla="*/ 22 w 102"/>
                  <a:gd name="T103" fmla="*/ 51 h 145"/>
                  <a:gd name="T104" fmla="*/ 20 w 102"/>
                  <a:gd name="T105" fmla="*/ 59 h 1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2"/>
                  <a:gd name="T160" fmla="*/ 0 h 145"/>
                  <a:gd name="T161" fmla="*/ 102 w 102"/>
                  <a:gd name="T162" fmla="*/ 145 h 1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2" h="145">
                    <a:moveTo>
                      <a:pt x="81" y="97"/>
                    </a:moveTo>
                    <a:lnTo>
                      <a:pt x="100" y="100"/>
                    </a:lnTo>
                    <a:lnTo>
                      <a:pt x="100" y="104"/>
                    </a:lnTo>
                    <a:lnTo>
                      <a:pt x="99" y="108"/>
                    </a:lnTo>
                    <a:lnTo>
                      <a:pt x="98" y="111"/>
                    </a:lnTo>
                    <a:lnTo>
                      <a:pt x="97" y="114"/>
                    </a:lnTo>
                    <a:lnTo>
                      <a:pt x="95" y="116"/>
                    </a:lnTo>
                    <a:lnTo>
                      <a:pt x="94" y="120"/>
                    </a:lnTo>
                    <a:lnTo>
                      <a:pt x="93" y="122"/>
                    </a:lnTo>
                    <a:lnTo>
                      <a:pt x="91" y="124"/>
                    </a:lnTo>
                    <a:lnTo>
                      <a:pt x="90" y="127"/>
                    </a:lnTo>
                    <a:lnTo>
                      <a:pt x="88" y="129"/>
                    </a:lnTo>
                    <a:lnTo>
                      <a:pt x="86" y="132"/>
                    </a:lnTo>
                    <a:lnTo>
                      <a:pt x="83" y="133"/>
                    </a:lnTo>
                    <a:lnTo>
                      <a:pt x="81" y="136"/>
                    </a:lnTo>
                    <a:lnTo>
                      <a:pt x="79" y="137"/>
                    </a:lnTo>
                    <a:lnTo>
                      <a:pt x="77" y="139"/>
                    </a:lnTo>
                    <a:lnTo>
                      <a:pt x="75" y="140"/>
                    </a:lnTo>
                    <a:lnTo>
                      <a:pt x="72" y="141"/>
                    </a:lnTo>
                    <a:lnTo>
                      <a:pt x="70" y="142"/>
                    </a:lnTo>
                    <a:lnTo>
                      <a:pt x="67" y="143"/>
                    </a:lnTo>
                    <a:lnTo>
                      <a:pt x="64" y="144"/>
                    </a:lnTo>
                    <a:lnTo>
                      <a:pt x="62" y="145"/>
                    </a:lnTo>
                    <a:lnTo>
                      <a:pt x="59" y="145"/>
                    </a:lnTo>
                    <a:lnTo>
                      <a:pt x="55" y="145"/>
                    </a:lnTo>
                    <a:lnTo>
                      <a:pt x="52" y="145"/>
                    </a:lnTo>
                    <a:lnTo>
                      <a:pt x="48" y="145"/>
                    </a:lnTo>
                    <a:lnTo>
                      <a:pt x="45" y="145"/>
                    </a:lnTo>
                    <a:lnTo>
                      <a:pt x="41" y="144"/>
                    </a:lnTo>
                    <a:lnTo>
                      <a:pt x="38" y="143"/>
                    </a:lnTo>
                    <a:lnTo>
                      <a:pt x="34" y="142"/>
                    </a:lnTo>
                    <a:lnTo>
                      <a:pt x="31" y="141"/>
                    </a:lnTo>
                    <a:lnTo>
                      <a:pt x="28" y="139"/>
                    </a:lnTo>
                    <a:lnTo>
                      <a:pt x="25" y="136"/>
                    </a:lnTo>
                    <a:lnTo>
                      <a:pt x="22" y="135"/>
                    </a:lnTo>
                    <a:lnTo>
                      <a:pt x="20" y="132"/>
                    </a:lnTo>
                    <a:lnTo>
                      <a:pt x="17" y="129"/>
                    </a:lnTo>
                    <a:lnTo>
                      <a:pt x="14" y="126"/>
                    </a:lnTo>
                    <a:lnTo>
                      <a:pt x="12" y="124"/>
                    </a:lnTo>
                    <a:lnTo>
                      <a:pt x="10" y="120"/>
                    </a:lnTo>
                    <a:lnTo>
                      <a:pt x="8" y="116"/>
                    </a:lnTo>
                    <a:lnTo>
                      <a:pt x="6" y="112"/>
                    </a:lnTo>
                    <a:lnTo>
                      <a:pt x="5" y="108"/>
                    </a:lnTo>
                    <a:lnTo>
                      <a:pt x="4" y="104"/>
                    </a:lnTo>
                    <a:lnTo>
                      <a:pt x="3" y="100"/>
                    </a:lnTo>
                    <a:lnTo>
                      <a:pt x="2" y="95"/>
                    </a:lnTo>
                    <a:lnTo>
                      <a:pt x="1" y="90"/>
                    </a:lnTo>
                    <a:lnTo>
                      <a:pt x="1" y="85"/>
                    </a:lnTo>
                    <a:lnTo>
                      <a:pt x="1" y="79"/>
                    </a:lnTo>
                    <a:lnTo>
                      <a:pt x="0" y="74"/>
                    </a:lnTo>
                    <a:lnTo>
                      <a:pt x="1" y="68"/>
                    </a:lnTo>
                    <a:lnTo>
                      <a:pt x="1" y="63"/>
                    </a:lnTo>
                    <a:lnTo>
                      <a:pt x="1" y="58"/>
                    </a:lnTo>
                    <a:lnTo>
                      <a:pt x="2" y="52"/>
                    </a:lnTo>
                    <a:lnTo>
                      <a:pt x="3" y="47"/>
                    </a:lnTo>
                    <a:lnTo>
                      <a:pt x="4" y="42"/>
                    </a:lnTo>
                    <a:lnTo>
                      <a:pt x="5" y="38"/>
                    </a:lnTo>
                    <a:lnTo>
                      <a:pt x="7" y="34"/>
                    </a:lnTo>
                    <a:lnTo>
                      <a:pt x="8" y="30"/>
                    </a:lnTo>
                    <a:lnTo>
                      <a:pt x="10" y="26"/>
                    </a:lnTo>
                    <a:lnTo>
                      <a:pt x="13" y="23"/>
                    </a:lnTo>
                    <a:lnTo>
                      <a:pt x="15" y="19"/>
                    </a:lnTo>
                    <a:lnTo>
                      <a:pt x="17" y="17"/>
                    </a:lnTo>
                    <a:lnTo>
                      <a:pt x="20" y="13"/>
                    </a:lnTo>
                    <a:lnTo>
                      <a:pt x="22" y="11"/>
                    </a:lnTo>
                    <a:lnTo>
                      <a:pt x="25" y="9"/>
                    </a:lnTo>
                    <a:lnTo>
                      <a:pt x="28" y="7"/>
                    </a:lnTo>
                    <a:lnTo>
                      <a:pt x="31" y="5"/>
                    </a:lnTo>
                    <a:lnTo>
                      <a:pt x="34" y="4"/>
                    </a:lnTo>
                    <a:lnTo>
                      <a:pt x="38" y="2"/>
                    </a:lnTo>
                    <a:lnTo>
                      <a:pt x="41" y="1"/>
                    </a:lnTo>
                    <a:lnTo>
                      <a:pt x="44" y="1"/>
                    </a:lnTo>
                    <a:lnTo>
                      <a:pt x="48" y="1"/>
                    </a:lnTo>
                    <a:lnTo>
                      <a:pt x="51" y="0"/>
                    </a:lnTo>
                    <a:lnTo>
                      <a:pt x="55" y="1"/>
                    </a:lnTo>
                    <a:lnTo>
                      <a:pt x="59" y="1"/>
                    </a:lnTo>
                    <a:lnTo>
                      <a:pt x="62" y="1"/>
                    </a:lnTo>
                    <a:lnTo>
                      <a:pt x="65" y="2"/>
                    </a:lnTo>
                    <a:lnTo>
                      <a:pt x="68" y="4"/>
                    </a:lnTo>
                    <a:lnTo>
                      <a:pt x="71" y="5"/>
                    </a:lnTo>
                    <a:lnTo>
                      <a:pt x="74" y="7"/>
                    </a:lnTo>
                    <a:lnTo>
                      <a:pt x="77" y="9"/>
                    </a:lnTo>
                    <a:lnTo>
                      <a:pt x="80" y="11"/>
                    </a:lnTo>
                    <a:lnTo>
                      <a:pt x="83" y="13"/>
                    </a:lnTo>
                    <a:lnTo>
                      <a:pt x="85" y="17"/>
                    </a:lnTo>
                    <a:lnTo>
                      <a:pt x="87" y="19"/>
                    </a:lnTo>
                    <a:lnTo>
                      <a:pt x="90" y="22"/>
                    </a:lnTo>
                    <a:lnTo>
                      <a:pt x="92" y="26"/>
                    </a:lnTo>
                    <a:lnTo>
                      <a:pt x="93" y="30"/>
                    </a:lnTo>
                    <a:lnTo>
                      <a:pt x="95" y="34"/>
                    </a:lnTo>
                    <a:lnTo>
                      <a:pt x="97" y="38"/>
                    </a:lnTo>
                    <a:lnTo>
                      <a:pt x="98" y="42"/>
                    </a:lnTo>
                    <a:lnTo>
                      <a:pt x="99" y="46"/>
                    </a:lnTo>
                    <a:lnTo>
                      <a:pt x="100" y="51"/>
                    </a:lnTo>
                    <a:lnTo>
                      <a:pt x="100" y="56"/>
                    </a:lnTo>
                    <a:lnTo>
                      <a:pt x="101" y="62"/>
                    </a:lnTo>
                    <a:lnTo>
                      <a:pt x="101" y="67"/>
                    </a:lnTo>
                    <a:lnTo>
                      <a:pt x="101" y="72"/>
                    </a:lnTo>
                    <a:lnTo>
                      <a:pt x="101" y="73"/>
                    </a:lnTo>
                    <a:lnTo>
                      <a:pt x="102" y="74"/>
                    </a:lnTo>
                    <a:lnTo>
                      <a:pt x="101" y="74"/>
                    </a:lnTo>
                    <a:lnTo>
                      <a:pt x="102" y="75"/>
                    </a:lnTo>
                    <a:lnTo>
                      <a:pt x="102" y="76"/>
                    </a:lnTo>
                    <a:lnTo>
                      <a:pt x="102" y="77"/>
                    </a:lnTo>
                    <a:lnTo>
                      <a:pt x="102" y="78"/>
                    </a:lnTo>
                    <a:lnTo>
                      <a:pt x="102" y="79"/>
                    </a:lnTo>
                    <a:lnTo>
                      <a:pt x="101" y="79"/>
                    </a:lnTo>
                    <a:lnTo>
                      <a:pt x="19" y="79"/>
                    </a:lnTo>
                    <a:lnTo>
                      <a:pt x="20" y="83"/>
                    </a:lnTo>
                    <a:lnTo>
                      <a:pt x="20" y="86"/>
                    </a:lnTo>
                    <a:lnTo>
                      <a:pt x="20" y="90"/>
                    </a:lnTo>
                    <a:lnTo>
                      <a:pt x="21" y="93"/>
                    </a:lnTo>
                    <a:lnTo>
                      <a:pt x="22" y="96"/>
                    </a:lnTo>
                    <a:lnTo>
                      <a:pt x="23" y="99"/>
                    </a:lnTo>
                    <a:lnTo>
                      <a:pt x="24" y="102"/>
                    </a:lnTo>
                    <a:lnTo>
                      <a:pt x="25" y="104"/>
                    </a:lnTo>
                    <a:lnTo>
                      <a:pt x="25" y="107"/>
                    </a:lnTo>
                    <a:lnTo>
                      <a:pt x="27" y="109"/>
                    </a:lnTo>
                    <a:lnTo>
                      <a:pt x="28" y="112"/>
                    </a:lnTo>
                    <a:lnTo>
                      <a:pt x="29" y="113"/>
                    </a:lnTo>
                    <a:lnTo>
                      <a:pt x="31" y="116"/>
                    </a:lnTo>
                    <a:lnTo>
                      <a:pt x="33" y="117"/>
                    </a:lnTo>
                    <a:lnTo>
                      <a:pt x="34" y="119"/>
                    </a:lnTo>
                    <a:lnTo>
                      <a:pt x="36" y="120"/>
                    </a:lnTo>
                    <a:lnTo>
                      <a:pt x="38" y="121"/>
                    </a:lnTo>
                    <a:lnTo>
                      <a:pt x="40" y="123"/>
                    </a:lnTo>
                    <a:lnTo>
                      <a:pt x="42" y="124"/>
                    </a:lnTo>
                    <a:lnTo>
                      <a:pt x="44" y="124"/>
                    </a:lnTo>
                    <a:lnTo>
                      <a:pt x="46" y="125"/>
                    </a:lnTo>
                    <a:lnTo>
                      <a:pt x="48" y="125"/>
                    </a:lnTo>
                    <a:lnTo>
                      <a:pt x="50" y="125"/>
                    </a:lnTo>
                    <a:lnTo>
                      <a:pt x="52" y="125"/>
                    </a:lnTo>
                    <a:lnTo>
                      <a:pt x="54" y="125"/>
                    </a:lnTo>
                    <a:lnTo>
                      <a:pt x="56" y="125"/>
                    </a:lnTo>
                    <a:lnTo>
                      <a:pt x="57" y="125"/>
                    </a:lnTo>
                    <a:lnTo>
                      <a:pt x="59" y="125"/>
                    </a:lnTo>
                    <a:lnTo>
                      <a:pt x="60" y="124"/>
                    </a:lnTo>
                    <a:lnTo>
                      <a:pt x="62" y="124"/>
                    </a:lnTo>
                    <a:lnTo>
                      <a:pt x="63" y="124"/>
                    </a:lnTo>
                    <a:lnTo>
                      <a:pt x="65" y="123"/>
                    </a:lnTo>
                    <a:lnTo>
                      <a:pt x="66" y="122"/>
                    </a:lnTo>
                    <a:lnTo>
                      <a:pt x="67" y="121"/>
                    </a:lnTo>
                    <a:lnTo>
                      <a:pt x="69" y="120"/>
                    </a:lnTo>
                    <a:lnTo>
                      <a:pt x="69" y="119"/>
                    </a:lnTo>
                    <a:lnTo>
                      <a:pt x="71" y="118"/>
                    </a:lnTo>
                    <a:lnTo>
                      <a:pt x="72" y="116"/>
                    </a:lnTo>
                    <a:lnTo>
                      <a:pt x="73" y="115"/>
                    </a:lnTo>
                    <a:lnTo>
                      <a:pt x="74" y="114"/>
                    </a:lnTo>
                    <a:lnTo>
                      <a:pt x="76" y="112"/>
                    </a:lnTo>
                    <a:lnTo>
                      <a:pt x="76" y="110"/>
                    </a:lnTo>
                    <a:lnTo>
                      <a:pt x="78" y="108"/>
                    </a:lnTo>
                    <a:lnTo>
                      <a:pt x="78" y="107"/>
                    </a:lnTo>
                    <a:lnTo>
                      <a:pt x="79" y="104"/>
                    </a:lnTo>
                    <a:lnTo>
                      <a:pt x="80" y="102"/>
                    </a:lnTo>
                    <a:lnTo>
                      <a:pt x="81" y="100"/>
                    </a:lnTo>
                    <a:lnTo>
                      <a:pt x="81" y="97"/>
                    </a:lnTo>
                    <a:close/>
                    <a:moveTo>
                      <a:pt x="20" y="59"/>
                    </a:moveTo>
                    <a:lnTo>
                      <a:pt x="81" y="59"/>
                    </a:lnTo>
                    <a:lnTo>
                      <a:pt x="81" y="57"/>
                    </a:lnTo>
                    <a:lnTo>
                      <a:pt x="81" y="54"/>
                    </a:lnTo>
                    <a:lnTo>
                      <a:pt x="81" y="51"/>
                    </a:lnTo>
                    <a:lnTo>
                      <a:pt x="80" y="49"/>
                    </a:lnTo>
                    <a:lnTo>
                      <a:pt x="80" y="46"/>
                    </a:lnTo>
                    <a:lnTo>
                      <a:pt x="79" y="44"/>
                    </a:lnTo>
                    <a:lnTo>
                      <a:pt x="79" y="42"/>
                    </a:lnTo>
                    <a:lnTo>
                      <a:pt x="78" y="40"/>
                    </a:lnTo>
                    <a:lnTo>
                      <a:pt x="78" y="38"/>
                    </a:lnTo>
                    <a:lnTo>
                      <a:pt x="76" y="36"/>
                    </a:lnTo>
                    <a:lnTo>
                      <a:pt x="76" y="34"/>
                    </a:lnTo>
                    <a:lnTo>
                      <a:pt x="74" y="33"/>
                    </a:lnTo>
                    <a:lnTo>
                      <a:pt x="73" y="31"/>
                    </a:lnTo>
                    <a:lnTo>
                      <a:pt x="72" y="29"/>
                    </a:lnTo>
                    <a:lnTo>
                      <a:pt x="70" y="27"/>
                    </a:lnTo>
                    <a:lnTo>
                      <a:pt x="68" y="26"/>
                    </a:lnTo>
                    <a:lnTo>
                      <a:pt x="66" y="24"/>
                    </a:lnTo>
                    <a:lnTo>
                      <a:pt x="64" y="23"/>
                    </a:lnTo>
                    <a:lnTo>
                      <a:pt x="62" y="22"/>
                    </a:lnTo>
                    <a:lnTo>
                      <a:pt x="60" y="21"/>
                    </a:lnTo>
                    <a:lnTo>
                      <a:pt x="59" y="21"/>
                    </a:lnTo>
                    <a:lnTo>
                      <a:pt x="57" y="20"/>
                    </a:lnTo>
                    <a:lnTo>
                      <a:pt x="54" y="20"/>
                    </a:lnTo>
                    <a:lnTo>
                      <a:pt x="52" y="19"/>
                    </a:lnTo>
                    <a:lnTo>
                      <a:pt x="50" y="20"/>
                    </a:lnTo>
                    <a:lnTo>
                      <a:pt x="48" y="20"/>
                    </a:lnTo>
                    <a:lnTo>
                      <a:pt x="46" y="20"/>
                    </a:lnTo>
                    <a:lnTo>
                      <a:pt x="44" y="21"/>
                    </a:lnTo>
                    <a:lnTo>
                      <a:pt x="42" y="22"/>
                    </a:lnTo>
                    <a:lnTo>
                      <a:pt x="40" y="22"/>
                    </a:lnTo>
                    <a:lnTo>
                      <a:pt x="38" y="23"/>
                    </a:lnTo>
                    <a:lnTo>
                      <a:pt x="37" y="25"/>
                    </a:lnTo>
                    <a:lnTo>
                      <a:pt x="35" y="26"/>
                    </a:lnTo>
                    <a:lnTo>
                      <a:pt x="33" y="27"/>
                    </a:lnTo>
                    <a:lnTo>
                      <a:pt x="32" y="29"/>
                    </a:lnTo>
                    <a:lnTo>
                      <a:pt x="30" y="30"/>
                    </a:lnTo>
                    <a:lnTo>
                      <a:pt x="29" y="33"/>
                    </a:lnTo>
                    <a:lnTo>
                      <a:pt x="27" y="34"/>
                    </a:lnTo>
                    <a:lnTo>
                      <a:pt x="26" y="37"/>
                    </a:lnTo>
                    <a:lnTo>
                      <a:pt x="25" y="38"/>
                    </a:lnTo>
                    <a:lnTo>
                      <a:pt x="24" y="41"/>
                    </a:lnTo>
                    <a:lnTo>
                      <a:pt x="24" y="43"/>
                    </a:lnTo>
                    <a:lnTo>
                      <a:pt x="23" y="46"/>
                    </a:lnTo>
                    <a:lnTo>
                      <a:pt x="22" y="48"/>
                    </a:lnTo>
                    <a:lnTo>
                      <a:pt x="22" y="51"/>
                    </a:lnTo>
                    <a:lnTo>
                      <a:pt x="21" y="54"/>
                    </a:lnTo>
                    <a:lnTo>
                      <a:pt x="21" y="57"/>
                    </a:lnTo>
                    <a:lnTo>
                      <a:pt x="2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63" name="Freeform 33"/>
              <p:cNvSpPr>
                <a:spLocks noEditPoints="1"/>
              </p:cNvSpPr>
              <p:nvPr/>
            </p:nvSpPr>
            <p:spPr bwMode="auto">
              <a:xfrm>
                <a:off x="2740" y="400"/>
                <a:ext cx="101" cy="145"/>
              </a:xfrm>
              <a:custGeom>
                <a:avLst/>
                <a:gdLst>
                  <a:gd name="T0" fmla="*/ 68 w 101"/>
                  <a:gd name="T1" fmla="*/ 135 h 145"/>
                  <a:gd name="T2" fmla="*/ 56 w 101"/>
                  <a:gd name="T3" fmla="*/ 141 h 145"/>
                  <a:gd name="T4" fmla="*/ 45 w 101"/>
                  <a:gd name="T5" fmla="*/ 145 h 145"/>
                  <a:gd name="T6" fmla="*/ 29 w 101"/>
                  <a:gd name="T7" fmla="*/ 145 h 145"/>
                  <a:gd name="T8" fmla="*/ 13 w 101"/>
                  <a:gd name="T9" fmla="*/ 137 h 145"/>
                  <a:gd name="T10" fmla="*/ 4 w 101"/>
                  <a:gd name="T11" fmla="*/ 124 h 145"/>
                  <a:gd name="T12" fmla="*/ 0 w 101"/>
                  <a:gd name="T13" fmla="*/ 105 h 145"/>
                  <a:gd name="T14" fmla="*/ 2 w 101"/>
                  <a:gd name="T15" fmla="*/ 94 h 145"/>
                  <a:gd name="T16" fmla="*/ 5 w 101"/>
                  <a:gd name="T17" fmla="*/ 84 h 145"/>
                  <a:gd name="T18" fmla="*/ 11 w 101"/>
                  <a:gd name="T19" fmla="*/ 76 h 145"/>
                  <a:gd name="T20" fmla="*/ 18 w 101"/>
                  <a:gd name="T21" fmla="*/ 71 h 145"/>
                  <a:gd name="T22" fmla="*/ 26 w 101"/>
                  <a:gd name="T23" fmla="*/ 67 h 145"/>
                  <a:gd name="T24" fmla="*/ 34 w 101"/>
                  <a:gd name="T25" fmla="*/ 64 h 145"/>
                  <a:gd name="T26" fmla="*/ 47 w 101"/>
                  <a:gd name="T27" fmla="*/ 62 h 145"/>
                  <a:gd name="T28" fmla="*/ 68 w 101"/>
                  <a:gd name="T29" fmla="*/ 57 h 145"/>
                  <a:gd name="T30" fmla="*/ 76 w 101"/>
                  <a:gd name="T31" fmla="*/ 52 h 145"/>
                  <a:gd name="T32" fmla="*/ 77 w 101"/>
                  <a:gd name="T33" fmla="*/ 49 h 145"/>
                  <a:gd name="T34" fmla="*/ 75 w 101"/>
                  <a:gd name="T35" fmla="*/ 38 h 145"/>
                  <a:gd name="T36" fmla="*/ 71 w 101"/>
                  <a:gd name="T37" fmla="*/ 27 h 145"/>
                  <a:gd name="T38" fmla="*/ 61 w 101"/>
                  <a:gd name="T39" fmla="*/ 21 h 145"/>
                  <a:gd name="T40" fmla="*/ 46 w 101"/>
                  <a:gd name="T41" fmla="*/ 20 h 145"/>
                  <a:gd name="T42" fmla="*/ 34 w 101"/>
                  <a:gd name="T43" fmla="*/ 23 h 145"/>
                  <a:gd name="T44" fmla="*/ 27 w 101"/>
                  <a:gd name="T45" fmla="*/ 30 h 145"/>
                  <a:gd name="T46" fmla="*/ 22 w 101"/>
                  <a:gd name="T47" fmla="*/ 44 h 145"/>
                  <a:gd name="T48" fmla="*/ 6 w 101"/>
                  <a:gd name="T49" fmla="*/ 32 h 145"/>
                  <a:gd name="T50" fmla="*/ 11 w 101"/>
                  <a:gd name="T51" fmla="*/ 19 h 145"/>
                  <a:gd name="T52" fmla="*/ 20 w 101"/>
                  <a:gd name="T53" fmla="*/ 10 h 145"/>
                  <a:gd name="T54" fmla="*/ 32 w 101"/>
                  <a:gd name="T55" fmla="*/ 4 h 145"/>
                  <a:gd name="T56" fmla="*/ 46 w 101"/>
                  <a:gd name="T57" fmla="*/ 1 h 145"/>
                  <a:gd name="T58" fmla="*/ 61 w 101"/>
                  <a:gd name="T59" fmla="*/ 1 h 145"/>
                  <a:gd name="T60" fmla="*/ 74 w 101"/>
                  <a:gd name="T61" fmla="*/ 4 h 145"/>
                  <a:gd name="T62" fmla="*/ 84 w 101"/>
                  <a:gd name="T63" fmla="*/ 9 h 145"/>
                  <a:gd name="T64" fmla="*/ 89 w 101"/>
                  <a:gd name="T65" fmla="*/ 17 h 145"/>
                  <a:gd name="T66" fmla="*/ 93 w 101"/>
                  <a:gd name="T67" fmla="*/ 25 h 145"/>
                  <a:gd name="T68" fmla="*/ 95 w 101"/>
                  <a:gd name="T69" fmla="*/ 34 h 145"/>
                  <a:gd name="T70" fmla="*/ 95 w 101"/>
                  <a:gd name="T71" fmla="*/ 47 h 145"/>
                  <a:gd name="T72" fmla="*/ 96 w 101"/>
                  <a:gd name="T73" fmla="*/ 104 h 145"/>
                  <a:gd name="T74" fmla="*/ 96 w 101"/>
                  <a:gd name="T75" fmla="*/ 124 h 145"/>
                  <a:gd name="T76" fmla="*/ 98 w 101"/>
                  <a:gd name="T77" fmla="*/ 134 h 145"/>
                  <a:gd name="T78" fmla="*/ 81 w 101"/>
                  <a:gd name="T79" fmla="*/ 142 h 145"/>
                  <a:gd name="T80" fmla="*/ 79 w 101"/>
                  <a:gd name="T81" fmla="*/ 133 h 145"/>
                  <a:gd name="T82" fmla="*/ 78 w 101"/>
                  <a:gd name="T83" fmla="*/ 124 h 145"/>
                  <a:gd name="T84" fmla="*/ 63 w 101"/>
                  <a:gd name="T85" fmla="*/ 78 h 145"/>
                  <a:gd name="T86" fmla="*/ 44 w 101"/>
                  <a:gd name="T87" fmla="*/ 82 h 145"/>
                  <a:gd name="T88" fmla="*/ 33 w 101"/>
                  <a:gd name="T89" fmla="*/ 85 h 145"/>
                  <a:gd name="T90" fmla="*/ 28 w 101"/>
                  <a:gd name="T91" fmla="*/ 87 h 145"/>
                  <a:gd name="T92" fmla="*/ 23 w 101"/>
                  <a:gd name="T93" fmla="*/ 92 h 145"/>
                  <a:gd name="T94" fmla="*/ 21 w 101"/>
                  <a:gd name="T95" fmla="*/ 99 h 145"/>
                  <a:gd name="T96" fmla="*/ 19 w 101"/>
                  <a:gd name="T97" fmla="*/ 104 h 145"/>
                  <a:gd name="T98" fmla="*/ 22 w 101"/>
                  <a:gd name="T99" fmla="*/ 115 h 145"/>
                  <a:gd name="T100" fmla="*/ 28 w 101"/>
                  <a:gd name="T101" fmla="*/ 123 h 145"/>
                  <a:gd name="T102" fmla="*/ 37 w 101"/>
                  <a:gd name="T103" fmla="*/ 126 h 145"/>
                  <a:gd name="T104" fmla="*/ 49 w 101"/>
                  <a:gd name="T105" fmla="*/ 126 h 145"/>
                  <a:gd name="T106" fmla="*/ 60 w 101"/>
                  <a:gd name="T107" fmla="*/ 122 h 145"/>
                  <a:gd name="T108" fmla="*/ 68 w 101"/>
                  <a:gd name="T109" fmla="*/ 114 h 145"/>
                  <a:gd name="T110" fmla="*/ 74 w 101"/>
                  <a:gd name="T111" fmla="*/ 104 h 145"/>
                  <a:gd name="T112" fmla="*/ 76 w 101"/>
                  <a:gd name="T113" fmla="*/ 91 h 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5"/>
                  <a:gd name="T173" fmla="*/ 101 w 101"/>
                  <a:gd name="T174" fmla="*/ 145 h 1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5">
                    <a:moveTo>
                      <a:pt x="78" y="124"/>
                    </a:moveTo>
                    <a:lnTo>
                      <a:pt x="77" y="127"/>
                    </a:lnTo>
                    <a:lnTo>
                      <a:pt x="75" y="128"/>
                    </a:lnTo>
                    <a:lnTo>
                      <a:pt x="73" y="130"/>
                    </a:lnTo>
                    <a:lnTo>
                      <a:pt x="71" y="132"/>
                    </a:lnTo>
                    <a:lnTo>
                      <a:pt x="70" y="133"/>
                    </a:lnTo>
                    <a:lnTo>
                      <a:pt x="68" y="135"/>
                    </a:lnTo>
                    <a:lnTo>
                      <a:pt x="66" y="136"/>
                    </a:lnTo>
                    <a:lnTo>
                      <a:pt x="65" y="137"/>
                    </a:lnTo>
                    <a:lnTo>
                      <a:pt x="63" y="138"/>
                    </a:lnTo>
                    <a:lnTo>
                      <a:pt x="61" y="139"/>
                    </a:lnTo>
                    <a:lnTo>
                      <a:pt x="60" y="140"/>
                    </a:lnTo>
                    <a:lnTo>
                      <a:pt x="58" y="141"/>
                    </a:lnTo>
                    <a:lnTo>
                      <a:pt x="56" y="141"/>
                    </a:lnTo>
                    <a:lnTo>
                      <a:pt x="54" y="142"/>
                    </a:lnTo>
                    <a:lnTo>
                      <a:pt x="53" y="143"/>
                    </a:lnTo>
                    <a:lnTo>
                      <a:pt x="51" y="143"/>
                    </a:lnTo>
                    <a:lnTo>
                      <a:pt x="50" y="144"/>
                    </a:lnTo>
                    <a:lnTo>
                      <a:pt x="48" y="144"/>
                    </a:lnTo>
                    <a:lnTo>
                      <a:pt x="46" y="145"/>
                    </a:lnTo>
                    <a:lnTo>
                      <a:pt x="45" y="145"/>
                    </a:lnTo>
                    <a:lnTo>
                      <a:pt x="43" y="145"/>
                    </a:lnTo>
                    <a:lnTo>
                      <a:pt x="41" y="145"/>
                    </a:lnTo>
                    <a:lnTo>
                      <a:pt x="39" y="145"/>
                    </a:lnTo>
                    <a:lnTo>
                      <a:pt x="37" y="145"/>
                    </a:lnTo>
                    <a:lnTo>
                      <a:pt x="35" y="145"/>
                    </a:lnTo>
                    <a:lnTo>
                      <a:pt x="32" y="145"/>
                    </a:lnTo>
                    <a:lnTo>
                      <a:pt x="29" y="145"/>
                    </a:lnTo>
                    <a:lnTo>
                      <a:pt x="26" y="144"/>
                    </a:lnTo>
                    <a:lnTo>
                      <a:pt x="24" y="143"/>
                    </a:lnTo>
                    <a:lnTo>
                      <a:pt x="21" y="142"/>
                    </a:lnTo>
                    <a:lnTo>
                      <a:pt x="19" y="141"/>
                    </a:lnTo>
                    <a:lnTo>
                      <a:pt x="17" y="141"/>
                    </a:lnTo>
                    <a:lnTo>
                      <a:pt x="15" y="139"/>
                    </a:lnTo>
                    <a:lnTo>
                      <a:pt x="13" y="137"/>
                    </a:lnTo>
                    <a:lnTo>
                      <a:pt x="11" y="136"/>
                    </a:lnTo>
                    <a:lnTo>
                      <a:pt x="9" y="134"/>
                    </a:lnTo>
                    <a:lnTo>
                      <a:pt x="8" y="132"/>
                    </a:lnTo>
                    <a:lnTo>
                      <a:pt x="7" y="131"/>
                    </a:lnTo>
                    <a:lnTo>
                      <a:pt x="6" y="128"/>
                    </a:lnTo>
                    <a:lnTo>
                      <a:pt x="4" y="126"/>
                    </a:lnTo>
                    <a:lnTo>
                      <a:pt x="4" y="124"/>
                    </a:lnTo>
                    <a:lnTo>
                      <a:pt x="2" y="121"/>
                    </a:lnTo>
                    <a:lnTo>
                      <a:pt x="2" y="119"/>
                    </a:lnTo>
                    <a:lnTo>
                      <a:pt x="1" y="116"/>
                    </a:lnTo>
                    <a:lnTo>
                      <a:pt x="0" y="114"/>
                    </a:lnTo>
                    <a:lnTo>
                      <a:pt x="0" y="112"/>
                    </a:lnTo>
                    <a:lnTo>
                      <a:pt x="0" y="108"/>
                    </a:lnTo>
                    <a:lnTo>
                      <a:pt x="0" y="105"/>
                    </a:lnTo>
                    <a:lnTo>
                      <a:pt x="0" y="104"/>
                    </a:lnTo>
                    <a:lnTo>
                      <a:pt x="0" y="102"/>
                    </a:lnTo>
                    <a:lnTo>
                      <a:pt x="0" y="100"/>
                    </a:lnTo>
                    <a:lnTo>
                      <a:pt x="0" y="99"/>
                    </a:lnTo>
                    <a:lnTo>
                      <a:pt x="1" y="97"/>
                    </a:lnTo>
                    <a:lnTo>
                      <a:pt x="1" y="95"/>
                    </a:lnTo>
                    <a:lnTo>
                      <a:pt x="2" y="94"/>
                    </a:lnTo>
                    <a:lnTo>
                      <a:pt x="2" y="93"/>
                    </a:lnTo>
                    <a:lnTo>
                      <a:pt x="2" y="91"/>
                    </a:lnTo>
                    <a:lnTo>
                      <a:pt x="3" y="90"/>
                    </a:lnTo>
                    <a:lnTo>
                      <a:pt x="4" y="88"/>
                    </a:lnTo>
                    <a:lnTo>
                      <a:pt x="4" y="87"/>
                    </a:lnTo>
                    <a:lnTo>
                      <a:pt x="4" y="86"/>
                    </a:lnTo>
                    <a:lnTo>
                      <a:pt x="5" y="84"/>
                    </a:lnTo>
                    <a:lnTo>
                      <a:pt x="6" y="83"/>
                    </a:lnTo>
                    <a:lnTo>
                      <a:pt x="6" y="82"/>
                    </a:lnTo>
                    <a:lnTo>
                      <a:pt x="7" y="81"/>
                    </a:lnTo>
                    <a:lnTo>
                      <a:pt x="8" y="79"/>
                    </a:lnTo>
                    <a:lnTo>
                      <a:pt x="9" y="79"/>
                    </a:lnTo>
                    <a:lnTo>
                      <a:pt x="9" y="78"/>
                    </a:lnTo>
                    <a:lnTo>
                      <a:pt x="11" y="76"/>
                    </a:lnTo>
                    <a:lnTo>
                      <a:pt x="11" y="75"/>
                    </a:lnTo>
                    <a:lnTo>
                      <a:pt x="13" y="75"/>
                    </a:lnTo>
                    <a:lnTo>
                      <a:pt x="13" y="73"/>
                    </a:lnTo>
                    <a:lnTo>
                      <a:pt x="14" y="73"/>
                    </a:lnTo>
                    <a:lnTo>
                      <a:pt x="16" y="72"/>
                    </a:lnTo>
                    <a:lnTo>
                      <a:pt x="16" y="71"/>
                    </a:lnTo>
                    <a:lnTo>
                      <a:pt x="18" y="71"/>
                    </a:lnTo>
                    <a:lnTo>
                      <a:pt x="19" y="70"/>
                    </a:lnTo>
                    <a:lnTo>
                      <a:pt x="19" y="69"/>
                    </a:lnTo>
                    <a:lnTo>
                      <a:pt x="21" y="69"/>
                    </a:lnTo>
                    <a:lnTo>
                      <a:pt x="22" y="68"/>
                    </a:lnTo>
                    <a:lnTo>
                      <a:pt x="23" y="67"/>
                    </a:lnTo>
                    <a:lnTo>
                      <a:pt x="25" y="67"/>
                    </a:lnTo>
                    <a:lnTo>
                      <a:pt x="26" y="67"/>
                    </a:lnTo>
                    <a:lnTo>
                      <a:pt x="26" y="66"/>
                    </a:lnTo>
                    <a:lnTo>
                      <a:pt x="28" y="66"/>
                    </a:lnTo>
                    <a:lnTo>
                      <a:pt x="29" y="66"/>
                    </a:lnTo>
                    <a:lnTo>
                      <a:pt x="30" y="65"/>
                    </a:lnTo>
                    <a:lnTo>
                      <a:pt x="31" y="65"/>
                    </a:lnTo>
                    <a:lnTo>
                      <a:pt x="32" y="64"/>
                    </a:lnTo>
                    <a:lnTo>
                      <a:pt x="34" y="64"/>
                    </a:lnTo>
                    <a:lnTo>
                      <a:pt x="35" y="63"/>
                    </a:lnTo>
                    <a:lnTo>
                      <a:pt x="37" y="63"/>
                    </a:lnTo>
                    <a:lnTo>
                      <a:pt x="39" y="63"/>
                    </a:lnTo>
                    <a:lnTo>
                      <a:pt x="40" y="63"/>
                    </a:lnTo>
                    <a:lnTo>
                      <a:pt x="42" y="63"/>
                    </a:lnTo>
                    <a:lnTo>
                      <a:pt x="43" y="62"/>
                    </a:lnTo>
                    <a:lnTo>
                      <a:pt x="47" y="62"/>
                    </a:lnTo>
                    <a:lnTo>
                      <a:pt x="51" y="61"/>
                    </a:lnTo>
                    <a:lnTo>
                      <a:pt x="54" y="60"/>
                    </a:lnTo>
                    <a:lnTo>
                      <a:pt x="57" y="60"/>
                    </a:lnTo>
                    <a:lnTo>
                      <a:pt x="60" y="59"/>
                    </a:lnTo>
                    <a:lnTo>
                      <a:pt x="63" y="59"/>
                    </a:lnTo>
                    <a:lnTo>
                      <a:pt x="65" y="58"/>
                    </a:lnTo>
                    <a:lnTo>
                      <a:pt x="68" y="57"/>
                    </a:lnTo>
                    <a:lnTo>
                      <a:pt x="70" y="56"/>
                    </a:lnTo>
                    <a:lnTo>
                      <a:pt x="72" y="55"/>
                    </a:lnTo>
                    <a:lnTo>
                      <a:pt x="75" y="54"/>
                    </a:lnTo>
                    <a:lnTo>
                      <a:pt x="76" y="54"/>
                    </a:lnTo>
                    <a:lnTo>
                      <a:pt x="77" y="53"/>
                    </a:lnTo>
                    <a:lnTo>
                      <a:pt x="76" y="52"/>
                    </a:lnTo>
                    <a:lnTo>
                      <a:pt x="77" y="51"/>
                    </a:lnTo>
                    <a:lnTo>
                      <a:pt x="77" y="50"/>
                    </a:lnTo>
                    <a:lnTo>
                      <a:pt x="77" y="49"/>
                    </a:lnTo>
                    <a:lnTo>
                      <a:pt x="76" y="48"/>
                    </a:lnTo>
                    <a:lnTo>
                      <a:pt x="76" y="46"/>
                    </a:lnTo>
                    <a:lnTo>
                      <a:pt x="76" y="44"/>
                    </a:lnTo>
                    <a:lnTo>
                      <a:pt x="76" y="42"/>
                    </a:lnTo>
                    <a:lnTo>
                      <a:pt x="76" y="40"/>
                    </a:lnTo>
                    <a:lnTo>
                      <a:pt x="75" y="38"/>
                    </a:lnTo>
                    <a:lnTo>
                      <a:pt x="75" y="36"/>
                    </a:lnTo>
                    <a:lnTo>
                      <a:pt x="75" y="34"/>
                    </a:lnTo>
                    <a:lnTo>
                      <a:pt x="74" y="33"/>
                    </a:lnTo>
                    <a:lnTo>
                      <a:pt x="74" y="31"/>
                    </a:lnTo>
                    <a:lnTo>
                      <a:pt x="73" y="30"/>
                    </a:lnTo>
                    <a:lnTo>
                      <a:pt x="72" y="29"/>
                    </a:lnTo>
                    <a:lnTo>
                      <a:pt x="71" y="27"/>
                    </a:lnTo>
                    <a:lnTo>
                      <a:pt x="70" y="26"/>
                    </a:lnTo>
                    <a:lnTo>
                      <a:pt x="69" y="25"/>
                    </a:lnTo>
                    <a:lnTo>
                      <a:pt x="67" y="24"/>
                    </a:lnTo>
                    <a:lnTo>
                      <a:pt x="66" y="23"/>
                    </a:lnTo>
                    <a:lnTo>
                      <a:pt x="64" y="22"/>
                    </a:lnTo>
                    <a:lnTo>
                      <a:pt x="63" y="22"/>
                    </a:lnTo>
                    <a:lnTo>
                      <a:pt x="61" y="21"/>
                    </a:lnTo>
                    <a:lnTo>
                      <a:pt x="59" y="21"/>
                    </a:lnTo>
                    <a:lnTo>
                      <a:pt x="57" y="20"/>
                    </a:lnTo>
                    <a:lnTo>
                      <a:pt x="55" y="20"/>
                    </a:lnTo>
                    <a:lnTo>
                      <a:pt x="53" y="20"/>
                    </a:lnTo>
                    <a:lnTo>
                      <a:pt x="50" y="19"/>
                    </a:lnTo>
                    <a:lnTo>
                      <a:pt x="48" y="20"/>
                    </a:lnTo>
                    <a:lnTo>
                      <a:pt x="46" y="20"/>
                    </a:lnTo>
                    <a:lnTo>
                      <a:pt x="44" y="20"/>
                    </a:lnTo>
                    <a:lnTo>
                      <a:pt x="42" y="20"/>
                    </a:lnTo>
                    <a:lnTo>
                      <a:pt x="40" y="21"/>
                    </a:lnTo>
                    <a:lnTo>
                      <a:pt x="39" y="22"/>
                    </a:lnTo>
                    <a:lnTo>
                      <a:pt x="37" y="22"/>
                    </a:lnTo>
                    <a:lnTo>
                      <a:pt x="35" y="22"/>
                    </a:lnTo>
                    <a:lnTo>
                      <a:pt x="34" y="23"/>
                    </a:lnTo>
                    <a:lnTo>
                      <a:pt x="33" y="24"/>
                    </a:lnTo>
                    <a:lnTo>
                      <a:pt x="32" y="25"/>
                    </a:lnTo>
                    <a:lnTo>
                      <a:pt x="30" y="26"/>
                    </a:lnTo>
                    <a:lnTo>
                      <a:pt x="30" y="27"/>
                    </a:lnTo>
                    <a:lnTo>
                      <a:pt x="28" y="28"/>
                    </a:lnTo>
                    <a:lnTo>
                      <a:pt x="28" y="30"/>
                    </a:lnTo>
                    <a:lnTo>
                      <a:pt x="27" y="30"/>
                    </a:lnTo>
                    <a:lnTo>
                      <a:pt x="26" y="32"/>
                    </a:lnTo>
                    <a:lnTo>
                      <a:pt x="25" y="34"/>
                    </a:lnTo>
                    <a:lnTo>
                      <a:pt x="25" y="35"/>
                    </a:lnTo>
                    <a:lnTo>
                      <a:pt x="24" y="38"/>
                    </a:lnTo>
                    <a:lnTo>
                      <a:pt x="23" y="39"/>
                    </a:lnTo>
                    <a:lnTo>
                      <a:pt x="23" y="42"/>
                    </a:lnTo>
                    <a:lnTo>
                      <a:pt x="22" y="44"/>
                    </a:lnTo>
                    <a:lnTo>
                      <a:pt x="21" y="46"/>
                    </a:lnTo>
                    <a:lnTo>
                      <a:pt x="3" y="42"/>
                    </a:lnTo>
                    <a:lnTo>
                      <a:pt x="4" y="41"/>
                    </a:lnTo>
                    <a:lnTo>
                      <a:pt x="4" y="38"/>
                    </a:lnTo>
                    <a:lnTo>
                      <a:pt x="5" y="36"/>
                    </a:lnTo>
                    <a:lnTo>
                      <a:pt x="6" y="34"/>
                    </a:lnTo>
                    <a:lnTo>
                      <a:pt x="6" y="32"/>
                    </a:lnTo>
                    <a:lnTo>
                      <a:pt x="7" y="30"/>
                    </a:lnTo>
                    <a:lnTo>
                      <a:pt x="7" y="28"/>
                    </a:lnTo>
                    <a:lnTo>
                      <a:pt x="8" y="26"/>
                    </a:lnTo>
                    <a:lnTo>
                      <a:pt x="9" y="24"/>
                    </a:lnTo>
                    <a:lnTo>
                      <a:pt x="10" y="22"/>
                    </a:lnTo>
                    <a:lnTo>
                      <a:pt x="11" y="21"/>
                    </a:lnTo>
                    <a:lnTo>
                      <a:pt x="11" y="19"/>
                    </a:lnTo>
                    <a:lnTo>
                      <a:pt x="13" y="18"/>
                    </a:lnTo>
                    <a:lnTo>
                      <a:pt x="14" y="17"/>
                    </a:lnTo>
                    <a:lnTo>
                      <a:pt x="14" y="15"/>
                    </a:lnTo>
                    <a:lnTo>
                      <a:pt x="16" y="13"/>
                    </a:lnTo>
                    <a:lnTo>
                      <a:pt x="17" y="13"/>
                    </a:lnTo>
                    <a:lnTo>
                      <a:pt x="19" y="11"/>
                    </a:lnTo>
                    <a:lnTo>
                      <a:pt x="20" y="10"/>
                    </a:lnTo>
                    <a:lnTo>
                      <a:pt x="21" y="9"/>
                    </a:lnTo>
                    <a:lnTo>
                      <a:pt x="23" y="8"/>
                    </a:lnTo>
                    <a:lnTo>
                      <a:pt x="25" y="7"/>
                    </a:lnTo>
                    <a:lnTo>
                      <a:pt x="26" y="6"/>
                    </a:lnTo>
                    <a:lnTo>
                      <a:pt x="28" y="5"/>
                    </a:lnTo>
                    <a:lnTo>
                      <a:pt x="30" y="5"/>
                    </a:lnTo>
                    <a:lnTo>
                      <a:pt x="32" y="4"/>
                    </a:lnTo>
                    <a:lnTo>
                      <a:pt x="33" y="3"/>
                    </a:lnTo>
                    <a:lnTo>
                      <a:pt x="35" y="2"/>
                    </a:lnTo>
                    <a:lnTo>
                      <a:pt x="38" y="2"/>
                    </a:lnTo>
                    <a:lnTo>
                      <a:pt x="40" y="1"/>
                    </a:lnTo>
                    <a:lnTo>
                      <a:pt x="42" y="1"/>
                    </a:lnTo>
                    <a:lnTo>
                      <a:pt x="44" y="1"/>
                    </a:lnTo>
                    <a:lnTo>
                      <a:pt x="46" y="1"/>
                    </a:lnTo>
                    <a:lnTo>
                      <a:pt x="48" y="1"/>
                    </a:lnTo>
                    <a:lnTo>
                      <a:pt x="51" y="1"/>
                    </a:lnTo>
                    <a:lnTo>
                      <a:pt x="53" y="0"/>
                    </a:lnTo>
                    <a:lnTo>
                      <a:pt x="55" y="1"/>
                    </a:lnTo>
                    <a:lnTo>
                      <a:pt x="58" y="1"/>
                    </a:lnTo>
                    <a:lnTo>
                      <a:pt x="60" y="1"/>
                    </a:lnTo>
                    <a:lnTo>
                      <a:pt x="61" y="1"/>
                    </a:lnTo>
                    <a:lnTo>
                      <a:pt x="63" y="1"/>
                    </a:lnTo>
                    <a:lnTo>
                      <a:pt x="66" y="1"/>
                    </a:lnTo>
                    <a:lnTo>
                      <a:pt x="67" y="1"/>
                    </a:lnTo>
                    <a:lnTo>
                      <a:pt x="69" y="2"/>
                    </a:lnTo>
                    <a:lnTo>
                      <a:pt x="71" y="2"/>
                    </a:lnTo>
                    <a:lnTo>
                      <a:pt x="73" y="3"/>
                    </a:lnTo>
                    <a:lnTo>
                      <a:pt x="74" y="4"/>
                    </a:lnTo>
                    <a:lnTo>
                      <a:pt x="75" y="4"/>
                    </a:lnTo>
                    <a:lnTo>
                      <a:pt x="77" y="5"/>
                    </a:lnTo>
                    <a:lnTo>
                      <a:pt x="79" y="6"/>
                    </a:lnTo>
                    <a:lnTo>
                      <a:pt x="80" y="7"/>
                    </a:lnTo>
                    <a:lnTo>
                      <a:pt x="81" y="8"/>
                    </a:lnTo>
                    <a:lnTo>
                      <a:pt x="82" y="9"/>
                    </a:lnTo>
                    <a:lnTo>
                      <a:pt x="84" y="9"/>
                    </a:lnTo>
                    <a:lnTo>
                      <a:pt x="84" y="10"/>
                    </a:lnTo>
                    <a:lnTo>
                      <a:pt x="86" y="11"/>
                    </a:lnTo>
                    <a:lnTo>
                      <a:pt x="86" y="13"/>
                    </a:lnTo>
                    <a:lnTo>
                      <a:pt x="87" y="13"/>
                    </a:lnTo>
                    <a:lnTo>
                      <a:pt x="88" y="14"/>
                    </a:lnTo>
                    <a:lnTo>
                      <a:pt x="88" y="15"/>
                    </a:lnTo>
                    <a:lnTo>
                      <a:pt x="89" y="17"/>
                    </a:lnTo>
                    <a:lnTo>
                      <a:pt x="90" y="18"/>
                    </a:lnTo>
                    <a:lnTo>
                      <a:pt x="91" y="18"/>
                    </a:lnTo>
                    <a:lnTo>
                      <a:pt x="91" y="20"/>
                    </a:lnTo>
                    <a:lnTo>
                      <a:pt x="91" y="21"/>
                    </a:lnTo>
                    <a:lnTo>
                      <a:pt x="92" y="22"/>
                    </a:lnTo>
                    <a:lnTo>
                      <a:pt x="93" y="23"/>
                    </a:lnTo>
                    <a:lnTo>
                      <a:pt x="93" y="25"/>
                    </a:lnTo>
                    <a:lnTo>
                      <a:pt x="93" y="26"/>
                    </a:lnTo>
                    <a:lnTo>
                      <a:pt x="94" y="28"/>
                    </a:lnTo>
                    <a:lnTo>
                      <a:pt x="94" y="30"/>
                    </a:lnTo>
                    <a:lnTo>
                      <a:pt x="95" y="32"/>
                    </a:lnTo>
                    <a:lnTo>
                      <a:pt x="95" y="33"/>
                    </a:lnTo>
                    <a:lnTo>
                      <a:pt x="95" y="34"/>
                    </a:lnTo>
                    <a:lnTo>
                      <a:pt x="95" y="36"/>
                    </a:lnTo>
                    <a:lnTo>
                      <a:pt x="95" y="38"/>
                    </a:lnTo>
                    <a:lnTo>
                      <a:pt x="95" y="39"/>
                    </a:lnTo>
                    <a:lnTo>
                      <a:pt x="95" y="42"/>
                    </a:lnTo>
                    <a:lnTo>
                      <a:pt x="95" y="43"/>
                    </a:lnTo>
                    <a:lnTo>
                      <a:pt x="95" y="46"/>
                    </a:lnTo>
                    <a:lnTo>
                      <a:pt x="95" y="47"/>
                    </a:lnTo>
                    <a:lnTo>
                      <a:pt x="95" y="50"/>
                    </a:lnTo>
                    <a:lnTo>
                      <a:pt x="95" y="52"/>
                    </a:lnTo>
                    <a:lnTo>
                      <a:pt x="95" y="83"/>
                    </a:lnTo>
                    <a:lnTo>
                      <a:pt x="96" y="89"/>
                    </a:lnTo>
                    <a:lnTo>
                      <a:pt x="96" y="94"/>
                    </a:lnTo>
                    <a:lnTo>
                      <a:pt x="96" y="99"/>
                    </a:lnTo>
                    <a:lnTo>
                      <a:pt x="96" y="104"/>
                    </a:lnTo>
                    <a:lnTo>
                      <a:pt x="96" y="107"/>
                    </a:lnTo>
                    <a:lnTo>
                      <a:pt x="96" y="111"/>
                    </a:lnTo>
                    <a:lnTo>
                      <a:pt x="96" y="114"/>
                    </a:lnTo>
                    <a:lnTo>
                      <a:pt x="96" y="117"/>
                    </a:lnTo>
                    <a:lnTo>
                      <a:pt x="96" y="120"/>
                    </a:lnTo>
                    <a:lnTo>
                      <a:pt x="96" y="122"/>
                    </a:lnTo>
                    <a:lnTo>
                      <a:pt x="96" y="124"/>
                    </a:lnTo>
                    <a:lnTo>
                      <a:pt x="96" y="125"/>
                    </a:lnTo>
                    <a:lnTo>
                      <a:pt x="97" y="127"/>
                    </a:lnTo>
                    <a:lnTo>
                      <a:pt x="97" y="128"/>
                    </a:lnTo>
                    <a:lnTo>
                      <a:pt x="97" y="130"/>
                    </a:lnTo>
                    <a:lnTo>
                      <a:pt x="98" y="132"/>
                    </a:lnTo>
                    <a:lnTo>
                      <a:pt x="98" y="134"/>
                    </a:lnTo>
                    <a:lnTo>
                      <a:pt x="98" y="136"/>
                    </a:lnTo>
                    <a:lnTo>
                      <a:pt x="99" y="137"/>
                    </a:lnTo>
                    <a:lnTo>
                      <a:pt x="100" y="138"/>
                    </a:lnTo>
                    <a:lnTo>
                      <a:pt x="100" y="140"/>
                    </a:lnTo>
                    <a:lnTo>
                      <a:pt x="101" y="141"/>
                    </a:lnTo>
                    <a:lnTo>
                      <a:pt x="101" y="142"/>
                    </a:lnTo>
                    <a:lnTo>
                      <a:pt x="81" y="142"/>
                    </a:lnTo>
                    <a:lnTo>
                      <a:pt x="81" y="141"/>
                    </a:lnTo>
                    <a:lnTo>
                      <a:pt x="81" y="140"/>
                    </a:lnTo>
                    <a:lnTo>
                      <a:pt x="81" y="139"/>
                    </a:lnTo>
                    <a:lnTo>
                      <a:pt x="80" y="137"/>
                    </a:lnTo>
                    <a:lnTo>
                      <a:pt x="80" y="136"/>
                    </a:lnTo>
                    <a:lnTo>
                      <a:pt x="79" y="134"/>
                    </a:lnTo>
                    <a:lnTo>
                      <a:pt x="79" y="133"/>
                    </a:lnTo>
                    <a:lnTo>
                      <a:pt x="79" y="132"/>
                    </a:lnTo>
                    <a:lnTo>
                      <a:pt x="79" y="130"/>
                    </a:lnTo>
                    <a:lnTo>
                      <a:pt x="79" y="128"/>
                    </a:lnTo>
                    <a:lnTo>
                      <a:pt x="79" y="127"/>
                    </a:lnTo>
                    <a:lnTo>
                      <a:pt x="78" y="124"/>
                    </a:lnTo>
                    <a:close/>
                    <a:moveTo>
                      <a:pt x="76" y="72"/>
                    </a:moveTo>
                    <a:lnTo>
                      <a:pt x="75" y="74"/>
                    </a:lnTo>
                    <a:lnTo>
                      <a:pt x="73" y="75"/>
                    </a:lnTo>
                    <a:lnTo>
                      <a:pt x="70" y="75"/>
                    </a:lnTo>
                    <a:lnTo>
                      <a:pt x="68" y="76"/>
                    </a:lnTo>
                    <a:lnTo>
                      <a:pt x="66" y="77"/>
                    </a:lnTo>
                    <a:lnTo>
                      <a:pt x="63" y="78"/>
                    </a:lnTo>
                    <a:lnTo>
                      <a:pt x="61" y="79"/>
                    </a:lnTo>
                    <a:lnTo>
                      <a:pt x="58" y="79"/>
                    </a:lnTo>
                    <a:lnTo>
                      <a:pt x="55" y="79"/>
                    </a:lnTo>
                    <a:lnTo>
                      <a:pt x="53" y="80"/>
                    </a:lnTo>
                    <a:lnTo>
                      <a:pt x="49" y="81"/>
                    </a:lnTo>
                    <a:lnTo>
                      <a:pt x="46" y="81"/>
                    </a:lnTo>
                    <a:lnTo>
                      <a:pt x="44" y="82"/>
                    </a:lnTo>
                    <a:lnTo>
                      <a:pt x="42" y="83"/>
                    </a:lnTo>
                    <a:lnTo>
                      <a:pt x="40" y="83"/>
                    </a:lnTo>
                    <a:lnTo>
                      <a:pt x="39" y="83"/>
                    </a:lnTo>
                    <a:lnTo>
                      <a:pt x="37" y="83"/>
                    </a:lnTo>
                    <a:lnTo>
                      <a:pt x="36" y="84"/>
                    </a:lnTo>
                    <a:lnTo>
                      <a:pt x="35" y="84"/>
                    </a:lnTo>
                    <a:lnTo>
                      <a:pt x="33" y="85"/>
                    </a:lnTo>
                    <a:lnTo>
                      <a:pt x="32" y="86"/>
                    </a:lnTo>
                    <a:lnTo>
                      <a:pt x="31" y="86"/>
                    </a:lnTo>
                    <a:lnTo>
                      <a:pt x="30" y="86"/>
                    </a:lnTo>
                    <a:lnTo>
                      <a:pt x="29" y="87"/>
                    </a:lnTo>
                    <a:lnTo>
                      <a:pt x="28" y="87"/>
                    </a:lnTo>
                    <a:lnTo>
                      <a:pt x="27" y="88"/>
                    </a:lnTo>
                    <a:lnTo>
                      <a:pt x="26" y="89"/>
                    </a:lnTo>
                    <a:lnTo>
                      <a:pt x="25" y="90"/>
                    </a:lnTo>
                    <a:lnTo>
                      <a:pt x="25" y="91"/>
                    </a:lnTo>
                    <a:lnTo>
                      <a:pt x="24" y="91"/>
                    </a:lnTo>
                    <a:lnTo>
                      <a:pt x="23" y="92"/>
                    </a:lnTo>
                    <a:lnTo>
                      <a:pt x="23" y="93"/>
                    </a:lnTo>
                    <a:lnTo>
                      <a:pt x="22" y="94"/>
                    </a:lnTo>
                    <a:lnTo>
                      <a:pt x="22" y="95"/>
                    </a:lnTo>
                    <a:lnTo>
                      <a:pt x="21" y="96"/>
                    </a:lnTo>
                    <a:lnTo>
                      <a:pt x="21" y="97"/>
                    </a:lnTo>
                    <a:lnTo>
                      <a:pt x="21" y="98"/>
                    </a:lnTo>
                    <a:lnTo>
                      <a:pt x="21" y="99"/>
                    </a:lnTo>
                    <a:lnTo>
                      <a:pt x="20" y="100"/>
                    </a:lnTo>
                    <a:lnTo>
                      <a:pt x="20" y="101"/>
                    </a:lnTo>
                    <a:lnTo>
                      <a:pt x="20" y="102"/>
                    </a:lnTo>
                    <a:lnTo>
                      <a:pt x="20" y="103"/>
                    </a:lnTo>
                    <a:lnTo>
                      <a:pt x="20" y="104"/>
                    </a:lnTo>
                    <a:lnTo>
                      <a:pt x="19" y="104"/>
                    </a:lnTo>
                    <a:lnTo>
                      <a:pt x="20" y="106"/>
                    </a:lnTo>
                    <a:lnTo>
                      <a:pt x="20" y="108"/>
                    </a:lnTo>
                    <a:lnTo>
                      <a:pt x="20" y="109"/>
                    </a:lnTo>
                    <a:lnTo>
                      <a:pt x="21" y="111"/>
                    </a:lnTo>
                    <a:lnTo>
                      <a:pt x="21" y="112"/>
                    </a:lnTo>
                    <a:lnTo>
                      <a:pt x="21" y="114"/>
                    </a:lnTo>
                    <a:lnTo>
                      <a:pt x="22" y="115"/>
                    </a:lnTo>
                    <a:lnTo>
                      <a:pt x="23" y="116"/>
                    </a:lnTo>
                    <a:lnTo>
                      <a:pt x="23" y="117"/>
                    </a:lnTo>
                    <a:lnTo>
                      <a:pt x="24" y="119"/>
                    </a:lnTo>
                    <a:lnTo>
                      <a:pt x="25" y="120"/>
                    </a:lnTo>
                    <a:lnTo>
                      <a:pt x="26" y="122"/>
                    </a:lnTo>
                    <a:lnTo>
                      <a:pt x="28" y="123"/>
                    </a:lnTo>
                    <a:lnTo>
                      <a:pt x="28" y="124"/>
                    </a:lnTo>
                    <a:lnTo>
                      <a:pt x="30" y="124"/>
                    </a:lnTo>
                    <a:lnTo>
                      <a:pt x="31" y="124"/>
                    </a:lnTo>
                    <a:lnTo>
                      <a:pt x="33" y="125"/>
                    </a:lnTo>
                    <a:lnTo>
                      <a:pt x="34" y="125"/>
                    </a:lnTo>
                    <a:lnTo>
                      <a:pt x="35" y="126"/>
                    </a:lnTo>
                    <a:lnTo>
                      <a:pt x="37" y="126"/>
                    </a:lnTo>
                    <a:lnTo>
                      <a:pt x="39" y="126"/>
                    </a:lnTo>
                    <a:lnTo>
                      <a:pt x="40" y="126"/>
                    </a:lnTo>
                    <a:lnTo>
                      <a:pt x="42" y="126"/>
                    </a:lnTo>
                    <a:lnTo>
                      <a:pt x="44" y="126"/>
                    </a:lnTo>
                    <a:lnTo>
                      <a:pt x="46" y="126"/>
                    </a:lnTo>
                    <a:lnTo>
                      <a:pt x="47" y="126"/>
                    </a:lnTo>
                    <a:lnTo>
                      <a:pt x="49" y="126"/>
                    </a:lnTo>
                    <a:lnTo>
                      <a:pt x="51" y="125"/>
                    </a:lnTo>
                    <a:lnTo>
                      <a:pt x="53" y="125"/>
                    </a:lnTo>
                    <a:lnTo>
                      <a:pt x="54" y="124"/>
                    </a:lnTo>
                    <a:lnTo>
                      <a:pt x="55" y="124"/>
                    </a:lnTo>
                    <a:lnTo>
                      <a:pt x="57" y="124"/>
                    </a:lnTo>
                    <a:lnTo>
                      <a:pt x="58" y="123"/>
                    </a:lnTo>
                    <a:lnTo>
                      <a:pt x="60" y="122"/>
                    </a:lnTo>
                    <a:lnTo>
                      <a:pt x="61" y="120"/>
                    </a:lnTo>
                    <a:lnTo>
                      <a:pt x="63" y="120"/>
                    </a:lnTo>
                    <a:lnTo>
                      <a:pt x="64" y="119"/>
                    </a:lnTo>
                    <a:lnTo>
                      <a:pt x="65" y="118"/>
                    </a:lnTo>
                    <a:lnTo>
                      <a:pt x="66" y="116"/>
                    </a:lnTo>
                    <a:lnTo>
                      <a:pt x="67" y="116"/>
                    </a:lnTo>
                    <a:lnTo>
                      <a:pt x="68" y="114"/>
                    </a:lnTo>
                    <a:lnTo>
                      <a:pt x="69" y="112"/>
                    </a:lnTo>
                    <a:lnTo>
                      <a:pt x="70" y="112"/>
                    </a:lnTo>
                    <a:lnTo>
                      <a:pt x="71" y="110"/>
                    </a:lnTo>
                    <a:lnTo>
                      <a:pt x="72" y="108"/>
                    </a:lnTo>
                    <a:lnTo>
                      <a:pt x="72" y="107"/>
                    </a:lnTo>
                    <a:lnTo>
                      <a:pt x="73" y="104"/>
                    </a:lnTo>
                    <a:lnTo>
                      <a:pt x="74" y="104"/>
                    </a:lnTo>
                    <a:lnTo>
                      <a:pt x="74" y="102"/>
                    </a:lnTo>
                    <a:lnTo>
                      <a:pt x="75" y="100"/>
                    </a:lnTo>
                    <a:lnTo>
                      <a:pt x="75" y="99"/>
                    </a:lnTo>
                    <a:lnTo>
                      <a:pt x="75" y="97"/>
                    </a:lnTo>
                    <a:lnTo>
                      <a:pt x="75" y="95"/>
                    </a:lnTo>
                    <a:lnTo>
                      <a:pt x="76" y="93"/>
                    </a:lnTo>
                    <a:lnTo>
                      <a:pt x="76" y="91"/>
                    </a:lnTo>
                    <a:lnTo>
                      <a:pt x="76" y="88"/>
                    </a:lnTo>
                    <a:lnTo>
                      <a:pt x="76" y="87"/>
                    </a:lnTo>
                    <a:lnTo>
                      <a:pt x="76" y="84"/>
                    </a:lnTo>
                    <a:lnTo>
                      <a:pt x="76" y="81"/>
                    </a:lnTo>
                    <a:lnTo>
                      <a:pt x="76"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64" name="Freeform 34"/>
              <p:cNvSpPr>
                <a:spLocks/>
              </p:cNvSpPr>
              <p:nvPr/>
            </p:nvSpPr>
            <p:spPr bwMode="auto">
              <a:xfrm>
                <a:off x="2864" y="400"/>
                <a:ext cx="59" cy="142"/>
              </a:xfrm>
              <a:custGeom>
                <a:avLst/>
                <a:gdLst>
                  <a:gd name="T0" fmla="*/ 0 w 59"/>
                  <a:gd name="T1" fmla="*/ 3 h 142"/>
                  <a:gd name="T2" fmla="*/ 16 w 59"/>
                  <a:gd name="T3" fmla="*/ 24 h 142"/>
                  <a:gd name="T4" fmla="*/ 19 w 59"/>
                  <a:gd name="T5" fmla="*/ 20 h 142"/>
                  <a:gd name="T6" fmla="*/ 21 w 59"/>
                  <a:gd name="T7" fmla="*/ 16 h 142"/>
                  <a:gd name="T8" fmla="*/ 23 w 59"/>
                  <a:gd name="T9" fmla="*/ 12 h 142"/>
                  <a:gd name="T10" fmla="*/ 25 w 59"/>
                  <a:gd name="T11" fmla="*/ 9 h 142"/>
                  <a:gd name="T12" fmla="*/ 26 w 59"/>
                  <a:gd name="T13" fmla="*/ 7 h 142"/>
                  <a:gd name="T14" fmla="*/ 28 w 59"/>
                  <a:gd name="T15" fmla="*/ 5 h 142"/>
                  <a:gd name="T16" fmla="*/ 30 w 59"/>
                  <a:gd name="T17" fmla="*/ 4 h 142"/>
                  <a:gd name="T18" fmla="*/ 32 w 59"/>
                  <a:gd name="T19" fmla="*/ 2 h 142"/>
                  <a:gd name="T20" fmla="*/ 34 w 59"/>
                  <a:gd name="T21" fmla="*/ 1 h 142"/>
                  <a:gd name="T22" fmla="*/ 36 w 59"/>
                  <a:gd name="T23" fmla="*/ 1 h 142"/>
                  <a:gd name="T24" fmla="*/ 38 w 59"/>
                  <a:gd name="T25" fmla="*/ 1 h 142"/>
                  <a:gd name="T26" fmla="*/ 40 w 59"/>
                  <a:gd name="T27" fmla="*/ 0 h 142"/>
                  <a:gd name="T28" fmla="*/ 44 w 59"/>
                  <a:gd name="T29" fmla="*/ 1 h 142"/>
                  <a:gd name="T30" fmla="*/ 47 w 59"/>
                  <a:gd name="T31" fmla="*/ 1 h 142"/>
                  <a:gd name="T32" fmla="*/ 50 w 59"/>
                  <a:gd name="T33" fmla="*/ 2 h 142"/>
                  <a:gd name="T34" fmla="*/ 53 w 59"/>
                  <a:gd name="T35" fmla="*/ 4 h 142"/>
                  <a:gd name="T36" fmla="*/ 56 w 59"/>
                  <a:gd name="T37" fmla="*/ 5 h 142"/>
                  <a:gd name="T38" fmla="*/ 59 w 59"/>
                  <a:gd name="T39" fmla="*/ 7 h 142"/>
                  <a:gd name="T40" fmla="*/ 52 w 59"/>
                  <a:gd name="T41" fmla="*/ 29 h 142"/>
                  <a:gd name="T42" fmla="*/ 49 w 59"/>
                  <a:gd name="T43" fmla="*/ 27 h 142"/>
                  <a:gd name="T44" fmla="*/ 47 w 59"/>
                  <a:gd name="T45" fmla="*/ 26 h 142"/>
                  <a:gd name="T46" fmla="*/ 45 w 59"/>
                  <a:gd name="T47" fmla="*/ 26 h 142"/>
                  <a:gd name="T48" fmla="*/ 43 w 59"/>
                  <a:gd name="T49" fmla="*/ 25 h 142"/>
                  <a:gd name="T50" fmla="*/ 40 w 59"/>
                  <a:gd name="T51" fmla="*/ 25 h 142"/>
                  <a:gd name="T52" fmla="*/ 39 w 59"/>
                  <a:gd name="T53" fmla="*/ 25 h 142"/>
                  <a:gd name="T54" fmla="*/ 37 w 59"/>
                  <a:gd name="T55" fmla="*/ 25 h 142"/>
                  <a:gd name="T56" fmla="*/ 35 w 59"/>
                  <a:gd name="T57" fmla="*/ 26 h 142"/>
                  <a:gd name="T58" fmla="*/ 33 w 59"/>
                  <a:gd name="T59" fmla="*/ 26 h 142"/>
                  <a:gd name="T60" fmla="*/ 31 w 59"/>
                  <a:gd name="T61" fmla="*/ 27 h 142"/>
                  <a:gd name="T62" fmla="*/ 29 w 59"/>
                  <a:gd name="T63" fmla="*/ 29 h 142"/>
                  <a:gd name="T64" fmla="*/ 27 w 59"/>
                  <a:gd name="T65" fmla="*/ 30 h 142"/>
                  <a:gd name="T66" fmla="*/ 26 w 59"/>
                  <a:gd name="T67" fmla="*/ 32 h 142"/>
                  <a:gd name="T68" fmla="*/ 25 w 59"/>
                  <a:gd name="T69" fmla="*/ 34 h 142"/>
                  <a:gd name="T70" fmla="*/ 24 w 59"/>
                  <a:gd name="T71" fmla="*/ 36 h 142"/>
                  <a:gd name="T72" fmla="*/ 23 w 59"/>
                  <a:gd name="T73" fmla="*/ 38 h 142"/>
                  <a:gd name="T74" fmla="*/ 22 w 59"/>
                  <a:gd name="T75" fmla="*/ 41 h 142"/>
                  <a:gd name="T76" fmla="*/ 21 w 59"/>
                  <a:gd name="T77" fmla="*/ 44 h 142"/>
                  <a:gd name="T78" fmla="*/ 20 w 59"/>
                  <a:gd name="T79" fmla="*/ 49 h 142"/>
                  <a:gd name="T80" fmla="*/ 20 w 59"/>
                  <a:gd name="T81" fmla="*/ 53 h 142"/>
                  <a:gd name="T82" fmla="*/ 19 w 59"/>
                  <a:gd name="T83" fmla="*/ 58 h 142"/>
                  <a:gd name="T84" fmla="*/ 19 w 59"/>
                  <a:gd name="T85" fmla="*/ 63 h 142"/>
                  <a:gd name="T86" fmla="*/ 19 w 59"/>
                  <a:gd name="T87" fmla="*/ 67 h 142"/>
                  <a:gd name="T88" fmla="*/ 18 w 59"/>
                  <a:gd name="T89" fmla="*/ 142 h 142"/>
                  <a:gd name="T90" fmla="*/ 0 w 59"/>
                  <a:gd name="T91" fmla="*/ 142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142"/>
                  <a:gd name="T140" fmla="*/ 59 w 59"/>
                  <a:gd name="T141" fmla="*/ 142 h 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142">
                    <a:moveTo>
                      <a:pt x="0" y="142"/>
                    </a:moveTo>
                    <a:lnTo>
                      <a:pt x="0" y="3"/>
                    </a:lnTo>
                    <a:lnTo>
                      <a:pt x="16" y="3"/>
                    </a:lnTo>
                    <a:lnTo>
                      <a:pt x="16" y="24"/>
                    </a:lnTo>
                    <a:lnTo>
                      <a:pt x="18" y="22"/>
                    </a:lnTo>
                    <a:lnTo>
                      <a:pt x="19" y="20"/>
                    </a:lnTo>
                    <a:lnTo>
                      <a:pt x="20" y="18"/>
                    </a:lnTo>
                    <a:lnTo>
                      <a:pt x="21" y="16"/>
                    </a:lnTo>
                    <a:lnTo>
                      <a:pt x="21" y="14"/>
                    </a:lnTo>
                    <a:lnTo>
                      <a:pt x="23" y="12"/>
                    </a:lnTo>
                    <a:lnTo>
                      <a:pt x="23" y="11"/>
                    </a:lnTo>
                    <a:lnTo>
                      <a:pt x="25" y="9"/>
                    </a:lnTo>
                    <a:lnTo>
                      <a:pt x="25" y="8"/>
                    </a:lnTo>
                    <a:lnTo>
                      <a:pt x="26" y="7"/>
                    </a:lnTo>
                    <a:lnTo>
                      <a:pt x="27" y="6"/>
                    </a:lnTo>
                    <a:lnTo>
                      <a:pt x="28" y="5"/>
                    </a:lnTo>
                    <a:lnTo>
                      <a:pt x="29" y="5"/>
                    </a:lnTo>
                    <a:lnTo>
                      <a:pt x="30" y="4"/>
                    </a:lnTo>
                    <a:lnTo>
                      <a:pt x="31" y="3"/>
                    </a:lnTo>
                    <a:lnTo>
                      <a:pt x="32" y="2"/>
                    </a:lnTo>
                    <a:lnTo>
                      <a:pt x="33" y="2"/>
                    </a:lnTo>
                    <a:lnTo>
                      <a:pt x="34" y="1"/>
                    </a:lnTo>
                    <a:lnTo>
                      <a:pt x="35" y="1"/>
                    </a:lnTo>
                    <a:lnTo>
                      <a:pt x="36" y="1"/>
                    </a:lnTo>
                    <a:lnTo>
                      <a:pt x="37" y="1"/>
                    </a:lnTo>
                    <a:lnTo>
                      <a:pt x="38" y="1"/>
                    </a:lnTo>
                    <a:lnTo>
                      <a:pt x="39" y="1"/>
                    </a:lnTo>
                    <a:lnTo>
                      <a:pt x="40" y="0"/>
                    </a:lnTo>
                    <a:lnTo>
                      <a:pt x="42" y="1"/>
                    </a:lnTo>
                    <a:lnTo>
                      <a:pt x="44" y="1"/>
                    </a:lnTo>
                    <a:lnTo>
                      <a:pt x="45" y="1"/>
                    </a:lnTo>
                    <a:lnTo>
                      <a:pt x="47" y="1"/>
                    </a:lnTo>
                    <a:lnTo>
                      <a:pt x="48" y="1"/>
                    </a:lnTo>
                    <a:lnTo>
                      <a:pt x="50" y="2"/>
                    </a:lnTo>
                    <a:lnTo>
                      <a:pt x="51" y="3"/>
                    </a:lnTo>
                    <a:lnTo>
                      <a:pt x="53" y="4"/>
                    </a:lnTo>
                    <a:lnTo>
                      <a:pt x="54" y="5"/>
                    </a:lnTo>
                    <a:lnTo>
                      <a:pt x="56" y="5"/>
                    </a:lnTo>
                    <a:lnTo>
                      <a:pt x="58" y="6"/>
                    </a:lnTo>
                    <a:lnTo>
                      <a:pt x="59" y="7"/>
                    </a:lnTo>
                    <a:lnTo>
                      <a:pt x="53" y="30"/>
                    </a:lnTo>
                    <a:lnTo>
                      <a:pt x="52" y="29"/>
                    </a:lnTo>
                    <a:lnTo>
                      <a:pt x="51" y="28"/>
                    </a:lnTo>
                    <a:lnTo>
                      <a:pt x="49" y="27"/>
                    </a:lnTo>
                    <a:lnTo>
                      <a:pt x="48" y="27"/>
                    </a:lnTo>
                    <a:lnTo>
                      <a:pt x="47" y="26"/>
                    </a:lnTo>
                    <a:lnTo>
                      <a:pt x="46" y="26"/>
                    </a:lnTo>
                    <a:lnTo>
                      <a:pt x="45" y="26"/>
                    </a:lnTo>
                    <a:lnTo>
                      <a:pt x="44" y="25"/>
                    </a:lnTo>
                    <a:lnTo>
                      <a:pt x="43" y="25"/>
                    </a:lnTo>
                    <a:lnTo>
                      <a:pt x="42" y="25"/>
                    </a:lnTo>
                    <a:lnTo>
                      <a:pt x="40" y="25"/>
                    </a:lnTo>
                    <a:lnTo>
                      <a:pt x="39" y="24"/>
                    </a:lnTo>
                    <a:lnTo>
                      <a:pt x="39" y="25"/>
                    </a:lnTo>
                    <a:lnTo>
                      <a:pt x="37" y="25"/>
                    </a:lnTo>
                    <a:lnTo>
                      <a:pt x="35" y="25"/>
                    </a:lnTo>
                    <a:lnTo>
                      <a:pt x="35" y="26"/>
                    </a:lnTo>
                    <a:lnTo>
                      <a:pt x="33" y="26"/>
                    </a:lnTo>
                    <a:lnTo>
                      <a:pt x="32" y="26"/>
                    </a:lnTo>
                    <a:lnTo>
                      <a:pt x="31" y="27"/>
                    </a:lnTo>
                    <a:lnTo>
                      <a:pt x="30" y="28"/>
                    </a:lnTo>
                    <a:lnTo>
                      <a:pt x="29" y="29"/>
                    </a:lnTo>
                    <a:lnTo>
                      <a:pt x="28" y="29"/>
                    </a:lnTo>
                    <a:lnTo>
                      <a:pt x="27" y="30"/>
                    </a:lnTo>
                    <a:lnTo>
                      <a:pt x="26" y="31"/>
                    </a:lnTo>
                    <a:lnTo>
                      <a:pt x="26" y="32"/>
                    </a:lnTo>
                    <a:lnTo>
                      <a:pt x="25" y="33"/>
                    </a:lnTo>
                    <a:lnTo>
                      <a:pt x="25" y="34"/>
                    </a:lnTo>
                    <a:lnTo>
                      <a:pt x="24" y="35"/>
                    </a:lnTo>
                    <a:lnTo>
                      <a:pt x="24" y="36"/>
                    </a:lnTo>
                    <a:lnTo>
                      <a:pt x="23" y="37"/>
                    </a:lnTo>
                    <a:lnTo>
                      <a:pt x="23" y="38"/>
                    </a:lnTo>
                    <a:lnTo>
                      <a:pt x="23" y="39"/>
                    </a:lnTo>
                    <a:lnTo>
                      <a:pt x="22" y="41"/>
                    </a:lnTo>
                    <a:lnTo>
                      <a:pt x="21" y="42"/>
                    </a:lnTo>
                    <a:lnTo>
                      <a:pt x="21" y="44"/>
                    </a:lnTo>
                    <a:lnTo>
                      <a:pt x="21" y="46"/>
                    </a:lnTo>
                    <a:lnTo>
                      <a:pt x="20" y="49"/>
                    </a:lnTo>
                    <a:lnTo>
                      <a:pt x="20" y="50"/>
                    </a:lnTo>
                    <a:lnTo>
                      <a:pt x="20" y="53"/>
                    </a:lnTo>
                    <a:lnTo>
                      <a:pt x="20" y="55"/>
                    </a:lnTo>
                    <a:lnTo>
                      <a:pt x="19" y="58"/>
                    </a:lnTo>
                    <a:lnTo>
                      <a:pt x="19" y="60"/>
                    </a:lnTo>
                    <a:lnTo>
                      <a:pt x="19" y="63"/>
                    </a:lnTo>
                    <a:lnTo>
                      <a:pt x="19" y="65"/>
                    </a:lnTo>
                    <a:lnTo>
                      <a:pt x="19" y="67"/>
                    </a:lnTo>
                    <a:lnTo>
                      <a:pt x="18" y="69"/>
                    </a:lnTo>
                    <a:lnTo>
                      <a:pt x="18" y="142"/>
                    </a:lnTo>
                    <a:lnTo>
                      <a:pt x="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65" name="Freeform 35"/>
              <p:cNvSpPr>
                <a:spLocks noEditPoints="1"/>
              </p:cNvSpPr>
              <p:nvPr/>
            </p:nvSpPr>
            <p:spPr bwMode="auto">
              <a:xfrm>
                <a:off x="2934" y="350"/>
                <a:ext cx="95" cy="195"/>
              </a:xfrm>
              <a:custGeom>
                <a:avLst/>
                <a:gdLst>
                  <a:gd name="T0" fmla="*/ 19 w 95"/>
                  <a:gd name="T1" fmla="*/ 0 h 195"/>
                  <a:gd name="T2" fmla="*/ 25 w 95"/>
                  <a:gd name="T3" fmla="*/ 60 h 195"/>
                  <a:gd name="T4" fmla="*/ 35 w 95"/>
                  <a:gd name="T5" fmla="*/ 53 h 195"/>
                  <a:gd name="T6" fmla="*/ 46 w 95"/>
                  <a:gd name="T7" fmla="*/ 51 h 195"/>
                  <a:gd name="T8" fmla="*/ 54 w 95"/>
                  <a:gd name="T9" fmla="*/ 51 h 195"/>
                  <a:gd name="T10" fmla="*/ 60 w 95"/>
                  <a:gd name="T11" fmla="*/ 52 h 195"/>
                  <a:gd name="T12" fmla="*/ 67 w 95"/>
                  <a:gd name="T13" fmla="*/ 55 h 195"/>
                  <a:gd name="T14" fmla="*/ 72 w 95"/>
                  <a:gd name="T15" fmla="*/ 59 h 195"/>
                  <a:gd name="T16" fmla="*/ 77 w 95"/>
                  <a:gd name="T17" fmla="*/ 63 h 195"/>
                  <a:gd name="T18" fmla="*/ 82 w 95"/>
                  <a:gd name="T19" fmla="*/ 69 h 195"/>
                  <a:gd name="T20" fmla="*/ 86 w 95"/>
                  <a:gd name="T21" fmla="*/ 75 h 195"/>
                  <a:gd name="T22" fmla="*/ 89 w 95"/>
                  <a:gd name="T23" fmla="*/ 82 h 195"/>
                  <a:gd name="T24" fmla="*/ 92 w 95"/>
                  <a:gd name="T25" fmla="*/ 91 h 195"/>
                  <a:gd name="T26" fmla="*/ 94 w 95"/>
                  <a:gd name="T27" fmla="*/ 100 h 195"/>
                  <a:gd name="T28" fmla="*/ 95 w 95"/>
                  <a:gd name="T29" fmla="*/ 109 h 195"/>
                  <a:gd name="T30" fmla="*/ 95 w 95"/>
                  <a:gd name="T31" fmla="*/ 118 h 195"/>
                  <a:gd name="T32" fmla="*/ 94 w 95"/>
                  <a:gd name="T33" fmla="*/ 137 h 195"/>
                  <a:gd name="T34" fmla="*/ 91 w 95"/>
                  <a:gd name="T35" fmla="*/ 157 h 195"/>
                  <a:gd name="T36" fmla="*/ 84 w 95"/>
                  <a:gd name="T37" fmla="*/ 172 h 195"/>
                  <a:gd name="T38" fmla="*/ 74 w 95"/>
                  <a:gd name="T39" fmla="*/ 184 h 195"/>
                  <a:gd name="T40" fmla="*/ 63 w 95"/>
                  <a:gd name="T41" fmla="*/ 191 h 195"/>
                  <a:gd name="T42" fmla="*/ 51 w 95"/>
                  <a:gd name="T43" fmla="*/ 195 h 195"/>
                  <a:gd name="T44" fmla="*/ 39 w 95"/>
                  <a:gd name="T45" fmla="*/ 194 h 195"/>
                  <a:gd name="T46" fmla="*/ 28 w 95"/>
                  <a:gd name="T47" fmla="*/ 188 h 195"/>
                  <a:gd name="T48" fmla="*/ 19 w 95"/>
                  <a:gd name="T49" fmla="*/ 178 h 195"/>
                  <a:gd name="T50" fmla="*/ 18 w 95"/>
                  <a:gd name="T51" fmla="*/ 121 h 195"/>
                  <a:gd name="T52" fmla="*/ 18 w 95"/>
                  <a:gd name="T53" fmla="*/ 137 h 195"/>
                  <a:gd name="T54" fmla="*/ 20 w 95"/>
                  <a:gd name="T55" fmla="*/ 149 h 195"/>
                  <a:gd name="T56" fmla="*/ 23 w 95"/>
                  <a:gd name="T57" fmla="*/ 158 h 195"/>
                  <a:gd name="T58" fmla="*/ 30 w 95"/>
                  <a:gd name="T59" fmla="*/ 168 h 195"/>
                  <a:gd name="T60" fmla="*/ 37 w 95"/>
                  <a:gd name="T61" fmla="*/ 174 h 195"/>
                  <a:gd name="T62" fmla="*/ 46 w 95"/>
                  <a:gd name="T63" fmla="*/ 175 h 195"/>
                  <a:gd name="T64" fmla="*/ 54 w 95"/>
                  <a:gd name="T65" fmla="*/ 174 h 195"/>
                  <a:gd name="T66" fmla="*/ 61 w 95"/>
                  <a:gd name="T67" fmla="*/ 170 h 195"/>
                  <a:gd name="T68" fmla="*/ 67 w 95"/>
                  <a:gd name="T69" fmla="*/ 162 h 195"/>
                  <a:gd name="T70" fmla="*/ 72 w 95"/>
                  <a:gd name="T71" fmla="*/ 152 h 195"/>
                  <a:gd name="T72" fmla="*/ 75 w 95"/>
                  <a:gd name="T73" fmla="*/ 139 h 195"/>
                  <a:gd name="T74" fmla="*/ 76 w 95"/>
                  <a:gd name="T75" fmla="*/ 122 h 195"/>
                  <a:gd name="T76" fmla="*/ 75 w 95"/>
                  <a:gd name="T77" fmla="*/ 106 h 195"/>
                  <a:gd name="T78" fmla="*/ 73 w 95"/>
                  <a:gd name="T79" fmla="*/ 92 h 195"/>
                  <a:gd name="T80" fmla="*/ 68 w 95"/>
                  <a:gd name="T81" fmla="*/ 82 h 195"/>
                  <a:gd name="T82" fmla="*/ 62 w 95"/>
                  <a:gd name="T83" fmla="*/ 76 h 195"/>
                  <a:gd name="T84" fmla="*/ 55 w 95"/>
                  <a:gd name="T85" fmla="*/ 71 h 195"/>
                  <a:gd name="T86" fmla="*/ 47 w 95"/>
                  <a:gd name="T87" fmla="*/ 69 h 195"/>
                  <a:gd name="T88" fmla="*/ 39 w 95"/>
                  <a:gd name="T89" fmla="*/ 71 h 195"/>
                  <a:gd name="T90" fmla="*/ 32 w 95"/>
                  <a:gd name="T91" fmla="*/ 76 h 195"/>
                  <a:gd name="T92" fmla="*/ 26 w 95"/>
                  <a:gd name="T93" fmla="*/ 83 h 195"/>
                  <a:gd name="T94" fmla="*/ 21 w 95"/>
                  <a:gd name="T95" fmla="*/ 93 h 195"/>
                  <a:gd name="T96" fmla="*/ 19 w 95"/>
                  <a:gd name="T97" fmla="*/ 106 h 195"/>
                  <a:gd name="T98" fmla="*/ 18 w 95"/>
                  <a:gd name="T99" fmla="*/ 121 h 1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
                  <a:gd name="T151" fmla="*/ 0 h 195"/>
                  <a:gd name="T152" fmla="*/ 95 w 95"/>
                  <a:gd name="T153" fmla="*/ 195 h 1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 h="195">
                    <a:moveTo>
                      <a:pt x="18" y="192"/>
                    </a:moveTo>
                    <a:lnTo>
                      <a:pt x="0" y="192"/>
                    </a:lnTo>
                    <a:lnTo>
                      <a:pt x="0" y="0"/>
                    </a:lnTo>
                    <a:lnTo>
                      <a:pt x="19" y="0"/>
                    </a:lnTo>
                    <a:lnTo>
                      <a:pt x="19" y="68"/>
                    </a:lnTo>
                    <a:lnTo>
                      <a:pt x="21" y="66"/>
                    </a:lnTo>
                    <a:lnTo>
                      <a:pt x="23" y="63"/>
                    </a:lnTo>
                    <a:lnTo>
                      <a:pt x="25" y="60"/>
                    </a:lnTo>
                    <a:lnTo>
                      <a:pt x="28" y="59"/>
                    </a:lnTo>
                    <a:lnTo>
                      <a:pt x="30" y="56"/>
                    </a:lnTo>
                    <a:lnTo>
                      <a:pt x="32" y="55"/>
                    </a:lnTo>
                    <a:lnTo>
                      <a:pt x="35" y="53"/>
                    </a:lnTo>
                    <a:lnTo>
                      <a:pt x="37" y="52"/>
                    </a:lnTo>
                    <a:lnTo>
                      <a:pt x="40" y="51"/>
                    </a:lnTo>
                    <a:lnTo>
                      <a:pt x="43" y="51"/>
                    </a:lnTo>
                    <a:lnTo>
                      <a:pt x="46" y="51"/>
                    </a:lnTo>
                    <a:lnTo>
                      <a:pt x="49" y="50"/>
                    </a:lnTo>
                    <a:lnTo>
                      <a:pt x="51" y="51"/>
                    </a:lnTo>
                    <a:lnTo>
                      <a:pt x="53" y="51"/>
                    </a:lnTo>
                    <a:lnTo>
                      <a:pt x="54" y="51"/>
                    </a:lnTo>
                    <a:lnTo>
                      <a:pt x="56" y="51"/>
                    </a:lnTo>
                    <a:lnTo>
                      <a:pt x="57" y="51"/>
                    </a:lnTo>
                    <a:lnTo>
                      <a:pt x="59" y="51"/>
                    </a:lnTo>
                    <a:lnTo>
                      <a:pt x="60" y="52"/>
                    </a:lnTo>
                    <a:lnTo>
                      <a:pt x="62" y="53"/>
                    </a:lnTo>
                    <a:lnTo>
                      <a:pt x="63" y="53"/>
                    </a:lnTo>
                    <a:lnTo>
                      <a:pt x="65" y="54"/>
                    </a:lnTo>
                    <a:lnTo>
                      <a:pt x="67" y="55"/>
                    </a:lnTo>
                    <a:lnTo>
                      <a:pt x="68" y="55"/>
                    </a:lnTo>
                    <a:lnTo>
                      <a:pt x="70" y="57"/>
                    </a:lnTo>
                    <a:lnTo>
                      <a:pt x="71" y="58"/>
                    </a:lnTo>
                    <a:lnTo>
                      <a:pt x="72" y="59"/>
                    </a:lnTo>
                    <a:lnTo>
                      <a:pt x="74" y="59"/>
                    </a:lnTo>
                    <a:lnTo>
                      <a:pt x="75" y="61"/>
                    </a:lnTo>
                    <a:lnTo>
                      <a:pt x="76" y="62"/>
                    </a:lnTo>
                    <a:lnTo>
                      <a:pt x="77" y="63"/>
                    </a:lnTo>
                    <a:lnTo>
                      <a:pt x="79" y="64"/>
                    </a:lnTo>
                    <a:lnTo>
                      <a:pt x="80" y="66"/>
                    </a:lnTo>
                    <a:lnTo>
                      <a:pt x="80" y="68"/>
                    </a:lnTo>
                    <a:lnTo>
                      <a:pt x="82" y="69"/>
                    </a:lnTo>
                    <a:lnTo>
                      <a:pt x="82" y="70"/>
                    </a:lnTo>
                    <a:lnTo>
                      <a:pt x="84" y="72"/>
                    </a:lnTo>
                    <a:lnTo>
                      <a:pt x="85" y="73"/>
                    </a:lnTo>
                    <a:lnTo>
                      <a:pt x="86" y="75"/>
                    </a:lnTo>
                    <a:lnTo>
                      <a:pt x="87" y="77"/>
                    </a:lnTo>
                    <a:lnTo>
                      <a:pt x="87" y="79"/>
                    </a:lnTo>
                    <a:lnTo>
                      <a:pt x="88" y="80"/>
                    </a:lnTo>
                    <a:lnTo>
                      <a:pt x="89" y="82"/>
                    </a:lnTo>
                    <a:lnTo>
                      <a:pt x="90" y="84"/>
                    </a:lnTo>
                    <a:lnTo>
                      <a:pt x="91" y="86"/>
                    </a:lnTo>
                    <a:lnTo>
                      <a:pt x="91" y="88"/>
                    </a:lnTo>
                    <a:lnTo>
                      <a:pt x="92" y="91"/>
                    </a:lnTo>
                    <a:lnTo>
                      <a:pt x="92" y="92"/>
                    </a:lnTo>
                    <a:lnTo>
                      <a:pt x="93" y="95"/>
                    </a:lnTo>
                    <a:lnTo>
                      <a:pt x="93" y="97"/>
                    </a:lnTo>
                    <a:lnTo>
                      <a:pt x="94" y="100"/>
                    </a:lnTo>
                    <a:lnTo>
                      <a:pt x="94" y="102"/>
                    </a:lnTo>
                    <a:lnTo>
                      <a:pt x="94" y="104"/>
                    </a:lnTo>
                    <a:lnTo>
                      <a:pt x="94" y="106"/>
                    </a:lnTo>
                    <a:lnTo>
                      <a:pt x="95" y="109"/>
                    </a:lnTo>
                    <a:lnTo>
                      <a:pt x="95" y="111"/>
                    </a:lnTo>
                    <a:lnTo>
                      <a:pt x="95" y="113"/>
                    </a:lnTo>
                    <a:lnTo>
                      <a:pt x="95" y="116"/>
                    </a:lnTo>
                    <a:lnTo>
                      <a:pt x="95" y="118"/>
                    </a:lnTo>
                    <a:lnTo>
                      <a:pt x="95" y="121"/>
                    </a:lnTo>
                    <a:lnTo>
                      <a:pt x="95" y="127"/>
                    </a:lnTo>
                    <a:lnTo>
                      <a:pt x="95" y="133"/>
                    </a:lnTo>
                    <a:lnTo>
                      <a:pt x="94" y="137"/>
                    </a:lnTo>
                    <a:lnTo>
                      <a:pt x="94" y="143"/>
                    </a:lnTo>
                    <a:lnTo>
                      <a:pt x="93" y="148"/>
                    </a:lnTo>
                    <a:lnTo>
                      <a:pt x="92" y="153"/>
                    </a:lnTo>
                    <a:lnTo>
                      <a:pt x="91" y="157"/>
                    </a:lnTo>
                    <a:lnTo>
                      <a:pt x="89" y="161"/>
                    </a:lnTo>
                    <a:lnTo>
                      <a:pt x="87" y="165"/>
                    </a:lnTo>
                    <a:lnTo>
                      <a:pt x="86" y="169"/>
                    </a:lnTo>
                    <a:lnTo>
                      <a:pt x="84" y="172"/>
                    </a:lnTo>
                    <a:lnTo>
                      <a:pt x="81" y="175"/>
                    </a:lnTo>
                    <a:lnTo>
                      <a:pt x="79" y="178"/>
                    </a:lnTo>
                    <a:lnTo>
                      <a:pt x="77" y="182"/>
                    </a:lnTo>
                    <a:lnTo>
                      <a:pt x="74" y="184"/>
                    </a:lnTo>
                    <a:lnTo>
                      <a:pt x="72" y="186"/>
                    </a:lnTo>
                    <a:lnTo>
                      <a:pt x="69" y="188"/>
                    </a:lnTo>
                    <a:lnTo>
                      <a:pt x="66" y="191"/>
                    </a:lnTo>
                    <a:lnTo>
                      <a:pt x="63" y="191"/>
                    </a:lnTo>
                    <a:lnTo>
                      <a:pt x="60" y="193"/>
                    </a:lnTo>
                    <a:lnTo>
                      <a:pt x="57" y="194"/>
                    </a:lnTo>
                    <a:lnTo>
                      <a:pt x="54" y="195"/>
                    </a:lnTo>
                    <a:lnTo>
                      <a:pt x="51" y="195"/>
                    </a:lnTo>
                    <a:lnTo>
                      <a:pt x="47" y="195"/>
                    </a:lnTo>
                    <a:lnTo>
                      <a:pt x="45" y="195"/>
                    </a:lnTo>
                    <a:lnTo>
                      <a:pt x="42" y="195"/>
                    </a:lnTo>
                    <a:lnTo>
                      <a:pt x="39" y="194"/>
                    </a:lnTo>
                    <a:lnTo>
                      <a:pt x="36" y="193"/>
                    </a:lnTo>
                    <a:lnTo>
                      <a:pt x="33" y="191"/>
                    </a:lnTo>
                    <a:lnTo>
                      <a:pt x="31" y="190"/>
                    </a:lnTo>
                    <a:lnTo>
                      <a:pt x="28" y="188"/>
                    </a:lnTo>
                    <a:lnTo>
                      <a:pt x="26" y="186"/>
                    </a:lnTo>
                    <a:lnTo>
                      <a:pt x="24" y="183"/>
                    </a:lnTo>
                    <a:lnTo>
                      <a:pt x="22" y="181"/>
                    </a:lnTo>
                    <a:lnTo>
                      <a:pt x="19" y="178"/>
                    </a:lnTo>
                    <a:lnTo>
                      <a:pt x="18" y="174"/>
                    </a:lnTo>
                    <a:lnTo>
                      <a:pt x="18" y="192"/>
                    </a:lnTo>
                    <a:close/>
                    <a:moveTo>
                      <a:pt x="18" y="121"/>
                    </a:moveTo>
                    <a:lnTo>
                      <a:pt x="18" y="126"/>
                    </a:lnTo>
                    <a:lnTo>
                      <a:pt x="18" y="129"/>
                    </a:lnTo>
                    <a:lnTo>
                      <a:pt x="18" y="133"/>
                    </a:lnTo>
                    <a:lnTo>
                      <a:pt x="18" y="137"/>
                    </a:lnTo>
                    <a:lnTo>
                      <a:pt x="19" y="140"/>
                    </a:lnTo>
                    <a:lnTo>
                      <a:pt x="19" y="143"/>
                    </a:lnTo>
                    <a:lnTo>
                      <a:pt x="19" y="146"/>
                    </a:lnTo>
                    <a:lnTo>
                      <a:pt x="20" y="149"/>
                    </a:lnTo>
                    <a:lnTo>
                      <a:pt x="21" y="151"/>
                    </a:lnTo>
                    <a:lnTo>
                      <a:pt x="21" y="154"/>
                    </a:lnTo>
                    <a:lnTo>
                      <a:pt x="22" y="156"/>
                    </a:lnTo>
                    <a:lnTo>
                      <a:pt x="23" y="158"/>
                    </a:lnTo>
                    <a:lnTo>
                      <a:pt x="25" y="161"/>
                    </a:lnTo>
                    <a:lnTo>
                      <a:pt x="26" y="163"/>
                    </a:lnTo>
                    <a:lnTo>
                      <a:pt x="28" y="166"/>
                    </a:lnTo>
                    <a:lnTo>
                      <a:pt x="30" y="168"/>
                    </a:lnTo>
                    <a:lnTo>
                      <a:pt x="32" y="170"/>
                    </a:lnTo>
                    <a:lnTo>
                      <a:pt x="33" y="171"/>
                    </a:lnTo>
                    <a:lnTo>
                      <a:pt x="35" y="173"/>
                    </a:lnTo>
                    <a:lnTo>
                      <a:pt x="37" y="174"/>
                    </a:lnTo>
                    <a:lnTo>
                      <a:pt x="40" y="174"/>
                    </a:lnTo>
                    <a:lnTo>
                      <a:pt x="42" y="175"/>
                    </a:lnTo>
                    <a:lnTo>
                      <a:pt x="44" y="175"/>
                    </a:lnTo>
                    <a:lnTo>
                      <a:pt x="46" y="175"/>
                    </a:lnTo>
                    <a:lnTo>
                      <a:pt x="49" y="175"/>
                    </a:lnTo>
                    <a:lnTo>
                      <a:pt x="51" y="175"/>
                    </a:lnTo>
                    <a:lnTo>
                      <a:pt x="53" y="174"/>
                    </a:lnTo>
                    <a:lnTo>
                      <a:pt x="54" y="174"/>
                    </a:lnTo>
                    <a:lnTo>
                      <a:pt x="56" y="174"/>
                    </a:lnTo>
                    <a:lnTo>
                      <a:pt x="58" y="172"/>
                    </a:lnTo>
                    <a:lnTo>
                      <a:pt x="60" y="171"/>
                    </a:lnTo>
                    <a:lnTo>
                      <a:pt x="61" y="170"/>
                    </a:lnTo>
                    <a:lnTo>
                      <a:pt x="63" y="168"/>
                    </a:lnTo>
                    <a:lnTo>
                      <a:pt x="65" y="166"/>
                    </a:lnTo>
                    <a:lnTo>
                      <a:pt x="66" y="165"/>
                    </a:lnTo>
                    <a:lnTo>
                      <a:pt x="67" y="162"/>
                    </a:lnTo>
                    <a:lnTo>
                      <a:pt x="69" y="161"/>
                    </a:lnTo>
                    <a:lnTo>
                      <a:pt x="70" y="158"/>
                    </a:lnTo>
                    <a:lnTo>
                      <a:pt x="72" y="155"/>
                    </a:lnTo>
                    <a:lnTo>
                      <a:pt x="72" y="152"/>
                    </a:lnTo>
                    <a:lnTo>
                      <a:pt x="74" y="150"/>
                    </a:lnTo>
                    <a:lnTo>
                      <a:pt x="74" y="145"/>
                    </a:lnTo>
                    <a:lnTo>
                      <a:pt x="75" y="142"/>
                    </a:lnTo>
                    <a:lnTo>
                      <a:pt x="75" y="139"/>
                    </a:lnTo>
                    <a:lnTo>
                      <a:pt x="76" y="135"/>
                    </a:lnTo>
                    <a:lnTo>
                      <a:pt x="76" y="131"/>
                    </a:lnTo>
                    <a:lnTo>
                      <a:pt x="76" y="127"/>
                    </a:lnTo>
                    <a:lnTo>
                      <a:pt x="76" y="122"/>
                    </a:lnTo>
                    <a:lnTo>
                      <a:pt x="76" y="118"/>
                    </a:lnTo>
                    <a:lnTo>
                      <a:pt x="76" y="114"/>
                    </a:lnTo>
                    <a:lnTo>
                      <a:pt x="76" y="110"/>
                    </a:lnTo>
                    <a:lnTo>
                      <a:pt x="75" y="106"/>
                    </a:lnTo>
                    <a:lnTo>
                      <a:pt x="75" y="102"/>
                    </a:lnTo>
                    <a:lnTo>
                      <a:pt x="74" y="99"/>
                    </a:lnTo>
                    <a:lnTo>
                      <a:pt x="74" y="96"/>
                    </a:lnTo>
                    <a:lnTo>
                      <a:pt x="73" y="92"/>
                    </a:lnTo>
                    <a:lnTo>
                      <a:pt x="72" y="90"/>
                    </a:lnTo>
                    <a:lnTo>
                      <a:pt x="70" y="87"/>
                    </a:lnTo>
                    <a:lnTo>
                      <a:pt x="70" y="84"/>
                    </a:lnTo>
                    <a:lnTo>
                      <a:pt x="68" y="82"/>
                    </a:lnTo>
                    <a:lnTo>
                      <a:pt x="67" y="80"/>
                    </a:lnTo>
                    <a:lnTo>
                      <a:pt x="65" y="79"/>
                    </a:lnTo>
                    <a:lnTo>
                      <a:pt x="63" y="76"/>
                    </a:lnTo>
                    <a:lnTo>
                      <a:pt x="62" y="76"/>
                    </a:lnTo>
                    <a:lnTo>
                      <a:pt x="60" y="74"/>
                    </a:lnTo>
                    <a:lnTo>
                      <a:pt x="58" y="72"/>
                    </a:lnTo>
                    <a:lnTo>
                      <a:pt x="56" y="72"/>
                    </a:lnTo>
                    <a:lnTo>
                      <a:pt x="55" y="71"/>
                    </a:lnTo>
                    <a:lnTo>
                      <a:pt x="53" y="70"/>
                    </a:lnTo>
                    <a:lnTo>
                      <a:pt x="51" y="70"/>
                    </a:lnTo>
                    <a:lnTo>
                      <a:pt x="49" y="70"/>
                    </a:lnTo>
                    <a:lnTo>
                      <a:pt x="47" y="69"/>
                    </a:lnTo>
                    <a:lnTo>
                      <a:pt x="45" y="70"/>
                    </a:lnTo>
                    <a:lnTo>
                      <a:pt x="43" y="70"/>
                    </a:lnTo>
                    <a:lnTo>
                      <a:pt x="41" y="71"/>
                    </a:lnTo>
                    <a:lnTo>
                      <a:pt x="39" y="71"/>
                    </a:lnTo>
                    <a:lnTo>
                      <a:pt x="38" y="72"/>
                    </a:lnTo>
                    <a:lnTo>
                      <a:pt x="36" y="73"/>
                    </a:lnTo>
                    <a:lnTo>
                      <a:pt x="34" y="74"/>
                    </a:lnTo>
                    <a:lnTo>
                      <a:pt x="32" y="76"/>
                    </a:lnTo>
                    <a:lnTo>
                      <a:pt x="31" y="77"/>
                    </a:lnTo>
                    <a:lnTo>
                      <a:pt x="29" y="79"/>
                    </a:lnTo>
                    <a:lnTo>
                      <a:pt x="28" y="81"/>
                    </a:lnTo>
                    <a:lnTo>
                      <a:pt x="26" y="83"/>
                    </a:lnTo>
                    <a:lnTo>
                      <a:pt x="25" y="85"/>
                    </a:lnTo>
                    <a:lnTo>
                      <a:pt x="24" y="88"/>
                    </a:lnTo>
                    <a:lnTo>
                      <a:pt x="23" y="90"/>
                    </a:lnTo>
                    <a:lnTo>
                      <a:pt x="21" y="93"/>
                    </a:lnTo>
                    <a:lnTo>
                      <a:pt x="21" y="96"/>
                    </a:lnTo>
                    <a:lnTo>
                      <a:pt x="20" y="100"/>
                    </a:lnTo>
                    <a:lnTo>
                      <a:pt x="19" y="103"/>
                    </a:lnTo>
                    <a:lnTo>
                      <a:pt x="19" y="106"/>
                    </a:lnTo>
                    <a:lnTo>
                      <a:pt x="18" y="110"/>
                    </a:lnTo>
                    <a:lnTo>
                      <a:pt x="18" y="113"/>
                    </a:lnTo>
                    <a:lnTo>
                      <a:pt x="18" y="117"/>
                    </a:lnTo>
                    <a:lnTo>
                      <a:pt x="18"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66" name="Freeform 36"/>
              <p:cNvSpPr>
                <a:spLocks noEditPoints="1"/>
              </p:cNvSpPr>
              <p:nvPr/>
            </p:nvSpPr>
            <p:spPr bwMode="auto">
              <a:xfrm>
                <a:off x="3046" y="400"/>
                <a:ext cx="101" cy="145"/>
              </a:xfrm>
              <a:custGeom>
                <a:avLst/>
                <a:gdLst>
                  <a:gd name="T0" fmla="*/ 99 w 101"/>
                  <a:gd name="T1" fmla="*/ 108 h 145"/>
                  <a:gd name="T2" fmla="*/ 94 w 101"/>
                  <a:gd name="T3" fmla="*/ 120 h 145"/>
                  <a:gd name="T4" fmla="*/ 87 w 101"/>
                  <a:gd name="T5" fmla="*/ 129 h 145"/>
                  <a:gd name="T6" fmla="*/ 79 w 101"/>
                  <a:gd name="T7" fmla="*/ 137 h 145"/>
                  <a:gd name="T8" fmla="*/ 70 w 101"/>
                  <a:gd name="T9" fmla="*/ 142 h 145"/>
                  <a:gd name="T10" fmla="*/ 58 w 101"/>
                  <a:gd name="T11" fmla="*/ 145 h 145"/>
                  <a:gd name="T12" fmla="*/ 45 w 101"/>
                  <a:gd name="T13" fmla="*/ 145 h 145"/>
                  <a:gd name="T14" fmla="*/ 31 w 101"/>
                  <a:gd name="T15" fmla="*/ 141 h 145"/>
                  <a:gd name="T16" fmla="*/ 19 w 101"/>
                  <a:gd name="T17" fmla="*/ 132 h 145"/>
                  <a:gd name="T18" fmla="*/ 10 w 101"/>
                  <a:gd name="T19" fmla="*/ 120 h 145"/>
                  <a:gd name="T20" fmla="*/ 3 w 101"/>
                  <a:gd name="T21" fmla="*/ 104 h 145"/>
                  <a:gd name="T22" fmla="*/ 0 w 101"/>
                  <a:gd name="T23" fmla="*/ 85 h 145"/>
                  <a:gd name="T24" fmla="*/ 0 w 101"/>
                  <a:gd name="T25" fmla="*/ 63 h 145"/>
                  <a:gd name="T26" fmla="*/ 3 w 101"/>
                  <a:gd name="T27" fmla="*/ 42 h 145"/>
                  <a:gd name="T28" fmla="*/ 10 w 101"/>
                  <a:gd name="T29" fmla="*/ 26 h 145"/>
                  <a:gd name="T30" fmla="*/ 19 w 101"/>
                  <a:gd name="T31" fmla="*/ 13 h 145"/>
                  <a:gd name="T32" fmla="*/ 31 w 101"/>
                  <a:gd name="T33" fmla="*/ 5 h 145"/>
                  <a:gd name="T34" fmla="*/ 44 w 101"/>
                  <a:gd name="T35" fmla="*/ 1 h 145"/>
                  <a:gd name="T36" fmla="*/ 58 w 101"/>
                  <a:gd name="T37" fmla="*/ 1 h 145"/>
                  <a:gd name="T38" fmla="*/ 71 w 101"/>
                  <a:gd name="T39" fmla="*/ 5 h 145"/>
                  <a:gd name="T40" fmla="*/ 82 w 101"/>
                  <a:gd name="T41" fmla="*/ 13 h 145"/>
                  <a:gd name="T42" fmla="*/ 91 w 101"/>
                  <a:gd name="T43" fmla="*/ 26 h 145"/>
                  <a:gd name="T44" fmla="*/ 98 w 101"/>
                  <a:gd name="T45" fmla="*/ 42 h 145"/>
                  <a:gd name="T46" fmla="*/ 101 w 101"/>
                  <a:gd name="T47" fmla="*/ 62 h 145"/>
                  <a:gd name="T48" fmla="*/ 101 w 101"/>
                  <a:gd name="T49" fmla="*/ 74 h 145"/>
                  <a:gd name="T50" fmla="*/ 101 w 101"/>
                  <a:gd name="T51" fmla="*/ 75 h 145"/>
                  <a:gd name="T52" fmla="*/ 101 w 101"/>
                  <a:gd name="T53" fmla="*/ 78 h 145"/>
                  <a:gd name="T54" fmla="*/ 19 w 101"/>
                  <a:gd name="T55" fmla="*/ 83 h 145"/>
                  <a:gd name="T56" fmla="*/ 21 w 101"/>
                  <a:gd name="T57" fmla="*/ 96 h 145"/>
                  <a:gd name="T58" fmla="*/ 25 w 101"/>
                  <a:gd name="T59" fmla="*/ 107 h 145"/>
                  <a:gd name="T60" fmla="*/ 31 w 101"/>
                  <a:gd name="T61" fmla="*/ 116 h 145"/>
                  <a:gd name="T62" fmla="*/ 38 w 101"/>
                  <a:gd name="T63" fmla="*/ 121 h 145"/>
                  <a:gd name="T64" fmla="*/ 45 w 101"/>
                  <a:gd name="T65" fmla="*/ 125 h 145"/>
                  <a:gd name="T66" fmla="*/ 54 w 101"/>
                  <a:gd name="T67" fmla="*/ 125 h 145"/>
                  <a:gd name="T68" fmla="*/ 60 w 101"/>
                  <a:gd name="T69" fmla="*/ 124 h 145"/>
                  <a:gd name="T70" fmla="*/ 66 w 101"/>
                  <a:gd name="T71" fmla="*/ 122 h 145"/>
                  <a:gd name="T72" fmla="*/ 70 w 101"/>
                  <a:gd name="T73" fmla="*/ 118 h 145"/>
                  <a:gd name="T74" fmla="*/ 75 w 101"/>
                  <a:gd name="T75" fmla="*/ 112 h 145"/>
                  <a:gd name="T76" fmla="*/ 79 w 101"/>
                  <a:gd name="T77" fmla="*/ 104 h 145"/>
                  <a:gd name="T78" fmla="*/ 81 w 101"/>
                  <a:gd name="T79" fmla="*/ 97 h 145"/>
                  <a:gd name="T80" fmla="*/ 81 w 101"/>
                  <a:gd name="T81" fmla="*/ 57 h 145"/>
                  <a:gd name="T82" fmla="*/ 80 w 101"/>
                  <a:gd name="T83" fmla="*/ 46 h 145"/>
                  <a:gd name="T84" fmla="*/ 77 w 101"/>
                  <a:gd name="T85" fmla="*/ 38 h 145"/>
                  <a:gd name="T86" fmla="*/ 73 w 101"/>
                  <a:gd name="T87" fmla="*/ 31 h 145"/>
                  <a:gd name="T88" fmla="*/ 66 w 101"/>
                  <a:gd name="T89" fmla="*/ 24 h 145"/>
                  <a:gd name="T90" fmla="*/ 58 w 101"/>
                  <a:gd name="T91" fmla="*/ 21 h 145"/>
                  <a:gd name="T92" fmla="*/ 49 w 101"/>
                  <a:gd name="T93" fmla="*/ 20 h 145"/>
                  <a:gd name="T94" fmla="*/ 42 w 101"/>
                  <a:gd name="T95" fmla="*/ 22 h 145"/>
                  <a:gd name="T96" fmla="*/ 35 w 101"/>
                  <a:gd name="T97" fmla="*/ 26 h 145"/>
                  <a:gd name="T98" fmla="*/ 28 w 101"/>
                  <a:gd name="T99" fmla="*/ 33 h 145"/>
                  <a:gd name="T100" fmla="*/ 24 w 101"/>
                  <a:gd name="T101" fmla="*/ 41 h 145"/>
                  <a:gd name="T102" fmla="*/ 21 w 101"/>
                  <a:gd name="T103" fmla="*/ 51 h 145"/>
                  <a:gd name="T104" fmla="*/ 20 w 101"/>
                  <a:gd name="T105" fmla="*/ 59 h 1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
                  <a:gd name="T160" fmla="*/ 0 h 145"/>
                  <a:gd name="T161" fmla="*/ 101 w 101"/>
                  <a:gd name="T162" fmla="*/ 145 h 1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 h="145">
                    <a:moveTo>
                      <a:pt x="81" y="97"/>
                    </a:moveTo>
                    <a:lnTo>
                      <a:pt x="100" y="100"/>
                    </a:lnTo>
                    <a:lnTo>
                      <a:pt x="99" y="104"/>
                    </a:lnTo>
                    <a:lnTo>
                      <a:pt x="99" y="108"/>
                    </a:lnTo>
                    <a:lnTo>
                      <a:pt x="98" y="111"/>
                    </a:lnTo>
                    <a:lnTo>
                      <a:pt x="96" y="114"/>
                    </a:lnTo>
                    <a:lnTo>
                      <a:pt x="95" y="116"/>
                    </a:lnTo>
                    <a:lnTo>
                      <a:pt x="94" y="120"/>
                    </a:lnTo>
                    <a:lnTo>
                      <a:pt x="93" y="122"/>
                    </a:lnTo>
                    <a:lnTo>
                      <a:pt x="91" y="124"/>
                    </a:lnTo>
                    <a:lnTo>
                      <a:pt x="89" y="127"/>
                    </a:lnTo>
                    <a:lnTo>
                      <a:pt x="87" y="129"/>
                    </a:lnTo>
                    <a:lnTo>
                      <a:pt x="86" y="132"/>
                    </a:lnTo>
                    <a:lnTo>
                      <a:pt x="83" y="133"/>
                    </a:lnTo>
                    <a:lnTo>
                      <a:pt x="81" y="136"/>
                    </a:lnTo>
                    <a:lnTo>
                      <a:pt x="79" y="137"/>
                    </a:lnTo>
                    <a:lnTo>
                      <a:pt x="77" y="139"/>
                    </a:lnTo>
                    <a:lnTo>
                      <a:pt x="75" y="140"/>
                    </a:lnTo>
                    <a:lnTo>
                      <a:pt x="72" y="141"/>
                    </a:lnTo>
                    <a:lnTo>
                      <a:pt x="70" y="142"/>
                    </a:lnTo>
                    <a:lnTo>
                      <a:pt x="67" y="143"/>
                    </a:lnTo>
                    <a:lnTo>
                      <a:pt x="64" y="144"/>
                    </a:lnTo>
                    <a:lnTo>
                      <a:pt x="61" y="145"/>
                    </a:lnTo>
                    <a:lnTo>
                      <a:pt x="58" y="145"/>
                    </a:lnTo>
                    <a:lnTo>
                      <a:pt x="55" y="145"/>
                    </a:lnTo>
                    <a:lnTo>
                      <a:pt x="52" y="145"/>
                    </a:lnTo>
                    <a:lnTo>
                      <a:pt x="48" y="145"/>
                    </a:lnTo>
                    <a:lnTo>
                      <a:pt x="45" y="145"/>
                    </a:lnTo>
                    <a:lnTo>
                      <a:pt x="41" y="144"/>
                    </a:lnTo>
                    <a:lnTo>
                      <a:pt x="37" y="143"/>
                    </a:lnTo>
                    <a:lnTo>
                      <a:pt x="34" y="142"/>
                    </a:lnTo>
                    <a:lnTo>
                      <a:pt x="31" y="141"/>
                    </a:lnTo>
                    <a:lnTo>
                      <a:pt x="28" y="139"/>
                    </a:lnTo>
                    <a:lnTo>
                      <a:pt x="24" y="136"/>
                    </a:lnTo>
                    <a:lnTo>
                      <a:pt x="22" y="135"/>
                    </a:lnTo>
                    <a:lnTo>
                      <a:pt x="19" y="132"/>
                    </a:lnTo>
                    <a:lnTo>
                      <a:pt x="16" y="129"/>
                    </a:lnTo>
                    <a:lnTo>
                      <a:pt x="14" y="126"/>
                    </a:lnTo>
                    <a:lnTo>
                      <a:pt x="12" y="124"/>
                    </a:lnTo>
                    <a:lnTo>
                      <a:pt x="10" y="120"/>
                    </a:lnTo>
                    <a:lnTo>
                      <a:pt x="8" y="116"/>
                    </a:lnTo>
                    <a:lnTo>
                      <a:pt x="6" y="112"/>
                    </a:lnTo>
                    <a:lnTo>
                      <a:pt x="5" y="108"/>
                    </a:lnTo>
                    <a:lnTo>
                      <a:pt x="3" y="104"/>
                    </a:lnTo>
                    <a:lnTo>
                      <a:pt x="2" y="100"/>
                    </a:lnTo>
                    <a:lnTo>
                      <a:pt x="2" y="95"/>
                    </a:lnTo>
                    <a:lnTo>
                      <a:pt x="1" y="90"/>
                    </a:lnTo>
                    <a:lnTo>
                      <a:pt x="0" y="85"/>
                    </a:lnTo>
                    <a:lnTo>
                      <a:pt x="0" y="79"/>
                    </a:lnTo>
                    <a:lnTo>
                      <a:pt x="0" y="74"/>
                    </a:lnTo>
                    <a:lnTo>
                      <a:pt x="0" y="68"/>
                    </a:lnTo>
                    <a:lnTo>
                      <a:pt x="0" y="63"/>
                    </a:lnTo>
                    <a:lnTo>
                      <a:pt x="1" y="58"/>
                    </a:lnTo>
                    <a:lnTo>
                      <a:pt x="2" y="52"/>
                    </a:lnTo>
                    <a:lnTo>
                      <a:pt x="2" y="47"/>
                    </a:lnTo>
                    <a:lnTo>
                      <a:pt x="3" y="42"/>
                    </a:lnTo>
                    <a:lnTo>
                      <a:pt x="5" y="38"/>
                    </a:lnTo>
                    <a:lnTo>
                      <a:pt x="7" y="34"/>
                    </a:lnTo>
                    <a:lnTo>
                      <a:pt x="8" y="30"/>
                    </a:lnTo>
                    <a:lnTo>
                      <a:pt x="10" y="26"/>
                    </a:lnTo>
                    <a:lnTo>
                      <a:pt x="12" y="23"/>
                    </a:lnTo>
                    <a:lnTo>
                      <a:pt x="14" y="19"/>
                    </a:lnTo>
                    <a:lnTo>
                      <a:pt x="17" y="17"/>
                    </a:lnTo>
                    <a:lnTo>
                      <a:pt x="19" y="13"/>
                    </a:lnTo>
                    <a:lnTo>
                      <a:pt x="22" y="11"/>
                    </a:lnTo>
                    <a:lnTo>
                      <a:pt x="25" y="9"/>
                    </a:lnTo>
                    <a:lnTo>
                      <a:pt x="28" y="7"/>
                    </a:lnTo>
                    <a:lnTo>
                      <a:pt x="31" y="5"/>
                    </a:lnTo>
                    <a:lnTo>
                      <a:pt x="34" y="4"/>
                    </a:lnTo>
                    <a:lnTo>
                      <a:pt x="37" y="2"/>
                    </a:lnTo>
                    <a:lnTo>
                      <a:pt x="40" y="1"/>
                    </a:lnTo>
                    <a:lnTo>
                      <a:pt x="44" y="1"/>
                    </a:lnTo>
                    <a:lnTo>
                      <a:pt x="47" y="1"/>
                    </a:lnTo>
                    <a:lnTo>
                      <a:pt x="51" y="0"/>
                    </a:lnTo>
                    <a:lnTo>
                      <a:pt x="54" y="1"/>
                    </a:lnTo>
                    <a:lnTo>
                      <a:pt x="58" y="1"/>
                    </a:lnTo>
                    <a:lnTo>
                      <a:pt x="61" y="1"/>
                    </a:lnTo>
                    <a:lnTo>
                      <a:pt x="65" y="2"/>
                    </a:lnTo>
                    <a:lnTo>
                      <a:pt x="68" y="4"/>
                    </a:lnTo>
                    <a:lnTo>
                      <a:pt x="71" y="5"/>
                    </a:lnTo>
                    <a:lnTo>
                      <a:pt x="74" y="7"/>
                    </a:lnTo>
                    <a:lnTo>
                      <a:pt x="77" y="9"/>
                    </a:lnTo>
                    <a:lnTo>
                      <a:pt x="80" y="11"/>
                    </a:lnTo>
                    <a:lnTo>
                      <a:pt x="82" y="13"/>
                    </a:lnTo>
                    <a:lnTo>
                      <a:pt x="85" y="17"/>
                    </a:lnTo>
                    <a:lnTo>
                      <a:pt x="87" y="19"/>
                    </a:lnTo>
                    <a:lnTo>
                      <a:pt x="89" y="22"/>
                    </a:lnTo>
                    <a:lnTo>
                      <a:pt x="91" y="26"/>
                    </a:lnTo>
                    <a:lnTo>
                      <a:pt x="93" y="30"/>
                    </a:lnTo>
                    <a:lnTo>
                      <a:pt x="95" y="34"/>
                    </a:lnTo>
                    <a:lnTo>
                      <a:pt x="96" y="38"/>
                    </a:lnTo>
                    <a:lnTo>
                      <a:pt x="98" y="42"/>
                    </a:lnTo>
                    <a:lnTo>
                      <a:pt x="99" y="46"/>
                    </a:lnTo>
                    <a:lnTo>
                      <a:pt x="99" y="51"/>
                    </a:lnTo>
                    <a:lnTo>
                      <a:pt x="100" y="56"/>
                    </a:lnTo>
                    <a:lnTo>
                      <a:pt x="101" y="62"/>
                    </a:lnTo>
                    <a:lnTo>
                      <a:pt x="101" y="67"/>
                    </a:lnTo>
                    <a:lnTo>
                      <a:pt x="101" y="72"/>
                    </a:lnTo>
                    <a:lnTo>
                      <a:pt x="101" y="73"/>
                    </a:lnTo>
                    <a:lnTo>
                      <a:pt x="101" y="74"/>
                    </a:lnTo>
                    <a:lnTo>
                      <a:pt x="101" y="75"/>
                    </a:lnTo>
                    <a:lnTo>
                      <a:pt x="101" y="76"/>
                    </a:lnTo>
                    <a:lnTo>
                      <a:pt x="101" y="77"/>
                    </a:lnTo>
                    <a:lnTo>
                      <a:pt x="101" y="78"/>
                    </a:lnTo>
                    <a:lnTo>
                      <a:pt x="101" y="79"/>
                    </a:lnTo>
                    <a:lnTo>
                      <a:pt x="19" y="79"/>
                    </a:lnTo>
                    <a:lnTo>
                      <a:pt x="19" y="83"/>
                    </a:lnTo>
                    <a:lnTo>
                      <a:pt x="20" y="86"/>
                    </a:lnTo>
                    <a:lnTo>
                      <a:pt x="20" y="90"/>
                    </a:lnTo>
                    <a:lnTo>
                      <a:pt x="21" y="93"/>
                    </a:lnTo>
                    <a:lnTo>
                      <a:pt x="21" y="96"/>
                    </a:lnTo>
                    <a:lnTo>
                      <a:pt x="23" y="99"/>
                    </a:lnTo>
                    <a:lnTo>
                      <a:pt x="23" y="102"/>
                    </a:lnTo>
                    <a:lnTo>
                      <a:pt x="24" y="104"/>
                    </a:lnTo>
                    <a:lnTo>
                      <a:pt x="25" y="107"/>
                    </a:lnTo>
                    <a:lnTo>
                      <a:pt x="26" y="109"/>
                    </a:lnTo>
                    <a:lnTo>
                      <a:pt x="28" y="112"/>
                    </a:lnTo>
                    <a:lnTo>
                      <a:pt x="29" y="113"/>
                    </a:lnTo>
                    <a:lnTo>
                      <a:pt x="31" y="116"/>
                    </a:lnTo>
                    <a:lnTo>
                      <a:pt x="33" y="117"/>
                    </a:lnTo>
                    <a:lnTo>
                      <a:pt x="34" y="119"/>
                    </a:lnTo>
                    <a:lnTo>
                      <a:pt x="36" y="120"/>
                    </a:lnTo>
                    <a:lnTo>
                      <a:pt x="38" y="121"/>
                    </a:lnTo>
                    <a:lnTo>
                      <a:pt x="40" y="123"/>
                    </a:lnTo>
                    <a:lnTo>
                      <a:pt x="42" y="124"/>
                    </a:lnTo>
                    <a:lnTo>
                      <a:pt x="44" y="124"/>
                    </a:lnTo>
                    <a:lnTo>
                      <a:pt x="45" y="125"/>
                    </a:lnTo>
                    <a:lnTo>
                      <a:pt x="48" y="125"/>
                    </a:lnTo>
                    <a:lnTo>
                      <a:pt x="50" y="125"/>
                    </a:lnTo>
                    <a:lnTo>
                      <a:pt x="52" y="125"/>
                    </a:lnTo>
                    <a:lnTo>
                      <a:pt x="54" y="125"/>
                    </a:lnTo>
                    <a:lnTo>
                      <a:pt x="56" y="125"/>
                    </a:lnTo>
                    <a:lnTo>
                      <a:pt x="57" y="125"/>
                    </a:lnTo>
                    <a:lnTo>
                      <a:pt x="59" y="125"/>
                    </a:lnTo>
                    <a:lnTo>
                      <a:pt x="60" y="124"/>
                    </a:lnTo>
                    <a:lnTo>
                      <a:pt x="61" y="124"/>
                    </a:lnTo>
                    <a:lnTo>
                      <a:pt x="63" y="124"/>
                    </a:lnTo>
                    <a:lnTo>
                      <a:pt x="65" y="123"/>
                    </a:lnTo>
                    <a:lnTo>
                      <a:pt x="66" y="122"/>
                    </a:lnTo>
                    <a:lnTo>
                      <a:pt x="67" y="121"/>
                    </a:lnTo>
                    <a:lnTo>
                      <a:pt x="68" y="120"/>
                    </a:lnTo>
                    <a:lnTo>
                      <a:pt x="69" y="119"/>
                    </a:lnTo>
                    <a:lnTo>
                      <a:pt x="70" y="118"/>
                    </a:lnTo>
                    <a:lnTo>
                      <a:pt x="72" y="116"/>
                    </a:lnTo>
                    <a:lnTo>
                      <a:pt x="73" y="115"/>
                    </a:lnTo>
                    <a:lnTo>
                      <a:pt x="74" y="114"/>
                    </a:lnTo>
                    <a:lnTo>
                      <a:pt x="75" y="112"/>
                    </a:lnTo>
                    <a:lnTo>
                      <a:pt x="76" y="110"/>
                    </a:lnTo>
                    <a:lnTo>
                      <a:pt x="77" y="108"/>
                    </a:lnTo>
                    <a:lnTo>
                      <a:pt x="78" y="107"/>
                    </a:lnTo>
                    <a:lnTo>
                      <a:pt x="79" y="104"/>
                    </a:lnTo>
                    <a:lnTo>
                      <a:pt x="80" y="102"/>
                    </a:lnTo>
                    <a:lnTo>
                      <a:pt x="80" y="100"/>
                    </a:lnTo>
                    <a:lnTo>
                      <a:pt x="81" y="97"/>
                    </a:lnTo>
                    <a:close/>
                    <a:moveTo>
                      <a:pt x="20" y="59"/>
                    </a:moveTo>
                    <a:lnTo>
                      <a:pt x="81" y="59"/>
                    </a:lnTo>
                    <a:lnTo>
                      <a:pt x="81" y="57"/>
                    </a:lnTo>
                    <a:lnTo>
                      <a:pt x="81" y="54"/>
                    </a:lnTo>
                    <a:lnTo>
                      <a:pt x="80" y="51"/>
                    </a:lnTo>
                    <a:lnTo>
                      <a:pt x="80" y="49"/>
                    </a:lnTo>
                    <a:lnTo>
                      <a:pt x="80" y="46"/>
                    </a:lnTo>
                    <a:lnTo>
                      <a:pt x="79" y="44"/>
                    </a:lnTo>
                    <a:lnTo>
                      <a:pt x="79" y="42"/>
                    </a:lnTo>
                    <a:lnTo>
                      <a:pt x="78" y="40"/>
                    </a:lnTo>
                    <a:lnTo>
                      <a:pt x="77" y="38"/>
                    </a:lnTo>
                    <a:lnTo>
                      <a:pt x="76" y="36"/>
                    </a:lnTo>
                    <a:lnTo>
                      <a:pt x="75" y="34"/>
                    </a:lnTo>
                    <a:lnTo>
                      <a:pt x="74" y="33"/>
                    </a:lnTo>
                    <a:lnTo>
                      <a:pt x="73" y="31"/>
                    </a:lnTo>
                    <a:lnTo>
                      <a:pt x="72" y="29"/>
                    </a:lnTo>
                    <a:lnTo>
                      <a:pt x="70" y="27"/>
                    </a:lnTo>
                    <a:lnTo>
                      <a:pt x="68" y="26"/>
                    </a:lnTo>
                    <a:lnTo>
                      <a:pt x="66" y="24"/>
                    </a:lnTo>
                    <a:lnTo>
                      <a:pt x="64" y="23"/>
                    </a:lnTo>
                    <a:lnTo>
                      <a:pt x="62" y="22"/>
                    </a:lnTo>
                    <a:lnTo>
                      <a:pt x="60" y="21"/>
                    </a:lnTo>
                    <a:lnTo>
                      <a:pt x="58" y="21"/>
                    </a:lnTo>
                    <a:lnTo>
                      <a:pt x="56" y="20"/>
                    </a:lnTo>
                    <a:lnTo>
                      <a:pt x="54" y="20"/>
                    </a:lnTo>
                    <a:lnTo>
                      <a:pt x="51" y="19"/>
                    </a:lnTo>
                    <a:lnTo>
                      <a:pt x="49" y="20"/>
                    </a:lnTo>
                    <a:lnTo>
                      <a:pt x="47" y="20"/>
                    </a:lnTo>
                    <a:lnTo>
                      <a:pt x="45" y="20"/>
                    </a:lnTo>
                    <a:lnTo>
                      <a:pt x="44" y="21"/>
                    </a:lnTo>
                    <a:lnTo>
                      <a:pt x="42" y="22"/>
                    </a:lnTo>
                    <a:lnTo>
                      <a:pt x="40" y="22"/>
                    </a:lnTo>
                    <a:lnTo>
                      <a:pt x="38" y="23"/>
                    </a:lnTo>
                    <a:lnTo>
                      <a:pt x="36" y="25"/>
                    </a:lnTo>
                    <a:lnTo>
                      <a:pt x="35" y="26"/>
                    </a:lnTo>
                    <a:lnTo>
                      <a:pt x="33" y="27"/>
                    </a:lnTo>
                    <a:lnTo>
                      <a:pt x="31" y="29"/>
                    </a:lnTo>
                    <a:lnTo>
                      <a:pt x="30" y="30"/>
                    </a:lnTo>
                    <a:lnTo>
                      <a:pt x="28" y="33"/>
                    </a:lnTo>
                    <a:lnTo>
                      <a:pt x="27" y="34"/>
                    </a:lnTo>
                    <a:lnTo>
                      <a:pt x="26" y="37"/>
                    </a:lnTo>
                    <a:lnTo>
                      <a:pt x="25" y="38"/>
                    </a:lnTo>
                    <a:lnTo>
                      <a:pt x="24" y="41"/>
                    </a:lnTo>
                    <a:lnTo>
                      <a:pt x="23" y="43"/>
                    </a:lnTo>
                    <a:lnTo>
                      <a:pt x="23" y="46"/>
                    </a:lnTo>
                    <a:lnTo>
                      <a:pt x="22" y="48"/>
                    </a:lnTo>
                    <a:lnTo>
                      <a:pt x="21" y="51"/>
                    </a:lnTo>
                    <a:lnTo>
                      <a:pt x="21" y="54"/>
                    </a:lnTo>
                    <a:lnTo>
                      <a:pt x="21" y="57"/>
                    </a:lnTo>
                    <a:lnTo>
                      <a:pt x="2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67" name="Freeform 37"/>
              <p:cNvSpPr>
                <a:spLocks noEditPoints="1"/>
              </p:cNvSpPr>
              <p:nvPr/>
            </p:nvSpPr>
            <p:spPr bwMode="auto">
              <a:xfrm>
                <a:off x="3146" y="350"/>
                <a:ext cx="42" cy="248"/>
              </a:xfrm>
              <a:custGeom>
                <a:avLst/>
                <a:gdLst>
                  <a:gd name="T0" fmla="*/ 24 w 42"/>
                  <a:gd name="T1" fmla="*/ 0 h 248"/>
                  <a:gd name="T2" fmla="*/ 42 w 42"/>
                  <a:gd name="T3" fmla="*/ 27 h 248"/>
                  <a:gd name="T4" fmla="*/ 24 w 42"/>
                  <a:gd name="T5" fmla="*/ 27 h 248"/>
                  <a:gd name="T6" fmla="*/ 3 w 42"/>
                  <a:gd name="T7" fmla="*/ 226 h 248"/>
                  <a:gd name="T8" fmla="*/ 5 w 42"/>
                  <a:gd name="T9" fmla="*/ 227 h 248"/>
                  <a:gd name="T10" fmla="*/ 7 w 42"/>
                  <a:gd name="T11" fmla="*/ 228 h 248"/>
                  <a:gd name="T12" fmla="*/ 9 w 42"/>
                  <a:gd name="T13" fmla="*/ 228 h 248"/>
                  <a:gd name="T14" fmla="*/ 10 w 42"/>
                  <a:gd name="T15" fmla="*/ 228 h 248"/>
                  <a:gd name="T16" fmla="*/ 12 w 42"/>
                  <a:gd name="T17" fmla="*/ 228 h 248"/>
                  <a:gd name="T18" fmla="*/ 12 w 42"/>
                  <a:gd name="T19" fmla="*/ 228 h 248"/>
                  <a:gd name="T20" fmla="*/ 14 w 42"/>
                  <a:gd name="T21" fmla="*/ 228 h 248"/>
                  <a:gd name="T22" fmla="*/ 16 w 42"/>
                  <a:gd name="T23" fmla="*/ 228 h 248"/>
                  <a:gd name="T24" fmla="*/ 17 w 42"/>
                  <a:gd name="T25" fmla="*/ 227 h 248"/>
                  <a:gd name="T26" fmla="*/ 19 w 42"/>
                  <a:gd name="T27" fmla="*/ 226 h 248"/>
                  <a:gd name="T28" fmla="*/ 20 w 42"/>
                  <a:gd name="T29" fmla="*/ 224 h 248"/>
                  <a:gd name="T30" fmla="*/ 20 w 42"/>
                  <a:gd name="T31" fmla="*/ 223 h 248"/>
                  <a:gd name="T32" fmla="*/ 22 w 42"/>
                  <a:gd name="T33" fmla="*/ 221 h 248"/>
                  <a:gd name="T34" fmla="*/ 22 w 42"/>
                  <a:gd name="T35" fmla="*/ 219 h 248"/>
                  <a:gd name="T36" fmla="*/ 23 w 42"/>
                  <a:gd name="T37" fmla="*/ 215 h 248"/>
                  <a:gd name="T38" fmla="*/ 24 w 42"/>
                  <a:gd name="T39" fmla="*/ 211 h 248"/>
                  <a:gd name="T40" fmla="*/ 24 w 42"/>
                  <a:gd name="T41" fmla="*/ 206 h 248"/>
                  <a:gd name="T42" fmla="*/ 24 w 42"/>
                  <a:gd name="T43" fmla="*/ 199 h 248"/>
                  <a:gd name="T44" fmla="*/ 42 w 42"/>
                  <a:gd name="T45" fmla="*/ 53 h 248"/>
                  <a:gd name="T46" fmla="*/ 42 w 42"/>
                  <a:gd name="T47" fmla="*/ 204 h 248"/>
                  <a:gd name="T48" fmla="*/ 42 w 42"/>
                  <a:gd name="T49" fmla="*/ 211 h 248"/>
                  <a:gd name="T50" fmla="*/ 41 w 42"/>
                  <a:gd name="T51" fmla="*/ 219 h 248"/>
                  <a:gd name="T52" fmla="*/ 41 w 42"/>
                  <a:gd name="T53" fmla="*/ 224 h 248"/>
                  <a:gd name="T54" fmla="*/ 40 w 42"/>
                  <a:gd name="T55" fmla="*/ 230 h 248"/>
                  <a:gd name="T56" fmla="*/ 38 w 42"/>
                  <a:gd name="T57" fmla="*/ 234 h 248"/>
                  <a:gd name="T58" fmla="*/ 36 w 42"/>
                  <a:gd name="T59" fmla="*/ 238 h 248"/>
                  <a:gd name="T60" fmla="*/ 33 w 42"/>
                  <a:gd name="T61" fmla="*/ 241 h 248"/>
                  <a:gd name="T62" fmla="*/ 30 w 42"/>
                  <a:gd name="T63" fmla="*/ 244 h 248"/>
                  <a:gd name="T64" fmla="*/ 26 w 42"/>
                  <a:gd name="T65" fmla="*/ 246 h 248"/>
                  <a:gd name="T66" fmla="*/ 22 w 42"/>
                  <a:gd name="T67" fmla="*/ 248 h 248"/>
                  <a:gd name="T68" fmla="*/ 17 w 42"/>
                  <a:gd name="T69" fmla="*/ 248 h 248"/>
                  <a:gd name="T70" fmla="*/ 14 w 42"/>
                  <a:gd name="T71" fmla="*/ 248 h 248"/>
                  <a:gd name="T72" fmla="*/ 12 w 42"/>
                  <a:gd name="T73" fmla="*/ 248 h 248"/>
                  <a:gd name="T74" fmla="*/ 9 w 42"/>
                  <a:gd name="T75" fmla="*/ 248 h 248"/>
                  <a:gd name="T76" fmla="*/ 6 w 42"/>
                  <a:gd name="T77" fmla="*/ 247 h 248"/>
                  <a:gd name="T78" fmla="*/ 4 w 42"/>
                  <a:gd name="T79" fmla="*/ 247 h 248"/>
                  <a:gd name="T80" fmla="*/ 1 w 42"/>
                  <a:gd name="T81" fmla="*/ 246 h 248"/>
                  <a:gd name="T82" fmla="*/ 0 w 42"/>
                  <a:gd name="T83" fmla="*/ 245 h 2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248"/>
                  <a:gd name="T128" fmla="*/ 42 w 42"/>
                  <a:gd name="T129" fmla="*/ 248 h 2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248">
                    <a:moveTo>
                      <a:pt x="24" y="27"/>
                    </a:moveTo>
                    <a:lnTo>
                      <a:pt x="24" y="0"/>
                    </a:lnTo>
                    <a:lnTo>
                      <a:pt x="42" y="0"/>
                    </a:lnTo>
                    <a:lnTo>
                      <a:pt x="42" y="27"/>
                    </a:lnTo>
                    <a:lnTo>
                      <a:pt x="24" y="27"/>
                    </a:lnTo>
                    <a:close/>
                    <a:moveTo>
                      <a:pt x="0" y="245"/>
                    </a:moveTo>
                    <a:lnTo>
                      <a:pt x="3" y="226"/>
                    </a:lnTo>
                    <a:lnTo>
                      <a:pt x="5" y="227"/>
                    </a:lnTo>
                    <a:lnTo>
                      <a:pt x="6" y="227"/>
                    </a:lnTo>
                    <a:lnTo>
                      <a:pt x="7" y="228"/>
                    </a:lnTo>
                    <a:lnTo>
                      <a:pt x="8" y="228"/>
                    </a:lnTo>
                    <a:lnTo>
                      <a:pt x="9" y="228"/>
                    </a:lnTo>
                    <a:lnTo>
                      <a:pt x="10" y="228"/>
                    </a:lnTo>
                    <a:lnTo>
                      <a:pt x="11" y="228"/>
                    </a:lnTo>
                    <a:lnTo>
                      <a:pt x="12" y="228"/>
                    </a:lnTo>
                    <a:lnTo>
                      <a:pt x="13" y="228"/>
                    </a:lnTo>
                    <a:lnTo>
                      <a:pt x="14" y="228"/>
                    </a:lnTo>
                    <a:lnTo>
                      <a:pt x="15" y="228"/>
                    </a:lnTo>
                    <a:lnTo>
                      <a:pt x="16" y="228"/>
                    </a:lnTo>
                    <a:lnTo>
                      <a:pt x="17" y="227"/>
                    </a:lnTo>
                    <a:lnTo>
                      <a:pt x="18" y="226"/>
                    </a:lnTo>
                    <a:lnTo>
                      <a:pt x="19" y="226"/>
                    </a:lnTo>
                    <a:lnTo>
                      <a:pt x="19" y="225"/>
                    </a:lnTo>
                    <a:lnTo>
                      <a:pt x="20" y="224"/>
                    </a:lnTo>
                    <a:lnTo>
                      <a:pt x="20" y="223"/>
                    </a:lnTo>
                    <a:lnTo>
                      <a:pt x="21" y="222"/>
                    </a:lnTo>
                    <a:lnTo>
                      <a:pt x="22" y="221"/>
                    </a:lnTo>
                    <a:lnTo>
                      <a:pt x="22" y="219"/>
                    </a:lnTo>
                    <a:lnTo>
                      <a:pt x="23" y="217"/>
                    </a:lnTo>
                    <a:lnTo>
                      <a:pt x="23" y="215"/>
                    </a:lnTo>
                    <a:lnTo>
                      <a:pt x="24" y="213"/>
                    </a:lnTo>
                    <a:lnTo>
                      <a:pt x="24" y="211"/>
                    </a:lnTo>
                    <a:lnTo>
                      <a:pt x="24" y="208"/>
                    </a:lnTo>
                    <a:lnTo>
                      <a:pt x="24" y="206"/>
                    </a:lnTo>
                    <a:lnTo>
                      <a:pt x="24" y="203"/>
                    </a:lnTo>
                    <a:lnTo>
                      <a:pt x="24" y="199"/>
                    </a:lnTo>
                    <a:lnTo>
                      <a:pt x="24" y="53"/>
                    </a:lnTo>
                    <a:lnTo>
                      <a:pt x="42" y="53"/>
                    </a:lnTo>
                    <a:lnTo>
                      <a:pt x="42" y="199"/>
                    </a:lnTo>
                    <a:lnTo>
                      <a:pt x="42" y="204"/>
                    </a:lnTo>
                    <a:lnTo>
                      <a:pt x="42" y="208"/>
                    </a:lnTo>
                    <a:lnTo>
                      <a:pt x="42" y="211"/>
                    </a:lnTo>
                    <a:lnTo>
                      <a:pt x="42" y="215"/>
                    </a:lnTo>
                    <a:lnTo>
                      <a:pt x="41" y="219"/>
                    </a:lnTo>
                    <a:lnTo>
                      <a:pt x="41" y="222"/>
                    </a:lnTo>
                    <a:lnTo>
                      <a:pt x="41" y="224"/>
                    </a:lnTo>
                    <a:lnTo>
                      <a:pt x="40" y="228"/>
                    </a:lnTo>
                    <a:lnTo>
                      <a:pt x="40" y="230"/>
                    </a:lnTo>
                    <a:lnTo>
                      <a:pt x="39" y="232"/>
                    </a:lnTo>
                    <a:lnTo>
                      <a:pt x="38" y="234"/>
                    </a:lnTo>
                    <a:lnTo>
                      <a:pt x="37" y="236"/>
                    </a:lnTo>
                    <a:lnTo>
                      <a:pt x="36" y="238"/>
                    </a:lnTo>
                    <a:lnTo>
                      <a:pt x="34" y="240"/>
                    </a:lnTo>
                    <a:lnTo>
                      <a:pt x="33" y="241"/>
                    </a:lnTo>
                    <a:lnTo>
                      <a:pt x="32" y="243"/>
                    </a:lnTo>
                    <a:lnTo>
                      <a:pt x="30" y="244"/>
                    </a:lnTo>
                    <a:lnTo>
                      <a:pt x="28" y="245"/>
                    </a:lnTo>
                    <a:lnTo>
                      <a:pt x="26" y="246"/>
                    </a:lnTo>
                    <a:lnTo>
                      <a:pt x="24" y="247"/>
                    </a:lnTo>
                    <a:lnTo>
                      <a:pt x="22" y="248"/>
                    </a:lnTo>
                    <a:lnTo>
                      <a:pt x="20" y="248"/>
                    </a:lnTo>
                    <a:lnTo>
                      <a:pt x="17" y="248"/>
                    </a:lnTo>
                    <a:lnTo>
                      <a:pt x="15" y="248"/>
                    </a:lnTo>
                    <a:lnTo>
                      <a:pt x="14" y="248"/>
                    </a:lnTo>
                    <a:lnTo>
                      <a:pt x="13" y="248"/>
                    </a:lnTo>
                    <a:lnTo>
                      <a:pt x="12" y="248"/>
                    </a:lnTo>
                    <a:lnTo>
                      <a:pt x="10" y="248"/>
                    </a:lnTo>
                    <a:lnTo>
                      <a:pt x="9" y="248"/>
                    </a:lnTo>
                    <a:lnTo>
                      <a:pt x="8" y="248"/>
                    </a:lnTo>
                    <a:lnTo>
                      <a:pt x="6" y="247"/>
                    </a:lnTo>
                    <a:lnTo>
                      <a:pt x="5" y="247"/>
                    </a:lnTo>
                    <a:lnTo>
                      <a:pt x="4" y="247"/>
                    </a:lnTo>
                    <a:lnTo>
                      <a:pt x="3" y="246"/>
                    </a:lnTo>
                    <a:lnTo>
                      <a:pt x="1" y="246"/>
                    </a:lnTo>
                    <a:lnTo>
                      <a:pt x="0" y="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68" name="Freeform 38"/>
              <p:cNvSpPr>
                <a:spLocks noEditPoints="1"/>
              </p:cNvSpPr>
              <p:nvPr/>
            </p:nvSpPr>
            <p:spPr bwMode="auto">
              <a:xfrm>
                <a:off x="3210" y="350"/>
                <a:ext cx="95" cy="195"/>
              </a:xfrm>
              <a:custGeom>
                <a:avLst/>
                <a:gdLst>
                  <a:gd name="T0" fmla="*/ 74 w 95"/>
                  <a:gd name="T1" fmla="*/ 181 h 195"/>
                  <a:gd name="T2" fmla="*/ 65 w 95"/>
                  <a:gd name="T3" fmla="*/ 190 h 195"/>
                  <a:gd name="T4" fmla="*/ 54 w 95"/>
                  <a:gd name="T5" fmla="*/ 195 h 195"/>
                  <a:gd name="T6" fmla="*/ 43 w 95"/>
                  <a:gd name="T7" fmla="*/ 195 h 195"/>
                  <a:gd name="T8" fmla="*/ 35 w 95"/>
                  <a:gd name="T9" fmla="*/ 193 h 195"/>
                  <a:gd name="T10" fmla="*/ 27 w 95"/>
                  <a:gd name="T11" fmla="*/ 189 h 195"/>
                  <a:gd name="T12" fmla="*/ 19 w 95"/>
                  <a:gd name="T13" fmla="*/ 183 h 195"/>
                  <a:gd name="T14" fmla="*/ 13 w 95"/>
                  <a:gd name="T15" fmla="*/ 175 h 195"/>
                  <a:gd name="T16" fmla="*/ 8 w 95"/>
                  <a:gd name="T17" fmla="*/ 166 h 195"/>
                  <a:gd name="T18" fmla="*/ 4 w 95"/>
                  <a:gd name="T19" fmla="*/ 155 h 195"/>
                  <a:gd name="T20" fmla="*/ 2 w 95"/>
                  <a:gd name="T21" fmla="*/ 143 h 195"/>
                  <a:gd name="T22" fmla="*/ 0 w 95"/>
                  <a:gd name="T23" fmla="*/ 129 h 195"/>
                  <a:gd name="T24" fmla="*/ 0 w 95"/>
                  <a:gd name="T25" fmla="*/ 116 h 195"/>
                  <a:gd name="T26" fmla="*/ 2 w 95"/>
                  <a:gd name="T27" fmla="*/ 103 h 195"/>
                  <a:gd name="T28" fmla="*/ 4 w 95"/>
                  <a:gd name="T29" fmla="*/ 92 h 195"/>
                  <a:gd name="T30" fmla="*/ 7 w 95"/>
                  <a:gd name="T31" fmla="*/ 80 h 195"/>
                  <a:gd name="T32" fmla="*/ 12 w 95"/>
                  <a:gd name="T33" fmla="*/ 71 h 195"/>
                  <a:gd name="T34" fmla="*/ 18 w 95"/>
                  <a:gd name="T35" fmla="*/ 63 h 195"/>
                  <a:gd name="T36" fmla="*/ 26 w 95"/>
                  <a:gd name="T37" fmla="*/ 56 h 195"/>
                  <a:gd name="T38" fmla="*/ 33 w 95"/>
                  <a:gd name="T39" fmla="*/ 52 h 195"/>
                  <a:gd name="T40" fmla="*/ 42 w 95"/>
                  <a:gd name="T41" fmla="*/ 51 h 195"/>
                  <a:gd name="T42" fmla="*/ 49 w 95"/>
                  <a:gd name="T43" fmla="*/ 51 h 195"/>
                  <a:gd name="T44" fmla="*/ 56 w 95"/>
                  <a:gd name="T45" fmla="*/ 51 h 195"/>
                  <a:gd name="T46" fmla="*/ 61 w 95"/>
                  <a:gd name="T47" fmla="*/ 54 h 195"/>
                  <a:gd name="T48" fmla="*/ 66 w 95"/>
                  <a:gd name="T49" fmla="*/ 58 h 195"/>
                  <a:gd name="T50" fmla="*/ 71 w 95"/>
                  <a:gd name="T51" fmla="*/ 62 h 195"/>
                  <a:gd name="T52" fmla="*/ 75 w 95"/>
                  <a:gd name="T53" fmla="*/ 67 h 195"/>
                  <a:gd name="T54" fmla="*/ 95 w 95"/>
                  <a:gd name="T55" fmla="*/ 0 h 195"/>
                  <a:gd name="T56" fmla="*/ 19 w 95"/>
                  <a:gd name="T57" fmla="*/ 123 h 195"/>
                  <a:gd name="T58" fmla="*/ 20 w 95"/>
                  <a:gd name="T59" fmla="*/ 140 h 195"/>
                  <a:gd name="T60" fmla="*/ 23 w 95"/>
                  <a:gd name="T61" fmla="*/ 153 h 195"/>
                  <a:gd name="T62" fmla="*/ 28 w 95"/>
                  <a:gd name="T63" fmla="*/ 162 h 195"/>
                  <a:gd name="T64" fmla="*/ 34 w 95"/>
                  <a:gd name="T65" fmla="*/ 170 h 195"/>
                  <a:gd name="T66" fmla="*/ 41 w 95"/>
                  <a:gd name="T67" fmla="*/ 174 h 195"/>
                  <a:gd name="T68" fmla="*/ 49 w 95"/>
                  <a:gd name="T69" fmla="*/ 175 h 195"/>
                  <a:gd name="T70" fmla="*/ 57 w 95"/>
                  <a:gd name="T71" fmla="*/ 174 h 195"/>
                  <a:gd name="T72" fmla="*/ 63 w 95"/>
                  <a:gd name="T73" fmla="*/ 170 h 195"/>
                  <a:gd name="T74" fmla="*/ 69 w 95"/>
                  <a:gd name="T75" fmla="*/ 163 h 195"/>
                  <a:gd name="T76" fmla="*/ 74 w 95"/>
                  <a:gd name="T77" fmla="*/ 154 h 195"/>
                  <a:gd name="T78" fmla="*/ 77 w 95"/>
                  <a:gd name="T79" fmla="*/ 141 h 195"/>
                  <a:gd name="T80" fmla="*/ 78 w 95"/>
                  <a:gd name="T81" fmla="*/ 125 h 195"/>
                  <a:gd name="T82" fmla="*/ 77 w 95"/>
                  <a:gd name="T83" fmla="*/ 108 h 195"/>
                  <a:gd name="T84" fmla="*/ 74 w 95"/>
                  <a:gd name="T85" fmla="*/ 94 h 195"/>
                  <a:gd name="T86" fmla="*/ 69 w 95"/>
                  <a:gd name="T87" fmla="*/ 83 h 195"/>
                  <a:gd name="T88" fmla="*/ 63 w 95"/>
                  <a:gd name="T89" fmla="*/ 76 h 195"/>
                  <a:gd name="T90" fmla="*/ 56 w 95"/>
                  <a:gd name="T91" fmla="*/ 71 h 195"/>
                  <a:gd name="T92" fmla="*/ 48 w 95"/>
                  <a:gd name="T93" fmla="*/ 69 h 195"/>
                  <a:gd name="T94" fmla="*/ 40 w 95"/>
                  <a:gd name="T95" fmla="*/ 71 h 195"/>
                  <a:gd name="T96" fmla="*/ 33 w 95"/>
                  <a:gd name="T97" fmla="*/ 76 h 195"/>
                  <a:gd name="T98" fmla="*/ 27 w 95"/>
                  <a:gd name="T99" fmla="*/ 82 h 195"/>
                  <a:gd name="T100" fmla="*/ 23 w 95"/>
                  <a:gd name="T101" fmla="*/ 92 h 195"/>
                  <a:gd name="T102" fmla="*/ 20 w 95"/>
                  <a:gd name="T103" fmla="*/ 106 h 195"/>
                  <a:gd name="T104" fmla="*/ 19 w 95"/>
                  <a:gd name="T105" fmla="*/ 123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
                  <a:gd name="T160" fmla="*/ 0 h 195"/>
                  <a:gd name="T161" fmla="*/ 95 w 95"/>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 h="195">
                    <a:moveTo>
                      <a:pt x="77" y="192"/>
                    </a:moveTo>
                    <a:lnTo>
                      <a:pt x="77" y="174"/>
                    </a:lnTo>
                    <a:lnTo>
                      <a:pt x="76" y="178"/>
                    </a:lnTo>
                    <a:lnTo>
                      <a:pt x="74" y="181"/>
                    </a:lnTo>
                    <a:lnTo>
                      <a:pt x="72" y="183"/>
                    </a:lnTo>
                    <a:lnTo>
                      <a:pt x="70" y="186"/>
                    </a:lnTo>
                    <a:lnTo>
                      <a:pt x="67" y="188"/>
                    </a:lnTo>
                    <a:lnTo>
                      <a:pt x="65" y="190"/>
                    </a:lnTo>
                    <a:lnTo>
                      <a:pt x="62" y="191"/>
                    </a:lnTo>
                    <a:lnTo>
                      <a:pt x="60" y="193"/>
                    </a:lnTo>
                    <a:lnTo>
                      <a:pt x="56" y="194"/>
                    </a:lnTo>
                    <a:lnTo>
                      <a:pt x="54" y="195"/>
                    </a:lnTo>
                    <a:lnTo>
                      <a:pt x="51" y="195"/>
                    </a:lnTo>
                    <a:lnTo>
                      <a:pt x="47" y="195"/>
                    </a:lnTo>
                    <a:lnTo>
                      <a:pt x="45" y="195"/>
                    </a:lnTo>
                    <a:lnTo>
                      <a:pt x="43" y="195"/>
                    </a:lnTo>
                    <a:lnTo>
                      <a:pt x="41" y="195"/>
                    </a:lnTo>
                    <a:lnTo>
                      <a:pt x="39" y="194"/>
                    </a:lnTo>
                    <a:lnTo>
                      <a:pt x="37" y="194"/>
                    </a:lnTo>
                    <a:lnTo>
                      <a:pt x="35" y="193"/>
                    </a:lnTo>
                    <a:lnTo>
                      <a:pt x="33" y="192"/>
                    </a:lnTo>
                    <a:lnTo>
                      <a:pt x="31" y="191"/>
                    </a:lnTo>
                    <a:lnTo>
                      <a:pt x="29" y="190"/>
                    </a:lnTo>
                    <a:lnTo>
                      <a:pt x="27" y="189"/>
                    </a:lnTo>
                    <a:lnTo>
                      <a:pt x="25" y="187"/>
                    </a:lnTo>
                    <a:lnTo>
                      <a:pt x="23" y="186"/>
                    </a:lnTo>
                    <a:lnTo>
                      <a:pt x="21" y="185"/>
                    </a:lnTo>
                    <a:lnTo>
                      <a:pt x="19" y="183"/>
                    </a:lnTo>
                    <a:lnTo>
                      <a:pt x="18" y="181"/>
                    </a:lnTo>
                    <a:lnTo>
                      <a:pt x="16" y="179"/>
                    </a:lnTo>
                    <a:lnTo>
                      <a:pt x="15" y="178"/>
                    </a:lnTo>
                    <a:lnTo>
                      <a:pt x="13" y="175"/>
                    </a:lnTo>
                    <a:lnTo>
                      <a:pt x="12" y="173"/>
                    </a:lnTo>
                    <a:lnTo>
                      <a:pt x="11" y="170"/>
                    </a:lnTo>
                    <a:lnTo>
                      <a:pt x="9" y="168"/>
                    </a:lnTo>
                    <a:lnTo>
                      <a:pt x="8" y="166"/>
                    </a:lnTo>
                    <a:lnTo>
                      <a:pt x="7" y="163"/>
                    </a:lnTo>
                    <a:lnTo>
                      <a:pt x="5" y="160"/>
                    </a:lnTo>
                    <a:lnTo>
                      <a:pt x="5" y="158"/>
                    </a:lnTo>
                    <a:lnTo>
                      <a:pt x="4" y="155"/>
                    </a:lnTo>
                    <a:lnTo>
                      <a:pt x="4" y="152"/>
                    </a:lnTo>
                    <a:lnTo>
                      <a:pt x="3" y="149"/>
                    </a:lnTo>
                    <a:lnTo>
                      <a:pt x="2" y="146"/>
                    </a:lnTo>
                    <a:lnTo>
                      <a:pt x="2" y="143"/>
                    </a:lnTo>
                    <a:lnTo>
                      <a:pt x="1" y="140"/>
                    </a:lnTo>
                    <a:lnTo>
                      <a:pt x="1" y="137"/>
                    </a:lnTo>
                    <a:lnTo>
                      <a:pt x="0" y="133"/>
                    </a:lnTo>
                    <a:lnTo>
                      <a:pt x="0" y="129"/>
                    </a:lnTo>
                    <a:lnTo>
                      <a:pt x="0" y="126"/>
                    </a:lnTo>
                    <a:lnTo>
                      <a:pt x="0" y="122"/>
                    </a:lnTo>
                    <a:lnTo>
                      <a:pt x="0" y="119"/>
                    </a:lnTo>
                    <a:lnTo>
                      <a:pt x="0" y="116"/>
                    </a:lnTo>
                    <a:lnTo>
                      <a:pt x="0" y="113"/>
                    </a:lnTo>
                    <a:lnTo>
                      <a:pt x="0" y="109"/>
                    </a:lnTo>
                    <a:lnTo>
                      <a:pt x="1" y="106"/>
                    </a:lnTo>
                    <a:lnTo>
                      <a:pt x="2" y="103"/>
                    </a:lnTo>
                    <a:lnTo>
                      <a:pt x="2" y="100"/>
                    </a:lnTo>
                    <a:lnTo>
                      <a:pt x="2" y="97"/>
                    </a:lnTo>
                    <a:lnTo>
                      <a:pt x="3" y="94"/>
                    </a:lnTo>
                    <a:lnTo>
                      <a:pt x="4" y="92"/>
                    </a:lnTo>
                    <a:lnTo>
                      <a:pt x="4" y="88"/>
                    </a:lnTo>
                    <a:lnTo>
                      <a:pt x="5" y="85"/>
                    </a:lnTo>
                    <a:lnTo>
                      <a:pt x="6" y="83"/>
                    </a:lnTo>
                    <a:lnTo>
                      <a:pt x="7" y="80"/>
                    </a:lnTo>
                    <a:lnTo>
                      <a:pt x="8" y="78"/>
                    </a:lnTo>
                    <a:lnTo>
                      <a:pt x="9" y="76"/>
                    </a:lnTo>
                    <a:lnTo>
                      <a:pt x="11" y="73"/>
                    </a:lnTo>
                    <a:lnTo>
                      <a:pt x="12" y="71"/>
                    </a:lnTo>
                    <a:lnTo>
                      <a:pt x="14" y="68"/>
                    </a:lnTo>
                    <a:lnTo>
                      <a:pt x="15" y="67"/>
                    </a:lnTo>
                    <a:lnTo>
                      <a:pt x="17" y="64"/>
                    </a:lnTo>
                    <a:lnTo>
                      <a:pt x="18" y="63"/>
                    </a:lnTo>
                    <a:lnTo>
                      <a:pt x="20" y="61"/>
                    </a:lnTo>
                    <a:lnTo>
                      <a:pt x="21" y="59"/>
                    </a:lnTo>
                    <a:lnTo>
                      <a:pt x="24" y="58"/>
                    </a:lnTo>
                    <a:lnTo>
                      <a:pt x="26" y="56"/>
                    </a:lnTo>
                    <a:lnTo>
                      <a:pt x="28" y="55"/>
                    </a:lnTo>
                    <a:lnTo>
                      <a:pt x="30" y="54"/>
                    </a:lnTo>
                    <a:lnTo>
                      <a:pt x="32" y="53"/>
                    </a:lnTo>
                    <a:lnTo>
                      <a:pt x="33" y="52"/>
                    </a:lnTo>
                    <a:lnTo>
                      <a:pt x="36" y="51"/>
                    </a:lnTo>
                    <a:lnTo>
                      <a:pt x="38" y="51"/>
                    </a:lnTo>
                    <a:lnTo>
                      <a:pt x="40" y="51"/>
                    </a:lnTo>
                    <a:lnTo>
                      <a:pt x="42" y="51"/>
                    </a:lnTo>
                    <a:lnTo>
                      <a:pt x="44" y="51"/>
                    </a:lnTo>
                    <a:lnTo>
                      <a:pt x="46" y="50"/>
                    </a:lnTo>
                    <a:lnTo>
                      <a:pt x="48" y="51"/>
                    </a:lnTo>
                    <a:lnTo>
                      <a:pt x="49" y="51"/>
                    </a:lnTo>
                    <a:lnTo>
                      <a:pt x="51" y="51"/>
                    </a:lnTo>
                    <a:lnTo>
                      <a:pt x="53" y="51"/>
                    </a:lnTo>
                    <a:lnTo>
                      <a:pt x="54" y="51"/>
                    </a:lnTo>
                    <a:lnTo>
                      <a:pt x="56" y="51"/>
                    </a:lnTo>
                    <a:lnTo>
                      <a:pt x="57" y="52"/>
                    </a:lnTo>
                    <a:lnTo>
                      <a:pt x="58" y="53"/>
                    </a:lnTo>
                    <a:lnTo>
                      <a:pt x="60" y="53"/>
                    </a:lnTo>
                    <a:lnTo>
                      <a:pt x="61" y="54"/>
                    </a:lnTo>
                    <a:lnTo>
                      <a:pt x="62" y="55"/>
                    </a:lnTo>
                    <a:lnTo>
                      <a:pt x="63" y="55"/>
                    </a:lnTo>
                    <a:lnTo>
                      <a:pt x="65" y="57"/>
                    </a:lnTo>
                    <a:lnTo>
                      <a:pt x="66" y="58"/>
                    </a:lnTo>
                    <a:lnTo>
                      <a:pt x="68" y="59"/>
                    </a:lnTo>
                    <a:lnTo>
                      <a:pt x="69" y="59"/>
                    </a:lnTo>
                    <a:lnTo>
                      <a:pt x="70" y="60"/>
                    </a:lnTo>
                    <a:lnTo>
                      <a:pt x="71" y="62"/>
                    </a:lnTo>
                    <a:lnTo>
                      <a:pt x="72" y="63"/>
                    </a:lnTo>
                    <a:lnTo>
                      <a:pt x="73" y="64"/>
                    </a:lnTo>
                    <a:lnTo>
                      <a:pt x="74" y="65"/>
                    </a:lnTo>
                    <a:lnTo>
                      <a:pt x="75" y="67"/>
                    </a:lnTo>
                    <a:lnTo>
                      <a:pt x="75" y="68"/>
                    </a:lnTo>
                    <a:lnTo>
                      <a:pt x="76" y="69"/>
                    </a:lnTo>
                    <a:lnTo>
                      <a:pt x="76" y="0"/>
                    </a:lnTo>
                    <a:lnTo>
                      <a:pt x="95" y="0"/>
                    </a:lnTo>
                    <a:lnTo>
                      <a:pt x="95" y="192"/>
                    </a:lnTo>
                    <a:lnTo>
                      <a:pt x="77" y="192"/>
                    </a:lnTo>
                    <a:close/>
                    <a:moveTo>
                      <a:pt x="19" y="123"/>
                    </a:moveTo>
                    <a:lnTo>
                      <a:pt x="19" y="128"/>
                    </a:lnTo>
                    <a:lnTo>
                      <a:pt x="19" y="132"/>
                    </a:lnTo>
                    <a:lnTo>
                      <a:pt x="19" y="136"/>
                    </a:lnTo>
                    <a:lnTo>
                      <a:pt x="20" y="140"/>
                    </a:lnTo>
                    <a:lnTo>
                      <a:pt x="21" y="143"/>
                    </a:lnTo>
                    <a:lnTo>
                      <a:pt x="21" y="146"/>
                    </a:lnTo>
                    <a:lnTo>
                      <a:pt x="22" y="150"/>
                    </a:lnTo>
                    <a:lnTo>
                      <a:pt x="23" y="153"/>
                    </a:lnTo>
                    <a:lnTo>
                      <a:pt x="24" y="155"/>
                    </a:lnTo>
                    <a:lnTo>
                      <a:pt x="25" y="158"/>
                    </a:lnTo>
                    <a:lnTo>
                      <a:pt x="26" y="161"/>
                    </a:lnTo>
                    <a:lnTo>
                      <a:pt x="28" y="162"/>
                    </a:lnTo>
                    <a:lnTo>
                      <a:pt x="30" y="165"/>
                    </a:lnTo>
                    <a:lnTo>
                      <a:pt x="31" y="166"/>
                    </a:lnTo>
                    <a:lnTo>
                      <a:pt x="33" y="168"/>
                    </a:lnTo>
                    <a:lnTo>
                      <a:pt x="34" y="170"/>
                    </a:lnTo>
                    <a:lnTo>
                      <a:pt x="36" y="171"/>
                    </a:lnTo>
                    <a:lnTo>
                      <a:pt x="38" y="173"/>
                    </a:lnTo>
                    <a:lnTo>
                      <a:pt x="40" y="174"/>
                    </a:lnTo>
                    <a:lnTo>
                      <a:pt x="41" y="174"/>
                    </a:lnTo>
                    <a:lnTo>
                      <a:pt x="43" y="175"/>
                    </a:lnTo>
                    <a:lnTo>
                      <a:pt x="45" y="175"/>
                    </a:lnTo>
                    <a:lnTo>
                      <a:pt x="47" y="175"/>
                    </a:lnTo>
                    <a:lnTo>
                      <a:pt x="49" y="175"/>
                    </a:lnTo>
                    <a:lnTo>
                      <a:pt x="51" y="175"/>
                    </a:lnTo>
                    <a:lnTo>
                      <a:pt x="53" y="175"/>
                    </a:lnTo>
                    <a:lnTo>
                      <a:pt x="55" y="175"/>
                    </a:lnTo>
                    <a:lnTo>
                      <a:pt x="57" y="174"/>
                    </a:lnTo>
                    <a:lnTo>
                      <a:pt x="58" y="174"/>
                    </a:lnTo>
                    <a:lnTo>
                      <a:pt x="60" y="173"/>
                    </a:lnTo>
                    <a:lnTo>
                      <a:pt x="62" y="171"/>
                    </a:lnTo>
                    <a:lnTo>
                      <a:pt x="63" y="170"/>
                    </a:lnTo>
                    <a:lnTo>
                      <a:pt x="65" y="169"/>
                    </a:lnTo>
                    <a:lnTo>
                      <a:pt x="66" y="167"/>
                    </a:lnTo>
                    <a:lnTo>
                      <a:pt x="68" y="166"/>
                    </a:lnTo>
                    <a:lnTo>
                      <a:pt x="69" y="163"/>
                    </a:lnTo>
                    <a:lnTo>
                      <a:pt x="71" y="162"/>
                    </a:lnTo>
                    <a:lnTo>
                      <a:pt x="72" y="159"/>
                    </a:lnTo>
                    <a:lnTo>
                      <a:pt x="73" y="156"/>
                    </a:lnTo>
                    <a:lnTo>
                      <a:pt x="74" y="154"/>
                    </a:lnTo>
                    <a:lnTo>
                      <a:pt x="75" y="150"/>
                    </a:lnTo>
                    <a:lnTo>
                      <a:pt x="76" y="147"/>
                    </a:lnTo>
                    <a:lnTo>
                      <a:pt x="77" y="144"/>
                    </a:lnTo>
                    <a:lnTo>
                      <a:pt x="77" y="141"/>
                    </a:lnTo>
                    <a:lnTo>
                      <a:pt x="78" y="137"/>
                    </a:lnTo>
                    <a:lnTo>
                      <a:pt x="78" y="133"/>
                    </a:lnTo>
                    <a:lnTo>
                      <a:pt x="78" y="129"/>
                    </a:lnTo>
                    <a:lnTo>
                      <a:pt x="78" y="125"/>
                    </a:lnTo>
                    <a:lnTo>
                      <a:pt x="78" y="121"/>
                    </a:lnTo>
                    <a:lnTo>
                      <a:pt x="78" y="116"/>
                    </a:lnTo>
                    <a:lnTo>
                      <a:pt x="78" y="112"/>
                    </a:lnTo>
                    <a:lnTo>
                      <a:pt x="77" y="108"/>
                    </a:lnTo>
                    <a:lnTo>
                      <a:pt x="77" y="104"/>
                    </a:lnTo>
                    <a:lnTo>
                      <a:pt x="76" y="100"/>
                    </a:lnTo>
                    <a:lnTo>
                      <a:pt x="75" y="97"/>
                    </a:lnTo>
                    <a:lnTo>
                      <a:pt x="74" y="94"/>
                    </a:lnTo>
                    <a:lnTo>
                      <a:pt x="73" y="91"/>
                    </a:lnTo>
                    <a:lnTo>
                      <a:pt x="72" y="88"/>
                    </a:lnTo>
                    <a:lnTo>
                      <a:pt x="71" y="85"/>
                    </a:lnTo>
                    <a:lnTo>
                      <a:pt x="69" y="83"/>
                    </a:lnTo>
                    <a:lnTo>
                      <a:pt x="68" y="81"/>
                    </a:lnTo>
                    <a:lnTo>
                      <a:pt x="66" y="79"/>
                    </a:lnTo>
                    <a:lnTo>
                      <a:pt x="65" y="77"/>
                    </a:lnTo>
                    <a:lnTo>
                      <a:pt x="63" y="76"/>
                    </a:lnTo>
                    <a:lnTo>
                      <a:pt x="61" y="74"/>
                    </a:lnTo>
                    <a:lnTo>
                      <a:pt x="60" y="73"/>
                    </a:lnTo>
                    <a:lnTo>
                      <a:pt x="58" y="72"/>
                    </a:lnTo>
                    <a:lnTo>
                      <a:pt x="56" y="71"/>
                    </a:lnTo>
                    <a:lnTo>
                      <a:pt x="54" y="71"/>
                    </a:lnTo>
                    <a:lnTo>
                      <a:pt x="53" y="70"/>
                    </a:lnTo>
                    <a:lnTo>
                      <a:pt x="51" y="70"/>
                    </a:lnTo>
                    <a:lnTo>
                      <a:pt x="48" y="69"/>
                    </a:lnTo>
                    <a:lnTo>
                      <a:pt x="46" y="70"/>
                    </a:lnTo>
                    <a:lnTo>
                      <a:pt x="44" y="70"/>
                    </a:lnTo>
                    <a:lnTo>
                      <a:pt x="42" y="70"/>
                    </a:lnTo>
                    <a:lnTo>
                      <a:pt x="40" y="71"/>
                    </a:lnTo>
                    <a:lnTo>
                      <a:pt x="39" y="72"/>
                    </a:lnTo>
                    <a:lnTo>
                      <a:pt x="37" y="73"/>
                    </a:lnTo>
                    <a:lnTo>
                      <a:pt x="35" y="74"/>
                    </a:lnTo>
                    <a:lnTo>
                      <a:pt x="33" y="76"/>
                    </a:lnTo>
                    <a:lnTo>
                      <a:pt x="32" y="77"/>
                    </a:lnTo>
                    <a:lnTo>
                      <a:pt x="30" y="79"/>
                    </a:lnTo>
                    <a:lnTo>
                      <a:pt x="29" y="80"/>
                    </a:lnTo>
                    <a:lnTo>
                      <a:pt x="27" y="82"/>
                    </a:lnTo>
                    <a:lnTo>
                      <a:pt x="26" y="84"/>
                    </a:lnTo>
                    <a:lnTo>
                      <a:pt x="25" y="87"/>
                    </a:lnTo>
                    <a:lnTo>
                      <a:pt x="24" y="90"/>
                    </a:lnTo>
                    <a:lnTo>
                      <a:pt x="23" y="92"/>
                    </a:lnTo>
                    <a:lnTo>
                      <a:pt x="22" y="96"/>
                    </a:lnTo>
                    <a:lnTo>
                      <a:pt x="21" y="99"/>
                    </a:lnTo>
                    <a:lnTo>
                      <a:pt x="21" y="103"/>
                    </a:lnTo>
                    <a:lnTo>
                      <a:pt x="20" y="106"/>
                    </a:lnTo>
                    <a:lnTo>
                      <a:pt x="19" y="110"/>
                    </a:lnTo>
                    <a:lnTo>
                      <a:pt x="19" y="114"/>
                    </a:lnTo>
                    <a:lnTo>
                      <a:pt x="19" y="119"/>
                    </a:lnTo>
                    <a:lnTo>
                      <a:pt x="19"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69" name="Freeform 39"/>
              <p:cNvSpPr>
                <a:spLocks/>
              </p:cNvSpPr>
              <p:nvPr/>
            </p:nvSpPr>
            <p:spPr bwMode="auto">
              <a:xfrm>
                <a:off x="3327" y="400"/>
                <a:ext cx="91" cy="145"/>
              </a:xfrm>
              <a:custGeom>
                <a:avLst/>
                <a:gdLst>
                  <a:gd name="T0" fmla="*/ 20 w 91"/>
                  <a:gd name="T1" fmla="*/ 106 h 145"/>
                  <a:gd name="T2" fmla="*/ 25 w 91"/>
                  <a:gd name="T3" fmla="*/ 116 h 145"/>
                  <a:gd name="T4" fmla="*/ 33 w 91"/>
                  <a:gd name="T5" fmla="*/ 123 h 145"/>
                  <a:gd name="T6" fmla="*/ 43 w 91"/>
                  <a:gd name="T7" fmla="*/ 125 h 145"/>
                  <a:gd name="T8" fmla="*/ 54 w 91"/>
                  <a:gd name="T9" fmla="*/ 125 h 145"/>
                  <a:gd name="T10" fmla="*/ 63 w 91"/>
                  <a:gd name="T11" fmla="*/ 121 h 145"/>
                  <a:gd name="T12" fmla="*/ 68 w 91"/>
                  <a:gd name="T13" fmla="*/ 115 h 145"/>
                  <a:gd name="T14" fmla="*/ 71 w 91"/>
                  <a:gd name="T15" fmla="*/ 107 h 145"/>
                  <a:gd name="T16" fmla="*/ 70 w 91"/>
                  <a:gd name="T17" fmla="*/ 99 h 145"/>
                  <a:gd name="T18" fmla="*/ 67 w 91"/>
                  <a:gd name="T19" fmla="*/ 93 h 145"/>
                  <a:gd name="T20" fmla="*/ 62 w 91"/>
                  <a:gd name="T21" fmla="*/ 89 h 145"/>
                  <a:gd name="T22" fmla="*/ 52 w 91"/>
                  <a:gd name="T23" fmla="*/ 84 h 145"/>
                  <a:gd name="T24" fmla="*/ 35 w 91"/>
                  <a:gd name="T25" fmla="*/ 79 h 145"/>
                  <a:gd name="T26" fmla="*/ 22 w 91"/>
                  <a:gd name="T27" fmla="*/ 74 h 145"/>
                  <a:gd name="T28" fmla="*/ 14 w 91"/>
                  <a:gd name="T29" fmla="*/ 68 h 145"/>
                  <a:gd name="T30" fmla="*/ 9 w 91"/>
                  <a:gd name="T31" fmla="*/ 62 h 145"/>
                  <a:gd name="T32" fmla="*/ 5 w 91"/>
                  <a:gd name="T33" fmla="*/ 54 h 145"/>
                  <a:gd name="T34" fmla="*/ 4 w 91"/>
                  <a:gd name="T35" fmla="*/ 44 h 145"/>
                  <a:gd name="T36" fmla="*/ 4 w 91"/>
                  <a:gd name="T37" fmla="*/ 34 h 145"/>
                  <a:gd name="T38" fmla="*/ 5 w 91"/>
                  <a:gd name="T39" fmla="*/ 26 h 145"/>
                  <a:gd name="T40" fmla="*/ 9 w 91"/>
                  <a:gd name="T41" fmla="*/ 18 h 145"/>
                  <a:gd name="T42" fmla="*/ 14 w 91"/>
                  <a:gd name="T43" fmla="*/ 12 h 145"/>
                  <a:gd name="T44" fmla="*/ 19 w 91"/>
                  <a:gd name="T45" fmla="*/ 7 h 145"/>
                  <a:gd name="T46" fmla="*/ 25 w 91"/>
                  <a:gd name="T47" fmla="*/ 5 h 145"/>
                  <a:gd name="T48" fmla="*/ 33 w 91"/>
                  <a:gd name="T49" fmla="*/ 1 h 145"/>
                  <a:gd name="T50" fmla="*/ 41 w 91"/>
                  <a:gd name="T51" fmla="*/ 1 h 145"/>
                  <a:gd name="T52" fmla="*/ 51 w 91"/>
                  <a:gd name="T53" fmla="*/ 1 h 145"/>
                  <a:gd name="T54" fmla="*/ 61 w 91"/>
                  <a:gd name="T55" fmla="*/ 4 h 145"/>
                  <a:gd name="T56" fmla="*/ 71 w 91"/>
                  <a:gd name="T57" fmla="*/ 9 h 145"/>
                  <a:gd name="T58" fmla="*/ 78 w 91"/>
                  <a:gd name="T59" fmla="*/ 15 h 145"/>
                  <a:gd name="T60" fmla="*/ 82 w 91"/>
                  <a:gd name="T61" fmla="*/ 24 h 145"/>
                  <a:gd name="T62" fmla="*/ 85 w 91"/>
                  <a:gd name="T63" fmla="*/ 35 h 145"/>
                  <a:gd name="T64" fmla="*/ 67 w 91"/>
                  <a:gd name="T65" fmla="*/ 38 h 145"/>
                  <a:gd name="T66" fmla="*/ 63 w 91"/>
                  <a:gd name="T67" fmla="*/ 29 h 145"/>
                  <a:gd name="T68" fmla="*/ 58 w 91"/>
                  <a:gd name="T69" fmla="*/ 23 h 145"/>
                  <a:gd name="T70" fmla="*/ 49 w 91"/>
                  <a:gd name="T71" fmla="*/ 20 h 145"/>
                  <a:gd name="T72" fmla="*/ 39 w 91"/>
                  <a:gd name="T73" fmla="*/ 20 h 145"/>
                  <a:gd name="T74" fmla="*/ 30 w 91"/>
                  <a:gd name="T75" fmla="*/ 22 h 145"/>
                  <a:gd name="T76" fmla="*/ 25 w 91"/>
                  <a:gd name="T77" fmla="*/ 28 h 145"/>
                  <a:gd name="T78" fmla="*/ 22 w 91"/>
                  <a:gd name="T79" fmla="*/ 34 h 145"/>
                  <a:gd name="T80" fmla="*/ 22 w 91"/>
                  <a:gd name="T81" fmla="*/ 39 h 145"/>
                  <a:gd name="T82" fmla="*/ 23 w 91"/>
                  <a:gd name="T83" fmla="*/ 44 h 145"/>
                  <a:gd name="T84" fmla="*/ 25 w 91"/>
                  <a:gd name="T85" fmla="*/ 47 h 145"/>
                  <a:gd name="T86" fmla="*/ 28 w 91"/>
                  <a:gd name="T87" fmla="*/ 51 h 145"/>
                  <a:gd name="T88" fmla="*/ 33 w 91"/>
                  <a:gd name="T89" fmla="*/ 53 h 145"/>
                  <a:gd name="T90" fmla="*/ 41 w 91"/>
                  <a:gd name="T91" fmla="*/ 56 h 145"/>
                  <a:gd name="T92" fmla="*/ 55 w 91"/>
                  <a:gd name="T93" fmla="*/ 61 h 145"/>
                  <a:gd name="T94" fmla="*/ 68 w 91"/>
                  <a:gd name="T95" fmla="*/ 67 h 145"/>
                  <a:gd name="T96" fmla="*/ 77 w 91"/>
                  <a:gd name="T97" fmla="*/ 71 h 145"/>
                  <a:gd name="T98" fmla="*/ 83 w 91"/>
                  <a:gd name="T99" fmla="*/ 78 h 145"/>
                  <a:gd name="T100" fmla="*/ 87 w 91"/>
                  <a:gd name="T101" fmla="*/ 86 h 145"/>
                  <a:gd name="T102" fmla="*/ 90 w 91"/>
                  <a:gd name="T103" fmla="*/ 95 h 145"/>
                  <a:gd name="T104" fmla="*/ 90 w 91"/>
                  <a:gd name="T105" fmla="*/ 108 h 145"/>
                  <a:gd name="T106" fmla="*/ 87 w 91"/>
                  <a:gd name="T107" fmla="*/ 119 h 145"/>
                  <a:gd name="T108" fmla="*/ 82 w 91"/>
                  <a:gd name="T109" fmla="*/ 128 h 145"/>
                  <a:gd name="T110" fmla="*/ 73 w 91"/>
                  <a:gd name="T111" fmla="*/ 136 h 145"/>
                  <a:gd name="T112" fmla="*/ 63 w 91"/>
                  <a:gd name="T113" fmla="*/ 142 h 145"/>
                  <a:gd name="T114" fmla="*/ 53 w 91"/>
                  <a:gd name="T115" fmla="*/ 145 h 145"/>
                  <a:gd name="T116" fmla="*/ 37 w 91"/>
                  <a:gd name="T117" fmla="*/ 145 h 145"/>
                  <a:gd name="T118" fmla="*/ 21 w 91"/>
                  <a:gd name="T119" fmla="*/ 139 h 145"/>
                  <a:gd name="T120" fmla="*/ 9 w 91"/>
                  <a:gd name="T121" fmla="*/ 128 h 145"/>
                  <a:gd name="T122" fmla="*/ 2 w 91"/>
                  <a:gd name="T123" fmla="*/ 112 h 1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1"/>
                  <a:gd name="T187" fmla="*/ 0 h 145"/>
                  <a:gd name="T188" fmla="*/ 91 w 91"/>
                  <a:gd name="T189" fmla="*/ 145 h 1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1" h="145">
                    <a:moveTo>
                      <a:pt x="0" y="100"/>
                    </a:moveTo>
                    <a:lnTo>
                      <a:pt x="18" y="96"/>
                    </a:lnTo>
                    <a:lnTo>
                      <a:pt x="19" y="99"/>
                    </a:lnTo>
                    <a:lnTo>
                      <a:pt x="19" y="101"/>
                    </a:lnTo>
                    <a:lnTo>
                      <a:pt x="19" y="104"/>
                    </a:lnTo>
                    <a:lnTo>
                      <a:pt x="20" y="106"/>
                    </a:lnTo>
                    <a:lnTo>
                      <a:pt x="21" y="108"/>
                    </a:lnTo>
                    <a:lnTo>
                      <a:pt x="22" y="109"/>
                    </a:lnTo>
                    <a:lnTo>
                      <a:pt x="23" y="111"/>
                    </a:lnTo>
                    <a:lnTo>
                      <a:pt x="23" y="113"/>
                    </a:lnTo>
                    <a:lnTo>
                      <a:pt x="25" y="114"/>
                    </a:lnTo>
                    <a:lnTo>
                      <a:pt x="25" y="116"/>
                    </a:lnTo>
                    <a:lnTo>
                      <a:pt x="26" y="117"/>
                    </a:lnTo>
                    <a:lnTo>
                      <a:pt x="27" y="118"/>
                    </a:lnTo>
                    <a:lnTo>
                      <a:pt x="28" y="120"/>
                    </a:lnTo>
                    <a:lnTo>
                      <a:pt x="30" y="120"/>
                    </a:lnTo>
                    <a:lnTo>
                      <a:pt x="32" y="121"/>
                    </a:lnTo>
                    <a:lnTo>
                      <a:pt x="33" y="123"/>
                    </a:lnTo>
                    <a:lnTo>
                      <a:pt x="34" y="123"/>
                    </a:lnTo>
                    <a:lnTo>
                      <a:pt x="36" y="124"/>
                    </a:lnTo>
                    <a:lnTo>
                      <a:pt x="37" y="124"/>
                    </a:lnTo>
                    <a:lnTo>
                      <a:pt x="39" y="125"/>
                    </a:lnTo>
                    <a:lnTo>
                      <a:pt x="41" y="125"/>
                    </a:lnTo>
                    <a:lnTo>
                      <a:pt x="43" y="125"/>
                    </a:lnTo>
                    <a:lnTo>
                      <a:pt x="45" y="125"/>
                    </a:lnTo>
                    <a:lnTo>
                      <a:pt x="47" y="125"/>
                    </a:lnTo>
                    <a:lnTo>
                      <a:pt x="49" y="125"/>
                    </a:lnTo>
                    <a:lnTo>
                      <a:pt x="51" y="125"/>
                    </a:lnTo>
                    <a:lnTo>
                      <a:pt x="52" y="125"/>
                    </a:lnTo>
                    <a:lnTo>
                      <a:pt x="54" y="125"/>
                    </a:lnTo>
                    <a:lnTo>
                      <a:pt x="56" y="124"/>
                    </a:lnTo>
                    <a:lnTo>
                      <a:pt x="57" y="124"/>
                    </a:lnTo>
                    <a:lnTo>
                      <a:pt x="59" y="124"/>
                    </a:lnTo>
                    <a:lnTo>
                      <a:pt x="60" y="123"/>
                    </a:lnTo>
                    <a:lnTo>
                      <a:pt x="61" y="122"/>
                    </a:lnTo>
                    <a:lnTo>
                      <a:pt x="63" y="121"/>
                    </a:lnTo>
                    <a:lnTo>
                      <a:pt x="64" y="120"/>
                    </a:lnTo>
                    <a:lnTo>
                      <a:pt x="65" y="119"/>
                    </a:lnTo>
                    <a:lnTo>
                      <a:pt x="66" y="118"/>
                    </a:lnTo>
                    <a:lnTo>
                      <a:pt x="67" y="117"/>
                    </a:lnTo>
                    <a:lnTo>
                      <a:pt x="68" y="116"/>
                    </a:lnTo>
                    <a:lnTo>
                      <a:pt x="68" y="115"/>
                    </a:lnTo>
                    <a:lnTo>
                      <a:pt x="69" y="113"/>
                    </a:lnTo>
                    <a:lnTo>
                      <a:pt x="70" y="112"/>
                    </a:lnTo>
                    <a:lnTo>
                      <a:pt x="70" y="111"/>
                    </a:lnTo>
                    <a:lnTo>
                      <a:pt x="70" y="110"/>
                    </a:lnTo>
                    <a:lnTo>
                      <a:pt x="71" y="108"/>
                    </a:lnTo>
                    <a:lnTo>
                      <a:pt x="71" y="107"/>
                    </a:lnTo>
                    <a:lnTo>
                      <a:pt x="71" y="105"/>
                    </a:lnTo>
                    <a:lnTo>
                      <a:pt x="72" y="104"/>
                    </a:lnTo>
                    <a:lnTo>
                      <a:pt x="71" y="103"/>
                    </a:lnTo>
                    <a:lnTo>
                      <a:pt x="71" y="101"/>
                    </a:lnTo>
                    <a:lnTo>
                      <a:pt x="71" y="100"/>
                    </a:lnTo>
                    <a:lnTo>
                      <a:pt x="70" y="99"/>
                    </a:lnTo>
                    <a:lnTo>
                      <a:pt x="70" y="98"/>
                    </a:lnTo>
                    <a:lnTo>
                      <a:pt x="70" y="96"/>
                    </a:lnTo>
                    <a:lnTo>
                      <a:pt x="69" y="95"/>
                    </a:lnTo>
                    <a:lnTo>
                      <a:pt x="68" y="95"/>
                    </a:lnTo>
                    <a:lnTo>
                      <a:pt x="68" y="94"/>
                    </a:lnTo>
                    <a:lnTo>
                      <a:pt x="67" y="93"/>
                    </a:lnTo>
                    <a:lnTo>
                      <a:pt x="67" y="92"/>
                    </a:lnTo>
                    <a:lnTo>
                      <a:pt x="66" y="91"/>
                    </a:lnTo>
                    <a:lnTo>
                      <a:pt x="65" y="91"/>
                    </a:lnTo>
                    <a:lnTo>
                      <a:pt x="64" y="90"/>
                    </a:lnTo>
                    <a:lnTo>
                      <a:pt x="63" y="89"/>
                    </a:lnTo>
                    <a:lnTo>
                      <a:pt x="62" y="89"/>
                    </a:lnTo>
                    <a:lnTo>
                      <a:pt x="61" y="88"/>
                    </a:lnTo>
                    <a:lnTo>
                      <a:pt x="59" y="87"/>
                    </a:lnTo>
                    <a:lnTo>
                      <a:pt x="58" y="87"/>
                    </a:lnTo>
                    <a:lnTo>
                      <a:pt x="56" y="86"/>
                    </a:lnTo>
                    <a:lnTo>
                      <a:pt x="54" y="85"/>
                    </a:lnTo>
                    <a:lnTo>
                      <a:pt x="52" y="84"/>
                    </a:lnTo>
                    <a:lnTo>
                      <a:pt x="49" y="83"/>
                    </a:lnTo>
                    <a:lnTo>
                      <a:pt x="47" y="83"/>
                    </a:lnTo>
                    <a:lnTo>
                      <a:pt x="44" y="82"/>
                    </a:lnTo>
                    <a:lnTo>
                      <a:pt x="41" y="81"/>
                    </a:lnTo>
                    <a:lnTo>
                      <a:pt x="39" y="80"/>
                    </a:lnTo>
                    <a:lnTo>
                      <a:pt x="35" y="79"/>
                    </a:lnTo>
                    <a:lnTo>
                      <a:pt x="33" y="78"/>
                    </a:lnTo>
                    <a:lnTo>
                      <a:pt x="30" y="77"/>
                    </a:lnTo>
                    <a:lnTo>
                      <a:pt x="28" y="76"/>
                    </a:lnTo>
                    <a:lnTo>
                      <a:pt x="26" y="75"/>
                    </a:lnTo>
                    <a:lnTo>
                      <a:pt x="24" y="75"/>
                    </a:lnTo>
                    <a:lnTo>
                      <a:pt x="22" y="74"/>
                    </a:lnTo>
                    <a:lnTo>
                      <a:pt x="21" y="73"/>
                    </a:lnTo>
                    <a:lnTo>
                      <a:pt x="19" y="71"/>
                    </a:lnTo>
                    <a:lnTo>
                      <a:pt x="18" y="71"/>
                    </a:lnTo>
                    <a:lnTo>
                      <a:pt x="17" y="70"/>
                    </a:lnTo>
                    <a:lnTo>
                      <a:pt x="16" y="69"/>
                    </a:lnTo>
                    <a:lnTo>
                      <a:pt x="14" y="68"/>
                    </a:lnTo>
                    <a:lnTo>
                      <a:pt x="14" y="67"/>
                    </a:lnTo>
                    <a:lnTo>
                      <a:pt x="12" y="66"/>
                    </a:lnTo>
                    <a:lnTo>
                      <a:pt x="12" y="65"/>
                    </a:lnTo>
                    <a:lnTo>
                      <a:pt x="11" y="64"/>
                    </a:lnTo>
                    <a:lnTo>
                      <a:pt x="10" y="63"/>
                    </a:lnTo>
                    <a:lnTo>
                      <a:pt x="9" y="62"/>
                    </a:lnTo>
                    <a:lnTo>
                      <a:pt x="9" y="60"/>
                    </a:lnTo>
                    <a:lnTo>
                      <a:pt x="7" y="59"/>
                    </a:lnTo>
                    <a:lnTo>
                      <a:pt x="7" y="58"/>
                    </a:lnTo>
                    <a:lnTo>
                      <a:pt x="6" y="56"/>
                    </a:lnTo>
                    <a:lnTo>
                      <a:pt x="5" y="54"/>
                    </a:lnTo>
                    <a:lnTo>
                      <a:pt x="5" y="52"/>
                    </a:lnTo>
                    <a:lnTo>
                      <a:pt x="4" y="50"/>
                    </a:lnTo>
                    <a:lnTo>
                      <a:pt x="4" y="49"/>
                    </a:lnTo>
                    <a:lnTo>
                      <a:pt x="4" y="47"/>
                    </a:lnTo>
                    <a:lnTo>
                      <a:pt x="4" y="46"/>
                    </a:lnTo>
                    <a:lnTo>
                      <a:pt x="4" y="44"/>
                    </a:lnTo>
                    <a:lnTo>
                      <a:pt x="4" y="42"/>
                    </a:lnTo>
                    <a:lnTo>
                      <a:pt x="3" y="40"/>
                    </a:lnTo>
                    <a:lnTo>
                      <a:pt x="4" y="39"/>
                    </a:lnTo>
                    <a:lnTo>
                      <a:pt x="4" y="38"/>
                    </a:lnTo>
                    <a:lnTo>
                      <a:pt x="4" y="36"/>
                    </a:lnTo>
                    <a:lnTo>
                      <a:pt x="4" y="34"/>
                    </a:lnTo>
                    <a:lnTo>
                      <a:pt x="4" y="33"/>
                    </a:lnTo>
                    <a:lnTo>
                      <a:pt x="4" y="31"/>
                    </a:lnTo>
                    <a:lnTo>
                      <a:pt x="4" y="30"/>
                    </a:lnTo>
                    <a:lnTo>
                      <a:pt x="5" y="29"/>
                    </a:lnTo>
                    <a:lnTo>
                      <a:pt x="5" y="27"/>
                    </a:lnTo>
                    <a:lnTo>
                      <a:pt x="5" y="26"/>
                    </a:lnTo>
                    <a:lnTo>
                      <a:pt x="6" y="25"/>
                    </a:lnTo>
                    <a:lnTo>
                      <a:pt x="6" y="23"/>
                    </a:lnTo>
                    <a:lnTo>
                      <a:pt x="7" y="22"/>
                    </a:lnTo>
                    <a:lnTo>
                      <a:pt x="8" y="21"/>
                    </a:lnTo>
                    <a:lnTo>
                      <a:pt x="9" y="20"/>
                    </a:lnTo>
                    <a:lnTo>
                      <a:pt x="9" y="18"/>
                    </a:lnTo>
                    <a:lnTo>
                      <a:pt x="10" y="18"/>
                    </a:lnTo>
                    <a:lnTo>
                      <a:pt x="11" y="16"/>
                    </a:lnTo>
                    <a:lnTo>
                      <a:pt x="12" y="15"/>
                    </a:lnTo>
                    <a:lnTo>
                      <a:pt x="12" y="14"/>
                    </a:lnTo>
                    <a:lnTo>
                      <a:pt x="13" y="13"/>
                    </a:lnTo>
                    <a:lnTo>
                      <a:pt x="14" y="12"/>
                    </a:lnTo>
                    <a:lnTo>
                      <a:pt x="15" y="11"/>
                    </a:lnTo>
                    <a:lnTo>
                      <a:pt x="16" y="9"/>
                    </a:lnTo>
                    <a:lnTo>
                      <a:pt x="17" y="9"/>
                    </a:lnTo>
                    <a:lnTo>
                      <a:pt x="18" y="9"/>
                    </a:lnTo>
                    <a:lnTo>
                      <a:pt x="18" y="8"/>
                    </a:lnTo>
                    <a:lnTo>
                      <a:pt x="19" y="7"/>
                    </a:lnTo>
                    <a:lnTo>
                      <a:pt x="20" y="7"/>
                    </a:lnTo>
                    <a:lnTo>
                      <a:pt x="21" y="6"/>
                    </a:lnTo>
                    <a:lnTo>
                      <a:pt x="22" y="5"/>
                    </a:lnTo>
                    <a:lnTo>
                      <a:pt x="23" y="5"/>
                    </a:lnTo>
                    <a:lnTo>
                      <a:pt x="24" y="5"/>
                    </a:lnTo>
                    <a:lnTo>
                      <a:pt x="25" y="5"/>
                    </a:lnTo>
                    <a:lnTo>
                      <a:pt x="26" y="4"/>
                    </a:lnTo>
                    <a:lnTo>
                      <a:pt x="27" y="3"/>
                    </a:lnTo>
                    <a:lnTo>
                      <a:pt x="29" y="3"/>
                    </a:lnTo>
                    <a:lnTo>
                      <a:pt x="30" y="2"/>
                    </a:lnTo>
                    <a:lnTo>
                      <a:pt x="32" y="2"/>
                    </a:lnTo>
                    <a:lnTo>
                      <a:pt x="33" y="1"/>
                    </a:lnTo>
                    <a:lnTo>
                      <a:pt x="34" y="1"/>
                    </a:lnTo>
                    <a:lnTo>
                      <a:pt x="35" y="1"/>
                    </a:lnTo>
                    <a:lnTo>
                      <a:pt x="37" y="1"/>
                    </a:lnTo>
                    <a:lnTo>
                      <a:pt x="38" y="1"/>
                    </a:lnTo>
                    <a:lnTo>
                      <a:pt x="40" y="1"/>
                    </a:lnTo>
                    <a:lnTo>
                      <a:pt x="41" y="1"/>
                    </a:lnTo>
                    <a:lnTo>
                      <a:pt x="42" y="1"/>
                    </a:lnTo>
                    <a:lnTo>
                      <a:pt x="44" y="0"/>
                    </a:lnTo>
                    <a:lnTo>
                      <a:pt x="46" y="1"/>
                    </a:lnTo>
                    <a:lnTo>
                      <a:pt x="48" y="1"/>
                    </a:lnTo>
                    <a:lnTo>
                      <a:pt x="49" y="1"/>
                    </a:lnTo>
                    <a:lnTo>
                      <a:pt x="51" y="1"/>
                    </a:lnTo>
                    <a:lnTo>
                      <a:pt x="53" y="1"/>
                    </a:lnTo>
                    <a:lnTo>
                      <a:pt x="55" y="1"/>
                    </a:lnTo>
                    <a:lnTo>
                      <a:pt x="56" y="2"/>
                    </a:lnTo>
                    <a:lnTo>
                      <a:pt x="58" y="2"/>
                    </a:lnTo>
                    <a:lnTo>
                      <a:pt x="60" y="3"/>
                    </a:lnTo>
                    <a:lnTo>
                      <a:pt x="61" y="4"/>
                    </a:lnTo>
                    <a:lnTo>
                      <a:pt x="63" y="5"/>
                    </a:lnTo>
                    <a:lnTo>
                      <a:pt x="65" y="5"/>
                    </a:lnTo>
                    <a:lnTo>
                      <a:pt x="67" y="6"/>
                    </a:lnTo>
                    <a:lnTo>
                      <a:pt x="68" y="7"/>
                    </a:lnTo>
                    <a:lnTo>
                      <a:pt x="70" y="8"/>
                    </a:lnTo>
                    <a:lnTo>
                      <a:pt x="71" y="9"/>
                    </a:lnTo>
                    <a:lnTo>
                      <a:pt x="72" y="9"/>
                    </a:lnTo>
                    <a:lnTo>
                      <a:pt x="73" y="11"/>
                    </a:lnTo>
                    <a:lnTo>
                      <a:pt x="75" y="12"/>
                    </a:lnTo>
                    <a:lnTo>
                      <a:pt x="75" y="13"/>
                    </a:lnTo>
                    <a:lnTo>
                      <a:pt x="77" y="14"/>
                    </a:lnTo>
                    <a:lnTo>
                      <a:pt x="78" y="15"/>
                    </a:lnTo>
                    <a:lnTo>
                      <a:pt x="79" y="17"/>
                    </a:lnTo>
                    <a:lnTo>
                      <a:pt x="80" y="18"/>
                    </a:lnTo>
                    <a:lnTo>
                      <a:pt x="80" y="19"/>
                    </a:lnTo>
                    <a:lnTo>
                      <a:pt x="81" y="21"/>
                    </a:lnTo>
                    <a:lnTo>
                      <a:pt x="82" y="22"/>
                    </a:lnTo>
                    <a:lnTo>
                      <a:pt x="82" y="24"/>
                    </a:lnTo>
                    <a:lnTo>
                      <a:pt x="83" y="26"/>
                    </a:lnTo>
                    <a:lnTo>
                      <a:pt x="84" y="27"/>
                    </a:lnTo>
                    <a:lnTo>
                      <a:pt x="84" y="30"/>
                    </a:lnTo>
                    <a:lnTo>
                      <a:pt x="84" y="31"/>
                    </a:lnTo>
                    <a:lnTo>
                      <a:pt x="85" y="33"/>
                    </a:lnTo>
                    <a:lnTo>
                      <a:pt x="85" y="35"/>
                    </a:lnTo>
                    <a:lnTo>
                      <a:pt x="86" y="38"/>
                    </a:lnTo>
                    <a:lnTo>
                      <a:pt x="86" y="39"/>
                    </a:lnTo>
                    <a:lnTo>
                      <a:pt x="68" y="42"/>
                    </a:lnTo>
                    <a:lnTo>
                      <a:pt x="67" y="41"/>
                    </a:lnTo>
                    <a:lnTo>
                      <a:pt x="67" y="39"/>
                    </a:lnTo>
                    <a:lnTo>
                      <a:pt x="67" y="38"/>
                    </a:lnTo>
                    <a:lnTo>
                      <a:pt x="66" y="36"/>
                    </a:lnTo>
                    <a:lnTo>
                      <a:pt x="66" y="34"/>
                    </a:lnTo>
                    <a:lnTo>
                      <a:pt x="65" y="33"/>
                    </a:lnTo>
                    <a:lnTo>
                      <a:pt x="65" y="32"/>
                    </a:lnTo>
                    <a:lnTo>
                      <a:pt x="64" y="30"/>
                    </a:lnTo>
                    <a:lnTo>
                      <a:pt x="63" y="29"/>
                    </a:lnTo>
                    <a:lnTo>
                      <a:pt x="62" y="28"/>
                    </a:lnTo>
                    <a:lnTo>
                      <a:pt x="61" y="27"/>
                    </a:lnTo>
                    <a:lnTo>
                      <a:pt x="61" y="26"/>
                    </a:lnTo>
                    <a:lnTo>
                      <a:pt x="60" y="25"/>
                    </a:lnTo>
                    <a:lnTo>
                      <a:pt x="58" y="24"/>
                    </a:lnTo>
                    <a:lnTo>
                      <a:pt x="58" y="23"/>
                    </a:lnTo>
                    <a:lnTo>
                      <a:pt x="56" y="22"/>
                    </a:lnTo>
                    <a:lnTo>
                      <a:pt x="55" y="22"/>
                    </a:lnTo>
                    <a:lnTo>
                      <a:pt x="54" y="21"/>
                    </a:lnTo>
                    <a:lnTo>
                      <a:pt x="53" y="21"/>
                    </a:lnTo>
                    <a:lnTo>
                      <a:pt x="51" y="20"/>
                    </a:lnTo>
                    <a:lnTo>
                      <a:pt x="49" y="20"/>
                    </a:lnTo>
                    <a:lnTo>
                      <a:pt x="48" y="20"/>
                    </a:lnTo>
                    <a:lnTo>
                      <a:pt x="47" y="20"/>
                    </a:lnTo>
                    <a:lnTo>
                      <a:pt x="45" y="19"/>
                    </a:lnTo>
                    <a:lnTo>
                      <a:pt x="43" y="20"/>
                    </a:lnTo>
                    <a:lnTo>
                      <a:pt x="41" y="20"/>
                    </a:lnTo>
                    <a:lnTo>
                      <a:pt x="39" y="20"/>
                    </a:lnTo>
                    <a:lnTo>
                      <a:pt x="37" y="20"/>
                    </a:lnTo>
                    <a:lnTo>
                      <a:pt x="36" y="21"/>
                    </a:lnTo>
                    <a:lnTo>
                      <a:pt x="34" y="21"/>
                    </a:lnTo>
                    <a:lnTo>
                      <a:pt x="33" y="22"/>
                    </a:lnTo>
                    <a:lnTo>
                      <a:pt x="32" y="22"/>
                    </a:lnTo>
                    <a:lnTo>
                      <a:pt x="30" y="22"/>
                    </a:lnTo>
                    <a:lnTo>
                      <a:pt x="29" y="23"/>
                    </a:lnTo>
                    <a:lnTo>
                      <a:pt x="28" y="24"/>
                    </a:lnTo>
                    <a:lnTo>
                      <a:pt x="26" y="25"/>
                    </a:lnTo>
                    <a:lnTo>
                      <a:pt x="26" y="26"/>
                    </a:lnTo>
                    <a:lnTo>
                      <a:pt x="25" y="27"/>
                    </a:lnTo>
                    <a:lnTo>
                      <a:pt x="25" y="28"/>
                    </a:lnTo>
                    <a:lnTo>
                      <a:pt x="24" y="29"/>
                    </a:lnTo>
                    <a:lnTo>
                      <a:pt x="23" y="30"/>
                    </a:lnTo>
                    <a:lnTo>
                      <a:pt x="23" y="31"/>
                    </a:lnTo>
                    <a:lnTo>
                      <a:pt x="23" y="32"/>
                    </a:lnTo>
                    <a:lnTo>
                      <a:pt x="22" y="33"/>
                    </a:lnTo>
                    <a:lnTo>
                      <a:pt x="22" y="34"/>
                    </a:lnTo>
                    <a:lnTo>
                      <a:pt x="22" y="35"/>
                    </a:lnTo>
                    <a:lnTo>
                      <a:pt x="22" y="36"/>
                    </a:lnTo>
                    <a:lnTo>
                      <a:pt x="21" y="37"/>
                    </a:lnTo>
                    <a:lnTo>
                      <a:pt x="22" y="38"/>
                    </a:lnTo>
                    <a:lnTo>
                      <a:pt x="22" y="39"/>
                    </a:lnTo>
                    <a:lnTo>
                      <a:pt x="22" y="40"/>
                    </a:lnTo>
                    <a:lnTo>
                      <a:pt x="22" y="41"/>
                    </a:lnTo>
                    <a:lnTo>
                      <a:pt x="22" y="42"/>
                    </a:lnTo>
                    <a:lnTo>
                      <a:pt x="23" y="42"/>
                    </a:lnTo>
                    <a:lnTo>
                      <a:pt x="23" y="43"/>
                    </a:lnTo>
                    <a:lnTo>
                      <a:pt x="23" y="44"/>
                    </a:lnTo>
                    <a:lnTo>
                      <a:pt x="23" y="45"/>
                    </a:lnTo>
                    <a:lnTo>
                      <a:pt x="23" y="46"/>
                    </a:lnTo>
                    <a:lnTo>
                      <a:pt x="24" y="46"/>
                    </a:lnTo>
                    <a:lnTo>
                      <a:pt x="25" y="47"/>
                    </a:lnTo>
                    <a:lnTo>
                      <a:pt x="26" y="48"/>
                    </a:lnTo>
                    <a:lnTo>
                      <a:pt x="26" y="49"/>
                    </a:lnTo>
                    <a:lnTo>
                      <a:pt x="26" y="50"/>
                    </a:lnTo>
                    <a:lnTo>
                      <a:pt x="27" y="50"/>
                    </a:lnTo>
                    <a:lnTo>
                      <a:pt x="28" y="50"/>
                    </a:lnTo>
                    <a:lnTo>
                      <a:pt x="28" y="51"/>
                    </a:lnTo>
                    <a:lnTo>
                      <a:pt x="29" y="51"/>
                    </a:lnTo>
                    <a:lnTo>
                      <a:pt x="30" y="52"/>
                    </a:lnTo>
                    <a:lnTo>
                      <a:pt x="31" y="53"/>
                    </a:lnTo>
                    <a:lnTo>
                      <a:pt x="32" y="53"/>
                    </a:lnTo>
                    <a:lnTo>
                      <a:pt x="33" y="53"/>
                    </a:lnTo>
                    <a:lnTo>
                      <a:pt x="34" y="54"/>
                    </a:lnTo>
                    <a:lnTo>
                      <a:pt x="35" y="54"/>
                    </a:lnTo>
                    <a:lnTo>
                      <a:pt x="37" y="54"/>
                    </a:lnTo>
                    <a:lnTo>
                      <a:pt x="38" y="54"/>
                    </a:lnTo>
                    <a:lnTo>
                      <a:pt x="39" y="55"/>
                    </a:lnTo>
                    <a:lnTo>
                      <a:pt x="41" y="56"/>
                    </a:lnTo>
                    <a:lnTo>
                      <a:pt x="43" y="57"/>
                    </a:lnTo>
                    <a:lnTo>
                      <a:pt x="45" y="58"/>
                    </a:lnTo>
                    <a:lnTo>
                      <a:pt x="47" y="58"/>
                    </a:lnTo>
                    <a:lnTo>
                      <a:pt x="49" y="59"/>
                    </a:lnTo>
                    <a:lnTo>
                      <a:pt x="53" y="60"/>
                    </a:lnTo>
                    <a:lnTo>
                      <a:pt x="55" y="61"/>
                    </a:lnTo>
                    <a:lnTo>
                      <a:pt x="58" y="63"/>
                    </a:lnTo>
                    <a:lnTo>
                      <a:pt x="60" y="63"/>
                    </a:lnTo>
                    <a:lnTo>
                      <a:pt x="63" y="64"/>
                    </a:lnTo>
                    <a:lnTo>
                      <a:pt x="65" y="65"/>
                    </a:lnTo>
                    <a:lnTo>
                      <a:pt x="67" y="66"/>
                    </a:lnTo>
                    <a:lnTo>
                      <a:pt x="68" y="67"/>
                    </a:lnTo>
                    <a:lnTo>
                      <a:pt x="70" y="67"/>
                    </a:lnTo>
                    <a:lnTo>
                      <a:pt x="72" y="68"/>
                    </a:lnTo>
                    <a:lnTo>
                      <a:pt x="73" y="69"/>
                    </a:lnTo>
                    <a:lnTo>
                      <a:pt x="74" y="70"/>
                    </a:lnTo>
                    <a:lnTo>
                      <a:pt x="75" y="71"/>
                    </a:lnTo>
                    <a:lnTo>
                      <a:pt x="77" y="71"/>
                    </a:lnTo>
                    <a:lnTo>
                      <a:pt x="78" y="72"/>
                    </a:lnTo>
                    <a:lnTo>
                      <a:pt x="79" y="74"/>
                    </a:lnTo>
                    <a:lnTo>
                      <a:pt x="80" y="75"/>
                    </a:lnTo>
                    <a:lnTo>
                      <a:pt x="81" y="75"/>
                    </a:lnTo>
                    <a:lnTo>
                      <a:pt x="82" y="76"/>
                    </a:lnTo>
                    <a:lnTo>
                      <a:pt x="83" y="78"/>
                    </a:lnTo>
                    <a:lnTo>
                      <a:pt x="84" y="79"/>
                    </a:lnTo>
                    <a:lnTo>
                      <a:pt x="84" y="80"/>
                    </a:lnTo>
                    <a:lnTo>
                      <a:pt x="86" y="81"/>
                    </a:lnTo>
                    <a:lnTo>
                      <a:pt x="86" y="83"/>
                    </a:lnTo>
                    <a:lnTo>
                      <a:pt x="87" y="84"/>
                    </a:lnTo>
                    <a:lnTo>
                      <a:pt x="87" y="86"/>
                    </a:lnTo>
                    <a:lnTo>
                      <a:pt x="88" y="87"/>
                    </a:lnTo>
                    <a:lnTo>
                      <a:pt x="89" y="89"/>
                    </a:lnTo>
                    <a:lnTo>
                      <a:pt x="89" y="91"/>
                    </a:lnTo>
                    <a:lnTo>
                      <a:pt x="89" y="92"/>
                    </a:lnTo>
                    <a:lnTo>
                      <a:pt x="90" y="94"/>
                    </a:lnTo>
                    <a:lnTo>
                      <a:pt x="90" y="95"/>
                    </a:lnTo>
                    <a:lnTo>
                      <a:pt x="90" y="98"/>
                    </a:lnTo>
                    <a:lnTo>
                      <a:pt x="90" y="100"/>
                    </a:lnTo>
                    <a:lnTo>
                      <a:pt x="91" y="101"/>
                    </a:lnTo>
                    <a:lnTo>
                      <a:pt x="90" y="104"/>
                    </a:lnTo>
                    <a:lnTo>
                      <a:pt x="90" y="105"/>
                    </a:lnTo>
                    <a:lnTo>
                      <a:pt x="90" y="108"/>
                    </a:lnTo>
                    <a:lnTo>
                      <a:pt x="89" y="109"/>
                    </a:lnTo>
                    <a:lnTo>
                      <a:pt x="89" y="112"/>
                    </a:lnTo>
                    <a:lnTo>
                      <a:pt x="89" y="113"/>
                    </a:lnTo>
                    <a:lnTo>
                      <a:pt x="88" y="115"/>
                    </a:lnTo>
                    <a:lnTo>
                      <a:pt x="87" y="117"/>
                    </a:lnTo>
                    <a:lnTo>
                      <a:pt x="87" y="119"/>
                    </a:lnTo>
                    <a:lnTo>
                      <a:pt x="86" y="120"/>
                    </a:lnTo>
                    <a:lnTo>
                      <a:pt x="86" y="122"/>
                    </a:lnTo>
                    <a:lnTo>
                      <a:pt x="85" y="124"/>
                    </a:lnTo>
                    <a:lnTo>
                      <a:pt x="84" y="125"/>
                    </a:lnTo>
                    <a:lnTo>
                      <a:pt x="82" y="127"/>
                    </a:lnTo>
                    <a:lnTo>
                      <a:pt x="82" y="128"/>
                    </a:lnTo>
                    <a:lnTo>
                      <a:pt x="80" y="130"/>
                    </a:lnTo>
                    <a:lnTo>
                      <a:pt x="79" y="132"/>
                    </a:lnTo>
                    <a:lnTo>
                      <a:pt x="78" y="132"/>
                    </a:lnTo>
                    <a:lnTo>
                      <a:pt x="77" y="134"/>
                    </a:lnTo>
                    <a:lnTo>
                      <a:pt x="75" y="135"/>
                    </a:lnTo>
                    <a:lnTo>
                      <a:pt x="73" y="136"/>
                    </a:lnTo>
                    <a:lnTo>
                      <a:pt x="72" y="137"/>
                    </a:lnTo>
                    <a:lnTo>
                      <a:pt x="70" y="138"/>
                    </a:lnTo>
                    <a:lnTo>
                      <a:pt x="69" y="139"/>
                    </a:lnTo>
                    <a:lnTo>
                      <a:pt x="67" y="141"/>
                    </a:lnTo>
                    <a:lnTo>
                      <a:pt x="65" y="141"/>
                    </a:lnTo>
                    <a:lnTo>
                      <a:pt x="63" y="142"/>
                    </a:lnTo>
                    <a:lnTo>
                      <a:pt x="61" y="142"/>
                    </a:lnTo>
                    <a:lnTo>
                      <a:pt x="60" y="143"/>
                    </a:lnTo>
                    <a:lnTo>
                      <a:pt x="58" y="144"/>
                    </a:lnTo>
                    <a:lnTo>
                      <a:pt x="56" y="144"/>
                    </a:lnTo>
                    <a:lnTo>
                      <a:pt x="54" y="145"/>
                    </a:lnTo>
                    <a:lnTo>
                      <a:pt x="53" y="145"/>
                    </a:lnTo>
                    <a:lnTo>
                      <a:pt x="51" y="145"/>
                    </a:lnTo>
                    <a:lnTo>
                      <a:pt x="49" y="145"/>
                    </a:lnTo>
                    <a:lnTo>
                      <a:pt x="47" y="145"/>
                    </a:lnTo>
                    <a:lnTo>
                      <a:pt x="44" y="145"/>
                    </a:lnTo>
                    <a:lnTo>
                      <a:pt x="40" y="145"/>
                    </a:lnTo>
                    <a:lnTo>
                      <a:pt x="37" y="145"/>
                    </a:lnTo>
                    <a:lnTo>
                      <a:pt x="34" y="144"/>
                    </a:lnTo>
                    <a:lnTo>
                      <a:pt x="31" y="143"/>
                    </a:lnTo>
                    <a:lnTo>
                      <a:pt x="28" y="142"/>
                    </a:lnTo>
                    <a:lnTo>
                      <a:pt x="26" y="141"/>
                    </a:lnTo>
                    <a:lnTo>
                      <a:pt x="23" y="141"/>
                    </a:lnTo>
                    <a:lnTo>
                      <a:pt x="21" y="139"/>
                    </a:lnTo>
                    <a:lnTo>
                      <a:pt x="19" y="137"/>
                    </a:lnTo>
                    <a:lnTo>
                      <a:pt x="16" y="136"/>
                    </a:lnTo>
                    <a:lnTo>
                      <a:pt x="14" y="134"/>
                    </a:lnTo>
                    <a:lnTo>
                      <a:pt x="13" y="132"/>
                    </a:lnTo>
                    <a:lnTo>
                      <a:pt x="11" y="130"/>
                    </a:lnTo>
                    <a:lnTo>
                      <a:pt x="9" y="128"/>
                    </a:lnTo>
                    <a:lnTo>
                      <a:pt x="8" y="126"/>
                    </a:lnTo>
                    <a:lnTo>
                      <a:pt x="7" y="123"/>
                    </a:lnTo>
                    <a:lnTo>
                      <a:pt x="5" y="120"/>
                    </a:lnTo>
                    <a:lnTo>
                      <a:pt x="4" y="117"/>
                    </a:lnTo>
                    <a:lnTo>
                      <a:pt x="3" y="115"/>
                    </a:lnTo>
                    <a:lnTo>
                      <a:pt x="2" y="112"/>
                    </a:lnTo>
                    <a:lnTo>
                      <a:pt x="2" y="108"/>
                    </a:lnTo>
                    <a:lnTo>
                      <a:pt x="0" y="104"/>
                    </a:lnTo>
                    <a:lnTo>
                      <a:pt x="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70" name="Freeform 40"/>
              <p:cNvSpPr>
                <a:spLocks noEditPoints="1"/>
              </p:cNvSpPr>
              <p:nvPr/>
            </p:nvSpPr>
            <p:spPr bwMode="auto">
              <a:xfrm>
                <a:off x="3433" y="350"/>
                <a:ext cx="95" cy="195"/>
              </a:xfrm>
              <a:custGeom>
                <a:avLst/>
                <a:gdLst>
                  <a:gd name="T0" fmla="*/ 74 w 95"/>
                  <a:gd name="T1" fmla="*/ 181 h 195"/>
                  <a:gd name="T2" fmla="*/ 64 w 95"/>
                  <a:gd name="T3" fmla="*/ 190 h 195"/>
                  <a:gd name="T4" fmla="*/ 53 w 95"/>
                  <a:gd name="T5" fmla="*/ 195 h 195"/>
                  <a:gd name="T6" fmla="*/ 43 w 95"/>
                  <a:gd name="T7" fmla="*/ 195 h 195"/>
                  <a:gd name="T8" fmla="*/ 34 w 95"/>
                  <a:gd name="T9" fmla="*/ 193 h 195"/>
                  <a:gd name="T10" fmla="*/ 27 w 95"/>
                  <a:gd name="T11" fmla="*/ 189 h 195"/>
                  <a:gd name="T12" fmla="*/ 19 w 95"/>
                  <a:gd name="T13" fmla="*/ 183 h 195"/>
                  <a:gd name="T14" fmla="*/ 13 w 95"/>
                  <a:gd name="T15" fmla="*/ 175 h 195"/>
                  <a:gd name="T16" fmla="*/ 8 w 95"/>
                  <a:gd name="T17" fmla="*/ 166 h 195"/>
                  <a:gd name="T18" fmla="*/ 4 w 95"/>
                  <a:gd name="T19" fmla="*/ 155 h 195"/>
                  <a:gd name="T20" fmla="*/ 1 w 95"/>
                  <a:gd name="T21" fmla="*/ 143 h 195"/>
                  <a:gd name="T22" fmla="*/ 0 w 95"/>
                  <a:gd name="T23" fmla="*/ 129 h 195"/>
                  <a:gd name="T24" fmla="*/ 0 w 95"/>
                  <a:gd name="T25" fmla="*/ 116 h 195"/>
                  <a:gd name="T26" fmla="*/ 1 w 95"/>
                  <a:gd name="T27" fmla="*/ 103 h 195"/>
                  <a:gd name="T28" fmla="*/ 3 w 95"/>
                  <a:gd name="T29" fmla="*/ 92 h 195"/>
                  <a:gd name="T30" fmla="*/ 7 w 95"/>
                  <a:gd name="T31" fmla="*/ 80 h 195"/>
                  <a:gd name="T32" fmla="*/ 12 w 95"/>
                  <a:gd name="T33" fmla="*/ 71 h 195"/>
                  <a:gd name="T34" fmla="*/ 18 w 95"/>
                  <a:gd name="T35" fmla="*/ 63 h 195"/>
                  <a:gd name="T36" fmla="*/ 25 w 95"/>
                  <a:gd name="T37" fmla="*/ 56 h 195"/>
                  <a:gd name="T38" fmla="*/ 33 w 95"/>
                  <a:gd name="T39" fmla="*/ 52 h 195"/>
                  <a:gd name="T40" fmla="*/ 42 w 95"/>
                  <a:gd name="T41" fmla="*/ 51 h 195"/>
                  <a:gd name="T42" fmla="*/ 49 w 95"/>
                  <a:gd name="T43" fmla="*/ 51 h 195"/>
                  <a:gd name="T44" fmla="*/ 55 w 95"/>
                  <a:gd name="T45" fmla="*/ 51 h 195"/>
                  <a:gd name="T46" fmla="*/ 60 w 95"/>
                  <a:gd name="T47" fmla="*/ 54 h 195"/>
                  <a:gd name="T48" fmla="*/ 66 w 95"/>
                  <a:gd name="T49" fmla="*/ 58 h 195"/>
                  <a:gd name="T50" fmla="*/ 71 w 95"/>
                  <a:gd name="T51" fmla="*/ 62 h 195"/>
                  <a:gd name="T52" fmla="*/ 74 w 95"/>
                  <a:gd name="T53" fmla="*/ 67 h 195"/>
                  <a:gd name="T54" fmla="*/ 95 w 95"/>
                  <a:gd name="T55" fmla="*/ 0 h 195"/>
                  <a:gd name="T56" fmla="*/ 19 w 95"/>
                  <a:gd name="T57" fmla="*/ 123 h 195"/>
                  <a:gd name="T58" fmla="*/ 20 w 95"/>
                  <a:gd name="T59" fmla="*/ 140 h 195"/>
                  <a:gd name="T60" fmla="*/ 23 w 95"/>
                  <a:gd name="T61" fmla="*/ 153 h 195"/>
                  <a:gd name="T62" fmla="*/ 28 w 95"/>
                  <a:gd name="T63" fmla="*/ 162 h 195"/>
                  <a:gd name="T64" fmla="*/ 34 w 95"/>
                  <a:gd name="T65" fmla="*/ 170 h 195"/>
                  <a:gd name="T66" fmla="*/ 41 w 95"/>
                  <a:gd name="T67" fmla="*/ 174 h 195"/>
                  <a:gd name="T68" fmla="*/ 49 w 95"/>
                  <a:gd name="T69" fmla="*/ 175 h 195"/>
                  <a:gd name="T70" fmla="*/ 56 w 95"/>
                  <a:gd name="T71" fmla="*/ 174 h 195"/>
                  <a:gd name="T72" fmla="*/ 63 w 95"/>
                  <a:gd name="T73" fmla="*/ 170 h 195"/>
                  <a:gd name="T74" fmla="*/ 69 w 95"/>
                  <a:gd name="T75" fmla="*/ 163 h 195"/>
                  <a:gd name="T76" fmla="*/ 74 w 95"/>
                  <a:gd name="T77" fmla="*/ 154 h 195"/>
                  <a:gd name="T78" fmla="*/ 77 w 95"/>
                  <a:gd name="T79" fmla="*/ 141 h 195"/>
                  <a:gd name="T80" fmla="*/ 78 w 95"/>
                  <a:gd name="T81" fmla="*/ 125 h 195"/>
                  <a:gd name="T82" fmla="*/ 77 w 95"/>
                  <a:gd name="T83" fmla="*/ 108 h 195"/>
                  <a:gd name="T84" fmla="*/ 74 w 95"/>
                  <a:gd name="T85" fmla="*/ 94 h 195"/>
                  <a:gd name="T86" fmla="*/ 69 w 95"/>
                  <a:gd name="T87" fmla="*/ 83 h 195"/>
                  <a:gd name="T88" fmla="*/ 63 w 95"/>
                  <a:gd name="T89" fmla="*/ 76 h 195"/>
                  <a:gd name="T90" fmla="*/ 56 w 95"/>
                  <a:gd name="T91" fmla="*/ 71 h 195"/>
                  <a:gd name="T92" fmla="*/ 48 w 95"/>
                  <a:gd name="T93" fmla="*/ 69 h 195"/>
                  <a:gd name="T94" fmla="*/ 40 w 95"/>
                  <a:gd name="T95" fmla="*/ 71 h 195"/>
                  <a:gd name="T96" fmla="*/ 33 w 95"/>
                  <a:gd name="T97" fmla="*/ 76 h 195"/>
                  <a:gd name="T98" fmla="*/ 27 w 95"/>
                  <a:gd name="T99" fmla="*/ 82 h 195"/>
                  <a:gd name="T100" fmla="*/ 22 w 95"/>
                  <a:gd name="T101" fmla="*/ 92 h 195"/>
                  <a:gd name="T102" fmla="*/ 20 w 95"/>
                  <a:gd name="T103" fmla="*/ 106 h 195"/>
                  <a:gd name="T104" fmla="*/ 19 w 95"/>
                  <a:gd name="T105" fmla="*/ 123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
                  <a:gd name="T160" fmla="*/ 0 h 195"/>
                  <a:gd name="T161" fmla="*/ 95 w 95"/>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 h="195">
                    <a:moveTo>
                      <a:pt x="78" y="192"/>
                    </a:moveTo>
                    <a:lnTo>
                      <a:pt x="78" y="174"/>
                    </a:lnTo>
                    <a:lnTo>
                      <a:pt x="76" y="178"/>
                    </a:lnTo>
                    <a:lnTo>
                      <a:pt x="74" y="181"/>
                    </a:lnTo>
                    <a:lnTo>
                      <a:pt x="72" y="183"/>
                    </a:lnTo>
                    <a:lnTo>
                      <a:pt x="69" y="186"/>
                    </a:lnTo>
                    <a:lnTo>
                      <a:pt x="67" y="188"/>
                    </a:lnTo>
                    <a:lnTo>
                      <a:pt x="64" y="190"/>
                    </a:lnTo>
                    <a:lnTo>
                      <a:pt x="62" y="191"/>
                    </a:lnTo>
                    <a:lnTo>
                      <a:pt x="59" y="193"/>
                    </a:lnTo>
                    <a:lnTo>
                      <a:pt x="56" y="194"/>
                    </a:lnTo>
                    <a:lnTo>
                      <a:pt x="53" y="195"/>
                    </a:lnTo>
                    <a:lnTo>
                      <a:pt x="50" y="195"/>
                    </a:lnTo>
                    <a:lnTo>
                      <a:pt x="47" y="195"/>
                    </a:lnTo>
                    <a:lnTo>
                      <a:pt x="44" y="195"/>
                    </a:lnTo>
                    <a:lnTo>
                      <a:pt x="43" y="195"/>
                    </a:lnTo>
                    <a:lnTo>
                      <a:pt x="41" y="195"/>
                    </a:lnTo>
                    <a:lnTo>
                      <a:pt x="38" y="194"/>
                    </a:lnTo>
                    <a:lnTo>
                      <a:pt x="36" y="194"/>
                    </a:lnTo>
                    <a:lnTo>
                      <a:pt x="34" y="193"/>
                    </a:lnTo>
                    <a:lnTo>
                      <a:pt x="32" y="192"/>
                    </a:lnTo>
                    <a:lnTo>
                      <a:pt x="30" y="191"/>
                    </a:lnTo>
                    <a:lnTo>
                      <a:pt x="29" y="190"/>
                    </a:lnTo>
                    <a:lnTo>
                      <a:pt x="27" y="189"/>
                    </a:lnTo>
                    <a:lnTo>
                      <a:pt x="25" y="187"/>
                    </a:lnTo>
                    <a:lnTo>
                      <a:pt x="23" y="186"/>
                    </a:lnTo>
                    <a:lnTo>
                      <a:pt x="21" y="185"/>
                    </a:lnTo>
                    <a:lnTo>
                      <a:pt x="19" y="183"/>
                    </a:lnTo>
                    <a:lnTo>
                      <a:pt x="17" y="181"/>
                    </a:lnTo>
                    <a:lnTo>
                      <a:pt x="16" y="179"/>
                    </a:lnTo>
                    <a:lnTo>
                      <a:pt x="15" y="178"/>
                    </a:lnTo>
                    <a:lnTo>
                      <a:pt x="13" y="175"/>
                    </a:lnTo>
                    <a:lnTo>
                      <a:pt x="11" y="173"/>
                    </a:lnTo>
                    <a:lnTo>
                      <a:pt x="10" y="170"/>
                    </a:lnTo>
                    <a:lnTo>
                      <a:pt x="9" y="168"/>
                    </a:lnTo>
                    <a:lnTo>
                      <a:pt x="8" y="166"/>
                    </a:lnTo>
                    <a:lnTo>
                      <a:pt x="6" y="163"/>
                    </a:lnTo>
                    <a:lnTo>
                      <a:pt x="6" y="160"/>
                    </a:lnTo>
                    <a:lnTo>
                      <a:pt x="4" y="158"/>
                    </a:lnTo>
                    <a:lnTo>
                      <a:pt x="4" y="155"/>
                    </a:lnTo>
                    <a:lnTo>
                      <a:pt x="3" y="152"/>
                    </a:lnTo>
                    <a:lnTo>
                      <a:pt x="2" y="149"/>
                    </a:lnTo>
                    <a:lnTo>
                      <a:pt x="2" y="146"/>
                    </a:lnTo>
                    <a:lnTo>
                      <a:pt x="1" y="143"/>
                    </a:lnTo>
                    <a:lnTo>
                      <a:pt x="1" y="140"/>
                    </a:lnTo>
                    <a:lnTo>
                      <a:pt x="0" y="137"/>
                    </a:lnTo>
                    <a:lnTo>
                      <a:pt x="0" y="133"/>
                    </a:lnTo>
                    <a:lnTo>
                      <a:pt x="0" y="129"/>
                    </a:lnTo>
                    <a:lnTo>
                      <a:pt x="0" y="126"/>
                    </a:lnTo>
                    <a:lnTo>
                      <a:pt x="0" y="122"/>
                    </a:lnTo>
                    <a:lnTo>
                      <a:pt x="0" y="119"/>
                    </a:lnTo>
                    <a:lnTo>
                      <a:pt x="0" y="116"/>
                    </a:lnTo>
                    <a:lnTo>
                      <a:pt x="0" y="113"/>
                    </a:lnTo>
                    <a:lnTo>
                      <a:pt x="0" y="109"/>
                    </a:lnTo>
                    <a:lnTo>
                      <a:pt x="1" y="106"/>
                    </a:lnTo>
                    <a:lnTo>
                      <a:pt x="1" y="103"/>
                    </a:lnTo>
                    <a:lnTo>
                      <a:pt x="1" y="100"/>
                    </a:lnTo>
                    <a:lnTo>
                      <a:pt x="2" y="97"/>
                    </a:lnTo>
                    <a:lnTo>
                      <a:pt x="2" y="94"/>
                    </a:lnTo>
                    <a:lnTo>
                      <a:pt x="3" y="92"/>
                    </a:lnTo>
                    <a:lnTo>
                      <a:pt x="4" y="88"/>
                    </a:lnTo>
                    <a:lnTo>
                      <a:pt x="5" y="85"/>
                    </a:lnTo>
                    <a:lnTo>
                      <a:pt x="6" y="83"/>
                    </a:lnTo>
                    <a:lnTo>
                      <a:pt x="7" y="80"/>
                    </a:lnTo>
                    <a:lnTo>
                      <a:pt x="8" y="78"/>
                    </a:lnTo>
                    <a:lnTo>
                      <a:pt x="9" y="76"/>
                    </a:lnTo>
                    <a:lnTo>
                      <a:pt x="10" y="73"/>
                    </a:lnTo>
                    <a:lnTo>
                      <a:pt x="12" y="71"/>
                    </a:lnTo>
                    <a:lnTo>
                      <a:pt x="13" y="68"/>
                    </a:lnTo>
                    <a:lnTo>
                      <a:pt x="15" y="67"/>
                    </a:lnTo>
                    <a:lnTo>
                      <a:pt x="16" y="64"/>
                    </a:lnTo>
                    <a:lnTo>
                      <a:pt x="18" y="63"/>
                    </a:lnTo>
                    <a:lnTo>
                      <a:pt x="20" y="61"/>
                    </a:lnTo>
                    <a:lnTo>
                      <a:pt x="22" y="59"/>
                    </a:lnTo>
                    <a:lnTo>
                      <a:pt x="23" y="58"/>
                    </a:lnTo>
                    <a:lnTo>
                      <a:pt x="25" y="56"/>
                    </a:lnTo>
                    <a:lnTo>
                      <a:pt x="27" y="55"/>
                    </a:lnTo>
                    <a:lnTo>
                      <a:pt x="29" y="54"/>
                    </a:lnTo>
                    <a:lnTo>
                      <a:pt x="31" y="53"/>
                    </a:lnTo>
                    <a:lnTo>
                      <a:pt x="33" y="52"/>
                    </a:lnTo>
                    <a:lnTo>
                      <a:pt x="36" y="51"/>
                    </a:lnTo>
                    <a:lnTo>
                      <a:pt x="37" y="51"/>
                    </a:lnTo>
                    <a:lnTo>
                      <a:pt x="39" y="51"/>
                    </a:lnTo>
                    <a:lnTo>
                      <a:pt x="42" y="51"/>
                    </a:lnTo>
                    <a:lnTo>
                      <a:pt x="44" y="51"/>
                    </a:lnTo>
                    <a:lnTo>
                      <a:pt x="46" y="50"/>
                    </a:lnTo>
                    <a:lnTo>
                      <a:pt x="48" y="51"/>
                    </a:lnTo>
                    <a:lnTo>
                      <a:pt x="49" y="51"/>
                    </a:lnTo>
                    <a:lnTo>
                      <a:pt x="51" y="51"/>
                    </a:lnTo>
                    <a:lnTo>
                      <a:pt x="52" y="51"/>
                    </a:lnTo>
                    <a:lnTo>
                      <a:pt x="53" y="51"/>
                    </a:lnTo>
                    <a:lnTo>
                      <a:pt x="55" y="51"/>
                    </a:lnTo>
                    <a:lnTo>
                      <a:pt x="57" y="52"/>
                    </a:lnTo>
                    <a:lnTo>
                      <a:pt x="58" y="53"/>
                    </a:lnTo>
                    <a:lnTo>
                      <a:pt x="59" y="53"/>
                    </a:lnTo>
                    <a:lnTo>
                      <a:pt x="60" y="54"/>
                    </a:lnTo>
                    <a:lnTo>
                      <a:pt x="62" y="55"/>
                    </a:lnTo>
                    <a:lnTo>
                      <a:pt x="64" y="55"/>
                    </a:lnTo>
                    <a:lnTo>
                      <a:pt x="65" y="57"/>
                    </a:lnTo>
                    <a:lnTo>
                      <a:pt x="66" y="58"/>
                    </a:lnTo>
                    <a:lnTo>
                      <a:pt x="67" y="59"/>
                    </a:lnTo>
                    <a:lnTo>
                      <a:pt x="68" y="59"/>
                    </a:lnTo>
                    <a:lnTo>
                      <a:pt x="69" y="60"/>
                    </a:lnTo>
                    <a:lnTo>
                      <a:pt x="71" y="62"/>
                    </a:lnTo>
                    <a:lnTo>
                      <a:pt x="72" y="63"/>
                    </a:lnTo>
                    <a:lnTo>
                      <a:pt x="72" y="64"/>
                    </a:lnTo>
                    <a:lnTo>
                      <a:pt x="74" y="65"/>
                    </a:lnTo>
                    <a:lnTo>
                      <a:pt x="74" y="67"/>
                    </a:lnTo>
                    <a:lnTo>
                      <a:pt x="75" y="68"/>
                    </a:lnTo>
                    <a:lnTo>
                      <a:pt x="76" y="69"/>
                    </a:lnTo>
                    <a:lnTo>
                      <a:pt x="76" y="0"/>
                    </a:lnTo>
                    <a:lnTo>
                      <a:pt x="95" y="0"/>
                    </a:lnTo>
                    <a:lnTo>
                      <a:pt x="95" y="192"/>
                    </a:lnTo>
                    <a:lnTo>
                      <a:pt x="78" y="192"/>
                    </a:lnTo>
                    <a:close/>
                    <a:moveTo>
                      <a:pt x="19" y="123"/>
                    </a:moveTo>
                    <a:lnTo>
                      <a:pt x="19" y="128"/>
                    </a:lnTo>
                    <a:lnTo>
                      <a:pt x="19" y="132"/>
                    </a:lnTo>
                    <a:lnTo>
                      <a:pt x="19" y="136"/>
                    </a:lnTo>
                    <a:lnTo>
                      <a:pt x="20" y="140"/>
                    </a:lnTo>
                    <a:lnTo>
                      <a:pt x="20" y="143"/>
                    </a:lnTo>
                    <a:lnTo>
                      <a:pt x="21" y="146"/>
                    </a:lnTo>
                    <a:lnTo>
                      <a:pt x="22" y="150"/>
                    </a:lnTo>
                    <a:lnTo>
                      <a:pt x="23" y="153"/>
                    </a:lnTo>
                    <a:lnTo>
                      <a:pt x="23" y="155"/>
                    </a:lnTo>
                    <a:lnTo>
                      <a:pt x="25" y="158"/>
                    </a:lnTo>
                    <a:lnTo>
                      <a:pt x="26" y="161"/>
                    </a:lnTo>
                    <a:lnTo>
                      <a:pt x="28" y="162"/>
                    </a:lnTo>
                    <a:lnTo>
                      <a:pt x="29" y="165"/>
                    </a:lnTo>
                    <a:lnTo>
                      <a:pt x="30" y="166"/>
                    </a:lnTo>
                    <a:lnTo>
                      <a:pt x="32" y="168"/>
                    </a:lnTo>
                    <a:lnTo>
                      <a:pt x="34" y="170"/>
                    </a:lnTo>
                    <a:lnTo>
                      <a:pt x="36" y="171"/>
                    </a:lnTo>
                    <a:lnTo>
                      <a:pt x="37" y="173"/>
                    </a:lnTo>
                    <a:lnTo>
                      <a:pt x="39" y="174"/>
                    </a:lnTo>
                    <a:lnTo>
                      <a:pt x="41" y="174"/>
                    </a:lnTo>
                    <a:lnTo>
                      <a:pt x="43" y="175"/>
                    </a:lnTo>
                    <a:lnTo>
                      <a:pt x="44" y="175"/>
                    </a:lnTo>
                    <a:lnTo>
                      <a:pt x="46" y="175"/>
                    </a:lnTo>
                    <a:lnTo>
                      <a:pt x="49" y="175"/>
                    </a:lnTo>
                    <a:lnTo>
                      <a:pt x="51" y="175"/>
                    </a:lnTo>
                    <a:lnTo>
                      <a:pt x="53" y="175"/>
                    </a:lnTo>
                    <a:lnTo>
                      <a:pt x="55" y="175"/>
                    </a:lnTo>
                    <a:lnTo>
                      <a:pt x="56" y="174"/>
                    </a:lnTo>
                    <a:lnTo>
                      <a:pt x="58" y="174"/>
                    </a:lnTo>
                    <a:lnTo>
                      <a:pt x="60" y="173"/>
                    </a:lnTo>
                    <a:lnTo>
                      <a:pt x="62" y="171"/>
                    </a:lnTo>
                    <a:lnTo>
                      <a:pt x="63" y="170"/>
                    </a:lnTo>
                    <a:lnTo>
                      <a:pt x="65" y="169"/>
                    </a:lnTo>
                    <a:lnTo>
                      <a:pt x="66" y="167"/>
                    </a:lnTo>
                    <a:lnTo>
                      <a:pt x="67" y="166"/>
                    </a:lnTo>
                    <a:lnTo>
                      <a:pt x="69" y="163"/>
                    </a:lnTo>
                    <a:lnTo>
                      <a:pt x="71" y="162"/>
                    </a:lnTo>
                    <a:lnTo>
                      <a:pt x="72" y="159"/>
                    </a:lnTo>
                    <a:lnTo>
                      <a:pt x="73" y="156"/>
                    </a:lnTo>
                    <a:lnTo>
                      <a:pt x="74" y="154"/>
                    </a:lnTo>
                    <a:lnTo>
                      <a:pt x="75" y="150"/>
                    </a:lnTo>
                    <a:lnTo>
                      <a:pt x="76" y="147"/>
                    </a:lnTo>
                    <a:lnTo>
                      <a:pt x="76" y="144"/>
                    </a:lnTo>
                    <a:lnTo>
                      <a:pt x="77" y="141"/>
                    </a:lnTo>
                    <a:lnTo>
                      <a:pt x="78" y="137"/>
                    </a:lnTo>
                    <a:lnTo>
                      <a:pt x="78" y="133"/>
                    </a:lnTo>
                    <a:lnTo>
                      <a:pt x="78" y="129"/>
                    </a:lnTo>
                    <a:lnTo>
                      <a:pt x="78" y="125"/>
                    </a:lnTo>
                    <a:lnTo>
                      <a:pt x="78" y="121"/>
                    </a:lnTo>
                    <a:lnTo>
                      <a:pt x="78" y="116"/>
                    </a:lnTo>
                    <a:lnTo>
                      <a:pt x="78" y="112"/>
                    </a:lnTo>
                    <a:lnTo>
                      <a:pt x="77" y="108"/>
                    </a:lnTo>
                    <a:lnTo>
                      <a:pt x="76" y="104"/>
                    </a:lnTo>
                    <a:lnTo>
                      <a:pt x="76" y="100"/>
                    </a:lnTo>
                    <a:lnTo>
                      <a:pt x="75" y="97"/>
                    </a:lnTo>
                    <a:lnTo>
                      <a:pt x="74" y="94"/>
                    </a:lnTo>
                    <a:lnTo>
                      <a:pt x="73" y="91"/>
                    </a:lnTo>
                    <a:lnTo>
                      <a:pt x="72" y="88"/>
                    </a:lnTo>
                    <a:lnTo>
                      <a:pt x="71" y="85"/>
                    </a:lnTo>
                    <a:lnTo>
                      <a:pt x="69" y="83"/>
                    </a:lnTo>
                    <a:lnTo>
                      <a:pt x="67" y="81"/>
                    </a:lnTo>
                    <a:lnTo>
                      <a:pt x="66" y="79"/>
                    </a:lnTo>
                    <a:lnTo>
                      <a:pt x="64" y="77"/>
                    </a:lnTo>
                    <a:lnTo>
                      <a:pt x="63" y="76"/>
                    </a:lnTo>
                    <a:lnTo>
                      <a:pt x="61" y="74"/>
                    </a:lnTo>
                    <a:lnTo>
                      <a:pt x="59" y="73"/>
                    </a:lnTo>
                    <a:lnTo>
                      <a:pt x="57" y="72"/>
                    </a:lnTo>
                    <a:lnTo>
                      <a:pt x="56" y="71"/>
                    </a:lnTo>
                    <a:lnTo>
                      <a:pt x="54" y="71"/>
                    </a:lnTo>
                    <a:lnTo>
                      <a:pt x="52" y="70"/>
                    </a:lnTo>
                    <a:lnTo>
                      <a:pt x="50" y="70"/>
                    </a:lnTo>
                    <a:lnTo>
                      <a:pt x="48" y="69"/>
                    </a:lnTo>
                    <a:lnTo>
                      <a:pt x="46" y="70"/>
                    </a:lnTo>
                    <a:lnTo>
                      <a:pt x="44" y="70"/>
                    </a:lnTo>
                    <a:lnTo>
                      <a:pt x="42" y="70"/>
                    </a:lnTo>
                    <a:lnTo>
                      <a:pt x="40" y="71"/>
                    </a:lnTo>
                    <a:lnTo>
                      <a:pt x="38" y="72"/>
                    </a:lnTo>
                    <a:lnTo>
                      <a:pt x="36" y="73"/>
                    </a:lnTo>
                    <a:lnTo>
                      <a:pt x="35" y="74"/>
                    </a:lnTo>
                    <a:lnTo>
                      <a:pt x="33" y="76"/>
                    </a:lnTo>
                    <a:lnTo>
                      <a:pt x="31" y="77"/>
                    </a:lnTo>
                    <a:lnTo>
                      <a:pt x="30" y="79"/>
                    </a:lnTo>
                    <a:lnTo>
                      <a:pt x="29" y="80"/>
                    </a:lnTo>
                    <a:lnTo>
                      <a:pt x="27" y="82"/>
                    </a:lnTo>
                    <a:lnTo>
                      <a:pt x="25" y="84"/>
                    </a:lnTo>
                    <a:lnTo>
                      <a:pt x="25" y="87"/>
                    </a:lnTo>
                    <a:lnTo>
                      <a:pt x="23" y="90"/>
                    </a:lnTo>
                    <a:lnTo>
                      <a:pt x="22" y="92"/>
                    </a:lnTo>
                    <a:lnTo>
                      <a:pt x="22" y="96"/>
                    </a:lnTo>
                    <a:lnTo>
                      <a:pt x="21" y="99"/>
                    </a:lnTo>
                    <a:lnTo>
                      <a:pt x="20" y="103"/>
                    </a:lnTo>
                    <a:lnTo>
                      <a:pt x="20" y="106"/>
                    </a:lnTo>
                    <a:lnTo>
                      <a:pt x="19" y="110"/>
                    </a:lnTo>
                    <a:lnTo>
                      <a:pt x="19" y="114"/>
                    </a:lnTo>
                    <a:lnTo>
                      <a:pt x="19" y="119"/>
                    </a:lnTo>
                    <a:lnTo>
                      <a:pt x="19"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71" name="Freeform 41"/>
              <p:cNvSpPr>
                <a:spLocks noEditPoints="1"/>
              </p:cNvSpPr>
              <p:nvPr/>
            </p:nvSpPr>
            <p:spPr bwMode="auto">
              <a:xfrm>
                <a:off x="3551" y="400"/>
                <a:ext cx="101" cy="145"/>
              </a:xfrm>
              <a:custGeom>
                <a:avLst/>
                <a:gdLst>
                  <a:gd name="T0" fmla="*/ 68 w 101"/>
                  <a:gd name="T1" fmla="*/ 135 h 145"/>
                  <a:gd name="T2" fmla="*/ 56 w 101"/>
                  <a:gd name="T3" fmla="*/ 141 h 145"/>
                  <a:gd name="T4" fmla="*/ 45 w 101"/>
                  <a:gd name="T5" fmla="*/ 145 h 145"/>
                  <a:gd name="T6" fmla="*/ 29 w 101"/>
                  <a:gd name="T7" fmla="*/ 145 h 145"/>
                  <a:gd name="T8" fmla="*/ 13 w 101"/>
                  <a:gd name="T9" fmla="*/ 137 h 145"/>
                  <a:gd name="T10" fmla="*/ 3 w 101"/>
                  <a:gd name="T11" fmla="*/ 124 h 145"/>
                  <a:gd name="T12" fmla="*/ 0 w 101"/>
                  <a:gd name="T13" fmla="*/ 105 h 145"/>
                  <a:gd name="T14" fmla="*/ 1 w 101"/>
                  <a:gd name="T15" fmla="*/ 94 h 145"/>
                  <a:gd name="T16" fmla="*/ 5 w 101"/>
                  <a:gd name="T17" fmla="*/ 84 h 145"/>
                  <a:gd name="T18" fmla="*/ 10 w 101"/>
                  <a:gd name="T19" fmla="*/ 76 h 145"/>
                  <a:gd name="T20" fmla="*/ 17 w 101"/>
                  <a:gd name="T21" fmla="*/ 71 h 145"/>
                  <a:gd name="T22" fmla="*/ 26 w 101"/>
                  <a:gd name="T23" fmla="*/ 67 h 145"/>
                  <a:gd name="T24" fmla="*/ 34 w 101"/>
                  <a:gd name="T25" fmla="*/ 64 h 145"/>
                  <a:gd name="T26" fmla="*/ 47 w 101"/>
                  <a:gd name="T27" fmla="*/ 62 h 145"/>
                  <a:gd name="T28" fmla="*/ 68 w 101"/>
                  <a:gd name="T29" fmla="*/ 57 h 145"/>
                  <a:gd name="T30" fmla="*/ 77 w 101"/>
                  <a:gd name="T31" fmla="*/ 52 h 145"/>
                  <a:gd name="T32" fmla="*/ 76 w 101"/>
                  <a:gd name="T33" fmla="*/ 49 h 145"/>
                  <a:gd name="T34" fmla="*/ 75 w 101"/>
                  <a:gd name="T35" fmla="*/ 38 h 145"/>
                  <a:gd name="T36" fmla="*/ 71 w 101"/>
                  <a:gd name="T37" fmla="*/ 27 h 145"/>
                  <a:gd name="T38" fmla="*/ 61 w 101"/>
                  <a:gd name="T39" fmla="*/ 21 h 145"/>
                  <a:gd name="T40" fmla="*/ 46 w 101"/>
                  <a:gd name="T41" fmla="*/ 20 h 145"/>
                  <a:gd name="T42" fmla="*/ 34 w 101"/>
                  <a:gd name="T43" fmla="*/ 23 h 145"/>
                  <a:gd name="T44" fmla="*/ 26 w 101"/>
                  <a:gd name="T45" fmla="*/ 30 h 145"/>
                  <a:gd name="T46" fmla="*/ 22 w 101"/>
                  <a:gd name="T47" fmla="*/ 44 h 145"/>
                  <a:gd name="T48" fmla="*/ 6 w 101"/>
                  <a:gd name="T49" fmla="*/ 32 h 145"/>
                  <a:gd name="T50" fmla="*/ 12 w 101"/>
                  <a:gd name="T51" fmla="*/ 19 h 145"/>
                  <a:gd name="T52" fmla="*/ 20 w 101"/>
                  <a:gd name="T53" fmla="*/ 10 h 145"/>
                  <a:gd name="T54" fmla="*/ 31 w 101"/>
                  <a:gd name="T55" fmla="*/ 4 h 145"/>
                  <a:gd name="T56" fmla="*/ 46 w 101"/>
                  <a:gd name="T57" fmla="*/ 1 h 145"/>
                  <a:gd name="T58" fmla="*/ 61 w 101"/>
                  <a:gd name="T59" fmla="*/ 1 h 145"/>
                  <a:gd name="T60" fmla="*/ 74 w 101"/>
                  <a:gd name="T61" fmla="*/ 4 h 145"/>
                  <a:gd name="T62" fmla="*/ 84 w 101"/>
                  <a:gd name="T63" fmla="*/ 9 h 145"/>
                  <a:gd name="T64" fmla="*/ 89 w 101"/>
                  <a:gd name="T65" fmla="*/ 17 h 145"/>
                  <a:gd name="T66" fmla="*/ 93 w 101"/>
                  <a:gd name="T67" fmla="*/ 25 h 145"/>
                  <a:gd name="T68" fmla="*/ 94 w 101"/>
                  <a:gd name="T69" fmla="*/ 34 h 145"/>
                  <a:gd name="T70" fmla="*/ 95 w 101"/>
                  <a:gd name="T71" fmla="*/ 47 h 145"/>
                  <a:gd name="T72" fmla="*/ 96 w 101"/>
                  <a:gd name="T73" fmla="*/ 104 h 145"/>
                  <a:gd name="T74" fmla="*/ 96 w 101"/>
                  <a:gd name="T75" fmla="*/ 124 h 145"/>
                  <a:gd name="T76" fmla="*/ 98 w 101"/>
                  <a:gd name="T77" fmla="*/ 134 h 145"/>
                  <a:gd name="T78" fmla="*/ 82 w 101"/>
                  <a:gd name="T79" fmla="*/ 142 h 145"/>
                  <a:gd name="T80" fmla="*/ 79 w 101"/>
                  <a:gd name="T81" fmla="*/ 133 h 145"/>
                  <a:gd name="T82" fmla="*/ 78 w 101"/>
                  <a:gd name="T83" fmla="*/ 124 h 145"/>
                  <a:gd name="T84" fmla="*/ 63 w 101"/>
                  <a:gd name="T85" fmla="*/ 78 h 145"/>
                  <a:gd name="T86" fmla="*/ 44 w 101"/>
                  <a:gd name="T87" fmla="*/ 82 h 145"/>
                  <a:gd name="T88" fmla="*/ 33 w 101"/>
                  <a:gd name="T89" fmla="*/ 85 h 145"/>
                  <a:gd name="T90" fmla="*/ 28 w 101"/>
                  <a:gd name="T91" fmla="*/ 87 h 145"/>
                  <a:gd name="T92" fmla="*/ 23 w 101"/>
                  <a:gd name="T93" fmla="*/ 92 h 145"/>
                  <a:gd name="T94" fmla="*/ 21 w 101"/>
                  <a:gd name="T95" fmla="*/ 99 h 145"/>
                  <a:gd name="T96" fmla="*/ 20 w 101"/>
                  <a:gd name="T97" fmla="*/ 104 h 145"/>
                  <a:gd name="T98" fmla="*/ 22 w 101"/>
                  <a:gd name="T99" fmla="*/ 115 h 145"/>
                  <a:gd name="T100" fmla="*/ 28 w 101"/>
                  <a:gd name="T101" fmla="*/ 123 h 145"/>
                  <a:gd name="T102" fmla="*/ 37 w 101"/>
                  <a:gd name="T103" fmla="*/ 126 h 145"/>
                  <a:gd name="T104" fmla="*/ 49 w 101"/>
                  <a:gd name="T105" fmla="*/ 126 h 145"/>
                  <a:gd name="T106" fmla="*/ 59 w 101"/>
                  <a:gd name="T107" fmla="*/ 122 h 145"/>
                  <a:gd name="T108" fmla="*/ 68 w 101"/>
                  <a:gd name="T109" fmla="*/ 114 h 145"/>
                  <a:gd name="T110" fmla="*/ 73 w 101"/>
                  <a:gd name="T111" fmla="*/ 104 h 145"/>
                  <a:gd name="T112" fmla="*/ 76 w 101"/>
                  <a:gd name="T113" fmla="*/ 91 h 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5"/>
                  <a:gd name="T173" fmla="*/ 101 w 101"/>
                  <a:gd name="T174" fmla="*/ 145 h 1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5">
                    <a:moveTo>
                      <a:pt x="78" y="124"/>
                    </a:moveTo>
                    <a:lnTo>
                      <a:pt x="77" y="127"/>
                    </a:lnTo>
                    <a:lnTo>
                      <a:pt x="75" y="128"/>
                    </a:lnTo>
                    <a:lnTo>
                      <a:pt x="73" y="130"/>
                    </a:lnTo>
                    <a:lnTo>
                      <a:pt x="71" y="132"/>
                    </a:lnTo>
                    <a:lnTo>
                      <a:pt x="70" y="133"/>
                    </a:lnTo>
                    <a:lnTo>
                      <a:pt x="68" y="135"/>
                    </a:lnTo>
                    <a:lnTo>
                      <a:pt x="66" y="136"/>
                    </a:lnTo>
                    <a:lnTo>
                      <a:pt x="64" y="137"/>
                    </a:lnTo>
                    <a:lnTo>
                      <a:pt x="63" y="138"/>
                    </a:lnTo>
                    <a:lnTo>
                      <a:pt x="61" y="139"/>
                    </a:lnTo>
                    <a:lnTo>
                      <a:pt x="59" y="140"/>
                    </a:lnTo>
                    <a:lnTo>
                      <a:pt x="58" y="141"/>
                    </a:lnTo>
                    <a:lnTo>
                      <a:pt x="56" y="141"/>
                    </a:lnTo>
                    <a:lnTo>
                      <a:pt x="54" y="142"/>
                    </a:lnTo>
                    <a:lnTo>
                      <a:pt x="53" y="143"/>
                    </a:lnTo>
                    <a:lnTo>
                      <a:pt x="51" y="143"/>
                    </a:lnTo>
                    <a:lnTo>
                      <a:pt x="50" y="144"/>
                    </a:lnTo>
                    <a:lnTo>
                      <a:pt x="48" y="144"/>
                    </a:lnTo>
                    <a:lnTo>
                      <a:pt x="46" y="145"/>
                    </a:lnTo>
                    <a:lnTo>
                      <a:pt x="45" y="145"/>
                    </a:lnTo>
                    <a:lnTo>
                      <a:pt x="43" y="145"/>
                    </a:lnTo>
                    <a:lnTo>
                      <a:pt x="41" y="145"/>
                    </a:lnTo>
                    <a:lnTo>
                      <a:pt x="39" y="145"/>
                    </a:lnTo>
                    <a:lnTo>
                      <a:pt x="38" y="145"/>
                    </a:lnTo>
                    <a:lnTo>
                      <a:pt x="35" y="145"/>
                    </a:lnTo>
                    <a:lnTo>
                      <a:pt x="31" y="145"/>
                    </a:lnTo>
                    <a:lnTo>
                      <a:pt x="29" y="145"/>
                    </a:lnTo>
                    <a:lnTo>
                      <a:pt x="26" y="144"/>
                    </a:lnTo>
                    <a:lnTo>
                      <a:pt x="24" y="143"/>
                    </a:lnTo>
                    <a:lnTo>
                      <a:pt x="21" y="142"/>
                    </a:lnTo>
                    <a:lnTo>
                      <a:pt x="19" y="141"/>
                    </a:lnTo>
                    <a:lnTo>
                      <a:pt x="17" y="141"/>
                    </a:lnTo>
                    <a:lnTo>
                      <a:pt x="15" y="139"/>
                    </a:lnTo>
                    <a:lnTo>
                      <a:pt x="13" y="137"/>
                    </a:lnTo>
                    <a:lnTo>
                      <a:pt x="11" y="136"/>
                    </a:lnTo>
                    <a:lnTo>
                      <a:pt x="10" y="134"/>
                    </a:lnTo>
                    <a:lnTo>
                      <a:pt x="8" y="132"/>
                    </a:lnTo>
                    <a:lnTo>
                      <a:pt x="7" y="131"/>
                    </a:lnTo>
                    <a:lnTo>
                      <a:pt x="5" y="128"/>
                    </a:lnTo>
                    <a:lnTo>
                      <a:pt x="4" y="126"/>
                    </a:lnTo>
                    <a:lnTo>
                      <a:pt x="3" y="124"/>
                    </a:lnTo>
                    <a:lnTo>
                      <a:pt x="2" y="121"/>
                    </a:lnTo>
                    <a:lnTo>
                      <a:pt x="1" y="119"/>
                    </a:lnTo>
                    <a:lnTo>
                      <a:pt x="1" y="116"/>
                    </a:lnTo>
                    <a:lnTo>
                      <a:pt x="0" y="114"/>
                    </a:lnTo>
                    <a:lnTo>
                      <a:pt x="0" y="112"/>
                    </a:lnTo>
                    <a:lnTo>
                      <a:pt x="0" y="108"/>
                    </a:lnTo>
                    <a:lnTo>
                      <a:pt x="0" y="105"/>
                    </a:lnTo>
                    <a:lnTo>
                      <a:pt x="0" y="104"/>
                    </a:lnTo>
                    <a:lnTo>
                      <a:pt x="0" y="102"/>
                    </a:lnTo>
                    <a:lnTo>
                      <a:pt x="0" y="100"/>
                    </a:lnTo>
                    <a:lnTo>
                      <a:pt x="0" y="99"/>
                    </a:lnTo>
                    <a:lnTo>
                      <a:pt x="1" y="97"/>
                    </a:lnTo>
                    <a:lnTo>
                      <a:pt x="1" y="95"/>
                    </a:lnTo>
                    <a:lnTo>
                      <a:pt x="1" y="94"/>
                    </a:lnTo>
                    <a:lnTo>
                      <a:pt x="1" y="93"/>
                    </a:lnTo>
                    <a:lnTo>
                      <a:pt x="2" y="91"/>
                    </a:lnTo>
                    <a:lnTo>
                      <a:pt x="3" y="90"/>
                    </a:lnTo>
                    <a:lnTo>
                      <a:pt x="3" y="88"/>
                    </a:lnTo>
                    <a:lnTo>
                      <a:pt x="4" y="87"/>
                    </a:lnTo>
                    <a:lnTo>
                      <a:pt x="4" y="86"/>
                    </a:lnTo>
                    <a:lnTo>
                      <a:pt x="5" y="84"/>
                    </a:lnTo>
                    <a:lnTo>
                      <a:pt x="5" y="83"/>
                    </a:lnTo>
                    <a:lnTo>
                      <a:pt x="6" y="82"/>
                    </a:lnTo>
                    <a:lnTo>
                      <a:pt x="7" y="81"/>
                    </a:lnTo>
                    <a:lnTo>
                      <a:pt x="8" y="79"/>
                    </a:lnTo>
                    <a:lnTo>
                      <a:pt x="9" y="78"/>
                    </a:lnTo>
                    <a:lnTo>
                      <a:pt x="10" y="76"/>
                    </a:lnTo>
                    <a:lnTo>
                      <a:pt x="11" y="75"/>
                    </a:lnTo>
                    <a:lnTo>
                      <a:pt x="12" y="75"/>
                    </a:lnTo>
                    <a:lnTo>
                      <a:pt x="14" y="73"/>
                    </a:lnTo>
                    <a:lnTo>
                      <a:pt x="15" y="72"/>
                    </a:lnTo>
                    <a:lnTo>
                      <a:pt x="16" y="71"/>
                    </a:lnTo>
                    <a:lnTo>
                      <a:pt x="17" y="71"/>
                    </a:lnTo>
                    <a:lnTo>
                      <a:pt x="19" y="70"/>
                    </a:lnTo>
                    <a:lnTo>
                      <a:pt x="19" y="69"/>
                    </a:lnTo>
                    <a:lnTo>
                      <a:pt x="21" y="69"/>
                    </a:lnTo>
                    <a:lnTo>
                      <a:pt x="22" y="68"/>
                    </a:lnTo>
                    <a:lnTo>
                      <a:pt x="23" y="67"/>
                    </a:lnTo>
                    <a:lnTo>
                      <a:pt x="24" y="67"/>
                    </a:lnTo>
                    <a:lnTo>
                      <a:pt x="26" y="67"/>
                    </a:lnTo>
                    <a:lnTo>
                      <a:pt x="27" y="66"/>
                    </a:lnTo>
                    <a:lnTo>
                      <a:pt x="28" y="66"/>
                    </a:lnTo>
                    <a:lnTo>
                      <a:pt x="29" y="66"/>
                    </a:lnTo>
                    <a:lnTo>
                      <a:pt x="30" y="65"/>
                    </a:lnTo>
                    <a:lnTo>
                      <a:pt x="31" y="65"/>
                    </a:lnTo>
                    <a:lnTo>
                      <a:pt x="32" y="64"/>
                    </a:lnTo>
                    <a:lnTo>
                      <a:pt x="34" y="64"/>
                    </a:lnTo>
                    <a:lnTo>
                      <a:pt x="35" y="63"/>
                    </a:lnTo>
                    <a:lnTo>
                      <a:pt x="36" y="63"/>
                    </a:lnTo>
                    <a:lnTo>
                      <a:pt x="38" y="63"/>
                    </a:lnTo>
                    <a:lnTo>
                      <a:pt x="40" y="63"/>
                    </a:lnTo>
                    <a:lnTo>
                      <a:pt x="42" y="63"/>
                    </a:lnTo>
                    <a:lnTo>
                      <a:pt x="43" y="62"/>
                    </a:lnTo>
                    <a:lnTo>
                      <a:pt x="47" y="62"/>
                    </a:lnTo>
                    <a:lnTo>
                      <a:pt x="50" y="61"/>
                    </a:lnTo>
                    <a:lnTo>
                      <a:pt x="54" y="60"/>
                    </a:lnTo>
                    <a:lnTo>
                      <a:pt x="57" y="60"/>
                    </a:lnTo>
                    <a:lnTo>
                      <a:pt x="60" y="59"/>
                    </a:lnTo>
                    <a:lnTo>
                      <a:pt x="63" y="59"/>
                    </a:lnTo>
                    <a:lnTo>
                      <a:pt x="65" y="58"/>
                    </a:lnTo>
                    <a:lnTo>
                      <a:pt x="68" y="57"/>
                    </a:lnTo>
                    <a:lnTo>
                      <a:pt x="70" y="56"/>
                    </a:lnTo>
                    <a:lnTo>
                      <a:pt x="72" y="55"/>
                    </a:lnTo>
                    <a:lnTo>
                      <a:pt x="75" y="54"/>
                    </a:lnTo>
                    <a:lnTo>
                      <a:pt x="77" y="54"/>
                    </a:lnTo>
                    <a:lnTo>
                      <a:pt x="76" y="53"/>
                    </a:lnTo>
                    <a:lnTo>
                      <a:pt x="77" y="52"/>
                    </a:lnTo>
                    <a:lnTo>
                      <a:pt x="76" y="51"/>
                    </a:lnTo>
                    <a:lnTo>
                      <a:pt x="76" y="50"/>
                    </a:lnTo>
                    <a:lnTo>
                      <a:pt x="76" y="49"/>
                    </a:lnTo>
                    <a:lnTo>
                      <a:pt x="77" y="48"/>
                    </a:lnTo>
                    <a:lnTo>
                      <a:pt x="76" y="46"/>
                    </a:lnTo>
                    <a:lnTo>
                      <a:pt x="76" y="44"/>
                    </a:lnTo>
                    <a:lnTo>
                      <a:pt x="76" y="42"/>
                    </a:lnTo>
                    <a:lnTo>
                      <a:pt x="76" y="40"/>
                    </a:lnTo>
                    <a:lnTo>
                      <a:pt x="75" y="38"/>
                    </a:lnTo>
                    <a:lnTo>
                      <a:pt x="75" y="36"/>
                    </a:lnTo>
                    <a:lnTo>
                      <a:pt x="75" y="34"/>
                    </a:lnTo>
                    <a:lnTo>
                      <a:pt x="74" y="33"/>
                    </a:lnTo>
                    <a:lnTo>
                      <a:pt x="73" y="31"/>
                    </a:lnTo>
                    <a:lnTo>
                      <a:pt x="73" y="30"/>
                    </a:lnTo>
                    <a:lnTo>
                      <a:pt x="72" y="29"/>
                    </a:lnTo>
                    <a:lnTo>
                      <a:pt x="71" y="27"/>
                    </a:lnTo>
                    <a:lnTo>
                      <a:pt x="70" y="26"/>
                    </a:lnTo>
                    <a:lnTo>
                      <a:pt x="69" y="25"/>
                    </a:lnTo>
                    <a:lnTo>
                      <a:pt x="67" y="24"/>
                    </a:lnTo>
                    <a:lnTo>
                      <a:pt x="66" y="23"/>
                    </a:lnTo>
                    <a:lnTo>
                      <a:pt x="64" y="22"/>
                    </a:lnTo>
                    <a:lnTo>
                      <a:pt x="63" y="22"/>
                    </a:lnTo>
                    <a:lnTo>
                      <a:pt x="61" y="21"/>
                    </a:lnTo>
                    <a:lnTo>
                      <a:pt x="59" y="21"/>
                    </a:lnTo>
                    <a:lnTo>
                      <a:pt x="57" y="20"/>
                    </a:lnTo>
                    <a:lnTo>
                      <a:pt x="55" y="20"/>
                    </a:lnTo>
                    <a:lnTo>
                      <a:pt x="52" y="20"/>
                    </a:lnTo>
                    <a:lnTo>
                      <a:pt x="50" y="19"/>
                    </a:lnTo>
                    <a:lnTo>
                      <a:pt x="48" y="20"/>
                    </a:lnTo>
                    <a:lnTo>
                      <a:pt x="46" y="20"/>
                    </a:lnTo>
                    <a:lnTo>
                      <a:pt x="44" y="20"/>
                    </a:lnTo>
                    <a:lnTo>
                      <a:pt x="42" y="20"/>
                    </a:lnTo>
                    <a:lnTo>
                      <a:pt x="40" y="21"/>
                    </a:lnTo>
                    <a:lnTo>
                      <a:pt x="38" y="22"/>
                    </a:lnTo>
                    <a:lnTo>
                      <a:pt x="37" y="22"/>
                    </a:lnTo>
                    <a:lnTo>
                      <a:pt x="35" y="22"/>
                    </a:lnTo>
                    <a:lnTo>
                      <a:pt x="34" y="23"/>
                    </a:lnTo>
                    <a:lnTo>
                      <a:pt x="33" y="24"/>
                    </a:lnTo>
                    <a:lnTo>
                      <a:pt x="31" y="25"/>
                    </a:lnTo>
                    <a:lnTo>
                      <a:pt x="31" y="26"/>
                    </a:lnTo>
                    <a:lnTo>
                      <a:pt x="29" y="27"/>
                    </a:lnTo>
                    <a:lnTo>
                      <a:pt x="28" y="28"/>
                    </a:lnTo>
                    <a:lnTo>
                      <a:pt x="28" y="30"/>
                    </a:lnTo>
                    <a:lnTo>
                      <a:pt x="26" y="30"/>
                    </a:lnTo>
                    <a:lnTo>
                      <a:pt x="26" y="32"/>
                    </a:lnTo>
                    <a:lnTo>
                      <a:pt x="25" y="34"/>
                    </a:lnTo>
                    <a:lnTo>
                      <a:pt x="24" y="35"/>
                    </a:lnTo>
                    <a:lnTo>
                      <a:pt x="24" y="38"/>
                    </a:lnTo>
                    <a:lnTo>
                      <a:pt x="23" y="39"/>
                    </a:lnTo>
                    <a:lnTo>
                      <a:pt x="22" y="42"/>
                    </a:lnTo>
                    <a:lnTo>
                      <a:pt x="22" y="44"/>
                    </a:lnTo>
                    <a:lnTo>
                      <a:pt x="22" y="46"/>
                    </a:lnTo>
                    <a:lnTo>
                      <a:pt x="3" y="42"/>
                    </a:lnTo>
                    <a:lnTo>
                      <a:pt x="3" y="41"/>
                    </a:lnTo>
                    <a:lnTo>
                      <a:pt x="4" y="38"/>
                    </a:lnTo>
                    <a:lnTo>
                      <a:pt x="5" y="36"/>
                    </a:lnTo>
                    <a:lnTo>
                      <a:pt x="5" y="34"/>
                    </a:lnTo>
                    <a:lnTo>
                      <a:pt x="6" y="32"/>
                    </a:lnTo>
                    <a:lnTo>
                      <a:pt x="7" y="30"/>
                    </a:lnTo>
                    <a:lnTo>
                      <a:pt x="7" y="28"/>
                    </a:lnTo>
                    <a:lnTo>
                      <a:pt x="8" y="26"/>
                    </a:lnTo>
                    <a:lnTo>
                      <a:pt x="8" y="24"/>
                    </a:lnTo>
                    <a:lnTo>
                      <a:pt x="10" y="22"/>
                    </a:lnTo>
                    <a:lnTo>
                      <a:pt x="10" y="21"/>
                    </a:lnTo>
                    <a:lnTo>
                      <a:pt x="12" y="19"/>
                    </a:lnTo>
                    <a:lnTo>
                      <a:pt x="12" y="18"/>
                    </a:lnTo>
                    <a:lnTo>
                      <a:pt x="14" y="17"/>
                    </a:lnTo>
                    <a:lnTo>
                      <a:pt x="15" y="15"/>
                    </a:lnTo>
                    <a:lnTo>
                      <a:pt x="15" y="13"/>
                    </a:lnTo>
                    <a:lnTo>
                      <a:pt x="17" y="13"/>
                    </a:lnTo>
                    <a:lnTo>
                      <a:pt x="19" y="11"/>
                    </a:lnTo>
                    <a:lnTo>
                      <a:pt x="20" y="10"/>
                    </a:lnTo>
                    <a:lnTo>
                      <a:pt x="21" y="9"/>
                    </a:lnTo>
                    <a:lnTo>
                      <a:pt x="23" y="8"/>
                    </a:lnTo>
                    <a:lnTo>
                      <a:pt x="24" y="7"/>
                    </a:lnTo>
                    <a:lnTo>
                      <a:pt x="26" y="6"/>
                    </a:lnTo>
                    <a:lnTo>
                      <a:pt x="28" y="5"/>
                    </a:lnTo>
                    <a:lnTo>
                      <a:pt x="29" y="5"/>
                    </a:lnTo>
                    <a:lnTo>
                      <a:pt x="31" y="4"/>
                    </a:lnTo>
                    <a:lnTo>
                      <a:pt x="33" y="3"/>
                    </a:lnTo>
                    <a:lnTo>
                      <a:pt x="35" y="2"/>
                    </a:lnTo>
                    <a:lnTo>
                      <a:pt x="38" y="2"/>
                    </a:lnTo>
                    <a:lnTo>
                      <a:pt x="40" y="1"/>
                    </a:lnTo>
                    <a:lnTo>
                      <a:pt x="42" y="1"/>
                    </a:lnTo>
                    <a:lnTo>
                      <a:pt x="43" y="1"/>
                    </a:lnTo>
                    <a:lnTo>
                      <a:pt x="46" y="1"/>
                    </a:lnTo>
                    <a:lnTo>
                      <a:pt x="48" y="1"/>
                    </a:lnTo>
                    <a:lnTo>
                      <a:pt x="50" y="1"/>
                    </a:lnTo>
                    <a:lnTo>
                      <a:pt x="53" y="0"/>
                    </a:lnTo>
                    <a:lnTo>
                      <a:pt x="55" y="1"/>
                    </a:lnTo>
                    <a:lnTo>
                      <a:pt x="57" y="1"/>
                    </a:lnTo>
                    <a:lnTo>
                      <a:pt x="59" y="1"/>
                    </a:lnTo>
                    <a:lnTo>
                      <a:pt x="61" y="1"/>
                    </a:lnTo>
                    <a:lnTo>
                      <a:pt x="63" y="1"/>
                    </a:lnTo>
                    <a:lnTo>
                      <a:pt x="66" y="1"/>
                    </a:lnTo>
                    <a:lnTo>
                      <a:pt x="67" y="1"/>
                    </a:lnTo>
                    <a:lnTo>
                      <a:pt x="69" y="2"/>
                    </a:lnTo>
                    <a:lnTo>
                      <a:pt x="71" y="2"/>
                    </a:lnTo>
                    <a:lnTo>
                      <a:pt x="73" y="3"/>
                    </a:lnTo>
                    <a:lnTo>
                      <a:pt x="74" y="4"/>
                    </a:lnTo>
                    <a:lnTo>
                      <a:pt x="76" y="4"/>
                    </a:lnTo>
                    <a:lnTo>
                      <a:pt x="77" y="5"/>
                    </a:lnTo>
                    <a:lnTo>
                      <a:pt x="78" y="6"/>
                    </a:lnTo>
                    <a:lnTo>
                      <a:pt x="80" y="7"/>
                    </a:lnTo>
                    <a:lnTo>
                      <a:pt x="81" y="8"/>
                    </a:lnTo>
                    <a:lnTo>
                      <a:pt x="82" y="9"/>
                    </a:lnTo>
                    <a:lnTo>
                      <a:pt x="84" y="9"/>
                    </a:lnTo>
                    <a:lnTo>
                      <a:pt x="84" y="10"/>
                    </a:lnTo>
                    <a:lnTo>
                      <a:pt x="85" y="11"/>
                    </a:lnTo>
                    <a:lnTo>
                      <a:pt x="86" y="13"/>
                    </a:lnTo>
                    <a:lnTo>
                      <a:pt x="87" y="13"/>
                    </a:lnTo>
                    <a:lnTo>
                      <a:pt x="87" y="14"/>
                    </a:lnTo>
                    <a:lnTo>
                      <a:pt x="89" y="15"/>
                    </a:lnTo>
                    <a:lnTo>
                      <a:pt x="89" y="17"/>
                    </a:lnTo>
                    <a:lnTo>
                      <a:pt x="90" y="18"/>
                    </a:lnTo>
                    <a:lnTo>
                      <a:pt x="91" y="18"/>
                    </a:lnTo>
                    <a:lnTo>
                      <a:pt x="91" y="20"/>
                    </a:lnTo>
                    <a:lnTo>
                      <a:pt x="91" y="21"/>
                    </a:lnTo>
                    <a:lnTo>
                      <a:pt x="92" y="22"/>
                    </a:lnTo>
                    <a:lnTo>
                      <a:pt x="92" y="23"/>
                    </a:lnTo>
                    <a:lnTo>
                      <a:pt x="93" y="25"/>
                    </a:lnTo>
                    <a:lnTo>
                      <a:pt x="93" y="26"/>
                    </a:lnTo>
                    <a:lnTo>
                      <a:pt x="94" y="28"/>
                    </a:lnTo>
                    <a:lnTo>
                      <a:pt x="94" y="30"/>
                    </a:lnTo>
                    <a:lnTo>
                      <a:pt x="94" y="32"/>
                    </a:lnTo>
                    <a:lnTo>
                      <a:pt x="94" y="33"/>
                    </a:lnTo>
                    <a:lnTo>
                      <a:pt x="94" y="34"/>
                    </a:lnTo>
                    <a:lnTo>
                      <a:pt x="95" y="36"/>
                    </a:lnTo>
                    <a:lnTo>
                      <a:pt x="95" y="38"/>
                    </a:lnTo>
                    <a:lnTo>
                      <a:pt x="95" y="39"/>
                    </a:lnTo>
                    <a:lnTo>
                      <a:pt x="95" y="42"/>
                    </a:lnTo>
                    <a:lnTo>
                      <a:pt x="95" y="43"/>
                    </a:lnTo>
                    <a:lnTo>
                      <a:pt x="95" y="46"/>
                    </a:lnTo>
                    <a:lnTo>
                      <a:pt x="95" y="47"/>
                    </a:lnTo>
                    <a:lnTo>
                      <a:pt x="95" y="50"/>
                    </a:lnTo>
                    <a:lnTo>
                      <a:pt x="96" y="52"/>
                    </a:lnTo>
                    <a:lnTo>
                      <a:pt x="96" y="83"/>
                    </a:lnTo>
                    <a:lnTo>
                      <a:pt x="96" y="89"/>
                    </a:lnTo>
                    <a:lnTo>
                      <a:pt x="96" y="94"/>
                    </a:lnTo>
                    <a:lnTo>
                      <a:pt x="96" y="99"/>
                    </a:lnTo>
                    <a:lnTo>
                      <a:pt x="96" y="104"/>
                    </a:lnTo>
                    <a:lnTo>
                      <a:pt x="96" y="107"/>
                    </a:lnTo>
                    <a:lnTo>
                      <a:pt x="96" y="111"/>
                    </a:lnTo>
                    <a:lnTo>
                      <a:pt x="96" y="114"/>
                    </a:lnTo>
                    <a:lnTo>
                      <a:pt x="96" y="117"/>
                    </a:lnTo>
                    <a:lnTo>
                      <a:pt x="96" y="120"/>
                    </a:lnTo>
                    <a:lnTo>
                      <a:pt x="96" y="122"/>
                    </a:lnTo>
                    <a:lnTo>
                      <a:pt x="96" y="124"/>
                    </a:lnTo>
                    <a:lnTo>
                      <a:pt x="97" y="125"/>
                    </a:lnTo>
                    <a:lnTo>
                      <a:pt x="97" y="127"/>
                    </a:lnTo>
                    <a:lnTo>
                      <a:pt x="97" y="128"/>
                    </a:lnTo>
                    <a:lnTo>
                      <a:pt x="97" y="130"/>
                    </a:lnTo>
                    <a:lnTo>
                      <a:pt x="98" y="132"/>
                    </a:lnTo>
                    <a:lnTo>
                      <a:pt x="98" y="134"/>
                    </a:lnTo>
                    <a:lnTo>
                      <a:pt x="98" y="136"/>
                    </a:lnTo>
                    <a:lnTo>
                      <a:pt x="99" y="137"/>
                    </a:lnTo>
                    <a:lnTo>
                      <a:pt x="99" y="138"/>
                    </a:lnTo>
                    <a:lnTo>
                      <a:pt x="100" y="140"/>
                    </a:lnTo>
                    <a:lnTo>
                      <a:pt x="101" y="141"/>
                    </a:lnTo>
                    <a:lnTo>
                      <a:pt x="101" y="142"/>
                    </a:lnTo>
                    <a:lnTo>
                      <a:pt x="82" y="142"/>
                    </a:lnTo>
                    <a:lnTo>
                      <a:pt x="81" y="141"/>
                    </a:lnTo>
                    <a:lnTo>
                      <a:pt x="80" y="140"/>
                    </a:lnTo>
                    <a:lnTo>
                      <a:pt x="80" y="139"/>
                    </a:lnTo>
                    <a:lnTo>
                      <a:pt x="80" y="137"/>
                    </a:lnTo>
                    <a:lnTo>
                      <a:pt x="80" y="136"/>
                    </a:lnTo>
                    <a:lnTo>
                      <a:pt x="79" y="134"/>
                    </a:lnTo>
                    <a:lnTo>
                      <a:pt x="79" y="133"/>
                    </a:lnTo>
                    <a:lnTo>
                      <a:pt x="78" y="132"/>
                    </a:lnTo>
                    <a:lnTo>
                      <a:pt x="78" y="130"/>
                    </a:lnTo>
                    <a:lnTo>
                      <a:pt x="78" y="128"/>
                    </a:lnTo>
                    <a:lnTo>
                      <a:pt x="78" y="127"/>
                    </a:lnTo>
                    <a:lnTo>
                      <a:pt x="78" y="124"/>
                    </a:lnTo>
                    <a:close/>
                    <a:moveTo>
                      <a:pt x="77" y="72"/>
                    </a:moveTo>
                    <a:lnTo>
                      <a:pt x="75" y="74"/>
                    </a:lnTo>
                    <a:lnTo>
                      <a:pt x="73" y="75"/>
                    </a:lnTo>
                    <a:lnTo>
                      <a:pt x="71" y="75"/>
                    </a:lnTo>
                    <a:lnTo>
                      <a:pt x="68" y="76"/>
                    </a:lnTo>
                    <a:lnTo>
                      <a:pt x="66" y="77"/>
                    </a:lnTo>
                    <a:lnTo>
                      <a:pt x="63" y="78"/>
                    </a:lnTo>
                    <a:lnTo>
                      <a:pt x="61" y="79"/>
                    </a:lnTo>
                    <a:lnTo>
                      <a:pt x="58" y="79"/>
                    </a:lnTo>
                    <a:lnTo>
                      <a:pt x="55" y="79"/>
                    </a:lnTo>
                    <a:lnTo>
                      <a:pt x="52" y="80"/>
                    </a:lnTo>
                    <a:lnTo>
                      <a:pt x="49" y="81"/>
                    </a:lnTo>
                    <a:lnTo>
                      <a:pt x="46" y="81"/>
                    </a:lnTo>
                    <a:lnTo>
                      <a:pt x="44" y="82"/>
                    </a:lnTo>
                    <a:lnTo>
                      <a:pt x="42" y="83"/>
                    </a:lnTo>
                    <a:lnTo>
                      <a:pt x="40" y="83"/>
                    </a:lnTo>
                    <a:lnTo>
                      <a:pt x="39" y="83"/>
                    </a:lnTo>
                    <a:lnTo>
                      <a:pt x="37" y="83"/>
                    </a:lnTo>
                    <a:lnTo>
                      <a:pt x="36" y="84"/>
                    </a:lnTo>
                    <a:lnTo>
                      <a:pt x="35" y="84"/>
                    </a:lnTo>
                    <a:lnTo>
                      <a:pt x="33" y="85"/>
                    </a:lnTo>
                    <a:lnTo>
                      <a:pt x="31" y="86"/>
                    </a:lnTo>
                    <a:lnTo>
                      <a:pt x="30" y="86"/>
                    </a:lnTo>
                    <a:lnTo>
                      <a:pt x="29" y="87"/>
                    </a:lnTo>
                    <a:lnTo>
                      <a:pt x="28" y="87"/>
                    </a:lnTo>
                    <a:lnTo>
                      <a:pt x="27" y="88"/>
                    </a:lnTo>
                    <a:lnTo>
                      <a:pt x="26" y="89"/>
                    </a:lnTo>
                    <a:lnTo>
                      <a:pt x="25" y="90"/>
                    </a:lnTo>
                    <a:lnTo>
                      <a:pt x="24" y="91"/>
                    </a:lnTo>
                    <a:lnTo>
                      <a:pt x="23" y="92"/>
                    </a:lnTo>
                    <a:lnTo>
                      <a:pt x="22" y="93"/>
                    </a:lnTo>
                    <a:lnTo>
                      <a:pt x="22" y="94"/>
                    </a:lnTo>
                    <a:lnTo>
                      <a:pt x="22" y="95"/>
                    </a:lnTo>
                    <a:lnTo>
                      <a:pt x="21" y="96"/>
                    </a:lnTo>
                    <a:lnTo>
                      <a:pt x="21" y="97"/>
                    </a:lnTo>
                    <a:lnTo>
                      <a:pt x="21" y="98"/>
                    </a:lnTo>
                    <a:lnTo>
                      <a:pt x="21" y="99"/>
                    </a:lnTo>
                    <a:lnTo>
                      <a:pt x="20" y="100"/>
                    </a:lnTo>
                    <a:lnTo>
                      <a:pt x="20" y="101"/>
                    </a:lnTo>
                    <a:lnTo>
                      <a:pt x="20" y="102"/>
                    </a:lnTo>
                    <a:lnTo>
                      <a:pt x="20" y="103"/>
                    </a:lnTo>
                    <a:lnTo>
                      <a:pt x="20" y="104"/>
                    </a:lnTo>
                    <a:lnTo>
                      <a:pt x="20" y="106"/>
                    </a:lnTo>
                    <a:lnTo>
                      <a:pt x="20" y="108"/>
                    </a:lnTo>
                    <a:lnTo>
                      <a:pt x="20" y="109"/>
                    </a:lnTo>
                    <a:lnTo>
                      <a:pt x="20" y="111"/>
                    </a:lnTo>
                    <a:lnTo>
                      <a:pt x="21" y="112"/>
                    </a:lnTo>
                    <a:lnTo>
                      <a:pt x="21" y="114"/>
                    </a:lnTo>
                    <a:lnTo>
                      <a:pt x="22" y="115"/>
                    </a:lnTo>
                    <a:lnTo>
                      <a:pt x="22" y="116"/>
                    </a:lnTo>
                    <a:lnTo>
                      <a:pt x="23" y="117"/>
                    </a:lnTo>
                    <a:lnTo>
                      <a:pt x="24" y="119"/>
                    </a:lnTo>
                    <a:lnTo>
                      <a:pt x="24" y="120"/>
                    </a:lnTo>
                    <a:lnTo>
                      <a:pt x="26" y="120"/>
                    </a:lnTo>
                    <a:lnTo>
                      <a:pt x="26" y="122"/>
                    </a:lnTo>
                    <a:lnTo>
                      <a:pt x="28" y="123"/>
                    </a:lnTo>
                    <a:lnTo>
                      <a:pt x="29" y="124"/>
                    </a:lnTo>
                    <a:lnTo>
                      <a:pt x="31" y="124"/>
                    </a:lnTo>
                    <a:lnTo>
                      <a:pt x="33" y="125"/>
                    </a:lnTo>
                    <a:lnTo>
                      <a:pt x="34" y="125"/>
                    </a:lnTo>
                    <a:lnTo>
                      <a:pt x="35" y="126"/>
                    </a:lnTo>
                    <a:lnTo>
                      <a:pt x="37" y="126"/>
                    </a:lnTo>
                    <a:lnTo>
                      <a:pt x="38" y="126"/>
                    </a:lnTo>
                    <a:lnTo>
                      <a:pt x="40" y="126"/>
                    </a:lnTo>
                    <a:lnTo>
                      <a:pt x="42" y="126"/>
                    </a:lnTo>
                    <a:lnTo>
                      <a:pt x="43" y="126"/>
                    </a:lnTo>
                    <a:lnTo>
                      <a:pt x="45" y="126"/>
                    </a:lnTo>
                    <a:lnTo>
                      <a:pt x="47" y="126"/>
                    </a:lnTo>
                    <a:lnTo>
                      <a:pt x="49" y="126"/>
                    </a:lnTo>
                    <a:lnTo>
                      <a:pt x="50" y="125"/>
                    </a:lnTo>
                    <a:lnTo>
                      <a:pt x="52" y="125"/>
                    </a:lnTo>
                    <a:lnTo>
                      <a:pt x="54" y="124"/>
                    </a:lnTo>
                    <a:lnTo>
                      <a:pt x="55" y="124"/>
                    </a:lnTo>
                    <a:lnTo>
                      <a:pt x="57" y="124"/>
                    </a:lnTo>
                    <a:lnTo>
                      <a:pt x="58" y="123"/>
                    </a:lnTo>
                    <a:lnTo>
                      <a:pt x="59" y="122"/>
                    </a:lnTo>
                    <a:lnTo>
                      <a:pt x="61" y="120"/>
                    </a:lnTo>
                    <a:lnTo>
                      <a:pt x="63" y="120"/>
                    </a:lnTo>
                    <a:lnTo>
                      <a:pt x="64" y="119"/>
                    </a:lnTo>
                    <a:lnTo>
                      <a:pt x="65" y="118"/>
                    </a:lnTo>
                    <a:lnTo>
                      <a:pt x="66" y="116"/>
                    </a:lnTo>
                    <a:lnTo>
                      <a:pt x="67" y="116"/>
                    </a:lnTo>
                    <a:lnTo>
                      <a:pt x="68" y="114"/>
                    </a:lnTo>
                    <a:lnTo>
                      <a:pt x="69" y="112"/>
                    </a:lnTo>
                    <a:lnTo>
                      <a:pt x="70" y="112"/>
                    </a:lnTo>
                    <a:lnTo>
                      <a:pt x="71" y="110"/>
                    </a:lnTo>
                    <a:lnTo>
                      <a:pt x="71" y="108"/>
                    </a:lnTo>
                    <a:lnTo>
                      <a:pt x="72" y="107"/>
                    </a:lnTo>
                    <a:lnTo>
                      <a:pt x="73" y="104"/>
                    </a:lnTo>
                    <a:lnTo>
                      <a:pt x="74" y="102"/>
                    </a:lnTo>
                    <a:lnTo>
                      <a:pt x="75" y="100"/>
                    </a:lnTo>
                    <a:lnTo>
                      <a:pt x="75" y="99"/>
                    </a:lnTo>
                    <a:lnTo>
                      <a:pt x="75" y="97"/>
                    </a:lnTo>
                    <a:lnTo>
                      <a:pt x="75" y="95"/>
                    </a:lnTo>
                    <a:lnTo>
                      <a:pt x="76" y="93"/>
                    </a:lnTo>
                    <a:lnTo>
                      <a:pt x="76" y="91"/>
                    </a:lnTo>
                    <a:lnTo>
                      <a:pt x="76" y="88"/>
                    </a:lnTo>
                    <a:lnTo>
                      <a:pt x="76" y="87"/>
                    </a:lnTo>
                    <a:lnTo>
                      <a:pt x="76" y="84"/>
                    </a:lnTo>
                    <a:lnTo>
                      <a:pt x="77" y="81"/>
                    </a:lnTo>
                    <a:lnTo>
                      <a:pt x="77"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72" name="Freeform 42"/>
              <p:cNvSpPr>
                <a:spLocks noEditPoints="1"/>
              </p:cNvSpPr>
              <p:nvPr/>
            </p:nvSpPr>
            <p:spPr bwMode="auto">
              <a:xfrm>
                <a:off x="3668" y="400"/>
                <a:ext cx="96" cy="198"/>
              </a:xfrm>
              <a:custGeom>
                <a:avLst/>
                <a:gdLst>
                  <a:gd name="T0" fmla="*/ 22 w 96"/>
                  <a:gd name="T1" fmla="*/ 162 h 198"/>
                  <a:gd name="T2" fmla="*/ 25 w 96"/>
                  <a:gd name="T3" fmla="*/ 169 h 198"/>
                  <a:gd name="T4" fmla="*/ 29 w 96"/>
                  <a:gd name="T5" fmla="*/ 173 h 198"/>
                  <a:gd name="T6" fmla="*/ 36 w 96"/>
                  <a:gd name="T7" fmla="*/ 178 h 198"/>
                  <a:gd name="T8" fmla="*/ 45 w 96"/>
                  <a:gd name="T9" fmla="*/ 178 h 198"/>
                  <a:gd name="T10" fmla="*/ 55 w 96"/>
                  <a:gd name="T11" fmla="*/ 178 h 198"/>
                  <a:gd name="T12" fmla="*/ 63 w 96"/>
                  <a:gd name="T13" fmla="*/ 175 h 198"/>
                  <a:gd name="T14" fmla="*/ 69 w 96"/>
                  <a:gd name="T15" fmla="*/ 170 h 198"/>
                  <a:gd name="T16" fmla="*/ 73 w 96"/>
                  <a:gd name="T17" fmla="*/ 163 h 198"/>
                  <a:gd name="T18" fmla="*/ 77 w 96"/>
                  <a:gd name="T19" fmla="*/ 154 h 198"/>
                  <a:gd name="T20" fmla="*/ 77 w 96"/>
                  <a:gd name="T21" fmla="*/ 146 h 198"/>
                  <a:gd name="T22" fmla="*/ 77 w 96"/>
                  <a:gd name="T23" fmla="*/ 132 h 198"/>
                  <a:gd name="T24" fmla="*/ 71 w 96"/>
                  <a:gd name="T25" fmla="*/ 132 h 198"/>
                  <a:gd name="T26" fmla="*/ 59 w 96"/>
                  <a:gd name="T27" fmla="*/ 141 h 198"/>
                  <a:gd name="T28" fmla="*/ 43 w 96"/>
                  <a:gd name="T29" fmla="*/ 142 h 198"/>
                  <a:gd name="T30" fmla="*/ 27 w 96"/>
                  <a:gd name="T31" fmla="*/ 137 h 198"/>
                  <a:gd name="T32" fmla="*/ 14 w 96"/>
                  <a:gd name="T33" fmla="*/ 125 h 198"/>
                  <a:gd name="T34" fmla="*/ 5 w 96"/>
                  <a:gd name="T35" fmla="*/ 107 h 198"/>
                  <a:gd name="T36" fmla="*/ 0 w 96"/>
                  <a:gd name="T37" fmla="*/ 86 h 198"/>
                  <a:gd name="T38" fmla="*/ 0 w 96"/>
                  <a:gd name="T39" fmla="*/ 66 h 198"/>
                  <a:gd name="T40" fmla="*/ 1 w 96"/>
                  <a:gd name="T41" fmla="*/ 50 h 198"/>
                  <a:gd name="T42" fmla="*/ 5 w 96"/>
                  <a:gd name="T43" fmla="*/ 35 h 198"/>
                  <a:gd name="T44" fmla="*/ 10 w 96"/>
                  <a:gd name="T45" fmla="*/ 23 h 198"/>
                  <a:gd name="T46" fmla="*/ 18 w 96"/>
                  <a:gd name="T47" fmla="*/ 13 h 198"/>
                  <a:gd name="T48" fmla="*/ 27 w 96"/>
                  <a:gd name="T49" fmla="*/ 5 h 198"/>
                  <a:gd name="T50" fmla="*/ 38 w 96"/>
                  <a:gd name="T51" fmla="*/ 1 h 198"/>
                  <a:gd name="T52" fmla="*/ 50 w 96"/>
                  <a:gd name="T53" fmla="*/ 1 h 198"/>
                  <a:gd name="T54" fmla="*/ 65 w 96"/>
                  <a:gd name="T55" fmla="*/ 5 h 198"/>
                  <a:gd name="T56" fmla="*/ 77 w 96"/>
                  <a:gd name="T57" fmla="*/ 18 h 198"/>
                  <a:gd name="T58" fmla="*/ 96 w 96"/>
                  <a:gd name="T59" fmla="*/ 128 h 198"/>
                  <a:gd name="T60" fmla="*/ 94 w 96"/>
                  <a:gd name="T61" fmla="*/ 151 h 198"/>
                  <a:gd name="T62" fmla="*/ 92 w 96"/>
                  <a:gd name="T63" fmla="*/ 167 h 198"/>
                  <a:gd name="T64" fmla="*/ 87 w 96"/>
                  <a:gd name="T65" fmla="*/ 178 h 198"/>
                  <a:gd name="T66" fmla="*/ 80 w 96"/>
                  <a:gd name="T67" fmla="*/ 186 h 198"/>
                  <a:gd name="T68" fmla="*/ 70 w 96"/>
                  <a:gd name="T69" fmla="*/ 193 h 198"/>
                  <a:gd name="T70" fmla="*/ 59 w 96"/>
                  <a:gd name="T71" fmla="*/ 197 h 198"/>
                  <a:gd name="T72" fmla="*/ 47 w 96"/>
                  <a:gd name="T73" fmla="*/ 198 h 198"/>
                  <a:gd name="T74" fmla="*/ 32 w 96"/>
                  <a:gd name="T75" fmla="*/ 196 h 198"/>
                  <a:gd name="T76" fmla="*/ 19 w 96"/>
                  <a:gd name="T77" fmla="*/ 190 h 198"/>
                  <a:gd name="T78" fmla="*/ 10 w 96"/>
                  <a:gd name="T79" fmla="*/ 182 h 198"/>
                  <a:gd name="T80" fmla="*/ 5 w 96"/>
                  <a:gd name="T81" fmla="*/ 168 h 198"/>
                  <a:gd name="T82" fmla="*/ 3 w 96"/>
                  <a:gd name="T83" fmla="*/ 153 h 198"/>
                  <a:gd name="T84" fmla="*/ 19 w 96"/>
                  <a:gd name="T85" fmla="*/ 83 h 198"/>
                  <a:gd name="T86" fmla="*/ 22 w 96"/>
                  <a:gd name="T87" fmla="*/ 100 h 198"/>
                  <a:gd name="T88" fmla="*/ 29 w 96"/>
                  <a:gd name="T89" fmla="*/ 112 h 198"/>
                  <a:gd name="T90" fmla="*/ 37 w 96"/>
                  <a:gd name="T91" fmla="*/ 120 h 198"/>
                  <a:gd name="T92" fmla="*/ 47 w 96"/>
                  <a:gd name="T93" fmla="*/ 122 h 198"/>
                  <a:gd name="T94" fmla="*/ 57 w 96"/>
                  <a:gd name="T95" fmla="*/ 121 h 198"/>
                  <a:gd name="T96" fmla="*/ 66 w 96"/>
                  <a:gd name="T97" fmla="*/ 116 h 198"/>
                  <a:gd name="T98" fmla="*/ 73 w 96"/>
                  <a:gd name="T99" fmla="*/ 106 h 198"/>
                  <a:gd name="T100" fmla="*/ 77 w 96"/>
                  <a:gd name="T101" fmla="*/ 91 h 198"/>
                  <a:gd name="T102" fmla="*/ 79 w 96"/>
                  <a:gd name="T103" fmla="*/ 71 h 198"/>
                  <a:gd name="T104" fmla="*/ 77 w 96"/>
                  <a:gd name="T105" fmla="*/ 52 h 198"/>
                  <a:gd name="T106" fmla="*/ 73 w 96"/>
                  <a:gd name="T107" fmla="*/ 38 h 198"/>
                  <a:gd name="T108" fmla="*/ 65 w 96"/>
                  <a:gd name="T109" fmla="*/ 27 h 198"/>
                  <a:gd name="T110" fmla="*/ 56 w 96"/>
                  <a:gd name="T111" fmla="*/ 21 h 198"/>
                  <a:gd name="T112" fmla="*/ 46 w 96"/>
                  <a:gd name="T113" fmla="*/ 20 h 198"/>
                  <a:gd name="T114" fmla="*/ 37 w 96"/>
                  <a:gd name="T115" fmla="*/ 23 h 198"/>
                  <a:gd name="T116" fmla="*/ 29 w 96"/>
                  <a:gd name="T117" fmla="*/ 30 h 198"/>
                  <a:gd name="T118" fmla="*/ 22 w 96"/>
                  <a:gd name="T119" fmla="*/ 42 h 198"/>
                  <a:gd name="T120" fmla="*/ 19 w 96"/>
                  <a:gd name="T121" fmla="*/ 59 h 198"/>
                  <a:gd name="T122" fmla="*/ 19 w 96"/>
                  <a:gd name="T123" fmla="*/ 70 h 1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
                  <a:gd name="T187" fmla="*/ 0 h 198"/>
                  <a:gd name="T188" fmla="*/ 96 w 96"/>
                  <a:gd name="T189" fmla="*/ 198 h 1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 h="198">
                    <a:moveTo>
                      <a:pt x="3" y="153"/>
                    </a:moveTo>
                    <a:lnTo>
                      <a:pt x="22" y="157"/>
                    </a:lnTo>
                    <a:lnTo>
                      <a:pt x="22" y="159"/>
                    </a:lnTo>
                    <a:lnTo>
                      <a:pt x="22" y="161"/>
                    </a:lnTo>
                    <a:lnTo>
                      <a:pt x="22" y="162"/>
                    </a:lnTo>
                    <a:lnTo>
                      <a:pt x="22" y="163"/>
                    </a:lnTo>
                    <a:lnTo>
                      <a:pt x="23" y="165"/>
                    </a:lnTo>
                    <a:lnTo>
                      <a:pt x="24" y="166"/>
                    </a:lnTo>
                    <a:lnTo>
                      <a:pt x="24" y="167"/>
                    </a:lnTo>
                    <a:lnTo>
                      <a:pt x="25" y="169"/>
                    </a:lnTo>
                    <a:lnTo>
                      <a:pt x="26" y="169"/>
                    </a:lnTo>
                    <a:lnTo>
                      <a:pt x="26" y="170"/>
                    </a:lnTo>
                    <a:lnTo>
                      <a:pt x="27" y="171"/>
                    </a:lnTo>
                    <a:lnTo>
                      <a:pt x="28" y="172"/>
                    </a:lnTo>
                    <a:lnTo>
                      <a:pt x="29" y="173"/>
                    </a:lnTo>
                    <a:lnTo>
                      <a:pt x="30" y="174"/>
                    </a:lnTo>
                    <a:lnTo>
                      <a:pt x="32" y="175"/>
                    </a:lnTo>
                    <a:lnTo>
                      <a:pt x="33" y="176"/>
                    </a:lnTo>
                    <a:lnTo>
                      <a:pt x="35" y="177"/>
                    </a:lnTo>
                    <a:lnTo>
                      <a:pt x="36" y="178"/>
                    </a:lnTo>
                    <a:lnTo>
                      <a:pt x="38" y="178"/>
                    </a:lnTo>
                    <a:lnTo>
                      <a:pt x="40" y="178"/>
                    </a:lnTo>
                    <a:lnTo>
                      <a:pt x="42" y="178"/>
                    </a:lnTo>
                    <a:lnTo>
                      <a:pt x="43" y="178"/>
                    </a:lnTo>
                    <a:lnTo>
                      <a:pt x="45" y="178"/>
                    </a:lnTo>
                    <a:lnTo>
                      <a:pt x="47" y="178"/>
                    </a:lnTo>
                    <a:lnTo>
                      <a:pt x="49" y="178"/>
                    </a:lnTo>
                    <a:lnTo>
                      <a:pt x="51" y="178"/>
                    </a:lnTo>
                    <a:lnTo>
                      <a:pt x="53" y="178"/>
                    </a:lnTo>
                    <a:lnTo>
                      <a:pt x="55" y="178"/>
                    </a:lnTo>
                    <a:lnTo>
                      <a:pt x="57" y="178"/>
                    </a:lnTo>
                    <a:lnTo>
                      <a:pt x="58" y="177"/>
                    </a:lnTo>
                    <a:lnTo>
                      <a:pt x="60" y="177"/>
                    </a:lnTo>
                    <a:lnTo>
                      <a:pt x="61" y="176"/>
                    </a:lnTo>
                    <a:lnTo>
                      <a:pt x="63" y="175"/>
                    </a:lnTo>
                    <a:lnTo>
                      <a:pt x="64" y="174"/>
                    </a:lnTo>
                    <a:lnTo>
                      <a:pt x="66" y="173"/>
                    </a:lnTo>
                    <a:lnTo>
                      <a:pt x="67" y="172"/>
                    </a:lnTo>
                    <a:lnTo>
                      <a:pt x="68" y="171"/>
                    </a:lnTo>
                    <a:lnTo>
                      <a:pt x="69" y="170"/>
                    </a:lnTo>
                    <a:lnTo>
                      <a:pt x="70" y="169"/>
                    </a:lnTo>
                    <a:lnTo>
                      <a:pt x="71" y="168"/>
                    </a:lnTo>
                    <a:lnTo>
                      <a:pt x="71" y="166"/>
                    </a:lnTo>
                    <a:lnTo>
                      <a:pt x="73" y="165"/>
                    </a:lnTo>
                    <a:lnTo>
                      <a:pt x="73" y="163"/>
                    </a:lnTo>
                    <a:lnTo>
                      <a:pt x="74" y="161"/>
                    </a:lnTo>
                    <a:lnTo>
                      <a:pt x="75" y="160"/>
                    </a:lnTo>
                    <a:lnTo>
                      <a:pt x="75" y="158"/>
                    </a:lnTo>
                    <a:lnTo>
                      <a:pt x="76" y="157"/>
                    </a:lnTo>
                    <a:lnTo>
                      <a:pt x="77" y="154"/>
                    </a:lnTo>
                    <a:lnTo>
                      <a:pt x="77" y="153"/>
                    </a:lnTo>
                    <a:lnTo>
                      <a:pt x="77" y="152"/>
                    </a:lnTo>
                    <a:lnTo>
                      <a:pt x="77" y="150"/>
                    </a:lnTo>
                    <a:lnTo>
                      <a:pt x="77" y="148"/>
                    </a:lnTo>
                    <a:lnTo>
                      <a:pt x="77" y="146"/>
                    </a:lnTo>
                    <a:lnTo>
                      <a:pt x="77" y="143"/>
                    </a:lnTo>
                    <a:lnTo>
                      <a:pt x="77" y="141"/>
                    </a:lnTo>
                    <a:lnTo>
                      <a:pt x="77" y="138"/>
                    </a:lnTo>
                    <a:lnTo>
                      <a:pt x="77" y="135"/>
                    </a:lnTo>
                    <a:lnTo>
                      <a:pt x="77" y="132"/>
                    </a:lnTo>
                    <a:lnTo>
                      <a:pt x="77" y="128"/>
                    </a:lnTo>
                    <a:lnTo>
                      <a:pt x="78" y="124"/>
                    </a:lnTo>
                    <a:lnTo>
                      <a:pt x="75" y="127"/>
                    </a:lnTo>
                    <a:lnTo>
                      <a:pt x="73" y="130"/>
                    </a:lnTo>
                    <a:lnTo>
                      <a:pt x="71" y="132"/>
                    </a:lnTo>
                    <a:lnTo>
                      <a:pt x="69" y="134"/>
                    </a:lnTo>
                    <a:lnTo>
                      <a:pt x="66" y="136"/>
                    </a:lnTo>
                    <a:lnTo>
                      <a:pt x="64" y="138"/>
                    </a:lnTo>
                    <a:lnTo>
                      <a:pt x="61" y="140"/>
                    </a:lnTo>
                    <a:lnTo>
                      <a:pt x="59" y="141"/>
                    </a:lnTo>
                    <a:lnTo>
                      <a:pt x="56" y="141"/>
                    </a:lnTo>
                    <a:lnTo>
                      <a:pt x="53" y="142"/>
                    </a:lnTo>
                    <a:lnTo>
                      <a:pt x="50" y="142"/>
                    </a:lnTo>
                    <a:lnTo>
                      <a:pt x="47" y="142"/>
                    </a:lnTo>
                    <a:lnTo>
                      <a:pt x="43" y="142"/>
                    </a:lnTo>
                    <a:lnTo>
                      <a:pt x="40" y="142"/>
                    </a:lnTo>
                    <a:lnTo>
                      <a:pt x="36" y="141"/>
                    </a:lnTo>
                    <a:lnTo>
                      <a:pt x="33" y="141"/>
                    </a:lnTo>
                    <a:lnTo>
                      <a:pt x="30" y="139"/>
                    </a:lnTo>
                    <a:lnTo>
                      <a:pt x="27" y="137"/>
                    </a:lnTo>
                    <a:lnTo>
                      <a:pt x="24" y="136"/>
                    </a:lnTo>
                    <a:lnTo>
                      <a:pt x="21" y="133"/>
                    </a:lnTo>
                    <a:lnTo>
                      <a:pt x="19" y="131"/>
                    </a:lnTo>
                    <a:lnTo>
                      <a:pt x="17" y="128"/>
                    </a:lnTo>
                    <a:lnTo>
                      <a:pt x="14" y="125"/>
                    </a:lnTo>
                    <a:lnTo>
                      <a:pt x="12" y="121"/>
                    </a:lnTo>
                    <a:lnTo>
                      <a:pt x="10" y="118"/>
                    </a:lnTo>
                    <a:lnTo>
                      <a:pt x="8" y="115"/>
                    </a:lnTo>
                    <a:lnTo>
                      <a:pt x="7" y="111"/>
                    </a:lnTo>
                    <a:lnTo>
                      <a:pt x="5" y="107"/>
                    </a:lnTo>
                    <a:lnTo>
                      <a:pt x="3" y="103"/>
                    </a:lnTo>
                    <a:lnTo>
                      <a:pt x="2" y="99"/>
                    </a:lnTo>
                    <a:lnTo>
                      <a:pt x="1" y="95"/>
                    </a:lnTo>
                    <a:lnTo>
                      <a:pt x="1" y="90"/>
                    </a:lnTo>
                    <a:lnTo>
                      <a:pt x="0" y="86"/>
                    </a:lnTo>
                    <a:lnTo>
                      <a:pt x="0" y="81"/>
                    </a:lnTo>
                    <a:lnTo>
                      <a:pt x="0" y="76"/>
                    </a:lnTo>
                    <a:lnTo>
                      <a:pt x="0" y="71"/>
                    </a:lnTo>
                    <a:lnTo>
                      <a:pt x="0" y="69"/>
                    </a:lnTo>
                    <a:lnTo>
                      <a:pt x="0" y="66"/>
                    </a:lnTo>
                    <a:lnTo>
                      <a:pt x="0" y="63"/>
                    </a:lnTo>
                    <a:lnTo>
                      <a:pt x="0" y="59"/>
                    </a:lnTo>
                    <a:lnTo>
                      <a:pt x="0" y="56"/>
                    </a:lnTo>
                    <a:lnTo>
                      <a:pt x="1" y="53"/>
                    </a:lnTo>
                    <a:lnTo>
                      <a:pt x="1" y="50"/>
                    </a:lnTo>
                    <a:lnTo>
                      <a:pt x="1" y="47"/>
                    </a:lnTo>
                    <a:lnTo>
                      <a:pt x="3" y="44"/>
                    </a:lnTo>
                    <a:lnTo>
                      <a:pt x="3" y="42"/>
                    </a:lnTo>
                    <a:lnTo>
                      <a:pt x="4" y="38"/>
                    </a:lnTo>
                    <a:lnTo>
                      <a:pt x="5" y="35"/>
                    </a:lnTo>
                    <a:lnTo>
                      <a:pt x="6" y="33"/>
                    </a:lnTo>
                    <a:lnTo>
                      <a:pt x="7" y="30"/>
                    </a:lnTo>
                    <a:lnTo>
                      <a:pt x="8" y="28"/>
                    </a:lnTo>
                    <a:lnTo>
                      <a:pt x="9" y="26"/>
                    </a:lnTo>
                    <a:lnTo>
                      <a:pt x="10" y="23"/>
                    </a:lnTo>
                    <a:lnTo>
                      <a:pt x="12" y="21"/>
                    </a:lnTo>
                    <a:lnTo>
                      <a:pt x="14" y="18"/>
                    </a:lnTo>
                    <a:lnTo>
                      <a:pt x="15" y="17"/>
                    </a:lnTo>
                    <a:lnTo>
                      <a:pt x="17" y="15"/>
                    </a:lnTo>
                    <a:lnTo>
                      <a:pt x="18" y="13"/>
                    </a:lnTo>
                    <a:lnTo>
                      <a:pt x="20" y="11"/>
                    </a:lnTo>
                    <a:lnTo>
                      <a:pt x="22" y="9"/>
                    </a:lnTo>
                    <a:lnTo>
                      <a:pt x="23" y="9"/>
                    </a:lnTo>
                    <a:lnTo>
                      <a:pt x="25" y="7"/>
                    </a:lnTo>
                    <a:lnTo>
                      <a:pt x="27" y="5"/>
                    </a:lnTo>
                    <a:lnTo>
                      <a:pt x="29" y="5"/>
                    </a:lnTo>
                    <a:lnTo>
                      <a:pt x="31" y="4"/>
                    </a:lnTo>
                    <a:lnTo>
                      <a:pt x="33" y="2"/>
                    </a:lnTo>
                    <a:lnTo>
                      <a:pt x="35" y="2"/>
                    </a:lnTo>
                    <a:lnTo>
                      <a:pt x="38" y="1"/>
                    </a:lnTo>
                    <a:lnTo>
                      <a:pt x="40" y="1"/>
                    </a:lnTo>
                    <a:lnTo>
                      <a:pt x="42" y="1"/>
                    </a:lnTo>
                    <a:lnTo>
                      <a:pt x="45" y="1"/>
                    </a:lnTo>
                    <a:lnTo>
                      <a:pt x="47" y="0"/>
                    </a:lnTo>
                    <a:lnTo>
                      <a:pt x="50" y="1"/>
                    </a:lnTo>
                    <a:lnTo>
                      <a:pt x="53" y="1"/>
                    </a:lnTo>
                    <a:lnTo>
                      <a:pt x="56" y="1"/>
                    </a:lnTo>
                    <a:lnTo>
                      <a:pt x="59" y="2"/>
                    </a:lnTo>
                    <a:lnTo>
                      <a:pt x="62" y="4"/>
                    </a:lnTo>
                    <a:lnTo>
                      <a:pt x="65" y="5"/>
                    </a:lnTo>
                    <a:lnTo>
                      <a:pt x="68" y="7"/>
                    </a:lnTo>
                    <a:lnTo>
                      <a:pt x="70" y="9"/>
                    </a:lnTo>
                    <a:lnTo>
                      <a:pt x="72" y="12"/>
                    </a:lnTo>
                    <a:lnTo>
                      <a:pt x="75" y="14"/>
                    </a:lnTo>
                    <a:lnTo>
                      <a:pt x="77" y="18"/>
                    </a:lnTo>
                    <a:lnTo>
                      <a:pt x="79" y="20"/>
                    </a:lnTo>
                    <a:lnTo>
                      <a:pt x="79" y="3"/>
                    </a:lnTo>
                    <a:lnTo>
                      <a:pt x="96" y="3"/>
                    </a:lnTo>
                    <a:lnTo>
                      <a:pt x="96" y="123"/>
                    </a:lnTo>
                    <a:lnTo>
                      <a:pt x="96" y="128"/>
                    </a:lnTo>
                    <a:lnTo>
                      <a:pt x="96" y="133"/>
                    </a:lnTo>
                    <a:lnTo>
                      <a:pt x="96" y="138"/>
                    </a:lnTo>
                    <a:lnTo>
                      <a:pt x="96" y="143"/>
                    </a:lnTo>
                    <a:lnTo>
                      <a:pt x="95" y="147"/>
                    </a:lnTo>
                    <a:lnTo>
                      <a:pt x="94" y="151"/>
                    </a:lnTo>
                    <a:lnTo>
                      <a:pt x="94" y="155"/>
                    </a:lnTo>
                    <a:lnTo>
                      <a:pt x="94" y="158"/>
                    </a:lnTo>
                    <a:lnTo>
                      <a:pt x="93" y="161"/>
                    </a:lnTo>
                    <a:lnTo>
                      <a:pt x="92" y="164"/>
                    </a:lnTo>
                    <a:lnTo>
                      <a:pt x="92" y="167"/>
                    </a:lnTo>
                    <a:lnTo>
                      <a:pt x="91" y="169"/>
                    </a:lnTo>
                    <a:lnTo>
                      <a:pt x="90" y="171"/>
                    </a:lnTo>
                    <a:lnTo>
                      <a:pt x="89" y="173"/>
                    </a:lnTo>
                    <a:lnTo>
                      <a:pt x="88" y="176"/>
                    </a:lnTo>
                    <a:lnTo>
                      <a:pt x="87" y="178"/>
                    </a:lnTo>
                    <a:lnTo>
                      <a:pt x="85" y="179"/>
                    </a:lnTo>
                    <a:lnTo>
                      <a:pt x="84" y="182"/>
                    </a:lnTo>
                    <a:lnTo>
                      <a:pt x="83" y="183"/>
                    </a:lnTo>
                    <a:lnTo>
                      <a:pt x="81" y="185"/>
                    </a:lnTo>
                    <a:lnTo>
                      <a:pt x="80" y="186"/>
                    </a:lnTo>
                    <a:lnTo>
                      <a:pt x="78" y="188"/>
                    </a:lnTo>
                    <a:lnTo>
                      <a:pt x="76" y="190"/>
                    </a:lnTo>
                    <a:lnTo>
                      <a:pt x="75" y="190"/>
                    </a:lnTo>
                    <a:lnTo>
                      <a:pt x="72" y="192"/>
                    </a:lnTo>
                    <a:lnTo>
                      <a:pt x="70" y="193"/>
                    </a:lnTo>
                    <a:lnTo>
                      <a:pt x="68" y="194"/>
                    </a:lnTo>
                    <a:lnTo>
                      <a:pt x="66" y="195"/>
                    </a:lnTo>
                    <a:lnTo>
                      <a:pt x="64" y="195"/>
                    </a:lnTo>
                    <a:lnTo>
                      <a:pt x="62" y="196"/>
                    </a:lnTo>
                    <a:lnTo>
                      <a:pt x="59" y="197"/>
                    </a:lnTo>
                    <a:lnTo>
                      <a:pt x="57" y="198"/>
                    </a:lnTo>
                    <a:lnTo>
                      <a:pt x="55" y="198"/>
                    </a:lnTo>
                    <a:lnTo>
                      <a:pt x="52" y="198"/>
                    </a:lnTo>
                    <a:lnTo>
                      <a:pt x="50" y="198"/>
                    </a:lnTo>
                    <a:lnTo>
                      <a:pt x="47" y="198"/>
                    </a:lnTo>
                    <a:lnTo>
                      <a:pt x="43" y="198"/>
                    </a:lnTo>
                    <a:lnTo>
                      <a:pt x="40" y="198"/>
                    </a:lnTo>
                    <a:lnTo>
                      <a:pt x="38" y="198"/>
                    </a:lnTo>
                    <a:lnTo>
                      <a:pt x="35" y="197"/>
                    </a:lnTo>
                    <a:lnTo>
                      <a:pt x="32" y="196"/>
                    </a:lnTo>
                    <a:lnTo>
                      <a:pt x="29" y="195"/>
                    </a:lnTo>
                    <a:lnTo>
                      <a:pt x="26" y="194"/>
                    </a:lnTo>
                    <a:lnTo>
                      <a:pt x="24" y="194"/>
                    </a:lnTo>
                    <a:lnTo>
                      <a:pt x="22" y="192"/>
                    </a:lnTo>
                    <a:lnTo>
                      <a:pt x="19" y="190"/>
                    </a:lnTo>
                    <a:lnTo>
                      <a:pt x="17" y="190"/>
                    </a:lnTo>
                    <a:lnTo>
                      <a:pt x="15" y="187"/>
                    </a:lnTo>
                    <a:lnTo>
                      <a:pt x="13" y="186"/>
                    </a:lnTo>
                    <a:lnTo>
                      <a:pt x="12" y="183"/>
                    </a:lnTo>
                    <a:lnTo>
                      <a:pt x="10" y="182"/>
                    </a:lnTo>
                    <a:lnTo>
                      <a:pt x="8" y="179"/>
                    </a:lnTo>
                    <a:lnTo>
                      <a:pt x="7" y="176"/>
                    </a:lnTo>
                    <a:lnTo>
                      <a:pt x="6" y="173"/>
                    </a:lnTo>
                    <a:lnTo>
                      <a:pt x="5" y="170"/>
                    </a:lnTo>
                    <a:lnTo>
                      <a:pt x="5" y="168"/>
                    </a:lnTo>
                    <a:lnTo>
                      <a:pt x="4" y="165"/>
                    </a:lnTo>
                    <a:lnTo>
                      <a:pt x="3" y="161"/>
                    </a:lnTo>
                    <a:lnTo>
                      <a:pt x="3" y="157"/>
                    </a:lnTo>
                    <a:lnTo>
                      <a:pt x="3" y="153"/>
                    </a:lnTo>
                    <a:close/>
                    <a:moveTo>
                      <a:pt x="19" y="70"/>
                    </a:moveTo>
                    <a:lnTo>
                      <a:pt x="19" y="75"/>
                    </a:lnTo>
                    <a:lnTo>
                      <a:pt x="19" y="79"/>
                    </a:lnTo>
                    <a:lnTo>
                      <a:pt x="19" y="83"/>
                    </a:lnTo>
                    <a:lnTo>
                      <a:pt x="19" y="87"/>
                    </a:lnTo>
                    <a:lnTo>
                      <a:pt x="20" y="91"/>
                    </a:lnTo>
                    <a:lnTo>
                      <a:pt x="21" y="94"/>
                    </a:lnTo>
                    <a:lnTo>
                      <a:pt x="21" y="97"/>
                    </a:lnTo>
                    <a:lnTo>
                      <a:pt x="22" y="100"/>
                    </a:lnTo>
                    <a:lnTo>
                      <a:pt x="23" y="103"/>
                    </a:lnTo>
                    <a:lnTo>
                      <a:pt x="24" y="106"/>
                    </a:lnTo>
                    <a:lnTo>
                      <a:pt x="26" y="108"/>
                    </a:lnTo>
                    <a:lnTo>
                      <a:pt x="28" y="110"/>
                    </a:lnTo>
                    <a:lnTo>
                      <a:pt x="29" y="112"/>
                    </a:lnTo>
                    <a:lnTo>
                      <a:pt x="30" y="114"/>
                    </a:lnTo>
                    <a:lnTo>
                      <a:pt x="32" y="116"/>
                    </a:lnTo>
                    <a:lnTo>
                      <a:pt x="33" y="117"/>
                    </a:lnTo>
                    <a:lnTo>
                      <a:pt x="35" y="118"/>
                    </a:lnTo>
                    <a:lnTo>
                      <a:pt x="37" y="120"/>
                    </a:lnTo>
                    <a:lnTo>
                      <a:pt x="38" y="120"/>
                    </a:lnTo>
                    <a:lnTo>
                      <a:pt x="40" y="121"/>
                    </a:lnTo>
                    <a:lnTo>
                      <a:pt x="43" y="122"/>
                    </a:lnTo>
                    <a:lnTo>
                      <a:pt x="45" y="122"/>
                    </a:lnTo>
                    <a:lnTo>
                      <a:pt x="47" y="122"/>
                    </a:lnTo>
                    <a:lnTo>
                      <a:pt x="49" y="122"/>
                    </a:lnTo>
                    <a:lnTo>
                      <a:pt x="51" y="122"/>
                    </a:lnTo>
                    <a:lnTo>
                      <a:pt x="53" y="122"/>
                    </a:lnTo>
                    <a:lnTo>
                      <a:pt x="55" y="122"/>
                    </a:lnTo>
                    <a:lnTo>
                      <a:pt x="57" y="121"/>
                    </a:lnTo>
                    <a:lnTo>
                      <a:pt x="59" y="120"/>
                    </a:lnTo>
                    <a:lnTo>
                      <a:pt x="61" y="120"/>
                    </a:lnTo>
                    <a:lnTo>
                      <a:pt x="62" y="118"/>
                    </a:lnTo>
                    <a:lnTo>
                      <a:pt x="64" y="117"/>
                    </a:lnTo>
                    <a:lnTo>
                      <a:pt x="66" y="116"/>
                    </a:lnTo>
                    <a:lnTo>
                      <a:pt x="67" y="114"/>
                    </a:lnTo>
                    <a:lnTo>
                      <a:pt x="68" y="112"/>
                    </a:lnTo>
                    <a:lnTo>
                      <a:pt x="70" y="110"/>
                    </a:lnTo>
                    <a:lnTo>
                      <a:pt x="71" y="108"/>
                    </a:lnTo>
                    <a:lnTo>
                      <a:pt x="73" y="106"/>
                    </a:lnTo>
                    <a:lnTo>
                      <a:pt x="74" y="103"/>
                    </a:lnTo>
                    <a:lnTo>
                      <a:pt x="75" y="100"/>
                    </a:lnTo>
                    <a:lnTo>
                      <a:pt x="76" y="97"/>
                    </a:lnTo>
                    <a:lnTo>
                      <a:pt x="77" y="94"/>
                    </a:lnTo>
                    <a:lnTo>
                      <a:pt x="77" y="91"/>
                    </a:lnTo>
                    <a:lnTo>
                      <a:pt x="78" y="87"/>
                    </a:lnTo>
                    <a:lnTo>
                      <a:pt x="78" y="83"/>
                    </a:lnTo>
                    <a:lnTo>
                      <a:pt x="78" y="79"/>
                    </a:lnTo>
                    <a:lnTo>
                      <a:pt x="78" y="75"/>
                    </a:lnTo>
                    <a:lnTo>
                      <a:pt x="79" y="71"/>
                    </a:lnTo>
                    <a:lnTo>
                      <a:pt x="78" y="67"/>
                    </a:lnTo>
                    <a:lnTo>
                      <a:pt x="78" y="63"/>
                    </a:lnTo>
                    <a:lnTo>
                      <a:pt x="78" y="59"/>
                    </a:lnTo>
                    <a:lnTo>
                      <a:pt x="78" y="56"/>
                    </a:lnTo>
                    <a:lnTo>
                      <a:pt x="77" y="52"/>
                    </a:lnTo>
                    <a:lnTo>
                      <a:pt x="77" y="49"/>
                    </a:lnTo>
                    <a:lnTo>
                      <a:pt x="76" y="46"/>
                    </a:lnTo>
                    <a:lnTo>
                      <a:pt x="75" y="43"/>
                    </a:lnTo>
                    <a:lnTo>
                      <a:pt x="74" y="40"/>
                    </a:lnTo>
                    <a:lnTo>
                      <a:pt x="73" y="38"/>
                    </a:lnTo>
                    <a:lnTo>
                      <a:pt x="71" y="35"/>
                    </a:lnTo>
                    <a:lnTo>
                      <a:pt x="70" y="33"/>
                    </a:lnTo>
                    <a:lnTo>
                      <a:pt x="68" y="31"/>
                    </a:lnTo>
                    <a:lnTo>
                      <a:pt x="67" y="29"/>
                    </a:lnTo>
                    <a:lnTo>
                      <a:pt x="65" y="27"/>
                    </a:lnTo>
                    <a:lnTo>
                      <a:pt x="63" y="26"/>
                    </a:lnTo>
                    <a:lnTo>
                      <a:pt x="62" y="24"/>
                    </a:lnTo>
                    <a:lnTo>
                      <a:pt x="60" y="23"/>
                    </a:lnTo>
                    <a:lnTo>
                      <a:pt x="58" y="22"/>
                    </a:lnTo>
                    <a:lnTo>
                      <a:pt x="56" y="21"/>
                    </a:lnTo>
                    <a:lnTo>
                      <a:pt x="54" y="21"/>
                    </a:lnTo>
                    <a:lnTo>
                      <a:pt x="52" y="20"/>
                    </a:lnTo>
                    <a:lnTo>
                      <a:pt x="50" y="20"/>
                    </a:lnTo>
                    <a:lnTo>
                      <a:pt x="49" y="19"/>
                    </a:lnTo>
                    <a:lnTo>
                      <a:pt x="46" y="20"/>
                    </a:lnTo>
                    <a:lnTo>
                      <a:pt x="44" y="20"/>
                    </a:lnTo>
                    <a:lnTo>
                      <a:pt x="42" y="20"/>
                    </a:lnTo>
                    <a:lnTo>
                      <a:pt x="40" y="21"/>
                    </a:lnTo>
                    <a:lnTo>
                      <a:pt x="39" y="22"/>
                    </a:lnTo>
                    <a:lnTo>
                      <a:pt x="37" y="23"/>
                    </a:lnTo>
                    <a:lnTo>
                      <a:pt x="35" y="24"/>
                    </a:lnTo>
                    <a:lnTo>
                      <a:pt x="33" y="26"/>
                    </a:lnTo>
                    <a:lnTo>
                      <a:pt x="32" y="27"/>
                    </a:lnTo>
                    <a:lnTo>
                      <a:pt x="30" y="29"/>
                    </a:lnTo>
                    <a:lnTo>
                      <a:pt x="29" y="30"/>
                    </a:lnTo>
                    <a:lnTo>
                      <a:pt x="28" y="32"/>
                    </a:lnTo>
                    <a:lnTo>
                      <a:pt x="26" y="34"/>
                    </a:lnTo>
                    <a:lnTo>
                      <a:pt x="24" y="37"/>
                    </a:lnTo>
                    <a:lnTo>
                      <a:pt x="23" y="39"/>
                    </a:lnTo>
                    <a:lnTo>
                      <a:pt x="22" y="42"/>
                    </a:lnTo>
                    <a:lnTo>
                      <a:pt x="21" y="45"/>
                    </a:lnTo>
                    <a:lnTo>
                      <a:pt x="21" y="48"/>
                    </a:lnTo>
                    <a:lnTo>
                      <a:pt x="20" y="51"/>
                    </a:lnTo>
                    <a:lnTo>
                      <a:pt x="19" y="55"/>
                    </a:lnTo>
                    <a:lnTo>
                      <a:pt x="19" y="59"/>
                    </a:lnTo>
                    <a:lnTo>
                      <a:pt x="19" y="63"/>
                    </a:lnTo>
                    <a:lnTo>
                      <a:pt x="19" y="66"/>
                    </a:lnTo>
                    <a:lnTo>
                      <a:pt x="1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73" name="Freeform 43"/>
              <p:cNvSpPr>
                <a:spLocks noEditPoints="1"/>
              </p:cNvSpPr>
              <p:nvPr/>
            </p:nvSpPr>
            <p:spPr bwMode="auto">
              <a:xfrm>
                <a:off x="3786" y="400"/>
                <a:ext cx="102" cy="145"/>
              </a:xfrm>
              <a:custGeom>
                <a:avLst/>
                <a:gdLst>
                  <a:gd name="T0" fmla="*/ 99 w 102"/>
                  <a:gd name="T1" fmla="*/ 108 h 145"/>
                  <a:gd name="T2" fmla="*/ 94 w 102"/>
                  <a:gd name="T3" fmla="*/ 120 h 145"/>
                  <a:gd name="T4" fmla="*/ 88 w 102"/>
                  <a:gd name="T5" fmla="*/ 129 h 145"/>
                  <a:gd name="T6" fmla="*/ 79 w 102"/>
                  <a:gd name="T7" fmla="*/ 137 h 145"/>
                  <a:gd name="T8" fmla="*/ 70 w 102"/>
                  <a:gd name="T9" fmla="*/ 142 h 145"/>
                  <a:gd name="T10" fmla="*/ 58 w 102"/>
                  <a:gd name="T11" fmla="*/ 145 h 145"/>
                  <a:gd name="T12" fmla="*/ 45 w 102"/>
                  <a:gd name="T13" fmla="*/ 145 h 145"/>
                  <a:gd name="T14" fmla="*/ 31 w 102"/>
                  <a:gd name="T15" fmla="*/ 141 h 145"/>
                  <a:gd name="T16" fmla="*/ 20 w 102"/>
                  <a:gd name="T17" fmla="*/ 132 h 145"/>
                  <a:gd name="T18" fmla="*/ 10 w 102"/>
                  <a:gd name="T19" fmla="*/ 120 h 145"/>
                  <a:gd name="T20" fmla="*/ 4 w 102"/>
                  <a:gd name="T21" fmla="*/ 104 h 145"/>
                  <a:gd name="T22" fmla="*/ 0 w 102"/>
                  <a:gd name="T23" fmla="*/ 85 h 145"/>
                  <a:gd name="T24" fmla="*/ 0 w 102"/>
                  <a:gd name="T25" fmla="*/ 63 h 145"/>
                  <a:gd name="T26" fmla="*/ 4 w 102"/>
                  <a:gd name="T27" fmla="*/ 42 h 145"/>
                  <a:gd name="T28" fmla="*/ 10 w 102"/>
                  <a:gd name="T29" fmla="*/ 26 h 145"/>
                  <a:gd name="T30" fmla="*/ 20 w 102"/>
                  <a:gd name="T31" fmla="*/ 13 h 145"/>
                  <a:gd name="T32" fmla="*/ 31 w 102"/>
                  <a:gd name="T33" fmla="*/ 5 h 145"/>
                  <a:gd name="T34" fmla="*/ 44 w 102"/>
                  <a:gd name="T35" fmla="*/ 1 h 145"/>
                  <a:gd name="T36" fmla="*/ 58 w 102"/>
                  <a:gd name="T37" fmla="*/ 1 h 145"/>
                  <a:gd name="T38" fmla="*/ 71 w 102"/>
                  <a:gd name="T39" fmla="*/ 5 h 145"/>
                  <a:gd name="T40" fmla="*/ 83 w 102"/>
                  <a:gd name="T41" fmla="*/ 13 h 145"/>
                  <a:gd name="T42" fmla="*/ 91 w 102"/>
                  <a:gd name="T43" fmla="*/ 26 h 145"/>
                  <a:gd name="T44" fmla="*/ 98 w 102"/>
                  <a:gd name="T45" fmla="*/ 42 h 145"/>
                  <a:gd name="T46" fmla="*/ 101 w 102"/>
                  <a:gd name="T47" fmla="*/ 62 h 145"/>
                  <a:gd name="T48" fmla="*/ 101 w 102"/>
                  <a:gd name="T49" fmla="*/ 74 h 145"/>
                  <a:gd name="T50" fmla="*/ 101 w 102"/>
                  <a:gd name="T51" fmla="*/ 75 h 145"/>
                  <a:gd name="T52" fmla="*/ 101 w 102"/>
                  <a:gd name="T53" fmla="*/ 78 h 145"/>
                  <a:gd name="T54" fmla="*/ 20 w 102"/>
                  <a:gd name="T55" fmla="*/ 83 h 145"/>
                  <a:gd name="T56" fmla="*/ 21 w 102"/>
                  <a:gd name="T57" fmla="*/ 96 h 145"/>
                  <a:gd name="T58" fmla="*/ 25 w 102"/>
                  <a:gd name="T59" fmla="*/ 107 h 145"/>
                  <a:gd name="T60" fmla="*/ 31 w 102"/>
                  <a:gd name="T61" fmla="*/ 116 h 145"/>
                  <a:gd name="T62" fmla="*/ 38 w 102"/>
                  <a:gd name="T63" fmla="*/ 121 h 145"/>
                  <a:gd name="T64" fmla="*/ 46 w 102"/>
                  <a:gd name="T65" fmla="*/ 125 h 145"/>
                  <a:gd name="T66" fmla="*/ 54 w 102"/>
                  <a:gd name="T67" fmla="*/ 125 h 145"/>
                  <a:gd name="T68" fmla="*/ 60 w 102"/>
                  <a:gd name="T69" fmla="*/ 124 h 145"/>
                  <a:gd name="T70" fmla="*/ 66 w 102"/>
                  <a:gd name="T71" fmla="*/ 122 h 145"/>
                  <a:gd name="T72" fmla="*/ 70 w 102"/>
                  <a:gd name="T73" fmla="*/ 118 h 145"/>
                  <a:gd name="T74" fmla="*/ 76 w 102"/>
                  <a:gd name="T75" fmla="*/ 112 h 145"/>
                  <a:gd name="T76" fmla="*/ 79 w 102"/>
                  <a:gd name="T77" fmla="*/ 104 h 145"/>
                  <a:gd name="T78" fmla="*/ 82 w 102"/>
                  <a:gd name="T79" fmla="*/ 97 h 145"/>
                  <a:gd name="T80" fmla="*/ 81 w 102"/>
                  <a:gd name="T81" fmla="*/ 57 h 145"/>
                  <a:gd name="T82" fmla="*/ 80 w 102"/>
                  <a:gd name="T83" fmla="*/ 46 h 145"/>
                  <a:gd name="T84" fmla="*/ 77 w 102"/>
                  <a:gd name="T85" fmla="*/ 38 h 145"/>
                  <a:gd name="T86" fmla="*/ 73 w 102"/>
                  <a:gd name="T87" fmla="*/ 31 h 145"/>
                  <a:gd name="T88" fmla="*/ 66 w 102"/>
                  <a:gd name="T89" fmla="*/ 24 h 145"/>
                  <a:gd name="T90" fmla="*/ 58 w 102"/>
                  <a:gd name="T91" fmla="*/ 21 h 145"/>
                  <a:gd name="T92" fmla="*/ 49 w 102"/>
                  <a:gd name="T93" fmla="*/ 20 h 145"/>
                  <a:gd name="T94" fmla="*/ 42 w 102"/>
                  <a:gd name="T95" fmla="*/ 22 h 145"/>
                  <a:gd name="T96" fmla="*/ 35 w 102"/>
                  <a:gd name="T97" fmla="*/ 26 h 145"/>
                  <a:gd name="T98" fmla="*/ 28 w 102"/>
                  <a:gd name="T99" fmla="*/ 33 h 145"/>
                  <a:gd name="T100" fmla="*/ 24 w 102"/>
                  <a:gd name="T101" fmla="*/ 41 h 145"/>
                  <a:gd name="T102" fmla="*/ 21 w 102"/>
                  <a:gd name="T103" fmla="*/ 51 h 145"/>
                  <a:gd name="T104" fmla="*/ 21 w 102"/>
                  <a:gd name="T105" fmla="*/ 59 h 1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2"/>
                  <a:gd name="T160" fmla="*/ 0 h 145"/>
                  <a:gd name="T161" fmla="*/ 102 w 102"/>
                  <a:gd name="T162" fmla="*/ 145 h 1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2" h="145">
                    <a:moveTo>
                      <a:pt x="82" y="97"/>
                    </a:moveTo>
                    <a:lnTo>
                      <a:pt x="101" y="100"/>
                    </a:lnTo>
                    <a:lnTo>
                      <a:pt x="100" y="104"/>
                    </a:lnTo>
                    <a:lnTo>
                      <a:pt x="99" y="108"/>
                    </a:lnTo>
                    <a:lnTo>
                      <a:pt x="98" y="111"/>
                    </a:lnTo>
                    <a:lnTo>
                      <a:pt x="97" y="114"/>
                    </a:lnTo>
                    <a:lnTo>
                      <a:pt x="95" y="116"/>
                    </a:lnTo>
                    <a:lnTo>
                      <a:pt x="94" y="120"/>
                    </a:lnTo>
                    <a:lnTo>
                      <a:pt x="93" y="122"/>
                    </a:lnTo>
                    <a:lnTo>
                      <a:pt x="91" y="124"/>
                    </a:lnTo>
                    <a:lnTo>
                      <a:pt x="90" y="127"/>
                    </a:lnTo>
                    <a:lnTo>
                      <a:pt x="88" y="129"/>
                    </a:lnTo>
                    <a:lnTo>
                      <a:pt x="86" y="132"/>
                    </a:lnTo>
                    <a:lnTo>
                      <a:pt x="84" y="133"/>
                    </a:lnTo>
                    <a:lnTo>
                      <a:pt x="81" y="136"/>
                    </a:lnTo>
                    <a:lnTo>
                      <a:pt x="79" y="137"/>
                    </a:lnTo>
                    <a:lnTo>
                      <a:pt x="77" y="139"/>
                    </a:lnTo>
                    <a:lnTo>
                      <a:pt x="75" y="140"/>
                    </a:lnTo>
                    <a:lnTo>
                      <a:pt x="72" y="141"/>
                    </a:lnTo>
                    <a:lnTo>
                      <a:pt x="70" y="142"/>
                    </a:lnTo>
                    <a:lnTo>
                      <a:pt x="67" y="143"/>
                    </a:lnTo>
                    <a:lnTo>
                      <a:pt x="64" y="144"/>
                    </a:lnTo>
                    <a:lnTo>
                      <a:pt x="62" y="145"/>
                    </a:lnTo>
                    <a:lnTo>
                      <a:pt x="58" y="145"/>
                    </a:lnTo>
                    <a:lnTo>
                      <a:pt x="55" y="145"/>
                    </a:lnTo>
                    <a:lnTo>
                      <a:pt x="53" y="145"/>
                    </a:lnTo>
                    <a:lnTo>
                      <a:pt x="48" y="145"/>
                    </a:lnTo>
                    <a:lnTo>
                      <a:pt x="45" y="145"/>
                    </a:lnTo>
                    <a:lnTo>
                      <a:pt x="41" y="144"/>
                    </a:lnTo>
                    <a:lnTo>
                      <a:pt x="37" y="143"/>
                    </a:lnTo>
                    <a:lnTo>
                      <a:pt x="34" y="142"/>
                    </a:lnTo>
                    <a:lnTo>
                      <a:pt x="31" y="141"/>
                    </a:lnTo>
                    <a:lnTo>
                      <a:pt x="28" y="139"/>
                    </a:lnTo>
                    <a:lnTo>
                      <a:pt x="25" y="136"/>
                    </a:lnTo>
                    <a:lnTo>
                      <a:pt x="22" y="135"/>
                    </a:lnTo>
                    <a:lnTo>
                      <a:pt x="20" y="132"/>
                    </a:lnTo>
                    <a:lnTo>
                      <a:pt x="16" y="129"/>
                    </a:lnTo>
                    <a:lnTo>
                      <a:pt x="14" y="126"/>
                    </a:lnTo>
                    <a:lnTo>
                      <a:pt x="12" y="124"/>
                    </a:lnTo>
                    <a:lnTo>
                      <a:pt x="10" y="120"/>
                    </a:lnTo>
                    <a:lnTo>
                      <a:pt x="8" y="116"/>
                    </a:lnTo>
                    <a:lnTo>
                      <a:pt x="6" y="112"/>
                    </a:lnTo>
                    <a:lnTo>
                      <a:pt x="5" y="108"/>
                    </a:lnTo>
                    <a:lnTo>
                      <a:pt x="4" y="104"/>
                    </a:lnTo>
                    <a:lnTo>
                      <a:pt x="2" y="100"/>
                    </a:lnTo>
                    <a:lnTo>
                      <a:pt x="2" y="95"/>
                    </a:lnTo>
                    <a:lnTo>
                      <a:pt x="1" y="90"/>
                    </a:lnTo>
                    <a:lnTo>
                      <a:pt x="0" y="85"/>
                    </a:lnTo>
                    <a:lnTo>
                      <a:pt x="0" y="79"/>
                    </a:lnTo>
                    <a:lnTo>
                      <a:pt x="0" y="74"/>
                    </a:lnTo>
                    <a:lnTo>
                      <a:pt x="0" y="68"/>
                    </a:lnTo>
                    <a:lnTo>
                      <a:pt x="0" y="63"/>
                    </a:lnTo>
                    <a:lnTo>
                      <a:pt x="1" y="58"/>
                    </a:lnTo>
                    <a:lnTo>
                      <a:pt x="2" y="52"/>
                    </a:lnTo>
                    <a:lnTo>
                      <a:pt x="2" y="47"/>
                    </a:lnTo>
                    <a:lnTo>
                      <a:pt x="4" y="42"/>
                    </a:lnTo>
                    <a:lnTo>
                      <a:pt x="5" y="38"/>
                    </a:lnTo>
                    <a:lnTo>
                      <a:pt x="7" y="34"/>
                    </a:lnTo>
                    <a:lnTo>
                      <a:pt x="8" y="30"/>
                    </a:lnTo>
                    <a:lnTo>
                      <a:pt x="10" y="26"/>
                    </a:lnTo>
                    <a:lnTo>
                      <a:pt x="13" y="23"/>
                    </a:lnTo>
                    <a:lnTo>
                      <a:pt x="15" y="19"/>
                    </a:lnTo>
                    <a:lnTo>
                      <a:pt x="17" y="17"/>
                    </a:lnTo>
                    <a:lnTo>
                      <a:pt x="20" y="13"/>
                    </a:lnTo>
                    <a:lnTo>
                      <a:pt x="22" y="11"/>
                    </a:lnTo>
                    <a:lnTo>
                      <a:pt x="25" y="9"/>
                    </a:lnTo>
                    <a:lnTo>
                      <a:pt x="28" y="7"/>
                    </a:lnTo>
                    <a:lnTo>
                      <a:pt x="31" y="5"/>
                    </a:lnTo>
                    <a:lnTo>
                      <a:pt x="34" y="4"/>
                    </a:lnTo>
                    <a:lnTo>
                      <a:pt x="37" y="2"/>
                    </a:lnTo>
                    <a:lnTo>
                      <a:pt x="41" y="1"/>
                    </a:lnTo>
                    <a:lnTo>
                      <a:pt x="44" y="1"/>
                    </a:lnTo>
                    <a:lnTo>
                      <a:pt x="48" y="1"/>
                    </a:lnTo>
                    <a:lnTo>
                      <a:pt x="51" y="0"/>
                    </a:lnTo>
                    <a:lnTo>
                      <a:pt x="55" y="1"/>
                    </a:lnTo>
                    <a:lnTo>
                      <a:pt x="58" y="1"/>
                    </a:lnTo>
                    <a:lnTo>
                      <a:pt x="62" y="1"/>
                    </a:lnTo>
                    <a:lnTo>
                      <a:pt x="65" y="2"/>
                    </a:lnTo>
                    <a:lnTo>
                      <a:pt x="68" y="4"/>
                    </a:lnTo>
                    <a:lnTo>
                      <a:pt x="71" y="5"/>
                    </a:lnTo>
                    <a:lnTo>
                      <a:pt x="74" y="7"/>
                    </a:lnTo>
                    <a:lnTo>
                      <a:pt x="77" y="9"/>
                    </a:lnTo>
                    <a:lnTo>
                      <a:pt x="80" y="11"/>
                    </a:lnTo>
                    <a:lnTo>
                      <a:pt x="83" y="13"/>
                    </a:lnTo>
                    <a:lnTo>
                      <a:pt x="85" y="17"/>
                    </a:lnTo>
                    <a:lnTo>
                      <a:pt x="88" y="19"/>
                    </a:lnTo>
                    <a:lnTo>
                      <a:pt x="90" y="22"/>
                    </a:lnTo>
                    <a:lnTo>
                      <a:pt x="91" y="26"/>
                    </a:lnTo>
                    <a:lnTo>
                      <a:pt x="93" y="30"/>
                    </a:lnTo>
                    <a:lnTo>
                      <a:pt x="95" y="34"/>
                    </a:lnTo>
                    <a:lnTo>
                      <a:pt x="97" y="38"/>
                    </a:lnTo>
                    <a:lnTo>
                      <a:pt x="98" y="42"/>
                    </a:lnTo>
                    <a:lnTo>
                      <a:pt x="99" y="46"/>
                    </a:lnTo>
                    <a:lnTo>
                      <a:pt x="100" y="51"/>
                    </a:lnTo>
                    <a:lnTo>
                      <a:pt x="100" y="56"/>
                    </a:lnTo>
                    <a:lnTo>
                      <a:pt x="101" y="62"/>
                    </a:lnTo>
                    <a:lnTo>
                      <a:pt x="101" y="67"/>
                    </a:lnTo>
                    <a:lnTo>
                      <a:pt x="102" y="72"/>
                    </a:lnTo>
                    <a:lnTo>
                      <a:pt x="102" y="73"/>
                    </a:lnTo>
                    <a:lnTo>
                      <a:pt x="101" y="74"/>
                    </a:lnTo>
                    <a:lnTo>
                      <a:pt x="102" y="74"/>
                    </a:lnTo>
                    <a:lnTo>
                      <a:pt x="101" y="75"/>
                    </a:lnTo>
                    <a:lnTo>
                      <a:pt x="101" y="76"/>
                    </a:lnTo>
                    <a:lnTo>
                      <a:pt x="101" y="77"/>
                    </a:lnTo>
                    <a:lnTo>
                      <a:pt x="101" y="78"/>
                    </a:lnTo>
                    <a:lnTo>
                      <a:pt x="101" y="79"/>
                    </a:lnTo>
                    <a:lnTo>
                      <a:pt x="102" y="79"/>
                    </a:lnTo>
                    <a:lnTo>
                      <a:pt x="20" y="79"/>
                    </a:lnTo>
                    <a:lnTo>
                      <a:pt x="20" y="83"/>
                    </a:lnTo>
                    <a:lnTo>
                      <a:pt x="20" y="86"/>
                    </a:lnTo>
                    <a:lnTo>
                      <a:pt x="20" y="90"/>
                    </a:lnTo>
                    <a:lnTo>
                      <a:pt x="21" y="93"/>
                    </a:lnTo>
                    <a:lnTo>
                      <a:pt x="21" y="96"/>
                    </a:lnTo>
                    <a:lnTo>
                      <a:pt x="23" y="99"/>
                    </a:lnTo>
                    <a:lnTo>
                      <a:pt x="23" y="102"/>
                    </a:lnTo>
                    <a:lnTo>
                      <a:pt x="24" y="104"/>
                    </a:lnTo>
                    <a:lnTo>
                      <a:pt x="25" y="107"/>
                    </a:lnTo>
                    <a:lnTo>
                      <a:pt x="27" y="109"/>
                    </a:lnTo>
                    <a:lnTo>
                      <a:pt x="28" y="112"/>
                    </a:lnTo>
                    <a:lnTo>
                      <a:pt x="30" y="113"/>
                    </a:lnTo>
                    <a:lnTo>
                      <a:pt x="31" y="116"/>
                    </a:lnTo>
                    <a:lnTo>
                      <a:pt x="33" y="117"/>
                    </a:lnTo>
                    <a:lnTo>
                      <a:pt x="34" y="119"/>
                    </a:lnTo>
                    <a:lnTo>
                      <a:pt x="36" y="120"/>
                    </a:lnTo>
                    <a:lnTo>
                      <a:pt x="38" y="121"/>
                    </a:lnTo>
                    <a:lnTo>
                      <a:pt x="40" y="123"/>
                    </a:lnTo>
                    <a:lnTo>
                      <a:pt x="42" y="124"/>
                    </a:lnTo>
                    <a:lnTo>
                      <a:pt x="44" y="124"/>
                    </a:lnTo>
                    <a:lnTo>
                      <a:pt x="46" y="125"/>
                    </a:lnTo>
                    <a:lnTo>
                      <a:pt x="48" y="125"/>
                    </a:lnTo>
                    <a:lnTo>
                      <a:pt x="50" y="125"/>
                    </a:lnTo>
                    <a:lnTo>
                      <a:pt x="53" y="125"/>
                    </a:lnTo>
                    <a:lnTo>
                      <a:pt x="54" y="125"/>
                    </a:lnTo>
                    <a:lnTo>
                      <a:pt x="56" y="125"/>
                    </a:lnTo>
                    <a:lnTo>
                      <a:pt x="57" y="125"/>
                    </a:lnTo>
                    <a:lnTo>
                      <a:pt x="59" y="125"/>
                    </a:lnTo>
                    <a:lnTo>
                      <a:pt x="60" y="124"/>
                    </a:lnTo>
                    <a:lnTo>
                      <a:pt x="62" y="124"/>
                    </a:lnTo>
                    <a:lnTo>
                      <a:pt x="63" y="124"/>
                    </a:lnTo>
                    <a:lnTo>
                      <a:pt x="65" y="123"/>
                    </a:lnTo>
                    <a:lnTo>
                      <a:pt x="66" y="122"/>
                    </a:lnTo>
                    <a:lnTo>
                      <a:pt x="67" y="121"/>
                    </a:lnTo>
                    <a:lnTo>
                      <a:pt x="69" y="120"/>
                    </a:lnTo>
                    <a:lnTo>
                      <a:pt x="70" y="119"/>
                    </a:lnTo>
                    <a:lnTo>
                      <a:pt x="70" y="118"/>
                    </a:lnTo>
                    <a:lnTo>
                      <a:pt x="72" y="116"/>
                    </a:lnTo>
                    <a:lnTo>
                      <a:pt x="73" y="115"/>
                    </a:lnTo>
                    <a:lnTo>
                      <a:pt x="74" y="114"/>
                    </a:lnTo>
                    <a:lnTo>
                      <a:pt x="76" y="112"/>
                    </a:lnTo>
                    <a:lnTo>
                      <a:pt x="76" y="110"/>
                    </a:lnTo>
                    <a:lnTo>
                      <a:pt x="77" y="108"/>
                    </a:lnTo>
                    <a:lnTo>
                      <a:pt x="78" y="107"/>
                    </a:lnTo>
                    <a:lnTo>
                      <a:pt x="79" y="104"/>
                    </a:lnTo>
                    <a:lnTo>
                      <a:pt x="80" y="102"/>
                    </a:lnTo>
                    <a:lnTo>
                      <a:pt x="81" y="100"/>
                    </a:lnTo>
                    <a:lnTo>
                      <a:pt x="82" y="97"/>
                    </a:lnTo>
                    <a:close/>
                    <a:moveTo>
                      <a:pt x="21" y="59"/>
                    </a:moveTo>
                    <a:lnTo>
                      <a:pt x="82" y="59"/>
                    </a:lnTo>
                    <a:lnTo>
                      <a:pt x="81" y="57"/>
                    </a:lnTo>
                    <a:lnTo>
                      <a:pt x="81" y="54"/>
                    </a:lnTo>
                    <a:lnTo>
                      <a:pt x="81" y="51"/>
                    </a:lnTo>
                    <a:lnTo>
                      <a:pt x="80" y="49"/>
                    </a:lnTo>
                    <a:lnTo>
                      <a:pt x="80" y="46"/>
                    </a:lnTo>
                    <a:lnTo>
                      <a:pt x="79" y="44"/>
                    </a:lnTo>
                    <a:lnTo>
                      <a:pt x="79" y="42"/>
                    </a:lnTo>
                    <a:lnTo>
                      <a:pt x="78" y="40"/>
                    </a:lnTo>
                    <a:lnTo>
                      <a:pt x="77" y="38"/>
                    </a:lnTo>
                    <a:lnTo>
                      <a:pt x="76" y="36"/>
                    </a:lnTo>
                    <a:lnTo>
                      <a:pt x="76" y="34"/>
                    </a:lnTo>
                    <a:lnTo>
                      <a:pt x="75" y="33"/>
                    </a:lnTo>
                    <a:lnTo>
                      <a:pt x="73" y="31"/>
                    </a:lnTo>
                    <a:lnTo>
                      <a:pt x="72" y="29"/>
                    </a:lnTo>
                    <a:lnTo>
                      <a:pt x="70" y="27"/>
                    </a:lnTo>
                    <a:lnTo>
                      <a:pt x="68" y="26"/>
                    </a:lnTo>
                    <a:lnTo>
                      <a:pt x="66" y="24"/>
                    </a:lnTo>
                    <a:lnTo>
                      <a:pt x="64" y="23"/>
                    </a:lnTo>
                    <a:lnTo>
                      <a:pt x="62" y="22"/>
                    </a:lnTo>
                    <a:lnTo>
                      <a:pt x="60" y="21"/>
                    </a:lnTo>
                    <a:lnTo>
                      <a:pt x="58" y="21"/>
                    </a:lnTo>
                    <a:lnTo>
                      <a:pt x="56" y="20"/>
                    </a:lnTo>
                    <a:lnTo>
                      <a:pt x="54" y="20"/>
                    </a:lnTo>
                    <a:lnTo>
                      <a:pt x="52" y="19"/>
                    </a:lnTo>
                    <a:lnTo>
                      <a:pt x="49" y="20"/>
                    </a:lnTo>
                    <a:lnTo>
                      <a:pt x="48" y="20"/>
                    </a:lnTo>
                    <a:lnTo>
                      <a:pt x="46" y="20"/>
                    </a:lnTo>
                    <a:lnTo>
                      <a:pt x="44" y="21"/>
                    </a:lnTo>
                    <a:lnTo>
                      <a:pt x="42" y="22"/>
                    </a:lnTo>
                    <a:lnTo>
                      <a:pt x="40" y="22"/>
                    </a:lnTo>
                    <a:lnTo>
                      <a:pt x="38" y="23"/>
                    </a:lnTo>
                    <a:lnTo>
                      <a:pt x="36" y="25"/>
                    </a:lnTo>
                    <a:lnTo>
                      <a:pt x="35" y="26"/>
                    </a:lnTo>
                    <a:lnTo>
                      <a:pt x="33" y="27"/>
                    </a:lnTo>
                    <a:lnTo>
                      <a:pt x="32" y="29"/>
                    </a:lnTo>
                    <a:lnTo>
                      <a:pt x="30" y="30"/>
                    </a:lnTo>
                    <a:lnTo>
                      <a:pt x="28" y="33"/>
                    </a:lnTo>
                    <a:lnTo>
                      <a:pt x="27" y="34"/>
                    </a:lnTo>
                    <a:lnTo>
                      <a:pt x="26" y="37"/>
                    </a:lnTo>
                    <a:lnTo>
                      <a:pt x="25" y="38"/>
                    </a:lnTo>
                    <a:lnTo>
                      <a:pt x="24" y="41"/>
                    </a:lnTo>
                    <a:lnTo>
                      <a:pt x="23" y="43"/>
                    </a:lnTo>
                    <a:lnTo>
                      <a:pt x="23" y="46"/>
                    </a:lnTo>
                    <a:lnTo>
                      <a:pt x="22" y="48"/>
                    </a:lnTo>
                    <a:lnTo>
                      <a:pt x="21" y="51"/>
                    </a:lnTo>
                    <a:lnTo>
                      <a:pt x="21" y="54"/>
                    </a:lnTo>
                    <a:lnTo>
                      <a:pt x="21" y="57"/>
                    </a:lnTo>
                    <a:lnTo>
                      <a:pt x="2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74" name="Freeform 44"/>
              <p:cNvSpPr>
                <a:spLocks/>
              </p:cNvSpPr>
              <p:nvPr/>
            </p:nvSpPr>
            <p:spPr bwMode="auto">
              <a:xfrm>
                <a:off x="4021" y="461"/>
                <a:ext cx="58" cy="23"/>
              </a:xfrm>
              <a:custGeom>
                <a:avLst/>
                <a:gdLst>
                  <a:gd name="T0" fmla="*/ 0 w 58"/>
                  <a:gd name="T1" fmla="*/ 23 h 23"/>
                  <a:gd name="T2" fmla="*/ 0 w 58"/>
                  <a:gd name="T3" fmla="*/ 0 h 23"/>
                  <a:gd name="T4" fmla="*/ 58 w 58"/>
                  <a:gd name="T5" fmla="*/ 0 h 23"/>
                  <a:gd name="T6" fmla="*/ 58 w 58"/>
                  <a:gd name="T7" fmla="*/ 23 h 23"/>
                  <a:gd name="T8" fmla="*/ 0 w 58"/>
                  <a:gd name="T9" fmla="*/ 23 h 23"/>
                  <a:gd name="T10" fmla="*/ 0 w 58"/>
                  <a:gd name="T11" fmla="*/ 23 h 23"/>
                  <a:gd name="T12" fmla="*/ 0 60000 65536"/>
                  <a:gd name="T13" fmla="*/ 0 60000 65536"/>
                  <a:gd name="T14" fmla="*/ 0 60000 65536"/>
                  <a:gd name="T15" fmla="*/ 0 60000 65536"/>
                  <a:gd name="T16" fmla="*/ 0 60000 65536"/>
                  <a:gd name="T17" fmla="*/ 0 60000 65536"/>
                  <a:gd name="T18" fmla="*/ 0 w 58"/>
                  <a:gd name="T19" fmla="*/ 0 h 23"/>
                  <a:gd name="T20" fmla="*/ 58 w 5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58" h="23">
                    <a:moveTo>
                      <a:pt x="0" y="23"/>
                    </a:moveTo>
                    <a:lnTo>
                      <a:pt x="0" y="0"/>
                    </a:lnTo>
                    <a:lnTo>
                      <a:pt x="58" y="0"/>
                    </a:lnTo>
                    <a:lnTo>
                      <a:pt x="58"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75" name="Freeform 45"/>
              <p:cNvSpPr>
                <a:spLocks/>
              </p:cNvSpPr>
              <p:nvPr/>
            </p:nvSpPr>
            <p:spPr bwMode="auto">
              <a:xfrm>
                <a:off x="4218" y="400"/>
                <a:ext cx="148" cy="142"/>
              </a:xfrm>
              <a:custGeom>
                <a:avLst/>
                <a:gdLst>
                  <a:gd name="T0" fmla="*/ 16 w 148"/>
                  <a:gd name="T1" fmla="*/ 22 h 142"/>
                  <a:gd name="T2" fmla="*/ 19 w 148"/>
                  <a:gd name="T3" fmla="*/ 17 h 142"/>
                  <a:gd name="T4" fmla="*/ 24 w 148"/>
                  <a:gd name="T5" fmla="*/ 11 h 142"/>
                  <a:gd name="T6" fmla="*/ 30 w 148"/>
                  <a:gd name="T7" fmla="*/ 6 h 142"/>
                  <a:gd name="T8" fmla="*/ 36 w 148"/>
                  <a:gd name="T9" fmla="*/ 3 h 142"/>
                  <a:gd name="T10" fmla="*/ 42 w 148"/>
                  <a:gd name="T11" fmla="*/ 1 h 142"/>
                  <a:gd name="T12" fmla="*/ 49 w 148"/>
                  <a:gd name="T13" fmla="*/ 0 h 142"/>
                  <a:gd name="T14" fmla="*/ 56 w 148"/>
                  <a:gd name="T15" fmla="*/ 1 h 142"/>
                  <a:gd name="T16" fmla="*/ 63 w 148"/>
                  <a:gd name="T17" fmla="*/ 3 h 142"/>
                  <a:gd name="T18" fmla="*/ 70 w 148"/>
                  <a:gd name="T19" fmla="*/ 6 h 142"/>
                  <a:gd name="T20" fmla="*/ 74 w 148"/>
                  <a:gd name="T21" fmla="*/ 12 h 142"/>
                  <a:gd name="T22" fmla="*/ 77 w 148"/>
                  <a:gd name="T23" fmla="*/ 18 h 142"/>
                  <a:gd name="T24" fmla="*/ 80 w 148"/>
                  <a:gd name="T25" fmla="*/ 24 h 142"/>
                  <a:gd name="T26" fmla="*/ 90 w 148"/>
                  <a:gd name="T27" fmla="*/ 11 h 142"/>
                  <a:gd name="T28" fmla="*/ 101 w 148"/>
                  <a:gd name="T29" fmla="*/ 3 h 142"/>
                  <a:gd name="T30" fmla="*/ 115 w 148"/>
                  <a:gd name="T31" fmla="*/ 0 h 142"/>
                  <a:gd name="T32" fmla="*/ 124 w 148"/>
                  <a:gd name="T33" fmla="*/ 1 h 142"/>
                  <a:gd name="T34" fmla="*/ 133 w 148"/>
                  <a:gd name="T35" fmla="*/ 5 h 142"/>
                  <a:gd name="T36" fmla="*/ 140 w 148"/>
                  <a:gd name="T37" fmla="*/ 11 h 142"/>
                  <a:gd name="T38" fmla="*/ 144 w 148"/>
                  <a:gd name="T39" fmla="*/ 21 h 142"/>
                  <a:gd name="T40" fmla="*/ 147 w 148"/>
                  <a:gd name="T41" fmla="*/ 33 h 142"/>
                  <a:gd name="T42" fmla="*/ 148 w 148"/>
                  <a:gd name="T43" fmla="*/ 46 h 142"/>
                  <a:gd name="T44" fmla="*/ 129 w 148"/>
                  <a:gd name="T45" fmla="*/ 53 h 142"/>
                  <a:gd name="T46" fmla="*/ 129 w 148"/>
                  <a:gd name="T47" fmla="*/ 44 h 142"/>
                  <a:gd name="T48" fmla="*/ 129 w 148"/>
                  <a:gd name="T49" fmla="*/ 38 h 142"/>
                  <a:gd name="T50" fmla="*/ 127 w 148"/>
                  <a:gd name="T51" fmla="*/ 34 h 142"/>
                  <a:gd name="T52" fmla="*/ 126 w 148"/>
                  <a:gd name="T53" fmla="*/ 30 h 142"/>
                  <a:gd name="T54" fmla="*/ 123 w 148"/>
                  <a:gd name="T55" fmla="*/ 26 h 142"/>
                  <a:gd name="T56" fmla="*/ 120 w 148"/>
                  <a:gd name="T57" fmla="*/ 24 h 142"/>
                  <a:gd name="T58" fmla="*/ 117 w 148"/>
                  <a:gd name="T59" fmla="*/ 22 h 142"/>
                  <a:gd name="T60" fmla="*/ 113 w 148"/>
                  <a:gd name="T61" fmla="*/ 21 h 142"/>
                  <a:gd name="T62" fmla="*/ 108 w 148"/>
                  <a:gd name="T63" fmla="*/ 21 h 142"/>
                  <a:gd name="T64" fmla="*/ 101 w 148"/>
                  <a:gd name="T65" fmla="*/ 22 h 142"/>
                  <a:gd name="T66" fmla="*/ 94 w 148"/>
                  <a:gd name="T67" fmla="*/ 26 h 142"/>
                  <a:gd name="T68" fmla="*/ 89 w 148"/>
                  <a:gd name="T69" fmla="*/ 33 h 142"/>
                  <a:gd name="T70" fmla="*/ 85 w 148"/>
                  <a:gd name="T71" fmla="*/ 41 h 142"/>
                  <a:gd name="T72" fmla="*/ 83 w 148"/>
                  <a:gd name="T73" fmla="*/ 51 h 142"/>
                  <a:gd name="T74" fmla="*/ 83 w 148"/>
                  <a:gd name="T75" fmla="*/ 142 h 142"/>
                  <a:gd name="T76" fmla="*/ 64 w 148"/>
                  <a:gd name="T77" fmla="*/ 47 h 142"/>
                  <a:gd name="T78" fmla="*/ 63 w 148"/>
                  <a:gd name="T79" fmla="*/ 38 h 142"/>
                  <a:gd name="T80" fmla="*/ 61 w 148"/>
                  <a:gd name="T81" fmla="*/ 31 h 142"/>
                  <a:gd name="T82" fmla="*/ 58 w 148"/>
                  <a:gd name="T83" fmla="*/ 26 h 142"/>
                  <a:gd name="T84" fmla="*/ 54 w 148"/>
                  <a:gd name="T85" fmla="*/ 22 h 142"/>
                  <a:gd name="T86" fmla="*/ 49 w 148"/>
                  <a:gd name="T87" fmla="*/ 21 h 142"/>
                  <a:gd name="T88" fmla="*/ 43 w 148"/>
                  <a:gd name="T89" fmla="*/ 21 h 142"/>
                  <a:gd name="T90" fmla="*/ 38 w 148"/>
                  <a:gd name="T91" fmla="*/ 22 h 142"/>
                  <a:gd name="T92" fmla="*/ 33 w 148"/>
                  <a:gd name="T93" fmla="*/ 24 h 142"/>
                  <a:gd name="T94" fmla="*/ 28 w 148"/>
                  <a:gd name="T95" fmla="*/ 28 h 142"/>
                  <a:gd name="T96" fmla="*/ 25 w 148"/>
                  <a:gd name="T97" fmla="*/ 33 h 142"/>
                  <a:gd name="T98" fmla="*/ 22 w 148"/>
                  <a:gd name="T99" fmla="*/ 38 h 142"/>
                  <a:gd name="T100" fmla="*/ 20 w 148"/>
                  <a:gd name="T101" fmla="*/ 45 h 142"/>
                  <a:gd name="T102" fmla="*/ 19 w 148"/>
                  <a:gd name="T103" fmla="*/ 54 h 142"/>
                  <a:gd name="T104" fmla="*/ 18 w 148"/>
                  <a:gd name="T105" fmla="*/ 64 h 142"/>
                  <a:gd name="T106" fmla="*/ 0 w 148"/>
                  <a:gd name="T107" fmla="*/ 142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8"/>
                  <a:gd name="T163" fmla="*/ 0 h 142"/>
                  <a:gd name="T164" fmla="*/ 148 w 148"/>
                  <a:gd name="T165" fmla="*/ 142 h 1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8" h="142">
                    <a:moveTo>
                      <a:pt x="0" y="142"/>
                    </a:moveTo>
                    <a:lnTo>
                      <a:pt x="0" y="3"/>
                    </a:lnTo>
                    <a:lnTo>
                      <a:pt x="16" y="3"/>
                    </a:lnTo>
                    <a:lnTo>
                      <a:pt x="16" y="22"/>
                    </a:lnTo>
                    <a:lnTo>
                      <a:pt x="17" y="22"/>
                    </a:lnTo>
                    <a:lnTo>
                      <a:pt x="17" y="20"/>
                    </a:lnTo>
                    <a:lnTo>
                      <a:pt x="19" y="18"/>
                    </a:lnTo>
                    <a:lnTo>
                      <a:pt x="19" y="17"/>
                    </a:lnTo>
                    <a:lnTo>
                      <a:pt x="21" y="15"/>
                    </a:lnTo>
                    <a:lnTo>
                      <a:pt x="22" y="13"/>
                    </a:lnTo>
                    <a:lnTo>
                      <a:pt x="23" y="13"/>
                    </a:lnTo>
                    <a:lnTo>
                      <a:pt x="24" y="11"/>
                    </a:lnTo>
                    <a:lnTo>
                      <a:pt x="26" y="10"/>
                    </a:lnTo>
                    <a:lnTo>
                      <a:pt x="27" y="9"/>
                    </a:lnTo>
                    <a:lnTo>
                      <a:pt x="28" y="8"/>
                    </a:lnTo>
                    <a:lnTo>
                      <a:pt x="30" y="6"/>
                    </a:lnTo>
                    <a:lnTo>
                      <a:pt x="31" y="5"/>
                    </a:lnTo>
                    <a:lnTo>
                      <a:pt x="33" y="5"/>
                    </a:lnTo>
                    <a:lnTo>
                      <a:pt x="34" y="4"/>
                    </a:lnTo>
                    <a:lnTo>
                      <a:pt x="36" y="3"/>
                    </a:lnTo>
                    <a:lnTo>
                      <a:pt x="37" y="2"/>
                    </a:lnTo>
                    <a:lnTo>
                      <a:pt x="39" y="1"/>
                    </a:lnTo>
                    <a:lnTo>
                      <a:pt x="40" y="1"/>
                    </a:lnTo>
                    <a:lnTo>
                      <a:pt x="42" y="1"/>
                    </a:lnTo>
                    <a:lnTo>
                      <a:pt x="44" y="1"/>
                    </a:lnTo>
                    <a:lnTo>
                      <a:pt x="45" y="1"/>
                    </a:lnTo>
                    <a:lnTo>
                      <a:pt x="47" y="1"/>
                    </a:lnTo>
                    <a:lnTo>
                      <a:pt x="49" y="0"/>
                    </a:lnTo>
                    <a:lnTo>
                      <a:pt x="51" y="1"/>
                    </a:lnTo>
                    <a:lnTo>
                      <a:pt x="53" y="1"/>
                    </a:lnTo>
                    <a:lnTo>
                      <a:pt x="55" y="1"/>
                    </a:lnTo>
                    <a:lnTo>
                      <a:pt x="56" y="1"/>
                    </a:lnTo>
                    <a:lnTo>
                      <a:pt x="58" y="1"/>
                    </a:lnTo>
                    <a:lnTo>
                      <a:pt x="60" y="2"/>
                    </a:lnTo>
                    <a:lnTo>
                      <a:pt x="62" y="2"/>
                    </a:lnTo>
                    <a:lnTo>
                      <a:pt x="63" y="3"/>
                    </a:lnTo>
                    <a:lnTo>
                      <a:pt x="65" y="4"/>
                    </a:lnTo>
                    <a:lnTo>
                      <a:pt x="66" y="5"/>
                    </a:lnTo>
                    <a:lnTo>
                      <a:pt x="68" y="5"/>
                    </a:lnTo>
                    <a:lnTo>
                      <a:pt x="70" y="6"/>
                    </a:lnTo>
                    <a:lnTo>
                      <a:pt x="70" y="8"/>
                    </a:lnTo>
                    <a:lnTo>
                      <a:pt x="72" y="9"/>
                    </a:lnTo>
                    <a:lnTo>
                      <a:pt x="73" y="10"/>
                    </a:lnTo>
                    <a:lnTo>
                      <a:pt x="74" y="12"/>
                    </a:lnTo>
                    <a:lnTo>
                      <a:pt x="75" y="13"/>
                    </a:lnTo>
                    <a:lnTo>
                      <a:pt x="76" y="14"/>
                    </a:lnTo>
                    <a:lnTo>
                      <a:pt x="77" y="16"/>
                    </a:lnTo>
                    <a:lnTo>
                      <a:pt x="77" y="18"/>
                    </a:lnTo>
                    <a:lnTo>
                      <a:pt x="79" y="19"/>
                    </a:lnTo>
                    <a:lnTo>
                      <a:pt x="79" y="21"/>
                    </a:lnTo>
                    <a:lnTo>
                      <a:pt x="80" y="22"/>
                    </a:lnTo>
                    <a:lnTo>
                      <a:pt x="80" y="24"/>
                    </a:lnTo>
                    <a:lnTo>
                      <a:pt x="82" y="21"/>
                    </a:lnTo>
                    <a:lnTo>
                      <a:pt x="85" y="17"/>
                    </a:lnTo>
                    <a:lnTo>
                      <a:pt x="87" y="13"/>
                    </a:lnTo>
                    <a:lnTo>
                      <a:pt x="90" y="11"/>
                    </a:lnTo>
                    <a:lnTo>
                      <a:pt x="92" y="9"/>
                    </a:lnTo>
                    <a:lnTo>
                      <a:pt x="96" y="6"/>
                    </a:lnTo>
                    <a:lnTo>
                      <a:pt x="98" y="5"/>
                    </a:lnTo>
                    <a:lnTo>
                      <a:pt x="101" y="3"/>
                    </a:lnTo>
                    <a:lnTo>
                      <a:pt x="105" y="1"/>
                    </a:lnTo>
                    <a:lnTo>
                      <a:pt x="108" y="1"/>
                    </a:lnTo>
                    <a:lnTo>
                      <a:pt x="111" y="1"/>
                    </a:lnTo>
                    <a:lnTo>
                      <a:pt x="115" y="0"/>
                    </a:lnTo>
                    <a:lnTo>
                      <a:pt x="117" y="1"/>
                    </a:lnTo>
                    <a:lnTo>
                      <a:pt x="120" y="1"/>
                    </a:lnTo>
                    <a:lnTo>
                      <a:pt x="122" y="1"/>
                    </a:lnTo>
                    <a:lnTo>
                      <a:pt x="124" y="1"/>
                    </a:lnTo>
                    <a:lnTo>
                      <a:pt x="126" y="2"/>
                    </a:lnTo>
                    <a:lnTo>
                      <a:pt x="129" y="3"/>
                    </a:lnTo>
                    <a:lnTo>
                      <a:pt x="131" y="4"/>
                    </a:lnTo>
                    <a:lnTo>
                      <a:pt x="133" y="5"/>
                    </a:lnTo>
                    <a:lnTo>
                      <a:pt x="134" y="6"/>
                    </a:lnTo>
                    <a:lnTo>
                      <a:pt x="136" y="8"/>
                    </a:lnTo>
                    <a:lnTo>
                      <a:pt x="138" y="9"/>
                    </a:lnTo>
                    <a:lnTo>
                      <a:pt x="140" y="11"/>
                    </a:lnTo>
                    <a:lnTo>
                      <a:pt x="141" y="13"/>
                    </a:lnTo>
                    <a:lnTo>
                      <a:pt x="142" y="16"/>
                    </a:lnTo>
                    <a:lnTo>
                      <a:pt x="143" y="18"/>
                    </a:lnTo>
                    <a:lnTo>
                      <a:pt x="144" y="21"/>
                    </a:lnTo>
                    <a:lnTo>
                      <a:pt x="145" y="23"/>
                    </a:lnTo>
                    <a:lnTo>
                      <a:pt x="146" y="26"/>
                    </a:lnTo>
                    <a:lnTo>
                      <a:pt x="147" y="30"/>
                    </a:lnTo>
                    <a:lnTo>
                      <a:pt x="147" y="33"/>
                    </a:lnTo>
                    <a:lnTo>
                      <a:pt x="148" y="36"/>
                    </a:lnTo>
                    <a:lnTo>
                      <a:pt x="148" y="39"/>
                    </a:lnTo>
                    <a:lnTo>
                      <a:pt x="148" y="43"/>
                    </a:lnTo>
                    <a:lnTo>
                      <a:pt x="148" y="46"/>
                    </a:lnTo>
                    <a:lnTo>
                      <a:pt x="148" y="142"/>
                    </a:lnTo>
                    <a:lnTo>
                      <a:pt x="130" y="142"/>
                    </a:lnTo>
                    <a:lnTo>
                      <a:pt x="130" y="54"/>
                    </a:lnTo>
                    <a:lnTo>
                      <a:pt x="129" y="53"/>
                    </a:lnTo>
                    <a:lnTo>
                      <a:pt x="129" y="50"/>
                    </a:lnTo>
                    <a:lnTo>
                      <a:pt x="129" y="48"/>
                    </a:lnTo>
                    <a:lnTo>
                      <a:pt x="129" y="46"/>
                    </a:lnTo>
                    <a:lnTo>
                      <a:pt x="129" y="44"/>
                    </a:lnTo>
                    <a:lnTo>
                      <a:pt x="129" y="42"/>
                    </a:lnTo>
                    <a:lnTo>
                      <a:pt x="129" y="41"/>
                    </a:lnTo>
                    <a:lnTo>
                      <a:pt x="129" y="39"/>
                    </a:lnTo>
                    <a:lnTo>
                      <a:pt x="129" y="38"/>
                    </a:lnTo>
                    <a:lnTo>
                      <a:pt x="128" y="37"/>
                    </a:lnTo>
                    <a:lnTo>
                      <a:pt x="128" y="36"/>
                    </a:lnTo>
                    <a:lnTo>
                      <a:pt x="128" y="34"/>
                    </a:lnTo>
                    <a:lnTo>
                      <a:pt x="127" y="34"/>
                    </a:lnTo>
                    <a:lnTo>
                      <a:pt x="127" y="33"/>
                    </a:lnTo>
                    <a:lnTo>
                      <a:pt x="127" y="32"/>
                    </a:lnTo>
                    <a:lnTo>
                      <a:pt x="126" y="31"/>
                    </a:lnTo>
                    <a:lnTo>
                      <a:pt x="126" y="30"/>
                    </a:lnTo>
                    <a:lnTo>
                      <a:pt x="125" y="29"/>
                    </a:lnTo>
                    <a:lnTo>
                      <a:pt x="124" y="28"/>
                    </a:lnTo>
                    <a:lnTo>
                      <a:pt x="124" y="27"/>
                    </a:lnTo>
                    <a:lnTo>
                      <a:pt x="123" y="26"/>
                    </a:lnTo>
                    <a:lnTo>
                      <a:pt x="122" y="26"/>
                    </a:lnTo>
                    <a:lnTo>
                      <a:pt x="122" y="25"/>
                    </a:lnTo>
                    <a:lnTo>
                      <a:pt x="121" y="24"/>
                    </a:lnTo>
                    <a:lnTo>
                      <a:pt x="120" y="24"/>
                    </a:lnTo>
                    <a:lnTo>
                      <a:pt x="119" y="23"/>
                    </a:lnTo>
                    <a:lnTo>
                      <a:pt x="119" y="22"/>
                    </a:lnTo>
                    <a:lnTo>
                      <a:pt x="117" y="22"/>
                    </a:lnTo>
                    <a:lnTo>
                      <a:pt x="116" y="22"/>
                    </a:lnTo>
                    <a:lnTo>
                      <a:pt x="115" y="21"/>
                    </a:lnTo>
                    <a:lnTo>
                      <a:pt x="114" y="21"/>
                    </a:lnTo>
                    <a:lnTo>
                      <a:pt x="113" y="21"/>
                    </a:lnTo>
                    <a:lnTo>
                      <a:pt x="112" y="21"/>
                    </a:lnTo>
                    <a:lnTo>
                      <a:pt x="111" y="21"/>
                    </a:lnTo>
                    <a:lnTo>
                      <a:pt x="110" y="20"/>
                    </a:lnTo>
                    <a:lnTo>
                      <a:pt x="108" y="21"/>
                    </a:lnTo>
                    <a:lnTo>
                      <a:pt x="106" y="21"/>
                    </a:lnTo>
                    <a:lnTo>
                      <a:pt x="105" y="21"/>
                    </a:lnTo>
                    <a:lnTo>
                      <a:pt x="103" y="22"/>
                    </a:lnTo>
                    <a:lnTo>
                      <a:pt x="101" y="22"/>
                    </a:lnTo>
                    <a:lnTo>
                      <a:pt x="99" y="23"/>
                    </a:lnTo>
                    <a:lnTo>
                      <a:pt x="98" y="24"/>
                    </a:lnTo>
                    <a:lnTo>
                      <a:pt x="96" y="25"/>
                    </a:lnTo>
                    <a:lnTo>
                      <a:pt x="94" y="26"/>
                    </a:lnTo>
                    <a:lnTo>
                      <a:pt x="93" y="28"/>
                    </a:lnTo>
                    <a:lnTo>
                      <a:pt x="92" y="29"/>
                    </a:lnTo>
                    <a:lnTo>
                      <a:pt x="91" y="30"/>
                    </a:lnTo>
                    <a:lnTo>
                      <a:pt x="89" y="33"/>
                    </a:lnTo>
                    <a:lnTo>
                      <a:pt x="88" y="34"/>
                    </a:lnTo>
                    <a:lnTo>
                      <a:pt x="87" y="36"/>
                    </a:lnTo>
                    <a:lnTo>
                      <a:pt x="86" y="38"/>
                    </a:lnTo>
                    <a:lnTo>
                      <a:pt x="85" y="41"/>
                    </a:lnTo>
                    <a:lnTo>
                      <a:pt x="84" y="43"/>
                    </a:lnTo>
                    <a:lnTo>
                      <a:pt x="84" y="46"/>
                    </a:lnTo>
                    <a:lnTo>
                      <a:pt x="84" y="49"/>
                    </a:lnTo>
                    <a:lnTo>
                      <a:pt x="83" y="51"/>
                    </a:lnTo>
                    <a:lnTo>
                      <a:pt x="83" y="54"/>
                    </a:lnTo>
                    <a:lnTo>
                      <a:pt x="83" y="58"/>
                    </a:lnTo>
                    <a:lnTo>
                      <a:pt x="83" y="61"/>
                    </a:lnTo>
                    <a:lnTo>
                      <a:pt x="83" y="142"/>
                    </a:lnTo>
                    <a:lnTo>
                      <a:pt x="65" y="142"/>
                    </a:lnTo>
                    <a:lnTo>
                      <a:pt x="65" y="52"/>
                    </a:lnTo>
                    <a:lnTo>
                      <a:pt x="64" y="50"/>
                    </a:lnTo>
                    <a:lnTo>
                      <a:pt x="64" y="47"/>
                    </a:lnTo>
                    <a:lnTo>
                      <a:pt x="64" y="45"/>
                    </a:lnTo>
                    <a:lnTo>
                      <a:pt x="64" y="42"/>
                    </a:lnTo>
                    <a:lnTo>
                      <a:pt x="63" y="41"/>
                    </a:lnTo>
                    <a:lnTo>
                      <a:pt x="63" y="38"/>
                    </a:lnTo>
                    <a:lnTo>
                      <a:pt x="63" y="37"/>
                    </a:lnTo>
                    <a:lnTo>
                      <a:pt x="62" y="34"/>
                    </a:lnTo>
                    <a:lnTo>
                      <a:pt x="62" y="33"/>
                    </a:lnTo>
                    <a:lnTo>
                      <a:pt x="61" y="31"/>
                    </a:lnTo>
                    <a:lnTo>
                      <a:pt x="61" y="30"/>
                    </a:lnTo>
                    <a:lnTo>
                      <a:pt x="60" y="28"/>
                    </a:lnTo>
                    <a:lnTo>
                      <a:pt x="59" y="27"/>
                    </a:lnTo>
                    <a:lnTo>
                      <a:pt x="58" y="26"/>
                    </a:lnTo>
                    <a:lnTo>
                      <a:pt x="57" y="25"/>
                    </a:lnTo>
                    <a:lnTo>
                      <a:pt x="56" y="24"/>
                    </a:lnTo>
                    <a:lnTo>
                      <a:pt x="55" y="23"/>
                    </a:lnTo>
                    <a:lnTo>
                      <a:pt x="54" y="22"/>
                    </a:lnTo>
                    <a:lnTo>
                      <a:pt x="52" y="22"/>
                    </a:lnTo>
                    <a:lnTo>
                      <a:pt x="51" y="22"/>
                    </a:lnTo>
                    <a:lnTo>
                      <a:pt x="50" y="21"/>
                    </a:lnTo>
                    <a:lnTo>
                      <a:pt x="49" y="21"/>
                    </a:lnTo>
                    <a:lnTo>
                      <a:pt x="47" y="21"/>
                    </a:lnTo>
                    <a:lnTo>
                      <a:pt x="45" y="20"/>
                    </a:lnTo>
                    <a:lnTo>
                      <a:pt x="44" y="21"/>
                    </a:lnTo>
                    <a:lnTo>
                      <a:pt x="43" y="21"/>
                    </a:lnTo>
                    <a:lnTo>
                      <a:pt x="42" y="21"/>
                    </a:lnTo>
                    <a:lnTo>
                      <a:pt x="40" y="21"/>
                    </a:lnTo>
                    <a:lnTo>
                      <a:pt x="39" y="22"/>
                    </a:lnTo>
                    <a:lnTo>
                      <a:pt x="38" y="22"/>
                    </a:lnTo>
                    <a:lnTo>
                      <a:pt x="37" y="22"/>
                    </a:lnTo>
                    <a:lnTo>
                      <a:pt x="35" y="23"/>
                    </a:lnTo>
                    <a:lnTo>
                      <a:pt x="34" y="23"/>
                    </a:lnTo>
                    <a:lnTo>
                      <a:pt x="33" y="24"/>
                    </a:lnTo>
                    <a:lnTo>
                      <a:pt x="31" y="25"/>
                    </a:lnTo>
                    <a:lnTo>
                      <a:pt x="31" y="26"/>
                    </a:lnTo>
                    <a:lnTo>
                      <a:pt x="30" y="27"/>
                    </a:lnTo>
                    <a:lnTo>
                      <a:pt x="28" y="28"/>
                    </a:lnTo>
                    <a:lnTo>
                      <a:pt x="28" y="29"/>
                    </a:lnTo>
                    <a:lnTo>
                      <a:pt x="26" y="30"/>
                    </a:lnTo>
                    <a:lnTo>
                      <a:pt x="26" y="31"/>
                    </a:lnTo>
                    <a:lnTo>
                      <a:pt x="25" y="33"/>
                    </a:lnTo>
                    <a:lnTo>
                      <a:pt x="24" y="34"/>
                    </a:lnTo>
                    <a:lnTo>
                      <a:pt x="23" y="35"/>
                    </a:lnTo>
                    <a:lnTo>
                      <a:pt x="23" y="37"/>
                    </a:lnTo>
                    <a:lnTo>
                      <a:pt x="22" y="38"/>
                    </a:lnTo>
                    <a:lnTo>
                      <a:pt x="21" y="40"/>
                    </a:lnTo>
                    <a:lnTo>
                      <a:pt x="21" y="41"/>
                    </a:lnTo>
                    <a:lnTo>
                      <a:pt x="21" y="43"/>
                    </a:lnTo>
                    <a:lnTo>
                      <a:pt x="20" y="45"/>
                    </a:lnTo>
                    <a:lnTo>
                      <a:pt x="19" y="47"/>
                    </a:lnTo>
                    <a:lnTo>
                      <a:pt x="19" y="49"/>
                    </a:lnTo>
                    <a:lnTo>
                      <a:pt x="19" y="51"/>
                    </a:lnTo>
                    <a:lnTo>
                      <a:pt x="19" y="54"/>
                    </a:lnTo>
                    <a:lnTo>
                      <a:pt x="18" y="56"/>
                    </a:lnTo>
                    <a:lnTo>
                      <a:pt x="18" y="59"/>
                    </a:lnTo>
                    <a:lnTo>
                      <a:pt x="18" y="62"/>
                    </a:lnTo>
                    <a:lnTo>
                      <a:pt x="18" y="64"/>
                    </a:lnTo>
                    <a:lnTo>
                      <a:pt x="18" y="67"/>
                    </a:lnTo>
                    <a:lnTo>
                      <a:pt x="18" y="70"/>
                    </a:lnTo>
                    <a:lnTo>
                      <a:pt x="18" y="142"/>
                    </a:lnTo>
                    <a:lnTo>
                      <a:pt x="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76" name="Freeform 46"/>
              <p:cNvSpPr>
                <a:spLocks noEditPoints="1"/>
              </p:cNvSpPr>
              <p:nvPr/>
            </p:nvSpPr>
            <p:spPr bwMode="auto">
              <a:xfrm>
                <a:off x="4394" y="350"/>
                <a:ext cx="18" cy="192"/>
              </a:xfrm>
              <a:custGeom>
                <a:avLst/>
                <a:gdLst>
                  <a:gd name="T0" fmla="*/ 0 w 18"/>
                  <a:gd name="T1" fmla="*/ 26 h 192"/>
                  <a:gd name="T2" fmla="*/ 0 w 18"/>
                  <a:gd name="T3" fmla="*/ 0 h 192"/>
                  <a:gd name="T4" fmla="*/ 18 w 18"/>
                  <a:gd name="T5" fmla="*/ 0 h 192"/>
                  <a:gd name="T6" fmla="*/ 18 w 18"/>
                  <a:gd name="T7" fmla="*/ 26 h 192"/>
                  <a:gd name="T8" fmla="*/ 0 w 18"/>
                  <a:gd name="T9" fmla="*/ 26 h 192"/>
                  <a:gd name="T10" fmla="*/ 0 w 18"/>
                  <a:gd name="T11" fmla="*/ 26 h 192"/>
                  <a:gd name="T12" fmla="*/ 0 w 18"/>
                  <a:gd name="T13" fmla="*/ 192 h 192"/>
                  <a:gd name="T14" fmla="*/ 0 w 18"/>
                  <a:gd name="T15" fmla="*/ 53 h 192"/>
                  <a:gd name="T16" fmla="*/ 18 w 18"/>
                  <a:gd name="T17" fmla="*/ 53 h 192"/>
                  <a:gd name="T18" fmla="*/ 18 w 18"/>
                  <a:gd name="T19" fmla="*/ 192 h 192"/>
                  <a:gd name="T20" fmla="*/ 0 w 18"/>
                  <a:gd name="T21" fmla="*/ 192 h 192"/>
                  <a:gd name="T22" fmla="*/ 0 w 18"/>
                  <a:gd name="T23" fmla="*/ 192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92"/>
                  <a:gd name="T38" fmla="*/ 18 w 18"/>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92">
                    <a:moveTo>
                      <a:pt x="0" y="26"/>
                    </a:moveTo>
                    <a:lnTo>
                      <a:pt x="0" y="0"/>
                    </a:lnTo>
                    <a:lnTo>
                      <a:pt x="18" y="0"/>
                    </a:lnTo>
                    <a:lnTo>
                      <a:pt x="18" y="26"/>
                    </a:lnTo>
                    <a:lnTo>
                      <a:pt x="0" y="26"/>
                    </a:lnTo>
                    <a:close/>
                    <a:moveTo>
                      <a:pt x="0" y="192"/>
                    </a:moveTo>
                    <a:lnTo>
                      <a:pt x="0" y="53"/>
                    </a:lnTo>
                    <a:lnTo>
                      <a:pt x="18" y="53"/>
                    </a:lnTo>
                    <a:lnTo>
                      <a:pt x="18" y="192"/>
                    </a:lnTo>
                    <a:lnTo>
                      <a:pt x="0"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77" name="Freeform 47"/>
              <p:cNvSpPr>
                <a:spLocks/>
              </p:cNvSpPr>
              <p:nvPr/>
            </p:nvSpPr>
            <p:spPr bwMode="auto">
              <a:xfrm>
                <a:off x="4440" y="350"/>
                <a:ext cx="19" cy="192"/>
              </a:xfrm>
              <a:custGeom>
                <a:avLst/>
                <a:gdLst>
                  <a:gd name="T0" fmla="*/ 0 w 19"/>
                  <a:gd name="T1" fmla="*/ 192 h 192"/>
                  <a:gd name="T2" fmla="*/ 0 w 19"/>
                  <a:gd name="T3" fmla="*/ 0 h 192"/>
                  <a:gd name="T4" fmla="*/ 19 w 19"/>
                  <a:gd name="T5" fmla="*/ 0 h 192"/>
                  <a:gd name="T6" fmla="*/ 19 w 19"/>
                  <a:gd name="T7" fmla="*/ 192 h 192"/>
                  <a:gd name="T8" fmla="*/ 0 w 19"/>
                  <a:gd name="T9" fmla="*/ 192 h 192"/>
                  <a:gd name="T10" fmla="*/ 0 w 19"/>
                  <a:gd name="T11" fmla="*/ 192 h 192"/>
                  <a:gd name="T12" fmla="*/ 0 60000 65536"/>
                  <a:gd name="T13" fmla="*/ 0 60000 65536"/>
                  <a:gd name="T14" fmla="*/ 0 60000 65536"/>
                  <a:gd name="T15" fmla="*/ 0 60000 65536"/>
                  <a:gd name="T16" fmla="*/ 0 60000 65536"/>
                  <a:gd name="T17" fmla="*/ 0 60000 65536"/>
                  <a:gd name="T18" fmla="*/ 0 w 19"/>
                  <a:gd name="T19" fmla="*/ 0 h 192"/>
                  <a:gd name="T20" fmla="*/ 19 w 19"/>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9" h="192">
                    <a:moveTo>
                      <a:pt x="0" y="192"/>
                    </a:moveTo>
                    <a:lnTo>
                      <a:pt x="0" y="0"/>
                    </a:lnTo>
                    <a:lnTo>
                      <a:pt x="19" y="0"/>
                    </a:lnTo>
                    <a:lnTo>
                      <a:pt x="19" y="192"/>
                    </a:lnTo>
                    <a:lnTo>
                      <a:pt x="0"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78" name="Freeform 48"/>
              <p:cNvSpPr>
                <a:spLocks/>
              </p:cNvSpPr>
              <p:nvPr/>
            </p:nvSpPr>
            <p:spPr bwMode="auto">
              <a:xfrm>
                <a:off x="4487" y="350"/>
                <a:ext cx="19" cy="192"/>
              </a:xfrm>
              <a:custGeom>
                <a:avLst/>
                <a:gdLst>
                  <a:gd name="T0" fmla="*/ 0 w 19"/>
                  <a:gd name="T1" fmla="*/ 192 h 192"/>
                  <a:gd name="T2" fmla="*/ 0 w 19"/>
                  <a:gd name="T3" fmla="*/ 0 h 192"/>
                  <a:gd name="T4" fmla="*/ 19 w 19"/>
                  <a:gd name="T5" fmla="*/ 0 h 192"/>
                  <a:gd name="T6" fmla="*/ 19 w 19"/>
                  <a:gd name="T7" fmla="*/ 192 h 192"/>
                  <a:gd name="T8" fmla="*/ 0 w 19"/>
                  <a:gd name="T9" fmla="*/ 192 h 192"/>
                  <a:gd name="T10" fmla="*/ 0 w 19"/>
                  <a:gd name="T11" fmla="*/ 192 h 192"/>
                  <a:gd name="T12" fmla="*/ 0 60000 65536"/>
                  <a:gd name="T13" fmla="*/ 0 60000 65536"/>
                  <a:gd name="T14" fmla="*/ 0 60000 65536"/>
                  <a:gd name="T15" fmla="*/ 0 60000 65536"/>
                  <a:gd name="T16" fmla="*/ 0 60000 65536"/>
                  <a:gd name="T17" fmla="*/ 0 60000 65536"/>
                  <a:gd name="T18" fmla="*/ 0 w 19"/>
                  <a:gd name="T19" fmla="*/ 0 h 192"/>
                  <a:gd name="T20" fmla="*/ 19 w 19"/>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9" h="192">
                    <a:moveTo>
                      <a:pt x="0" y="192"/>
                    </a:moveTo>
                    <a:lnTo>
                      <a:pt x="0" y="0"/>
                    </a:lnTo>
                    <a:lnTo>
                      <a:pt x="19" y="0"/>
                    </a:lnTo>
                    <a:lnTo>
                      <a:pt x="19" y="192"/>
                    </a:lnTo>
                    <a:lnTo>
                      <a:pt x="0"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79" name="Freeform 49"/>
              <p:cNvSpPr>
                <a:spLocks/>
              </p:cNvSpPr>
              <p:nvPr/>
            </p:nvSpPr>
            <p:spPr bwMode="auto">
              <a:xfrm>
                <a:off x="4540" y="515"/>
                <a:ext cx="22" cy="27"/>
              </a:xfrm>
              <a:custGeom>
                <a:avLst/>
                <a:gdLst>
                  <a:gd name="T0" fmla="*/ 0 w 22"/>
                  <a:gd name="T1" fmla="*/ 27 h 27"/>
                  <a:gd name="T2" fmla="*/ 0 w 22"/>
                  <a:gd name="T3" fmla="*/ 0 h 27"/>
                  <a:gd name="T4" fmla="*/ 22 w 22"/>
                  <a:gd name="T5" fmla="*/ 0 h 27"/>
                  <a:gd name="T6" fmla="*/ 22 w 22"/>
                  <a:gd name="T7" fmla="*/ 27 h 27"/>
                  <a:gd name="T8" fmla="*/ 0 w 22"/>
                  <a:gd name="T9" fmla="*/ 27 h 27"/>
                  <a:gd name="T10" fmla="*/ 0 w 22"/>
                  <a:gd name="T11" fmla="*/ 27 h 27"/>
                  <a:gd name="T12" fmla="*/ 0 60000 65536"/>
                  <a:gd name="T13" fmla="*/ 0 60000 65536"/>
                  <a:gd name="T14" fmla="*/ 0 60000 65536"/>
                  <a:gd name="T15" fmla="*/ 0 60000 65536"/>
                  <a:gd name="T16" fmla="*/ 0 60000 65536"/>
                  <a:gd name="T17" fmla="*/ 0 60000 65536"/>
                  <a:gd name="T18" fmla="*/ 0 w 22"/>
                  <a:gd name="T19" fmla="*/ 0 h 27"/>
                  <a:gd name="T20" fmla="*/ 22 w 2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2" h="27">
                    <a:moveTo>
                      <a:pt x="0" y="27"/>
                    </a:moveTo>
                    <a:lnTo>
                      <a:pt x="0" y="0"/>
                    </a:lnTo>
                    <a:lnTo>
                      <a:pt x="22" y="0"/>
                    </a:lnTo>
                    <a:lnTo>
                      <a:pt x="22" y="27"/>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80" name="Freeform 50"/>
              <p:cNvSpPr>
                <a:spLocks/>
              </p:cNvSpPr>
              <p:nvPr/>
            </p:nvSpPr>
            <p:spPr bwMode="auto">
              <a:xfrm>
                <a:off x="4580" y="347"/>
                <a:ext cx="59" cy="198"/>
              </a:xfrm>
              <a:custGeom>
                <a:avLst/>
                <a:gdLst>
                  <a:gd name="T0" fmla="*/ 0 w 59"/>
                  <a:gd name="T1" fmla="*/ 198 h 198"/>
                  <a:gd name="T2" fmla="*/ 44 w 59"/>
                  <a:gd name="T3" fmla="*/ 0 h 198"/>
                  <a:gd name="T4" fmla="*/ 59 w 59"/>
                  <a:gd name="T5" fmla="*/ 0 h 198"/>
                  <a:gd name="T6" fmla="*/ 15 w 59"/>
                  <a:gd name="T7" fmla="*/ 198 h 198"/>
                  <a:gd name="T8" fmla="*/ 0 w 59"/>
                  <a:gd name="T9" fmla="*/ 198 h 198"/>
                  <a:gd name="T10" fmla="*/ 0 w 59"/>
                  <a:gd name="T11" fmla="*/ 198 h 198"/>
                  <a:gd name="T12" fmla="*/ 0 60000 65536"/>
                  <a:gd name="T13" fmla="*/ 0 60000 65536"/>
                  <a:gd name="T14" fmla="*/ 0 60000 65536"/>
                  <a:gd name="T15" fmla="*/ 0 60000 65536"/>
                  <a:gd name="T16" fmla="*/ 0 60000 65536"/>
                  <a:gd name="T17" fmla="*/ 0 60000 65536"/>
                  <a:gd name="T18" fmla="*/ 0 w 59"/>
                  <a:gd name="T19" fmla="*/ 0 h 198"/>
                  <a:gd name="T20" fmla="*/ 59 w 59"/>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59" h="198">
                    <a:moveTo>
                      <a:pt x="0" y="198"/>
                    </a:moveTo>
                    <a:lnTo>
                      <a:pt x="44" y="0"/>
                    </a:lnTo>
                    <a:lnTo>
                      <a:pt x="59" y="0"/>
                    </a:lnTo>
                    <a:lnTo>
                      <a:pt x="15" y="198"/>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81" name="Freeform 51"/>
              <p:cNvSpPr>
                <a:spLocks noEditPoints="1"/>
              </p:cNvSpPr>
              <p:nvPr/>
            </p:nvSpPr>
            <p:spPr bwMode="auto">
              <a:xfrm>
                <a:off x="4706" y="338"/>
                <a:ext cx="101" cy="207"/>
              </a:xfrm>
              <a:custGeom>
                <a:avLst/>
                <a:gdLst>
                  <a:gd name="T0" fmla="*/ 62 w 101"/>
                  <a:gd name="T1" fmla="*/ 200 h 207"/>
                  <a:gd name="T2" fmla="*/ 46 w 101"/>
                  <a:gd name="T3" fmla="*/ 207 h 207"/>
                  <a:gd name="T4" fmla="*/ 24 w 101"/>
                  <a:gd name="T5" fmla="*/ 205 h 207"/>
                  <a:gd name="T6" fmla="*/ 5 w 101"/>
                  <a:gd name="T7" fmla="*/ 190 h 207"/>
                  <a:gd name="T8" fmla="*/ 0 w 101"/>
                  <a:gd name="T9" fmla="*/ 166 h 207"/>
                  <a:gd name="T10" fmla="*/ 3 w 101"/>
                  <a:gd name="T11" fmla="*/ 150 h 207"/>
                  <a:gd name="T12" fmla="*/ 10 w 101"/>
                  <a:gd name="T13" fmla="*/ 138 h 207"/>
                  <a:gd name="T14" fmla="*/ 20 w 101"/>
                  <a:gd name="T15" fmla="*/ 131 h 207"/>
                  <a:gd name="T16" fmla="*/ 32 w 101"/>
                  <a:gd name="T17" fmla="*/ 126 h 207"/>
                  <a:gd name="T18" fmla="*/ 53 w 101"/>
                  <a:gd name="T19" fmla="*/ 122 h 207"/>
                  <a:gd name="T20" fmla="*/ 76 w 101"/>
                  <a:gd name="T21" fmla="*/ 116 h 207"/>
                  <a:gd name="T22" fmla="*/ 76 w 101"/>
                  <a:gd name="T23" fmla="*/ 111 h 207"/>
                  <a:gd name="T24" fmla="*/ 73 w 101"/>
                  <a:gd name="T25" fmla="*/ 93 h 207"/>
                  <a:gd name="T26" fmla="*/ 60 w 101"/>
                  <a:gd name="T27" fmla="*/ 83 h 207"/>
                  <a:gd name="T28" fmla="*/ 40 w 101"/>
                  <a:gd name="T29" fmla="*/ 83 h 207"/>
                  <a:gd name="T30" fmla="*/ 27 w 101"/>
                  <a:gd name="T31" fmla="*/ 92 h 207"/>
                  <a:gd name="T32" fmla="*/ 3 w 101"/>
                  <a:gd name="T33" fmla="*/ 104 h 207"/>
                  <a:gd name="T34" fmla="*/ 10 w 101"/>
                  <a:gd name="T35" fmla="*/ 84 h 207"/>
                  <a:gd name="T36" fmla="*/ 21 w 101"/>
                  <a:gd name="T37" fmla="*/ 71 h 207"/>
                  <a:gd name="T38" fmla="*/ 39 w 101"/>
                  <a:gd name="T39" fmla="*/ 63 h 207"/>
                  <a:gd name="T40" fmla="*/ 61 w 101"/>
                  <a:gd name="T41" fmla="*/ 63 h 207"/>
                  <a:gd name="T42" fmla="*/ 78 w 101"/>
                  <a:gd name="T43" fmla="*/ 68 h 207"/>
                  <a:gd name="T44" fmla="*/ 88 w 101"/>
                  <a:gd name="T45" fmla="*/ 77 h 207"/>
                  <a:gd name="T46" fmla="*/ 94 w 101"/>
                  <a:gd name="T47" fmla="*/ 90 h 207"/>
                  <a:gd name="T48" fmla="*/ 95 w 101"/>
                  <a:gd name="T49" fmla="*/ 105 h 207"/>
                  <a:gd name="T50" fmla="*/ 95 w 101"/>
                  <a:gd name="T51" fmla="*/ 169 h 207"/>
                  <a:gd name="T52" fmla="*/ 97 w 101"/>
                  <a:gd name="T53" fmla="*/ 192 h 207"/>
                  <a:gd name="T54" fmla="*/ 81 w 101"/>
                  <a:gd name="T55" fmla="*/ 204 h 207"/>
                  <a:gd name="T56" fmla="*/ 78 w 101"/>
                  <a:gd name="T57" fmla="*/ 190 h 207"/>
                  <a:gd name="T58" fmla="*/ 66 w 101"/>
                  <a:gd name="T59" fmla="*/ 139 h 207"/>
                  <a:gd name="T60" fmla="*/ 40 w 101"/>
                  <a:gd name="T61" fmla="*/ 145 h 207"/>
                  <a:gd name="T62" fmla="*/ 29 w 101"/>
                  <a:gd name="T63" fmla="*/ 149 h 207"/>
                  <a:gd name="T64" fmla="*/ 22 w 101"/>
                  <a:gd name="T65" fmla="*/ 155 h 207"/>
                  <a:gd name="T66" fmla="*/ 20 w 101"/>
                  <a:gd name="T67" fmla="*/ 164 h 207"/>
                  <a:gd name="T68" fmla="*/ 22 w 101"/>
                  <a:gd name="T69" fmla="*/ 177 h 207"/>
                  <a:gd name="T70" fmla="*/ 31 w 101"/>
                  <a:gd name="T71" fmla="*/ 186 h 207"/>
                  <a:gd name="T72" fmla="*/ 47 w 101"/>
                  <a:gd name="T73" fmla="*/ 188 h 207"/>
                  <a:gd name="T74" fmla="*/ 62 w 101"/>
                  <a:gd name="T75" fmla="*/ 182 h 207"/>
                  <a:gd name="T76" fmla="*/ 72 w 101"/>
                  <a:gd name="T77" fmla="*/ 169 h 207"/>
                  <a:gd name="T78" fmla="*/ 76 w 101"/>
                  <a:gd name="T79" fmla="*/ 150 h 207"/>
                  <a:gd name="T80" fmla="*/ 34 w 101"/>
                  <a:gd name="T81" fmla="*/ 18 h 207"/>
                  <a:gd name="T82" fmla="*/ 41 w 101"/>
                  <a:gd name="T83" fmla="*/ 5 h 207"/>
                  <a:gd name="T84" fmla="*/ 53 w 101"/>
                  <a:gd name="T85" fmla="*/ 0 h 207"/>
                  <a:gd name="T86" fmla="*/ 63 w 101"/>
                  <a:gd name="T87" fmla="*/ 6 h 207"/>
                  <a:gd name="T88" fmla="*/ 70 w 101"/>
                  <a:gd name="T89" fmla="*/ 18 h 207"/>
                  <a:gd name="T90" fmla="*/ 69 w 101"/>
                  <a:gd name="T91" fmla="*/ 34 h 207"/>
                  <a:gd name="T92" fmla="*/ 61 w 101"/>
                  <a:gd name="T93" fmla="*/ 45 h 207"/>
                  <a:gd name="T94" fmla="*/ 50 w 101"/>
                  <a:gd name="T95" fmla="*/ 47 h 207"/>
                  <a:gd name="T96" fmla="*/ 39 w 101"/>
                  <a:gd name="T97" fmla="*/ 41 h 207"/>
                  <a:gd name="T98" fmla="*/ 34 w 101"/>
                  <a:gd name="T99" fmla="*/ 27 h 207"/>
                  <a:gd name="T100" fmla="*/ 42 w 101"/>
                  <a:gd name="T101" fmla="*/ 29 h 207"/>
                  <a:gd name="T102" fmla="*/ 46 w 101"/>
                  <a:gd name="T103" fmla="*/ 36 h 207"/>
                  <a:gd name="T104" fmla="*/ 53 w 101"/>
                  <a:gd name="T105" fmla="*/ 38 h 207"/>
                  <a:gd name="T106" fmla="*/ 60 w 101"/>
                  <a:gd name="T107" fmla="*/ 34 h 207"/>
                  <a:gd name="T108" fmla="*/ 63 w 101"/>
                  <a:gd name="T109" fmla="*/ 26 h 207"/>
                  <a:gd name="T110" fmla="*/ 62 w 101"/>
                  <a:gd name="T111" fmla="*/ 18 h 207"/>
                  <a:gd name="T112" fmla="*/ 57 w 101"/>
                  <a:gd name="T113" fmla="*/ 11 h 207"/>
                  <a:gd name="T114" fmla="*/ 50 w 101"/>
                  <a:gd name="T115" fmla="*/ 10 h 207"/>
                  <a:gd name="T116" fmla="*/ 45 w 101"/>
                  <a:gd name="T117" fmla="*/ 14 h 207"/>
                  <a:gd name="T118" fmla="*/ 42 w 101"/>
                  <a:gd name="T119" fmla="*/ 22 h 2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1"/>
                  <a:gd name="T181" fmla="*/ 0 h 207"/>
                  <a:gd name="T182" fmla="*/ 101 w 101"/>
                  <a:gd name="T183" fmla="*/ 207 h 2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1" h="207">
                    <a:moveTo>
                      <a:pt x="78" y="186"/>
                    </a:moveTo>
                    <a:lnTo>
                      <a:pt x="76" y="189"/>
                    </a:lnTo>
                    <a:lnTo>
                      <a:pt x="74" y="190"/>
                    </a:lnTo>
                    <a:lnTo>
                      <a:pt x="73" y="192"/>
                    </a:lnTo>
                    <a:lnTo>
                      <a:pt x="71" y="194"/>
                    </a:lnTo>
                    <a:lnTo>
                      <a:pt x="69" y="195"/>
                    </a:lnTo>
                    <a:lnTo>
                      <a:pt x="67" y="197"/>
                    </a:lnTo>
                    <a:lnTo>
                      <a:pt x="66" y="198"/>
                    </a:lnTo>
                    <a:lnTo>
                      <a:pt x="64" y="199"/>
                    </a:lnTo>
                    <a:lnTo>
                      <a:pt x="62" y="200"/>
                    </a:lnTo>
                    <a:lnTo>
                      <a:pt x="61" y="201"/>
                    </a:lnTo>
                    <a:lnTo>
                      <a:pt x="59" y="202"/>
                    </a:lnTo>
                    <a:lnTo>
                      <a:pt x="58" y="203"/>
                    </a:lnTo>
                    <a:lnTo>
                      <a:pt x="56" y="203"/>
                    </a:lnTo>
                    <a:lnTo>
                      <a:pt x="54" y="204"/>
                    </a:lnTo>
                    <a:lnTo>
                      <a:pt x="53" y="205"/>
                    </a:lnTo>
                    <a:lnTo>
                      <a:pt x="51" y="205"/>
                    </a:lnTo>
                    <a:lnTo>
                      <a:pt x="50" y="206"/>
                    </a:lnTo>
                    <a:lnTo>
                      <a:pt x="48" y="206"/>
                    </a:lnTo>
                    <a:lnTo>
                      <a:pt x="46" y="207"/>
                    </a:lnTo>
                    <a:lnTo>
                      <a:pt x="45" y="207"/>
                    </a:lnTo>
                    <a:lnTo>
                      <a:pt x="43" y="207"/>
                    </a:lnTo>
                    <a:lnTo>
                      <a:pt x="41" y="207"/>
                    </a:lnTo>
                    <a:lnTo>
                      <a:pt x="39" y="207"/>
                    </a:lnTo>
                    <a:lnTo>
                      <a:pt x="38" y="207"/>
                    </a:lnTo>
                    <a:lnTo>
                      <a:pt x="34" y="207"/>
                    </a:lnTo>
                    <a:lnTo>
                      <a:pt x="31" y="207"/>
                    </a:lnTo>
                    <a:lnTo>
                      <a:pt x="29" y="207"/>
                    </a:lnTo>
                    <a:lnTo>
                      <a:pt x="26" y="206"/>
                    </a:lnTo>
                    <a:lnTo>
                      <a:pt x="24" y="205"/>
                    </a:lnTo>
                    <a:lnTo>
                      <a:pt x="21" y="204"/>
                    </a:lnTo>
                    <a:lnTo>
                      <a:pt x="18" y="203"/>
                    </a:lnTo>
                    <a:lnTo>
                      <a:pt x="17" y="203"/>
                    </a:lnTo>
                    <a:lnTo>
                      <a:pt x="15" y="201"/>
                    </a:lnTo>
                    <a:lnTo>
                      <a:pt x="13" y="199"/>
                    </a:lnTo>
                    <a:lnTo>
                      <a:pt x="11" y="198"/>
                    </a:lnTo>
                    <a:lnTo>
                      <a:pt x="10" y="196"/>
                    </a:lnTo>
                    <a:lnTo>
                      <a:pt x="8" y="194"/>
                    </a:lnTo>
                    <a:lnTo>
                      <a:pt x="6" y="193"/>
                    </a:lnTo>
                    <a:lnTo>
                      <a:pt x="5" y="190"/>
                    </a:lnTo>
                    <a:lnTo>
                      <a:pt x="4" y="188"/>
                    </a:lnTo>
                    <a:lnTo>
                      <a:pt x="3" y="186"/>
                    </a:lnTo>
                    <a:lnTo>
                      <a:pt x="2" y="183"/>
                    </a:lnTo>
                    <a:lnTo>
                      <a:pt x="1" y="181"/>
                    </a:lnTo>
                    <a:lnTo>
                      <a:pt x="1" y="178"/>
                    </a:lnTo>
                    <a:lnTo>
                      <a:pt x="0" y="176"/>
                    </a:lnTo>
                    <a:lnTo>
                      <a:pt x="0" y="174"/>
                    </a:lnTo>
                    <a:lnTo>
                      <a:pt x="0" y="170"/>
                    </a:lnTo>
                    <a:lnTo>
                      <a:pt x="0" y="167"/>
                    </a:lnTo>
                    <a:lnTo>
                      <a:pt x="0" y="166"/>
                    </a:lnTo>
                    <a:lnTo>
                      <a:pt x="0" y="164"/>
                    </a:lnTo>
                    <a:lnTo>
                      <a:pt x="0" y="162"/>
                    </a:lnTo>
                    <a:lnTo>
                      <a:pt x="0" y="161"/>
                    </a:lnTo>
                    <a:lnTo>
                      <a:pt x="1" y="159"/>
                    </a:lnTo>
                    <a:lnTo>
                      <a:pt x="1" y="157"/>
                    </a:lnTo>
                    <a:lnTo>
                      <a:pt x="1" y="156"/>
                    </a:lnTo>
                    <a:lnTo>
                      <a:pt x="1" y="155"/>
                    </a:lnTo>
                    <a:lnTo>
                      <a:pt x="2" y="153"/>
                    </a:lnTo>
                    <a:lnTo>
                      <a:pt x="3" y="152"/>
                    </a:lnTo>
                    <a:lnTo>
                      <a:pt x="3" y="150"/>
                    </a:lnTo>
                    <a:lnTo>
                      <a:pt x="4" y="149"/>
                    </a:lnTo>
                    <a:lnTo>
                      <a:pt x="4" y="148"/>
                    </a:lnTo>
                    <a:lnTo>
                      <a:pt x="4" y="146"/>
                    </a:lnTo>
                    <a:lnTo>
                      <a:pt x="5" y="145"/>
                    </a:lnTo>
                    <a:lnTo>
                      <a:pt x="6" y="144"/>
                    </a:lnTo>
                    <a:lnTo>
                      <a:pt x="7" y="143"/>
                    </a:lnTo>
                    <a:lnTo>
                      <a:pt x="8" y="141"/>
                    </a:lnTo>
                    <a:lnTo>
                      <a:pt x="9" y="140"/>
                    </a:lnTo>
                    <a:lnTo>
                      <a:pt x="10" y="138"/>
                    </a:lnTo>
                    <a:lnTo>
                      <a:pt x="11" y="137"/>
                    </a:lnTo>
                    <a:lnTo>
                      <a:pt x="12" y="137"/>
                    </a:lnTo>
                    <a:lnTo>
                      <a:pt x="13" y="135"/>
                    </a:lnTo>
                    <a:lnTo>
                      <a:pt x="14" y="135"/>
                    </a:lnTo>
                    <a:lnTo>
                      <a:pt x="15" y="134"/>
                    </a:lnTo>
                    <a:lnTo>
                      <a:pt x="16" y="133"/>
                    </a:lnTo>
                    <a:lnTo>
                      <a:pt x="17" y="133"/>
                    </a:lnTo>
                    <a:lnTo>
                      <a:pt x="18" y="132"/>
                    </a:lnTo>
                    <a:lnTo>
                      <a:pt x="19" y="131"/>
                    </a:lnTo>
                    <a:lnTo>
                      <a:pt x="20" y="131"/>
                    </a:lnTo>
                    <a:lnTo>
                      <a:pt x="22" y="130"/>
                    </a:lnTo>
                    <a:lnTo>
                      <a:pt x="23" y="129"/>
                    </a:lnTo>
                    <a:lnTo>
                      <a:pt x="24" y="129"/>
                    </a:lnTo>
                    <a:lnTo>
                      <a:pt x="25" y="129"/>
                    </a:lnTo>
                    <a:lnTo>
                      <a:pt x="27" y="128"/>
                    </a:lnTo>
                    <a:lnTo>
                      <a:pt x="29" y="128"/>
                    </a:lnTo>
                    <a:lnTo>
                      <a:pt x="30" y="127"/>
                    </a:lnTo>
                    <a:lnTo>
                      <a:pt x="31" y="127"/>
                    </a:lnTo>
                    <a:lnTo>
                      <a:pt x="32" y="126"/>
                    </a:lnTo>
                    <a:lnTo>
                      <a:pt x="34" y="126"/>
                    </a:lnTo>
                    <a:lnTo>
                      <a:pt x="35" y="125"/>
                    </a:lnTo>
                    <a:lnTo>
                      <a:pt x="36" y="125"/>
                    </a:lnTo>
                    <a:lnTo>
                      <a:pt x="38" y="125"/>
                    </a:lnTo>
                    <a:lnTo>
                      <a:pt x="39" y="125"/>
                    </a:lnTo>
                    <a:lnTo>
                      <a:pt x="41" y="125"/>
                    </a:lnTo>
                    <a:lnTo>
                      <a:pt x="43" y="124"/>
                    </a:lnTo>
                    <a:lnTo>
                      <a:pt x="46" y="124"/>
                    </a:lnTo>
                    <a:lnTo>
                      <a:pt x="50" y="123"/>
                    </a:lnTo>
                    <a:lnTo>
                      <a:pt x="53" y="122"/>
                    </a:lnTo>
                    <a:lnTo>
                      <a:pt x="57" y="122"/>
                    </a:lnTo>
                    <a:lnTo>
                      <a:pt x="60" y="121"/>
                    </a:lnTo>
                    <a:lnTo>
                      <a:pt x="62" y="121"/>
                    </a:lnTo>
                    <a:lnTo>
                      <a:pt x="65" y="120"/>
                    </a:lnTo>
                    <a:lnTo>
                      <a:pt x="67" y="119"/>
                    </a:lnTo>
                    <a:lnTo>
                      <a:pt x="70" y="118"/>
                    </a:lnTo>
                    <a:lnTo>
                      <a:pt x="72" y="117"/>
                    </a:lnTo>
                    <a:lnTo>
                      <a:pt x="74" y="116"/>
                    </a:lnTo>
                    <a:lnTo>
                      <a:pt x="76" y="116"/>
                    </a:lnTo>
                    <a:lnTo>
                      <a:pt x="76" y="115"/>
                    </a:lnTo>
                    <a:lnTo>
                      <a:pt x="76" y="114"/>
                    </a:lnTo>
                    <a:lnTo>
                      <a:pt x="76" y="113"/>
                    </a:lnTo>
                    <a:lnTo>
                      <a:pt x="76" y="112"/>
                    </a:lnTo>
                    <a:lnTo>
                      <a:pt x="76" y="111"/>
                    </a:lnTo>
                    <a:lnTo>
                      <a:pt x="76" y="110"/>
                    </a:lnTo>
                    <a:lnTo>
                      <a:pt x="76" y="108"/>
                    </a:lnTo>
                    <a:lnTo>
                      <a:pt x="76" y="106"/>
                    </a:lnTo>
                    <a:lnTo>
                      <a:pt x="76" y="104"/>
                    </a:lnTo>
                    <a:lnTo>
                      <a:pt x="76" y="102"/>
                    </a:lnTo>
                    <a:lnTo>
                      <a:pt x="75" y="100"/>
                    </a:lnTo>
                    <a:lnTo>
                      <a:pt x="74" y="98"/>
                    </a:lnTo>
                    <a:lnTo>
                      <a:pt x="74" y="96"/>
                    </a:lnTo>
                    <a:lnTo>
                      <a:pt x="74" y="95"/>
                    </a:lnTo>
                    <a:lnTo>
                      <a:pt x="73" y="93"/>
                    </a:lnTo>
                    <a:lnTo>
                      <a:pt x="73" y="92"/>
                    </a:lnTo>
                    <a:lnTo>
                      <a:pt x="72" y="91"/>
                    </a:lnTo>
                    <a:lnTo>
                      <a:pt x="71" y="89"/>
                    </a:lnTo>
                    <a:lnTo>
                      <a:pt x="70" y="88"/>
                    </a:lnTo>
                    <a:lnTo>
                      <a:pt x="69" y="87"/>
                    </a:lnTo>
                    <a:lnTo>
                      <a:pt x="67" y="86"/>
                    </a:lnTo>
                    <a:lnTo>
                      <a:pt x="66" y="85"/>
                    </a:lnTo>
                    <a:lnTo>
                      <a:pt x="64" y="84"/>
                    </a:lnTo>
                    <a:lnTo>
                      <a:pt x="62" y="84"/>
                    </a:lnTo>
                    <a:lnTo>
                      <a:pt x="60" y="83"/>
                    </a:lnTo>
                    <a:lnTo>
                      <a:pt x="59" y="83"/>
                    </a:lnTo>
                    <a:lnTo>
                      <a:pt x="57" y="82"/>
                    </a:lnTo>
                    <a:lnTo>
                      <a:pt x="55" y="82"/>
                    </a:lnTo>
                    <a:lnTo>
                      <a:pt x="52" y="82"/>
                    </a:lnTo>
                    <a:lnTo>
                      <a:pt x="50" y="81"/>
                    </a:lnTo>
                    <a:lnTo>
                      <a:pt x="48" y="82"/>
                    </a:lnTo>
                    <a:lnTo>
                      <a:pt x="46" y="82"/>
                    </a:lnTo>
                    <a:lnTo>
                      <a:pt x="44" y="82"/>
                    </a:lnTo>
                    <a:lnTo>
                      <a:pt x="42" y="82"/>
                    </a:lnTo>
                    <a:lnTo>
                      <a:pt x="40" y="83"/>
                    </a:lnTo>
                    <a:lnTo>
                      <a:pt x="38" y="84"/>
                    </a:lnTo>
                    <a:lnTo>
                      <a:pt x="37" y="84"/>
                    </a:lnTo>
                    <a:lnTo>
                      <a:pt x="35" y="84"/>
                    </a:lnTo>
                    <a:lnTo>
                      <a:pt x="34" y="85"/>
                    </a:lnTo>
                    <a:lnTo>
                      <a:pt x="32" y="86"/>
                    </a:lnTo>
                    <a:lnTo>
                      <a:pt x="31" y="87"/>
                    </a:lnTo>
                    <a:lnTo>
                      <a:pt x="31" y="88"/>
                    </a:lnTo>
                    <a:lnTo>
                      <a:pt x="29" y="89"/>
                    </a:lnTo>
                    <a:lnTo>
                      <a:pt x="28" y="90"/>
                    </a:lnTo>
                    <a:lnTo>
                      <a:pt x="27" y="92"/>
                    </a:lnTo>
                    <a:lnTo>
                      <a:pt x="26" y="92"/>
                    </a:lnTo>
                    <a:lnTo>
                      <a:pt x="25" y="94"/>
                    </a:lnTo>
                    <a:lnTo>
                      <a:pt x="25" y="96"/>
                    </a:lnTo>
                    <a:lnTo>
                      <a:pt x="24" y="97"/>
                    </a:lnTo>
                    <a:lnTo>
                      <a:pt x="24" y="100"/>
                    </a:lnTo>
                    <a:lnTo>
                      <a:pt x="23" y="101"/>
                    </a:lnTo>
                    <a:lnTo>
                      <a:pt x="22" y="104"/>
                    </a:lnTo>
                    <a:lnTo>
                      <a:pt x="22" y="106"/>
                    </a:lnTo>
                    <a:lnTo>
                      <a:pt x="22" y="108"/>
                    </a:lnTo>
                    <a:lnTo>
                      <a:pt x="3" y="104"/>
                    </a:lnTo>
                    <a:lnTo>
                      <a:pt x="3" y="103"/>
                    </a:lnTo>
                    <a:lnTo>
                      <a:pt x="4" y="100"/>
                    </a:lnTo>
                    <a:lnTo>
                      <a:pt x="4" y="98"/>
                    </a:lnTo>
                    <a:lnTo>
                      <a:pt x="5" y="96"/>
                    </a:lnTo>
                    <a:lnTo>
                      <a:pt x="6" y="94"/>
                    </a:lnTo>
                    <a:lnTo>
                      <a:pt x="6" y="92"/>
                    </a:lnTo>
                    <a:lnTo>
                      <a:pt x="7" y="90"/>
                    </a:lnTo>
                    <a:lnTo>
                      <a:pt x="8" y="88"/>
                    </a:lnTo>
                    <a:lnTo>
                      <a:pt x="8" y="86"/>
                    </a:lnTo>
                    <a:lnTo>
                      <a:pt x="10" y="84"/>
                    </a:lnTo>
                    <a:lnTo>
                      <a:pt x="10" y="83"/>
                    </a:lnTo>
                    <a:lnTo>
                      <a:pt x="11" y="81"/>
                    </a:lnTo>
                    <a:lnTo>
                      <a:pt x="12" y="80"/>
                    </a:lnTo>
                    <a:lnTo>
                      <a:pt x="13" y="79"/>
                    </a:lnTo>
                    <a:lnTo>
                      <a:pt x="15" y="77"/>
                    </a:lnTo>
                    <a:lnTo>
                      <a:pt x="15" y="75"/>
                    </a:lnTo>
                    <a:lnTo>
                      <a:pt x="17" y="75"/>
                    </a:lnTo>
                    <a:lnTo>
                      <a:pt x="18" y="73"/>
                    </a:lnTo>
                    <a:lnTo>
                      <a:pt x="20" y="72"/>
                    </a:lnTo>
                    <a:lnTo>
                      <a:pt x="21" y="71"/>
                    </a:lnTo>
                    <a:lnTo>
                      <a:pt x="23" y="70"/>
                    </a:lnTo>
                    <a:lnTo>
                      <a:pt x="24" y="69"/>
                    </a:lnTo>
                    <a:lnTo>
                      <a:pt x="26" y="68"/>
                    </a:lnTo>
                    <a:lnTo>
                      <a:pt x="28" y="67"/>
                    </a:lnTo>
                    <a:lnTo>
                      <a:pt x="29" y="67"/>
                    </a:lnTo>
                    <a:lnTo>
                      <a:pt x="31" y="66"/>
                    </a:lnTo>
                    <a:lnTo>
                      <a:pt x="33" y="65"/>
                    </a:lnTo>
                    <a:lnTo>
                      <a:pt x="35" y="64"/>
                    </a:lnTo>
                    <a:lnTo>
                      <a:pt x="38" y="64"/>
                    </a:lnTo>
                    <a:lnTo>
                      <a:pt x="39" y="63"/>
                    </a:lnTo>
                    <a:lnTo>
                      <a:pt x="41" y="63"/>
                    </a:lnTo>
                    <a:lnTo>
                      <a:pt x="43" y="63"/>
                    </a:lnTo>
                    <a:lnTo>
                      <a:pt x="46" y="63"/>
                    </a:lnTo>
                    <a:lnTo>
                      <a:pt x="48" y="63"/>
                    </a:lnTo>
                    <a:lnTo>
                      <a:pt x="50" y="63"/>
                    </a:lnTo>
                    <a:lnTo>
                      <a:pt x="53" y="62"/>
                    </a:lnTo>
                    <a:lnTo>
                      <a:pt x="55" y="63"/>
                    </a:lnTo>
                    <a:lnTo>
                      <a:pt x="57" y="63"/>
                    </a:lnTo>
                    <a:lnTo>
                      <a:pt x="59" y="63"/>
                    </a:lnTo>
                    <a:lnTo>
                      <a:pt x="61" y="63"/>
                    </a:lnTo>
                    <a:lnTo>
                      <a:pt x="63" y="63"/>
                    </a:lnTo>
                    <a:lnTo>
                      <a:pt x="66" y="63"/>
                    </a:lnTo>
                    <a:lnTo>
                      <a:pt x="67" y="63"/>
                    </a:lnTo>
                    <a:lnTo>
                      <a:pt x="69" y="64"/>
                    </a:lnTo>
                    <a:lnTo>
                      <a:pt x="71" y="64"/>
                    </a:lnTo>
                    <a:lnTo>
                      <a:pt x="73" y="65"/>
                    </a:lnTo>
                    <a:lnTo>
                      <a:pt x="74" y="66"/>
                    </a:lnTo>
                    <a:lnTo>
                      <a:pt x="76" y="66"/>
                    </a:lnTo>
                    <a:lnTo>
                      <a:pt x="77" y="67"/>
                    </a:lnTo>
                    <a:lnTo>
                      <a:pt x="78" y="68"/>
                    </a:lnTo>
                    <a:lnTo>
                      <a:pt x="80" y="69"/>
                    </a:lnTo>
                    <a:lnTo>
                      <a:pt x="81" y="70"/>
                    </a:lnTo>
                    <a:lnTo>
                      <a:pt x="82" y="71"/>
                    </a:lnTo>
                    <a:lnTo>
                      <a:pt x="83" y="71"/>
                    </a:lnTo>
                    <a:lnTo>
                      <a:pt x="84" y="72"/>
                    </a:lnTo>
                    <a:lnTo>
                      <a:pt x="85" y="73"/>
                    </a:lnTo>
                    <a:lnTo>
                      <a:pt x="86" y="75"/>
                    </a:lnTo>
                    <a:lnTo>
                      <a:pt x="87" y="75"/>
                    </a:lnTo>
                    <a:lnTo>
                      <a:pt x="87" y="76"/>
                    </a:lnTo>
                    <a:lnTo>
                      <a:pt x="88" y="77"/>
                    </a:lnTo>
                    <a:lnTo>
                      <a:pt x="89" y="79"/>
                    </a:lnTo>
                    <a:lnTo>
                      <a:pt x="90" y="80"/>
                    </a:lnTo>
                    <a:lnTo>
                      <a:pt x="91" y="82"/>
                    </a:lnTo>
                    <a:lnTo>
                      <a:pt x="91" y="83"/>
                    </a:lnTo>
                    <a:lnTo>
                      <a:pt x="92" y="84"/>
                    </a:lnTo>
                    <a:lnTo>
                      <a:pt x="92" y="85"/>
                    </a:lnTo>
                    <a:lnTo>
                      <a:pt x="93" y="87"/>
                    </a:lnTo>
                    <a:lnTo>
                      <a:pt x="93" y="88"/>
                    </a:lnTo>
                    <a:lnTo>
                      <a:pt x="94" y="90"/>
                    </a:lnTo>
                    <a:lnTo>
                      <a:pt x="94" y="92"/>
                    </a:lnTo>
                    <a:lnTo>
                      <a:pt x="94" y="94"/>
                    </a:lnTo>
                    <a:lnTo>
                      <a:pt x="94" y="95"/>
                    </a:lnTo>
                    <a:lnTo>
                      <a:pt x="94" y="96"/>
                    </a:lnTo>
                    <a:lnTo>
                      <a:pt x="95" y="98"/>
                    </a:lnTo>
                    <a:lnTo>
                      <a:pt x="95" y="100"/>
                    </a:lnTo>
                    <a:lnTo>
                      <a:pt x="95" y="101"/>
                    </a:lnTo>
                    <a:lnTo>
                      <a:pt x="95" y="104"/>
                    </a:lnTo>
                    <a:lnTo>
                      <a:pt x="95" y="105"/>
                    </a:lnTo>
                    <a:lnTo>
                      <a:pt x="95" y="108"/>
                    </a:lnTo>
                    <a:lnTo>
                      <a:pt x="95" y="109"/>
                    </a:lnTo>
                    <a:lnTo>
                      <a:pt x="95" y="112"/>
                    </a:lnTo>
                    <a:lnTo>
                      <a:pt x="95" y="114"/>
                    </a:lnTo>
                    <a:lnTo>
                      <a:pt x="95" y="145"/>
                    </a:lnTo>
                    <a:lnTo>
                      <a:pt x="95" y="151"/>
                    </a:lnTo>
                    <a:lnTo>
                      <a:pt x="95" y="156"/>
                    </a:lnTo>
                    <a:lnTo>
                      <a:pt x="95" y="161"/>
                    </a:lnTo>
                    <a:lnTo>
                      <a:pt x="95" y="166"/>
                    </a:lnTo>
                    <a:lnTo>
                      <a:pt x="95" y="169"/>
                    </a:lnTo>
                    <a:lnTo>
                      <a:pt x="95" y="173"/>
                    </a:lnTo>
                    <a:lnTo>
                      <a:pt x="95" y="176"/>
                    </a:lnTo>
                    <a:lnTo>
                      <a:pt x="95" y="179"/>
                    </a:lnTo>
                    <a:lnTo>
                      <a:pt x="96" y="182"/>
                    </a:lnTo>
                    <a:lnTo>
                      <a:pt x="96" y="184"/>
                    </a:lnTo>
                    <a:lnTo>
                      <a:pt x="96" y="186"/>
                    </a:lnTo>
                    <a:lnTo>
                      <a:pt x="97" y="187"/>
                    </a:lnTo>
                    <a:lnTo>
                      <a:pt x="97" y="189"/>
                    </a:lnTo>
                    <a:lnTo>
                      <a:pt x="97" y="190"/>
                    </a:lnTo>
                    <a:lnTo>
                      <a:pt x="97" y="192"/>
                    </a:lnTo>
                    <a:lnTo>
                      <a:pt x="97" y="194"/>
                    </a:lnTo>
                    <a:lnTo>
                      <a:pt x="98" y="196"/>
                    </a:lnTo>
                    <a:lnTo>
                      <a:pt x="98" y="198"/>
                    </a:lnTo>
                    <a:lnTo>
                      <a:pt x="99" y="199"/>
                    </a:lnTo>
                    <a:lnTo>
                      <a:pt x="99" y="200"/>
                    </a:lnTo>
                    <a:lnTo>
                      <a:pt x="100" y="202"/>
                    </a:lnTo>
                    <a:lnTo>
                      <a:pt x="101" y="203"/>
                    </a:lnTo>
                    <a:lnTo>
                      <a:pt x="101" y="204"/>
                    </a:lnTo>
                    <a:lnTo>
                      <a:pt x="81" y="204"/>
                    </a:lnTo>
                    <a:lnTo>
                      <a:pt x="81" y="203"/>
                    </a:lnTo>
                    <a:lnTo>
                      <a:pt x="80" y="202"/>
                    </a:lnTo>
                    <a:lnTo>
                      <a:pt x="80" y="201"/>
                    </a:lnTo>
                    <a:lnTo>
                      <a:pt x="80" y="199"/>
                    </a:lnTo>
                    <a:lnTo>
                      <a:pt x="80" y="198"/>
                    </a:lnTo>
                    <a:lnTo>
                      <a:pt x="79" y="196"/>
                    </a:lnTo>
                    <a:lnTo>
                      <a:pt x="79" y="195"/>
                    </a:lnTo>
                    <a:lnTo>
                      <a:pt x="78" y="194"/>
                    </a:lnTo>
                    <a:lnTo>
                      <a:pt x="78" y="192"/>
                    </a:lnTo>
                    <a:lnTo>
                      <a:pt x="78" y="190"/>
                    </a:lnTo>
                    <a:lnTo>
                      <a:pt x="78" y="189"/>
                    </a:lnTo>
                    <a:lnTo>
                      <a:pt x="78" y="186"/>
                    </a:lnTo>
                    <a:close/>
                    <a:moveTo>
                      <a:pt x="76" y="134"/>
                    </a:moveTo>
                    <a:lnTo>
                      <a:pt x="74" y="136"/>
                    </a:lnTo>
                    <a:lnTo>
                      <a:pt x="73" y="137"/>
                    </a:lnTo>
                    <a:lnTo>
                      <a:pt x="71" y="137"/>
                    </a:lnTo>
                    <a:lnTo>
                      <a:pt x="68" y="138"/>
                    </a:lnTo>
                    <a:lnTo>
                      <a:pt x="66" y="139"/>
                    </a:lnTo>
                    <a:lnTo>
                      <a:pt x="63" y="140"/>
                    </a:lnTo>
                    <a:lnTo>
                      <a:pt x="60" y="141"/>
                    </a:lnTo>
                    <a:lnTo>
                      <a:pt x="58" y="141"/>
                    </a:lnTo>
                    <a:lnTo>
                      <a:pt x="55" y="141"/>
                    </a:lnTo>
                    <a:lnTo>
                      <a:pt x="52" y="142"/>
                    </a:lnTo>
                    <a:lnTo>
                      <a:pt x="49" y="143"/>
                    </a:lnTo>
                    <a:lnTo>
                      <a:pt x="46" y="143"/>
                    </a:lnTo>
                    <a:lnTo>
                      <a:pt x="44" y="144"/>
                    </a:lnTo>
                    <a:lnTo>
                      <a:pt x="42" y="145"/>
                    </a:lnTo>
                    <a:lnTo>
                      <a:pt x="40" y="145"/>
                    </a:lnTo>
                    <a:lnTo>
                      <a:pt x="39" y="145"/>
                    </a:lnTo>
                    <a:lnTo>
                      <a:pt x="37" y="145"/>
                    </a:lnTo>
                    <a:lnTo>
                      <a:pt x="36" y="146"/>
                    </a:lnTo>
                    <a:lnTo>
                      <a:pt x="34" y="146"/>
                    </a:lnTo>
                    <a:lnTo>
                      <a:pt x="33" y="147"/>
                    </a:lnTo>
                    <a:lnTo>
                      <a:pt x="32" y="147"/>
                    </a:lnTo>
                    <a:lnTo>
                      <a:pt x="31" y="148"/>
                    </a:lnTo>
                    <a:lnTo>
                      <a:pt x="30" y="148"/>
                    </a:lnTo>
                    <a:lnTo>
                      <a:pt x="29" y="149"/>
                    </a:lnTo>
                    <a:lnTo>
                      <a:pt x="28" y="149"/>
                    </a:lnTo>
                    <a:lnTo>
                      <a:pt x="27" y="149"/>
                    </a:lnTo>
                    <a:lnTo>
                      <a:pt x="27" y="150"/>
                    </a:lnTo>
                    <a:lnTo>
                      <a:pt x="26" y="151"/>
                    </a:lnTo>
                    <a:lnTo>
                      <a:pt x="25" y="152"/>
                    </a:lnTo>
                    <a:lnTo>
                      <a:pt x="24" y="153"/>
                    </a:lnTo>
                    <a:lnTo>
                      <a:pt x="23" y="154"/>
                    </a:lnTo>
                    <a:lnTo>
                      <a:pt x="22" y="155"/>
                    </a:lnTo>
                    <a:lnTo>
                      <a:pt x="22" y="156"/>
                    </a:lnTo>
                    <a:lnTo>
                      <a:pt x="22" y="157"/>
                    </a:lnTo>
                    <a:lnTo>
                      <a:pt x="21" y="158"/>
                    </a:lnTo>
                    <a:lnTo>
                      <a:pt x="21" y="159"/>
                    </a:lnTo>
                    <a:lnTo>
                      <a:pt x="20" y="160"/>
                    </a:lnTo>
                    <a:lnTo>
                      <a:pt x="20" y="161"/>
                    </a:lnTo>
                    <a:lnTo>
                      <a:pt x="20" y="162"/>
                    </a:lnTo>
                    <a:lnTo>
                      <a:pt x="20" y="163"/>
                    </a:lnTo>
                    <a:lnTo>
                      <a:pt x="20" y="164"/>
                    </a:lnTo>
                    <a:lnTo>
                      <a:pt x="20" y="165"/>
                    </a:lnTo>
                    <a:lnTo>
                      <a:pt x="20" y="166"/>
                    </a:lnTo>
                    <a:lnTo>
                      <a:pt x="20" y="168"/>
                    </a:lnTo>
                    <a:lnTo>
                      <a:pt x="20" y="170"/>
                    </a:lnTo>
                    <a:lnTo>
                      <a:pt x="20" y="171"/>
                    </a:lnTo>
                    <a:lnTo>
                      <a:pt x="20" y="173"/>
                    </a:lnTo>
                    <a:lnTo>
                      <a:pt x="20" y="174"/>
                    </a:lnTo>
                    <a:lnTo>
                      <a:pt x="21" y="176"/>
                    </a:lnTo>
                    <a:lnTo>
                      <a:pt x="22" y="177"/>
                    </a:lnTo>
                    <a:lnTo>
                      <a:pt x="22" y="178"/>
                    </a:lnTo>
                    <a:lnTo>
                      <a:pt x="23" y="179"/>
                    </a:lnTo>
                    <a:lnTo>
                      <a:pt x="24" y="181"/>
                    </a:lnTo>
                    <a:lnTo>
                      <a:pt x="24" y="182"/>
                    </a:lnTo>
                    <a:lnTo>
                      <a:pt x="25" y="182"/>
                    </a:lnTo>
                    <a:lnTo>
                      <a:pt x="26" y="184"/>
                    </a:lnTo>
                    <a:lnTo>
                      <a:pt x="27" y="185"/>
                    </a:lnTo>
                    <a:lnTo>
                      <a:pt x="29" y="186"/>
                    </a:lnTo>
                    <a:lnTo>
                      <a:pt x="31" y="186"/>
                    </a:lnTo>
                    <a:lnTo>
                      <a:pt x="32" y="187"/>
                    </a:lnTo>
                    <a:lnTo>
                      <a:pt x="34" y="187"/>
                    </a:lnTo>
                    <a:lnTo>
                      <a:pt x="35" y="188"/>
                    </a:lnTo>
                    <a:lnTo>
                      <a:pt x="37" y="188"/>
                    </a:lnTo>
                    <a:lnTo>
                      <a:pt x="38" y="188"/>
                    </a:lnTo>
                    <a:lnTo>
                      <a:pt x="40" y="188"/>
                    </a:lnTo>
                    <a:lnTo>
                      <a:pt x="42" y="188"/>
                    </a:lnTo>
                    <a:lnTo>
                      <a:pt x="43" y="188"/>
                    </a:lnTo>
                    <a:lnTo>
                      <a:pt x="45" y="188"/>
                    </a:lnTo>
                    <a:lnTo>
                      <a:pt x="47" y="188"/>
                    </a:lnTo>
                    <a:lnTo>
                      <a:pt x="48" y="188"/>
                    </a:lnTo>
                    <a:lnTo>
                      <a:pt x="50" y="187"/>
                    </a:lnTo>
                    <a:lnTo>
                      <a:pt x="52" y="187"/>
                    </a:lnTo>
                    <a:lnTo>
                      <a:pt x="53" y="186"/>
                    </a:lnTo>
                    <a:lnTo>
                      <a:pt x="55" y="186"/>
                    </a:lnTo>
                    <a:lnTo>
                      <a:pt x="57" y="186"/>
                    </a:lnTo>
                    <a:lnTo>
                      <a:pt x="58" y="185"/>
                    </a:lnTo>
                    <a:lnTo>
                      <a:pt x="59" y="184"/>
                    </a:lnTo>
                    <a:lnTo>
                      <a:pt x="61" y="182"/>
                    </a:lnTo>
                    <a:lnTo>
                      <a:pt x="62" y="182"/>
                    </a:lnTo>
                    <a:lnTo>
                      <a:pt x="64" y="181"/>
                    </a:lnTo>
                    <a:lnTo>
                      <a:pt x="65" y="180"/>
                    </a:lnTo>
                    <a:lnTo>
                      <a:pt x="66" y="178"/>
                    </a:lnTo>
                    <a:lnTo>
                      <a:pt x="67" y="178"/>
                    </a:lnTo>
                    <a:lnTo>
                      <a:pt x="68" y="176"/>
                    </a:lnTo>
                    <a:lnTo>
                      <a:pt x="69" y="174"/>
                    </a:lnTo>
                    <a:lnTo>
                      <a:pt x="70" y="174"/>
                    </a:lnTo>
                    <a:lnTo>
                      <a:pt x="71" y="172"/>
                    </a:lnTo>
                    <a:lnTo>
                      <a:pt x="71" y="170"/>
                    </a:lnTo>
                    <a:lnTo>
                      <a:pt x="72" y="169"/>
                    </a:lnTo>
                    <a:lnTo>
                      <a:pt x="73" y="166"/>
                    </a:lnTo>
                    <a:lnTo>
                      <a:pt x="74" y="164"/>
                    </a:lnTo>
                    <a:lnTo>
                      <a:pt x="74" y="162"/>
                    </a:lnTo>
                    <a:lnTo>
                      <a:pt x="74" y="161"/>
                    </a:lnTo>
                    <a:lnTo>
                      <a:pt x="75" y="159"/>
                    </a:lnTo>
                    <a:lnTo>
                      <a:pt x="75" y="157"/>
                    </a:lnTo>
                    <a:lnTo>
                      <a:pt x="76" y="155"/>
                    </a:lnTo>
                    <a:lnTo>
                      <a:pt x="76" y="153"/>
                    </a:lnTo>
                    <a:lnTo>
                      <a:pt x="76" y="150"/>
                    </a:lnTo>
                    <a:lnTo>
                      <a:pt x="76" y="149"/>
                    </a:lnTo>
                    <a:lnTo>
                      <a:pt x="76" y="146"/>
                    </a:lnTo>
                    <a:lnTo>
                      <a:pt x="76" y="143"/>
                    </a:lnTo>
                    <a:lnTo>
                      <a:pt x="76" y="134"/>
                    </a:lnTo>
                    <a:close/>
                    <a:moveTo>
                      <a:pt x="34" y="23"/>
                    </a:moveTo>
                    <a:lnTo>
                      <a:pt x="34" y="22"/>
                    </a:lnTo>
                    <a:lnTo>
                      <a:pt x="34" y="21"/>
                    </a:lnTo>
                    <a:lnTo>
                      <a:pt x="34" y="19"/>
                    </a:lnTo>
                    <a:lnTo>
                      <a:pt x="34" y="18"/>
                    </a:lnTo>
                    <a:lnTo>
                      <a:pt x="35" y="16"/>
                    </a:lnTo>
                    <a:lnTo>
                      <a:pt x="36" y="14"/>
                    </a:lnTo>
                    <a:lnTo>
                      <a:pt x="36" y="12"/>
                    </a:lnTo>
                    <a:lnTo>
                      <a:pt x="37" y="10"/>
                    </a:lnTo>
                    <a:lnTo>
                      <a:pt x="38" y="10"/>
                    </a:lnTo>
                    <a:lnTo>
                      <a:pt x="38" y="8"/>
                    </a:lnTo>
                    <a:lnTo>
                      <a:pt x="39" y="6"/>
                    </a:lnTo>
                    <a:lnTo>
                      <a:pt x="40" y="6"/>
                    </a:lnTo>
                    <a:lnTo>
                      <a:pt x="41" y="5"/>
                    </a:lnTo>
                    <a:lnTo>
                      <a:pt x="42" y="4"/>
                    </a:lnTo>
                    <a:lnTo>
                      <a:pt x="43" y="3"/>
                    </a:lnTo>
                    <a:lnTo>
                      <a:pt x="45" y="2"/>
                    </a:lnTo>
                    <a:lnTo>
                      <a:pt x="46" y="2"/>
                    </a:lnTo>
                    <a:lnTo>
                      <a:pt x="48" y="1"/>
                    </a:lnTo>
                    <a:lnTo>
                      <a:pt x="49" y="1"/>
                    </a:lnTo>
                    <a:lnTo>
                      <a:pt x="50" y="1"/>
                    </a:lnTo>
                    <a:lnTo>
                      <a:pt x="52" y="1"/>
                    </a:lnTo>
                    <a:lnTo>
                      <a:pt x="53" y="0"/>
                    </a:lnTo>
                    <a:lnTo>
                      <a:pt x="53" y="1"/>
                    </a:lnTo>
                    <a:lnTo>
                      <a:pt x="55" y="1"/>
                    </a:lnTo>
                    <a:lnTo>
                      <a:pt x="56" y="1"/>
                    </a:lnTo>
                    <a:lnTo>
                      <a:pt x="57" y="2"/>
                    </a:lnTo>
                    <a:lnTo>
                      <a:pt x="58" y="2"/>
                    </a:lnTo>
                    <a:lnTo>
                      <a:pt x="59" y="2"/>
                    </a:lnTo>
                    <a:lnTo>
                      <a:pt x="60" y="3"/>
                    </a:lnTo>
                    <a:lnTo>
                      <a:pt x="61" y="4"/>
                    </a:lnTo>
                    <a:lnTo>
                      <a:pt x="62" y="5"/>
                    </a:lnTo>
                    <a:lnTo>
                      <a:pt x="63" y="6"/>
                    </a:lnTo>
                    <a:lnTo>
                      <a:pt x="64" y="6"/>
                    </a:lnTo>
                    <a:lnTo>
                      <a:pt x="66" y="7"/>
                    </a:lnTo>
                    <a:lnTo>
                      <a:pt x="66" y="9"/>
                    </a:lnTo>
                    <a:lnTo>
                      <a:pt x="67" y="10"/>
                    </a:lnTo>
                    <a:lnTo>
                      <a:pt x="67" y="11"/>
                    </a:lnTo>
                    <a:lnTo>
                      <a:pt x="68" y="12"/>
                    </a:lnTo>
                    <a:lnTo>
                      <a:pt x="69" y="14"/>
                    </a:lnTo>
                    <a:lnTo>
                      <a:pt x="69" y="15"/>
                    </a:lnTo>
                    <a:lnTo>
                      <a:pt x="70" y="17"/>
                    </a:lnTo>
                    <a:lnTo>
                      <a:pt x="70" y="18"/>
                    </a:lnTo>
                    <a:lnTo>
                      <a:pt x="71" y="19"/>
                    </a:lnTo>
                    <a:lnTo>
                      <a:pt x="71" y="21"/>
                    </a:lnTo>
                    <a:lnTo>
                      <a:pt x="71" y="22"/>
                    </a:lnTo>
                    <a:lnTo>
                      <a:pt x="71" y="24"/>
                    </a:lnTo>
                    <a:lnTo>
                      <a:pt x="71" y="26"/>
                    </a:lnTo>
                    <a:lnTo>
                      <a:pt x="71" y="27"/>
                    </a:lnTo>
                    <a:lnTo>
                      <a:pt x="71" y="29"/>
                    </a:lnTo>
                    <a:lnTo>
                      <a:pt x="70" y="30"/>
                    </a:lnTo>
                    <a:lnTo>
                      <a:pt x="70" y="32"/>
                    </a:lnTo>
                    <a:lnTo>
                      <a:pt x="69" y="34"/>
                    </a:lnTo>
                    <a:lnTo>
                      <a:pt x="68" y="36"/>
                    </a:lnTo>
                    <a:lnTo>
                      <a:pt x="67" y="38"/>
                    </a:lnTo>
                    <a:lnTo>
                      <a:pt x="66" y="40"/>
                    </a:lnTo>
                    <a:lnTo>
                      <a:pt x="66" y="41"/>
                    </a:lnTo>
                    <a:lnTo>
                      <a:pt x="64" y="43"/>
                    </a:lnTo>
                    <a:lnTo>
                      <a:pt x="63" y="43"/>
                    </a:lnTo>
                    <a:lnTo>
                      <a:pt x="62" y="44"/>
                    </a:lnTo>
                    <a:lnTo>
                      <a:pt x="61" y="45"/>
                    </a:lnTo>
                    <a:lnTo>
                      <a:pt x="60" y="46"/>
                    </a:lnTo>
                    <a:lnTo>
                      <a:pt x="59" y="47"/>
                    </a:lnTo>
                    <a:lnTo>
                      <a:pt x="58" y="47"/>
                    </a:lnTo>
                    <a:lnTo>
                      <a:pt x="57" y="47"/>
                    </a:lnTo>
                    <a:lnTo>
                      <a:pt x="56" y="47"/>
                    </a:lnTo>
                    <a:lnTo>
                      <a:pt x="55" y="47"/>
                    </a:lnTo>
                    <a:lnTo>
                      <a:pt x="53" y="47"/>
                    </a:lnTo>
                    <a:lnTo>
                      <a:pt x="52" y="47"/>
                    </a:lnTo>
                    <a:lnTo>
                      <a:pt x="50" y="47"/>
                    </a:lnTo>
                    <a:lnTo>
                      <a:pt x="49" y="47"/>
                    </a:lnTo>
                    <a:lnTo>
                      <a:pt x="48" y="47"/>
                    </a:lnTo>
                    <a:lnTo>
                      <a:pt x="46" y="47"/>
                    </a:lnTo>
                    <a:lnTo>
                      <a:pt x="45" y="46"/>
                    </a:lnTo>
                    <a:lnTo>
                      <a:pt x="43" y="45"/>
                    </a:lnTo>
                    <a:lnTo>
                      <a:pt x="42" y="44"/>
                    </a:lnTo>
                    <a:lnTo>
                      <a:pt x="41" y="43"/>
                    </a:lnTo>
                    <a:lnTo>
                      <a:pt x="40" y="43"/>
                    </a:lnTo>
                    <a:lnTo>
                      <a:pt x="39" y="41"/>
                    </a:lnTo>
                    <a:lnTo>
                      <a:pt x="38" y="40"/>
                    </a:lnTo>
                    <a:lnTo>
                      <a:pt x="38" y="38"/>
                    </a:lnTo>
                    <a:lnTo>
                      <a:pt x="37" y="38"/>
                    </a:lnTo>
                    <a:lnTo>
                      <a:pt x="36" y="36"/>
                    </a:lnTo>
                    <a:lnTo>
                      <a:pt x="36" y="34"/>
                    </a:lnTo>
                    <a:lnTo>
                      <a:pt x="35" y="33"/>
                    </a:lnTo>
                    <a:lnTo>
                      <a:pt x="35" y="32"/>
                    </a:lnTo>
                    <a:lnTo>
                      <a:pt x="34" y="30"/>
                    </a:lnTo>
                    <a:lnTo>
                      <a:pt x="34" y="29"/>
                    </a:lnTo>
                    <a:lnTo>
                      <a:pt x="34" y="27"/>
                    </a:lnTo>
                    <a:lnTo>
                      <a:pt x="34" y="26"/>
                    </a:lnTo>
                    <a:lnTo>
                      <a:pt x="34" y="23"/>
                    </a:lnTo>
                    <a:close/>
                    <a:moveTo>
                      <a:pt x="42" y="23"/>
                    </a:moveTo>
                    <a:lnTo>
                      <a:pt x="42" y="25"/>
                    </a:lnTo>
                    <a:lnTo>
                      <a:pt x="42" y="26"/>
                    </a:lnTo>
                    <a:lnTo>
                      <a:pt x="42" y="28"/>
                    </a:lnTo>
                    <a:lnTo>
                      <a:pt x="42" y="29"/>
                    </a:lnTo>
                    <a:lnTo>
                      <a:pt x="43" y="30"/>
                    </a:lnTo>
                    <a:lnTo>
                      <a:pt x="43" y="31"/>
                    </a:lnTo>
                    <a:lnTo>
                      <a:pt x="43" y="32"/>
                    </a:lnTo>
                    <a:lnTo>
                      <a:pt x="44" y="33"/>
                    </a:lnTo>
                    <a:lnTo>
                      <a:pt x="45" y="34"/>
                    </a:lnTo>
                    <a:lnTo>
                      <a:pt x="46" y="35"/>
                    </a:lnTo>
                    <a:lnTo>
                      <a:pt x="46" y="36"/>
                    </a:lnTo>
                    <a:lnTo>
                      <a:pt x="47" y="36"/>
                    </a:lnTo>
                    <a:lnTo>
                      <a:pt x="48" y="37"/>
                    </a:lnTo>
                    <a:lnTo>
                      <a:pt x="49" y="38"/>
                    </a:lnTo>
                    <a:lnTo>
                      <a:pt x="50" y="38"/>
                    </a:lnTo>
                    <a:lnTo>
                      <a:pt x="51" y="38"/>
                    </a:lnTo>
                    <a:lnTo>
                      <a:pt x="52" y="38"/>
                    </a:lnTo>
                    <a:lnTo>
                      <a:pt x="53" y="38"/>
                    </a:lnTo>
                    <a:lnTo>
                      <a:pt x="54" y="38"/>
                    </a:lnTo>
                    <a:lnTo>
                      <a:pt x="55" y="38"/>
                    </a:lnTo>
                    <a:lnTo>
                      <a:pt x="56" y="38"/>
                    </a:lnTo>
                    <a:lnTo>
                      <a:pt x="57" y="37"/>
                    </a:lnTo>
                    <a:lnTo>
                      <a:pt x="58" y="36"/>
                    </a:lnTo>
                    <a:lnTo>
                      <a:pt x="59" y="36"/>
                    </a:lnTo>
                    <a:lnTo>
                      <a:pt x="59" y="35"/>
                    </a:lnTo>
                    <a:lnTo>
                      <a:pt x="60" y="34"/>
                    </a:lnTo>
                    <a:lnTo>
                      <a:pt x="61" y="33"/>
                    </a:lnTo>
                    <a:lnTo>
                      <a:pt x="62" y="32"/>
                    </a:lnTo>
                    <a:lnTo>
                      <a:pt x="62" y="31"/>
                    </a:lnTo>
                    <a:lnTo>
                      <a:pt x="62" y="30"/>
                    </a:lnTo>
                    <a:lnTo>
                      <a:pt x="63" y="29"/>
                    </a:lnTo>
                    <a:lnTo>
                      <a:pt x="63" y="28"/>
                    </a:lnTo>
                    <a:lnTo>
                      <a:pt x="63" y="26"/>
                    </a:lnTo>
                    <a:lnTo>
                      <a:pt x="63" y="25"/>
                    </a:lnTo>
                    <a:lnTo>
                      <a:pt x="64" y="23"/>
                    </a:lnTo>
                    <a:lnTo>
                      <a:pt x="63" y="22"/>
                    </a:lnTo>
                    <a:lnTo>
                      <a:pt x="63" y="21"/>
                    </a:lnTo>
                    <a:lnTo>
                      <a:pt x="63" y="20"/>
                    </a:lnTo>
                    <a:lnTo>
                      <a:pt x="63" y="19"/>
                    </a:lnTo>
                    <a:lnTo>
                      <a:pt x="62" y="18"/>
                    </a:lnTo>
                    <a:lnTo>
                      <a:pt x="62" y="17"/>
                    </a:lnTo>
                    <a:lnTo>
                      <a:pt x="62" y="16"/>
                    </a:lnTo>
                    <a:lnTo>
                      <a:pt x="61" y="15"/>
                    </a:lnTo>
                    <a:lnTo>
                      <a:pt x="60" y="14"/>
                    </a:lnTo>
                    <a:lnTo>
                      <a:pt x="59" y="13"/>
                    </a:lnTo>
                    <a:lnTo>
                      <a:pt x="59" y="12"/>
                    </a:lnTo>
                    <a:lnTo>
                      <a:pt x="58" y="12"/>
                    </a:lnTo>
                    <a:lnTo>
                      <a:pt x="57" y="11"/>
                    </a:lnTo>
                    <a:lnTo>
                      <a:pt x="56" y="10"/>
                    </a:lnTo>
                    <a:lnTo>
                      <a:pt x="55" y="10"/>
                    </a:lnTo>
                    <a:lnTo>
                      <a:pt x="54" y="10"/>
                    </a:lnTo>
                    <a:lnTo>
                      <a:pt x="53" y="10"/>
                    </a:lnTo>
                    <a:lnTo>
                      <a:pt x="52" y="10"/>
                    </a:lnTo>
                    <a:lnTo>
                      <a:pt x="51" y="10"/>
                    </a:lnTo>
                    <a:lnTo>
                      <a:pt x="50" y="10"/>
                    </a:lnTo>
                    <a:lnTo>
                      <a:pt x="49" y="10"/>
                    </a:lnTo>
                    <a:lnTo>
                      <a:pt x="48" y="11"/>
                    </a:lnTo>
                    <a:lnTo>
                      <a:pt x="47" y="12"/>
                    </a:lnTo>
                    <a:lnTo>
                      <a:pt x="46" y="12"/>
                    </a:lnTo>
                    <a:lnTo>
                      <a:pt x="46" y="13"/>
                    </a:lnTo>
                    <a:lnTo>
                      <a:pt x="45" y="14"/>
                    </a:lnTo>
                    <a:lnTo>
                      <a:pt x="44" y="15"/>
                    </a:lnTo>
                    <a:lnTo>
                      <a:pt x="43" y="16"/>
                    </a:lnTo>
                    <a:lnTo>
                      <a:pt x="43" y="17"/>
                    </a:lnTo>
                    <a:lnTo>
                      <a:pt x="43" y="18"/>
                    </a:lnTo>
                    <a:lnTo>
                      <a:pt x="42" y="19"/>
                    </a:lnTo>
                    <a:lnTo>
                      <a:pt x="42" y="20"/>
                    </a:lnTo>
                    <a:lnTo>
                      <a:pt x="42" y="21"/>
                    </a:lnTo>
                    <a:lnTo>
                      <a:pt x="42" y="22"/>
                    </a:lnTo>
                    <a:lnTo>
                      <a:pt x="4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82" name="Freeform 52"/>
              <p:cNvSpPr>
                <a:spLocks/>
              </p:cNvSpPr>
              <p:nvPr/>
            </p:nvSpPr>
            <p:spPr bwMode="auto">
              <a:xfrm>
                <a:off x="4830" y="400"/>
                <a:ext cx="59" cy="142"/>
              </a:xfrm>
              <a:custGeom>
                <a:avLst/>
                <a:gdLst>
                  <a:gd name="T0" fmla="*/ 0 w 59"/>
                  <a:gd name="T1" fmla="*/ 3 h 142"/>
                  <a:gd name="T2" fmla="*/ 17 w 59"/>
                  <a:gd name="T3" fmla="*/ 24 h 142"/>
                  <a:gd name="T4" fmla="*/ 18 w 59"/>
                  <a:gd name="T5" fmla="*/ 20 h 142"/>
                  <a:gd name="T6" fmla="*/ 20 w 59"/>
                  <a:gd name="T7" fmla="*/ 16 h 142"/>
                  <a:gd name="T8" fmla="*/ 22 w 59"/>
                  <a:gd name="T9" fmla="*/ 12 h 142"/>
                  <a:gd name="T10" fmla="*/ 24 w 59"/>
                  <a:gd name="T11" fmla="*/ 9 h 142"/>
                  <a:gd name="T12" fmla="*/ 26 w 59"/>
                  <a:gd name="T13" fmla="*/ 7 h 142"/>
                  <a:gd name="T14" fmla="*/ 28 w 59"/>
                  <a:gd name="T15" fmla="*/ 5 h 142"/>
                  <a:gd name="T16" fmla="*/ 30 w 59"/>
                  <a:gd name="T17" fmla="*/ 4 h 142"/>
                  <a:gd name="T18" fmla="*/ 32 w 59"/>
                  <a:gd name="T19" fmla="*/ 2 h 142"/>
                  <a:gd name="T20" fmla="*/ 34 w 59"/>
                  <a:gd name="T21" fmla="*/ 1 h 142"/>
                  <a:gd name="T22" fmla="*/ 36 w 59"/>
                  <a:gd name="T23" fmla="*/ 1 h 142"/>
                  <a:gd name="T24" fmla="*/ 38 w 59"/>
                  <a:gd name="T25" fmla="*/ 1 h 142"/>
                  <a:gd name="T26" fmla="*/ 40 w 59"/>
                  <a:gd name="T27" fmla="*/ 0 h 142"/>
                  <a:gd name="T28" fmla="*/ 43 w 59"/>
                  <a:gd name="T29" fmla="*/ 1 h 142"/>
                  <a:gd name="T30" fmla="*/ 46 w 59"/>
                  <a:gd name="T31" fmla="*/ 1 h 142"/>
                  <a:gd name="T32" fmla="*/ 50 w 59"/>
                  <a:gd name="T33" fmla="*/ 2 h 142"/>
                  <a:gd name="T34" fmla="*/ 52 w 59"/>
                  <a:gd name="T35" fmla="*/ 4 h 142"/>
                  <a:gd name="T36" fmla="*/ 55 w 59"/>
                  <a:gd name="T37" fmla="*/ 5 h 142"/>
                  <a:gd name="T38" fmla="*/ 59 w 59"/>
                  <a:gd name="T39" fmla="*/ 7 h 142"/>
                  <a:gd name="T40" fmla="*/ 52 w 59"/>
                  <a:gd name="T41" fmla="*/ 29 h 142"/>
                  <a:gd name="T42" fmla="*/ 49 w 59"/>
                  <a:gd name="T43" fmla="*/ 27 h 142"/>
                  <a:gd name="T44" fmla="*/ 47 w 59"/>
                  <a:gd name="T45" fmla="*/ 26 h 142"/>
                  <a:gd name="T46" fmla="*/ 45 w 59"/>
                  <a:gd name="T47" fmla="*/ 26 h 142"/>
                  <a:gd name="T48" fmla="*/ 43 w 59"/>
                  <a:gd name="T49" fmla="*/ 25 h 142"/>
                  <a:gd name="T50" fmla="*/ 40 w 59"/>
                  <a:gd name="T51" fmla="*/ 25 h 142"/>
                  <a:gd name="T52" fmla="*/ 38 w 59"/>
                  <a:gd name="T53" fmla="*/ 25 h 142"/>
                  <a:gd name="T54" fmla="*/ 36 w 59"/>
                  <a:gd name="T55" fmla="*/ 25 h 142"/>
                  <a:gd name="T56" fmla="*/ 34 w 59"/>
                  <a:gd name="T57" fmla="*/ 26 h 142"/>
                  <a:gd name="T58" fmla="*/ 32 w 59"/>
                  <a:gd name="T59" fmla="*/ 26 h 142"/>
                  <a:gd name="T60" fmla="*/ 31 w 59"/>
                  <a:gd name="T61" fmla="*/ 27 h 142"/>
                  <a:gd name="T62" fmla="*/ 29 w 59"/>
                  <a:gd name="T63" fmla="*/ 29 h 142"/>
                  <a:gd name="T64" fmla="*/ 27 w 59"/>
                  <a:gd name="T65" fmla="*/ 30 h 142"/>
                  <a:gd name="T66" fmla="*/ 25 w 59"/>
                  <a:gd name="T67" fmla="*/ 32 h 142"/>
                  <a:gd name="T68" fmla="*/ 24 w 59"/>
                  <a:gd name="T69" fmla="*/ 34 h 142"/>
                  <a:gd name="T70" fmla="*/ 24 w 59"/>
                  <a:gd name="T71" fmla="*/ 36 h 142"/>
                  <a:gd name="T72" fmla="*/ 22 w 59"/>
                  <a:gd name="T73" fmla="*/ 38 h 142"/>
                  <a:gd name="T74" fmla="*/ 22 w 59"/>
                  <a:gd name="T75" fmla="*/ 41 h 142"/>
                  <a:gd name="T76" fmla="*/ 21 w 59"/>
                  <a:gd name="T77" fmla="*/ 44 h 142"/>
                  <a:gd name="T78" fmla="*/ 20 w 59"/>
                  <a:gd name="T79" fmla="*/ 49 h 142"/>
                  <a:gd name="T80" fmla="*/ 19 w 59"/>
                  <a:gd name="T81" fmla="*/ 53 h 142"/>
                  <a:gd name="T82" fmla="*/ 18 w 59"/>
                  <a:gd name="T83" fmla="*/ 58 h 142"/>
                  <a:gd name="T84" fmla="*/ 18 w 59"/>
                  <a:gd name="T85" fmla="*/ 63 h 142"/>
                  <a:gd name="T86" fmla="*/ 18 w 59"/>
                  <a:gd name="T87" fmla="*/ 67 h 142"/>
                  <a:gd name="T88" fmla="*/ 18 w 59"/>
                  <a:gd name="T89" fmla="*/ 142 h 142"/>
                  <a:gd name="T90" fmla="*/ 0 w 59"/>
                  <a:gd name="T91" fmla="*/ 142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142"/>
                  <a:gd name="T140" fmla="*/ 59 w 59"/>
                  <a:gd name="T141" fmla="*/ 142 h 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142">
                    <a:moveTo>
                      <a:pt x="0" y="142"/>
                    </a:moveTo>
                    <a:lnTo>
                      <a:pt x="0" y="3"/>
                    </a:lnTo>
                    <a:lnTo>
                      <a:pt x="17" y="3"/>
                    </a:lnTo>
                    <a:lnTo>
                      <a:pt x="17" y="24"/>
                    </a:lnTo>
                    <a:lnTo>
                      <a:pt x="17" y="22"/>
                    </a:lnTo>
                    <a:lnTo>
                      <a:pt x="18" y="20"/>
                    </a:lnTo>
                    <a:lnTo>
                      <a:pt x="19" y="18"/>
                    </a:lnTo>
                    <a:lnTo>
                      <a:pt x="20" y="16"/>
                    </a:lnTo>
                    <a:lnTo>
                      <a:pt x="21" y="14"/>
                    </a:lnTo>
                    <a:lnTo>
                      <a:pt x="22" y="12"/>
                    </a:lnTo>
                    <a:lnTo>
                      <a:pt x="23" y="11"/>
                    </a:lnTo>
                    <a:lnTo>
                      <a:pt x="24" y="9"/>
                    </a:lnTo>
                    <a:lnTo>
                      <a:pt x="25" y="8"/>
                    </a:lnTo>
                    <a:lnTo>
                      <a:pt x="26" y="7"/>
                    </a:lnTo>
                    <a:lnTo>
                      <a:pt x="27" y="6"/>
                    </a:lnTo>
                    <a:lnTo>
                      <a:pt x="28" y="5"/>
                    </a:lnTo>
                    <a:lnTo>
                      <a:pt x="29" y="5"/>
                    </a:lnTo>
                    <a:lnTo>
                      <a:pt x="30" y="4"/>
                    </a:lnTo>
                    <a:lnTo>
                      <a:pt x="31" y="3"/>
                    </a:lnTo>
                    <a:lnTo>
                      <a:pt x="32" y="2"/>
                    </a:lnTo>
                    <a:lnTo>
                      <a:pt x="34" y="1"/>
                    </a:lnTo>
                    <a:lnTo>
                      <a:pt x="36" y="1"/>
                    </a:lnTo>
                    <a:lnTo>
                      <a:pt x="37" y="1"/>
                    </a:lnTo>
                    <a:lnTo>
                      <a:pt x="38" y="1"/>
                    </a:lnTo>
                    <a:lnTo>
                      <a:pt x="39" y="1"/>
                    </a:lnTo>
                    <a:lnTo>
                      <a:pt x="40" y="0"/>
                    </a:lnTo>
                    <a:lnTo>
                      <a:pt x="41" y="1"/>
                    </a:lnTo>
                    <a:lnTo>
                      <a:pt x="43" y="1"/>
                    </a:lnTo>
                    <a:lnTo>
                      <a:pt x="45" y="1"/>
                    </a:lnTo>
                    <a:lnTo>
                      <a:pt x="46" y="1"/>
                    </a:lnTo>
                    <a:lnTo>
                      <a:pt x="48" y="1"/>
                    </a:lnTo>
                    <a:lnTo>
                      <a:pt x="50" y="2"/>
                    </a:lnTo>
                    <a:lnTo>
                      <a:pt x="51" y="3"/>
                    </a:lnTo>
                    <a:lnTo>
                      <a:pt x="52" y="4"/>
                    </a:lnTo>
                    <a:lnTo>
                      <a:pt x="54" y="5"/>
                    </a:lnTo>
                    <a:lnTo>
                      <a:pt x="55" y="5"/>
                    </a:lnTo>
                    <a:lnTo>
                      <a:pt x="57" y="6"/>
                    </a:lnTo>
                    <a:lnTo>
                      <a:pt x="59" y="7"/>
                    </a:lnTo>
                    <a:lnTo>
                      <a:pt x="53" y="30"/>
                    </a:lnTo>
                    <a:lnTo>
                      <a:pt x="52" y="29"/>
                    </a:lnTo>
                    <a:lnTo>
                      <a:pt x="50" y="28"/>
                    </a:lnTo>
                    <a:lnTo>
                      <a:pt x="49" y="27"/>
                    </a:lnTo>
                    <a:lnTo>
                      <a:pt x="48" y="27"/>
                    </a:lnTo>
                    <a:lnTo>
                      <a:pt x="47" y="26"/>
                    </a:lnTo>
                    <a:lnTo>
                      <a:pt x="46" y="26"/>
                    </a:lnTo>
                    <a:lnTo>
                      <a:pt x="45" y="26"/>
                    </a:lnTo>
                    <a:lnTo>
                      <a:pt x="43" y="25"/>
                    </a:lnTo>
                    <a:lnTo>
                      <a:pt x="41" y="25"/>
                    </a:lnTo>
                    <a:lnTo>
                      <a:pt x="40" y="25"/>
                    </a:lnTo>
                    <a:lnTo>
                      <a:pt x="39" y="24"/>
                    </a:lnTo>
                    <a:lnTo>
                      <a:pt x="38" y="25"/>
                    </a:lnTo>
                    <a:lnTo>
                      <a:pt x="37" y="25"/>
                    </a:lnTo>
                    <a:lnTo>
                      <a:pt x="36" y="25"/>
                    </a:lnTo>
                    <a:lnTo>
                      <a:pt x="35" y="25"/>
                    </a:lnTo>
                    <a:lnTo>
                      <a:pt x="34" y="26"/>
                    </a:lnTo>
                    <a:lnTo>
                      <a:pt x="33" y="26"/>
                    </a:lnTo>
                    <a:lnTo>
                      <a:pt x="32" y="26"/>
                    </a:lnTo>
                    <a:lnTo>
                      <a:pt x="31" y="26"/>
                    </a:lnTo>
                    <a:lnTo>
                      <a:pt x="31" y="27"/>
                    </a:lnTo>
                    <a:lnTo>
                      <a:pt x="29" y="28"/>
                    </a:lnTo>
                    <a:lnTo>
                      <a:pt x="29" y="29"/>
                    </a:lnTo>
                    <a:lnTo>
                      <a:pt x="28" y="29"/>
                    </a:lnTo>
                    <a:lnTo>
                      <a:pt x="27" y="30"/>
                    </a:lnTo>
                    <a:lnTo>
                      <a:pt x="26" y="31"/>
                    </a:lnTo>
                    <a:lnTo>
                      <a:pt x="25" y="32"/>
                    </a:lnTo>
                    <a:lnTo>
                      <a:pt x="25" y="33"/>
                    </a:lnTo>
                    <a:lnTo>
                      <a:pt x="24" y="34"/>
                    </a:lnTo>
                    <a:lnTo>
                      <a:pt x="24" y="35"/>
                    </a:lnTo>
                    <a:lnTo>
                      <a:pt x="24" y="36"/>
                    </a:lnTo>
                    <a:lnTo>
                      <a:pt x="23" y="37"/>
                    </a:lnTo>
                    <a:lnTo>
                      <a:pt x="22" y="38"/>
                    </a:lnTo>
                    <a:lnTo>
                      <a:pt x="22" y="39"/>
                    </a:lnTo>
                    <a:lnTo>
                      <a:pt x="22" y="41"/>
                    </a:lnTo>
                    <a:lnTo>
                      <a:pt x="22" y="42"/>
                    </a:lnTo>
                    <a:lnTo>
                      <a:pt x="21" y="44"/>
                    </a:lnTo>
                    <a:lnTo>
                      <a:pt x="20" y="46"/>
                    </a:lnTo>
                    <a:lnTo>
                      <a:pt x="20" y="49"/>
                    </a:lnTo>
                    <a:lnTo>
                      <a:pt x="20" y="50"/>
                    </a:lnTo>
                    <a:lnTo>
                      <a:pt x="19" y="53"/>
                    </a:lnTo>
                    <a:lnTo>
                      <a:pt x="19" y="55"/>
                    </a:lnTo>
                    <a:lnTo>
                      <a:pt x="18" y="58"/>
                    </a:lnTo>
                    <a:lnTo>
                      <a:pt x="18" y="60"/>
                    </a:lnTo>
                    <a:lnTo>
                      <a:pt x="18" y="63"/>
                    </a:lnTo>
                    <a:lnTo>
                      <a:pt x="18" y="65"/>
                    </a:lnTo>
                    <a:lnTo>
                      <a:pt x="18" y="67"/>
                    </a:lnTo>
                    <a:lnTo>
                      <a:pt x="18" y="69"/>
                    </a:lnTo>
                    <a:lnTo>
                      <a:pt x="18" y="142"/>
                    </a:lnTo>
                    <a:lnTo>
                      <a:pt x="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83" name="Freeform 53"/>
              <p:cNvSpPr>
                <a:spLocks/>
              </p:cNvSpPr>
              <p:nvPr/>
            </p:nvSpPr>
            <p:spPr bwMode="auto">
              <a:xfrm>
                <a:off x="1687" y="765"/>
                <a:ext cx="30" cy="101"/>
              </a:xfrm>
              <a:custGeom>
                <a:avLst/>
                <a:gdLst>
                  <a:gd name="T0" fmla="*/ 30 w 30"/>
                  <a:gd name="T1" fmla="*/ 101 h 101"/>
                  <a:gd name="T2" fmla="*/ 20 w 30"/>
                  <a:gd name="T3" fmla="*/ 101 h 101"/>
                  <a:gd name="T4" fmla="*/ 20 w 30"/>
                  <a:gd name="T5" fmla="*/ 22 h 101"/>
                  <a:gd name="T6" fmla="*/ 20 w 30"/>
                  <a:gd name="T7" fmla="*/ 23 h 101"/>
                  <a:gd name="T8" fmla="*/ 19 w 30"/>
                  <a:gd name="T9" fmla="*/ 24 h 101"/>
                  <a:gd name="T10" fmla="*/ 19 w 30"/>
                  <a:gd name="T11" fmla="*/ 25 h 101"/>
                  <a:gd name="T12" fmla="*/ 18 w 30"/>
                  <a:gd name="T13" fmla="*/ 26 h 101"/>
                  <a:gd name="T14" fmla="*/ 17 w 30"/>
                  <a:gd name="T15" fmla="*/ 26 h 101"/>
                  <a:gd name="T16" fmla="*/ 16 w 30"/>
                  <a:gd name="T17" fmla="*/ 27 h 101"/>
                  <a:gd name="T18" fmla="*/ 16 w 30"/>
                  <a:gd name="T19" fmla="*/ 27 h 101"/>
                  <a:gd name="T20" fmla="*/ 15 w 30"/>
                  <a:gd name="T21" fmla="*/ 28 h 101"/>
                  <a:gd name="T22" fmla="*/ 14 w 30"/>
                  <a:gd name="T23" fmla="*/ 29 h 101"/>
                  <a:gd name="T24" fmla="*/ 13 w 30"/>
                  <a:gd name="T25" fmla="*/ 30 h 101"/>
                  <a:gd name="T26" fmla="*/ 12 w 30"/>
                  <a:gd name="T27" fmla="*/ 30 h 101"/>
                  <a:gd name="T28" fmla="*/ 11 w 30"/>
                  <a:gd name="T29" fmla="*/ 30 h 101"/>
                  <a:gd name="T30" fmla="*/ 10 w 30"/>
                  <a:gd name="T31" fmla="*/ 31 h 101"/>
                  <a:gd name="T32" fmla="*/ 9 w 30"/>
                  <a:gd name="T33" fmla="*/ 32 h 101"/>
                  <a:gd name="T34" fmla="*/ 8 w 30"/>
                  <a:gd name="T35" fmla="*/ 33 h 101"/>
                  <a:gd name="T36" fmla="*/ 7 w 30"/>
                  <a:gd name="T37" fmla="*/ 34 h 101"/>
                  <a:gd name="T38" fmla="*/ 6 w 30"/>
                  <a:gd name="T39" fmla="*/ 34 h 101"/>
                  <a:gd name="T40" fmla="*/ 5 w 30"/>
                  <a:gd name="T41" fmla="*/ 35 h 101"/>
                  <a:gd name="T42" fmla="*/ 5 w 30"/>
                  <a:gd name="T43" fmla="*/ 35 h 101"/>
                  <a:gd name="T44" fmla="*/ 4 w 30"/>
                  <a:gd name="T45" fmla="*/ 36 h 101"/>
                  <a:gd name="T46" fmla="*/ 3 w 30"/>
                  <a:gd name="T47" fmla="*/ 36 h 101"/>
                  <a:gd name="T48" fmla="*/ 2 w 30"/>
                  <a:gd name="T49" fmla="*/ 37 h 101"/>
                  <a:gd name="T50" fmla="*/ 2 w 30"/>
                  <a:gd name="T51" fmla="*/ 37 h 101"/>
                  <a:gd name="T52" fmla="*/ 0 w 30"/>
                  <a:gd name="T53" fmla="*/ 37 h 101"/>
                  <a:gd name="T54" fmla="*/ 0 w 30"/>
                  <a:gd name="T55" fmla="*/ 25 h 101"/>
                  <a:gd name="T56" fmla="*/ 2 w 30"/>
                  <a:gd name="T57" fmla="*/ 24 h 101"/>
                  <a:gd name="T58" fmla="*/ 4 w 30"/>
                  <a:gd name="T59" fmla="*/ 23 h 101"/>
                  <a:gd name="T60" fmla="*/ 5 w 30"/>
                  <a:gd name="T61" fmla="*/ 22 h 101"/>
                  <a:gd name="T62" fmla="*/ 6 w 30"/>
                  <a:gd name="T63" fmla="*/ 22 h 101"/>
                  <a:gd name="T64" fmla="*/ 7 w 30"/>
                  <a:gd name="T65" fmla="*/ 21 h 101"/>
                  <a:gd name="T66" fmla="*/ 9 w 30"/>
                  <a:gd name="T67" fmla="*/ 20 h 101"/>
                  <a:gd name="T68" fmla="*/ 10 w 30"/>
                  <a:gd name="T69" fmla="*/ 19 h 101"/>
                  <a:gd name="T70" fmla="*/ 11 w 30"/>
                  <a:gd name="T71" fmla="*/ 18 h 101"/>
                  <a:gd name="T72" fmla="*/ 12 w 30"/>
                  <a:gd name="T73" fmla="*/ 17 h 101"/>
                  <a:gd name="T74" fmla="*/ 13 w 30"/>
                  <a:gd name="T75" fmla="*/ 16 h 101"/>
                  <a:gd name="T76" fmla="*/ 14 w 30"/>
                  <a:gd name="T77" fmla="*/ 15 h 101"/>
                  <a:gd name="T78" fmla="*/ 15 w 30"/>
                  <a:gd name="T79" fmla="*/ 14 h 101"/>
                  <a:gd name="T80" fmla="*/ 16 w 30"/>
                  <a:gd name="T81" fmla="*/ 13 h 101"/>
                  <a:gd name="T82" fmla="*/ 18 w 30"/>
                  <a:gd name="T83" fmla="*/ 12 h 101"/>
                  <a:gd name="T84" fmla="*/ 18 w 30"/>
                  <a:gd name="T85" fmla="*/ 10 h 101"/>
                  <a:gd name="T86" fmla="*/ 19 w 30"/>
                  <a:gd name="T87" fmla="*/ 9 h 101"/>
                  <a:gd name="T88" fmla="*/ 20 w 30"/>
                  <a:gd name="T89" fmla="*/ 8 h 101"/>
                  <a:gd name="T90" fmla="*/ 21 w 30"/>
                  <a:gd name="T91" fmla="*/ 7 h 101"/>
                  <a:gd name="T92" fmla="*/ 21 w 30"/>
                  <a:gd name="T93" fmla="*/ 5 h 101"/>
                  <a:gd name="T94" fmla="*/ 22 w 30"/>
                  <a:gd name="T95" fmla="*/ 5 h 101"/>
                  <a:gd name="T96" fmla="*/ 23 w 30"/>
                  <a:gd name="T97" fmla="*/ 4 h 101"/>
                  <a:gd name="T98" fmla="*/ 23 w 30"/>
                  <a:gd name="T99" fmla="*/ 2 h 101"/>
                  <a:gd name="T100" fmla="*/ 24 w 30"/>
                  <a:gd name="T101" fmla="*/ 1 h 101"/>
                  <a:gd name="T102" fmla="*/ 24 w 30"/>
                  <a:gd name="T103" fmla="*/ 0 h 101"/>
                  <a:gd name="T104" fmla="*/ 30 w 30"/>
                  <a:gd name="T105" fmla="*/ 0 h 101"/>
                  <a:gd name="T106" fmla="*/ 30 w 30"/>
                  <a:gd name="T107" fmla="*/ 101 h 101"/>
                  <a:gd name="T108" fmla="*/ 30 w 30"/>
                  <a:gd name="T109" fmla="*/ 101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
                  <a:gd name="T166" fmla="*/ 0 h 101"/>
                  <a:gd name="T167" fmla="*/ 30 w 30"/>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 h="101">
                    <a:moveTo>
                      <a:pt x="30" y="101"/>
                    </a:moveTo>
                    <a:lnTo>
                      <a:pt x="20" y="101"/>
                    </a:lnTo>
                    <a:lnTo>
                      <a:pt x="20" y="22"/>
                    </a:lnTo>
                    <a:lnTo>
                      <a:pt x="20" y="23"/>
                    </a:lnTo>
                    <a:lnTo>
                      <a:pt x="19" y="24"/>
                    </a:lnTo>
                    <a:lnTo>
                      <a:pt x="19" y="25"/>
                    </a:lnTo>
                    <a:lnTo>
                      <a:pt x="18" y="26"/>
                    </a:lnTo>
                    <a:lnTo>
                      <a:pt x="17" y="26"/>
                    </a:lnTo>
                    <a:lnTo>
                      <a:pt x="16" y="27"/>
                    </a:lnTo>
                    <a:lnTo>
                      <a:pt x="15" y="28"/>
                    </a:lnTo>
                    <a:lnTo>
                      <a:pt x="14" y="29"/>
                    </a:lnTo>
                    <a:lnTo>
                      <a:pt x="13" y="30"/>
                    </a:lnTo>
                    <a:lnTo>
                      <a:pt x="12" y="30"/>
                    </a:lnTo>
                    <a:lnTo>
                      <a:pt x="11" y="30"/>
                    </a:lnTo>
                    <a:lnTo>
                      <a:pt x="10" y="31"/>
                    </a:lnTo>
                    <a:lnTo>
                      <a:pt x="9" y="32"/>
                    </a:lnTo>
                    <a:lnTo>
                      <a:pt x="8" y="33"/>
                    </a:lnTo>
                    <a:lnTo>
                      <a:pt x="7" y="34"/>
                    </a:lnTo>
                    <a:lnTo>
                      <a:pt x="6" y="34"/>
                    </a:lnTo>
                    <a:lnTo>
                      <a:pt x="5" y="35"/>
                    </a:lnTo>
                    <a:lnTo>
                      <a:pt x="4" y="36"/>
                    </a:lnTo>
                    <a:lnTo>
                      <a:pt x="3" y="36"/>
                    </a:lnTo>
                    <a:lnTo>
                      <a:pt x="2" y="37"/>
                    </a:lnTo>
                    <a:lnTo>
                      <a:pt x="0" y="37"/>
                    </a:lnTo>
                    <a:lnTo>
                      <a:pt x="0" y="25"/>
                    </a:lnTo>
                    <a:lnTo>
                      <a:pt x="2" y="24"/>
                    </a:lnTo>
                    <a:lnTo>
                      <a:pt x="4" y="23"/>
                    </a:lnTo>
                    <a:lnTo>
                      <a:pt x="5" y="22"/>
                    </a:lnTo>
                    <a:lnTo>
                      <a:pt x="6" y="22"/>
                    </a:lnTo>
                    <a:lnTo>
                      <a:pt x="7" y="21"/>
                    </a:lnTo>
                    <a:lnTo>
                      <a:pt x="9" y="20"/>
                    </a:lnTo>
                    <a:lnTo>
                      <a:pt x="10" y="19"/>
                    </a:lnTo>
                    <a:lnTo>
                      <a:pt x="11" y="18"/>
                    </a:lnTo>
                    <a:lnTo>
                      <a:pt x="12" y="17"/>
                    </a:lnTo>
                    <a:lnTo>
                      <a:pt x="13" y="16"/>
                    </a:lnTo>
                    <a:lnTo>
                      <a:pt x="14" y="15"/>
                    </a:lnTo>
                    <a:lnTo>
                      <a:pt x="15" y="14"/>
                    </a:lnTo>
                    <a:lnTo>
                      <a:pt x="16" y="13"/>
                    </a:lnTo>
                    <a:lnTo>
                      <a:pt x="18" y="12"/>
                    </a:lnTo>
                    <a:lnTo>
                      <a:pt x="18" y="10"/>
                    </a:lnTo>
                    <a:lnTo>
                      <a:pt x="19" y="9"/>
                    </a:lnTo>
                    <a:lnTo>
                      <a:pt x="20" y="8"/>
                    </a:lnTo>
                    <a:lnTo>
                      <a:pt x="21" y="7"/>
                    </a:lnTo>
                    <a:lnTo>
                      <a:pt x="21" y="5"/>
                    </a:lnTo>
                    <a:lnTo>
                      <a:pt x="22" y="5"/>
                    </a:lnTo>
                    <a:lnTo>
                      <a:pt x="23" y="4"/>
                    </a:lnTo>
                    <a:lnTo>
                      <a:pt x="23" y="2"/>
                    </a:lnTo>
                    <a:lnTo>
                      <a:pt x="24" y="1"/>
                    </a:lnTo>
                    <a:lnTo>
                      <a:pt x="24" y="0"/>
                    </a:lnTo>
                    <a:lnTo>
                      <a:pt x="30" y="0"/>
                    </a:lnTo>
                    <a:lnTo>
                      <a:pt x="3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84" name="Freeform 54"/>
              <p:cNvSpPr>
                <a:spLocks noEditPoints="1"/>
              </p:cNvSpPr>
              <p:nvPr/>
            </p:nvSpPr>
            <p:spPr bwMode="auto">
              <a:xfrm>
                <a:off x="1739" y="765"/>
                <a:ext cx="56" cy="101"/>
              </a:xfrm>
              <a:custGeom>
                <a:avLst/>
                <a:gdLst>
                  <a:gd name="T0" fmla="*/ 35 w 56"/>
                  <a:gd name="T1" fmla="*/ 101 h 101"/>
                  <a:gd name="T2" fmla="*/ 35 w 56"/>
                  <a:gd name="T3" fmla="*/ 77 h 101"/>
                  <a:gd name="T4" fmla="*/ 0 w 56"/>
                  <a:gd name="T5" fmla="*/ 77 h 101"/>
                  <a:gd name="T6" fmla="*/ 0 w 56"/>
                  <a:gd name="T7" fmla="*/ 66 h 101"/>
                  <a:gd name="T8" fmla="*/ 37 w 56"/>
                  <a:gd name="T9" fmla="*/ 0 h 101"/>
                  <a:gd name="T10" fmla="*/ 45 w 56"/>
                  <a:gd name="T11" fmla="*/ 0 h 101"/>
                  <a:gd name="T12" fmla="*/ 45 w 56"/>
                  <a:gd name="T13" fmla="*/ 66 h 101"/>
                  <a:gd name="T14" fmla="*/ 56 w 56"/>
                  <a:gd name="T15" fmla="*/ 66 h 101"/>
                  <a:gd name="T16" fmla="*/ 56 w 56"/>
                  <a:gd name="T17" fmla="*/ 77 h 101"/>
                  <a:gd name="T18" fmla="*/ 45 w 56"/>
                  <a:gd name="T19" fmla="*/ 77 h 101"/>
                  <a:gd name="T20" fmla="*/ 45 w 56"/>
                  <a:gd name="T21" fmla="*/ 101 h 101"/>
                  <a:gd name="T22" fmla="*/ 35 w 56"/>
                  <a:gd name="T23" fmla="*/ 101 h 101"/>
                  <a:gd name="T24" fmla="*/ 35 w 56"/>
                  <a:gd name="T25" fmla="*/ 101 h 101"/>
                  <a:gd name="T26" fmla="*/ 35 w 56"/>
                  <a:gd name="T27" fmla="*/ 66 h 101"/>
                  <a:gd name="T28" fmla="*/ 35 w 56"/>
                  <a:gd name="T29" fmla="*/ 20 h 101"/>
                  <a:gd name="T30" fmla="*/ 9 w 56"/>
                  <a:gd name="T31" fmla="*/ 66 h 101"/>
                  <a:gd name="T32" fmla="*/ 35 w 56"/>
                  <a:gd name="T33" fmla="*/ 66 h 101"/>
                  <a:gd name="T34" fmla="*/ 35 w 56"/>
                  <a:gd name="T35" fmla="*/ 66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101"/>
                  <a:gd name="T56" fmla="*/ 56 w 56"/>
                  <a:gd name="T57" fmla="*/ 101 h 1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101">
                    <a:moveTo>
                      <a:pt x="35" y="101"/>
                    </a:moveTo>
                    <a:lnTo>
                      <a:pt x="35" y="77"/>
                    </a:lnTo>
                    <a:lnTo>
                      <a:pt x="0" y="77"/>
                    </a:lnTo>
                    <a:lnTo>
                      <a:pt x="0" y="66"/>
                    </a:lnTo>
                    <a:lnTo>
                      <a:pt x="37" y="0"/>
                    </a:lnTo>
                    <a:lnTo>
                      <a:pt x="45" y="0"/>
                    </a:lnTo>
                    <a:lnTo>
                      <a:pt x="45" y="66"/>
                    </a:lnTo>
                    <a:lnTo>
                      <a:pt x="56" y="66"/>
                    </a:lnTo>
                    <a:lnTo>
                      <a:pt x="56" y="77"/>
                    </a:lnTo>
                    <a:lnTo>
                      <a:pt x="45" y="77"/>
                    </a:lnTo>
                    <a:lnTo>
                      <a:pt x="45" y="101"/>
                    </a:lnTo>
                    <a:lnTo>
                      <a:pt x="35" y="101"/>
                    </a:lnTo>
                    <a:close/>
                    <a:moveTo>
                      <a:pt x="35" y="66"/>
                    </a:moveTo>
                    <a:lnTo>
                      <a:pt x="35" y="20"/>
                    </a:lnTo>
                    <a:lnTo>
                      <a:pt x="9" y="66"/>
                    </a:lnTo>
                    <a:lnTo>
                      <a:pt x="35"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85" name="Freeform 55"/>
              <p:cNvSpPr>
                <a:spLocks noEditPoints="1"/>
              </p:cNvSpPr>
              <p:nvPr/>
            </p:nvSpPr>
            <p:spPr bwMode="auto">
              <a:xfrm>
                <a:off x="1805" y="765"/>
                <a:ext cx="52" cy="103"/>
              </a:xfrm>
              <a:custGeom>
                <a:avLst/>
                <a:gdLst>
                  <a:gd name="T0" fmla="*/ 1 w 52"/>
                  <a:gd name="T1" fmla="*/ 43 h 103"/>
                  <a:gd name="T2" fmla="*/ 1 w 52"/>
                  <a:gd name="T3" fmla="*/ 34 h 103"/>
                  <a:gd name="T4" fmla="*/ 3 w 52"/>
                  <a:gd name="T5" fmla="*/ 25 h 103"/>
                  <a:gd name="T6" fmla="*/ 4 w 52"/>
                  <a:gd name="T7" fmla="*/ 18 h 103"/>
                  <a:gd name="T8" fmla="*/ 8 w 52"/>
                  <a:gd name="T9" fmla="*/ 12 h 103"/>
                  <a:gd name="T10" fmla="*/ 11 w 52"/>
                  <a:gd name="T11" fmla="*/ 7 h 103"/>
                  <a:gd name="T12" fmla="*/ 15 w 52"/>
                  <a:gd name="T13" fmla="*/ 3 h 103"/>
                  <a:gd name="T14" fmla="*/ 20 w 52"/>
                  <a:gd name="T15" fmla="*/ 1 h 103"/>
                  <a:gd name="T16" fmla="*/ 25 w 52"/>
                  <a:gd name="T17" fmla="*/ 1 h 103"/>
                  <a:gd name="T18" fmla="*/ 29 w 52"/>
                  <a:gd name="T19" fmla="*/ 1 h 103"/>
                  <a:gd name="T20" fmla="*/ 33 w 52"/>
                  <a:gd name="T21" fmla="*/ 1 h 103"/>
                  <a:gd name="T22" fmla="*/ 36 w 52"/>
                  <a:gd name="T23" fmla="*/ 3 h 103"/>
                  <a:gd name="T24" fmla="*/ 39 w 52"/>
                  <a:gd name="T25" fmla="*/ 5 h 103"/>
                  <a:gd name="T26" fmla="*/ 43 w 52"/>
                  <a:gd name="T27" fmla="*/ 9 h 103"/>
                  <a:gd name="T28" fmla="*/ 45 w 52"/>
                  <a:gd name="T29" fmla="*/ 12 h 103"/>
                  <a:gd name="T30" fmla="*/ 47 w 52"/>
                  <a:gd name="T31" fmla="*/ 16 h 103"/>
                  <a:gd name="T32" fmla="*/ 49 w 52"/>
                  <a:gd name="T33" fmla="*/ 21 h 103"/>
                  <a:gd name="T34" fmla="*/ 50 w 52"/>
                  <a:gd name="T35" fmla="*/ 26 h 103"/>
                  <a:gd name="T36" fmla="*/ 51 w 52"/>
                  <a:gd name="T37" fmla="*/ 32 h 103"/>
                  <a:gd name="T38" fmla="*/ 52 w 52"/>
                  <a:gd name="T39" fmla="*/ 40 h 103"/>
                  <a:gd name="T40" fmla="*/ 52 w 52"/>
                  <a:gd name="T41" fmla="*/ 49 h 103"/>
                  <a:gd name="T42" fmla="*/ 52 w 52"/>
                  <a:gd name="T43" fmla="*/ 60 h 103"/>
                  <a:gd name="T44" fmla="*/ 51 w 52"/>
                  <a:gd name="T45" fmla="*/ 70 h 103"/>
                  <a:gd name="T46" fmla="*/ 50 w 52"/>
                  <a:gd name="T47" fmla="*/ 79 h 103"/>
                  <a:gd name="T48" fmla="*/ 48 w 52"/>
                  <a:gd name="T49" fmla="*/ 86 h 103"/>
                  <a:gd name="T50" fmla="*/ 45 w 52"/>
                  <a:gd name="T51" fmla="*/ 91 h 103"/>
                  <a:gd name="T52" fmla="*/ 41 w 52"/>
                  <a:gd name="T53" fmla="*/ 96 h 103"/>
                  <a:gd name="T54" fmla="*/ 38 w 52"/>
                  <a:gd name="T55" fmla="*/ 100 h 103"/>
                  <a:gd name="T56" fmla="*/ 33 w 52"/>
                  <a:gd name="T57" fmla="*/ 102 h 103"/>
                  <a:gd name="T58" fmla="*/ 28 w 52"/>
                  <a:gd name="T59" fmla="*/ 103 h 103"/>
                  <a:gd name="T60" fmla="*/ 21 w 52"/>
                  <a:gd name="T61" fmla="*/ 103 h 103"/>
                  <a:gd name="T62" fmla="*/ 14 w 52"/>
                  <a:gd name="T63" fmla="*/ 100 h 103"/>
                  <a:gd name="T64" fmla="*/ 9 w 52"/>
                  <a:gd name="T65" fmla="*/ 95 h 103"/>
                  <a:gd name="T66" fmla="*/ 4 w 52"/>
                  <a:gd name="T67" fmla="*/ 86 h 103"/>
                  <a:gd name="T68" fmla="*/ 2 w 52"/>
                  <a:gd name="T69" fmla="*/ 73 h 103"/>
                  <a:gd name="T70" fmla="*/ 1 w 52"/>
                  <a:gd name="T71" fmla="*/ 56 h 103"/>
                  <a:gd name="T72" fmla="*/ 10 w 52"/>
                  <a:gd name="T73" fmla="*/ 51 h 103"/>
                  <a:gd name="T74" fmla="*/ 10 w 52"/>
                  <a:gd name="T75" fmla="*/ 67 h 103"/>
                  <a:gd name="T76" fmla="*/ 12 w 52"/>
                  <a:gd name="T77" fmla="*/ 78 h 103"/>
                  <a:gd name="T78" fmla="*/ 15 w 52"/>
                  <a:gd name="T79" fmla="*/ 84 h 103"/>
                  <a:gd name="T80" fmla="*/ 18 w 52"/>
                  <a:gd name="T81" fmla="*/ 90 h 103"/>
                  <a:gd name="T82" fmla="*/ 22 w 52"/>
                  <a:gd name="T83" fmla="*/ 92 h 103"/>
                  <a:gd name="T84" fmla="*/ 26 w 52"/>
                  <a:gd name="T85" fmla="*/ 93 h 103"/>
                  <a:gd name="T86" fmla="*/ 31 w 52"/>
                  <a:gd name="T87" fmla="*/ 92 h 103"/>
                  <a:gd name="T88" fmla="*/ 34 w 52"/>
                  <a:gd name="T89" fmla="*/ 90 h 103"/>
                  <a:gd name="T90" fmla="*/ 37 w 52"/>
                  <a:gd name="T91" fmla="*/ 84 h 103"/>
                  <a:gd name="T92" fmla="*/ 40 w 52"/>
                  <a:gd name="T93" fmla="*/ 78 h 103"/>
                  <a:gd name="T94" fmla="*/ 42 w 52"/>
                  <a:gd name="T95" fmla="*/ 67 h 103"/>
                  <a:gd name="T96" fmla="*/ 42 w 52"/>
                  <a:gd name="T97" fmla="*/ 51 h 103"/>
                  <a:gd name="T98" fmla="*/ 42 w 52"/>
                  <a:gd name="T99" fmla="*/ 37 h 103"/>
                  <a:gd name="T100" fmla="*/ 40 w 52"/>
                  <a:gd name="T101" fmla="*/ 26 h 103"/>
                  <a:gd name="T102" fmla="*/ 37 w 52"/>
                  <a:gd name="T103" fmla="*/ 18 h 103"/>
                  <a:gd name="T104" fmla="*/ 34 w 52"/>
                  <a:gd name="T105" fmla="*/ 14 h 103"/>
                  <a:gd name="T106" fmla="*/ 30 w 52"/>
                  <a:gd name="T107" fmla="*/ 12 h 103"/>
                  <a:gd name="T108" fmla="*/ 25 w 52"/>
                  <a:gd name="T109" fmla="*/ 10 h 103"/>
                  <a:gd name="T110" fmla="*/ 22 w 52"/>
                  <a:gd name="T111" fmla="*/ 12 h 103"/>
                  <a:gd name="T112" fmla="*/ 18 w 52"/>
                  <a:gd name="T113" fmla="*/ 14 h 103"/>
                  <a:gd name="T114" fmla="*/ 15 w 52"/>
                  <a:gd name="T115" fmla="*/ 18 h 103"/>
                  <a:gd name="T116" fmla="*/ 12 w 52"/>
                  <a:gd name="T117" fmla="*/ 26 h 103"/>
                  <a:gd name="T118" fmla="*/ 10 w 52"/>
                  <a:gd name="T119" fmla="*/ 37 h 103"/>
                  <a:gd name="T120" fmla="*/ 10 w 52"/>
                  <a:gd name="T121" fmla="*/ 51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103"/>
                  <a:gd name="T185" fmla="*/ 52 w 52"/>
                  <a:gd name="T186" fmla="*/ 103 h 1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103">
                    <a:moveTo>
                      <a:pt x="0" y="51"/>
                    </a:moveTo>
                    <a:lnTo>
                      <a:pt x="1" y="49"/>
                    </a:lnTo>
                    <a:lnTo>
                      <a:pt x="1" y="46"/>
                    </a:lnTo>
                    <a:lnTo>
                      <a:pt x="1" y="43"/>
                    </a:lnTo>
                    <a:lnTo>
                      <a:pt x="1" y="41"/>
                    </a:lnTo>
                    <a:lnTo>
                      <a:pt x="1" y="38"/>
                    </a:lnTo>
                    <a:lnTo>
                      <a:pt x="1" y="35"/>
                    </a:lnTo>
                    <a:lnTo>
                      <a:pt x="1" y="34"/>
                    </a:lnTo>
                    <a:lnTo>
                      <a:pt x="1" y="31"/>
                    </a:lnTo>
                    <a:lnTo>
                      <a:pt x="2" y="29"/>
                    </a:lnTo>
                    <a:lnTo>
                      <a:pt x="2" y="26"/>
                    </a:lnTo>
                    <a:lnTo>
                      <a:pt x="3" y="25"/>
                    </a:lnTo>
                    <a:lnTo>
                      <a:pt x="3" y="22"/>
                    </a:lnTo>
                    <a:lnTo>
                      <a:pt x="3" y="21"/>
                    </a:lnTo>
                    <a:lnTo>
                      <a:pt x="4" y="19"/>
                    </a:lnTo>
                    <a:lnTo>
                      <a:pt x="4" y="18"/>
                    </a:lnTo>
                    <a:lnTo>
                      <a:pt x="5" y="16"/>
                    </a:lnTo>
                    <a:lnTo>
                      <a:pt x="6" y="14"/>
                    </a:lnTo>
                    <a:lnTo>
                      <a:pt x="7" y="13"/>
                    </a:lnTo>
                    <a:lnTo>
                      <a:pt x="8" y="12"/>
                    </a:lnTo>
                    <a:lnTo>
                      <a:pt x="8" y="10"/>
                    </a:lnTo>
                    <a:lnTo>
                      <a:pt x="9" y="9"/>
                    </a:lnTo>
                    <a:lnTo>
                      <a:pt x="10" y="8"/>
                    </a:lnTo>
                    <a:lnTo>
                      <a:pt x="11" y="7"/>
                    </a:lnTo>
                    <a:lnTo>
                      <a:pt x="11" y="5"/>
                    </a:lnTo>
                    <a:lnTo>
                      <a:pt x="13" y="5"/>
                    </a:lnTo>
                    <a:lnTo>
                      <a:pt x="14" y="4"/>
                    </a:lnTo>
                    <a:lnTo>
                      <a:pt x="15" y="3"/>
                    </a:lnTo>
                    <a:lnTo>
                      <a:pt x="16" y="3"/>
                    </a:lnTo>
                    <a:lnTo>
                      <a:pt x="17" y="2"/>
                    </a:lnTo>
                    <a:lnTo>
                      <a:pt x="18" y="1"/>
                    </a:lnTo>
                    <a:lnTo>
                      <a:pt x="20" y="1"/>
                    </a:lnTo>
                    <a:lnTo>
                      <a:pt x="21" y="1"/>
                    </a:lnTo>
                    <a:lnTo>
                      <a:pt x="22" y="1"/>
                    </a:lnTo>
                    <a:lnTo>
                      <a:pt x="24" y="1"/>
                    </a:lnTo>
                    <a:lnTo>
                      <a:pt x="25" y="1"/>
                    </a:lnTo>
                    <a:lnTo>
                      <a:pt x="26" y="0"/>
                    </a:lnTo>
                    <a:lnTo>
                      <a:pt x="27" y="1"/>
                    </a:lnTo>
                    <a:lnTo>
                      <a:pt x="29" y="1"/>
                    </a:lnTo>
                    <a:lnTo>
                      <a:pt x="31" y="1"/>
                    </a:lnTo>
                    <a:lnTo>
                      <a:pt x="32" y="1"/>
                    </a:lnTo>
                    <a:lnTo>
                      <a:pt x="33" y="1"/>
                    </a:lnTo>
                    <a:lnTo>
                      <a:pt x="34" y="1"/>
                    </a:lnTo>
                    <a:lnTo>
                      <a:pt x="35" y="2"/>
                    </a:lnTo>
                    <a:lnTo>
                      <a:pt x="36" y="2"/>
                    </a:lnTo>
                    <a:lnTo>
                      <a:pt x="36" y="3"/>
                    </a:lnTo>
                    <a:lnTo>
                      <a:pt x="37" y="3"/>
                    </a:lnTo>
                    <a:lnTo>
                      <a:pt x="38" y="4"/>
                    </a:lnTo>
                    <a:lnTo>
                      <a:pt x="39" y="5"/>
                    </a:lnTo>
                    <a:lnTo>
                      <a:pt x="41" y="6"/>
                    </a:lnTo>
                    <a:lnTo>
                      <a:pt x="41" y="7"/>
                    </a:lnTo>
                    <a:lnTo>
                      <a:pt x="42" y="8"/>
                    </a:lnTo>
                    <a:lnTo>
                      <a:pt x="43" y="9"/>
                    </a:lnTo>
                    <a:lnTo>
                      <a:pt x="44" y="10"/>
                    </a:lnTo>
                    <a:lnTo>
                      <a:pt x="45" y="11"/>
                    </a:lnTo>
                    <a:lnTo>
                      <a:pt x="45" y="12"/>
                    </a:lnTo>
                    <a:lnTo>
                      <a:pt x="45" y="13"/>
                    </a:lnTo>
                    <a:lnTo>
                      <a:pt x="46" y="14"/>
                    </a:lnTo>
                    <a:lnTo>
                      <a:pt x="46" y="15"/>
                    </a:lnTo>
                    <a:lnTo>
                      <a:pt x="47" y="16"/>
                    </a:lnTo>
                    <a:lnTo>
                      <a:pt x="48" y="18"/>
                    </a:lnTo>
                    <a:lnTo>
                      <a:pt x="48" y="20"/>
                    </a:lnTo>
                    <a:lnTo>
                      <a:pt x="49" y="21"/>
                    </a:lnTo>
                    <a:lnTo>
                      <a:pt x="49" y="22"/>
                    </a:lnTo>
                    <a:lnTo>
                      <a:pt x="50" y="23"/>
                    </a:lnTo>
                    <a:lnTo>
                      <a:pt x="50" y="25"/>
                    </a:lnTo>
                    <a:lnTo>
                      <a:pt x="50" y="26"/>
                    </a:lnTo>
                    <a:lnTo>
                      <a:pt x="50" y="27"/>
                    </a:lnTo>
                    <a:lnTo>
                      <a:pt x="51" y="29"/>
                    </a:lnTo>
                    <a:lnTo>
                      <a:pt x="51" y="30"/>
                    </a:lnTo>
                    <a:lnTo>
                      <a:pt x="51" y="32"/>
                    </a:lnTo>
                    <a:lnTo>
                      <a:pt x="51" y="34"/>
                    </a:lnTo>
                    <a:lnTo>
                      <a:pt x="51" y="36"/>
                    </a:lnTo>
                    <a:lnTo>
                      <a:pt x="52" y="38"/>
                    </a:lnTo>
                    <a:lnTo>
                      <a:pt x="52" y="40"/>
                    </a:lnTo>
                    <a:lnTo>
                      <a:pt x="52" y="42"/>
                    </a:lnTo>
                    <a:lnTo>
                      <a:pt x="52" y="45"/>
                    </a:lnTo>
                    <a:lnTo>
                      <a:pt x="52" y="46"/>
                    </a:lnTo>
                    <a:lnTo>
                      <a:pt x="52" y="49"/>
                    </a:lnTo>
                    <a:lnTo>
                      <a:pt x="52" y="51"/>
                    </a:lnTo>
                    <a:lnTo>
                      <a:pt x="52" y="55"/>
                    </a:lnTo>
                    <a:lnTo>
                      <a:pt x="52" y="58"/>
                    </a:lnTo>
                    <a:lnTo>
                      <a:pt x="52" y="60"/>
                    </a:lnTo>
                    <a:lnTo>
                      <a:pt x="52" y="63"/>
                    </a:lnTo>
                    <a:lnTo>
                      <a:pt x="52" y="65"/>
                    </a:lnTo>
                    <a:lnTo>
                      <a:pt x="51" y="68"/>
                    </a:lnTo>
                    <a:lnTo>
                      <a:pt x="51" y="70"/>
                    </a:lnTo>
                    <a:lnTo>
                      <a:pt x="51" y="72"/>
                    </a:lnTo>
                    <a:lnTo>
                      <a:pt x="51" y="75"/>
                    </a:lnTo>
                    <a:lnTo>
                      <a:pt x="50" y="77"/>
                    </a:lnTo>
                    <a:lnTo>
                      <a:pt x="50" y="79"/>
                    </a:lnTo>
                    <a:lnTo>
                      <a:pt x="49" y="80"/>
                    </a:lnTo>
                    <a:lnTo>
                      <a:pt x="49" y="83"/>
                    </a:lnTo>
                    <a:lnTo>
                      <a:pt x="48" y="84"/>
                    </a:lnTo>
                    <a:lnTo>
                      <a:pt x="48" y="86"/>
                    </a:lnTo>
                    <a:lnTo>
                      <a:pt x="47" y="87"/>
                    </a:lnTo>
                    <a:lnTo>
                      <a:pt x="46" y="89"/>
                    </a:lnTo>
                    <a:lnTo>
                      <a:pt x="46" y="91"/>
                    </a:lnTo>
                    <a:lnTo>
                      <a:pt x="45" y="91"/>
                    </a:lnTo>
                    <a:lnTo>
                      <a:pt x="45" y="93"/>
                    </a:lnTo>
                    <a:lnTo>
                      <a:pt x="43" y="95"/>
                    </a:lnTo>
                    <a:lnTo>
                      <a:pt x="43" y="96"/>
                    </a:lnTo>
                    <a:lnTo>
                      <a:pt x="41" y="96"/>
                    </a:lnTo>
                    <a:lnTo>
                      <a:pt x="40" y="97"/>
                    </a:lnTo>
                    <a:lnTo>
                      <a:pt x="39" y="99"/>
                    </a:lnTo>
                    <a:lnTo>
                      <a:pt x="38" y="100"/>
                    </a:lnTo>
                    <a:lnTo>
                      <a:pt x="36" y="100"/>
                    </a:lnTo>
                    <a:lnTo>
                      <a:pt x="35" y="101"/>
                    </a:lnTo>
                    <a:lnTo>
                      <a:pt x="34" y="102"/>
                    </a:lnTo>
                    <a:lnTo>
                      <a:pt x="33" y="102"/>
                    </a:lnTo>
                    <a:lnTo>
                      <a:pt x="32" y="103"/>
                    </a:lnTo>
                    <a:lnTo>
                      <a:pt x="31" y="103"/>
                    </a:lnTo>
                    <a:lnTo>
                      <a:pt x="29" y="103"/>
                    </a:lnTo>
                    <a:lnTo>
                      <a:pt x="28" y="103"/>
                    </a:lnTo>
                    <a:lnTo>
                      <a:pt x="26" y="103"/>
                    </a:lnTo>
                    <a:lnTo>
                      <a:pt x="24" y="103"/>
                    </a:lnTo>
                    <a:lnTo>
                      <a:pt x="22" y="103"/>
                    </a:lnTo>
                    <a:lnTo>
                      <a:pt x="21" y="103"/>
                    </a:lnTo>
                    <a:lnTo>
                      <a:pt x="19" y="102"/>
                    </a:lnTo>
                    <a:lnTo>
                      <a:pt x="17" y="101"/>
                    </a:lnTo>
                    <a:lnTo>
                      <a:pt x="16" y="100"/>
                    </a:lnTo>
                    <a:lnTo>
                      <a:pt x="14" y="100"/>
                    </a:lnTo>
                    <a:lnTo>
                      <a:pt x="13" y="99"/>
                    </a:lnTo>
                    <a:lnTo>
                      <a:pt x="11" y="98"/>
                    </a:lnTo>
                    <a:lnTo>
                      <a:pt x="10" y="96"/>
                    </a:lnTo>
                    <a:lnTo>
                      <a:pt x="9" y="95"/>
                    </a:lnTo>
                    <a:lnTo>
                      <a:pt x="8" y="93"/>
                    </a:lnTo>
                    <a:lnTo>
                      <a:pt x="7" y="91"/>
                    </a:lnTo>
                    <a:lnTo>
                      <a:pt x="6" y="89"/>
                    </a:lnTo>
                    <a:lnTo>
                      <a:pt x="4" y="86"/>
                    </a:lnTo>
                    <a:lnTo>
                      <a:pt x="4" y="83"/>
                    </a:lnTo>
                    <a:lnTo>
                      <a:pt x="3" y="80"/>
                    </a:lnTo>
                    <a:lnTo>
                      <a:pt x="2" y="76"/>
                    </a:lnTo>
                    <a:lnTo>
                      <a:pt x="2" y="73"/>
                    </a:lnTo>
                    <a:lnTo>
                      <a:pt x="1" y="69"/>
                    </a:lnTo>
                    <a:lnTo>
                      <a:pt x="1" y="65"/>
                    </a:lnTo>
                    <a:lnTo>
                      <a:pt x="1" y="61"/>
                    </a:lnTo>
                    <a:lnTo>
                      <a:pt x="1" y="56"/>
                    </a:lnTo>
                    <a:lnTo>
                      <a:pt x="0" y="51"/>
                    </a:lnTo>
                    <a:close/>
                    <a:moveTo>
                      <a:pt x="10" y="51"/>
                    </a:moveTo>
                    <a:lnTo>
                      <a:pt x="10" y="56"/>
                    </a:lnTo>
                    <a:lnTo>
                      <a:pt x="10" y="59"/>
                    </a:lnTo>
                    <a:lnTo>
                      <a:pt x="10" y="63"/>
                    </a:lnTo>
                    <a:lnTo>
                      <a:pt x="10" y="67"/>
                    </a:lnTo>
                    <a:lnTo>
                      <a:pt x="11" y="70"/>
                    </a:lnTo>
                    <a:lnTo>
                      <a:pt x="11" y="72"/>
                    </a:lnTo>
                    <a:lnTo>
                      <a:pt x="11" y="75"/>
                    </a:lnTo>
                    <a:lnTo>
                      <a:pt x="12" y="78"/>
                    </a:lnTo>
                    <a:lnTo>
                      <a:pt x="13" y="79"/>
                    </a:lnTo>
                    <a:lnTo>
                      <a:pt x="13" y="82"/>
                    </a:lnTo>
                    <a:lnTo>
                      <a:pt x="14" y="83"/>
                    </a:lnTo>
                    <a:lnTo>
                      <a:pt x="15" y="84"/>
                    </a:lnTo>
                    <a:lnTo>
                      <a:pt x="16" y="86"/>
                    </a:lnTo>
                    <a:lnTo>
                      <a:pt x="17" y="87"/>
                    </a:lnTo>
                    <a:lnTo>
                      <a:pt x="17" y="88"/>
                    </a:lnTo>
                    <a:lnTo>
                      <a:pt x="18" y="90"/>
                    </a:lnTo>
                    <a:lnTo>
                      <a:pt x="19" y="91"/>
                    </a:lnTo>
                    <a:lnTo>
                      <a:pt x="20" y="91"/>
                    </a:lnTo>
                    <a:lnTo>
                      <a:pt x="21" y="92"/>
                    </a:lnTo>
                    <a:lnTo>
                      <a:pt x="22" y="92"/>
                    </a:lnTo>
                    <a:lnTo>
                      <a:pt x="23" y="93"/>
                    </a:lnTo>
                    <a:lnTo>
                      <a:pt x="24" y="93"/>
                    </a:lnTo>
                    <a:lnTo>
                      <a:pt x="25" y="93"/>
                    </a:lnTo>
                    <a:lnTo>
                      <a:pt x="26" y="93"/>
                    </a:lnTo>
                    <a:lnTo>
                      <a:pt x="27" y="93"/>
                    </a:lnTo>
                    <a:lnTo>
                      <a:pt x="29" y="93"/>
                    </a:lnTo>
                    <a:lnTo>
                      <a:pt x="31" y="92"/>
                    </a:lnTo>
                    <a:lnTo>
                      <a:pt x="32" y="91"/>
                    </a:lnTo>
                    <a:lnTo>
                      <a:pt x="33" y="91"/>
                    </a:lnTo>
                    <a:lnTo>
                      <a:pt x="34" y="90"/>
                    </a:lnTo>
                    <a:lnTo>
                      <a:pt x="35" y="88"/>
                    </a:lnTo>
                    <a:lnTo>
                      <a:pt x="36" y="87"/>
                    </a:lnTo>
                    <a:lnTo>
                      <a:pt x="36" y="86"/>
                    </a:lnTo>
                    <a:lnTo>
                      <a:pt x="37" y="84"/>
                    </a:lnTo>
                    <a:lnTo>
                      <a:pt x="38" y="83"/>
                    </a:lnTo>
                    <a:lnTo>
                      <a:pt x="39" y="82"/>
                    </a:lnTo>
                    <a:lnTo>
                      <a:pt x="39" y="79"/>
                    </a:lnTo>
                    <a:lnTo>
                      <a:pt x="40" y="78"/>
                    </a:lnTo>
                    <a:lnTo>
                      <a:pt x="41" y="75"/>
                    </a:lnTo>
                    <a:lnTo>
                      <a:pt x="41" y="72"/>
                    </a:lnTo>
                    <a:lnTo>
                      <a:pt x="41" y="70"/>
                    </a:lnTo>
                    <a:lnTo>
                      <a:pt x="42" y="67"/>
                    </a:lnTo>
                    <a:lnTo>
                      <a:pt x="42" y="63"/>
                    </a:lnTo>
                    <a:lnTo>
                      <a:pt x="42" y="59"/>
                    </a:lnTo>
                    <a:lnTo>
                      <a:pt x="42" y="56"/>
                    </a:lnTo>
                    <a:lnTo>
                      <a:pt x="42" y="51"/>
                    </a:lnTo>
                    <a:lnTo>
                      <a:pt x="42" y="47"/>
                    </a:lnTo>
                    <a:lnTo>
                      <a:pt x="42" y="44"/>
                    </a:lnTo>
                    <a:lnTo>
                      <a:pt x="42" y="40"/>
                    </a:lnTo>
                    <a:lnTo>
                      <a:pt x="42" y="37"/>
                    </a:lnTo>
                    <a:lnTo>
                      <a:pt x="41" y="34"/>
                    </a:lnTo>
                    <a:lnTo>
                      <a:pt x="41" y="31"/>
                    </a:lnTo>
                    <a:lnTo>
                      <a:pt x="41" y="28"/>
                    </a:lnTo>
                    <a:lnTo>
                      <a:pt x="40" y="26"/>
                    </a:lnTo>
                    <a:lnTo>
                      <a:pt x="39" y="24"/>
                    </a:lnTo>
                    <a:lnTo>
                      <a:pt x="39" y="22"/>
                    </a:lnTo>
                    <a:lnTo>
                      <a:pt x="38" y="20"/>
                    </a:lnTo>
                    <a:lnTo>
                      <a:pt x="37" y="18"/>
                    </a:lnTo>
                    <a:lnTo>
                      <a:pt x="36" y="18"/>
                    </a:lnTo>
                    <a:lnTo>
                      <a:pt x="36" y="16"/>
                    </a:lnTo>
                    <a:lnTo>
                      <a:pt x="35" y="15"/>
                    </a:lnTo>
                    <a:lnTo>
                      <a:pt x="34" y="14"/>
                    </a:lnTo>
                    <a:lnTo>
                      <a:pt x="33" y="14"/>
                    </a:lnTo>
                    <a:lnTo>
                      <a:pt x="32" y="13"/>
                    </a:lnTo>
                    <a:lnTo>
                      <a:pt x="31" y="12"/>
                    </a:lnTo>
                    <a:lnTo>
                      <a:pt x="30" y="12"/>
                    </a:lnTo>
                    <a:lnTo>
                      <a:pt x="29" y="11"/>
                    </a:lnTo>
                    <a:lnTo>
                      <a:pt x="28" y="11"/>
                    </a:lnTo>
                    <a:lnTo>
                      <a:pt x="27" y="11"/>
                    </a:lnTo>
                    <a:lnTo>
                      <a:pt x="25" y="10"/>
                    </a:lnTo>
                    <a:lnTo>
                      <a:pt x="25" y="11"/>
                    </a:lnTo>
                    <a:lnTo>
                      <a:pt x="24" y="11"/>
                    </a:lnTo>
                    <a:lnTo>
                      <a:pt x="23" y="11"/>
                    </a:lnTo>
                    <a:lnTo>
                      <a:pt x="22" y="12"/>
                    </a:lnTo>
                    <a:lnTo>
                      <a:pt x="21" y="12"/>
                    </a:lnTo>
                    <a:lnTo>
                      <a:pt x="20" y="13"/>
                    </a:lnTo>
                    <a:lnTo>
                      <a:pt x="19" y="14"/>
                    </a:lnTo>
                    <a:lnTo>
                      <a:pt x="18" y="14"/>
                    </a:lnTo>
                    <a:lnTo>
                      <a:pt x="17" y="15"/>
                    </a:lnTo>
                    <a:lnTo>
                      <a:pt x="17" y="16"/>
                    </a:lnTo>
                    <a:lnTo>
                      <a:pt x="16" y="17"/>
                    </a:lnTo>
                    <a:lnTo>
                      <a:pt x="15" y="18"/>
                    </a:lnTo>
                    <a:lnTo>
                      <a:pt x="14" y="19"/>
                    </a:lnTo>
                    <a:lnTo>
                      <a:pt x="13" y="22"/>
                    </a:lnTo>
                    <a:lnTo>
                      <a:pt x="13" y="23"/>
                    </a:lnTo>
                    <a:lnTo>
                      <a:pt x="12" y="26"/>
                    </a:lnTo>
                    <a:lnTo>
                      <a:pt x="11" y="28"/>
                    </a:lnTo>
                    <a:lnTo>
                      <a:pt x="11" y="31"/>
                    </a:lnTo>
                    <a:lnTo>
                      <a:pt x="11" y="34"/>
                    </a:lnTo>
                    <a:lnTo>
                      <a:pt x="10" y="37"/>
                    </a:lnTo>
                    <a:lnTo>
                      <a:pt x="10" y="40"/>
                    </a:lnTo>
                    <a:lnTo>
                      <a:pt x="10" y="44"/>
                    </a:lnTo>
                    <a:lnTo>
                      <a:pt x="10" y="47"/>
                    </a:lnTo>
                    <a:lnTo>
                      <a:pt x="1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86" name="Freeform 56"/>
              <p:cNvSpPr>
                <a:spLocks/>
              </p:cNvSpPr>
              <p:nvPr/>
            </p:nvSpPr>
            <p:spPr bwMode="auto">
              <a:xfrm>
                <a:off x="1687" y="1048"/>
                <a:ext cx="30" cy="101"/>
              </a:xfrm>
              <a:custGeom>
                <a:avLst/>
                <a:gdLst>
                  <a:gd name="T0" fmla="*/ 30 w 30"/>
                  <a:gd name="T1" fmla="*/ 101 h 101"/>
                  <a:gd name="T2" fmla="*/ 20 w 30"/>
                  <a:gd name="T3" fmla="*/ 101 h 101"/>
                  <a:gd name="T4" fmla="*/ 20 w 30"/>
                  <a:gd name="T5" fmla="*/ 22 h 101"/>
                  <a:gd name="T6" fmla="*/ 20 w 30"/>
                  <a:gd name="T7" fmla="*/ 23 h 101"/>
                  <a:gd name="T8" fmla="*/ 19 w 30"/>
                  <a:gd name="T9" fmla="*/ 24 h 101"/>
                  <a:gd name="T10" fmla="*/ 19 w 30"/>
                  <a:gd name="T11" fmla="*/ 25 h 101"/>
                  <a:gd name="T12" fmla="*/ 18 w 30"/>
                  <a:gd name="T13" fmla="*/ 26 h 101"/>
                  <a:gd name="T14" fmla="*/ 17 w 30"/>
                  <a:gd name="T15" fmla="*/ 26 h 101"/>
                  <a:gd name="T16" fmla="*/ 16 w 30"/>
                  <a:gd name="T17" fmla="*/ 27 h 101"/>
                  <a:gd name="T18" fmla="*/ 16 w 30"/>
                  <a:gd name="T19" fmla="*/ 27 h 101"/>
                  <a:gd name="T20" fmla="*/ 15 w 30"/>
                  <a:gd name="T21" fmla="*/ 28 h 101"/>
                  <a:gd name="T22" fmla="*/ 14 w 30"/>
                  <a:gd name="T23" fmla="*/ 29 h 101"/>
                  <a:gd name="T24" fmla="*/ 13 w 30"/>
                  <a:gd name="T25" fmla="*/ 30 h 101"/>
                  <a:gd name="T26" fmla="*/ 12 w 30"/>
                  <a:gd name="T27" fmla="*/ 30 h 101"/>
                  <a:gd name="T28" fmla="*/ 11 w 30"/>
                  <a:gd name="T29" fmla="*/ 30 h 101"/>
                  <a:gd name="T30" fmla="*/ 10 w 30"/>
                  <a:gd name="T31" fmla="*/ 31 h 101"/>
                  <a:gd name="T32" fmla="*/ 9 w 30"/>
                  <a:gd name="T33" fmla="*/ 32 h 101"/>
                  <a:gd name="T34" fmla="*/ 8 w 30"/>
                  <a:gd name="T35" fmla="*/ 33 h 101"/>
                  <a:gd name="T36" fmla="*/ 7 w 30"/>
                  <a:gd name="T37" fmla="*/ 34 h 101"/>
                  <a:gd name="T38" fmla="*/ 6 w 30"/>
                  <a:gd name="T39" fmla="*/ 34 h 101"/>
                  <a:gd name="T40" fmla="*/ 5 w 30"/>
                  <a:gd name="T41" fmla="*/ 35 h 101"/>
                  <a:gd name="T42" fmla="*/ 5 w 30"/>
                  <a:gd name="T43" fmla="*/ 35 h 101"/>
                  <a:gd name="T44" fmla="*/ 4 w 30"/>
                  <a:gd name="T45" fmla="*/ 36 h 101"/>
                  <a:gd name="T46" fmla="*/ 3 w 30"/>
                  <a:gd name="T47" fmla="*/ 36 h 101"/>
                  <a:gd name="T48" fmla="*/ 2 w 30"/>
                  <a:gd name="T49" fmla="*/ 37 h 101"/>
                  <a:gd name="T50" fmla="*/ 2 w 30"/>
                  <a:gd name="T51" fmla="*/ 37 h 101"/>
                  <a:gd name="T52" fmla="*/ 0 w 30"/>
                  <a:gd name="T53" fmla="*/ 37 h 101"/>
                  <a:gd name="T54" fmla="*/ 0 w 30"/>
                  <a:gd name="T55" fmla="*/ 25 h 101"/>
                  <a:gd name="T56" fmla="*/ 2 w 30"/>
                  <a:gd name="T57" fmla="*/ 24 h 101"/>
                  <a:gd name="T58" fmla="*/ 4 w 30"/>
                  <a:gd name="T59" fmla="*/ 23 h 101"/>
                  <a:gd name="T60" fmla="*/ 5 w 30"/>
                  <a:gd name="T61" fmla="*/ 22 h 101"/>
                  <a:gd name="T62" fmla="*/ 6 w 30"/>
                  <a:gd name="T63" fmla="*/ 22 h 101"/>
                  <a:gd name="T64" fmla="*/ 7 w 30"/>
                  <a:gd name="T65" fmla="*/ 21 h 101"/>
                  <a:gd name="T66" fmla="*/ 9 w 30"/>
                  <a:gd name="T67" fmla="*/ 20 h 101"/>
                  <a:gd name="T68" fmla="*/ 10 w 30"/>
                  <a:gd name="T69" fmla="*/ 19 h 101"/>
                  <a:gd name="T70" fmla="*/ 11 w 30"/>
                  <a:gd name="T71" fmla="*/ 18 h 101"/>
                  <a:gd name="T72" fmla="*/ 12 w 30"/>
                  <a:gd name="T73" fmla="*/ 17 h 101"/>
                  <a:gd name="T74" fmla="*/ 13 w 30"/>
                  <a:gd name="T75" fmla="*/ 16 h 101"/>
                  <a:gd name="T76" fmla="*/ 14 w 30"/>
                  <a:gd name="T77" fmla="*/ 15 h 101"/>
                  <a:gd name="T78" fmla="*/ 15 w 30"/>
                  <a:gd name="T79" fmla="*/ 14 h 101"/>
                  <a:gd name="T80" fmla="*/ 16 w 30"/>
                  <a:gd name="T81" fmla="*/ 13 h 101"/>
                  <a:gd name="T82" fmla="*/ 18 w 30"/>
                  <a:gd name="T83" fmla="*/ 12 h 101"/>
                  <a:gd name="T84" fmla="*/ 18 w 30"/>
                  <a:gd name="T85" fmla="*/ 10 h 101"/>
                  <a:gd name="T86" fmla="*/ 19 w 30"/>
                  <a:gd name="T87" fmla="*/ 10 h 101"/>
                  <a:gd name="T88" fmla="*/ 20 w 30"/>
                  <a:gd name="T89" fmla="*/ 8 h 101"/>
                  <a:gd name="T90" fmla="*/ 21 w 30"/>
                  <a:gd name="T91" fmla="*/ 7 h 101"/>
                  <a:gd name="T92" fmla="*/ 21 w 30"/>
                  <a:gd name="T93" fmla="*/ 5 h 101"/>
                  <a:gd name="T94" fmla="*/ 22 w 30"/>
                  <a:gd name="T95" fmla="*/ 5 h 101"/>
                  <a:gd name="T96" fmla="*/ 23 w 30"/>
                  <a:gd name="T97" fmla="*/ 4 h 101"/>
                  <a:gd name="T98" fmla="*/ 23 w 30"/>
                  <a:gd name="T99" fmla="*/ 2 h 101"/>
                  <a:gd name="T100" fmla="*/ 24 w 30"/>
                  <a:gd name="T101" fmla="*/ 1 h 101"/>
                  <a:gd name="T102" fmla="*/ 24 w 30"/>
                  <a:gd name="T103" fmla="*/ 0 h 101"/>
                  <a:gd name="T104" fmla="*/ 30 w 30"/>
                  <a:gd name="T105" fmla="*/ 0 h 101"/>
                  <a:gd name="T106" fmla="*/ 30 w 30"/>
                  <a:gd name="T107" fmla="*/ 101 h 101"/>
                  <a:gd name="T108" fmla="*/ 30 w 30"/>
                  <a:gd name="T109" fmla="*/ 101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
                  <a:gd name="T166" fmla="*/ 0 h 101"/>
                  <a:gd name="T167" fmla="*/ 30 w 30"/>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 h="101">
                    <a:moveTo>
                      <a:pt x="30" y="101"/>
                    </a:moveTo>
                    <a:lnTo>
                      <a:pt x="20" y="101"/>
                    </a:lnTo>
                    <a:lnTo>
                      <a:pt x="20" y="22"/>
                    </a:lnTo>
                    <a:lnTo>
                      <a:pt x="20" y="23"/>
                    </a:lnTo>
                    <a:lnTo>
                      <a:pt x="19" y="24"/>
                    </a:lnTo>
                    <a:lnTo>
                      <a:pt x="19" y="25"/>
                    </a:lnTo>
                    <a:lnTo>
                      <a:pt x="18" y="26"/>
                    </a:lnTo>
                    <a:lnTo>
                      <a:pt x="17" y="26"/>
                    </a:lnTo>
                    <a:lnTo>
                      <a:pt x="16" y="27"/>
                    </a:lnTo>
                    <a:lnTo>
                      <a:pt x="15" y="28"/>
                    </a:lnTo>
                    <a:lnTo>
                      <a:pt x="14" y="29"/>
                    </a:lnTo>
                    <a:lnTo>
                      <a:pt x="13" y="30"/>
                    </a:lnTo>
                    <a:lnTo>
                      <a:pt x="12" y="30"/>
                    </a:lnTo>
                    <a:lnTo>
                      <a:pt x="11" y="30"/>
                    </a:lnTo>
                    <a:lnTo>
                      <a:pt x="10" y="31"/>
                    </a:lnTo>
                    <a:lnTo>
                      <a:pt x="9" y="32"/>
                    </a:lnTo>
                    <a:lnTo>
                      <a:pt x="8" y="33"/>
                    </a:lnTo>
                    <a:lnTo>
                      <a:pt x="7" y="34"/>
                    </a:lnTo>
                    <a:lnTo>
                      <a:pt x="6" y="34"/>
                    </a:lnTo>
                    <a:lnTo>
                      <a:pt x="5" y="35"/>
                    </a:lnTo>
                    <a:lnTo>
                      <a:pt x="4" y="36"/>
                    </a:lnTo>
                    <a:lnTo>
                      <a:pt x="3" y="36"/>
                    </a:lnTo>
                    <a:lnTo>
                      <a:pt x="2" y="37"/>
                    </a:lnTo>
                    <a:lnTo>
                      <a:pt x="0" y="37"/>
                    </a:lnTo>
                    <a:lnTo>
                      <a:pt x="0" y="25"/>
                    </a:lnTo>
                    <a:lnTo>
                      <a:pt x="2" y="24"/>
                    </a:lnTo>
                    <a:lnTo>
                      <a:pt x="4" y="23"/>
                    </a:lnTo>
                    <a:lnTo>
                      <a:pt x="5" y="22"/>
                    </a:lnTo>
                    <a:lnTo>
                      <a:pt x="6" y="22"/>
                    </a:lnTo>
                    <a:lnTo>
                      <a:pt x="7" y="21"/>
                    </a:lnTo>
                    <a:lnTo>
                      <a:pt x="9" y="20"/>
                    </a:lnTo>
                    <a:lnTo>
                      <a:pt x="10" y="19"/>
                    </a:lnTo>
                    <a:lnTo>
                      <a:pt x="11" y="18"/>
                    </a:lnTo>
                    <a:lnTo>
                      <a:pt x="12" y="17"/>
                    </a:lnTo>
                    <a:lnTo>
                      <a:pt x="13" y="16"/>
                    </a:lnTo>
                    <a:lnTo>
                      <a:pt x="14" y="15"/>
                    </a:lnTo>
                    <a:lnTo>
                      <a:pt x="15" y="14"/>
                    </a:lnTo>
                    <a:lnTo>
                      <a:pt x="16" y="13"/>
                    </a:lnTo>
                    <a:lnTo>
                      <a:pt x="18" y="12"/>
                    </a:lnTo>
                    <a:lnTo>
                      <a:pt x="18" y="10"/>
                    </a:lnTo>
                    <a:lnTo>
                      <a:pt x="19" y="10"/>
                    </a:lnTo>
                    <a:lnTo>
                      <a:pt x="20" y="8"/>
                    </a:lnTo>
                    <a:lnTo>
                      <a:pt x="21" y="7"/>
                    </a:lnTo>
                    <a:lnTo>
                      <a:pt x="21" y="5"/>
                    </a:lnTo>
                    <a:lnTo>
                      <a:pt x="22" y="5"/>
                    </a:lnTo>
                    <a:lnTo>
                      <a:pt x="23" y="4"/>
                    </a:lnTo>
                    <a:lnTo>
                      <a:pt x="23" y="2"/>
                    </a:lnTo>
                    <a:lnTo>
                      <a:pt x="24" y="1"/>
                    </a:lnTo>
                    <a:lnTo>
                      <a:pt x="24" y="0"/>
                    </a:lnTo>
                    <a:lnTo>
                      <a:pt x="30" y="0"/>
                    </a:lnTo>
                    <a:lnTo>
                      <a:pt x="3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87" name="Freeform 57"/>
              <p:cNvSpPr>
                <a:spLocks/>
              </p:cNvSpPr>
              <p:nvPr/>
            </p:nvSpPr>
            <p:spPr bwMode="auto">
              <a:xfrm>
                <a:off x="1741" y="1048"/>
                <a:ext cx="53" cy="101"/>
              </a:xfrm>
              <a:custGeom>
                <a:avLst/>
                <a:gdLst>
                  <a:gd name="T0" fmla="*/ 0 w 53"/>
                  <a:gd name="T1" fmla="*/ 101 h 101"/>
                  <a:gd name="T2" fmla="*/ 0 w 53"/>
                  <a:gd name="T3" fmla="*/ 98 h 101"/>
                  <a:gd name="T4" fmla="*/ 1 w 53"/>
                  <a:gd name="T5" fmla="*/ 96 h 101"/>
                  <a:gd name="T6" fmla="*/ 2 w 53"/>
                  <a:gd name="T7" fmla="*/ 92 h 101"/>
                  <a:gd name="T8" fmla="*/ 4 w 53"/>
                  <a:gd name="T9" fmla="*/ 87 h 101"/>
                  <a:gd name="T10" fmla="*/ 5 w 53"/>
                  <a:gd name="T11" fmla="*/ 83 h 101"/>
                  <a:gd name="T12" fmla="*/ 9 w 53"/>
                  <a:gd name="T13" fmla="*/ 79 h 101"/>
                  <a:gd name="T14" fmla="*/ 12 w 53"/>
                  <a:gd name="T15" fmla="*/ 74 h 101"/>
                  <a:gd name="T16" fmla="*/ 17 w 53"/>
                  <a:gd name="T17" fmla="*/ 69 h 101"/>
                  <a:gd name="T18" fmla="*/ 23 w 53"/>
                  <a:gd name="T19" fmla="*/ 63 h 101"/>
                  <a:gd name="T20" fmla="*/ 30 w 53"/>
                  <a:gd name="T21" fmla="*/ 55 h 101"/>
                  <a:gd name="T22" fmla="*/ 35 w 53"/>
                  <a:gd name="T23" fmla="*/ 47 h 101"/>
                  <a:gd name="T24" fmla="*/ 39 w 53"/>
                  <a:gd name="T25" fmla="*/ 42 h 101"/>
                  <a:gd name="T26" fmla="*/ 42 w 53"/>
                  <a:gd name="T27" fmla="*/ 37 h 101"/>
                  <a:gd name="T28" fmla="*/ 43 w 53"/>
                  <a:gd name="T29" fmla="*/ 32 h 101"/>
                  <a:gd name="T30" fmla="*/ 43 w 53"/>
                  <a:gd name="T31" fmla="*/ 27 h 101"/>
                  <a:gd name="T32" fmla="*/ 42 w 53"/>
                  <a:gd name="T33" fmla="*/ 22 h 101"/>
                  <a:gd name="T34" fmla="*/ 41 w 53"/>
                  <a:gd name="T35" fmla="*/ 18 h 101"/>
                  <a:gd name="T36" fmla="*/ 38 w 53"/>
                  <a:gd name="T37" fmla="*/ 15 h 101"/>
                  <a:gd name="T38" fmla="*/ 35 w 53"/>
                  <a:gd name="T39" fmla="*/ 13 h 101"/>
                  <a:gd name="T40" fmla="*/ 32 w 53"/>
                  <a:gd name="T41" fmla="*/ 11 h 101"/>
                  <a:gd name="T42" fmla="*/ 27 w 53"/>
                  <a:gd name="T43" fmla="*/ 11 h 101"/>
                  <a:gd name="T44" fmla="*/ 23 w 53"/>
                  <a:gd name="T45" fmla="*/ 12 h 101"/>
                  <a:gd name="T46" fmla="*/ 19 w 53"/>
                  <a:gd name="T47" fmla="*/ 14 h 101"/>
                  <a:gd name="T48" fmla="*/ 16 w 53"/>
                  <a:gd name="T49" fmla="*/ 17 h 101"/>
                  <a:gd name="T50" fmla="*/ 14 w 53"/>
                  <a:gd name="T51" fmla="*/ 21 h 101"/>
                  <a:gd name="T52" fmla="*/ 12 w 53"/>
                  <a:gd name="T53" fmla="*/ 26 h 101"/>
                  <a:gd name="T54" fmla="*/ 2 w 53"/>
                  <a:gd name="T55" fmla="*/ 29 h 101"/>
                  <a:gd name="T56" fmla="*/ 4 w 53"/>
                  <a:gd name="T57" fmla="*/ 21 h 101"/>
                  <a:gd name="T58" fmla="*/ 6 w 53"/>
                  <a:gd name="T59" fmla="*/ 14 h 101"/>
                  <a:gd name="T60" fmla="*/ 9 w 53"/>
                  <a:gd name="T61" fmla="*/ 7 h 101"/>
                  <a:gd name="T62" fmla="*/ 15 w 53"/>
                  <a:gd name="T63" fmla="*/ 4 h 101"/>
                  <a:gd name="T64" fmla="*/ 21 w 53"/>
                  <a:gd name="T65" fmla="*/ 1 h 101"/>
                  <a:gd name="T66" fmla="*/ 28 w 53"/>
                  <a:gd name="T67" fmla="*/ 0 h 101"/>
                  <a:gd name="T68" fmla="*/ 35 w 53"/>
                  <a:gd name="T69" fmla="*/ 1 h 101"/>
                  <a:gd name="T70" fmla="*/ 41 w 53"/>
                  <a:gd name="T71" fmla="*/ 4 h 101"/>
                  <a:gd name="T72" fmla="*/ 46 w 53"/>
                  <a:gd name="T73" fmla="*/ 8 h 101"/>
                  <a:gd name="T74" fmla="*/ 51 w 53"/>
                  <a:gd name="T75" fmla="*/ 14 h 101"/>
                  <a:gd name="T76" fmla="*/ 53 w 53"/>
                  <a:gd name="T77" fmla="*/ 21 h 101"/>
                  <a:gd name="T78" fmla="*/ 53 w 53"/>
                  <a:gd name="T79" fmla="*/ 28 h 101"/>
                  <a:gd name="T80" fmla="*/ 53 w 53"/>
                  <a:gd name="T81" fmla="*/ 32 h 101"/>
                  <a:gd name="T82" fmla="*/ 53 w 53"/>
                  <a:gd name="T83" fmla="*/ 36 h 101"/>
                  <a:gd name="T84" fmla="*/ 51 w 53"/>
                  <a:gd name="T85" fmla="*/ 40 h 101"/>
                  <a:gd name="T86" fmla="*/ 49 w 53"/>
                  <a:gd name="T87" fmla="*/ 44 h 101"/>
                  <a:gd name="T88" fmla="*/ 47 w 53"/>
                  <a:gd name="T89" fmla="*/ 48 h 101"/>
                  <a:gd name="T90" fmla="*/ 44 w 53"/>
                  <a:gd name="T91" fmla="*/ 52 h 101"/>
                  <a:gd name="T92" fmla="*/ 41 w 53"/>
                  <a:gd name="T93" fmla="*/ 58 h 101"/>
                  <a:gd name="T94" fmla="*/ 36 w 53"/>
                  <a:gd name="T95" fmla="*/ 63 h 101"/>
                  <a:gd name="T96" fmla="*/ 29 w 53"/>
                  <a:gd name="T97" fmla="*/ 70 h 101"/>
                  <a:gd name="T98" fmla="*/ 24 w 53"/>
                  <a:gd name="T99" fmla="*/ 76 h 101"/>
                  <a:gd name="T100" fmla="*/ 20 w 53"/>
                  <a:gd name="T101" fmla="*/ 80 h 101"/>
                  <a:gd name="T102" fmla="*/ 18 w 53"/>
                  <a:gd name="T103" fmla="*/ 83 h 101"/>
                  <a:gd name="T104" fmla="*/ 16 w 53"/>
                  <a:gd name="T105" fmla="*/ 85 h 101"/>
                  <a:gd name="T106" fmla="*/ 15 w 53"/>
                  <a:gd name="T107" fmla="*/ 87 h 101"/>
                  <a:gd name="T108" fmla="*/ 14 w 53"/>
                  <a:gd name="T109" fmla="*/ 8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
                  <a:gd name="T166" fmla="*/ 0 h 101"/>
                  <a:gd name="T167" fmla="*/ 53 w 53"/>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 h="101">
                    <a:moveTo>
                      <a:pt x="53" y="89"/>
                    </a:moveTo>
                    <a:lnTo>
                      <a:pt x="53" y="101"/>
                    </a:lnTo>
                    <a:lnTo>
                      <a:pt x="0" y="101"/>
                    </a:lnTo>
                    <a:lnTo>
                      <a:pt x="0" y="100"/>
                    </a:lnTo>
                    <a:lnTo>
                      <a:pt x="0" y="99"/>
                    </a:lnTo>
                    <a:lnTo>
                      <a:pt x="0" y="98"/>
                    </a:lnTo>
                    <a:lnTo>
                      <a:pt x="0" y="97"/>
                    </a:lnTo>
                    <a:lnTo>
                      <a:pt x="0" y="96"/>
                    </a:lnTo>
                    <a:lnTo>
                      <a:pt x="1" y="96"/>
                    </a:lnTo>
                    <a:lnTo>
                      <a:pt x="1" y="95"/>
                    </a:lnTo>
                    <a:lnTo>
                      <a:pt x="1" y="94"/>
                    </a:lnTo>
                    <a:lnTo>
                      <a:pt x="1" y="93"/>
                    </a:lnTo>
                    <a:lnTo>
                      <a:pt x="2" y="92"/>
                    </a:lnTo>
                    <a:lnTo>
                      <a:pt x="2" y="90"/>
                    </a:lnTo>
                    <a:lnTo>
                      <a:pt x="3" y="89"/>
                    </a:lnTo>
                    <a:lnTo>
                      <a:pt x="4" y="87"/>
                    </a:lnTo>
                    <a:lnTo>
                      <a:pt x="4" y="85"/>
                    </a:lnTo>
                    <a:lnTo>
                      <a:pt x="5" y="84"/>
                    </a:lnTo>
                    <a:lnTo>
                      <a:pt x="5" y="83"/>
                    </a:lnTo>
                    <a:lnTo>
                      <a:pt x="6" y="82"/>
                    </a:lnTo>
                    <a:lnTo>
                      <a:pt x="7" y="81"/>
                    </a:lnTo>
                    <a:lnTo>
                      <a:pt x="7" y="79"/>
                    </a:lnTo>
                    <a:lnTo>
                      <a:pt x="9" y="79"/>
                    </a:lnTo>
                    <a:lnTo>
                      <a:pt x="9" y="78"/>
                    </a:lnTo>
                    <a:lnTo>
                      <a:pt x="10" y="76"/>
                    </a:lnTo>
                    <a:lnTo>
                      <a:pt x="11" y="75"/>
                    </a:lnTo>
                    <a:lnTo>
                      <a:pt x="12" y="74"/>
                    </a:lnTo>
                    <a:lnTo>
                      <a:pt x="13" y="73"/>
                    </a:lnTo>
                    <a:lnTo>
                      <a:pt x="14" y="71"/>
                    </a:lnTo>
                    <a:lnTo>
                      <a:pt x="16" y="71"/>
                    </a:lnTo>
                    <a:lnTo>
                      <a:pt x="17" y="69"/>
                    </a:lnTo>
                    <a:lnTo>
                      <a:pt x="18" y="67"/>
                    </a:lnTo>
                    <a:lnTo>
                      <a:pt x="19" y="66"/>
                    </a:lnTo>
                    <a:lnTo>
                      <a:pt x="21" y="64"/>
                    </a:lnTo>
                    <a:lnTo>
                      <a:pt x="23" y="63"/>
                    </a:lnTo>
                    <a:lnTo>
                      <a:pt x="25" y="60"/>
                    </a:lnTo>
                    <a:lnTo>
                      <a:pt x="27" y="58"/>
                    </a:lnTo>
                    <a:lnTo>
                      <a:pt x="28" y="56"/>
                    </a:lnTo>
                    <a:lnTo>
                      <a:pt x="30" y="55"/>
                    </a:lnTo>
                    <a:lnTo>
                      <a:pt x="32" y="52"/>
                    </a:lnTo>
                    <a:lnTo>
                      <a:pt x="33" y="51"/>
                    </a:lnTo>
                    <a:lnTo>
                      <a:pt x="34" y="49"/>
                    </a:lnTo>
                    <a:lnTo>
                      <a:pt x="35" y="47"/>
                    </a:lnTo>
                    <a:lnTo>
                      <a:pt x="37" y="46"/>
                    </a:lnTo>
                    <a:lnTo>
                      <a:pt x="37" y="44"/>
                    </a:lnTo>
                    <a:lnTo>
                      <a:pt x="38" y="42"/>
                    </a:lnTo>
                    <a:lnTo>
                      <a:pt x="39" y="42"/>
                    </a:lnTo>
                    <a:lnTo>
                      <a:pt x="40" y="40"/>
                    </a:lnTo>
                    <a:lnTo>
                      <a:pt x="40" y="39"/>
                    </a:lnTo>
                    <a:lnTo>
                      <a:pt x="41" y="38"/>
                    </a:lnTo>
                    <a:lnTo>
                      <a:pt x="42" y="37"/>
                    </a:lnTo>
                    <a:lnTo>
                      <a:pt x="42" y="35"/>
                    </a:lnTo>
                    <a:lnTo>
                      <a:pt x="42" y="34"/>
                    </a:lnTo>
                    <a:lnTo>
                      <a:pt x="43" y="33"/>
                    </a:lnTo>
                    <a:lnTo>
                      <a:pt x="43" y="32"/>
                    </a:lnTo>
                    <a:lnTo>
                      <a:pt x="43" y="30"/>
                    </a:lnTo>
                    <a:lnTo>
                      <a:pt x="43" y="28"/>
                    </a:lnTo>
                    <a:lnTo>
                      <a:pt x="43" y="27"/>
                    </a:lnTo>
                    <a:lnTo>
                      <a:pt x="43" y="26"/>
                    </a:lnTo>
                    <a:lnTo>
                      <a:pt x="43" y="25"/>
                    </a:lnTo>
                    <a:lnTo>
                      <a:pt x="43" y="23"/>
                    </a:lnTo>
                    <a:lnTo>
                      <a:pt x="42" y="22"/>
                    </a:lnTo>
                    <a:lnTo>
                      <a:pt x="42" y="21"/>
                    </a:lnTo>
                    <a:lnTo>
                      <a:pt x="42" y="20"/>
                    </a:lnTo>
                    <a:lnTo>
                      <a:pt x="41" y="19"/>
                    </a:lnTo>
                    <a:lnTo>
                      <a:pt x="41" y="18"/>
                    </a:lnTo>
                    <a:lnTo>
                      <a:pt x="40" y="18"/>
                    </a:lnTo>
                    <a:lnTo>
                      <a:pt x="40" y="17"/>
                    </a:lnTo>
                    <a:lnTo>
                      <a:pt x="39" y="15"/>
                    </a:lnTo>
                    <a:lnTo>
                      <a:pt x="38" y="15"/>
                    </a:lnTo>
                    <a:lnTo>
                      <a:pt x="37" y="14"/>
                    </a:lnTo>
                    <a:lnTo>
                      <a:pt x="36" y="13"/>
                    </a:lnTo>
                    <a:lnTo>
                      <a:pt x="35" y="13"/>
                    </a:lnTo>
                    <a:lnTo>
                      <a:pt x="34" y="12"/>
                    </a:lnTo>
                    <a:lnTo>
                      <a:pt x="33" y="12"/>
                    </a:lnTo>
                    <a:lnTo>
                      <a:pt x="32" y="11"/>
                    </a:lnTo>
                    <a:lnTo>
                      <a:pt x="30" y="11"/>
                    </a:lnTo>
                    <a:lnTo>
                      <a:pt x="29" y="11"/>
                    </a:lnTo>
                    <a:lnTo>
                      <a:pt x="28" y="10"/>
                    </a:lnTo>
                    <a:lnTo>
                      <a:pt x="27" y="11"/>
                    </a:lnTo>
                    <a:lnTo>
                      <a:pt x="26" y="11"/>
                    </a:lnTo>
                    <a:lnTo>
                      <a:pt x="25" y="11"/>
                    </a:lnTo>
                    <a:lnTo>
                      <a:pt x="24" y="11"/>
                    </a:lnTo>
                    <a:lnTo>
                      <a:pt x="23" y="12"/>
                    </a:lnTo>
                    <a:lnTo>
                      <a:pt x="21" y="12"/>
                    </a:lnTo>
                    <a:lnTo>
                      <a:pt x="21" y="13"/>
                    </a:lnTo>
                    <a:lnTo>
                      <a:pt x="20" y="13"/>
                    </a:lnTo>
                    <a:lnTo>
                      <a:pt x="19" y="14"/>
                    </a:lnTo>
                    <a:lnTo>
                      <a:pt x="18" y="14"/>
                    </a:lnTo>
                    <a:lnTo>
                      <a:pt x="18" y="15"/>
                    </a:lnTo>
                    <a:lnTo>
                      <a:pt x="16" y="15"/>
                    </a:lnTo>
                    <a:lnTo>
                      <a:pt x="16" y="17"/>
                    </a:lnTo>
                    <a:lnTo>
                      <a:pt x="15" y="18"/>
                    </a:lnTo>
                    <a:lnTo>
                      <a:pt x="14" y="18"/>
                    </a:lnTo>
                    <a:lnTo>
                      <a:pt x="14" y="20"/>
                    </a:lnTo>
                    <a:lnTo>
                      <a:pt x="14" y="21"/>
                    </a:lnTo>
                    <a:lnTo>
                      <a:pt x="13" y="22"/>
                    </a:lnTo>
                    <a:lnTo>
                      <a:pt x="13" y="23"/>
                    </a:lnTo>
                    <a:lnTo>
                      <a:pt x="12" y="25"/>
                    </a:lnTo>
                    <a:lnTo>
                      <a:pt x="12" y="26"/>
                    </a:lnTo>
                    <a:lnTo>
                      <a:pt x="12" y="28"/>
                    </a:lnTo>
                    <a:lnTo>
                      <a:pt x="12" y="30"/>
                    </a:lnTo>
                    <a:lnTo>
                      <a:pt x="2" y="29"/>
                    </a:lnTo>
                    <a:lnTo>
                      <a:pt x="2" y="27"/>
                    </a:lnTo>
                    <a:lnTo>
                      <a:pt x="2" y="25"/>
                    </a:lnTo>
                    <a:lnTo>
                      <a:pt x="3" y="22"/>
                    </a:lnTo>
                    <a:lnTo>
                      <a:pt x="4" y="21"/>
                    </a:lnTo>
                    <a:lnTo>
                      <a:pt x="4" y="18"/>
                    </a:lnTo>
                    <a:lnTo>
                      <a:pt x="5" y="17"/>
                    </a:lnTo>
                    <a:lnTo>
                      <a:pt x="5" y="15"/>
                    </a:lnTo>
                    <a:lnTo>
                      <a:pt x="6" y="14"/>
                    </a:lnTo>
                    <a:lnTo>
                      <a:pt x="7" y="12"/>
                    </a:lnTo>
                    <a:lnTo>
                      <a:pt x="7" y="10"/>
                    </a:lnTo>
                    <a:lnTo>
                      <a:pt x="9" y="9"/>
                    </a:lnTo>
                    <a:lnTo>
                      <a:pt x="9" y="7"/>
                    </a:lnTo>
                    <a:lnTo>
                      <a:pt x="11" y="6"/>
                    </a:lnTo>
                    <a:lnTo>
                      <a:pt x="12" y="5"/>
                    </a:lnTo>
                    <a:lnTo>
                      <a:pt x="13" y="5"/>
                    </a:lnTo>
                    <a:lnTo>
                      <a:pt x="15" y="4"/>
                    </a:lnTo>
                    <a:lnTo>
                      <a:pt x="16" y="3"/>
                    </a:lnTo>
                    <a:lnTo>
                      <a:pt x="18" y="2"/>
                    </a:lnTo>
                    <a:lnTo>
                      <a:pt x="19" y="1"/>
                    </a:lnTo>
                    <a:lnTo>
                      <a:pt x="21" y="1"/>
                    </a:lnTo>
                    <a:lnTo>
                      <a:pt x="23" y="1"/>
                    </a:lnTo>
                    <a:lnTo>
                      <a:pt x="25" y="1"/>
                    </a:lnTo>
                    <a:lnTo>
                      <a:pt x="26" y="1"/>
                    </a:lnTo>
                    <a:lnTo>
                      <a:pt x="28" y="0"/>
                    </a:lnTo>
                    <a:lnTo>
                      <a:pt x="30" y="1"/>
                    </a:lnTo>
                    <a:lnTo>
                      <a:pt x="32" y="1"/>
                    </a:lnTo>
                    <a:lnTo>
                      <a:pt x="33" y="1"/>
                    </a:lnTo>
                    <a:lnTo>
                      <a:pt x="35" y="1"/>
                    </a:lnTo>
                    <a:lnTo>
                      <a:pt x="37" y="1"/>
                    </a:lnTo>
                    <a:lnTo>
                      <a:pt x="39" y="2"/>
                    </a:lnTo>
                    <a:lnTo>
                      <a:pt x="40" y="3"/>
                    </a:lnTo>
                    <a:lnTo>
                      <a:pt x="41" y="4"/>
                    </a:lnTo>
                    <a:lnTo>
                      <a:pt x="43" y="5"/>
                    </a:lnTo>
                    <a:lnTo>
                      <a:pt x="44" y="5"/>
                    </a:lnTo>
                    <a:lnTo>
                      <a:pt x="46" y="7"/>
                    </a:lnTo>
                    <a:lnTo>
                      <a:pt x="46" y="8"/>
                    </a:lnTo>
                    <a:lnTo>
                      <a:pt x="47" y="10"/>
                    </a:lnTo>
                    <a:lnTo>
                      <a:pt x="49" y="11"/>
                    </a:lnTo>
                    <a:lnTo>
                      <a:pt x="49" y="13"/>
                    </a:lnTo>
                    <a:lnTo>
                      <a:pt x="51" y="14"/>
                    </a:lnTo>
                    <a:lnTo>
                      <a:pt x="51" y="16"/>
                    </a:lnTo>
                    <a:lnTo>
                      <a:pt x="52" y="18"/>
                    </a:lnTo>
                    <a:lnTo>
                      <a:pt x="53" y="19"/>
                    </a:lnTo>
                    <a:lnTo>
                      <a:pt x="53" y="21"/>
                    </a:lnTo>
                    <a:lnTo>
                      <a:pt x="53" y="22"/>
                    </a:lnTo>
                    <a:lnTo>
                      <a:pt x="53" y="25"/>
                    </a:lnTo>
                    <a:lnTo>
                      <a:pt x="53" y="26"/>
                    </a:lnTo>
                    <a:lnTo>
                      <a:pt x="53" y="28"/>
                    </a:lnTo>
                    <a:lnTo>
                      <a:pt x="53" y="30"/>
                    </a:lnTo>
                    <a:lnTo>
                      <a:pt x="53" y="31"/>
                    </a:lnTo>
                    <a:lnTo>
                      <a:pt x="53" y="32"/>
                    </a:lnTo>
                    <a:lnTo>
                      <a:pt x="53" y="34"/>
                    </a:lnTo>
                    <a:lnTo>
                      <a:pt x="53" y="35"/>
                    </a:lnTo>
                    <a:lnTo>
                      <a:pt x="53" y="36"/>
                    </a:lnTo>
                    <a:lnTo>
                      <a:pt x="52" y="38"/>
                    </a:lnTo>
                    <a:lnTo>
                      <a:pt x="51" y="39"/>
                    </a:lnTo>
                    <a:lnTo>
                      <a:pt x="51" y="40"/>
                    </a:lnTo>
                    <a:lnTo>
                      <a:pt x="51" y="42"/>
                    </a:lnTo>
                    <a:lnTo>
                      <a:pt x="50" y="42"/>
                    </a:lnTo>
                    <a:lnTo>
                      <a:pt x="50" y="43"/>
                    </a:lnTo>
                    <a:lnTo>
                      <a:pt x="49" y="44"/>
                    </a:lnTo>
                    <a:lnTo>
                      <a:pt x="49" y="46"/>
                    </a:lnTo>
                    <a:lnTo>
                      <a:pt x="48" y="46"/>
                    </a:lnTo>
                    <a:lnTo>
                      <a:pt x="48" y="47"/>
                    </a:lnTo>
                    <a:lnTo>
                      <a:pt x="47" y="48"/>
                    </a:lnTo>
                    <a:lnTo>
                      <a:pt x="47" y="50"/>
                    </a:lnTo>
                    <a:lnTo>
                      <a:pt x="46" y="51"/>
                    </a:lnTo>
                    <a:lnTo>
                      <a:pt x="44" y="52"/>
                    </a:lnTo>
                    <a:lnTo>
                      <a:pt x="44" y="54"/>
                    </a:lnTo>
                    <a:lnTo>
                      <a:pt x="43" y="55"/>
                    </a:lnTo>
                    <a:lnTo>
                      <a:pt x="42" y="56"/>
                    </a:lnTo>
                    <a:lnTo>
                      <a:pt x="41" y="58"/>
                    </a:lnTo>
                    <a:lnTo>
                      <a:pt x="40" y="59"/>
                    </a:lnTo>
                    <a:lnTo>
                      <a:pt x="39" y="60"/>
                    </a:lnTo>
                    <a:lnTo>
                      <a:pt x="37" y="62"/>
                    </a:lnTo>
                    <a:lnTo>
                      <a:pt x="36" y="63"/>
                    </a:lnTo>
                    <a:lnTo>
                      <a:pt x="34" y="65"/>
                    </a:lnTo>
                    <a:lnTo>
                      <a:pt x="33" y="67"/>
                    </a:lnTo>
                    <a:lnTo>
                      <a:pt x="31" y="68"/>
                    </a:lnTo>
                    <a:lnTo>
                      <a:pt x="29" y="70"/>
                    </a:lnTo>
                    <a:lnTo>
                      <a:pt x="28" y="71"/>
                    </a:lnTo>
                    <a:lnTo>
                      <a:pt x="26" y="73"/>
                    </a:lnTo>
                    <a:lnTo>
                      <a:pt x="25" y="75"/>
                    </a:lnTo>
                    <a:lnTo>
                      <a:pt x="24" y="76"/>
                    </a:lnTo>
                    <a:lnTo>
                      <a:pt x="23" y="77"/>
                    </a:lnTo>
                    <a:lnTo>
                      <a:pt x="22" y="79"/>
                    </a:lnTo>
                    <a:lnTo>
                      <a:pt x="21" y="79"/>
                    </a:lnTo>
                    <a:lnTo>
                      <a:pt x="20" y="80"/>
                    </a:lnTo>
                    <a:lnTo>
                      <a:pt x="19" y="81"/>
                    </a:lnTo>
                    <a:lnTo>
                      <a:pt x="19" y="82"/>
                    </a:lnTo>
                    <a:lnTo>
                      <a:pt x="18" y="83"/>
                    </a:lnTo>
                    <a:lnTo>
                      <a:pt x="17" y="84"/>
                    </a:lnTo>
                    <a:lnTo>
                      <a:pt x="16" y="85"/>
                    </a:lnTo>
                    <a:lnTo>
                      <a:pt x="16" y="86"/>
                    </a:lnTo>
                    <a:lnTo>
                      <a:pt x="16" y="87"/>
                    </a:lnTo>
                    <a:lnTo>
                      <a:pt x="15" y="87"/>
                    </a:lnTo>
                    <a:lnTo>
                      <a:pt x="15" y="88"/>
                    </a:lnTo>
                    <a:lnTo>
                      <a:pt x="14" y="88"/>
                    </a:lnTo>
                    <a:lnTo>
                      <a:pt x="14" y="89"/>
                    </a:lnTo>
                    <a:lnTo>
                      <a:pt x="53"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88" name="Freeform 58"/>
              <p:cNvSpPr>
                <a:spLocks noEditPoints="1"/>
              </p:cNvSpPr>
              <p:nvPr/>
            </p:nvSpPr>
            <p:spPr bwMode="auto">
              <a:xfrm>
                <a:off x="1805" y="1048"/>
                <a:ext cx="52" cy="103"/>
              </a:xfrm>
              <a:custGeom>
                <a:avLst/>
                <a:gdLst>
                  <a:gd name="T0" fmla="*/ 1 w 52"/>
                  <a:gd name="T1" fmla="*/ 43 h 103"/>
                  <a:gd name="T2" fmla="*/ 1 w 52"/>
                  <a:gd name="T3" fmla="*/ 34 h 103"/>
                  <a:gd name="T4" fmla="*/ 3 w 52"/>
                  <a:gd name="T5" fmla="*/ 25 h 103"/>
                  <a:gd name="T6" fmla="*/ 4 w 52"/>
                  <a:gd name="T7" fmla="*/ 18 h 103"/>
                  <a:gd name="T8" fmla="*/ 8 w 52"/>
                  <a:gd name="T9" fmla="*/ 12 h 103"/>
                  <a:gd name="T10" fmla="*/ 11 w 52"/>
                  <a:gd name="T11" fmla="*/ 7 h 103"/>
                  <a:gd name="T12" fmla="*/ 15 w 52"/>
                  <a:gd name="T13" fmla="*/ 3 h 103"/>
                  <a:gd name="T14" fmla="*/ 20 w 52"/>
                  <a:gd name="T15" fmla="*/ 1 h 103"/>
                  <a:gd name="T16" fmla="*/ 25 w 52"/>
                  <a:gd name="T17" fmla="*/ 1 h 103"/>
                  <a:gd name="T18" fmla="*/ 29 w 52"/>
                  <a:gd name="T19" fmla="*/ 1 h 103"/>
                  <a:gd name="T20" fmla="*/ 33 w 52"/>
                  <a:gd name="T21" fmla="*/ 1 h 103"/>
                  <a:gd name="T22" fmla="*/ 36 w 52"/>
                  <a:gd name="T23" fmla="*/ 3 h 103"/>
                  <a:gd name="T24" fmla="*/ 39 w 52"/>
                  <a:gd name="T25" fmla="*/ 5 h 103"/>
                  <a:gd name="T26" fmla="*/ 43 w 52"/>
                  <a:gd name="T27" fmla="*/ 9 h 103"/>
                  <a:gd name="T28" fmla="*/ 45 w 52"/>
                  <a:gd name="T29" fmla="*/ 12 h 103"/>
                  <a:gd name="T30" fmla="*/ 47 w 52"/>
                  <a:gd name="T31" fmla="*/ 16 h 103"/>
                  <a:gd name="T32" fmla="*/ 49 w 52"/>
                  <a:gd name="T33" fmla="*/ 21 h 103"/>
                  <a:gd name="T34" fmla="*/ 50 w 52"/>
                  <a:gd name="T35" fmla="*/ 26 h 103"/>
                  <a:gd name="T36" fmla="*/ 51 w 52"/>
                  <a:gd name="T37" fmla="*/ 32 h 103"/>
                  <a:gd name="T38" fmla="*/ 52 w 52"/>
                  <a:gd name="T39" fmla="*/ 40 h 103"/>
                  <a:gd name="T40" fmla="*/ 52 w 52"/>
                  <a:gd name="T41" fmla="*/ 49 h 103"/>
                  <a:gd name="T42" fmla="*/ 52 w 52"/>
                  <a:gd name="T43" fmla="*/ 60 h 103"/>
                  <a:gd name="T44" fmla="*/ 51 w 52"/>
                  <a:gd name="T45" fmla="*/ 70 h 103"/>
                  <a:gd name="T46" fmla="*/ 50 w 52"/>
                  <a:gd name="T47" fmla="*/ 79 h 103"/>
                  <a:gd name="T48" fmla="*/ 48 w 52"/>
                  <a:gd name="T49" fmla="*/ 86 h 103"/>
                  <a:gd name="T50" fmla="*/ 45 w 52"/>
                  <a:gd name="T51" fmla="*/ 92 h 103"/>
                  <a:gd name="T52" fmla="*/ 41 w 52"/>
                  <a:gd name="T53" fmla="*/ 96 h 103"/>
                  <a:gd name="T54" fmla="*/ 38 w 52"/>
                  <a:gd name="T55" fmla="*/ 100 h 103"/>
                  <a:gd name="T56" fmla="*/ 33 w 52"/>
                  <a:gd name="T57" fmla="*/ 102 h 103"/>
                  <a:gd name="T58" fmla="*/ 28 w 52"/>
                  <a:gd name="T59" fmla="*/ 103 h 103"/>
                  <a:gd name="T60" fmla="*/ 21 w 52"/>
                  <a:gd name="T61" fmla="*/ 103 h 103"/>
                  <a:gd name="T62" fmla="*/ 14 w 52"/>
                  <a:gd name="T63" fmla="*/ 100 h 103"/>
                  <a:gd name="T64" fmla="*/ 9 w 52"/>
                  <a:gd name="T65" fmla="*/ 95 h 103"/>
                  <a:gd name="T66" fmla="*/ 4 w 52"/>
                  <a:gd name="T67" fmla="*/ 86 h 103"/>
                  <a:gd name="T68" fmla="*/ 2 w 52"/>
                  <a:gd name="T69" fmla="*/ 73 h 103"/>
                  <a:gd name="T70" fmla="*/ 1 w 52"/>
                  <a:gd name="T71" fmla="*/ 56 h 103"/>
                  <a:gd name="T72" fmla="*/ 10 w 52"/>
                  <a:gd name="T73" fmla="*/ 51 h 103"/>
                  <a:gd name="T74" fmla="*/ 10 w 52"/>
                  <a:gd name="T75" fmla="*/ 67 h 103"/>
                  <a:gd name="T76" fmla="*/ 12 w 52"/>
                  <a:gd name="T77" fmla="*/ 78 h 103"/>
                  <a:gd name="T78" fmla="*/ 15 w 52"/>
                  <a:gd name="T79" fmla="*/ 84 h 103"/>
                  <a:gd name="T80" fmla="*/ 18 w 52"/>
                  <a:gd name="T81" fmla="*/ 90 h 103"/>
                  <a:gd name="T82" fmla="*/ 22 w 52"/>
                  <a:gd name="T83" fmla="*/ 92 h 103"/>
                  <a:gd name="T84" fmla="*/ 26 w 52"/>
                  <a:gd name="T85" fmla="*/ 93 h 103"/>
                  <a:gd name="T86" fmla="*/ 31 w 52"/>
                  <a:gd name="T87" fmla="*/ 92 h 103"/>
                  <a:gd name="T88" fmla="*/ 34 w 52"/>
                  <a:gd name="T89" fmla="*/ 90 h 103"/>
                  <a:gd name="T90" fmla="*/ 37 w 52"/>
                  <a:gd name="T91" fmla="*/ 84 h 103"/>
                  <a:gd name="T92" fmla="*/ 40 w 52"/>
                  <a:gd name="T93" fmla="*/ 78 h 103"/>
                  <a:gd name="T94" fmla="*/ 42 w 52"/>
                  <a:gd name="T95" fmla="*/ 67 h 103"/>
                  <a:gd name="T96" fmla="*/ 42 w 52"/>
                  <a:gd name="T97" fmla="*/ 51 h 103"/>
                  <a:gd name="T98" fmla="*/ 42 w 52"/>
                  <a:gd name="T99" fmla="*/ 37 h 103"/>
                  <a:gd name="T100" fmla="*/ 40 w 52"/>
                  <a:gd name="T101" fmla="*/ 26 h 103"/>
                  <a:gd name="T102" fmla="*/ 37 w 52"/>
                  <a:gd name="T103" fmla="*/ 18 h 103"/>
                  <a:gd name="T104" fmla="*/ 34 w 52"/>
                  <a:gd name="T105" fmla="*/ 14 h 103"/>
                  <a:gd name="T106" fmla="*/ 30 w 52"/>
                  <a:gd name="T107" fmla="*/ 12 h 103"/>
                  <a:gd name="T108" fmla="*/ 25 w 52"/>
                  <a:gd name="T109" fmla="*/ 10 h 103"/>
                  <a:gd name="T110" fmla="*/ 22 w 52"/>
                  <a:gd name="T111" fmla="*/ 12 h 103"/>
                  <a:gd name="T112" fmla="*/ 18 w 52"/>
                  <a:gd name="T113" fmla="*/ 14 h 103"/>
                  <a:gd name="T114" fmla="*/ 15 w 52"/>
                  <a:gd name="T115" fmla="*/ 18 h 103"/>
                  <a:gd name="T116" fmla="*/ 12 w 52"/>
                  <a:gd name="T117" fmla="*/ 26 h 103"/>
                  <a:gd name="T118" fmla="*/ 10 w 52"/>
                  <a:gd name="T119" fmla="*/ 37 h 103"/>
                  <a:gd name="T120" fmla="*/ 10 w 52"/>
                  <a:gd name="T121" fmla="*/ 51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103"/>
                  <a:gd name="T185" fmla="*/ 52 w 52"/>
                  <a:gd name="T186" fmla="*/ 103 h 1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103">
                    <a:moveTo>
                      <a:pt x="0" y="51"/>
                    </a:moveTo>
                    <a:lnTo>
                      <a:pt x="1" y="49"/>
                    </a:lnTo>
                    <a:lnTo>
                      <a:pt x="1" y="46"/>
                    </a:lnTo>
                    <a:lnTo>
                      <a:pt x="1" y="43"/>
                    </a:lnTo>
                    <a:lnTo>
                      <a:pt x="1" y="41"/>
                    </a:lnTo>
                    <a:lnTo>
                      <a:pt x="1" y="38"/>
                    </a:lnTo>
                    <a:lnTo>
                      <a:pt x="1" y="35"/>
                    </a:lnTo>
                    <a:lnTo>
                      <a:pt x="1" y="34"/>
                    </a:lnTo>
                    <a:lnTo>
                      <a:pt x="1" y="31"/>
                    </a:lnTo>
                    <a:lnTo>
                      <a:pt x="2" y="29"/>
                    </a:lnTo>
                    <a:lnTo>
                      <a:pt x="2" y="26"/>
                    </a:lnTo>
                    <a:lnTo>
                      <a:pt x="3" y="25"/>
                    </a:lnTo>
                    <a:lnTo>
                      <a:pt x="3" y="22"/>
                    </a:lnTo>
                    <a:lnTo>
                      <a:pt x="3" y="21"/>
                    </a:lnTo>
                    <a:lnTo>
                      <a:pt x="4" y="19"/>
                    </a:lnTo>
                    <a:lnTo>
                      <a:pt x="4" y="18"/>
                    </a:lnTo>
                    <a:lnTo>
                      <a:pt x="5" y="16"/>
                    </a:lnTo>
                    <a:lnTo>
                      <a:pt x="6" y="14"/>
                    </a:lnTo>
                    <a:lnTo>
                      <a:pt x="7" y="13"/>
                    </a:lnTo>
                    <a:lnTo>
                      <a:pt x="8" y="12"/>
                    </a:lnTo>
                    <a:lnTo>
                      <a:pt x="8" y="10"/>
                    </a:lnTo>
                    <a:lnTo>
                      <a:pt x="9" y="9"/>
                    </a:lnTo>
                    <a:lnTo>
                      <a:pt x="10" y="8"/>
                    </a:lnTo>
                    <a:lnTo>
                      <a:pt x="11" y="7"/>
                    </a:lnTo>
                    <a:lnTo>
                      <a:pt x="11" y="5"/>
                    </a:lnTo>
                    <a:lnTo>
                      <a:pt x="13" y="5"/>
                    </a:lnTo>
                    <a:lnTo>
                      <a:pt x="14" y="4"/>
                    </a:lnTo>
                    <a:lnTo>
                      <a:pt x="15" y="3"/>
                    </a:lnTo>
                    <a:lnTo>
                      <a:pt x="16" y="3"/>
                    </a:lnTo>
                    <a:lnTo>
                      <a:pt x="17" y="2"/>
                    </a:lnTo>
                    <a:lnTo>
                      <a:pt x="18" y="1"/>
                    </a:lnTo>
                    <a:lnTo>
                      <a:pt x="20" y="1"/>
                    </a:lnTo>
                    <a:lnTo>
                      <a:pt x="21" y="1"/>
                    </a:lnTo>
                    <a:lnTo>
                      <a:pt x="22" y="1"/>
                    </a:lnTo>
                    <a:lnTo>
                      <a:pt x="24" y="1"/>
                    </a:lnTo>
                    <a:lnTo>
                      <a:pt x="25" y="1"/>
                    </a:lnTo>
                    <a:lnTo>
                      <a:pt x="26" y="0"/>
                    </a:lnTo>
                    <a:lnTo>
                      <a:pt x="27" y="1"/>
                    </a:lnTo>
                    <a:lnTo>
                      <a:pt x="29" y="1"/>
                    </a:lnTo>
                    <a:lnTo>
                      <a:pt x="31" y="1"/>
                    </a:lnTo>
                    <a:lnTo>
                      <a:pt x="32" y="1"/>
                    </a:lnTo>
                    <a:lnTo>
                      <a:pt x="33" y="1"/>
                    </a:lnTo>
                    <a:lnTo>
                      <a:pt x="34" y="1"/>
                    </a:lnTo>
                    <a:lnTo>
                      <a:pt x="35" y="2"/>
                    </a:lnTo>
                    <a:lnTo>
                      <a:pt x="36" y="2"/>
                    </a:lnTo>
                    <a:lnTo>
                      <a:pt x="36" y="3"/>
                    </a:lnTo>
                    <a:lnTo>
                      <a:pt x="37" y="3"/>
                    </a:lnTo>
                    <a:lnTo>
                      <a:pt x="38" y="4"/>
                    </a:lnTo>
                    <a:lnTo>
                      <a:pt x="39" y="5"/>
                    </a:lnTo>
                    <a:lnTo>
                      <a:pt x="41" y="6"/>
                    </a:lnTo>
                    <a:lnTo>
                      <a:pt x="41" y="7"/>
                    </a:lnTo>
                    <a:lnTo>
                      <a:pt x="42" y="8"/>
                    </a:lnTo>
                    <a:lnTo>
                      <a:pt x="43" y="9"/>
                    </a:lnTo>
                    <a:lnTo>
                      <a:pt x="43" y="10"/>
                    </a:lnTo>
                    <a:lnTo>
                      <a:pt x="44" y="10"/>
                    </a:lnTo>
                    <a:lnTo>
                      <a:pt x="45" y="11"/>
                    </a:lnTo>
                    <a:lnTo>
                      <a:pt x="45" y="12"/>
                    </a:lnTo>
                    <a:lnTo>
                      <a:pt x="45" y="13"/>
                    </a:lnTo>
                    <a:lnTo>
                      <a:pt x="46" y="14"/>
                    </a:lnTo>
                    <a:lnTo>
                      <a:pt x="46" y="15"/>
                    </a:lnTo>
                    <a:lnTo>
                      <a:pt x="47" y="16"/>
                    </a:lnTo>
                    <a:lnTo>
                      <a:pt x="48" y="18"/>
                    </a:lnTo>
                    <a:lnTo>
                      <a:pt x="48" y="20"/>
                    </a:lnTo>
                    <a:lnTo>
                      <a:pt x="49" y="21"/>
                    </a:lnTo>
                    <a:lnTo>
                      <a:pt x="49" y="22"/>
                    </a:lnTo>
                    <a:lnTo>
                      <a:pt x="50" y="23"/>
                    </a:lnTo>
                    <a:lnTo>
                      <a:pt x="50" y="25"/>
                    </a:lnTo>
                    <a:lnTo>
                      <a:pt x="50" y="26"/>
                    </a:lnTo>
                    <a:lnTo>
                      <a:pt x="50" y="27"/>
                    </a:lnTo>
                    <a:lnTo>
                      <a:pt x="51" y="29"/>
                    </a:lnTo>
                    <a:lnTo>
                      <a:pt x="51" y="30"/>
                    </a:lnTo>
                    <a:lnTo>
                      <a:pt x="51" y="32"/>
                    </a:lnTo>
                    <a:lnTo>
                      <a:pt x="51" y="34"/>
                    </a:lnTo>
                    <a:lnTo>
                      <a:pt x="51" y="36"/>
                    </a:lnTo>
                    <a:lnTo>
                      <a:pt x="52" y="38"/>
                    </a:lnTo>
                    <a:lnTo>
                      <a:pt x="52" y="40"/>
                    </a:lnTo>
                    <a:lnTo>
                      <a:pt x="52" y="42"/>
                    </a:lnTo>
                    <a:lnTo>
                      <a:pt x="52" y="45"/>
                    </a:lnTo>
                    <a:lnTo>
                      <a:pt x="52" y="46"/>
                    </a:lnTo>
                    <a:lnTo>
                      <a:pt x="52" y="49"/>
                    </a:lnTo>
                    <a:lnTo>
                      <a:pt x="52" y="51"/>
                    </a:lnTo>
                    <a:lnTo>
                      <a:pt x="52" y="55"/>
                    </a:lnTo>
                    <a:lnTo>
                      <a:pt x="52" y="58"/>
                    </a:lnTo>
                    <a:lnTo>
                      <a:pt x="52" y="60"/>
                    </a:lnTo>
                    <a:lnTo>
                      <a:pt x="52" y="63"/>
                    </a:lnTo>
                    <a:lnTo>
                      <a:pt x="52" y="65"/>
                    </a:lnTo>
                    <a:lnTo>
                      <a:pt x="51" y="68"/>
                    </a:lnTo>
                    <a:lnTo>
                      <a:pt x="51" y="70"/>
                    </a:lnTo>
                    <a:lnTo>
                      <a:pt x="51" y="72"/>
                    </a:lnTo>
                    <a:lnTo>
                      <a:pt x="51" y="75"/>
                    </a:lnTo>
                    <a:lnTo>
                      <a:pt x="50" y="77"/>
                    </a:lnTo>
                    <a:lnTo>
                      <a:pt x="50" y="79"/>
                    </a:lnTo>
                    <a:lnTo>
                      <a:pt x="49" y="80"/>
                    </a:lnTo>
                    <a:lnTo>
                      <a:pt x="49" y="83"/>
                    </a:lnTo>
                    <a:lnTo>
                      <a:pt x="48" y="84"/>
                    </a:lnTo>
                    <a:lnTo>
                      <a:pt x="48" y="86"/>
                    </a:lnTo>
                    <a:lnTo>
                      <a:pt x="47" y="87"/>
                    </a:lnTo>
                    <a:lnTo>
                      <a:pt x="46" y="89"/>
                    </a:lnTo>
                    <a:lnTo>
                      <a:pt x="46" y="91"/>
                    </a:lnTo>
                    <a:lnTo>
                      <a:pt x="45" y="92"/>
                    </a:lnTo>
                    <a:lnTo>
                      <a:pt x="45" y="93"/>
                    </a:lnTo>
                    <a:lnTo>
                      <a:pt x="43" y="95"/>
                    </a:lnTo>
                    <a:lnTo>
                      <a:pt x="43" y="96"/>
                    </a:lnTo>
                    <a:lnTo>
                      <a:pt x="41" y="96"/>
                    </a:lnTo>
                    <a:lnTo>
                      <a:pt x="40" y="97"/>
                    </a:lnTo>
                    <a:lnTo>
                      <a:pt x="39" y="99"/>
                    </a:lnTo>
                    <a:lnTo>
                      <a:pt x="38" y="100"/>
                    </a:lnTo>
                    <a:lnTo>
                      <a:pt x="36" y="100"/>
                    </a:lnTo>
                    <a:lnTo>
                      <a:pt x="35" y="101"/>
                    </a:lnTo>
                    <a:lnTo>
                      <a:pt x="34" y="102"/>
                    </a:lnTo>
                    <a:lnTo>
                      <a:pt x="33" y="102"/>
                    </a:lnTo>
                    <a:lnTo>
                      <a:pt x="32" y="103"/>
                    </a:lnTo>
                    <a:lnTo>
                      <a:pt x="31" y="103"/>
                    </a:lnTo>
                    <a:lnTo>
                      <a:pt x="29" y="103"/>
                    </a:lnTo>
                    <a:lnTo>
                      <a:pt x="28" y="103"/>
                    </a:lnTo>
                    <a:lnTo>
                      <a:pt x="26" y="103"/>
                    </a:lnTo>
                    <a:lnTo>
                      <a:pt x="24" y="103"/>
                    </a:lnTo>
                    <a:lnTo>
                      <a:pt x="22" y="103"/>
                    </a:lnTo>
                    <a:lnTo>
                      <a:pt x="21" y="103"/>
                    </a:lnTo>
                    <a:lnTo>
                      <a:pt x="19" y="102"/>
                    </a:lnTo>
                    <a:lnTo>
                      <a:pt x="17" y="101"/>
                    </a:lnTo>
                    <a:lnTo>
                      <a:pt x="16" y="100"/>
                    </a:lnTo>
                    <a:lnTo>
                      <a:pt x="14" y="100"/>
                    </a:lnTo>
                    <a:lnTo>
                      <a:pt x="13" y="99"/>
                    </a:lnTo>
                    <a:lnTo>
                      <a:pt x="11" y="98"/>
                    </a:lnTo>
                    <a:lnTo>
                      <a:pt x="10" y="96"/>
                    </a:lnTo>
                    <a:lnTo>
                      <a:pt x="9" y="95"/>
                    </a:lnTo>
                    <a:lnTo>
                      <a:pt x="8" y="93"/>
                    </a:lnTo>
                    <a:lnTo>
                      <a:pt x="7" y="92"/>
                    </a:lnTo>
                    <a:lnTo>
                      <a:pt x="6" y="89"/>
                    </a:lnTo>
                    <a:lnTo>
                      <a:pt x="4" y="86"/>
                    </a:lnTo>
                    <a:lnTo>
                      <a:pt x="4" y="83"/>
                    </a:lnTo>
                    <a:lnTo>
                      <a:pt x="3" y="80"/>
                    </a:lnTo>
                    <a:lnTo>
                      <a:pt x="2" y="76"/>
                    </a:lnTo>
                    <a:lnTo>
                      <a:pt x="2" y="73"/>
                    </a:lnTo>
                    <a:lnTo>
                      <a:pt x="1" y="69"/>
                    </a:lnTo>
                    <a:lnTo>
                      <a:pt x="1" y="65"/>
                    </a:lnTo>
                    <a:lnTo>
                      <a:pt x="1" y="61"/>
                    </a:lnTo>
                    <a:lnTo>
                      <a:pt x="1" y="56"/>
                    </a:lnTo>
                    <a:lnTo>
                      <a:pt x="0" y="51"/>
                    </a:lnTo>
                    <a:close/>
                    <a:moveTo>
                      <a:pt x="10" y="51"/>
                    </a:moveTo>
                    <a:lnTo>
                      <a:pt x="10" y="56"/>
                    </a:lnTo>
                    <a:lnTo>
                      <a:pt x="10" y="59"/>
                    </a:lnTo>
                    <a:lnTo>
                      <a:pt x="10" y="63"/>
                    </a:lnTo>
                    <a:lnTo>
                      <a:pt x="10" y="67"/>
                    </a:lnTo>
                    <a:lnTo>
                      <a:pt x="11" y="70"/>
                    </a:lnTo>
                    <a:lnTo>
                      <a:pt x="11" y="72"/>
                    </a:lnTo>
                    <a:lnTo>
                      <a:pt x="11" y="75"/>
                    </a:lnTo>
                    <a:lnTo>
                      <a:pt x="12" y="78"/>
                    </a:lnTo>
                    <a:lnTo>
                      <a:pt x="13" y="79"/>
                    </a:lnTo>
                    <a:lnTo>
                      <a:pt x="13" y="82"/>
                    </a:lnTo>
                    <a:lnTo>
                      <a:pt x="14" y="83"/>
                    </a:lnTo>
                    <a:lnTo>
                      <a:pt x="15" y="84"/>
                    </a:lnTo>
                    <a:lnTo>
                      <a:pt x="16" y="86"/>
                    </a:lnTo>
                    <a:lnTo>
                      <a:pt x="17" y="87"/>
                    </a:lnTo>
                    <a:lnTo>
                      <a:pt x="17" y="88"/>
                    </a:lnTo>
                    <a:lnTo>
                      <a:pt x="18" y="90"/>
                    </a:lnTo>
                    <a:lnTo>
                      <a:pt x="19" y="91"/>
                    </a:lnTo>
                    <a:lnTo>
                      <a:pt x="20" y="92"/>
                    </a:lnTo>
                    <a:lnTo>
                      <a:pt x="21" y="92"/>
                    </a:lnTo>
                    <a:lnTo>
                      <a:pt x="22" y="92"/>
                    </a:lnTo>
                    <a:lnTo>
                      <a:pt x="23" y="93"/>
                    </a:lnTo>
                    <a:lnTo>
                      <a:pt x="24" y="93"/>
                    </a:lnTo>
                    <a:lnTo>
                      <a:pt x="25" y="93"/>
                    </a:lnTo>
                    <a:lnTo>
                      <a:pt x="26" y="93"/>
                    </a:lnTo>
                    <a:lnTo>
                      <a:pt x="27" y="93"/>
                    </a:lnTo>
                    <a:lnTo>
                      <a:pt x="29" y="93"/>
                    </a:lnTo>
                    <a:lnTo>
                      <a:pt x="31" y="92"/>
                    </a:lnTo>
                    <a:lnTo>
                      <a:pt x="32" y="92"/>
                    </a:lnTo>
                    <a:lnTo>
                      <a:pt x="33" y="91"/>
                    </a:lnTo>
                    <a:lnTo>
                      <a:pt x="34" y="90"/>
                    </a:lnTo>
                    <a:lnTo>
                      <a:pt x="35" y="88"/>
                    </a:lnTo>
                    <a:lnTo>
                      <a:pt x="36" y="87"/>
                    </a:lnTo>
                    <a:lnTo>
                      <a:pt x="36" y="86"/>
                    </a:lnTo>
                    <a:lnTo>
                      <a:pt x="37" y="84"/>
                    </a:lnTo>
                    <a:lnTo>
                      <a:pt x="38" y="83"/>
                    </a:lnTo>
                    <a:lnTo>
                      <a:pt x="39" y="82"/>
                    </a:lnTo>
                    <a:lnTo>
                      <a:pt x="39" y="79"/>
                    </a:lnTo>
                    <a:lnTo>
                      <a:pt x="40" y="78"/>
                    </a:lnTo>
                    <a:lnTo>
                      <a:pt x="41" y="75"/>
                    </a:lnTo>
                    <a:lnTo>
                      <a:pt x="41" y="72"/>
                    </a:lnTo>
                    <a:lnTo>
                      <a:pt x="41" y="70"/>
                    </a:lnTo>
                    <a:lnTo>
                      <a:pt x="42" y="67"/>
                    </a:lnTo>
                    <a:lnTo>
                      <a:pt x="42" y="63"/>
                    </a:lnTo>
                    <a:lnTo>
                      <a:pt x="42" y="59"/>
                    </a:lnTo>
                    <a:lnTo>
                      <a:pt x="42" y="56"/>
                    </a:lnTo>
                    <a:lnTo>
                      <a:pt x="42" y="51"/>
                    </a:lnTo>
                    <a:lnTo>
                      <a:pt x="42" y="47"/>
                    </a:lnTo>
                    <a:lnTo>
                      <a:pt x="42" y="44"/>
                    </a:lnTo>
                    <a:lnTo>
                      <a:pt x="42" y="40"/>
                    </a:lnTo>
                    <a:lnTo>
                      <a:pt x="42" y="37"/>
                    </a:lnTo>
                    <a:lnTo>
                      <a:pt x="41" y="34"/>
                    </a:lnTo>
                    <a:lnTo>
                      <a:pt x="41" y="31"/>
                    </a:lnTo>
                    <a:lnTo>
                      <a:pt x="41" y="28"/>
                    </a:lnTo>
                    <a:lnTo>
                      <a:pt x="40" y="26"/>
                    </a:lnTo>
                    <a:lnTo>
                      <a:pt x="39" y="24"/>
                    </a:lnTo>
                    <a:lnTo>
                      <a:pt x="39" y="22"/>
                    </a:lnTo>
                    <a:lnTo>
                      <a:pt x="38" y="20"/>
                    </a:lnTo>
                    <a:lnTo>
                      <a:pt x="37" y="18"/>
                    </a:lnTo>
                    <a:lnTo>
                      <a:pt x="36" y="18"/>
                    </a:lnTo>
                    <a:lnTo>
                      <a:pt x="36" y="16"/>
                    </a:lnTo>
                    <a:lnTo>
                      <a:pt x="35" y="15"/>
                    </a:lnTo>
                    <a:lnTo>
                      <a:pt x="34" y="14"/>
                    </a:lnTo>
                    <a:lnTo>
                      <a:pt x="33" y="14"/>
                    </a:lnTo>
                    <a:lnTo>
                      <a:pt x="32" y="13"/>
                    </a:lnTo>
                    <a:lnTo>
                      <a:pt x="31" y="12"/>
                    </a:lnTo>
                    <a:lnTo>
                      <a:pt x="30" y="12"/>
                    </a:lnTo>
                    <a:lnTo>
                      <a:pt x="29" y="11"/>
                    </a:lnTo>
                    <a:lnTo>
                      <a:pt x="28" y="11"/>
                    </a:lnTo>
                    <a:lnTo>
                      <a:pt x="27" y="11"/>
                    </a:lnTo>
                    <a:lnTo>
                      <a:pt x="25" y="10"/>
                    </a:lnTo>
                    <a:lnTo>
                      <a:pt x="25" y="11"/>
                    </a:lnTo>
                    <a:lnTo>
                      <a:pt x="24" y="11"/>
                    </a:lnTo>
                    <a:lnTo>
                      <a:pt x="23" y="11"/>
                    </a:lnTo>
                    <a:lnTo>
                      <a:pt x="22" y="12"/>
                    </a:lnTo>
                    <a:lnTo>
                      <a:pt x="21" y="12"/>
                    </a:lnTo>
                    <a:lnTo>
                      <a:pt x="20" y="13"/>
                    </a:lnTo>
                    <a:lnTo>
                      <a:pt x="19" y="14"/>
                    </a:lnTo>
                    <a:lnTo>
                      <a:pt x="18" y="14"/>
                    </a:lnTo>
                    <a:lnTo>
                      <a:pt x="17" y="15"/>
                    </a:lnTo>
                    <a:lnTo>
                      <a:pt x="17" y="16"/>
                    </a:lnTo>
                    <a:lnTo>
                      <a:pt x="16" y="17"/>
                    </a:lnTo>
                    <a:lnTo>
                      <a:pt x="15" y="18"/>
                    </a:lnTo>
                    <a:lnTo>
                      <a:pt x="14" y="19"/>
                    </a:lnTo>
                    <a:lnTo>
                      <a:pt x="13" y="22"/>
                    </a:lnTo>
                    <a:lnTo>
                      <a:pt x="13" y="23"/>
                    </a:lnTo>
                    <a:lnTo>
                      <a:pt x="12" y="26"/>
                    </a:lnTo>
                    <a:lnTo>
                      <a:pt x="11" y="28"/>
                    </a:lnTo>
                    <a:lnTo>
                      <a:pt x="11" y="31"/>
                    </a:lnTo>
                    <a:lnTo>
                      <a:pt x="11" y="34"/>
                    </a:lnTo>
                    <a:lnTo>
                      <a:pt x="10" y="37"/>
                    </a:lnTo>
                    <a:lnTo>
                      <a:pt x="10" y="40"/>
                    </a:lnTo>
                    <a:lnTo>
                      <a:pt x="10" y="44"/>
                    </a:lnTo>
                    <a:lnTo>
                      <a:pt x="10" y="47"/>
                    </a:lnTo>
                    <a:lnTo>
                      <a:pt x="1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89" name="Freeform 59"/>
              <p:cNvSpPr>
                <a:spLocks/>
              </p:cNvSpPr>
              <p:nvPr/>
            </p:nvSpPr>
            <p:spPr bwMode="auto">
              <a:xfrm>
                <a:off x="1687" y="1331"/>
                <a:ext cx="30" cy="101"/>
              </a:xfrm>
              <a:custGeom>
                <a:avLst/>
                <a:gdLst>
                  <a:gd name="T0" fmla="*/ 30 w 30"/>
                  <a:gd name="T1" fmla="*/ 101 h 101"/>
                  <a:gd name="T2" fmla="*/ 20 w 30"/>
                  <a:gd name="T3" fmla="*/ 101 h 101"/>
                  <a:gd name="T4" fmla="*/ 20 w 30"/>
                  <a:gd name="T5" fmla="*/ 22 h 101"/>
                  <a:gd name="T6" fmla="*/ 20 w 30"/>
                  <a:gd name="T7" fmla="*/ 23 h 101"/>
                  <a:gd name="T8" fmla="*/ 19 w 30"/>
                  <a:gd name="T9" fmla="*/ 24 h 101"/>
                  <a:gd name="T10" fmla="*/ 19 w 30"/>
                  <a:gd name="T11" fmla="*/ 25 h 101"/>
                  <a:gd name="T12" fmla="*/ 18 w 30"/>
                  <a:gd name="T13" fmla="*/ 26 h 101"/>
                  <a:gd name="T14" fmla="*/ 17 w 30"/>
                  <a:gd name="T15" fmla="*/ 26 h 101"/>
                  <a:gd name="T16" fmla="*/ 16 w 30"/>
                  <a:gd name="T17" fmla="*/ 27 h 101"/>
                  <a:gd name="T18" fmla="*/ 16 w 30"/>
                  <a:gd name="T19" fmla="*/ 27 h 101"/>
                  <a:gd name="T20" fmla="*/ 15 w 30"/>
                  <a:gd name="T21" fmla="*/ 28 h 101"/>
                  <a:gd name="T22" fmla="*/ 14 w 30"/>
                  <a:gd name="T23" fmla="*/ 29 h 101"/>
                  <a:gd name="T24" fmla="*/ 13 w 30"/>
                  <a:gd name="T25" fmla="*/ 30 h 101"/>
                  <a:gd name="T26" fmla="*/ 12 w 30"/>
                  <a:gd name="T27" fmla="*/ 30 h 101"/>
                  <a:gd name="T28" fmla="*/ 11 w 30"/>
                  <a:gd name="T29" fmla="*/ 30 h 101"/>
                  <a:gd name="T30" fmla="*/ 10 w 30"/>
                  <a:gd name="T31" fmla="*/ 31 h 101"/>
                  <a:gd name="T32" fmla="*/ 9 w 30"/>
                  <a:gd name="T33" fmla="*/ 32 h 101"/>
                  <a:gd name="T34" fmla="*/ 8 w 30"/>
                  <a:gd name="T35" fmla="*/ 33 h 101"/>
                  <a:gd name="T36" fmla="*/ 7 w 30"/>
                  <a:gd name="T37" fmla="*/ 34 h 101"/>
                  <a:gd name="T38" fmla="*/ 6 w 30"/>
                  <a:gd name="T39" fmla="*/ 34 h 101"/>
                  <a:gd name="T40" fmla="*/ 5 w 30"/>
                  <a:gd name="T41" fmla="*/ 35 h 101"/>
                  <a:gd name="T42" fmla="*/ 5 w 30"/>
                  <a:gd name="T43" fmla="*/ 35 h 101"/>
                  <a:gd name="T44" fmla="*/ 4 w 30"/>
                  <a:gd name="T45" fmla="*/ 36 h 101"/>
                  <a:gd name="T46" fmla="*/ 3 w 30"/>
                  <a:gd name="T47" fmla="*/ 36 h 101"/>
                  <a:gd name="T48" fmla="*/ 2 w 30"/>
                  <a:gd name="T49" fmla="*/ 37 h 101"/>
                  <a:gd name="T50" fmla="*/ 2 w 30"/>
                  <a:gd name="T51" fmla="*/ 37 h 101"/>
                  <a:gd name="T52" fmla="*/ 0 w 30"/>
                  <a:gd name="T53" fmla="*/ 37 h 101"/>
                  <a:gd name="T54" fmla="*/ 0 w 30"/>
                  <a:gd name="T55" fmla="*/ 25 h 101"/>
                  <a:gd name="T56" fmla="*/ 2 w 30"/>
                  <a:gd name="T57" fmla="*/ 24 h 101"/>
                  <a:gd name="T58" fmla="*/ 4 w 30"/>
                  <a:gd name="T59" fmla="*/ 23 h 101"/>
                  <a:gd name="T60" fmla="*/ 5 w 30"/>
                  <a:gd name="T61" fmla="*/ 22 h 101"/>
                  <a:gd name="T62" fmla="*/ 6 w 30"/>
                  <a:gd name="T63" fmla="*/ 22 h 101"/>
                  <a:gd name="T64" fmla="*/ 7 w 30"/>
                  <a:gd name="T65" fmla="*/ 21 h 101"/>
                  <a:gd name="T66" fmla="*/ 9 w 30"/>
                  <a:gd name="T67" fmla="*/ 20 h 101"/>
                  <a:gd name="T68" fmla="*/ 10 w 30"/>
                  <a:gd name="T69" fmla="*/ 19 h 101"/>
                  <a:gd name="T70" fmla="*/ 11 w 30"/>
                  <a:gd name="T71" fmla="*/ 18 h 101"/>
                  <a:gd name="T72" fmla="*/ 12 w 30"/>
                  <a:gd name="T73" fmla="*/ 17 h 101"/>
                  <a:gd name="T74" fmla="*/ 13 w 30"/>
                  <a:gd name="T75" fmla="*/ 16 h 101"/>
                  <a:gd name="T76" fmla="*/ 14 w 30"/>
                  <a:gd name="T77" fmla="*/ 15 h 101"/>
                  <a:gd name="T78" fmla="*/ 15 w 30"/>
                  <a:gd name="T79" fmla="*/ 14 h 101"/>
                  <a:gd name="T80" fmla="*/ 16 w 30"/>
                  <a:gd name="T81" fmla="*/ 13 h 101"/>
                  <a:gd name="T82" fmla="*/ 18 w 30"/>
                  <a:gd name="T83" fmla="*/ 12 h 101"/>
                  <a:gd name="T84" fmla="*/ 18 w 30"/>
                  <a:gd name="T85" fmla="*/ 10 h 101"/>
                  <a:gd name="T86" fmla="*/ 19 w 30"/>
                  <a:gd name="T87" fmla="*/ 10 h 101"/>
                  <a:gd name="T88" fmla="*/ 20 w 30"/>
                  <a:gd name="T89" fmla="*/ 8 h 101"/>
                  <a:gd name="T90" fmla="*/ 21 w 30"/>
                  <a:gd name="T91" fmla="*/ 7 h 101"/>
                  <a:gd name="T92" fmla="*/ 21 w 30"/>
                  <a:gd name="T93" fmla="*/ 5 h 101"/>
                  <a:gd name="T94" fmla="*/ 22 w 30"/>
                  <a:gd name="T95" fmla="*/ 5 h 101"/>
                  <a:gd name="T96" fmla="*/ 23 w 30"/>
                  <a:gd name="T97" fmla="*/ 4 h 101"/>
                  <a:gd name="T98" fmla="*/ 23 w 30"/>
                  <a:gd name="T99" fmla="*/ 2 h 101"/>
                  <a:gd name="T100" fmla="*/ 24 w 30"/>
                  <a:gd name="T101" fmla="*/ 1 h 101"/>
                  <a:gd name="T102" fmla="*/ 24 w 30"/>
                  <a:gd name="T103" fmla="*/ 0 h 101"/>
                  <a:gd name="T104" fmla="*/ 30 w 30"/>
                  <a:gd name="T105" fmla="*/ 0 h 101"/>
                  <a:gd name="T106" fmla="*/ 30 w 30"/>
                  <a:gd name="T107" fmla="*/ 101 h 101"/>
                  <a:gd name="T108" fmla="*/ 30 w 30"/>
                  <a:gd name="T109" fmla="*/ 101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
                  <a:gd name="T166" fmla="*/ 0 h 101"/>
                  <a:gd name="T167" fmla="*/ 30 w 30"/>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 h="101">
                    <a:moveTo>
                      <a:pt x="30" y="101"/>
                    </a:moveTo>
                    <a:lnTo>
                      <a:pt x="20" y="101"/>
                    </a:lnTo>
                    <a:lnTo>
                      <a:pt x="20" y="22"/>
                    </a:lnTo>
                    <a:lnTo>
                      <a:pt x="20" y="23"/>
                    </a:lnTo>
                    <a:lnTo>
                      <a:pt x="19" y="24"/>
                    </a:lnTo>
                    <a:lnTo>
                      <a:pt x="19" y="25"/>
                    </a:lnTo>
                    <a:lnTo>
                      <a:pt x="18" y="26"/>
                    </a:lnTo>
                    <a:lnTo>
                      <a:pt x="17" y="26"/>
                    </a:lnTo>
                    <a:lnTo>
                      <a:pt x="16" y="27"/>
                    </a:lnTo>
                    <a:lnTo>
                      <a:pt x="15" y="28"/>
                    </a:lnTo>
                    <a:lnTo>
                      <a:pt x="14" y="29"/>
                    </a:lnTo>
                    <a:lnTo>
                      <a:pt x="13" y="30"/>
                    </a:lnTo>
                    <a:lnTo>
                      <a:pt x="12" y="30"/>
                    </a:lnTo>
                    <a:lnTo>
                      <a:pt x="11" y="30"/>
                    </a:lnTo>
                    <a:lnTo>
                      <a:pt x="10" y="31"/>
                    </a:lnTo>
                    <a:lnTo>
                      <a:pt x="9" y="32"/>
                    </a:lnTo>
                    <a:lnTo>
                      <a:pt x="8" y="33"/>
                    </a:lnTo>
                    <a:lnTo>
                      <a:pt x="7" y="34"/>
                    </a:lnTo>
                    <a:lnTo>
                      <a:pt x="6" y="34"/>
                    </a:lnTo>
                    <a:lnTo>
                      <a:pt x="5" y="35"/>
                    </a:lnTo>
                    <a:lnTo>
                      <a:pt x="4" y="36"/>
                    </a:lnTo>
                    <a:lnTo>
                      <a:pt x="3" y="36"/>
                    </a:lnTo>
                    <a:lnTo>
                      <a:pt x="2" y="37"/>
                    </a:lnTo>
                    <a:lnTo>
                      <a:pt x="0" y="37"/>
                    </a:lnTo>
                    <a:lnTo>
                      <a:pt x="0" y="25"/>
                    </a:lnTo>
                    <a:lnTo>
                      <a:pt x="2" y="24"/>
                    </a:lnTo>
                    <a:lnTo>
                      <a:pt x="4" y="23"/>
                    </a:lnTo>
                    <a:lnTo>
                      <a:pt x="5" y="22"/>
                    </a:lnTo>
                    <a:lnTo>
                      <a:pt x="6" y="22"/>
                    </a:lnTo>
                    <a:lnTo>
                      <a:pt x="7" y="21"/>
                    </a:lnTo>
                    <a:lnTo>
                      <a:pt x="9" y="20"/>
                    </a:lnTo>
                    <a:lnTo>
                      <a:pt x="10" y="19"/>
                    </a:lnTo>
                    <a:lnTo>
                      <a:pt x="11" y="18"/>
                    </a:lnTo>
                    <a:lnTo>
                      <a:pt x="12" y="17"/>
                    </a:lnTo>
                    <a:lnTo>
                      <a:pt x="13" y="16"/>
                    </a:lnTo>
                    <a:lnTo>
                      <a:pt x="14" y="15"/>
                    </a:lnTo>
                    <a:lnTo>
                      <a:pt x="15" y="14"/>
                    </a:lnTo>
                    <a:lnTo>
                      <a:pt x="16" y="13"/>
                    </a:lnTo>
                    <a:lnTo>
                      <a:pt x="18" y="12"/>
                    </a:lnTo>
                    <a:lnTo>
                      <a:pt x="18" y="10"/>
                    </a:lnTo>
                    <a:lnTo>
                      <a:pt x="19" y="10"/>
                    </a:lnTo>
                    <a:lnTo>
                      <a:pt x="20" y="8"/>
                    </a:lnTo>
                    <a:lnTo>
                      <a:pt x="21" y="7"/>
                    </a:lnTo>
                    <a:lnTo>
                      <a:pt x="21" y="5"/>
                    </a:lnTo>
                    <a:lnTo>
                      <a:pt x="22" y="5"/>
                    </a:lnTo>
                    <a:lnTo>
                      <a:pt x="23" y="4"/>
                    </a:lnTo>
                    <a:lnTo>
                      <a:pt x="23" y="2"/>
                    </a:lnTo>
                    <a:lnTo>
                      <a:pt x="24" y="1"/>
                    </a:lnTo>
                    <a:lnTo>
                      <a:pt x="24" y="0"/>
                    </a:lnTo>
                    <a:lnTo>
                      <a:pt x="30" y="0"/>
                    </a:lnTo>
                    <a:lnTo>
                      <a:pt x="3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90" name="Freeform 60"/>
              <p:cNvSpPr>
                <a:spLocks noEditPoints="1"/>
              </p:cNvSpPr>
              <p:nvPr/>
            </p:nvSpPr>
            <p:spPr bwMode="auto">
              <a:xfrm>
                <a:off x="1743" y="1331"/>
                <a:ext cx="52" cy="103"/>
              </a:xfrm>
              <a:custGeom>
                <a:avLst/>
                <a:gdLst>
                  <a:gd name="T0" fmla="*/ 0 w 52"/>
                  <a:gd name="T1" fmla="*/ 43 h 103"/>
                  <a:gd name="T2" fmla="*/ 1 w 52"/>
                  <a:gd name="T3" fmla="*/ 34 h 103"/>
                  <a:gd name="T4" fmla="*/ 2 w 52"/>
                  <a:gd name="T5" fmla="*/ 25 h 103"/>
                  <a:gd name="T6" fmla="*/ 4 w 52"/>
                  <a:gd name="T7" fmla="*/ 18 h 103"/>
                  <a:gd name="T8" fmla="*/ 7 w 52"/>
                  <a:gd name="T9" fmla="*/ 12 h 103"/>
                  <a:gd name="T10" fmla="*/ 10 w 52"/>
                  <a:gd name="T11" fmla="*/ 7 h 103"/>
                  <a:gd name="T12" fmla="*/ 14 w 52"/>
                  <a:gd name="T13" fmla="*/ 3 h 103"/>
                  <a:gd name="T14" fmla="*/ 19 w 52"/>
                  <a:gd name="T15" fmla="*/ 1 h 103"/>
                  <a:gd name="T16" fmla="*/ 24 w 52"/>
                  <a:gd name="T17" fmla="*/ 1 h 103"/>
                  <a:gd name="T18" fmla="*/ 29 w 52"/>
                  <a:gd name="T19" fmla="*/ 1 h 103"/>
                  <a:gd name="T20" fmla="*/ 33 w 52"/>
                  <a:gd name="T21" fmla="*/ 1 h 103"/>
                  <a:gd name="T22" fmla="*/ 36 w 52"/>
                  <a:gd name="T23" fmla="*/ 3 h 103"/>
                  <a:gd name="T24" fmla="*/ 39 w 52"/>
                  <a:gd name="T25" fmla="*/ 5 h 103"/>
                  <a:gd name="T26" fmla="*/ 42 w 52"/>
                  <a:gd name="T27" fmla="*/ 9 h 103"/>
                  <a:gd name="T28" fmla="*/ 45 w 52"/>
                  <a:gd name="T29" fmla="*/ 12 h 103"/>
                  <a:gd name="T30" fmla="*/ 47 w 52"/>
                  <a:gd name="T31" fmla="*/ 16 h 103"/>
                  <a:gd name="T32" fmla="*/ 49 w 52"/>
                  <a:gd name="T33" fmla="*/ 21 h 103"/>
                  <a:gd name="T34" fmla="*/ 50 w 52"/>
                  <a:gd name="T35" fmla="*/ 26 h 103"/>
                  <a:gd name="T36" fmla="*/ 51 w 52"/>
                  <a:gd name="T37" fmla="*/ 32 h 103"/>
                  <a:gd name="T38" fmla="*/ 52 w 52"/>
                  <a:gd name="T39" fmla="*/ 40 h 103"/>
                  <a:gd name="T40" fmla="*/ 52 w 52"/>
                  <a:gd name="T41" fmla="*/ 49 h 103"/>
                  <a:gd name="T42" fmla="*/ 52 w 52"/>
                  <a:gd name="T43" fmla="*/ 60 h 103"/>
                  <a:gd name="T44" fmla="*/ 51 w 52"/>
                  <a:gd name="T45" fmla="*/ 70 h 103"/>
                  <a:gd name="T46" fmla="*/ 49 w 52"/>
                  <a:gd name="T47" fmla="*/ 79 h 103"/>
                  <a:gd name="T48" fmla="*/ 47 w 52"/>
                  <a:gd name="T49" fmla="*/ 86 h 103"/>
                  <a:gd name="T50" fmla="*/ 45 w 52"/>
                  <a:gd name="T51" fmla="*/ 92 h 103"/>
                  <a:gd name="T52" fmla="*/ 41 w 52"/>
                  <a:gd name="T53" fmla="*/ 96 h 103"/>
                  <a:gd name="T54" fmla="*/ 37 w 52"/>
                  <a:gd name="T55" fmla="*/ 100 h 103"/>
                  <a:gd name="T56" fmla="*/ 33 w 52"/>
                  <a:gd name="T57" fmla="*/ 102 h 103"/>
                  <a:gd name="T58" fmla="*/ 28 w 52"/>
                  <a:gd name="T59" fmla="*/ 103 h 103"/>
                  <a:gd name="T60" fmla="*/ 21 w 52"/>
                  <a:gd name="T61" fmla="*/ 103 h 103"/>
                  <a:gd name="T62" fmla="*/ 14 w 52"/>
                  <a:gd name="T63" fmla="*/ 100 h 103"/>
                  <a:gd name="T64" fmla="*/ 9 w 52"/>
                  <a:gd name="T65" fmla="*/ 95 h 103"/>
                  <a:gd name="T66" fmla="*/ 4 w 52"/>
                  <a:gd name="T67" fmla="*/ 86 h 103"/>
                  <a:gd name="T68" fmla="*/ 2 w 52"/>
                  <a:gd name="T69" fmla="*/ 73 h 103"/>
                  <a:gd name="T70" fmla="*/ 0 w 52"/>
                  <a:gd name="T71" fmla="*/ 56 h 103"/>
                  <a:gd name="T72" fmla="*/ 9 w 52"/>
                  <a:gd name="T73" fmla="*/ 51 h 103"/>
                  <a:gd name="T74" fmla="*/ 10 w 52"/>
                  <a:gd name="T75" fmla="*/ 67 h 103"/>
                  <a:gd name="T76" fmla="*/ 12 w 52"/>
                  <a:gd name="T77" fmla="*/ 78 h 103"/>
                  <a:gd name="T78" fmla="*/ 14 w 52"/>
                  <a:gd name="T79" fmla="*/ 84 h 103"/>
                  <a:gd name="T80" fmla="*/ 18 w 52"/>
                  <a:gd name="T81" fmla="*/ 90 h 103"/>
                  <a:gd name="T82" fmla="*/ 22 w 52"/>
                  <a:gd name="T83" fmla="*/ 92 h 103"/>
                  <a:gd name="T84" fmla="*/ 26 w 52"/>
                  <a:gd name="T85" fmla="*/ 93 h 103"/>
                  <a:gd name="T86" fmla="*/ 30 w 52"/>
                  <a:gd name="T87" fmla="*/ 92 h 103"/>
                  <a:gd name="T88" fmla="*/ 34 w 52"/>
                  <a:gd name="T89" fmla="*/ 90 h 103"/>
                  <a:gd name="T90" fmla="*/ 37 w 52"/>
                  <a:gd name="T91" fmla="*/ 84 h 103"/>
                  <a:gd name="T92" fmla="*/ 40 w 52"/>
                  <a:gd name="T93" fmla="*/ 78 h 103"/>
                  <a:gd name="T94" fmla="*/ 42 w 52"/>
                  <a:gd name="T95" fmla="*/ 67 h 103"/>
                  <a:gd name="T96" fmla="*/ 42 w 52"/>
                  <a:gd name="T97" fmla="*/ 51 h 103"/>
                  <a:gd name="T98" fmla="*/ 42 w 52"/>
                  <a:gd name="T99" fmla="*/ 37 h 103"/>
                  <a:gd name="T100" fmla="*/ 40 w 52"/>
                  <a:gd name="T101" fmla="*/ 26 h 103"/>
                  <a:gd name="T102" fmla="*/ 37 w 52"/>
                  <a:gd name="T103" fmla="*/ 18 h 103"/>
                  <a:gd name="T104" fmla="*/ 33 w 52"/>
                  <a:gd name="T105" fmla="*/ 14 h 103"/>
                  <a:gd name="T106" fmla="*/ 30 w 52"/>
                  <a:gd name="T107" fmla="*/ 12 h 103"/>
                  <a:gd name="T108" fmla="*/ 25 w 52"/>
                  <a:gd name="T109" fmla="*/ 10 h 103"/>
                  <a:gd name="T110" fmla="*/ 21 w 52"/>
                  <a:gd name="T111" fmla="*/ 12 h 103"/>
                  <a:gd name="T112" fmla="*/ 18 w 52"/>
                  <a:gd name="T113" fmla="*/ 14 h 103"/>
                  <a:gd name="T114" fmla="*/ 14 w 52"/>
                  <a:gd name="T115" fmla="*/ 18 h 103"/>
                  <a:gd name="T116" fmla="*/ 12 w 52"/>
                  <a:gd name="T117" fmla="*/ 26 h 103"/>
                  <a:gd name="T118" fmla="*/ 10 w 52"/>
                  <a:gd name="T119" fmla="*/ 37 h 103"/>
                  <a:gd name="T120" fmla="*/ 9 w 52"/>
                  <a:gd name="T121" fmla="*/ 51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103"/>
                  <a:gd name="T185" fmla="*/ 52 w 52"/>
                  <a:gd name="T186" fmla="*/ 103 h 1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103">
                    <a:moveTo>
                      <a:pt x="0" y="51"/>
                    </a:moveTo>
                    <a:lnTo>
                      <a:pt x="0" y="49"/>
                    </a:lnTo>
                    <a:lnTo>
                      <a:pt x="0" y="46"/>
                    </a:lnTo>
                    <a:lnTo>
                      <a:pt x="0" y="43"/>
                    </a:lnTo>
                    <a:lnTo>
                      <a:pt x="0" y="41"/>
                    </a:lnTo>
                    <a:lnTo>
                      <a:pt x="0" y="38"/>
                    </a:lnTo>
                    <a:lnTo>
                      <a:pt x="1" y="35"/>
                    </a:lnTo>
                    <a:lnTo>
                      <a:pt x="1" y="34"/>
                    </a:lnTo>
                    <a:lnTo>
                      <a:pt x="1" y="31"/>
                    </a:lnTo>
                    <a:lnTo>
                      <a:pt x="2" y="29"/>
                    </a:lnTo>
                    <a:lnTo>
                      <a:pt x="2" y="26"/>
                    </a:lnTo>
                    <a:lnTo>
                      <a:pt x="2" y="25"/>
                    </a:lnTo>
                    <a:lnTo>
                      <a:pt x="2" y="22"/>
                    </a:lnTo>
                    <a:lnTo>
                      <a:pt x="3" y="21"/>
                    </a:lnTo>
                    <a:lnTo>
                      <a:pt x="3" y="19"/>
                    </a:lnTo>
                    <a:lnTo>
                      <a:pt x="4" y="18"/>
                    </a:lnTo>
                    <a:lnTo>
                      <a:pt x="5" y="16"/>
                    </a:lnTo>
                    <a:lnTo>
                      <a:pt x="5" y="14"/>
                    </a:lnTo>
                    <a:lnTo>
                      <a:pt x="7" y="13"/>
                    </a:lnTo>
                    <a:lnTo>
                      <a:pt x="7" y="12"/>
                    </a:lnTo>
                    <a:lnTo>
                      <a:pt x="8" y="10"/>
                    </a:lnTo>
                    <a:lnTo>
                      <a:pt x="9" y="9"/>
                    </a:lnTo>
                    <a:lnTo>
                      <a:pt x="10" y="8"/>
                    </a:lnTo>
                    <a:lnTo>
                      <a:pt x="10" y="7"/>
                    </a:lnTo>
                    <a:lnTo>
                      <a:pt x="11" y="5"/>
                    </a:lnTo>
                    <a:lnTo>
                      <a:pt x="12" y="5"/>
                    </a:lnTo>
                    <a:lnTo>
                      <a:pt x="14" y="4"/>
                    </a:lnTo>
                    <a:lnTo>
                      <a:pt x="14" y="3"/>
                    </a:lnTo>
                    <a:lnTo>
                      <a:pt x="16" y="3"/>
                    </a:lnTo>
                    <a:lnTo>
                      <a:pt x="17" y="2"/>
                    </a:lnTo>
                    <a:lnTo>
                      <a:pt x="18" y="1"/>
                    </a:lnTo>
                    <a:lnTo>
                      <a:pt x="19" y="1"/>
                    </a:lnTo>
                    <a:lnTo>
                      <a:pt x="21" y="1"/>
                    </a:lnTo>
                    <a:lnTo>
                      <a:pt x="22" y="1"/>
                    </a:lnTo>
                    <a:lnTo>
                      <a:pt x="23" y="1"/>
                    </a:lnTo>
                    <a:lnTo>
                      <a:pt x="24" y="1"/>
                    </a:lnTo>
                    <a:lnTo>
                      <a:pt x="26" y="0"/>
                    </a:lnTo>
                    <a:lnTo>
                      <a:pt x="27" y="1"/>
                    </a:lnTo>
                    <a:lnTo>
                      <a:pt x="28" y="1"/>
                    </a:lnTo>
                    <a:lnTo>
                      <a:pt x="29" y="1"/>
                    </a:lnTo>
                    <a:lnTo>
                      <a:pt x="30" y="1"/>
                    </a:lnTo>
                    <a:lnTo>
                      <a:pt x="31" y="1"/>
                    </a:lnTo>
                    <a:lnTo>
                      <a:pt x="32" y="1"/>
                    </a:lnTo>
                    <a:lnTo>
                      <a:pt x="33" y="1"/>
                    </a:lnTo>
                    <a:lnTo>
                      <a:pt x="34" y="1"/>
                    </a:lnTo>
                    <a:lnTo>
                      <a:pt x="35" y="2"/>
                    </a:lnTo>
                    <a:lnTo>
                      <a:pt x="36" y="3"/>
                    </a:lnTo>
                    <a:lnTo>
                      <a:pt x="37" y="3"/>
                    </a:lnTo>
                    <a:lnTo>
                      <a:pt x="38" y="4"/>
                    </a:lnTo>
                    <a:lnTo>
                      <a:pt x="38" y="5"/>
                    </a:lnTo>
                    <a:lnTo>
                      <a:pt x="39" y="5"/>
                    </a:lnTo>
                    <a:lnTo>
                      <a:pt x="40" y="6"/>
                    </a:lnTo>
                    <a:lnTo>
                      <a:pt x="41" y="7"/>
                    </a:lnTo>
                    <a:lnTo>
                      <a:pt x="42" y="8"/>
                    </a:lnTo>
                    <a:lnTo>
                      <a:pt x="42" y="9"/>
                    </a:lnTo>
                    <a:lnTo>
                      <a:pt x="43" y="10"/>
                    </a:lnTo>
                    <a:lnTo>
                      <a:pt x="44" y="10"/>
                    </a:lnTo>
                    <a:lnTo>
                      <a:pt x="44" y="11"/>
                    </a:lnTo>
                    <a:lnTo>
                      <a:pt x="45" y="12"/>
                    </a:lnTo>
                    <a:lnTo>
                      <a:pt x="45" y="13"/>
                    </a:lnTo>
                    <a:lnTo>
                      <a:pt x="45" y="14"/>
                    </a:lnTo>
                    <a:lnTo>
                      <a:pt x="46" y="15"/>
                    </a:lnTo>
                    <a:lnTo>
                      <a:pt x="47" y="16"/>
                    </a:lnTo>
                    <a:lnTo>
                      <a:pt x="47" y="18"/>
                    </a:lnTo>
                    <a:lnTo>
                      <a:pt x="48" y="20"/>
                    </a:lnTo>
                    <a:lnTo>
                      <a:pt x="49" y="21"/>
                    </a:lnTo>
                    <a:lnTo>
                      <a:pt x="49" y="22"/>
                    </a:lnTo>
                    <a:lnTo>
                      <a:pt x="49" y="23"/>
                    </a:lnTo>
                    <a:lnTo>
                      <a:pt x="49" y="25"/>
                    </a:lnTo>
                    <a:lnTo>
                      <a:pt x="50" y="26"/>
                    </a:lnTo>
                    <a:lnTo>
                      <a:pt x="50" y="27"/>
                    </a:lnTo>
                    <a:lnTo>
                      <a:pt x="51" y="29"/>
                    </a:lnTo>
                    <a:lnTo>
                      <a:pt x="51" y="30"/>
                    </a:lnTo>
                    <a:lnTo>
                      <a:pt x="51" y="32"/>
                    </a:lnTo>
                    <a:lnTo>
                      <a:pt x="51" y="34"/>
                    </a:lnTo>
                    <a:lnTo>
                      <a:pt x="51" y="36"/>
                    </a:lnTo>
                    <a:lnTo>
                      <a:pt x="52" y="38"/>
                    </a:lnTo>
                    <a:lnTo>
                      <a:pt x="52" y="40"/>
                    </a:lnTo>
                    <a:lnTo>
                      <a:pt x="52" y="42"/>
                    </a:lnTo>
                    <a:lnTo>
                      <a:pt x="52" y="45"/>
                    </a:lnTo>
                    <a:lnTo>
                      <a:pt x="52" y="47"/>
                    </a:lnTo>
                    <a:lnTo>
                      <a:pt x="52" y="49"/>
                    </a:lnTo>
                    <a:lnTo>
                      <a:pt x="52" y="51"/>
                    </a:lnTo>
                    <a:lnTo>
                      <a:pt x="52" y="55"/>
                    </a:lnTo>
                    <a:lnTo>
                      <a:pt x="52" y="58"/>
                    </a:lnTo>
                    <a:lnTo>
                      <a:pt x="52" y="60"/>
                    </a:lnTo>
                    <a:lnTo>
                      <a:pt x="52" y="63"/>
                    </a:lnTo>
                    <a:lnTo>
                      <a:pt x="52" y="65"/>
                    </a:lnTo>
                    <a:lnTo>
                      <a:pt x="51" y="68"/>
                    </a:lnTo>
                    <a:lnTo>
                      <a:pt x="51" y="70"/>
                    </a:lnTo>
                    <a:lnTo>
                      <a:pt x="51" y="72"/>
                    </a:lnTo>
                    <a:lnTo>
                      <a:pt x="51" y="75"/>
                    </a:lnTo>
                    <a:lnTo>
                      <a:pt x="50" y="77"/>
                    </a:lnTo>
                    <a:lnTo>
                      <a:pt x="49" y="79"/>
                    </a:lnTo>
                    <a:lnTo>
                      <a:pt x="49" y="80"/>
                    </a:lnTo>
                    <a:lnTo>
                      <a:pt x="49" y="83"/>
                    </a:lnTo>
                    <a:lnTo>
                      <a:pt x="48" y="84"/>
                    </a:lnTo>
                    <a:lnTo>
                      <a:pt x="47" y="86"/>
                    </a:lnTo>
                    <a:lnTo>
                      <a:pt x="47" y="88"/>
                    </a:lnTo>
                    <a:lnTo>
                      <a:pt x="46" y="89"/>
                    </a:lnTo>
                    <a:lnTo>
                      <a:pt x="45" y="91"/>
                    </a:lnTo>
                    <a:lnTo>
                      <a:pt x="45" y="92"/>
                    </a:lnTo>
                    <a:lnTo>
                      <a:pt x="44" y="93"/>
                    </a:lnTo>
                    <a:lnTo>
                      <a:pt x="43" y="95"/>
                    </a:lnTo>
                    <a:lnTo>
                      <a:pt x="42" y="96"/>
                    </a:lnTo>
                    <a:lnTo>
                      <a:pt x="41" y="96"/>
                    </a:lnTo>
                    <a:lnTo>
                      <a:pt x="40" y="97"/>
                    </a:lnTo>
                    <a:lnTo>
                      <a:pt x="39" y="99"/>
                    </a:lnTo>
                    <a:lnTo>
                      <a:pt x="38" y="100"/>
                    </a:lnTo>
                    <a:lnTo>
                      <a:pt x="37" y="100"/>
                    </a:lnTo>
                    <a:lnTo>
                      <a:pt x="36" y="100"/>
                    </a:lnTo>
                    <a:lnTo>
                      <a:pt x="35" y="101"/>
                    </a:lnTo>
                    <a:lnTo>
                      <a:pt x="33" y="102"/>
                    </a:lnTo>
                    <a:lnTo>
                      <a:pt x="31" y="103"/>
                    </a:lnTo>
                    <a:lnTo>
                      <a:pt x="30" y="103"/>
                    </a:lnTo>
                    <a:lnTo>
                      <a:pt x="29" y="103"/>
                    </a:lnTo>
                    <a:lnTo>
                      <a:pt x="28" y="103"/>
                    </a:lnTo>
                    <a:lnTo>
                      <a:pt x="26" y="103"/>
                    </a:lnTo>
                    <a:lnTo>
                      <a:pt x="24" y="103"/>
                    </a:lnTo>
                    <a:lnTo>
                      <a:pt x="22" y="103"/>
                    </a:lnTo>
                    <a:lnTo>
                      <a:pt x="21" y="103"/>
                    </a:lnTo>
                    <a:lnTo>
                      <a:pt x="19" y="102"/>
                    </a:lnTo>
                    <a:lnTo>
                      <a:pt x="17" y="101"/>
                    </a:lnTo>
                    <a:lnTo>
                      <a:pt x="16" y="100"/>
                    </a:lnTo>
                    <a:lnTo>
                      <a:pt x="14" y="100"/>
                    </a:lnTo>
                    <a:lnTo>
                      <a:pt x="12" y="99"/>
                    </a:lnTo>
                    <a:lnTo>
                      <a:pt x="11" y="98"/>
                    </a:lnTo>
                    <a:lnTo>
                      <a:pt x="10" y="96"/>
                    </a:lnTo>
                    <a:lnTo>
                      <a:pt x="9" y="95"/>
                    </a:lnTo>
                    <a:lnTo>
                      <a:pt x="7" y="93"/>
                    </a:lnTo>
                    <a:lnTo>
                      <a:pt x="7" y="92"/>
                    </a:lnTo>
                    <a:lnTo>
                      <a:pt x="5" y="89"/>
                    </a:lnTo>
                    <a:lnTo>
                      <a:pt x="4" y="86"/>
                    </a:lnTo>
                    <a:lnTo>
                      <a:pt x="3" y="83"/>
                    </a:lnTo>
                    <a:lnTo>
                      <a:pt x="3" y="80"/>
                    </a:lnTo>
                    <a:lnTo>
                      <a:pt x="2" y="76"/>
                    </a:lnTo>
                    <a:lnTo>
                      <a:pt x="2" y="73"/>
                    </a:lnTo>
                    <a:lnTo>
                      <a:pt x="1" y="69"/>
                    </a:lnTo>
                    <a:lnTo>
                      <a:pt x="0" y="65"/>
                    </a:lnTo>
                    <a:lnTo>
                      <a:pt x="0" y="61"/>
                    </a:lnTo>
                    <a:lnTo>
                      <a:pt x="0" y="56"/>
                    </a:lnTo>
                    <a:lnTo>
                      <a:pt x="0" y="51"/>
                    </a:lnTo>
                    <a:close/>
                    <a:moveTo>
                      <a:pt x="9" y="51"/>
                    </a:moveTo>
                    <a:lnTo>
                      <a:pt x="10" y="56"/>
                    </a:lnTo>
                    <a:lnTo>
                      <a:pt x="10" y="59"/>
                    </a:lnTo>
                    <a:lnTo>
                      <a:pt x="10" y="63"/>
                    </a:lnTo>
                    <a:lnTo>
                      <a:pt x="10" y="67"/>
                    </a:lnTo>
                    <a:lnTo>
                      <a:pt x="10" y="70"/>
                    </a:lnTo>
                    <a:lnTo>
                      <a:pt x="11" y="72"/>
                    </a:lnTo>
                    <a:lnTo>
                      <a:pt x="11" y="75"/>
                    </a:lnTo>
                    <a:lnTo>
                      <a:pt x="12" y="78"/>
                    </a:lnTo>
                    <a:lnTo>
                      <a:pt x="12" y="79"/>
                    </a:lnTo>
                    <a:lnTo>
                      <a:pt x="13" y="82"/>
                    </a:lnTo>
                    <a:lnTo>
                      <a:pt x="14" y="83"/>
                    </a:lnTo>
                    <a:lnTo>
                      <a:pt x="14" y="84"/>
                    </a:lnTo>
                    <a:lnTo>
                      <a:pt x="16" y="86"/>
                    </a:lnTo>
                    <a:lnTo>
                      <a:pt x="16" y="88"/>
                    </a:lnTo>
                    <a:lnTo>
                      <a:pt x="17" y="88"/>
                    </a:lnTo>
                    <a:lnTo>
                      <a:pt x="18" y="90"/>
                    </a:lnTo>
                    <a:lnTo>
                      <a:pt x="19" y="91"/>
                    </a:lnTo>
                    <a:lnTo>
                      <a:pt x="20" y="92"/>
                    </a:lnTo>
                    <a:lnTo>
                      <a:pt x="21" y="92"/>
                    </a:lnTo>
                    <a:lnTo>
                      <a:pt x="22" y="92"/>
                    </a:lnTo>
                    <a:lnTo>
                      <a:pt x="23" y="93"/>
                    </a:lnTo>
                    <a:lnTo>
                      <a:pt x="24" y="93"/>
                    </a:lnTo>
                    <a:lnTo>
                      <a:pt x="25" y="93"/>
                    </a:lnTo>
                    <a:lnTo>
                      <a:pt x="26" y="93"/>
                    </a:lnTo>
                    <a:lnTo>
                      <a:pt x="27" y="93"/>
                    </a:lnTo>
                    <a:lnTo>
                      <a:pt x="28" y="93"/>
                    </a:lnTo>
                    <a:lnTo>
                      <a:pt x="29" y="93"/>
                    </a:lnTo>
                    <a:lnTo>
                      <a:pt x="30" y="92"/>
                    </a:lnTo>
                    <a:lnTo>
                      <a:pt x="31" y="92"/>
                    </a:lnTo>
                    <a:lnTo>
                      <a:pt x="32" y="92"/>
                    </a:lnTo>
                    <a:lnTo>
                      <a:pt x="33" y="91"/>
                    </a:lnTo>
                    <a:lnTo>
                      <a:pt x="34" y="90"/>
                    </a:lnTo>
                    <a:lnTo>
                      <a:pt x="35" y="88"/>
                    </a:lnTo>
                    <a:lnTo>
                      <a:pt x="36" y="86"/>
                    </a:lnTo>
                    <a:lnTo>
                      <a:pt x="37" y="84"/>
                    </a:lnTo>
                    <a:lnTo>
                      <a:pt x="38" y="83"/>
                    </a:lnTo>
                    <a:lnTo>
                      <a:pt x="38" y="82"/>
                    </a:lnTo>
                    <a:lnTo>
                      <a:pt x="39" y="79"/>
                    </a:lnTo>
                    <a:lnTo>
                      <a:pt x="40" y="78"/>
                    </a:lnTo>
                    <a:lnTo>
                      <a:pt x="40" y="75"/>
                    </a:lnTo>
                    <a:lnTo>
                      <a:pt x="41" y="72"/>
                    </a:lnTo>
                    <a:lnTo>
                      <a:pt x="41" y="70"/>
                    </a:lnTo>
                    <a:lnTo>
                      <a:pt x="42" y="67"/>
                    </a:lnTo>
                    <a:lnTo>
                      <a:pt x="42" y="63"/>
                    </a:lnTo>
                    <a:lnTo>
                      <a:pt x="42" y="59"/>
                    </a:lnTo>
                    <a:lnTo>
                      <a:pt x="42" y="56"/>
                    </a:lnTo>
                    <a:lnTo>
                      <a:pt x="42" y="51"/>
                    </a:lnTo>
                    <a:lnTo>
                      <a:pt x="42" y="47"/>
                    </a:lnTo>
                    <a:lnTo>
                      <a:pt x="42" y="44"/>
                    </a:lnTo>
                    <a:lnTo>
                      <a:pt x="42" y="40"/>
                    </a:lnTo>
                    <a:lnTo>
                      <a:pt x="42" y="37"/>
                    </a:lnTo>
                    <a:lnTo>
                      <a:pt x="41" y="34"/>
                    </a:lnTo>
                    <a:lnTo>
                      <a:pt x="40" y="31"/>
                    </a:lnTo>
                    <a:lnTo>
                      <a:pt x="40" y="28"/>
                    </a:lnTo>
                    <a:lnTo>
                      <a:pt x="40" y="26"/>
                    </a:lnTo>
                    <a:lnTo>
                      <a:pt x="39" y="24"/>
                    </a:lnTo>
                    <a:lnTo>
                      <a:pt x="38" y="22"/>
                    </a:lnTo>
                    <a:lnTo>
                      <a:pt x="38" y="20"/>
                    </a:lnTo>
                    <a:lnTo>
                      <a:pt x="37" y="18"/>
                    </a:lnTo>
                    <a:lnTo>
                      <a:pt x="36" y="18"/>
                    </a:lnTo>
                    <a:lnTo>
                      <a:pt x="35" y="16"/>
                    </a:lnTo>
                    <a:lnTo>
                      <a:pt x="35" y="15"/>
                    </a:lnTo>
                    <a:lnTo>
                      <a:pt x="33" y="14"/>
                    </a:lnTo>
                    <a:lnTo>
                      <a:pt x="31" y="13"/>
                    </a:lnTo>
                    <a:lnTo>
                      <a:pt x="31" y="12"/>
                    </a:lnTo>
                    <a:lnTo>
                      <a:pt x="30" y="12"/>
                    </a:lnTo>
                    <a:lnTo>
                      <a:pt x="29" y="11"/>
                    </a:lnTo>
                    <a:lnTo>
                      <a:pt x="28" y="11"/>
                    </a:lnTo>
                    <a:lnTo>
                      <a:pt x="26" y="11"/>
                    </a:lnTo>
                    <a:lnTo>
                      <a:pt x="25" y="10"/>
                    </a:lnTo>
                    <a:lnTo>
                      <a:pt x="24" y="11"/>
                    </a:lnTo>
                    <a:lnTo>
                      <a:pt x="23" y="11"/>
                    </a:lnTo>
                    <a:lnTo>
                      <a:pt x="21" y="12"/>
                    </a:lnTo>
                    <a:lnTo>
                      <a:pt x="19" y="13"/>
                    </a:lnTo>
                    <a:lnTo>
                      <a:pt x="19" y="14"/>
                    </a:lnTo>
                    <a:lnTo>
                      <a:pt x="18" y="14"/>
                    </a:lnTo>
                    <a:lnTo>
                      <a:pt x="17" y="15"/>
                    </a:lnTo>
                    <a:lnTo>
                      <a:pt x="16" y="16"/>
                    </a:lnTo>
                    <a:lnTo>
                      <a:pt x="16" y="17"/>
                    </a:lnTo>
                    <a:lnTo>
                      <a:pt x="14" y="18"/>
                    </a:lnTo>
                    <a:lnTo>
                      <a:pt x="14" y="19"/>
                    </a:lnTo>
                    <a:lnTo>
                      <a:pt x="13" y="22"/>
                    </a:lnTo>
                    <a:lnTo>
                      <a:pt x="12" y="23"/>
                    </a:lnTo>
                    <a:lnTo>
                      <a:pt x="12" y="26"/>
                    </a:lnTo>
                    <a:lnTo>
                      <a:pt x="11" y="28"/>
                    </a:lnTo>
                    <a:lnTo>
                      <a:pt x="10" y="31"/>
                    </a:lnTo>
                    <a:lnTo>
                      <a:pt x="10" y="34"/>
                    </a:lnTo>
                    <a:lnTo>
                      <a:pt x="10" y="37"/>
                    </a:lnTo>
                    <a:lnTo>
                      <a:pt x="10" y="40"/>
                    </a:lnTo>
                    <a:lnTo>
                      <a:pt x="10" y="44"/>
                    </a:lnTo>
                    <a:lnTo>
                      <a:pt x="10" y="47"/>
                    </a:lnTo>
                    <a:lnTo>
                      <a:pt x="9"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91" name="Freeform 61"/>
              <p:cNvSpPr>
                <a:spLocks noEditPoints="1"/>
              </p:cNvSpPr>
              <p:nvPr/>
            </p:nvSpPr>
            <p:spPr bwMode="auto">
              <a:xfrm>
                <a:off x="1805" y="1331"/>
                <a:ext cx="52" cy="103"/>
              </a:xfrm>
              <a:custGeom>
                <a:avLst/>
                <a:gdLst>
                  <a:gd name="T0" fmla="*/ 1 w 52"/>
                  <a:gd name="T1" fmla="*/ 43 h 103"/>
                  <a:gd name="T2" fmla="*/ 1 w 52"/>
                  <a:gd name="T3" fmla="*/ 34 h 103"/>
                  <a:gd name="T4" fmla="*/ 3 w 52"/>
                  <a:gd name="T5" fmla="*/ 25 h 103"/>
                  <a:gd name="T6" fmla="*/ 4 w 52"/>
                  <a:gd name="T7" fmla="*/ 18 h 103"/>
                  <a:gd name="T8" fmla="*/ 8 w 52"/>
                  <a:gd name="T9" fmla="*/ 12 h 103"/>
                  <a:gd name="T10" fmla="*/ 11 w 52"/>
                  <a:gd name="T11" fmla="*/ 7 h 103"/>
                  <a:gd name="T12" fmla="*/ 15 w 52"/>
                  <a:gd name="T13" fmla="*/ 3 h 103"/>
                  <a:gd name="T14" fmla="*/ 20 w 52"/>
                  <a:gd name="T15" fmla="*/ 1 h 103"/>
                  <a:gd name="T16" fmla="*/ 25 w 52"/>
                  <a:gd name="T17" fmla="*/ 1 h 103"/>
                  <a:gd name="T18" fmla="*/ 29 w 52"/>
                  <a:gd name="T19" fmla="*/ 1 h 103"/>
                  <a:gd name="T20" fmla="*/ 33 w 52"/>
                  <a:gd name="T21" fmla="*/ 1 h 103"/>
                  <a:gd name="T22" fmla="*/ 36 w 52"/>
                  <a:gd name="T23" fmla="*/ 3 h 103"/>
                  <a:gd name="T24" fmla="*/ 39 w 52"/>
                  <a:gd name="T25" fmla="*/ 5 h 103"/>
                  <a:gd name="T26" fmla="*/ 43 w 52"/>
                  <a:gd name="T27" fmla="*/ 9 h 103"/>
                  <a:gd name="T28" fmla="*/ 45 w 52"/>
                  <a:gd name="T29" fmla="*/ 12 h 103"/>
                  <a:gd name="T30" fmla="*/ 47 w 52"/>
                  <a:gd name="T31" fmla="*/ 16 h 103"/>
                  <a:gd name="T32" fmla="*/ 49 w 52"/>
                  <a:gd name="T33" fmla="*/ 21 h 103"/>
                  <a:gd name="T34" fmla="*/ 50 w 52"/>
                  <a:gd name="T35" fmla="*/ 26 h 103"/>
                  <a:gd name="T36" fmla="*/ 51 w 52"/>
                  <a:gd name="T37" fmla="*/ 32 h 103"/>
                  <a:gd name="T38" fmla="*/ 52 w 52"/>
                  <a:gd name="T39" fmla="*/ 40 h 103"/>
                  <a:gd name="T40" fmla="*/ 52 w 52"/>
                  <a:gd name="T41" fmla="*/ 49 h 103"/>
                  <a:gd name="T42" fmla="*/ 52 w 52"/>
                  <a:gd name="T43" fmla="*/ 60 h 103"/>
                  <a:gd name="T44" fmla="*/ 51 w 52"/>
                  <a:gd name="T45" fmla="*/ 70 h 103"/>
                  <a:gd name="T46" fmla="*/ 50 w 52"/>
                  <a:gd name="T47" fmla="*/ 79 h 103"/>
                  <a:gd name="T48" fmla="*/ 48 w 52"/>
                  <a:gd name="T49" fmla="*/ 86 h 103"/>
                  <a:gd name="T50" fmla="*/ 45 w 52"/>
                  <a:gd name="T51" fmla="*/ 92 h 103"/>
                  <a:gd name="T52" fmla="*/ 41 w 52"/>
                  <a:gd name="T53" fmla="*/ 96 h 103"/>
                  <a:gd name="T54" fmla="*/ 38 w 52"/>
                  <a:gd name="T55" fmla="*/ 100 h 103"/>
                  <a:gd name="T56" fmla="*/ 33 w 52"/>
                  <a:gd name="T57" fmla="*/ 102 h 103"/>
                  <a:gd name="T58" fmla="*/ 28 w 52"/>
                  <a:gd name="T59" fmla="*/ 103 h 103"/>
                  <a:gd name="T60" fmla="*/ 21 w 52"/>
                  <a:gd name="T61" fmla="*/ 103 h 103"/>
                  <a:gd name="T62" fmla="*/ 14 w 52"/>
                  <a:gd name="T63" fmla="*/ 100 h 103"/>
                  <a:gd name="T64" fmla="*/ 9 w 52"/>
                  <a:gd name="T65" fmla="*/ 95 h 103"/>
                  <a:gd name="T66" fmla="*/ 4 w 52"/>
                  <a:gd name="T67" fmla="*/ 86 h 103"/>
                  <a:gd name="T68" fmla="*/ 2 w 52"/>
                  <a:gd name="T69" fmla="*/ 73 h 103"/>
                  <a:gd name="T70" fmla="*/ 1 w 52"/>
                  <a:gd name="T71" fmla="*/ 56 h 103"/>
                  <a:gd name="T72" fmla="*/ 10 w 52"/>
                  <a:gd name="T73" fmla="*/ 51 h 103"/>
                  <a:gd name="T74" fmla="*/ 10 w 52"/>
                  <a:gd name="T75" fmla="*/ 67 h 103"/>
                  <a:gd name="T76" fmla="*/ 12 w 52"/>
                  <a:gd name="T77" fmla="*/ 78 h 103"/>
                  <a:gd name="T78" fmla="*/ 15 w 52"/>
                  <a:gd name="T79" fmla="*/ 84 h 103"/>
                  <a:gd name="T80" fmla="*/ 18 w 52"/>
                  <a:gd name="T81" fmla="*/ 90 h 103"/>
                  <a:gd name="T82" fmla="*/ 22 w 52"/>
                  <a:gd name="T83" fmla="*/ 92 h 103"/>
                  <a:gd name="T84" fmla="*/ 26 w 52"/>
                  <a:gd name="T85" fmla="*/ 93 h 103"/>
                  <a:gd name="T86" fmla="*/ 31 w 52"/>
                  <a:gd name="T87" fmla="*/ 92 h 103"/>
                  <a:gd name="T88" fmla="*/ 34 w 52"/>
                  <a:gd name="T89" fmla="*/ 90 h 103"/>
                  <a:gd name="T90" fmla="*/ 37 w 52"/>
                  <a:gd name="T91" fmla="*/ 84 h 103"/>
                  <a:gd name="T92" fmla="*/ 40 w 52"/>
                  <a:gd name="T93" fmla="*/ 78 h 103"/>
                  <a:gd name="T94" fmla="*/ 42 w 52"/>
                  <a:gd name="T95" fmla="*/ 67 h 103"/>
                  <a:gd name="T96" fmla="*/ 42 w 52"/>
                  <a:gd name="T97" fmla="*/ 51 h 103"/>
                  <a:gd name="T98" fmla="*/ 42 w 52"/>
                  <a:gd name="T99" fmla="*/ 37 h 103"/>
                  <a:gd name="T100" fmla="*/ 40 w 52"/>
                  <a:gd name="T101" fmla="*/ 26 h 103"/>
                  <a:gd name="T102" fmla="*/ 37 w 52"/>
                  <a:gd name="T103" fmla="*/ 18 h 103"/>
                  <a:gd name="T104" fmla="*/ 34 w 52"/>
                  <a:gd name="T105" fmla="*/ 14 h 103"/>
                  <a:gd name="T106" fmla="*/ 30 w 52"/>
                  <a:gd name="T107" fmla="*/ 12 h 103"/>
                  <a:gd name="T108" fmla="*/ 25 w 52"/>
                  <a:gd name="T109" fmla="*/ 10 h 103"/>
                  <a:gd name="T110" fmla="*/ 22 w 52"/>
                  <a:gd name="T111" fmla="*/ 12 h 103"/>
                  <a:gd name="T112" fmla="*/ 18 w 52"/>
                  <a:gd name="T113" fmla="*/ 14 h 103"/>
                  <a:gd name="T114" fmla="*/ 15 w 52"/>
                  <a:gd name="T115" fmla="*/ 18 h 103"/>
                  <a:gd name="T116" fmla="*/ 12 w 52"/>
                  <a:gd name="T117" fmla="*/ 26 h 103"/>
                  <a:gd name="T118" fmla="*/ 10 w 52"/>
                  <a:gd name="T119" fmla="*/ 37 h 103"/>
                  <a:gd name="T120" fmla="*/ 10 w 52"/>
                  <a:gd name="T121" fmla="*/ 51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103"/>
                  <a:gd name="T185" fmla="*/ 52 w 52"/>
                  <a:gd name="T186" fmla="*/ 103 h 1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103">
                    <a:moveTo>
                      <a:pt x="0" y="51"/>
                    </a:moveTo>
                    <a:lnTo>
                      <a:pt x="1" y="49"/>
                    </a:lnTo>
                    <a:lnTo>
                      <a:pt x="1" y="46"/>
                    </a:lnTo>
                    <a:lnTo>
                      <a:pt x="1" y="43"/>
                    </a:lnTo>
                    <a:lnTo>
                      <a:pt x="1" y="41"/>
                    </a:lnTo>
                    <a:lnTo>
                      <a:pt x="1" y="38"/>
                    </a:lnTo>
                    <a:lnTo>
                      <a:pt x="1" y="35"/>
                    </a:lnTo>
                    <a:lnTo>
                      <a:pt x="1" y="34"/>
                    </a:lnTo>
                    <a:lnTo>
                      <a:pt x="1" y="31"/>
                    </a:lnTo>
                    <a:lnTo>
                      <a:pt x="2" y="29"/>
                    </a:lnTo>
                    <a:lnTo>
                      <a:pt x="2" y="26"/>
                    </a:lnTo>
                    <a:lnTo>
                      <a:pt x="3" y="25"/>
                    </a:lnTo>
                    <a:lnTo>
                      <a:pt x="3" y="22"/>
                    </a:lnTo>
                    <a:lnTo>
                      <a:pt x="3" y="21"/>
                    </a:lnTo>
                    <a:lnTo>
                      <a:pt x="4" y="19"/>
                    </a:lnTo>
                    <a:lnTo>
                      <a:pt x="4" y="18"/>
                    </a:lnTo>
                    <a:lnTo>
                      <a:pt x="5" y="16"/>
                    </a:lnTo>
                    <a:lnTo>
                      <a:pt x="6" y="14"/>
                    </a:lnTo>
                    <a:lnTo>
                      <a:pt x="7" y="13"/>
                    </a:lnTo>
                    <a:lnTo>
                      <a:pt x="8" y="12"/>
                    </a:lnTo>
                    <a:lnTo>
                      <a:pt x="8" y="10"/>
                    </a:lnTo>
                    <a:lnTo>
                      <a:pt x="9" y="9"/>
                    </a:lnTo>
                    <a:lnTo>
                      <a:pt x="10" y="8"/>
                    </a:lnTo>
                    <a:lnTo>
                      <a:pt x="11" y="7"/>
                    </a:lnTo>
                    <a:lnTo>
                      <a:pt x="11" y="5"/>
                    </a:lnTo>
                    <a:lnTo>
                      <a:pt x="13" y="5"/>
                    </a:lnTo>
                    <a:lnTo>
                      <a:pt x="14" y="4"/>
                    </a:lnTo>
                    <a:lnTo>
                      <a:pt x="15" y="3"/>
                    </a:lnTo>
                    <a:lnTo>
                      <a:pt x="16" y="3"/>
                    </a:lnTo>
                    <a:lnTo>
                      <a:pt x="17" y="2"/>
                    </a:lnTo>
                    <a:lnTo>
                      <a:pt x="18" y="1"/>
                    </a:lnTo>
                    <a:lnTo>
                      <a:pt x="20" y="1"/>
                    </a:lnTo>
                    <a:lnTo>
                      <a:pt x="21" y="1"/>
                    </a:lnTo>
                    <a:lnTo>
                      <a:pt x="22" y="1"/>
                    </a:lnTo>
                    <a:lnTo>
                      <a:pt x="24" y="1"/>
                    </a:lnTo>
                    <a:lnTo>
                      <a:pt x="25" y="1"/>
                    </a:lnTo>
                    <a:lnTo>
                      <a:pt x="26" y="0"/>
                    </a:lnTo>
                    <a:lnTo>
                      <a:pt x="27" y="1"/>
                    </a:lnTo>
                    <a:lnTo>
                      <a:pt x="29" y="1"/>
                    </a:lnTo>
                    <a:lnTo>
                      <a:pt x="31" y="1"/>
                    </a:lnTo>
                    <a:lnTo>
                      <a:pt x="32" y="1"/>
                    </a:lnTo>
                    <a:lnTo>
                      <a:pt x="33" y="1"/>
                    </a:lnTo>
                    <a:lnTo>
                      <a:pt x="34" y="1"/>
                    </a:lnTo>
                    <a:lnTo>
                      <a:pt x="35" y="2"/>
                    </a:lnTo>
                    <a:lnTo>
                      <a:pt x="36" y="2"/>
                    </a:lnTo>
                    <a:lnTo>
                      <a:pt x="36" y="3"/>
                    </a:lnTo>
                    <a:lnTo>
                      <a:pt x="37" y="3"/>
                    </a:lnTo>
                    <a:lnTo>
                      <a:pt x="38" y="4"/>
                    </a:lnTo>
                    <a:lnTo>
                      <a:pt x="39" y="5"/>
                    </a:lnTo>
                    <a:lnTo>
                      <a:pt x="41" y="6"/>
                    </a:lnTo>
                    <a:lnTo>
                      <a:pt x="41" y="7"/>
                    </a:lnTo>
                    <a:lnTo>
                      <a:pt x="42" y="8"/>
                    </a:lnTo>
                    <a:lnTo>
                      <a:pt x="43" y="9"/>
                    </a:lnTo>
                    <a:lnTo>
                      <a:pt x="43" y="10"/>
                    </a:lnTo>
                    <a:lnTo>
                      <a:pt x="44" y="10"/>
                    </a:lnTo>
                    <a:lnTo>
                      <a:pt x="45" y="11"/>
                    </a:lnTo>
                    <a:lnTo>
                      <a:pt x="45" y="12"/>
                    </a:lnTo>
                    <a:lnTo>
                      <a:pt x="45" y="13"/>
                    </a:lnTo>
                    <a:lnTo>
                      <a:pt x="46" y="14"/>
                    </a:lnTo>
                    <a:lnTo>
                      <a:pt x="46" y="15"/>
                    </a:lnTo>
                    <a:lnTo>
                      <a:pt x="47" y="16"/>
                    </a:lnTo>
                    <a:lnTo>
                      <a:pt x="48" y="18"/>
                    </a:lnTo>
                    <a:lnTo>
                      <a:pt x="48" y="20"/>
                    </a:lnTo>
                    <a:lnTo>
                      <a:pt x="49" y="21"/>
                    </a:lnTo>
                    <a:lnTo>
                      <a:pt x="49" y="22"/>
                    </a:lnTo>
                    <a:lnTo>
                      <a:pt x="50" y="23"/>
                    </a:lnTo>
                    <a:lnTo>
                      <a:pt x="50" y="25"/>
                    </a:lnTo>
                    <a:lnTo>
                      <a:pt x="50" y="26"/>
                    </a:lnTo>
                    <a:lnTo>
                      <a:pt x="50" y="27"/>
                    </a:lnTo>
                    <a:lnTo>
                      <a:pt x="51" y="29"/>
                    </a:lnTo>
                    <a:lnTo>
                      <a:pt x="51" y="30"/>
                    </a:lnTo>
                    <a:lnTo>
                      <a:pt x="51" y="32"/>
                    </a:lnTo>
                    <a:lnTo>
                      <a:pt x="51" y="34"/>
                    </a:lnTo>
                    <a:lnTo>
                      <a:pt x="51" y="36"/>
                    </a:lnTo>
                    <a:lnTo>
                      <a:pt x="52" y="38"/>
                    </a:lnTo>
                    <a:lnTo>
                      <a:pt x="52" y="40"/>
                    </a:lnTo>
                    <a:lnTo>
                      <a:pt x="52" y="42"/>
                    </a:lnTo>
                    <a:lnTo>
                      <a:pt x="52" y="45"/>
                    </a:lnTo>
                    <a:lnTo>
                      <a:pt x="52" y="47"/>
                    </a:lnTo>
                    <a:lnTo>
                      <a:pt x="52" y="49"/>
                    </a:lnTo>
                    <a:lnTo>
                      <a:pt x="52" y="51"/>
                    </a:lnTo>
                    <a:lnTo>
                      <a:pt x="52" y="55"/>
                    </a:lnTo>
                    <a:lnTo>
                      <a:pt x="52" y="58"/>
                    </a:lnTo>
                    <a:lnTo>
                      <a:pt x="52" y="60"/>
                    </a:lnTo>
                    <a:lnTo>
                      <a:pt x="52" y="63"/>
                    </a:lnTo>
                    <a:lnTo>
                      <a:pt x="52" y="65"/>
                    </a:lnTo>
                    <a:lnTo>
                      <a:pt x="51" y="68"/>
                    </a:lnTo>
                    <a:lnTo>
                      <a:pt x="51" y="70"/>
                    </a:lnTo>
                    <a:lnTo>
                      <a:pt x="51" y="72"/>
                    </a:lnTo>
                    <a:lnTo>
                      <a:pt x="51" y="75"/>
                    </a:lnTo>
                    <a:lnTo>
                      <a:pt x="50" y="77"/>
                    </a:lnTo>
                    <a:lnTo>
                      <a:pt x="50" y="79"/>
                    </a:lnTo>
                    <a:lnTo>
                      <a:pt x="49" y="80"/>
                    </a:lnTo>
                    <a:lnTo>
                      <a:pt x="49" y="83"/>
                    </a:lnTo>
                    <a:lnTo>
                      <a:pt x="48" y="84"/>
                    </a:lnTo>
                    <a:lnTo>
                      <a:pt x="48" y="86"/>
                    </a:lnTo>
                    <a:lnTo>
                      <a:pt x="47" y="88"/>
                    </a:lnTo>
                    <a:lnTo>
                      <a:pt x="46" y="89"/>
                    </a:lnTo>
                    <a:lnTo>
                      <a:pt x="46" y="91"/>
                    </a:lnTo>
                    <a:lnTo>
                      <a:pt x="45" y="92"/>
                    </a:lnTo>
                    <a:lnTo>
                      <a:pt x="45" y="93"/>
                    </a:lnTo>
                    <a:lnTo>
                      <a:pt x="43" y="95"/>
                    </a:lnTo>
                    <a:lnTo>
                      <a:pt x="43" y="96"/>
                    </a:lnTo>
                    <a:lnTo>
                      <a:pt x="41" y="96"/>
                    </a:lnTo>
                    <a:lnTo>
                      <a:pt x="40" y="97"/>
                    </a:lnTo>
                    <a:lnTo>
                      <a:pt x="39" y="99"/>
                    </a:lnTo>
                    <a:lnTo>
                      <a:pt x="38" y="100"/>
                    </a:lnTo>
                    <a:lnTo>
                      <a:pt x="36" y="100"/>
                    </a:lnTo>
                    <a:lnTo>
                      <a:pt x="35" y="101"/>
                    </a:lnTo>
                    <a:lnTo>
                      <a:pt x="34" y="102"/>
                    </a:lnTo>
                    <a:lnTo>
                      <a:pt x="33" y="102"/>
                    </a:lnTo>
                    <a:lnTo>
                      <a:pt x="32" y="103"/>
                    </a:lnTo>
                    <a:lnTo>
                      <a:pt x="31" y="103"/>
                    </a:lnTo>
                    <a:lnTo>
                      <a:pt x="29" y="103"/>
                    </a:lnTo>
                    <a:lnTo>
                      <a:pt x="28" y="103"/>
                    </a:lnTo>
                    <a:lnTo>
                      <a:pt x="26" y="103"/>
                    </a:lnTo>
                    <a:lnTo>
                      <a:pt x="24" y="103"/>
                    </a:lnTo>
                    <a:lnTo>
                      <a:pt x="22" y="103"/>
                    </a:lnTo>
                    <a:lnTo>
                      <a:pt x="21" y="103"/>
                    </a:lnTo>
                    <a:lnTo>
                      <a:pt x="19" y="102"/>
                    </a:lnTo>
                    <a:lnTo>
                      <a:pt x="17" y="101"/>
                    </a:lnTo>
                    <a:lnTo>
                      <a:pt x="16" y="100"/>
                    </a:lnTo>
                    <a:lnTo>
                      <a:pt x="14" y="100"/>
                    </a:lnTo>
                    <a:lnTo>
                      <a:pt x="13" y="99"/>
                    </a:lnTo>
                    <a:lnTo>
                      <a:pt x="11" y="98"/>
                    </a:lnTo>
                    <a:lnTo>
                      <a:pt x="10" y="96"/>
                    </a:lnTo>
                    <a:lnTo>
                      <a:pt x="9" y="95"/>
                    </a:lnTo>
                    <a:lnTo>
                      <a:pt x="8" y="93"/>
                    </a:lnTo>
                    <a:lnTo>
                      <a:pt x="7" y="92"/>
                    </a:lnTo>
                    <a:lnTo>
                      <a:pt x="6" y="89"/>
                    </a:lnTo>
                    <a:lnTo>
                      <a:pt x="4" y="86"/>
                    </a:lnTo>
                    <a:lnTo>
                      <a:pt x="4" y="83"/>
                    </a:lnTo>
                    <a:lnTo>
                      <a:pt x="3" y="80"/>
                    </a:lnTo>
                    <a:lnTo>
                      <a:pt x="2" y="76"/>
                    </a:lnTo>
                    <a:lnTo>
                      <a:pt x="2" y="73"/>
                    </a:lnTo>
                    <a:lnTo>
                      <a:pt x="1" y="69"/>
                    </a:lnTo>
                    <a:lnTo>
                      <a:pt x="1" y="65"/>
                    </a:lnTo>
                    <a:lnTo>
                      <a:pt x="1" y="61"/>
                    </a:lnTo>
                    <a:lnTo>
                      <a:pt x="1" y="56"/>
                    </a:lnTo>
                    <a:lnTo>
                      <a:pt x="0" y="51"/>
                    </a:lnTo>
                    <a:close/>
                    <a:moveTo>
                      <a:pt x="10" y="51"/>
                    </a:moveTo>
                    <a:lnTo>
                      <a:pt x="10" y="56"/>
                    </a:lnTo>
                    <a:lnTo>
                      <a:pt x="10" y="59"/>
                    </a:lnTo>
                    <a:lnTo>
                      <a:pt x="10" y="63"/>
                    </a:lnTo>
                    <a:lnTo>
                      <a:pt x="10" y="67"/>
                    </a:lnTo>
                    <a:lnTo>
                      <a:pt x="11" y="70"/>
                    </a:lnTo>
                    <a:lnTo>
                      <a:pt x="11" y="72"/>
                    </a:lnTo>
                    <a:lnTo>
                      <a:pt x="11" y="75"/>
                    </a:lnTo>
                    <a:lnTo>
                      <a:pt x="12" y="78"/>
                    </a:lnTo>
                    <a:lnTo>
                      <a:pt x="13" y="79"/>
                    </a:lnTo>
                    <a:lnTo>
                      <a:pt x="13" y="82"/>
                    </a:lnTo>
                    <a:lnTo>
                      <a:pt x="14" y="83"/>
                    </a:lnTo>
                    <a:lnTo>
                      <a:pt x="15" y="84"/>
                    </a:lnTo>
                    <a:lnTo>
                      <a:pt x="16" y="86"/>
                    </a:lnTo>
                    <a:lnTo>
                      <a:pt x="17" y="88"/>
                    </a:lnTo>
                    <a:lnTo>
                      <a:pt x="18" y="90"/>
                    </a:lnTo>
                    <a:lnTo>
                      <a:pt x="19" y="91"/>
                    </a:lnTo>
                    <a:lnTo>
                      <a:pt x="20" y="92"/>
                    </a:lnTo>
                    <a:lnTo>
                      <a:pt x="21" y="92"/>
                    </a:lnTo>
                    <a:lnTo>
                      <a:pt x="22" y="92"/>
                    </a:lnTo>
                    <a:lnTo>
                      <a:pt x="23" y="93"/>
                    </a:lnTo>
                    <a:lnTo>
                      <a:pt x="24" y="93"/>
                    </a:lnTo>
                    <a:lnTo>
                      <a:pt x="25" y="93"/>
                    </a:lnTo>
                    <a:lnTo>
                      <a:pt x="26" y="93"/>
                    </a:lnTo>
                    <a:lnTo>
                      <a:pt x="27" y="93"/>
                    </a:lnTo>
                    <a:lnTo>
                      <a:pt x="29" y="93"/>
                    </a:lnTo>
                    <a:lnTo>
                      <a:pt x="31" y="92"/>
                    </a:lnTo>
                    <a:lnTo>
                      <a:pt x="32" y="92"/>
                    </a:lnTo>
                    <a:lnTo>
                      <a:pt x="33" y="91"/>
                    </a:lnTo>
                    <a:lnTo>
                      <a:pt x="34" y="90"/>
                    </a:lnTo>
                    <a:lnTo>
                      <a:pt x="35" y="88"/>
                    </a:lnTo>
                    <a:lnTo>
                      <a:pt x="36" y="88"/>
                    </a:lnTo>
                    <a:lnTo>
                      <a:pt x="36" y="86"/>
                    </a:lnTo>
                    <a:lnTo>
                      <a:pt x="37" y="84"/>
                    </a:lnTo>
                    <a:lnTo>
                      <a:pt x="38" y="83"/>
                    </a:lnTo>
                    <a:lnTo>
                      <a:pt x="39" y="82"/>
                    </a:lnTo>
                    <a:lnTo>
                      <a:pt x="39" y="79"/>
                    </a:lnTo>
                    <a:lnTo>
                      <a:pt x="40" y="78"/>
                    </a:lnTo>
                    <a:lnTo>
                      <a:pt x="41" y="75"/>
                    </a:lnTo>
                    <a:lnTo>
                      <a:pt x="41" y="72"/>
                    </a:lnTo>
                    <a:lnTo>
                      <a:pt x="41" y="70"/>
                    </a:lnTo>
                    <a:lnTo>
                      <a:pt x="42" y="67"/>
                    </a:lnTo>
                    <a:lnTo>
                      <a:pt x="42" y="63"/>
                    </a:lnTo>
                    <a:lnTo>
                      <a:pt x="42" y="59"/>
                    </a:lnTo>
                    <a:lnTo>
                      <a:pt x="42" y="56"/>
                    </a:lnTo>
                    <a:lnTo>
                      <a:pt x="42" y="51"/>
                    </a:lnTo>
                    <a:lnTo>
                      <a:pt x="42" y="47"/>
                    </a:lnTo>
                    <a:lnTo>
                      <a:pt x="42" y="44"/>
                    </a:lnTo>
                    <a:lnTo>
                      <a:pt x="42" y="40"/>
                    </a:lnTo>
                    <a:lnTo>
                      <a:pt x="42" y="37"/>
                    </a:lnTo>
                    <a:lnTo>
                      <a:pt x="41" y="34"/>
                    </a:lnTo>
                    <a:lnTo>
                      <a:pt x="41" y="31"/>
                    </a:lnTo>
                    <a:lnTo>
                      <a:pt x="41" y="28"/>
                    </a:lnTo>
                    <a:lnTo>
                      <a:pt x="40" y="26"/>
                    </a:lnTo>
                    <a:lnTo>
                      <a:pt x="39" y="24"/>
                    </a:lnTo>
                    <a:lnTo>
                      <a:pt x="39" y="22"/>
                    </a:lnTo>
                    <a:lnTo>
                      <a:pt x="38" y="20"/>
                    </a:lnTo>
                    <a:lnTo>
                      <a:pt x="37" y="18"/>
                    </a:lnTo>
                    <a:lnTo>
                      <a:pt x="36" y="18"/>
                    </a:lnTo>
                    <a:lnTo>
                      <a:pt x="36" y="16"/>
                    </a:lnTo>
                    <a:lnTo>
                      <a:pt x="35" y="15"/>
                    </a:lnTo>
                    <a:lnTo>
                      <a:pt x="34" y="14"/>
                    </a:lnTo>
                    <a:lnTo>
                      <a:pt x="33" y="14"/>
                    </a:lnTo>
                    <a:lnTo>
                      <a:pt x="32" y="13"/>
                    </a:lnTo>
                    <a:lnTo>
                      <a:pt x="31" y="12"/>
                    </a:lnTo>
                    <a:lnTo>
                      <a:pt x="30" y="12"/>
                    </a:lnTo>
                    <a:lnTo>
                      <a:pt x="29" y="11"/>
                    </a:lnTo>
                    <a:lnTo>
                      <a:pt x="28" y="11"/>
                    </a:lnTo>
                    <a:lnTo>
                      <a:pt x="27" y="11"/>
                    </a:lnTo>
                    <a:lnTo>
                      <a:pt x="25" y="10"/>
                    </a:lnTo>
                    <a:lnTo>
                      <a:pt x="25" y="11"/>
                    </a:lnTo>
                    <a:lnTo>
                      <a:pt x="24" y="11"/>
                    </a:lnTo>
                    <a:lnTo>
                      <a:pt x="23" y="11"/>
                    </a:lnTo>
                    <a:lnTo>
                      <a:pt x="22" y="12"/>
                    </a:lnTo>
                    <a:lnTo>
                      <a:pt x="21" y="12"/>
                    </a:lnTo>
                    <a:lnTo>
                      <a:pt x="20" y="13"/>
                    </a:lnTo>
                    <a:lnTo>
                      <a:pt x="19" y="14"/>
                    </a:lnTo>
                    <a:lnTo>
                      <a:pt x="18" y="14"/>
                    </a:lnTo>
                    <a:lnTo>
                      <a:pt x="17" y="15"/>
                    </a:lnTo>
                    <a:lnTo>
                      <a:pt x="17" y="16"/>
                    </a:lnTo>
                    <a:lnTo>
                      <a:pt x="16" y="17"/>
                    </a:lnTo>
                    <a:lnTo>
                      <a:pt x="15" y="18"/>
                    </a:lnTo>
                    <a:lnTo>
                      <a:pt x="14" y="19"/>
                    </a:lnTo>
                    <a:lnTo>
                      <a:pt x="13" y="22"/>
                    </a:lnTo>
                    <a:lnTo>
                      <a:pt x="13" y="23"/>
                    </a:lnTo>
                    <a:lnTo>
                      <a:pt x="12" y="26"/>
                    </a:lnTo>
                    <a:lnTo>
                      <a:pt x="11" y="28"/>
                    </a:lnTo>
                    <a:lnTo>
                      <a:pt x="11" y="31"/>
                    </a:lnTo>
                    <a:lnTo>
                      <a:pt x="11" y="34"/>
                    </a:lnTo>
                    <a:lnTo>
                      <a:pt x="10" y="37"/>
                    </a:lnTo>
                    <a:lnTo>
                      <a:pt x="10" y="40"/>
                    </a:lnTo>
                    <a:lnTo>
                      <a:pt x="10" y="44"/>
                    </a:lnTo>
                    <a:lnTo>
                      <a:pt x="10" y="47"/>
                    </a:lnTo>
                    <a:lnTo>
                      <a:pt x="1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92" name="Freeform 62"/>
              <p:cNvSpPr>
                <a:spLocks noEditPoints="1"/>
              </p:cNvSpPr>
              <p:nvPr/>
            </p:nvSpPr>
            <p:spPr bwMode="auto">
              <a:xfrm>
                <a:off x="1742" y="1614"/>
                <a:ext cx="53" cy="103"/>
              </a:xfrm>
              <a:custGeom>
                <a:avLst/>
                <a:gdLst>
                  <a:gd name="T0" fmla="*/ 10 w 53"/>
                  <a:gd name="T1" fmla="*/ 43 h 103"/>
                  <a:gd name="T2" fmla="*/ 6 w 53"/>
                  <a:gd name="T3" fmla="*/ 38 h 103"/>
                  <a:gd name="T4" fmla="*/ 4 w 53"/>
                  <a:gd name="T5" fmla="*/ 30 h 103"/>
                  <a:gd name="T6" fmla="*/ 4 w 53"/>
                  <a:gd name="T7" fmla="*/ 21 h 103"/>
                  <a:gd name="T8" fmla="*/ 8 w 53"/>
                  <a:gd name="T9" fmla="*/ 10 h 103"/>
                  <a:gd name="T10" fmla="*/ 16 w 53"/>
                  <a:gd name="T11" fmla="*/ 3 h 103"/>
                  <a:gd name="T12" fmla="*/ 27 w 53"/>
                  <a:gd name="T13" fmla="*/ 0 h 103"/>
                  <a:gd name="T14" fmla="*/ 38 w 53"/>
                  <a:gd name="T15" fmla="*/ 3 h 103"/>
                  <a:gd name="T16" fmla="*/ 46 w 53"/>
                  <a:gd name="T17" fmla="*/ 10 h 103"/>
                  <a:gd name="T18" fmla="*/ 50 w 53"/>
                  <a:gd name="T19" fmla="*/ 22 h 103"/>
                  <a:gd name="T20" fmla="*/ 50 w 53"/>
                  <a:gd name="T21" fmla="*/ 31 h 103"/>
                  <a:gd name="T22" fmla="*/ 48 w 53"/>
                  <a:gd name="T23" fmla="*/ 38 h 103"/>
                  <a:gd name="T24" fmla="*/ 43 w 53"/>
                  <a:gd name="T25" fmla="*/ 43 h 103"/>
                  <a:gd name="T26" fmla="*/ 39 w 53"/>
                  <a:gd name="T27" fmla="*/ 47 h 103"/>
                  <a:gd name="T28" fmla="*/ 46 w 53"/>
                  <a:gd name="T29" fmla="*/ 53 h 103"/>
                  <a:gd name="T30" fmla="*/ 51 w 53"/>
                  <a:gd name="T31" fmla="*/ 60 h 103"/>
                  <a:gd name="T32" fmla="*/ 53 w 53"/>
                  <a:gd name="T33" fmla="*/ 70 h 103"/>
                  <a:gd name="T34" fmla="*/ 52 w 53"/>
                  <a:gd name="T35" fmla="*/ 83 h 103"/>
                  <a:gd name="T36" fmla="*/ 46 w 53"/>
                  <a:gd name="T37" fmla="*/ 94 h 103"/>
                  <a:gd name="T38" fmla="*/ 36 w 53"/>
                  <a:gd name="T39" fmla="*/ 102 h 103"/>
                  <a:gd name="T40" fmla="*/ 23 w 53"/>
                  <a:gd name="T41" fmla="*/ 103 h 103"/>
                  <a:gd name="T42" fmla="*/ 11 w 53"/>
                  <a:gd name="T43" fmla="*/ 98 h 103"/>
                  <a:gd name="T44" fmla="*/ 4 w 53"/>
                  <a:gd name="T45" fmla="*/ 88 h 103"/>
                  <a:gd name="T46" fmla="*/ 1 w 53"/>
                  <a:gd name="T47" fmla="*/ 75 h 103"/>
                  <a:gd name="T48" fmla="*/ 1 w 53"/>
                  <a:gd name="T49" fmla="*/ 63 h 103"/>
                  <a:gd name="T50" fmla="*/ 6 w 53"/>
                  <a:gd name="T51" fmla="*/ 55 h 103"/>
                  <a:gd name="T52" fmla="*/ 11 w 53"/>
                  <a:gd name="T53" fmla="*/ 49 h 103"/>
                  <a:gd name="T54" fmla="*/ 13 w 53"/>
                  <a:gd name="T55" fmla="*/ 26 h 103"/>
                  <a:gd name="T56" fmla="*/ 15 w 53"/>
                  <a:gd name="T57" fmla="*/ 34 h 103"/>
                  <a:gd name="T58" fmla="*/ 19 w 53"/>
                  <a:gd name="T59" fmla="*/ 38 h 103"/>
                  <a:gd name="T60" fmla="*/ 24 w 53"/>
                  <a:gd name="T61" fmla="*/ 42 h 103"/>
                  <a:gd name="T62" fmla="*/ 31 w 53"/>
                  <a:gd name="T63" fmla="*/ 42 h 103"/>
                  <a:gd name="T64" fmla="*/ 36 w 53"/>
                  <a:gd name="T65" fmla="*/ 38 h 103"/>
                  <a:gd name="T66" fmla="*/ 39 w 53"/>
                  <a:gd name="T67" fmla="*/ 33 h 103"/>
                  <a:gd name="T68" fmla="*/ 39 w 53"/>
                  <a:gd name="T69" fmla="*/ 26 h 103"/>
                  <a:gd name="T70" fmla="*/ 38 w 53"/>
                  <a:gd name="T71" fmla="*/ 18 h 103"/>
                  <a:gd name="T72" fmla="*/ 34 w 53"/>
                  <a:gd name="T73" fmla="*/ 13 h 103"/>
                  <a:gd name="T74" fmla="*/ 29 w 53"/>
                  <a:gd name="T75" fmla="*/ 10 h 103"/>
                  <a:gd name="T76" fmla="*/ 23 w 53"/>
                  <a:gd name="T77" fmla="*/ 11 h 103"/>
                  <a:gd name="T78" fmla="*/ 17 w 53"/>
                  <a:gd name="T79" fmla="*/ 14 h 103"/>
                  <a:gd name="T80" fmla="*/ 15 w 53"/>
                  <a:gd name="T81" fmla="*/ 21 h 103"/>
                  <a:gd name="T82" fmla="*/ 13 w 53"/>
                  <a:gd name="T83" fmla="*/ 26 h 103"/>
                  <a:gd name="T84" fmla="*/ 11 w 53"/>
                  <a:gd name="T85" fmla="*/ 78 h 103"/>
                  <a:gd name="T86" fmla="*/ 13 w 53"/>
                  <a:gd name="T87" fmla="*/ 84 h 103"/>
                  <a:gd name="T88" fmla="*/ 16 w 53"/>
                  <a:gd name="T89" fmla="*/ 88 h 103"/>
                  <a:gd name="T90" fmla="*/ 21 w 53"/>
                  <a:gd name="T91" fmla="*/ 92 h 103"/>
                  <a:gd name="T92" fmla="*/ 25 w 53"/>
                  <a:gd name="T93" fmla="*/ 93 h 103"/>
                  <a:gd name="T94" fmla="*/ 32 w 53"/>
                  <a:gd name="T95" fmla="*/ 92 h 103"/>
                  <a:gd name="T96" fmla="*/ 38 w 53"/>
                  <a:gd name="T97" fmla="*/ 88 h 103"/>
                  <a:gd name="T98" fmla="*/ 43 w 53"/>
                  <a:gd name="T99" fmla="*/ 79 h 103"/>
                  <a:gd name="T100" fmla="*/ 43 w 53"/>
                  <a:gd name="T101" fmla="*/ 71 h 103"/>
                  <a:gd name="T102" fmla="*/ 41 w 53"/>
                  <a:gd name="T103" fmla="*/ 61 h 103"/>
                  <a:gd name="T104" fmla="*/ 35 w 53"/>
                  <a:gd name="T105" fmla="*/ 55 h 103"/>
                  <a:gd name="T106" fmla="*/ 27 w 53"/>
                  <a:gd name="T107" fmla="*/ 53 h 103"/>
                  <a:gd name="T108" fmla="*/ 20 w 53"/>
                  <a:gd name="T109" fmla="*/ 54 h 103"/>
                  <a:gd name="T110" fmla="*/ 14 w 53"/>
                  <a:gd name="T111" fmla="*/ 59 h 103"/>
                  <a:gd name="T112" fmla="*/ 11 w 53"/>
                  <a:gd name="T113" fmla="*/ 67 h 1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
                  <a:gd name="T172" fmla="*/ 0 h 103"/>
                  <a:gd name="T173" fmla="*/ 53 w 53"/>
                  <a:gd name="T174" fmla="*/ 103 h 1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 h="103">
                    <a:moveTo>
                      <a:pt x="15" y="47"/>
                    </a:moveTo>
                    <a:lnTo>
                      <a:pt x="15" y="47"/>
                    </a:lnTo>
                    <a:lnTo>
                      <a:pt x="14" y="46"/>
                    </a:lnTo>
                    <a:lnTo>
                      <a:pt x="13" y="45"/>
                    </a:lnTo>
                    <a:lnTo>
                      <a:pt x="12" y="45"/>
                    </a:lnTo>
                    <a:lnTo>
                      <a:pt x="11" y="44"/>
                    </a:lnTo>
                    <a:lnTo>
                      <a:pt x="10" y="43"/>
                    </a:lnTo>
                    <a:lnTo>
                      <a:pt x="10" y="42"/>
                    </a:lnTo>
                    <a:lnTo>
                      <a:pt x="9" y="42"/>
                    </a:lnTo>
                    <a:lnTo>
                      <a:pt x="8" y="41"/>
                    </a:lnTo>
                    <a:lnTo>
                      <a:pt x="8" y="40"/>
                    </a:lnTo>
                    <a:lnTo>
                      <a:pt x="7" y="39"/>
                    </a:lnTo>
                    <a:lnTo>
                      <a:pt x="6" y="38"/>
                    </a:lnTo>
                    <a:lnTo>
                      <a:pt x="6" y="37"/>
                    </a:lnTo>
                    <a:lnTo>
                      <a:pt x="6" y="36"/>
                    </a:lnTo>
                    <a:lnTo>
                      <a:pt x="5" y="35"/>
                    </a:lnTo>
                    <a:lnTo>
                      <a:pt x="5" y="34"/>
                    </a:lnTo>
                    <a:lnTo>
                      <a:pt x="4" y="33"/>
                    </a:lnTo>
                    <a:lnTo>
                      <a:pt x="4" y="32"/>
                    </a:lnTo>
                    <a:lnTo>
                      <a:pt x="4" y="30"/>
                    </a:lnTo>
                    <a:lnTo>
                      <a:pt x="4" y="28"/>
                    </a:lnTo>
                    <a:lnTo>
                      <a:pt x="4" y="27"/>
                    </a:lnTo>
                    <a:lnTo>
                      <a:pt x="4" y="26"/>
                    </a:lnTo>
                    <a:lnTo>
                      <a:pt x="4" y="24"/>
                    </a:lnTo>
                    <a:lnTo>
                      <a:pt x="4" y="22"/>
                    </a:lnTo>
                    <a:lnTo>
                      <a:pt x="4" y="21"/>
                    </a:lnTo>
                    <a:lnTo>
                      <a:pt x="5" y="19"/>
                    </a:lnTo>
                    <a:lnTo>
                      <a:pt x="5" y="18"/>
                    </a:lnTo>
                    <a:lnTo>
                      <a:pt x="6" y="16"/>
                    </a:lnTo>
                    <a:lnTo>
                      <a:pt x="6" y="14"/>
                    </a:lnTo>
                    <a:lnTo>
                      <a:pt x="7" y="14"/>
                    </a:lnTo>
                    <a:lnTo>
                      <a:pt x="8" y="12"/>
                    </a:lnTo>
                    <a:lnTo>
                      <a:pt x="8" y="10"/>
                    </a:lnTo>
                    <a:lnTo>
                      <a:pt x="9" y="9"/>
                    </a:lnTo>
                    <a:lnTo>
                      <a:pt x="10" y="7"/>
                    </a:lnTo>
                    <a:lnTo>
                      <a:pt x="11" y="6"/>
                    </a:lnTo>
                    <a:lnTo>
                      <a:pt x="12" y="6"/>
                    </a:lnTo>
                    <a:lnTo>
                      <a:pt x="13" y="5"/>
                    </a:lnTo>
                    <a:lnTo>
                      <a:pt x="15" y="4"/>
                    </a:lnTo>
                    <a:lnTo>
                      <a:pt x="16" y="3"/>
                    </a:lnTo>
                    <a:lnTo>
                      <a:pt x="17" y="2"/>
                    </a:lnTo>
                    <a:lnTo>
                      <a:pt x="19" y="1"/>
                    </a:lnTo>
                    <a:lnTo>
                      <a:pt x="20" y="1"/>
                    </a:lnTo>
                    <a:lnTo>
                      <a:pt x="22" y="1"/>
                    </a:lnTo>
                    <a:lnTo>
                      <a:pt x="24" y="1"/>
                    </a:lnTo>
                    <a:lnTo>
                      <a:pt x="25" y="1"/>
                    </a:lnTo>
                    <a:lnTo>
                      <a:pt x="27" y="0"/>
                    </a:lnTo>
                    <a:lnTo>
                      <a:pt x="29" y="1"/>
                    </a:lnTo>
                    <a:lnTo>
                      <a:pt x="31" y="1"/>
                    </a:lnTo>
                    <a:lnTo>
                      <a:pt x="32" y="1"/>
                    </a:lnTo>
                    <a:lnTo>
                      <a:pt x="34" y="1"/>
                    </a:lnTo>
                    <a:lnTo>
                      <a:pt x="35" y="1"/>
                    </a:lnTo>
                    <a:lnTo>
                      <a:pt x="36" y="2"/>
                    </a:lnTo>
                    <a:lnTo>
                      <a:pt x="38" y="3"/>
                    </a:lnTo>
                    <a:lnTo>
                      <a:pt x="39" y="4"/>
                    </a:lnTo>
                    <a:lnTo>
                      <a:pt x="40" y="5"/>
                    </a:lnTo>
                    <a:lnTo>
                      <a:pt x="41" y="6"/>
                    </a:lnTo>
                    <a:lnTo>
                      <a:pt x="43" y="6"/>
                    </a:lnTo>
                    <a:lnTo>
                      <a:pt x="43" y="7"/>
                    </a:lnTo>
                    <a:lnTo>
                      <a:pt x="45" y="9"/>
                    </a:lnTo>
                    <a:lnTo>
                      <a:pt x="46" y="10"/>
                    </a:lnTo>
                    <a:lnTo>
                      <a:pt x="46" y="12"/>
                    </a:lnTo>
                    <a:lnTo>
                      <a:pt x="47" y="14"/>
                    </a:lnTo>
                    <a:lnTo>
                      <a:pt x="48" y="15"/>
                    </a:lnTo>
                    <a:lnTo>
                      <a:pt x="48" y="17"/>
                    </a:lnTo>
                    <a:lnTo>
                      <a:pt x="49" y="18"/>
                    </a:lnTo>
                    <a:lnTo>
                      <a:pt x="49" y="20"/>
                    </a:lnTo>
                    <a:lnTo>
                      <a:pt x="50" y="22"/>
                    </a:lnTo>
                    <a:lnTo>
                      <a:pt x="50" y="23"/>
                    </a:lnTo>
                    <a:lnTo>
                      <a:pt x="50" y="25"/>
                    </a:lnTo>
                    <a:lnTo>
                      <a:pt x="50" y="26"/>
                    </a:lnTo>
                    <a:lnTo>
                      <a:pt x="50" y="28"/>
                    </a:lnTo>
                    <a:lnTo>
                      <a:pt x="50" y="29"/>
                    </a:lnTo>
                    <a:lnTo>
                      <a:pt x="50" y="30"/>
                    </a:lnTo>
                    <a:lnTo>
                      <a:pt x="50" y="31"/>
                    </a:lnTo>
                    <a:lnTo>
                      <a:pt x="50" y="32"/>
                    </a:lnTo>
                    <a:lnTo>
                      <a:pt x="49" y="33"/>
                    </a:lnTo>
                    <a:lnTo>
                      <a:pt x="49" y="34"/>
                    </a:lnTo>
                    <a:lnTo>
                      <a:pt x="49" y="35"/>
                    </a:lnTo>
                    <a:lnTo>
                      <a:pt x="48" y="36"/>
                    </a:lnTo>
                    <a:lnTo>
                      <a:pt x="48" y="37"/>
                    </a:lnTo>
                    <a:lnTo>
                      <a:pt x="48" y="38"/>
                    </a:lnTo>
                    <a:lnTo>
                      <a:pt x="47" y="38"/>
                    </a:lnTo>
                    <a:lnTo>
                      <a:pt x="47" y="39"/>
                    </a:lnTo>
                    <a:lnTo>
                      <a:pt x="46" y="40"/>
                    </a:lnTo>
                    <a:lnTo>
                      <a:pt x="46" y="41"/>
                    </a:lnTo>
                    <a:lnTo>
                      <a:pt x="45" y="42"/>
                    </a:lnTo>
                    <a:lnTo>
                      <a:pt x="43" y="43"/>
                    </a:lnTo>
                    <a:lnTo>
                      <a:pt x="43" y="44"/>
                    </a:lnTo>
                    <a:lnTo>
                      <a:pt x="42" y="45"/>
                    </a:lnTo>
                    <a:lnTo>
                      <a:pt x="41" y="45"/>
                    </a:lnTo>
                    <a:lnTo>
                      <a:pt x="40" y="46"/>
                    </a:lnTo>
                    <a:lnTo>
                      <a:pt x="39" y="47"/>
                    </a:lnTo>
                    <a:lnTo>
                      <a:pt x="38" y="47"/>
                    </a:lnTo>
                    <a:lnTo>
                      <a:pt x="39" y="47"/>
                    </a:lnTo>
                    <a:lnTo>
                      <a:pt x="41" y="48"/>
                    </a:lnTo>
                    <a:lnTo>
                      <a:pt x="42" y="49"/>
                    </a:lnTo>
                    <a:lnTo>
                      <a:pt x="43" y="50"/>
                    </a:lnTo>
                    <a:lnTo>
                      <a:pt x="44" y="51"/>
                    </a:lnTo>
                    <a:lnTo>
                      <a:pt x="45" y="51"/>
                    </a:lnTo>
                    <a:lnTo>
                      <a:pt x="46" y="52"/>
                    </a:lnTo>
                    <a:lnTo>
                      <a:pt x="46" y="53"/>
                    </a:lnTo>
                    <a:lnTo>
                      <a:pt x="47" y="54"/>
                    </a:lnTo>
                    <a:lnTo>
                      <a:pt x="48" y="55"/>
                    </a:lnTo>
                    <a:lnTo>
                      <a:pt x="49" y="56"/>
                    </a:lnTo>
                    <a:lnTo>
                      <a:pt x="50" y="58"/>
                    </a:lnTo>
                    <a:lnTo>
                      <a:pt x="50" y="59"/>
                    </a:lnTo>
                    <a:lnTo>
                      <a:pt x="51" y="60"/>
                    </a:lnTo>
                    <a:lnTo>
                      <a:pt x="52" y="62"/>
                    </a:lnTo>
                    <a:lnTo>
                      <a:pt x="52" y="63"/>
                    </a:lnTo>
                    <a:lnTo>
                      <a:pt x="52" y="64"/>
                    </a:lnTo>
                    <a:lnTo>
                      <a:pt x="52" y="66"/>
                    </a:lnTo>
                    <a:lnTo>
                      <a:pt x="53" y="67"/>
                    </a:lnTo>
                    <a:lnTo>
                      <a:pt x="53" y="68"/>
                    </a:lnTo>
                    <a:lnTo>
                      <a:pt x="53" y="70"/>
                    </a:lnTo>
                    <a:lnTo>
                      <a:pt x="53" y="71"/>
                    </a:lnTo>
                    <a:lnTo>
                      <a:pt x="53" y="72"/>
                    </a:lnTo>
                    <a:lnTo>
                      <a:pt x="53" y="75"/>
                    </a:lnTo>
                    <a:lnTo>
                      <a:pt x="53" y="77"/>
                    </a:lnTo>
                    <a:lnTo>
                      <a:pt x="53" y="79"/>
                    </a:lnTo>
                    <a:lnTo>
                      <a:pt x="52" y="81"/>
                    </a:lnTo>
                    <a:lnTo>
                      <a:pt x="52" y="83"/>
                    </a:lnTo>
                    <a:lnTo>
                      <a:pt x="52" y="85"/>
                    </a:lnTo>
                    <a:lnTo>
                      <a:pt x="51" y="87"/>
                    </a:lnTo>
                    <a:lnTo>
                      <a:pt x="50" y="88"/>
                    </a:lnTo>
                    <a:lnTo>
                      <a:pt x="49" y="90"/>
                    </a:lnTo>
                    <a:lnTo>
                      <a:pt x="48" y="92"/>
                    </a:lnTo>
                    <a:lnTo>
                      <a:pt x="47" y="93"/>
                    </a:lnTo>
                    <a:lnTo>
                      <a:pt x="46" y="94"/>
                    </a:lnTo>
                    <a:lnTo>
                      <a:pt x="45" y="96"/>
                    </a:lnTo>
                    <a:lnTo>
                      <a:pt x="43" y="97"/>
                    </a:lnTo>
                    <a:lnTo>
                      <a:pt x="42" y="98"/>
                    </a:lnTo>
                    <a:lnTo>
                      <a:pt x="41" y="100"/>
                    </a:lnTo>
                    <a:lnTo>
                      <a:pt x="39" y="100"/>
                    </a:lnTo>
                    <a:lnTo>
                      <a:pt x="38" y="101"/>
                    </a:lnTo>
                    <a:lnTo>
                      <a:pt x="36" y="102"/>
                    </a:lnTo>
                    <a:lnTo>
                      <a:pt x="34" y="102"/>
                    </a:lnTo>
                    <a:lnTo>
                      <a:pt x="32" y="103"/>
                    </a:lnTo>
                    <a:lnTo>
                      <a:pt x="31" y="103"/>
                    </a:lnTo>
                    <a:lnTo>
                      <a:pt x="29" y="103"/>
                    </a:lnTo>
                    <a:lnTo>
                      <a:pt x="27" y="103"/>
                    </a:lnTo>
                    <a:lnTo>
                      <a:pt x="25" y="103"/>
                    </a:lnTo>
                    <a:lnTo>
                      <a:pt x="23" y="103"/>
                    </a:lnTo>
                    <a:lnTo>
                      <a:pt x="21" y="103"/>
                    </a:lnTo>
                    <a:lnTo>
                      <a:pt x="20" y="102"/>
                    </a:lnTo>
                    <a:lnTo>
                      <a:pt x="18" y="102"/>
                    </a:lnTo>
                    <a:lnTo>
                      <a:pt x="16" y="101"/>
                    </a:lnTo>
                    <a:lnTo>
                      <a:pt x="15" y="100"/>
                    </a:lnTo>
                    <a:lnTo>
                      <a:pt x="13" y="100"/>
                    </a:lnTo>
                    <a:lnTo>
                      <a:pt x="11" y="98"/>
                    </a:lnTo>
                    <a:lnTo>
                      <a:pt x="10" y="97"/>
                    </a:lnTo>
                    <a:lnTo>
                      <a:pt x="9" y="96"/>
                    </a:lnTo>
                    <a:lnTo>
                      <a:pt x="8" y="94"/>
                    </a:lnTo>
                    <a:lnTo>
                      <a:pt x="7" y="93"/>
                    </a:lnTo>
                    <a:lnTo>
                      <a:pt x="6" y="92"/>
                    </a:lnTo>
                    <a:lnTo>
                      <a:pt x="4" y="90"/>
                    </a:lnTo>
                    <a:lnTo>
                      <a:pt x="4" y="88"/>
                    </a:lnTo>
                    <a:lnTo>
                      <a:pt x="3" y="86"/>
                    </a:lnTo>
                    <a:lnTo>
                      <a:pt x="2" y="84"/>
                    </a:lnTo>
                    <a:lnTo>
                      <a:pt x="2" y="83"/>
                    </a:lnTo>
                    <a:lnTo>
                      <a:pt x="1" y="81"/>
                    </a:lnTo>
                    <a:lnTo>
                      <a:pt x="1" y="79"/>
                    </a:lnTo>
                    <a:lnTo>
                      <a:pt x="1" y="77"/>
                    </a:lnTo>
                    <a:lnTo>
                      <a:pt x="1" y="75"/>
                    </a:lnTo>
                    <a:lnTo>
                      <a:pt x="0" y="72"/>
                    </a:lnTo>
                    <a:lnTo>
                      <a:pt x="1" y="71"/>
                    </a:lnTo>
                    <a:lnTo>
                      <a:pt x="1" y="70"/>
                    </a:lnTo>
                    <a:lnTo>
                      <a:pt x="1" y="68"/>
                    </a:lnTo>
                    <a:lnTo>
                      <a:pt x="1" y="67"/>
                    </a:lnTo>
                    <a:lnTo>
                      <a:pt x="1" y="65"/>
                    </a:lnTo>
                    <a:lnTo>
                      <a:pt x="1" y="63"/>
                    </a:lnTo>
                    <a:lnTo>
                      <a:pt x="2" y="63"/>
                    </a:lnTo>
                    <a:lnTo>
                      <a:pt x="3" y="61"/>
                    </a:lnTo>
                    <a:lnTo>
                      <a:pt x="3" y="59"/>
                    </a:lnTo>
                    <a:lnTo>
                      <a:pt x="4" y="57"/>
                    </a:lnTo>
                    <a:lnTo>
                      <a:pt x="4" y="55"/>
                    </a:lnTo>
                    <a:lnTo>
                      <a:pt x="6" y="55"/>
                    </a:lnTo>
                    <a:lnTo>
                      <a:pt x="6" y="54"/>
                    </a:lnTo>
                    <a:lnTo>
                      <a:pt x="7" y="53"/>
                    </a:lnTo>
                    <a:lnTo>
                      <a:pt x="8" y="52"/>
                    </a:lnTo>
                    <a:lnTo>
                      <a:pt x="8" y="51"/>
                    </a:lnTo>
                    <a:lnTo>
                      <a:pt x="10" y="51"/>
                    </a:lnTo>
                    <a:lnTo>
                      <a:pt x="10" y="50"/>
                    </a:lnTo>
                    <a:lnTo>
                      <a:pt x="11" y="49"/>
                    </a:lnTo>
                    <a:lnTo>
                      <a:pt x="12" y="48"/>
                    </a:lnTo>
                    <a:lnTo>
                      <a:pt x="13" y="48"/>
                    </a:lnTo>
                    <a:lnTo>
                      <a:pt x="15" y="47"/>
                    </a:lnTo>
                    <a:close/>
                    <a:moveTo>
                      <a:pt x="13" y="26"/>
                    </a:moveTo>
                    <a:lnTo>
                      <a:pt x="14" y="27"/>
                    </a:lnTo>
                    <a:lnTo>
                      <a:pt x="14" y="28"/>
                    </a:lnTo>
                    <a:lnTo>
                      <a:pt x="14" y="30"/>
                    </a:lnTo>
                    <a:lnTo>
                      <a:pt x="15" y="31"/>
                    </a:lnTo>
                    <a:lnTo>
                      <a:pt x="15" y="33"/>
                    </a:lnTo>
                    <a:lnTo>
                      <a:pt x="15" y="34"/>
                    </a:lnTo>
                    <a:lnTo>
                      <a:pt x="16" y="35"/>
                    </a:lnTo>
                    <a:lnTo>
                      <a:pt x="17" y="36"/>
                    </a:lnTo>
                    <a:lnTo>
                      <a:pt x="17" y="37"/>
                    </a:lnTo>
                    <a:lnTo>
                      <a:pt x="18" y="38"/>
                    </a:lnTo>
                    <a:lnTo>
                      <a:pt x="19" y="38"/>
                    </a:lnTo>
                    <a:lnTo>
                      <a:pt x="20" y="39"/>
                    </a:lnTo>
                    <a:lnTo>
                      <a:pt x="20" y="40"/>
                    </a:lnTo>
                    <a:lnTo>
                      <a:pt x="21" y="40"/>
                    </a:lnTo>
                    <a:lnTo>
                      <a:pt x="22" y="41"/>
                    </a:lnTo>
                    <a:lnTo>
                      <a:pt x="23" y="41"/>
                    </a:lnTo>
                    <a:lnTo>
                      <a:pt x="24" y="42"/>
                    </a:lnTo>
                    <a:lnTo>
                      <a:pt x="25" y="42"/>
                    </a:lnTo>
                    <a:lnTo>
                      <a:pt x="26" y="42"/>
                    </a:lnTo>
                    <a:lnTo>
                      <a:pt x="27" y="42"/>
                    </a:lnTo>
                    <a:lnTo>
                      <a:pt x="28" y="42"/>
                    </a:lnTo>
                    <a:lnTo>
                      <a:pt x="29" y="42"/>
                    </a:lnTo>
                    <a:lnTo>
                      <a:pt x="30" y="42"/>
                    </a:lnTo>
                    <a:lnTo>
                      <a:pt x="31" y="42"/>
                    </a:lnTo>
                    <a:lnTo>
                      <a:pt x="31" y="41"/>
                    </a:lnTo>
                    <a:lnTo>
                      <a:pt x="32" y="41"/>
                    </a:lnTo>
                    <a:lnTo>
                      <a:pt x="33" y="40"/>
                    </a:lnTo>
                    <a:lnTo>
                      <a:pt x="34" y="40"/>
                    </a:lnTo>
                    <a:lnTo>
                      <a:pt x="34" y="39"/>
                    </a:lnTo>
                    <a:lnTo>
                      <a:pt x="35" y="38"/>
                    </a:lnTo>
                    <a:lnTo>
                      <a:pt x="36" y="38"/>
                    </a:lnTo>
                    <a:lnTo>
                      <a:pt x="36" y="37"/>
                    </a:lnTo>
                    <a:lnTo>
                      <a:pt x="37" y="37"/>
                    </a:lnTo>
                    <a:lnTo>
                      <a:pt x="38" y="36"/>
                    </a:lnTo>
                    <a:lnTo>
                      <a:pt x="38" y="35"/>
                    </a:lnTo>
                    <a:lnTo>
                      <a:pt x="38" y="34"/>
                    </a:lnTo>
                    <a:lnTo>
                      <a:pt x="39" y="34"/>
                    </a:lnTo>
                    <a:lnTo>
                      <a:pt x="39" y="33"/>
                    </a:lnTo>
                    <a:lnTo>
                      <a:pt x="39" y="32"/>
                    </a:lnTo>
                    <a:lnTo>
                      <a:pt x="39" y="31"/>
                    </a:lnTo>
                    <a:lnTo>
                      <a:pt x="39" y="30"/>
                    </a:lnTo>
                    <a:lnTo>
                      <a:pt x="39" y="29"/>
                    </a:lnTo>
                    <a:lnTo>
                      <a:pt x="39" y="28"/>
                    </a:lnTo>
                    <a:lnTo>
                      <a:pt x="39" y="26"/>
                    </a:lnTo>
                    <a:lnTo>
                      <a:pt x="39" y="25"/>
                    </a:lnTo>
                    <a:lnTo>
                      <a:pt x="39" y="23"/>
                    </a:lnTo>
                    <a:lnTo>
                      <a:pt x="39" y="22"/>
                    </a:lnTo>
                    <a:lnTo>
                      <a:pt x="39" y="20"/>
                    </a:lnTo>
                    <a:lnTo>
                      <a:pt x="38" y="19"/>
                    </a:lnTo>
                    <a:lnTo>
                      <a:pt x="38" y="18"/>
                    </a:lnTo>
                    <a:lnTo>
                      <a:pt x="37" y="17"/>
                    </a:lnTo>
                    <a:lnTo>
                      <a:pt x="36" y="16"/>
                    </a:lnTo>
                    <a:lnTo>
                      <a:pt x="36" y="14"/>
                    </a:lnTo>
                    <a:lnTo>
                      <a:pt x="35" y="14"/>
                    </a:lnTo>
                    <a:lnTo>
                      <a:pt x="34" y="13"/>
                    </a:lnTo>
                    <a:lnTo>
                      <a:pt x="34" y="12"/>
                    </a:lnTo>
                    <a:lnTo>
                      <a:pt x="33" y="12"/>
                    </a:lnTo>
                    <a:lnTo>
                      <a:pt x="32" y="11"/>
                    </a:lnTo>
                    <a:lnTo>
                      <a:pt x="31" y="11"/>
                    </a:lnTo>
                    <a:lnTo>
                      <a:pt x="31" y="10"/>
                    </a:lnTo>
                    <a:lnTo>
                      <a:pt x="30" y="10"/>
                    </a:lnTo>
                    <a:lnTo>
                      <a:pt x="29" y="10"/>
                    </a:lnTo>
                    <a:lnTo>
                      <a:pt x="28" y="10"/>
                    </a:lnTo>
                    <a:lnTo>
                      <a:pt x="27" y="10"/>
                    </a:lnTo>
                    <a:lnTo>
                      <a:pt x="26" y="10"/>
                    </a:lnTo>
                    <a:lnTo>
                      <a:pt x="25" y="10"/>
                    </a:lnTo>
                    <a:lnTo>
                      <a:pt x="24" y="10"/>
                    </a:lnTo>
                    <a:lnTo>
                      <a:pt x="23" y="11"/>
                    </a:lnTo>
                    <a:lnTo>
                      <a:pt x="22" y="11"/>
                    </a:lnTo>
                    <a:lnTo>
                      <a:pt x="21" y="12"/>
                    </a:lnTo>
                    <a:lnTo>
                      <a:pt x="20" y="12"/>
                    </a:lnTo>
                    <a:lnTo>
                      <a:pt x="20" y="13"/>
                    </a:lnTo>
                    <a:lnTo>
                      <a:pt x="19" y="14"/>
                    </a:lnTo>
                    <a:lnTo>
                      <a:pt x="18" y="14"/>
                    </a:lnTo>
                    <a:lnTo>
                      <a:pt x="17" y="14"/>
                    </a:lnTo>
                    <a:lnTo>
                      <a:pt x="17" y="16"/>
                    </a:lnTo>
                    <a:lnTo>
                      <a:pt x="17" y="17"/>
                    </a:lnTo>
                    <a:lnTo>
                      <a:pt x="16" y="18"/>
                    </a:lnTo>
                    <a:lnTo>
                      <a:pt x="15" y="18"/>
                    </a:lnTo>
                    <a:lnTo>
                      <a:pt x="15" y="19"/>
                    </a:lnTo>
                    <a:lnTo>
                      <a:pt x="15" y="20"/>
                    </a:lnTo>
                    <a:lnTo>
                      <a:pt x="15" y="21"/>
                    </a:lnTo>
                    <a:lnTo>
                      <a:pt x="14" y="22"/>
                    </a:lnTo>
                    <a:lnTo>
                      <a:pt x="14" y="23"/>
                    </a:lnTo>
                    <a:lnTo>
                      <a:pt x="14" y="24"/>
                    </a:lnTo>
                    <a:lnTo>
                      <a:pt x="14" y="25"/>
                    </a:lnTo>
                    <a:lnTo>
                      <a:pt x="13" y="26"/>
                    </a:lnTo>
                    <a:close/>
                    <a:moveTo>
                      <a:pt x="10" y="72"/>
                    </a:moveTo>
                    <a:lnTo>
                      <a:pt x="11" y="74"/>
                    </a:lnTo>
                    <a:lnTo>
                      <a:pt x="11" y="75"/>
                    </a:lnTo>
                    <a:lnTo>
                      <a:pt x="11" y="76"/>
                    </a:lnTo>
                    <a:lnTo>
                      <a:pt x="11" y="77"/>
                    </a:lnTo>
                    <a:lnTo>
                      <a:pt x="11" y="78"/>
                    </a:lnTo>
                    <a:lnTo>
                      <a:pt x="11" y="79"/>
                    </a:lnTo>
                    <a:lnTo>
                      <a:pt x="11" y="80"/>
                    </a:lnTo>
                    <a:lnTo>
                      <a:pt x="12" y="81"/>
                    </a:lnTo>
                    <a:lnTo>
                      <a:pt x="12" y="82"/>
                    </a:lnTo>
                    <a:lnTo>
                      <a:pt x="12" y="83"/>
                    </a:lnTo>
                    <a:lnTo>
                      <a:pt x="13" y="84"/>
                    </a:lnTo>
                    <a:lnTo>
                      <a:pt x="13" y="85"/>
                    </a:lnTo>
                    <a:lnTo>
                      <a:pt x="14" y="86"/>
                    </a:lnTo>
                    <a:lnTo>
                      <a:pt x="15" y="87"/>
                    </a:lnTo>
                    <a:lnTo>
                      <a:pt x="15" y="88"/>
                    </a:lnTo>
                    <a:lnTo>
                      <a:pt x="16" y="88"/>
                    </a:lnTo>
                    <a:lnTo>
                      <a:pt x="17" y="89"/>
                    </a:lnTo>
                    <a:lnTo>
                      <a:pt x="18" y="90"/>
                    </a:lnTo>
                    <a:lnTo>
                      <a:pt x="20" y="91"/>
                    </a:lnTo>
                    <a:lnTo>
                      <a:pt x="20" y="92"/>
                    </a:lnTo>
                    <a:lnTo>
                      <a:pt x="21" y="92"/>
                    </a:lnTo>
                    <a:lnTo>
                      <a:pt x="22" y="92"/>
                    </a:lnTo>
                    <a:lnTo>
                      <a:pt x="23" y="93"/>
                    </a:lnTo>
                    <a:lnTo>
                      <a:pt x="24" y="93"/>
                    </a:lnTo>
                    <a:lnTo>
                      <a:pt x="25" y="93"/>
                    </a:lnTo>
                    <a:lnTo>
                      <a:pt x="26" y="93"/>
                    </a:lnTo>
                    <a:lnTo>
                      <a:pt x="27" y="93"/>
                    </a:lnTo>
                    <a:lnTo>
                      <a:pt x="28" y="93"/>
                    </a:lnTo>
                    <a:lnTo>
                      <a:pt x="29" y="93"/>
                    </a:lnTo>
                    <a:lnTo>
                      <a:pt x="31" y="93"/>
                    </a:lnTo>
                    <a:lnTo>
                      <a:pt x="32" y="92"/>
                    </a:lnTo>
                    <a:lnTo>
                      <a:pt x="34" y="92"/>
                    </a:lnTo>
                    <a:lnTo>
                      <a:pt x="35" y="91"/>
                    </a:lnTo>
                    <a:lnTo>
                      <a:pt x="36" y="91"/>
                    </a:lnTo>
                    <a:lnTo>
                      <a:pt x="37" y="90"/>
                    </a:lnTo>
                    <a:lnTo>
                      <a:pt x="38" y="89"/>
                    </a:lnTo>
                    <a:lnTo>
                      <a:pt x="38" y="88"/>
                    </a:lnTo>
                    <a:lnTo>
                      <a:pt x="39" y="87"/>
                    </a:lnTo>
                    <a:lnTo>
                      <a:pt x="40" y="86"/>
                    </a:lnTo>
                    <a:lnTo>
                      <a:pt x="41" y="84"/>
                    </a:lnTo>
                    <a:lnTo>
                      <a:pt x="42" y="82"/>
                    </a:lnTo>
                    <a:lnTo>
                      <a:pt x="43" y="81"/>
                    </a:lnTo>
                    <a:lnTo>
                      <a:pt x="43" y="79"/>
                    </a:lnTo>
                    <a:lnTo>
                      <a:pt x="43" y="77"/>
                    </a:lnTo>
                    <a:lnTo>
                      <a:pt x="43" y="76"/>
                    </a:lnTo>
                    <a:lnTo>
                      <a:pt x="43" y="75"/>
                    </a:lnTo>
                    <a:lnTo>
                      <a:pt x="43" y="73"/>
                    </a:lnTo>
                    <a:lnTo>
                      <a:pt x="43" y="72"/>
                    </a:lnTo>
                    <a:lnTo>
                      <a:pt x="43" y="71"/>
                    </a:lnTo>
                    <a:lnTo>
                      <a:pt x="43" y="69"/>
                    </a:lnTo>
                    <a:lnTo>
                      <a:pt x="43" y="67"/>
                    </a:lnTo>
                    <a:lnTo>
                      <a:pt x="43" y="66"/>
                    </a:lnTo>
                    <a:lnTo>
                      <a:pt x="42" y="65"/>
                    </a:lnTo>
                    <a:lnTo>
                      <a:pt x="42" y="63"/>
                    </a:lnTo>
                    <a:lnTo>
                      <a:pt x="41" y="63"/>
                    </a:lnTo>
                    <a:lnTo>
                      <a:pt x="41" y="61"/>
                    </a:lnTo>
                    <a:lnTo>
                      <a:pt x="40" y="60"/>
                    </a:lnTo>
                    <a:lnTo>
                      <a:pt x="39" y="59"/>
                    </a:lnTo>
                    <a:lnTo>
                      <a:pt x="38" y="58"/>
                    </a:lnTo>
                    <a:lnTo>
                      <a:pt x="38" y="57"/>
                    </a:lnTo>
                    <a:lnTo>
                      <a:pt x="37" y="56"/>
                    </a:lnTo>
                    <a:lnTo>
                      <a:pt x="36" y="55"/>
                    </a:lnTo>
                    <a:lnTo>
                      <a:pt x="35" y="55"/>
                    </a:lnTo>
                    <a:lnTo>
                      <a:pt x="34" y="55"/>
                    </a:lnTo>
                    <a:lnTo>
                      <a:pt x="33" y="54"/>
                    </a:lnTo>
                    <a:lnTo>
                      <a:pt x="32" y="54"/>
                    </a:lnTo>
                    <a:lnTo>
                      <a:pt x="31" y="53"/>
                    </a:lnTo>
                    <a:lnTo>
                      <a:pt x="30" y="53"/>
                    </a:lnTo>
                    <a:lnTo>
                      <a:pt x="29" y="53"/>
                    </a:lnTo>
                    <a:lnTo>
                      <a:pt x="27" y="53"/>
                    </a:lnTo>
                    <a:lnTo>
                      <a:pt x="26" y="52"/>
                    </a:lnTo>
                    <a:lnTo>
                      <a:pt x="25" y="53"/>
                    </a:lnTo>
                    <a:lnTo>
                      <a:pt x="24" y="53"/>
                    </a:lnTo>
                    <a:lnTo>
                      <a:pt x="23" y="53"/>
                    </a:lnTo>
                    <a:lnTo>
                      <a:pt x="22" y="53"/>
                    </a:lnTo>
                    <a:lnTo>
                      <a:pt x="21" y="54"/>
                    </a:lnTo>
                    <a:lnTo>
                      <a:pt x="20" y="54"/>
                    </a:lnTo>
                    <a:lnTo>
                      <a:pt x="19" y="55"/>
                    </a:lnTo>
                    <a:lnTo>
                      <a:pt x="18" y="55"/>
                    </a:lnTo>
                    <a:lnTo>
                      <a:pt x="17" y="55"/>
                    </a:lnTo>
                    <a:lnTo>
                      <a:pt x="17" y="56"/>
                    </a:lnTo>
                    <a:lnTo>
                      <a:pt x="16" y="57"/>
                    </a:lnTo>
                    <a:lnTo>
                      <a:pt x="15" y="58"/>
                    </a:lnTo>
                    <a:lnTo>
                      <a:pt x="14" y="59"/>
                    </a:lnTo>
                    <a:lnTo>
                      <a:pt x="13" y="60"/>
                    </a:lnTo>
                    <a:lnTo>
                      <a:pt x="13" y="61"/>
                    </a:lnTo>
                    <a:lnTo>
                      <a:pt x="13" y="63"/>
                    </a:lnTo>
                    <a:lnTo>
                      <a:pt x="12" y="63"/>
                    </a:lnTo>
                    <a:lnTo>
                      <a:pt x="11" y="65"/>
                    </a:lnTo>
                    <a:lnTo>
                      <a:pt x="11" y="66"/>
                    </a:lnTo>
                    <a:lnTo>
                      <a:pt x="11" y="67"/>
                    </a:lnTo>
                    <a:lnTo>
                      <a:pt x="11" y="68"/>
                    </a:lnTo>
                    <a:lnTo>
                      <a:pt x="11" y="70"/>
                    </a:lnTo>
                    <a:lnTo>
                      <a:pt x="11" y="71"/>
                    </a:lnTo>
                    <a:lnTo>
                      <a:pt x="1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93" name="Freeform 63"/>
              <p:cNvSpPr>
                <a:spLocks noEditPoints="1"/>
              </p:cNvSpPr>
              <p:nvPr/>
            </p:nvSpPr>
            <p:spPr bwMode="auto">
              <a:xfrm>
                <a:off x="1805" y="1614"/>
                <a:ext cx="52" cy="103"/>
              </a:xfrm>
              <a:custGeom>
                <a:avLst/>
                <a:gdLst>
                  <a:gd name="T0" fmla="*/ 1 w 52"/>
                  <a:gd name="T1" fmla="*/ 43 h 103"/>
                  <a:gd name="T2" fmla="*/ 1 w 52"/>
                  <a:gd name="T3" fmla="*/ 34 h 103"/>
                  <a:gd name="T4" fmla="*/ 3 w 52"/>
                  <a:gd name="T5" fmla="*/ 25 h 103"/>
                  <a:gd name="T6" fmla="*/ 4 w 52"/>
                  <a:gd name="T7" fmla="*/ 18 h 103"/>
                  <a:gd name="T8" fmla="*/ 8 w 52"/>
                  <a:gd name="T9" fmla="*/ 12 h 103"/>
                  <a:gd name="T10" fmla="*/ 11 w 52"/>
                  <a:gd name="T11" fmla="*/ 7 h 103"/>
                  <a:gd name="T12" fmla="*/ 15 w 52"/>
                  <a:gd name="T13" fmla="*/ 3 h 103"/>
                  <a:gd name="T14" fmla="*/ 20 w 52"/>
                  <a:gd name="T15" fmla="*/ 1 h 103"/>
                  <a:gd name="T16" fmla="*/ 25 w 52"/>
                  <a:gd name="T17" fmla="*/ 1 h 103"/>
                  <a:gd name="T18" fmla="*/ 29 w 52"/>
                  <a:gd name="T19" fmla="*/ 1 h 103"/>
                  <a:gd name="T20" fmla="*/ 33 w 52"/>
                  <a:gd name="T21" fmla="*/ 1 h 103"/>
                  <a:gd name="T22" fmla="*/ 36 w 52"/>
                  <a:gd name="T23" fmla="*/ 3 h 103"/>
                  <a:gd name="T24" fmla="*/ 39 w 52"/>
                  <a:gd name="T25" fmla="*/ 6 h 103"/>
                  <a:gd name="T26" fmla="*/ 43 w 52"/>
                  <a:gd name="T27" fmla="*/ 9 h 103"/>
                  <a:gd name="T28" fmla="*/ 45 w 52"/>
                  <a:gd name="T29" fmla="*/ 12 h 103"/>
                  <a:gd name="T30" fmla="*/ 47 w 52"/>
                  <a:gd name="T31" fmla="*/ 16 h 103"/>
                  <a:gd name="T32" fmla="*/ 49 w 52"/>
                  <a:gd name="T33" fmla="*/ 21 h 103"/>
                  <a:gd name="T34" fmla="*/ 50 w 52"/>
                  <a:gd name="T35" fmla="*/ 26 h 103"/>
                  <a:gd name="T36" fmla="*/ 51 w 52"/>
                  <a:gd name="T37" fmla="*/ 32 h 103"/>
                  <a:gd name="T38" fmla="*/ 52 w 52"/>
                  <a:gd name="T39" fmla="*/ 40 h 103"/>
                  <a:gd name="T40" fmla="*/ 52 w 52"/>
                  <a:gd name="T41" fmla="*/ 49 h 103"/>
                  <a:gd name="T42" fmla="*/ 52 w 52"/>
                  <a:gd name="T43" fmla="*/ 60 h 103"/>
                  <a:gd name="T44" fmla="*/ 51 w 52"/>
                  <a:gd name="T45" fmla="*/ 70 h 103"/>
                  <a:gd name="T46" fmla="*/ 50 w 52"/>
                  <a:gd name="T47" fmla="*/ 79 h 103"/>
                  <a:gd name="T48" fmla="*/ 48 w 52"/>
                  <a:gd name="T49" fmla="*/ 86 h 103"/>
                  <a:gd name="T50" fmla="*/ 45 w 52"/>
                  <a:gd name="T51" fmla="*/ 92 h 103"/>
                  <a:gd name="T52" fmla="*/ 41 w 52"/>
                  <a:gd name="T53" fmla="*/ 96 h 103"/>
                  <a:gd name="T54" fmla="*/ 38 w 52"/>
                  <a:gd name="T55" fmla="*/ 100 h 103"/>
                  <a:gd name="T56" fmla="*/ 33 w 52"/>
                  <a:gd name="T57" fmla="*/ 102 h 103"/>
                  <a:gd name="T58" fmla="*/ 28 w 52"/>
                  <a:gd name="T59" fmla="*/ 103 h 103"/>
                  <a:gd name="T60" fmla="*/ 21 w 52"/>
                  <a:gd name="T61" fmla="*/ 103 h 103"/>
                  <a:gd name="T62" fmla="*/ 14 w 52"/>
                  <a:gd name="T63" fmla="*/ 100 h 103"/>
                  <a:gd name="T64" fmla="*/ 9 w 52"/>
                  <a:gd name="T65" fmla="*/ 95 h 103"/>
                  <a:gd name="T66" fmla="*/ 4 w 52"/>
                  <a:gd name="T67" fmla="*/ 86 h 103"/>
                  <a:gd name="T68" fmla="*/ 2 w 52"/>
                  <a:gd name="T69" fmla="*/ 73 h 103"/>
                  <a:gd name="T70" fmla="*/ 1 w 52"/>
                  <a:gd name="T71" fmla="*/ 56 h 103"/>
                  <a:gd name="T72" fmla="*/ 10 w 52"/>
                  <a:gd name="T73" fmla="*/ 51 h 103"/>
                  <a:gd name="T74" fmla="*/ 10 w 52"/>
                  <a:gd name="T75" fmla="*/ 67 h 103"/>
                  <a:gd name="T76" fmla="*/ 12 w 52"/>
                  <a:gd name="T77" fmla="*/ 78 h 103"/>
                  <a:gd name="T78" fmla="*/ 15 w 52"/>
                  <a:gd name="T79" fmla="*/ 84 h 103"/>
                  <a:gd name="T80" fmla="*/ 18 w 52"/>
                  <a:gd name="T81" fmla="*/ 90 h 103"/>
                  <a:gd name="T82" fmla="*/ 22 w 52"/>
                  <a:gd name="T83" fmla="*/ 92 h 103"/>
                  <a:gd name="T84" fmla="*/ 26 w 52"/>
                  <a:gd name="T85" fmla="*/ 93 h 103"/>
                  <a:gd name="T86" fmla="*/ 31 w 52"/>
                  <a:gd name="T87" fmla="*/ 92 h 103"/>
                  <a:gd name="T88" fmla="*/ 34 w 52"/>
                  <a:gd name="T89" fmla="*/ 90 h 103"/>
                  <a:gd name="T90" fmla="*/ 37 w 52"/>
                  <a:gd name="T91" fmla="*/ 84 h 103"/>
                  <a:gd name="T92" fmla="*/ 40 w 52"/>
                  <a:gd name="T93" fmla="*/ 78 h 103"/>
                  <a:gd name="T94" fmla="*/ 42 w 52"/>
                  <a:gd name="T95" fmla="*/ 67 h 103"/>
                  <a:gd name="T96" fmla="*/ 42 w 52"/>
                  <a:gd name="T97" fmla="*/ 51 h 103"/>
                  <a:gd name="T98" fmla="*/ 42 w 52"/>
                  <a:gd name="T99" fmla="*/ 37 h 103"/>
                  <a:gd name="T100" fmla="*/ 40 w 52"/>
                  <a:gd name="T101" fmla="*/ 26 h 103"/>
                  <a:gd name="T102" fmla="*/ 37 w 52"/>
                  <a:gd name="T103" fmla="*/ 18 h 103"/>
                  <a:gd name="T104" fmla="*/ 34 w 52"/>
                  <a:gd name="T105" fmla="*/ 14 h 103"/>
                  <a:gd name="T106" fmla="*/ 30 w 52"/>
                  <a:gd name="T107" fmla="*/ 12 h 103"/>
                  <a:gd name="T108" fmla="*/ 25 w 52"/>
                  <a:gd name="T109" fmla="*/ 10 h 103"/>
                  <a:gd name="T110" fmla="*/ 22 w 52"/>
                  <a:gd name="T111" fmla="*/ 12 h 103"/>
                  <a:gd name="T112" fmla="*/ 18 w 52"/>
                  <a:gd name="T113" fmla="*/ 14 h 103"/>
                  <a:gd name="T114" fmla="*/ 15 w 52"/>
                  <a:gd name="T115" fmla="*/ 18 h 103"/>
                  <a:gd name="T116" fmla="*/ 12 w 52"/>
                  <a:gd name="T117" fmla="*/ 26 h 103"/>
                  <a:gd name="T118" fmla="*/ 10 w 52"/>
                  <a:gd name="T119" fmla="*/ 37 h 103"/>
                  <a:gd name="T120" fmla="*/ 10 w 52"/>
                  <a:gd name="T121" fmla="*/ 51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103"/>
                  <a:gd name="T185" fmla="*/ 52 w 52"/>
                  <a:gd name="T186" fmla="*/ 103 h 1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103">
                    <a:moveTo>
                      <a:pt x="0" y="51"/>
                    </a:moveTo>
                    <a:lnTo>
                      <a:pt x="1" y="49"/>
                    </a:lnTo>
                    <a:lnTo>
                      <a:pt x="1" y="46"/>
                    </a:lnTo>
                    <a:lnTo>
                      <a:pt x="1" y="43"/>
                    </a:lnTo>
                    <a:lnTo>
                      <a:pt x="1" y="41"/>
                    </a:lnTo>
                    <a:lnTo>
                      <a:pt x="1" y="38"/>
                    </a:lnTo>
                    <a:lnTo>
                      <a:pt x="1" y="35"/>
                    </a:lnTo>
                    <a:lnTo>
                      <a:pt x="1" y="34"/>
                    </a:lnTo>
                    <a:lnTo>
                      <a:pt x="1" y="31"/>
                    </a:lnTo>
                    <a:lnTo>
                      <a:pt x="2" y="29"/>
                    </a:lnTo>
                    <a:lnTo>
                      <a:pt x="2" y="26"/>
                    </a:lnTo>
                    <a:lnTo>
                      <a:pt x="3" y="25"/>
                    </a:lnTo>
                    <a:lnTo>
                      <a:pt x="3" y="22"/>
                    </a:lnTo>
                    <a:lnTo>
                      <a:pt x="3" y="21"/>
                    </a:lnTo>
                    <a:lnTo>
                      <a:pt x="4" y="19"/>
                    </a:lnTo>
                    <a:lnTo>
                      <a:pt x="4" y="18"/>
                    </a:lnTo>
                    <a:lnTo>
                      <a:pt x="5" y="16"/>
                    </a:lnTo>
                    <a:lnTo>
                      <a:pt x="6" y="14"/>
                    </a:lnTo>
                    <a:lnTo>
                      <a:pt x="7" y="13"/>
                    </a:lnTo>
                    <a:lnTo>
                      <a:pt x="8" y="12"/>
                    </a:lnTo>
                    <a:lnTo>
                      <a:pt x="8" y="10"/>
                    </a:lnTo>
                    <a:lnTo>
                      <a:pt x="9" y="9"/>
                    </a:lnTo>
                    <a:lnTo>
                      <a:pt x="10" y="8"/>
                    </a:lnTo>
                    <a:lnTo>
                      <a:pt x="11" y="7"/>
                    </a:lnTo>
                    <a:lnTo>
                      <a:pt x="11" y="6"/>
                    </a:lnTo>
                    <a:lnTo>
                      <a:pt x="13" y="5"/>
                    </a:lnTo>
                    <a:lnTo>
                      <a:pt x="14" y="4"/>
                    </a:lnTo>
                    <a:lnTo>
                      <a:pt x="15" y="3"/>
                    </a:lnTo>
                    <a:lnTo>
                      <a:pt x="16" y="3"/>
                    </a:lnTo>
                    <a:lnTo>
                      <a:pt x="17" y="2"/>
                    </a:lnTo>
                    <a:lnTo>
                      <a:pt x="18" y="1"/>
                    </a:lnTo>
                    <a:lnTo>
                      <a:pt x="20" y="1"/>
                    </a:lnTo>
                    <a:lnTo>
                      <a:pt x="21" y="1"/>
                    </a:lnTo>
                    <a:lnTo>
                      <a:pt x="22" y="1"/>
                    </a:lnTo>
                    <a:lnTo>
                      <a:pt x="24" y="1"/>
                    </a:lnTo>
                    <a:lnTo>
                      <a:pt x="25" y="1"/>
                    </a:lnTo>
                    <a:lnTo>
                      <a:pt x="26" y="0"/>
                    </a:lnTo>
                    <a:lnTo>
                      <a:pt x="27" y="1"/>
                    </a:lnTo>
                    <a:lnTo>
                      <a:pt x="29" y="1"/>
                    </a:lnTo>
                    <a:lnTo>
                      <a:pt x="31" y="1"/>
                    </a:lnTo>
                    <a:lnTo>
                      <a:pt x="32" y="1"/>
                    </a:lnTo>
                    <a:lnTo>
                      <a:pt x="33" y="1"/>
                    </a:lnTo>
                    <a:lnTo>
                      <a:pt x="34" y="1"/>
                    </a:lnTo>
                    <a:lnTo>
                      <a:pt x="35" y="2"/>
                    </a:lnTo>
                    <a:lnTo>
                      <a:pt x="36" y="2"/>
                    </a:lnTo>
                    <a:lnTo>
                      <a:pt x="36" y="3"/>
                    </a:lnTo>
                    <a:lnTo>
                      <a:pt x="37" y="3"/>
                    </a:lnTo>
                    <a:lnTo>
                      <a:pt x="38" y="4"/>
                    </a:lnTo>
                    <a:lnTo>
                      <a:pt x="39" y="5"/>
                    </a:lnTo>
                    <a:lnTo>
                      <a:pt x="39" y="6"/>
                    </a:lnTo>
                    <a:lnTo>
                      <a:pt x="41" y="6"/>
                    </a:lnTo>
                    <a:lnTo>
                      <a:pt x="41" y="7"/>
                    </a:lnTo>
                    <a:lnTo>
                      <a:pt x="42" y="8"/>
                    </a:lnTo>
                    <a:lnTo>
                      <a:pt x="43" y="9"/>
                    </a:lnTo>
                    <a:lnTo>
                      <a:pt x="43" y="10"/>
                    </a:lnTo>
                    <a:lnTo>
                      <a:pt x="44" y="10"/>
                    </a:lnTo>
                    <a:lnTo>
                      <a:pt x="45" y="11"/>
                    </a:lnTo>
                    <a:lnTo>
                      <a:pt x="45" y="12"/>
                    </a:lnTo>
                    <a:lnTo>
                      <a:pt x="45" y="13"/>
                    </a:lnTo>
                    <a:lnTo>
                      <a:pt x="46" y="14"/>
                    </a:lnTo>
                    <a:lnTo>
                      <a:pt x="46" y="15"/>
                    </a:lnTo>
                    <a:lnTo>
                      <a:pt x="47" y="16"/>
                    </a:lnTo>
                    <a:lnTo>
                      <a:pt x="48" y="18"/>
                    </a:lnTo>
                    <a:lnTo>
                      <a:pt x="48" y="20"/>
                    </a:lnTo>
                    <a:lnTo>
                      <a:pt x="49" y="21"/>
                    </a:lnTo>
                    <a:lnTo>
                      <a:pt x="49" y="22"/>
                    </a:lnTo>
                    <a:lnTo>
                      <a:pt x="50" y="23"/>
                    </a:lnTo>
                    <a:lnTo>
                      <a:pt x="50" y="25"/>
                    </a:lnTo>
                    <a:lnTo>
                      <a:pt x="50" y="26"/>
                    </a:lnTo>
                    <a:lnTo>
                      <a:pt x="50" y="27"/>
                    </a:lnTo>
                    <a:lnTo>
                      <a:pt x="51" y="29"/>
                    </a:lnTo>
                    <a:lnTo>
                      <a:pt x="51" y="30"/>
                    </a:lnTo>
                    <a:lnTo>
                      <a:pt x="51" y="32"/>
                    </a:lnTo>
                    <a:lnTo>
                      <a:pt x="51" y="34"/>
                    </a:lnTo>
                    <a:lnTo>
                      <a:pt x="51" y="36"/>
                    </a:lnTo>
                    <a:lnTo>
                      <a:pt x="52" y="38"/>
                    </a:lnTo>
                    <a:lnTo>
                      <a:pt x="52" y="40"/>
                    </a:lnTo>
                    <a:lnTo>
                      <a:pt x="52" y="42"/>
                    </a:lnTo>
                    <a:lnTo>
                      <a:pt x="52" y="45"/>
                    </a:lnTo>
                    <a:lnTo>
                      <a:pt x="52" y="47"/>
                    </a:lnTo>
                    <a:lnTo>
                      <a:pt x="52" y="49"/>
                    </a:lnTo>
                    <a:lnTo>
                      <a:pt x="52" y="51"/>
                    </a:lnTo>
                    <a:lnTo>
                      <a:pt x="52" y="55"/>
                    </a:lnTo>
                    <a:lnTo>
                      <a:pt x="52" y="58"/>
                    </a:lnTo>
                    <a:lnTo>
                      <a:pt x="52" y="60"/>
                    </a:lnTo>
                    <a:lnTo>
                      <a:pt x="52" y="63"/>
                    </a:lnTo>
                    <a:lnTo>
                      <a:pt x="52" y="65"/>
                    </a:lnTo>
                    <a:lnTo>
                      <a:pt x="51" y="68"/>
                    </a:lnTo>
                    <a:lnTo>
                      <a:pt x="51" y="70"/>
                    </a:lnTo>
                    <a:lnTo>
                      <a:pt x="51" y="72"/>
                    </a:lnTo>
                    <a:lnTo>
                      <a:pt x="51" y="75"/>
                    </a:lnTo>
                    <a:lnTo>
                      <a:pt x="50" y="77"/>
                    </a:lnTo>
                    <a:lnTo>
                      <a:pt x="50" y="79"/>
                    </a:lnTo>
                    <a:lnTo>
                      <a:pt x="49" y="80"/>
                    </a:lnTo>
                    <a:lnTo>
                      <a:pt x="49" y="83"/>
                    </a:lnTo>
                    <a:lnTo>
                      <a:pt x="48" y="84"/>
                    </a:lnTo>
                    <a:lnTo>
                      <a:pt x="48" y="86"/>
                    </a:lnTo>
                    <a:lnTo>
                      <a:pt x="47" y="88"/>
                    </a:lnTo>
                    <a:lnTo>
                      <a:pt x="46" y="89"/>
                    </a:lnTo>
                    <a:lnTo>
                      <a:pt x="46" y="91"/>
                    </a:lnTo>
                    <a:lnTo>
                      <a:pt x="45" y="92"/>
                    </a:lnTo>
                    <a:lnTo>
                      <a:pt x="45" y="93"/>
                    </a:lnTo>
                    <a:lnTo>
                      <a:pt x="43" y="95"/>
                    </a:lnTo>
                    <a:lnTo>
                      <a:pt x="43" y="96"/>
                    </a:lnTo>
                    <a:lnTo>
                      <a:pt x="41" y="96"/>
                    </a:lnTo>
                    <a:lnTo>
                      <a:pt x="40" y="97"/>
                    </a:lnTo>
                    <a:lnTo>
                      <a:pt x="39" y="99"/>
                    </a:lnTo>
                    <a:lnTo>
                      <a:pt x="38" y="100"/>
                    </a:lnTo>
                    <a:lnTo>
                      <a:pt x="36" y="100"/>
                    </a:lnTo>
                    <a:lnTo>
                      <a:pt x="35" y="101"/>
                    </a:lnTo>
                    <a:lnTo>
                      <a:pt x="34" y="102"/>
                    </a:lnTo>
                    <a:lnTo>
                      <a:pt x="33" y="102"/>
                    </a:lnTo>
                    <a:lnTo>
                      <a:pt x="32" y="103"/>
                    </a:lnTo>
                    <a:lnTo>
                      <a:pt x="31" y="103"/>
                    </a:lnTo>
                    <a:lnTo>
                      <a:pt x="29" y="103"/>
                    </a:lnTo>
                    <a:lnTo>
                      <a:pt x="28" y="103"/>
                    </a:lnTo>
                    <a:lnTo>
                      <a:pt x="26" y="103"/>
                    </a:lnTo>
                    <a:lnTo>
                      <a:pt x="24" y="103"/>
                    </a:lnTo>
                    <a:lnTo>
                      <a:pt x="22" y="103"/>
                    </a:lnTo>
                    <a:lnTo>
                      <a:pt x="21" y="103"/>
                    </a:lnTo>
                    <a:lnTo>
                      <a:pt x="19" y="102"/>
                    </a:lnTo>
                    <a:lnTo>
                      <a:pt x="17" y="101"/>
                    </a:lnTo>
                    <a:lnTo>
                      <a:pt x="16" y="100"/>
                    </a:lnTo>
                    <a:lnTo>
                      <a:pt x="14" y="100"/>
                    </a:lnTo>
                    <a:lnTo>
                      <a:pt x="13" y="99"/>
                    </a:lnTo>
                    <a:lnTo>
                      <a:pt x="11" y="98"/>
                    </a:lnTo>
                    <a:lnTo>
                      <a:pt x="10" y="96"/>
                    </a:lnTo>
                    <a:lnTo>
                      <a:pt x="9" y="95"/>
                    </a:lnTo>
                    <a:lnTo>
                      <a:pt x="8" y="93"/>
                    </a:lnTo>
                    <a:lnTo>
                      <a:pt x="7" y="92"/>
                    </a:lnTo>
                    <a:lnTo>
                      <a:pt x="6" y="89"/>
                    </a:lnTo>
                    <a:lnTo>
                      <a:pt x="4" y="86"/>
                    </a:lnTo>
                    <a:lnTo>
                      <a:pt x="4" y="84"/>
                    </a:lnTo>
                    <a:lnTo>
                      <a:pt x="3" y="80"/>
                    </a:lnTo>
                    <a:lnTo>
                      <a:pt x="2" y="76"/>
                    </a:lnTo>
                    <a:lnTo>
                      <a:pt x="2" y="73"/>
                    </a:lnTo>
                    <a:lnTo>
                      <a:pt x="1" y="69"/>
                    </a:lnTo>
                    <a:lnTo>
                      <a:pt x="1" y="65"/>
                    </a:lnTo>
                    <a:lnTo>
                      <a:pt x="1" y="61"/>
                    </a:lnTo>
                    <a:lnTo>
                      <a:pt x="1" y="56"/>
                    </a:lnTo>
                    <a:lnTo>
                      <a:pt x="0" y="51"/>
                    </a:lnTo>
                    <a:close/>
                    <a:moveTo>
                      <a:pt x="10" y="51"/>
                    </a:moveTo>
                    <a:lnTo>
                      <a:pt x="10" y="56"/>
                    </a:lnTo>
                    <a:lnTo>
                      <a:pt x="10" y="59"/>
                    </a:lnTo>
                    <a:lnTo>
                      <a:pt x="10" y="63"/>
                    </a:lnTo>
                    <a:lnTo>
                      <a:pt x="10" y="67"/>
                    </a:lnTo>
                    <a:lnTo>
                      <a:pt x="11" y="70"/>
                    </a:lnTo>
                    <a:lnTo>
                      <a:pt x="11" y="72"/>
                    </a:lnTo>
                    <a:lnTo>
                      <a:pt x="11" y="75"/>
                    </a:lnTo>
                    <a:lnTo>
                      <a:pt x="12" y="78"/>
                    </a:lnTo>
                    <a:lnTo>
                      <a:pt x="13" y="79"/>
                    </a:lnTo>
                    <a:lnTo>
                      <a:pt x="13" y="82"/>
                    </a:lnTo>
                    <a:lnTo>
                      <a:pt x="14" y="84"/>
                    </a:lnTo>
                    <a:lnTo>
                      <a:pt x="15" y="84"/>
                    </a:lnTo>
                    <a:lnTo>
                      <a:pt x="16" y="86"/>
                    </a:lnTo>
                    <a:lnTo>
                      <a:pt x="17" y="88"/>
                    </a:lnTo>
                    <a:lnTo>
                      <a:pt x="18" y="90"/>
                    </a:lnTo>
                    <a:lnTo>
                      <a:pt x="19" y="91"/>
                    </a:lnTo>
                    <a:lnTo>
                      <a:pt x="20" y="92"/>
                    </a:lnTo>
                    <a:lnTo>
                      <a:pt x="21" y="92"/>
                    </a:lnTo>
                    <a:lnTo>
                      <a:pt x="22" y="92"/>
                    </a:lnTo>
                    <a:lnTo>
                      <a:pt x="23" y="93"/>
                    </a:lnTo>
                    <a:lnTo>
                      <a:pt x="24" y="93"/>
                    </a:lnTo>
                    <a:lnTo>
                      <a:pt x="25" y="93"/>
                    </a:lnTo>
                    <a:lnTo>
                      <a:pt x="26" y="93"/>
                    </a:lnTo>
                    <a:lnTo>
                      <a:pt x="27" y="93"/>
                    </a:lnTo>
                    <a:lnTo>
                      <a:pt x="29" y="93"/>
                    </a:lnTo>
                    <a:lnTo>
                      <a:pt x="31" y="92"/>
                    </a:lnTo>
                    <a:lnTo>
                      <a:pt x="32" y="92"/>
                    </a:lnTo>
                    <a:lnTo>
                      <a:pt x="33" y="91"/>
                    </a:lnTo>
                    <a:lnTo>
                      <a:pt x="34" y="90"/>
                    </a:lnTo>
                    <a:lnTo>
                      <a:pt x="35" y="88"/>
                    </a:lnTo>
                    <a:lnTo>
                      <a:pt x="36" y="88"/>
                    </a:lnTo>
                    <a:lnTo>
                      <a:pt x="36" y="86"/>
                    </a:lnTo>
                    <a:lnTo>
                      <a:pt x="37" y="84"/>
                    </a:lnTo>
                    <a:lnTo>
                      <a:pt x="38" y="84"/>
                    </a:lnTo>
                    <a:lnTo>
                      <a:pt x="39" y="82"/>
                    </a:lnTo>
                    <a:lnTo>
                      <a:pt x="39" y="79"/>
                    </a:lnTo>
                    <a:lnTo>
                      <a:pt x="40" y="78"/>
                    </a:lnTo>
                    <a:lnTo>
                      <a:pt x="41" y="75"/>
                    </a:lnTo>
                    <a:lnTo>
                      <a:pt x="41" y="72"/>
                    </a:lnTo>
                    <a:lnTo>
                      <a:pt x="41" y="70"/>
                    </a:lnTo>
                    <a:lnTo>
                      <a:pt x="42" y="67"/>
                    </a:lnTo>
                    <a:lnTo>
                      <a:pt x="42" y="63"/>
                    </a:lnTo>
                    <a:lnTo>
                      <a:pt x="42" y="59"/>
                    </a:lnTo>
                    <a:lnTo>
                      <a:pt x="42" y="56"/>
                    </a:lnTo>
                    <a:lnTo>
                      <a:pt x="42" y="51"/>
                    </a:lnTo>
                    <a:lnTo>
                      <a:pt x="42" y="47"/>
                    </a:lnTo>
                    <a:lnTo>
                      <a:pt x="42" y="44"/>
                    </a:lnTo>
                    <a:lnTo>
                      <a:pt x="42" y="40"/>
                    </a:lnTo>
                    <a:lnTo>
                      <a:pt x="42" y="37"/>
                    </a:lnTo>
                    <a:lnTo>
                      <a:pt x="41" y="34"/>
                    </a:lnTo>
                    <a:lnTo>
                      <a:pt x="41" y="31"/>
                    </a:lnTo>
                    <a:lnTo>
                      <a:pt x="41" y="28"/>
                    </a:lnTo>
                    <a:lnTo>
                      <a:pt x="40" y="26"/>
                    </a:lnTo>
                    <a:lnTo>
                      <a:pt x="39" y="24"/>
                    </a:lnTo>
                    <a:lnTo>
                      <a:pt x="39" y="22"/>
                    </a:lnTo>
                    <a:lnTo>
                      <a:pt x="38" y="20"/>
                    </a:lnTo>
                    <a:lnTo>
                      <a:pt x="37" y="18"/>
                    </a:lnTo>
                    <a:lnTo>
                      <a:pt x="36" y="18"/>
                    </a:lnTo>
                    <a:lnTo>
                      <a:pt x="36" y="16"/>
                    </a:lnTo>
                    <a:lnTo>
                      <a:pt x="35" y="15"/>
                    </a:lnTo>
                    <a:lnTo>
                      <a:pt x="34" y="14"/>
                    </a:lnTo>
                    <a:lnTo>
                      <a:pt x="33" y="14"/>
                    </a:lnTo>
                    <a:lnTo>
                      <a:pt x="32" y="13"/>
                    </a:lnTo>
                    <a:lnTo>
                      <a:pt x="31" y="12"/>
                    </a:lnTo>
                    <a:lnTo>
                      <a:pt x="30" y="12"/>
                    </a:lnTo>
                    <a:lnTo>
                      <a:pt x="29" y="11"/>
                    </a:lnTo>
                    <a:lnTo>
                      <a:pt x="28" y="11"/>
                    </a:lnTo>
                    <a:lnTo>
                      <a:pt x="27" y="11"/>
                    </a:lnTo>
                    <a:lnTo>
                      <a:pt x="25" y="10"/>
                    </a:lnTo>
                    <a:lnTo>
                      <a:pt x="25" y="11"/>
                    </a:lnTo>
                    <a:lnTo>
                      <a:pt x="24" y="11"/>
                    </a:lnTo>
                    <a:lnTo>
                      <a:pt x="23" y="11"/>
                    </a:lnTo>
                    <a:lnTo>
                      <a:pt x="22" y="12"/>
                    </a:lnTo>
                    <a:lnTo>
                      <a:pt x="21" y="12"/>
                    </a:lnTo>
                    <a:lnTo>
                      <a:pt x="20" y="13"/>
                    </a:lnTo>
                    <a:lnTo>
                      <a:pt x="19" y="14"/>
                    </a:lnTo>
                    <a:lnTo>
                      <a:pt x="18" y="14"/>
                    </a:lnTo>
                    <a:lnTo>
                      <a:pt x="17" y="15"/>
                    </a:lnTo>
                    <a:lnTo>
                      <a:pt x="17" y="16"/>
                    </a:lnTo>
                    <a:lnTo>
                      <a:pt x="16" y="17"/>
                    </a:lnTo>
                    <a:lnTo>
                      <a:pt x="15" y="18"/>
                    </a:lnTo>
                    <a:lnTo>
                      <a:pt x="14" y="19"/>
                    </a:lnTo>
                    <a:lnTo>
                      <a:pt x="13" y="22"/>
                    </a:lnTo>
                    <a:lnTo>
                      <a:pt x="13" y="23"/>
                    </a:lnTo>
                    <a:lnTo>
                      <a:pt x="12" y="26"/>
                    </a:lnTo>
                    <a:lnTo>
                      <a:pt x="11" y="28"/>
                    </a:lnTo>
                    <a:lnTo>
                      <a:pt x="11" y="31"/>
                    </a:lnTo>
                    <a:lnTo>
                      <a:pt x="11" y="34"/>
                    </a:lnTo>
                    <a:lnTo>
                      <a:pt x="10" y="37"/>
                    </a:lnTo>
                    <a:lnTo>
                      <a:pt x="10" y="40"/>
                    </a:lnTo>
                    <a:lnTo>
                      <a:pt x="10" y="44"/>
                    </a:lnTo>
                    <a:lnTo>
                      <a:pt x="10" y="47"/>
                    </a:lnTo>
                    <a:lnTo>
                      <a:pt x="1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94" name="Freeform 64"/>
              <p:cNvSpPr>
                <a:spLocks noEditPoints="1"/>
              </p:cNvSpPr>
              <p:nvPr/>
            </p:nvSpPr>
            <p:spPr bwMode="auto">
              <a:xfrm>
                <a:off x="1742" y="1897"/>
                <a:ext cx="53" cy="103"/>
              </a:xfrm>
              <a:custGeom>
                <a:avLst/>
                <a:gdLst>
                  <a:gd name="T0" fmla="*/ 41 w 53"/>
                  <a:gd name="T1" fmla="*/ 22 h 103"/>
                  <a:gd name="T2" fmla="*/ 39 w 53"/>
                  <a:gd name="T3" fmla="*/ 17 h 103"/>
                  <a:gd name="T4" fmla="*/ 36 w 53"/>
                  <a:gd name="T5" fmla="*/ 13 h 103"/>
                  <a:gd name="T6" fmla="*/ 30 w 53"/>
                  <a:gd name="T7" fmla="*/ 10 h 103"/>
                  <a:gd name="T8" fmla="*/ 25 w 53"/>
                  <a:gd name="T9" fmla="*/ 10 h 103"/>
                  <a:gd name="T10" fmla="*/ 22 w 53"/>
                  <a:gd name="T11" fmla="*/ 13 h 103"/>
                  <a:gd name="T12" fmla="*/ 17 w 53"/>
                  <a:gd name="T13" fmla="*/ 17 h 103"/>
                  <a:gd name="T14" fmla="*/ 13 w 53"/>
                  <a:gd name="T15" fmla="*/ 23 h 103"/>
                  <a:gd name="T16" fmla="*/ 11 w 53"/>
                  <a:gd name="T17" fmla="*/ 32 h 103"/>
                  <a:gd name="T18" fmla="*/ 10 w 53"/>
                  <a:gd name="T19" fmla="*/ 44 h 103"/>
                  <a:gd name="T20" fmla="*/ 13 w 53"/>
                  <a:gd name="T21" fmla="*/ 46 h 103"/>
                  <a:gd name="T22" fmla="*/ 17 w 53"/>
                  <a:gd name="T23" fmla="*/ 41 h 103"/>
                  <a:gd name="T24" fmla="*/ 22 w 53"/>
                  <a:gd name="T25" fmla="*/ 38 h 103"/>
                  <a:gd name="T26" fmla="*/ 28 w 53"/>
                  <a:gd name="T27" fmla="*/ 36 h 103"/>
                  <a:gd name="T28" fmla="*/ 36 w 53"/>
                  <a:gd name="T29" fmla="*/ 37 h 103"/>
                  <a:gd name="T30" fmla="*/ 44 w 53"/>
                  <a:gd name="T31" fmla="*/ 43 h 103"/>
                  <a:gd name="T32" fmla="*/ 50 w 53"/>
                  <a:gd name="T33" fmla="*/ 52 h 103"/>
                  <a:gd name="T34" fmla="*/ 53 w 53"/>
                  <a:gd name="T35" fmla="*/ 64 h 103"/>
                  <a:gd name="T36" fmla="*/ 53 w 53"/>
                  <a:gd name="T37" fmla="*/ 75 h 103"/>
                  <a:gd name="T38" fmla="*/ 51 w 53"/>
                  <a:gd name="T39" fmla="*/ 84 h 103"/>
                  <a:gd name="T40" fmla="*/ 48 w 53"/>
                  <a:gd name="T41" fmla="*/ 92 h 103"/>
                  <a:gd name="T42" fmla="*/ 43 w 53"/>
                  <a:gd name="T43" fmla="*/ 98 h 103"/>
                  <a:gd name="T44" fmla="*/ 37 w 53"/>
                  <a:gd name="T45" fmla="*/ 101 h 103"/>
                  <a:gd name="T46" fmla="*/ 31 w 53"/>
                  <a:gd name="T47" fmla="*/ 103 h 103"/>
                  <a:gd name="T48" fmla="*/ 20 w 53"/>
                  <a:gd name="T49" fmla="*/ 102 h 103"/>
                  <a:gd name="T50" fmla="*/ 11 w 53"/>
                  <a:gd name="T51" fmla="*/ 96 h 103"/>
                  <a:gd name="T52" fmla="*/ 4 w 53"/>
                  <a:gd name="T53" fmla="*/ 83 h 103"/>
                  <a:gd name="T54" fmla="*/ 1 w 53"/>
                  <a:gd name="T55" fmla="*/ 63 h 103"/>
                  <a:gd name="T56" fmla="*/ 1 w 53"/>
                  <a:gd name="T57" fmla="*/ 37 h 103"/>
                  <a:gd name="T58" fmla="*/ 6 w 53"/>
                  <a:gd name="T59" fmla="*/ 17 h 103"/>
                  <a:gd name="T60" fmla="*/ 14 w 53"/>
                  <a:gd name="T61" fmla="*/ 6 h 103"/>
                  <a:gd name="T62" fmla="*/ 25 w 53"/>
                  <a:gd name="T63" fmla="*/ 1 h 103"/>
                  <a:gd name="T64" fmla="*/ 35 w 53"/>
                  <a:gd name="T65" fmla="*/ 1 h 103"/>
                  <a:gd name="T66" fmla="*/ 43 w 53"/>
                  <a:gd name="T67" fmla="*/ 5 h 103"/>
                  <a:gd name="T68" fmla="*/ 48 w 53"/>
                  <a:gd name="T69" fmla="*/ 12 h 103"/>
                  <a:gd name="T70" fmla="*/ 52 w 53"/>
                  <a:gd name="T71" fmla="*/ 22 h 103"/>
                  <a:gd name="T72" fmla="*/ 12 w 53"/>
                  <a:gd name="T73" fmla="*/ 70 h 103"/>
                  <a:gd name="T74" fmla="*/ 13 w 53"/>
                  <a:gd name="T75" fmla="*/ 76 h 103"/>
                  <a:gd name="T76" fmla="*/ 14 w 53"/>
                  <a:gd name="T77" fmla="*/ 83 h 103"/>
                  <a:gd name="T78" fmla="*/ 17 w 53"/>
                  <a:gd name="T79" fmla="*/ 88 h 103"/>
                  <a:gd name="T80" fmla="*/ 20 w 53"/>
                  <a:gd name="T81" fmla="*/ 91 h 103"/>
                  <a:gd name="T82" fmla="*/ 24 w 53"/>
                  <a:gd name="T83" fmla="*/ 93 h 103"/>
                  <a:gd name="T84" fmla="*/ 29 w 53"/>
                  <a:gd name="T85" fmla="*/ 93 h 103"/>
                  <a:gd name="T86" fmla="*/ 34 w 53"/>
                  <a:gd name="T87" fmla="*/ 92 h 103"/>
                  <a:gd name="T88" fmla="*/ 39 w 53"/>
                  <a:gd name="T89" fmla="*/ 86 h 103"/>
                  <a:gd name="T90" fmla="*/ 42 w 53"/>
                  <a:gd name="T91" fmla="*/ 78 h 103"/>
                  <a:gd name="T92" fmla="*/ 43 w 53"/>
                  <a:gd name="T93" fmla="*/ 67 h 103"/>
                  <a:gd name="T94" fmla="*/ 41 w 53"/>
                  <a:gd name="T95" fmla="*/ 59 h 103"/>
                  <a:gd name="T96" fmla="*/ 38 w 53"/>
                  <a:gd name="T97" fmla="*/ 52 h 103"/>
                  <a:gd name="T98" fmla="*/ 32 w 53"/>
                  <a:gd name="T99" fmla="*/ 48 h 103"/>
                  <a:gd name="T100" fmla="*/ 27 w 53"/>
                  <a:gd name="T101" fmla="*/ 47 h 103"/>
                  <a:gd name="T102" fmla="*/ 20 w 53"/>
                  <a:gd name="T103" fmla="*/ 49 h 103"/>
                  <a:gd name="T104" fmla="*/ 15 w 53"/>
                  <a:gd name="T105" fmla="*/ 55 h 103"/>
                  <a:gd name="T106" fmla="*/ 13 w 53"/>
                  <a:gd name="T107" fmla="*/ 61 h 103"/>
                  <a:gd name="T108" fmla="*/ 11 w 53"/>
                  <a:gd name="T109" fmla="*/ 68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
                  <a:gd name="T166" fmla="*/ 0 h 103"/>
                  <a:gd name="T167" fmla="*/ 53 w 53"/>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 h="103">
                    <a:moveTo>
                      <a:pt x="52" y="25"/>
                    </a:moveTo>
                    <a:lnTo>
                      <a:pt x="42" y="26"/>
                    </a:lnTo>
                    <a:lnTo>
                      <a:pt x="42" y="25"/>
                    </a:lnTo>
                    <a:lnTo>
                      <a:pt x="42" y="24"/>
                    </a:lnTo>
                    <a:lnTo>
                      <a:pt x="41" y="22"/>
                    </a:lnTo>
                    <a:lnTo>
                      <a:pt x="41" y="21"/>
                    </a:lnTo>
                    <a:lnTo>
                      <a:pt x="41" y="20"/>
                    </a:lnTo>
                    <a:lnTo>
                      <a:pt x="40" y="19"/>
                    </a:lnTo>
                    <a:lnTo>
                      <a:pt x="40" y="18"/>
                    </a:lnTo>
                    <a:lnTo>
                      <a:pt x="39" y="18"/>
                    </a:lnTo>
                    <a:lnTo>
                      <a:pt x="39" y="17"/>
                    </a:lnTo>
                    <a:lnTo>
                      <a:pt x="39" y="16"/>
                    </a:lnTo>
                    <a:lnTo>
                      <a:pt x="38" y="15"/>
                    </a:lnTo>
                    <a:lnTo>
                      <a:pt x="38" y="14"/>
                    </a:lnTo>
                    <a:lnTo>
                      <a:pt x="37" y="14"/>
                    </a:lnTo>
                    <a:lnTo>
                      <a:pt x="36" y="13"/>
                    </a:lnTo>
                    <a:lnTo>
                      <a:pt x="34" y="12"/>
                    </a:lnTo>
                    <a:lnTo>
                      <a:pt x="34" y="11"/>
                    </a:lnTo>
                    <a:lnTo>
                      <a:pt x="33" y="11"/>
                    </a:lnTo>
                    <a:lnTo>
                      <a:pt x="32" y="10"/>
                    </a:lnTo>
                    <a:lnTo>
                      <a:pt x="31" y="10"/>
                    </a:lnTo>
                    <a:lnTo>
                      <a:pt x="30" y="10"/>
                    </a:lnTo>
                    <a:lnTo>
                      <a:pt x="29" y="10"/>
                    </a:lnTo>
                    <a:lnTo>
                      <a:pt x="28" y="10"/>
                    </a:lnTo>
                    <a:lnTo>
                      <a:pt x="27" y="10"/>
                    </a:lnTo>
                    <a:lnTo>
                      <a:pt x="26" y="10"/>
                    </a:lnTo>
                    <a:lnTo>
                      <a:pt x="25" y="10"/>
                    </a:lnTo>
                    <a:lnTo>
                      <a:pt x="24" y="11"/>
                    </a:lnTo>
                    <a:lnTo>
                      <a:pt x="23" y="12"/>
                    </a:lnTo>
                    <a:lnTo>
                      <a:pt x="22" y="12"/>
                    </a:lnTo>
                    <a:lnTo>
                      <a:pt x="22" y="13"/>
                    </a:lnTo>
                    <a:lnTo>
                      <a:pt x="21" y="14"/>
                    </a:lnTo>
                    <a:lnTo>
                      <a:pt x="20" y="14"/>
                    </a:lnTo>
                    <a:lnTo>
                      <a:pt x="19" y="14"/>
                    </a:lnTo>
                    <a:lnTo>
                      <a:pt x="18" y="15"/>
                    </a:lnTo>
                    <a:lnTo>
                      <a:pt x="18" y="16"/>
                    </a:lnTo>
                    <a:lnTo>
                      <a:pt x="17" y="17"/>
                    </a:lnTo>
                    <a:lnTo>
                      <a:pt x="17" y="18"/>
                    </a:lnTo>
                    <a:lnTo>
                      <a:pt x="16" y="19"/>
                    </a:lnTo>
                    <a:lnTo>
                      <a:pt x="15" y="20"/>
                    </a:lnTo>
                    <a:lnTo>
                      <a:pt x="15" y="21"/>
                    </a:lnTo>
                    <a:lnTo>
                      <a:pt x="14" y="22"/>
                    </a:lnTo>
                    <a:lnTo>
                      <a:pt x="13" y="23"/>
                    </a:lnTo>
                    <a:lnTo>
                      <a:pt x="13" y="25"/>
                    </a:lnTo>
                    <a:lnTo>
                      <a:pt x="12" y="26"/>
                    </a:lnTo>
                    <a:lnTo>
                      <a:pt x="12" y="27"/>
                    </a:lnTo>
                    <a:lnTo>
                      <a:pt x="11" y="29"/>
                    </a:lnTo>
                    <a:lnTo>
                      <a:pt x="11" y="30"/>
                    </a:lnTo>
                    <a:lnTo>
                      <a:pt x="11" y="32"/>
                    </a:lnTo>
                    <a:lnTo>
                      <a:pt x="11" y="34"/>
                    </a:lnTo>
                    <a:lnTo>
                      <a:pt x="10" y="36"/>
                    </a:lnTo>
                    <a:lnTo>
                      <a:pt x="10" y="38"/>
                    </a:lnTo>
                    <a:lnTo>
                      <a:pt x="10" y="40"/>
                    </a:lnTo>
                    <a:lnTo>
                      <a:pt x="10" y="43"/>
                    </a:lnTo>
                    <a:lnTo>
                      <a:pt x="10" y="44"/>
                    </a:lnTo>
                    <a:lnTo>
                      <a:pt x="10" y="47"/>
                    </a:lnTo>
                    <a:lnTo>
                      <a:pt x="10" y="49"/>
                    </a:lnTo>
                    <a:lnTo>
                      <a:pt x="11" y="48"/>
                    </a:lnTo>
                    <a:lnTo>
                      <a:pt x="11" y="47"/>
                    </a:lnTo>
                    <a:lnTo>
                      <a:pt x="12" y="47"/>
                    </a:lnTo>
                    <a:lnTo>
                      <a:pt x="13" y="46"/>
                    </a:lnTo>
                    <a:lnTo>
                      <a:pt x="13" y="45"/>
                    </a:lnTo>
                    <a:lnTo>
                      <a:pt x="14" y="43"/>
                    </a:lnTo>
                    <a:lnTo>
                      <a:pt x="15" y="43"/>
                    </a:lnTo>
                    <a:lnTo>
                      <a:pt x="17" y="42"/>
                    </a:lnTo>
                    <a:lnTo>
                      <a:pt x="17" y="41"/>
                    </a:lnTo>
                    <a:lnTo>
                      <a:pt x="18" y="40"/>
                    </a:lnTo>
                    <a:lnTo>
                      <a:pt x="18" y="39"/>
                    </a:lnTo>
                    <a:lnTo>
                      <a:pt x="20" y="39"/>
                    </a:lnTo>
                    <a:lnTo>
                      <a:pt x="20" y="38"/>
                    </a:lnTo>
                    <a:lnTo>
                      <a:pt x="22" y="38"/>
                    </a:lnTo>
                    <a:lnTo>
                      <a:pt x="23" y="37"/>
                    </a:lnTo>
                    <a:lnTo>
                      <a:pt x="24" y="37"/>
                    </a:lnTo>
                    <a:lnTo>
                      <a:pt x="25" y="36"/>
                    </a:lnTo>
                    <a:lnTo>
                      <a:pt x="26" y="36"/>
                    </a:lnTo>
                    <a:lnTo>
                      <a:pt x="27" y="36"/>
                    </a:lnTo>
                    <a:lnTo>
                      <a:pt x="28" y="36"/>
                    </a:lnTo>
                    <a:lnTo>
                      <a:pt x="29" y="36"/>
                    </a:lnTo>
                    <a:lnTo>
                      <a:pt x="29" y="35"/>
                    </a:lnTo>
                    <a:lnTo>
                      <a:pt x="31" y="36"/>
                    </a:lnTo>
                    <a:lnTo>
                      <a:pt x="32" y="36"/>
                    </a:lnTo>
                    <a:lnTo>
                      <a:pt x="34" y="36"/>
                    </a:lnTo>
                    <a:lnTo>
                      <a:pt x="36" y="37"/>
                    </a:lnTo>
                    <a:lnTo>
                      <a:pt x="37" y="38"/>
                    </a:lnTo>
                    <a:lnTo>
                      <a:pt x="39" y="38"/>
                    </a:lnTo>
                    <a:lnTo>
                      <a:pt x="40" y="39"/>
                    </a:lnTo>
                    <a:lnTo>
                      <a:pt x="41" y="40"/>
                    </a:lnTo>
                    <a:lnTo>
                      <a:pt x="43" y="41"/>
                    </a:lnTo>
                    <a:lnTo>
                      <a:pt x="44" y="43"/>
                    </a:lnTo>
                    <a:lnTo>
                      <a:pt x="45" y="44"/>
                    </a:lnTo>
                    <a:lnTo>
                      <a:pt x="46" y="45"/>
                    </a:lnTo>
                    <a:lnTo>
                      <a:pt x="47" y="47"/>
                    </a:lnTo>
                    <a:lnTo>
                      <a:pt x="48" y="48"/>
                    </a:lnTo>
                    <a:lnTo>
                      <a:pt x="49" y="50"/>
                    </a:lnTo>
                    <a:lnTo>
                      <a:pt x="50" y="52"/>
                    </a:lnTo>
                    <a:lnTo>
                      <a:pt x="51" y="54"/>
                    </a:lnTo>
                    <a:lnTo>
                      <a:pt x="52" y="55"/>
                    </a:lnTo>
                    <a:lnTo>
                      <a:pt x="52" y="58"/>
                    </a:lnTo>
                    <a:lnTo>
                      <a:pt x="52" y="59"/>
                    </a:lnTo>
                    <a:lnTo>
                      <a:pt x="53" y="62"/>
                    </a:lnTo>
                    <a:lnTo>
                      <a:pt x="53" y="64"/>
                    </a:lnTo>
                    <a:lnTo>
                      <a:pt x="53" y="67"/>
                    </a:lnTo>
                    <a:lnTo>
                      <a:pt x="53" y="68"/>
                    </a:lnTo>
                    <a:lnTo>
                      <a:pt x="53" y="70"/>
                    </a:lnTo>
                    <a:lnTo>
                      <a:pt x="53" y="71"/>
                    </a:lnTo>
                    <a:lnTo>
                      <a:pt x="53" y="73"/>
                    </a:lnTo>
                    <a:lnTo>
                      <a:pt x="53" y="75"/>
                    </a:lnTo>
                    <a:lnTo>
                      <a:pt x="53" y="76"/>
                    </a:lnTo>
                    <a:lnTo>
                      <a:pt x="52" y="78"/>
                    </a:lnTo>
                    <a:lnTo>
                      <a:pt x="52" y="80"/>
                    </a:lnTo>
                    <a:lnTo>
                      <a:pt x="52" y="81"/>
                    </a:lnTo>
                    <a:lnTo>
                      <a:pt x="52" y="82"/>
                    </a:lnTo>
                    <a:lnTo>
                      <a:pt x="51" y="84"/>
                    </a:lnTo>
                    <a:lnTo>
                      <a:pt x="50" y="85"/>
                    </a:lnTo>
                    <a:lnTo>
                      <a:pt x="50" y="86"/>
                    </a:lnTo>
                    <a:lnTo>
                      <a:pt x="50" y="88"/>
                    </a:lnTo>
                    <a:lnTo>
                      <a:pt x="49" y="89"/>
                    </a:lnTo>
                    <a:lnTo>
                      <a:pt x="48" y="91"/>
                    </a:lnTo>
                    <a:lnTo>
                      <a:pt x="48" y="92"/>
                    </a:lnTo>
                    <a:lnTo>
                      <a:pt x="47" y="93"/>
                    </a:lnTo>
                    <a:lnTo>
                      <a:pt x="46" y="94"/>
                    </a:lnTo>
                    <a:lnTo>
                      <a:pt x="45" y="95"/>
                    </a:lnTo>
                    <a:lnTo>
                      <a:pt x="45" y="96"/>
                    </a:lnTo>
                    <a:lnTo>
                      <a:pt x="44" y="97"/>
                    </a:lnTo>
                    <a:lnTo>
                      <a:pt x="43" y="98"/>
                    </a:lnTo>
                    <a:lnTo>
                      <a:pt x="42" y="99"/>
                    </a:lnTo>
                    <a:lnTo>
                      <a:pt x="41" y="99"/>
                    </a:lnTo>
                    <a:lnTo>
                      <a:pt x="40" y="100"/>
                    </a:lnTo>
                    <a:lnTo>
                      <a:pt x="39" y="100"/>
                    </a:lnTo>
                    <a:lnTo>
                      <a:pt x="38" y="101"/>
                    </a:lnTo>
                    <a:lnTo>
                      <a:pt x="37" y="101"/>
                    </a:lnTo>
                    <a:lnTo>
                      <a:pt x="36" y="102"/>
                    </a:lnTo>
                    <a:lnTo>
                      <a:pt x="35" y="102"/>
                    </a:lnTo>
                    <a:lnTo>
                      <a:pt x="34" y="103"/>
                    </a:lnTo>
                    <a:lnTo>
                      <a:pt x="33" y="103"/>
                    </a:lnTo>
                    <a:lnTo>
                      <a:pt x="32" y="103"/>
                    </a:lnTo>
                    <a:lnTo>
                      <a:pt x="31" y="103"/>
                    </a:lnTo>
                    <a:lnTo>
                      <a:pt x="29" y="103"/>
                    </a:lnTo>
                    <a:lnTo>
                      <a:pt x="28" y="103"/>
                    </a:lnTo>
                    <a:lnTo>
                      <a:pt x="26" y="103"/>
                    </a:lnTo>
                    <a:lnTo>
                      <a:pt x="24" y="103"/>
                    </a:lnTo>
                    <a:lnTo>
                      <a:pt x="22" y="103"/>
                    </a:lnTo>
                    <a:lnTo>
                      <a:pt x="20" y="102"/>
                    </a:lnTo>
                    <a:lnTo>
                      <a:pt x="18" y="101"/>
                    </a:lnTo>
                    <a:lnTo>
                      <a:pt x="17" y="100"/>
                    </a:lnTo>
                    <a:lnTo>
                      <a:pt x="15" y="100"/>
                    </a:lnTo>
                    <a:lnTo>
                      <a:pt x="13" y="98"/>
                    </a:lnTo>
                    <a:lnTo>
                      <a:pt x="12" y="97"/>
                    </a:lnTo>
                    <a:lnTo>
                      <a:pt x="11" y="96"/>
                    </a:lnTo>
                    <a:lnTo>
                      <a:pt x="10" y="94"/>
                    </a:lnTo>
                    <a:lnTo>
                      <a:pt x="8" y="92"/>
                    </a:lnTo>
                    <a:lnTo>
                      <a:pt x="7" y="90"/>
                    </a:lnTo>
                    <a:lnTo>
                      <a:pt x="6" y="88"/>
                    </a:lnTo>
                    <a:lnTo>
                      <a:pt x="4" y="85"/>
                    </a:lnTo>
                    <a:lnTo>
                      <a:pt x="4" y="83"/>
                    </a:lnTo>
                    <a:lnTo>
                      <a:pt x="3" y="80"/>
                    </a:lnTo>
                    <a:lnTo>
                      <a:pt x="2" y="77"/>
                    </a:lnTo>
                    <a:lnTo>
                      <a:pt x="2" y="74"/>
                    </a:lnTo>
                    <a:lnTo>
                      <a:pt x="1" y="70"/>
                    </a:lnTo>
                    <a:lnTo>
                      <a:pt x="1" y="67"/>
                    </a:lnTo>
                    <a:lnTo>
                      <a:pt x="1" y="63"/>
                    </a:lnTo>
                    <a:lnTo>
                      <a:pt x="1" y="59"/>
                    </a:lnTo>
                    <a:lnTo>
                      <a:pt x="0" y="54"/>
                    </a:lnTo>
                    <a:lnTo>
                      <a:pt x="1" y="50"/>
                    </a:lnTo>
                    <a:lnTo>
                      <a:pt x="1" y="45"/>
                    </a:lnTo>
                    <a:lnTo>
                      <a:pt x="1" y="41"/>
                    </a:lnTo>
                    <a:lnTo>
                      <a:pt x="1" y="37"/>
                    </a:lnTo>
                    <a:lnTo>
                      <a:pt x="2" y="33"/>
                    </a:lnTo>
                    <a:lnTo>
                      <a:pt x="3" y="29"/>
                    </a:lnTo>
                    <a:lnTo>
                      <a:pt x="3" y="26"/>
                    </a:lnTo>
                    <a:lnTo>
                      <a:pt x="4" y="22"/>
                    </a:lnTo>
                    <a:lnTo>
                      <a:pt x="5" y="19"/>
                    </a:lnTo>
                    <a:lnTo>
                      <a:pt x="6" y="17"/>
                    </a:lnTo>
                    <a:lnTo>
                      <a:pt x="7" y="14"/>
                    </a:lnTo>
                    <a:lnTo>
                      <a:pt x="8" y="11"/>
                    </a:lnTo>
                    <a:lnTo>
                      <a:pt x="10" y="10"/>
                    </a:lnTo>
                    <a:lnTo>
                      <a:pt x="11" y="8"/>
                    </a:lnTo>
                    <a:lnTo>
                      <a:pt x="13" y="6"/>
                    </a:lnTo>
                    <a:lnTo>
                      <a:pt x="14" y="6"/>
                    </a:lnTo>
                    <a:lnTo>
                      <a:pt x="16" y="4"/>
                    </a:lnTo>
                    <a:lnTo>
                      <a:pt x="18" y="3"/>
                    </a:lnTo>
                    <a:lnTo>
                      <a:pt x="19" y="2"/>
                    </a:lnTo>
                    <a:lnTo>
                      <a:pt x="21" y="2"/>
                    </a:lnTo>
                    <a:lnTo>
                      <a:pt x="23" y="1"/>
                    </a:lnTo>
                    <a:lnTo>
                      <a:pt x="25" y="1"/>
                    </a:lnTo>
                    <a:lnTo>
                      <a:pt x="27" y="1"/>
                    </a:lnTo>
                    <a:lnTo>
                      <a:pt x="29" y="0"/>
                    </a:lnTo>
                    <a:lnTo>
                      <a:pt x="31" y="1"/>
                    </a:lnTo>
                    <a:lnTo>
                      <a:pt x="32" y="1"/>
                    </a:lnTo>
                    <a:lnTo>
                      <a:pt x="34" y="1"/>
                    </a:lnTo>
                    <a:lnTo>
                      <a:pt x="35" y="1"/>
                    </a:lnTo>
                    <a:lnTo>
                      <a:pt x="36" y="2"/>
                    </a:lnTo>
                    <a:lnTo>
                      <a:pt x="38" y="2"/>
                    </a:lnTo>
                    <a:lnTo>
                      <a:pt x="39" y="2"/>
                    </a:lnTo>
                    <a:lnTo>
                      <a:pt x="40" y="3"/>
                    </a:lnTo>
                    <a:lnTo>
                      <a:pt x="41" y="4"/>
                    </a:lnTo>
                    <a:lnTo>
                      <a:pt x="43" y="5"/>
                    </a:lnTo>
                    <a:lnTo>
                      <a:pt x="44" y="6"/>
                    </a:lnTo>
                    <a:lnTo>
                      <a:pt x="45" y="6"/>
                    </a:lnTo>
                    <a:lnTo>
                      <a:pt x="46" y="8"/>
                    </a:lnTo>
                    <a:lnTo>
                      <a:pt x="46" y="9"/>
                    </a:lnTo>
                    <a:lnTo>
                      <a:pt x="48" y="10"/>
                    </a:lnTo>
                    <a:lnTo>
                      <a:pt x="48" y="12"/>
                    </a:lnTo>
                    <a:lnTo>
                      <a:pt x="49" y="13"/>
                    </a:lnTo>
                    <a:lnTo>
                      <a:pt x="50" y="14"/>
                    </a:lnTo>
                    <a:lnTo>
                      <a:pt x="50" y="16"/>
                    </a:lnTo>
                    <a:lnTo>
                      <a:pt x="50" y="18"/>
                    </a:lnTo>
                    <a:lnTo>
                      <a:pt x="51" y="19"/>
                    </a:lnTo>
                    <a:lnTo>
                      <a:pt x="52" y="22"/>
                    </a:lnTo>
                    <a:lnTo>
                      <a:pt x="52" y="23"/>
                    </a:lnTo>
                    <a:lnTo>
                      <a:pt x="52" y="25"/>
                    </a:lnTo>
                    <a:close/>
                    <a:moveTo>
                      <a:pt x="11" y="68"/>
                    </a:moveTo>
                    <a:lnTo>
                      <a:pt x="12" y="70"/>
                    </a:lnTo>
                    <a:lnTo>
                      <a:pt x="12" y="71"/>
                    </a:lnTo>
                    <a:lnTo>
                      <a:pt x="12" y="72"/>
                    </a:lnTo>
                    <a:lnTo>
                      <a:pt x="12" y="73"/>
                    </a:lnTo>
                    <a:lnTo>
                      <a:pt x="12" y="75"/>
                    </a:lnTo>
                    <a:lnTo>
                      <a:pt x="13" y="76"/>
                    </a:lnTo>
                    <a:lnTo>
                      <a:pt x="13" y="78"/>
                    </a:lnTo>
                    <a:lnTo>
                      <a:pt x="13" y="79"/>
                    </a:lnTo>
                    <a:lnTo>
                      <a:pt x="13" y="80"/>
                    </a:lnTo>
                    <a:lnTo>
                      <a:pt x="13" y="81"/>
                    </a:lnTo>
                    <a:lnTo>
                      <a:pt x="14" y="83"/>
                    </a:lnTo>
                    <a:lnTo>
                      <a:pt x="15" y="84"/>
                    </a:lnTo>
                    <a:lnTo>
                      <a:pt x="15" y="85"/>
                    </a:lnTo>
                    <a:lnTo>
                      <a:pt x="16" y="86"/>
                    </a:lnTo>
                    <a:lnTo>
                      <a:pt x="16" y="87"/>
                    </a:lnTo>
                    <a:lnTo>
                      <a:pt x="17" y="88"/>
                    </a:lnTo>
                    <a:lnTo>
                      <a:pt x="18" y="88"/>
                    </a:lnTo>
                    <a:lnTo>
                      <a:pt x="18" y="89"/>
                    </a:lnTo>
                    <a:lnTo>
                      <a:pt x="19" y="90"/>
                    </a:lnTo>
                    <a:lnTo>
                      <a:pt x="20" y="91"/>
                    </a:lnTo>
                    <a:lnTo>
                      <a:pt x="21" y="92"/>
                    </a:lnTo>
                    <a:lnTo>
                      <a:pt x="22" y="92"/>
                    </a:lnTo>
                    <a:lnTo>
                      <a:pt x="23" y="92"/>
                    </a:lnTo>
                    <a:lnTo>
                      <a:pt x="24" y="93"/>
                    </a:lnTo>
                    <a:lnTo>
                      <a:pt x="25" y="93"/>
                    </a:lnTo>
                    <a:lnTo>
                      <a:pt x="26" y="93"/>
                    </a:lnTo>
                    <a:lnTo>
                      <a:pt x="27" y="93"/>
                    </a:lnTo>
                    <a:lnTo>
                      <a:pt x="29" y="93"/>
                    </a:lnTo>
                    <a:lnTo>
                      <a:pt x="30" y="93"/>
                    </a:lnTo>
                    <a:lnTo>
                      <a:pt x="31" y="93"/>
                    </a:lnTo>
                    <a:lnTo>
                      <a:pt x="32" y="93"/>
                    </a:lnTo>
                    <a:lnTo>
                      <a:pt x="32" y="92"/>
                    </a:lnTo>
                    <a:lnTo>
                      <a:pt x="34" y="92"/>
                    </a:lnTo>
                    <a:lnTo>
                      <a:pt x="36" y="91"/>
                    </a:lnTo>
                    <a:lnTo>
                      <a:pt x="36" y="90"/>
                    </a:lnTo>
                    <a:lnTo>
                      <a:pt x="37" y="89"/>
                    </a:lnTo>
                    <a:lnTo>
                      <a:pt x="38" y="88"/>
                    </a:lnTo>
                    <a:lnTo>
                      <a:pt x="38" y="87"/>
                    </a:lnTo>
                    <a:lnTo>
                      <a:pt x="39" y="86"/>
                    </a:lnTo>
                    <a:lnTo>
                      <a:pt x="40" y="85"/>
                    </a:lnTo>
                    <a:lnTo>
                      <a:pt x="41" y="84"/>
                    </a:lnTo>
                    <a:lnTo>
                      <a:pt x="41" y="83"/>
                    </a:lnTo>
                    <a:lnTo>
                      <a:pt x="41" y="81"/>
                    </a:lnTo>
                    <a:lnTo>
                      <a:pt x="42" y="80"/>
                    </a:lnTo>
                    <a:lnTo>
                      <a:pt x="42" y="78"/>
                    </a:lnTo>
                    <a:lnTo>
                      <a:pt x="43" y="76"/>
                    </a:lnTo>
                    <a:lnTo>
                      <a:pt x="43" y="75"/>
                    </a:lnTo>
                    <a:lnTo>
                      <a:pt x="43" y="73"/>
                    </a:lnTo>
                    <a:lnTo>
                      <a:pt x="43" y="71"/>
                    </a:lnTo>
                    <a:lnTo>
                      <a:pt x="43" y="69"/>
                    </a:lnTo>
                    <a:lnTo>
                      <a:pt x="43" y="67"/>
                    </a:lnTo>
                    <a:lnTo>
                      <a:pt x="43" y="66"/>
                    </a:lnTo>
                    <a:lnTo>
                      <a:pt x="43" y="64"/>
                    </a:lnTo>
                    <a:lnTo>
                      <a:pt x="43" y="63"/>
                    </a:lnTo>
                    <a:lnTo>
                      <a:pt x="42" y="62"/>
                    </a:lnTo>
                    <a:lnTo>
                      <a:pt x="42" y="60"/>
                    </a:lnTo>
                    <a:lnTo>
                      <a:pt x="41" y="59"/>
                    </a:lnTo>
                    <a:lnTo>
                      <a:pt x="41" y="58"/>
                    </a:lnTo>
                    <a:lnTo>
                      <a:pt x="41" y="56"/>
                    </a:lnTo>
                    <a:lnTo>
                      <a:pt x="40" y="55"/>
                    </a:lnTo>
                    <a:lnTo>
                      <a:pt x="39" y="55"/>
                    </a:lnTo>
                    <a:lnTo>
                      <a:pt x="38" y="53"/>
                    </a:lnTo>
                    <a:lnTo>
                      <a:pt x="38" y="52"/>
                    </a:lnTo>
                    <a:lnTo>
                      <a:pt x="37" y="51"/>
                    </a:lnTo>
                    <a:lnTo>
                      <a:pt x="36" y="51"/>
                    </a:lnTo>
                    <a:lnTo>
                      <a:pt x="36" y="50"/>
                    </a:lnTo>
                    <a:lnTo>
                      <a:pt x="34" y="49"/>
                    </a:lnTo>
                    <a:lnTo>
                      <a:pt x="34" y="48"/>
                    </a:lnTo>
                    <a:lnTo>
                      <a:pt x="32" y="48"/>
                    </a:lnTo>
                    <a:lnTo>
                      <a:pt x="32" y="47"/>
                    </a:lnTo>
                    <a:lnTo>
                      <a:pt x="31" y="47"/>
                    </a:lnTo>
                    <a:lnTo>
                      <a:pt x="30" y="47"/>
                    </a:lnTo>
                    <a:lnTo>
                      <a:pt x="29" y="47"/>
                    </a:lnTo>
                    <a:lnTo>
                      <a:pt x="27" y="47"/>
                    </a:lnTo>
                    <a:lnTo>
                      <a:pt x="25" y="47"/>
                    </a:lnTo>
                    <a:lnTo>
                      <a:pt x="24" y="47"/>
                    </a:lnTo>
                    <a:lnTo>
                      <a:pt x="22" y="48"/>
                    </a:lnTo>
                    <a:lnTo>
                      <a:pt x="21" y="49"/>
                    </a:lnTo>
                    <a:lnTo>
                      <a:pt x="20" y="49"/>
                    </a:lnTo>
                    <a:lnTo>
                      <a:pt x="20" y="50"/>
                    </a:lnTo>
                    <a:lnTo>
                      <a:pt x="18" y="51"/>
                    </a:lnTo>
                    <a:lnTo>
                      <a:pt x="17" y="52"/>
                    </a:lnTo>
                    <a:lnTo>
                      <a:pt x="16" y="53"/>
                    </a:lnTo>
                    <a:lnTo>
                      <a:pt x="15" y="55"/>
                    </a:lnTo>
                    <a:lnTo>
                      <a:pt x="14" y="56"/>
                    </a:lnTo>
                    <a:lnTo>
                      <a:pt x="14" y="58"/>
                    </a:lnTo>
                    <a:lnTo>
                      <a:pt x="13" y="59"/>
                    </a:lnTo>
                    <a:lnTo>
                      <a:pt x="13" y="60"/>
                    </a:lnTo>
                    <a:lnTo>
                      <a:pt x="13" y="61"/>
                    </a:lnTo>
                    <a:lnTo>
                      <a:pt x="12" y="63"/>
                    </a:lnTo>
                    <a:lnTo>
                      <a:pt x="12" y="64"/>
                    </a:lnTo>
                    <a:lnTo>
                      <a:pt x="12" y="66"/>
                    </a:lnTo>
                    <a:lnTo>
                      <a:pt x="12" y="67"/>
                    </a:lnTo>
                    <a:lnTo>
                      <a:pt x="1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95" name="Freeform 65"/>
              <p:cNvSpPr>
                <a:spLocks noEditPoints="1"/>
              </p:cNvSpPr>
              <p:nvPr/>
            </p:nvSpPr>
            <p:spPr bwMode="auto">
              <a:xfrm>
                <a:off x="1805" y="1897"/>
                <a:ext cx="52" cy="103"/>
              </a:xfrm>
              <a:custGeom>
                <a:avLst/>
                <a:gdLst>
                  <a:gd name="T0" fmla="*/ 1 w 52"/>
                  <a:gd name="T1" fmla="*/ 43 h 103"/>
                  <a:gd name="T2" fmla="*/ 1 w 52"/>
                  <a:gd name="T3" fmla="*/ 34 h 103"/>
                  <a:gd name="T4" fmla="*/ 3 w 52"/>
                  <a:gd name="T5" fmla="*/ 25 h 103"/>
                  <a:gd name="T6" fmla="*/ 4 w 52"/>
                  <a:gd name="T7" fmla="*/ 18 h 103"/>
                  <a:gd name="T8" fmla="*/ 8 w 52"/>
                  <a:gd name="T9" fmla="*/ 12 h 103"/>
                  <a:gd name="T10" fmla="*/ 11 w 52"/>
                  <a:gd name="T11" fmla="*/ 7 h 103"/>
                  <a:gd name="T12" fmla="*/ 15 w 52"/>
                  <a:gd name="T13" fmla="*/ 3 h 103"/>
                  <a:gd name="T14" fmla="*/ 20 w 52"/>
                  <a:gd name="T15" fmla="*/ 2 h 103"/>
                  <a:gd name="T16" fmla="*/ 25 w 52"/>
                  <a:gd name="T17" fmla="*/ 1 h 103"/>
                  <a:gd name="T18" fmla="*/ 29 w 52"/>
                  <a:gd name="T19" fmla="*/ 1 h 103"/>
                  <a:gd name="T20" fmla="*/ 33 w 52"/>
                  <a:gd name="T21" fmla="*/ 2 h 103"/>
                  <a:gd name="T22" fmla="*/ 36 w 52"/>
                  <a:gd name="T23" fmla="*/ 3 h 103"/>
                  <a:gd name="T24" fmla="*/ 39 w 52"/>
                  <a:gd name="T25" fmla="*/ 6 h 103"/>
                  <a:gd name="T26" fmla="*/ 43 w 52"/>
                  <a:gd name="T27" fmla="*/ 9 h 103"/>
                  <a:gd name="T28" fmla="*/ 45 w 52"/>
                  <a:gd name="T29" fmla="*/ 12 h 103"/>
                  <a:gd name="T30" fmla="*/ 47 w 52"/>
                  <a:gd name="T31" fmla="*/ 16 h 103"/>
                  <a:gd name="T32" fmla="*/ 49 w 52"/>
                  <a:gd name="T33" fmla="*/ 21 h 103"/>
                  <a:gd name="T34" fmla="*/ 50 w 52"/>
                  <a:gd name="T35" fmla="*/ 26 h 103"/>
                  <a:gd name="T36" fmla="*/ 51 w 52"/>
                  <a:gd name="T37" fmla="*/ 32 h 103"/>
                  <a:gd name="T38" fmla="*/ 52 w 52"/>
                  <a:gd name="T39" fmla="*/ 40 h 103"/>
                  <a:gd name="T40" fmla="*/ 52 w 52"/>
                  <a:gd name="T41" fmla="*/ 49 h 103"/>
                  <a:gd name="T42" fmla="*/ 52 w 52"/>
                  <a:gd name="T43" fmla="*/ 60 h 103"/>
                  <a:gd name="T44" fmla="*/ 51 w 52"/>
                  <a:gd name="T45" fmla="*/ 70 h 103"/>
                  <a:gd name="T46" fmla="*/ 50 w 52"/>
                  <a:gd name="T47" fmla="*/ 79 h 103"/>
                  <a:gd name="T48" fmla="*/ 48 w 52"/>
                  <a:gd name="T49" fmla="*/ 86 h 103"/>
                  <a:gd name="T50" fmla="*/ 45 w 52"/>
                  <a:gd name="T51" fmla="*/ 92 h 103"/>
                  <a:gd name="T52" fmla="*/ 41 w 52"/>
                  <a:gd name="T53" fmla="*/ 96 h 103"/>
                  <a:gd name="T54" fmla="*/ 38 w 52"/>
                  <a:gd name="T55" fmla="*/ 100 h 103"/>
                  <a:gd name="T56" fmla="*/ 33 w 52"/>
                  <a:gd name="T57" fmla="*/ 102 h 103"/>
                  <a:gd name="T58" fmla="*/ 28 w 52"/>
                  <a:gd name="T59" fmla="*/ 103 h 103"/>
                  <a:gd name="T60" fmla="*/ 21 w 52"/>
                  <a:gd name="T61" fmla="*/ 103 h 103"/>
                  <a:gd name="T62" fmla="*/ 14 w 52"/>
                  <a:gd name="T63" fmla="*/ 100 h 103"/>
                  <a:gd name="T64" fmla="*/ 9 w 52"/>
                  <a:gd name="T65" fmla="*/ 95 h 103"/>
                  <a:gd name="T66" fmla="*/ 4 w 52"/>
                  <a:gd name="T67" fmla="*/ 86 h 103"/>
                  <a:gd name="T68" fmla="*/ 2 w 52"/>
                  <a:gd name="T69" fmla="*/ 73 h 103"/>
                  <a:gd name="T70" fmla="*/ 1 w 52"/>
                  <a:gd name="T71" fmla="*/ 56 h 103"/>
                  <a:gd name="T72" fmla="*/ 10 w 52"/>
                  <a:gd name="T73" fmla="*/ 51 h 103"/>
                  <a:gd name="T74" fmla="*/ 10 w 52"/>
                  <a:gd name="T75" fmla="*/ 67 h 103"/>
                  <a:gd name="T76" fmla="*/ 12 w 52"/>
                  <a:gd name="T77" fmla="*/ 78 h 103"/>
                  <a:gd name="T78" fmla="*/ 15 w 52"/>
                  <a:gd name="T79" fmla="*/ 84 h 103"/>
                  <a:gd name="T80" fmla="*/ 18 w 52"/>
                  <a:gd name="T81" fmla="*/ 90 h 103"/>
                  <a:gd name="T82" fmla="*/ 22 w 52"/>
                  <a:gd name="T83" fmla="*/ 92 h 103"/>
                  <a:gd name="T84" fmla="*/ 26 w 52"/>
                  <a:gd name="T85" fmla="*/ 93 h 103"/>
                  <a:gd name="T86" fmla="*/ 31 w 52"/>
                  <a:gd name="T87" fmla="*/ 92 h 103"/>
                  <a:gd name="T88" fmla="*/ 34 w 52"/>
                  <a:gd name="T89" fmla="*/ 90 h 103"/>
                  <a:gd name="T90" fmla="*/ 37 w 52"/>
                  <a:gd name="T91" fmla="*/ 84 h 103"/>
                  <a:gd name="T92" fmla="*/ 40 w 52"/>
                  <a:gd name="T93" fmla="*/ 78 h 103"/>
                  <a:gd name="T94" fmla="*/ 42 w 52"/>
                  <a:gd name="T95" fmla="*/ 67 h 103"/>
                  <a:gd name="T96" fmla="*/ 42 w 52"/>
                  <a:gd name="T97" fmla="*/ 51 h 103"/>
                  <a:gd name="T98" fmla="*/ 42 w 52"/>
                  <a:gd name="T99" fmla="*/ 37 h 103"/>
                  <a:gd name="T100" fmla="*/ 40 w 52"/>
                  <a:gd name="T101" fmla="*/ 26 h 103"/>
                  <a:gd name="T102" fmla="*/ 37 w 52"/>
                  <a:gd name="T103" fmla="*/ 18 h 103"/>
                  <a:gd name="T104" fmla="*/ 34 w 52"/>
                  <a:gd name="T105" fmla="*/ 14 h 103"/>
                  <a:gd name="T106" fmla="*/ 30 w 52"/>
                  <a:gd name="T107" fmla="*/ 12 h 103"/>
                  <a:gd name="T108" fmla="*/ 25 w 52"/>
                  <a:gd name="T109" fmla="*/ 10 h 103"/>
                  <a:gd name="T110" fmla="*/ 22 w 52"/>
                  <a:gd name="T111" fmla="*/ 12 h 103"/>
                  <a:gd name="T112" fmla="*/ 18 w 52"/>
                  <a:gd name="T113" fmla="*/ 14 h 103"/>
                  <a:gd name="T114" fmla="*/ 15 w 52"/>
                  <a:gd name="T115" fmla="*/ 18 h 103"/>
                  <a:gd name="T116" fmla="*/ 12 w 52"/>
                  <a:gd name="T117" fmla="*/ 26 h 103"/>
                  <a:gd name="T118" fmla="*/ 10 w 52"/>
                  <a:gd name="T119" fmla="*/ 37 h 103"/>
                  <a:gd name="T120" fmla="*/ 10 w 52"/>
                  <a:gd name="T121" fmla="*/ 51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103"/>
                  <a:gd name="T185" fmla="*/ 52 w 52"/>
                  <a:gd name="T186" fmla="*/ 103 h 1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103">
                    <a:moveTo>
                      <a:pt x="0" y="51"/>
                    </a:moveTo>
                    <a:lnTo>
                      <a:pt x="1" y="49"/>
                    </a:lnTo>
                    <a:lnTo>
                      <a:pt x="1" y="46"/>
                    </a:lnTo>
                    <a:lnTo>
                      <a:pt x="1" y="43"/>
                    </a:lnTo>
                    <a:lnTo>
                      <a:pt x="1" y="41"/>
                    </a:lnTo>
                    <a:lnTo>
                      <a:pt x="1" y="38"/>
                    </a:lnTo>
                    <a:lnTo>
                      <a:pt x="1" y="35"/>
                    </a:lnTo>
                    <a:lnTo>
                      <a:pt x="1" y="34"/>
                    </a:lnTo>
                    <a:lnTo>
                      <a:pt x="1" y="31"/>
                    </a:lnTo>
                    <a:lnTo>
                      <a:pt x="2" y="29"/>
                    </a:lnTo>
                    <a:lnTo>
                      <a:pt x="2" y="26"/>
                    </a:lnTo>
                    <a:lnTo>
                      <a:pt x="3" y="25"/>
                    </a:lnTo>
                    <a:lnTo>
                      <a:pt x="3" y="22"/>
                    </a:lnTo>
                    <a:lnTo>
                      <a:pt x="3" y="21"/>
                    </a:lnTo>
                    <a:lnTo>
                      <a:pt x="4" y="19"/>
                    </a:lnTo>
                    <a:lnTo>
                      <a:pt x="4" y="18"/>
                    </a:lnTo>
                    <a:lnTo>
                      <a:pt x="5" y="16"/>
                    </a:lnTo>
                    <a:lnTo>
                      <a:pt x="6" y="14"/>
                    </a:lnTo>
                    <a:lnTo>
                      <a:pt x="7" y="13"/>
                    </a:lnTo>
                    <a:lnTo>
                      <a:pt x="8" y="12"/>
                    </a:lnTo>
                    <a:lnTo>
                      <a:pt x="8" y="10"/>
                    </a:lnTo>
                    <a:lnTo>
                      <a:pt x="9" y="9"/>
                    </a:lnTo>
                    <a:lnTo>
                      <a:pt x="10" y="8"/>
                    </a:lnTo>
                    <a:lnTo>
                      <a:pt x="11" y="7"/>
                    </a:lnTo>
                    <a:lnTo>
                      <a:pt x="11" y="6"/>
                    </a:lnTo>
                    <a:lnTo>
                      <a:pt x="13" y="5"/>
                    </a:lnTo>
                    <a:lnTo>
                      <a:pt x="14" y="4"/>
                    </a:lnTo>
                    <a:lnTo>
                      <a:pt x="15" y="3"/>
                    </a:lnTo>
                    <a:lnTo>
                      <a:pt x="16" y="3"/>
                    </a:lnTo>
                    <a:lnTo>
                      <a:pt x="17" y="2"/>
                    </a:lnTo>
                    <a:lnTo>
                      <a:pt x="18" y="2"/>
                    </a:lnTo>
                    <a:lnTo>
                      <a:pt x="20" y="2"/>
                    </a:lnTo>
                    <a:lnTo>
                      <a:pt x="21" y="1"/>
                    </a:lnTo>
                    <a:lnTo>
                      <a:pt x="22" y="1"/>
                    </a:lnTo>
                    <a:lnTo>
                      <a:pt x="24" y="1"/>
                    </a:lnTo>
                    <a:lnTo>
                      <a:pt x="25" y="1"/>
                    </a:lnTo>
                    <a:lnTo>
                      <a:pt x="26" y="0"/>
                    </a:lnTo>
                    <a:lnTo>
                      <a:pt x="27" y="1"/>
                    </a:lnTo>
                    <a:lnTo>
                      <a:pt x="29" y="1"/>
                    </a:lnTo>
                    <a:lnTo>
                      <a:pt x="31" y="1"/>
                    </a:lnTo>
                    <a:lnTo>
                      <a:pt x="32" y="2"/>
                    </a:lnTo>
                    <a:lnTo>
                      <a:pt x="33" y="2"/>
                    </a:lnTo>
                    <a:lnTo>
                      <a:pt x="34" y="2"/>
                    </a:lnTo>
                    <a:lnTo>
                      <a:pt x="35" y="2"/>
                    </a:lnTo>
                    <a:lnTo>
                      <a:pt x="36" y="2"/>
                    </a:lnTo>
                    <a:lnTo>
                      <a:pt x="36" y="3"/>
                    </a:lnTo>
                    <a:lnTo>
                      <a:pt x="37" y="3"/>
                    </a:lnTo>
                    <a:lnTo>
                      <a:pt x="38" y="4"/>
                    </a:lnTo>
                    <a:lnTo>
                      <a:pt x="39" y="5"/>
                    </a:lnTo>
                    <a:lnTo>
                      <a:pt x="39" y="6"/>
                    </a:lnTo>
                    <a:lnTo>
                      <a:pt x="41" y="6"/>
                    </a:lnTo>
                    <a:lnTo>
                      <a:pt x="41" y="7"/>
                    </a:lnTo>
                    <a:lnTo>
                      <a:pt x="42" y="8"/>
                    </a:lnTo>
                    <a:lnTo>
                      <a:pt x="43" y="9"/>
                    </a:lnTo>
                    <a:lnTo>
                      <a:pt x="43" y="10"/>
                    </a:lnTo>
                    <a:lnTo>
                      <a:pt x="44" y="10"/>
                    </a:lnTo>
                    <a:lnTo>
                      <a:pt x="45" y="11"/>
                    </a:lnTo>
                    <a:lnTo>
                      <a:pt x="45" y="12"/>
                    </a:lnTo>
                    <a:lnTo>
                      <a:pt x="45" y="13"/>
                    </a:lnTo>
                    <a:lnTo>
                      <a:pt x="46" y="14"/>
                    </a:lnTo>
                    <a:lnTo>
                      <a:pt x="46" y="15"/>
                    </a:lnTo>
                    <a:lnTo>
                      <a:pt x="47" y="16"/>
                    </a:lnTo>
                    <a:lnTo>
                      <a:pt x="48" y="18"/>
                    </a:lnTo>
                    <a:lnTo>
                      <a:pt x="48" y="20"/>
                    </a:lnTo>
                    <a:lnTo>
                      <a:pt x="49" y="21"/>
                    </a:lnTo>
                    <a:lnTo>
                      <a:pt x="49" y="22"/>
                    </a:lnTo>
                    <a:lnTo>
                      <a:pt x="50" y="23"/>
                    </a:lnTo>
                    <a:lnTo>
                      <a:pt x="50" y="25"/>
                    </a:lnTo>
                    <a:lnTo>
                      <a:pt x="50" y="26"/>
                    </a:lnTo>
                    <a:lnTo>
                      <a:pt x="50" y="27"/>
                    </a:lnTo>
                    <a:lnTo>
                      <a:pt x="51" y="29"/>
                    </a:lnTo>
                    <a:lnTo>
                      <a:pt x="51" y="30"/>
                    </a:lnTo>
                    <a:lnTo>
                      <a:pt x="51" y="32"/>
                    </a:lnTo>
                    <a:lnTo>
                      <a:pt x="51" y="34"/>
                    </a:lnTo>
                    <a:lnTo>
                      <a:pt x="51" y="36"/>
                    </a:lnTo>
                    <a:lnTo>
                      <a:pt x="52" y="38"/>
                    </a:lnTo>
                    <a:lnTo>
                      <a:pt x="52" y="40"/>
                    </a:lnTo>
                    <a:lnTo>
                      <a:pt x="52" y="43"/>
                    </a:lnTo>
                    <a:lnTo>
                      <a:pt x="52" y="45"/>
                    </a:lnTo>
                    <a:lnTo>
                      <a:pt x="52" y="47"/>
                    </a:lnTo>
                    <a:lnTo>
                      <a:pt x="52" y="49"/>
                    </a:lnTo>
                    <a:lnTo>
                      <a:pt x="52" y="51"/>
                    </a:lnTo>
                    <a:lnTo>
                      <a:pt x="52" y="55"/>
                    </a:lnTo>
                    <a:lnTo>
                      <a:pt x="52" y="58"/>
                    </a:lnTo>
                    <a:lnTo>
                      <a:pt x="52" y="60"/>
                    </a:lnTo>
                    <a:lnTo>
                      <a:pt x="52" y="63"/>
                    </a:lnTo>
                    <a:lnTo>
                      <a:pt x="52" y="65"/>
                    </a:lnTo>
                    <a:lnTo>
                      <a:pt x="51" y="68"/>
                    </a:lnTo>
                    <a:lnTo>
                      <a:pt x="51" y="70"/>
                    </a:lnTo>
                    <a:lnTo>
                      <a:pt x="51" y="72"/>
                    </a:lnTo>
                    <a:lnTo>
                      <a:pt x="51" y="75"/>
                    </a:lnTo>
                    <a:lnTo>
                      <a:pt x="50" y="77"/>
                    </a:lnTo>
                    <a:lnTo>
                      <a:pt x="50" y="79"/>
                    </a:lnTo>
                    <a:lnTo>
                      <a:pt x="49" y="80"/>
                    </a:lnTo>
                    <a:lnTo>
                      <a:pt x="49" y="83"/>
                    </a:lnTo>
                    <a:lnTo>
                      <a:pt x="48" y="84"/>
                    </a:lnTo>
                    <a:lnTo>
                      <a:pt x="48" y="86"/>
                    </a:lnTo>
                    <a:lnTo>
                      <a:pt x="47" y="88"/>
                    </a:lnTo>
                    <a:lnTo>
                      <a:pt x="46" y="89"/>
                    </a:lnTo>
                    <a:lnTo>
                      <a:pt x="46" y="91"/>
                    </a:lnTo>
                    <a:lnTo>
                      <a:pt x="45" y="92"/>
                    </a:lnTo>
                    <a:lnTo>
                      <a:pt x="45" y="93"/>
                    </a:lnTo>
                    <a:lnTo>
                      <a:pt x="43" y="95"/>
                    </a:lnTo>
                    <a:lnTo>
                      <a:pt x="43" y="96"/>
                    </a:lnTo>
                    <a:lnTo>
                      <a:pt x="41" y="96"/>
                    </a:lnTo>
                    <a:lnTo>
                      <a:pt x="40" y="97"/>
                    </a:lnTo>
                    <a:lnTo>
                      <a:pt x="39" y="99"/>
                    </a:lnTo>
                    <a:lnTo>
                      <a:pt x="38" y="100"/>
                    </a:lnTo>
                    <a:lnTo>
                      <a:pt x="36" y="100"/>
                    </a:lnTo>
                    <a:lnTo>
                      <a:pt x="35" y="101"/>
                    </a:lnTo>
                    <a:lnTo>
                      <a:pt x="34" y="102"/>
                    </a:lnTo>
                    <a:lnTo>
                      <a:pt x="33" y="102"/>
                    </a:lnTo>
                    <a:lnTo>
                      <a:pt x="32" y="103"/>
                    </a:lnTo>
                    <a:lnTo>
                      <a:pt x="31" y="103"/>
                    </a:lnTo>
                    <a:lnTo>
                      <a:pt x="29" y="103"/>
                    </a:lnTo>
                    <a:lnTo>
                      <a:pt x="28" y="103"/>
                    </a:lnTo>
                    <a:lnTo>
                      <a:pt x="26" y="103"/>
                    </a:lnTo>
                    <a:lnTo>
                      <a:pt x="24" y="103"/>
                    </a:lnTo>
                    <a:lnTo>
                      <a:pt x="22" y="103"/>
                    </a:lnTo>
                    <a:lnTo>
                      <a:pt x="21" y="103"/>
                    </a:lnTo>
                    <a:lnTo>
                      <a:pt x="19" y="102"/>
                    </a:lnTo>
                    <a:lnTo>
                      <a:pt x="17" y="101"/>
                    </a:lnTo>
                    <a:lnTo>
                      <a:pt x="16" y="100"/>
                    </a:lnTo>
                    <a:lnTo>
                      <a:pt x="14" y="100"/>
                    </a:lnTo>
                    <a:lnTo>
                      <a:pt x="13" y="99"/>
                    </a:lnTo>
                    <a:lnTo>
                      <a:pt x="11" y="98"/>
                    </a:lnTo>
                    <a:lnTo>
                      <a:pt x="10" y="96"/>
                    </a:lnTo>
                    <a:lnTo>
                      <a:pt x="9" y="95"/>
                    </a:lnTo>
                    <a:lnTo>
                      <a:pt x="8" y="93"/>
                    </a:lnTo>
                    <a:lnTo>
                      <a:pt x="7" y="92"/>
                    </a:lnTo>
                    <a:lnTo>
                      <a:pt x="6" y="89"/>
                    </a:lnTo>
                    <a:lnTo>
                      <a:pt x="4" y="86"/>
                    </a:lnTo>
                    <a:lnTo>
                      <a:pt x="4" y="84"/>
                    </a:lnTo>
                    <a:lnTo>
                      <a:pt x="3" y="80"/>
                    </a:lnTo>
                    <a:lnTo>
                      <a:pt x="2" y="76"/>
                    </a:lnTo>
                    <a:lnTo>
                      <a:pt x="2" y="73"/>
                    </a:lnTo>
                    <a:lnTo>
                      <a:pt x="1" y="69"/>
                    </a:lnTo>
                    <a:lnTo>
                      <a:pt x="1" y="65"/>
                    </a:lnTo>
                    <a:lnTo>
                      <a:pt x="1" y="61"/>
                    </a:lnTo>
                    <a:lnTo>
                      <a:pt x="1" y="56"/>
                    </a:lnTo>
                    <a:lnTo>
                      <a:pt x="0" y="51"/>
                    </a:lnTo>
                    <a:close/>
                    <a:moveTo>
                      <a:pt x="10" y="51"/>
                    </a:moveTo>
                    <a:lnTo>
                      <a:pt x="10" y="56"/>
                    </a:lnTo>
                    <a:lnTo>
                      <a:pt x="10" y="59"/>
                    </a:lnTo>
                    <a:lnTo>
                      <a:pt x="10" y="63"/>
                    </a:lnTo>
                    <a:lnTo>
                      <a:pt x="10" y="67"/>
                    </a:lnTo>
                    <a:lnTo>
                      <a:pt x="11" y="70"/>
                    </a:lnTo>
                    <a:lnTo>
                      <a:pt x="11" y="72"/>
                    </a:lnTo>
                    <a:lnTo>
                      <a:pt x="11" y="75"/>
                    </a:lnTo>
                    <a:lnTo>
                      <a:pt x="12" y="78"/>
                    </a:lnTo>
                    <a:lnTo>
                      <a:pt x="13" y="80"/>
                    </a:lnTo>
                    <a:lnTo>
                      <a:pt x="13" y="82"/>
                    </a:lnTo>
                    <a:lnTo>
                      <a:pt x="14" y="84"/>
                    </a:lnTo>
                    <a:lnTo>
                      <a:pt x="15" y="84"/>
                    </a:lnTo>
                    <a:lnTo>
                      <a:pt x="16" y="86"/>
                    </a:lnTo>
                    <a:lnTo>
                      <a:pt x="17" y="88"/>
                    </a:lnTo>
                    <a:lnTo>
                      <a:pt x="18" y="90"/>
                    </a:lnTo>
                    <a:lnTo>
                      <a:pt x="19" y="91"/>
                    </a:lnTo>
                    <a:lnTo>
                      <a:pt x="20" y="92"/>
                    </a:lnTo>
                    <a:lnTo>
                      <a:pt x="21" y="92"/>
                    </a:lnTo>
                    <a:lnTo>
                      <a:pt x="22" y="92"/>
                    </a:lnTo>
                    <a:lnTo>
                      <a:pt x="23" y="93"/>
                    </a:lnTo>
                    <a:lnTo>
                      <a:pt x="24" y="93"/>
                    </a:lnTo>
                    <a:lnTo>
                      <a:pt x="25" y="93"/>
                    </a:lnTo>
                    <a:lnTo>
                      <a:pt x="26" y="93"/>
                    </a:lnTo>
                    <a:lnTo>
                      <a:pt x="27" y="93"/>
                    </a:lnTo>
                    <a:lnTo>
                      <a:pt x="29" y="93"/>
                    </a:lnTo>
                    <a:lnTo>
                      <a:pt x="31" y="92"/>
                    </a:lnTo>
                    <a:lnTo>
                      <a:pt x="32" y="92"/>
                    </a:lnTo>
                    <a:lnTo>
                      <a:pt x="33" y="91"/>
                    </a:lnTo>
                    <a:lnTo>
                      <a:pt x="34" y="90"/>
                    </a:lnTo>
                    <a:lnTo>
                      <a:pt x="35" y="88"/>
                    </a:lnTo>
                    <a:lnTo>
                      <a:pt x="36" y="88"/>
                    </a:lnTo>
                    <a:lnTo>
                      <a:pt x="36" y="86"/>
                    </a:lnTo>
                    <a:lnTo>
                      <a:pt x="37" y="84"/>
                    </a:lnTo>
                    <a:lnTo>
                      <a:pt x="38" y="84"/>
                    </a:lnTo>
                    <a:lnTo>
                      <a:pt x="39" y="82"/>
                    </a:lnTo>
                    <a:lnTo>
                      <a:pt x="39" y="80"/>
                    </a:lnTo>
                    <a:lnTo>
                      <a:pt x="40" y="78"/>
                    </a:lnTo>
                    <a:lnTo>
                      <a:pt x="41" y="75"/>
                    </a:lnTo>
                    <a:lnTo>
                      <a:pt x="41" y="72"/>
                    </a:lnTo>
                    <a:lnTo>
                      <a:pt x="41" y="70"/>
                    </a:lnTo>
                    <a:lnTo>
                      <a:pt x="42" y="67"/>
                    </a:lnTo>
                    <a:lnTo>
                      <a:pt x="42" y="63"/>
                    </a:lnTo>
                    <a:lnTo>
                      <a:pt x="42" y="59"/>
                    </a:lnTo>
                    <a:lnTo>
                      <a:pt x="42" y="56"/>
                    </a:lnTo>
                    <a:lnTo>
                      <a:pt x="42" y="51"/>
                    </a:lnTo>
                    <a:lnTo>
                      <a:pt x="42" y="47"/>
                    </a:lnTo>
                    <a:lnTo>
                      <a:pt x="42" y="44"/>
                    </a:lnTo>
                    <a:lnTo>
                      <a:pt x="42" y="40"/>
                    </a:lnTo>
                    <a:lnTo>
                      <a:pt x="42" y="37"/>
                    </a:lnTo>
                    <a:lnTo>
                      <a:pt x="41" y="34"/>
                    </a:lnTo>
                    <a:lnTo>
                      <a:pt x="41" y="31"/>
                    </a:lnTo>
                    <a:lnTo>
                      <a:pt x="41" y="28"/>
                    </a:lnTo>
                    <a:lnTo>
                      <a:pt x="40" y="26"/>
                    </a:lnTo>
                    <a:lnTo>
                      <a:pt x="39" y="24"/>
                    </a:lnTo>
                    <a:lnTo>
                      <a:pt x="39" y="22"/>
                    </a:lnTo>
                    <a:lnTo>
                      <a:pt x="38" y="20"/>
                    </a:lnTo>
                    <a:lnTo>
                      <a:pt x="37" y="18"/>
                    </a:lnTo>
                    <a:lnTo>
                      <a:pt x="36" y="18"/>
                    </a:lnTo>
                    <a:lnTo>
                      <a:pt x="36" y="16"/>
                    </a:lnTo>
                    <a:lnTo>
                      <a:pt x="35" y="15"/>
                    </a:lnTo>
                    <a:lnTo>
                      <a:pt x="34" y="14"/>
                    </a:lnTo>
                    <a:lnTo>
                      <a:pt x="33" y="14"/>
                    </a:lnTo>
                    <a:lnTo>
                      <a:pt x="32" y="13"/>
                    </a:lnTo>
                    <a:lnTo>
                      <a:pt x="31" y="12"/>
                    </a:lnTo>
                    <a:lnTo>
                      <a:pt x="30" y="12"/>
                    </a:lnTo>
                    <a:lnTo>
                      <a:pt x="29" y="11"/>
                    </a:lnTo>
                    <a:lnTo>
                      <a:pt x="28" y="11"/>
                    </a:lnTo>
                    <a:lnTo>
                      <a:pt x="27" y="11"/>
                    </a:lnTo>
                    <a:lnTo>
                      <a:pt x="25" y="10"/>
                    </a:lnTo>
                    <a:lnTo>
                      <a:pt x="25" y="11"/>
                    </a:lnTo>
                    <a:lnTo>
                      <a:pt x="24" y="11"/>
                    </a:lnTo>
                    <a:lnTo>
                      <a:pt x="23" y="11"/>
                    </a:lnTo>
                    <a:lnTo>
                      <a:pt x="22" y="12"/>
                    </a:lnTo>
                    <a:lnTo>
                      <a:pt x="21" y="12"/>
                    </a:lnTo>
                    <a:lnTo>
                      <a:pt x="20" y="13"/>
                    </a:lnTo>
                    <a:lnTo>
                      <a:pt x="19" y="14"/>
                    </a:lnTo>
                    <a:lnTo>
                      <a:pt x="18" y="14"/>
                    </a:lnTo>
                    <a:lnTo>
                      <a:pt x="17" y="15"/>
                    </a:lnTo>
                    <a:lnTo>
                      <a:pt x="17" y="16"/>
                    </a:lnTo>
                    <a:lnTo>
                      <a:pt x="16" y="17"/>
                    </a:lnTo>
                    <a:lnTo>
                      <a:pt x="15" y="18"/>
                    </a:lnTo>
                    <a:lnTo>
                      <a:pt x="14" y="19"/>
                    </a:lnTo>
                    <a:lnTo>
                      <a:pt x="13" y="22"/>
                    </a:lnTo>
                    <a:lnTo>
                      <a:pt x="13" y="23"/>
                    </a:lnTo>
                    <a:lnTo>
                      <a:pt x="12" y="26"/>
                    </a:lnTo>
                    <a:lnTo>
                      <a:pt x="11" y="28"/>
                    </a:lnTo>
                    <a:lnTo>
                      <a:pt x="11" y="31"/>
                    </a:lnTo>
                    <a:lnTo>
                      <a:pt x="11" y="34"/>
                    </a:lnTo>
                    <a:lnTo>
                      <a:pt x="10" y="37"/>
                    </a:lnTo>
                    <a:lnTo>
                      <a:pt x="10" y="40"/>
                    </a:lnTo>
                    <a:lnTo>
                      <a:pt x="10" y="44"/>
                    </a:lnTo>
                    <a:lnTo>
                      <a:pt x="10" y="47"/>
                    </a:lnTo>
                    <a:lnTo>
                      <a:pt x="1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96" name="Freeform 66"/>
              <p:cNvSpPr>
                <a:spLocks noEditPoints="1"/>
              </p:cNvSpPr>
              <p:nvPr/>
            </p:nvSpPr>
            <p:spPr bwMode="auto">
              <a:xfrm>
                <a:off x="1739" y="2180"/>
                <a:ext cx="56" cy="101"/>
              </a:xfrm>
              <a:custGeom>
                <a:avLst/>
                <a:gdLst>
                  <a:gd name="T0" fmla="*/ 35 w 56"/>
                  <a:gd name="T1" fmla="*/ 101 h 101"/>
                  <a:gd name="T2" fmla="*/ 35 w 56"/>
                  <a:gd name="T3" fmla="*/ 77 h 101"/>
                  <a:gd name="T4" fmla="*/ 0 w 56"/>
                  <a:gd name="T5" fmla="*/ 77 h 101"/>
                  <a:gd name="T6" fmla="*/ 0 w 56"/>
                  <a:gd name="T7" fmla="*/ 66 h 101"/>
                  <a:gd name="T8" fmla="*/ 37 w 56"/>
                  <a:gd name="T9" fmla="*/ 0 h 101"/>
                  <a:gd name="T10" fmla="*/ 45 w 56"/>
                  <a:gd name="T11" fmla="*/ 0 h 101"/>
                  <a:gd name="T12" fmla="*/ 45 w 56"/>
                  <a:gd name="T13" fmla="*/ 66 h 101"/>
                  <a:gd name="T14" fmla="*/ 56 w 56"/>
                  <a:gd name="T15" fmla="*/ 66 h 101"/>
                  <a:gd name="T16" fmla="*/ 56 w 56"/>
                  <a:gd name="T17" fmla="*/ 77 h 101"/>
                  <a:gd name="T18" fmla="*/ 45 w 56"/>
                  <a:gd name="T19" fmla="*/ 77 h 101"/>
                  <a:gd name="T20" fmla="*/ 45 w 56"/>
                  <a:gd name="T21" fmla="*/ 101 h 101"/>
                  <a:gd name="T22" fmla="*/ 35 w 56"/>
                  <a:gd name="T23" fmla="*/ 101 h 101"/>
                  <a:gd name="T24" fmla="*/ 35 w 56"/>
                  <a:gd name="T25" fmla="*/ 101 h 101"/>
                  <a:gd name="T26" fmla="*/ 35 w 56"/>
                  <a:gd name="T27" fmla="*/ 66 h 101"/>
                  <a:gd name="T28" fmla="*/ 35 w 56"/>
                  <a:gd name="T29" fmla="*/ 20 h 101"/>
                  <a:gd name="T30" fmla="*/ 9 w 56"/>
                  <a:gd name="T31" fmla="*/ 66 h 101"/>
                  <a:gd name="T32" fmla="*/ 35 w 56"/>
                  <a:gd name="T33" fmla="*/ 66 h 101"/>
                  <a:gd name="T34" fmla="*/ 35 w 56"/>
                  <a:gd name="T35" fmla="*/ 66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101"/>
                  <a:gd name="T56" fmla="*/ 56 w 56"/>
                  <a:gd name="T57" fmla="*/ 101 h 1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101">
                    <a:moveTo>
                      <a:pt x="35" y="101"/>
                    </a:moveTo>
                    <a:lnTo>
                      <a:pt x="35" y="77"/>
                    </a:lnTo>
                    <a:lnTo>
                      <a:pt x="0" y="77"/>
                    </a:lnTo>
                    <a:lnTo>
                      <a:pt x="0" y="66"/>
                    </a:lnTo>
                    <a:lnTo>
                      <a:pt x="37" y="0"/>
                    </a:lnTo>
                    <a:lnTo>
                      <a:pt x="45" y="0"/>
                    </a:lnTo>
                    <a:lnTo>
                      <a:pt x="45" y="66"/>
                    </a:lnTo>
                    <a:lnTo>
                      <a:pt x="56" y="66"/>
                    </a:lnTo>
                    <a:lnTo>
                      <a:pt x="56" y="77"/>
                    </a:lnTo>
                    <a:lnTo>
                      <a:pt x="45" y="77"/>
                    </a:lnTo>
                    <a:lnTo>
                      <a:pt x="45" y="101"/>
                    </a:lnTo>
                    <a:lnTo>
                      <a:pt x="35" y="101"/>
                    </a:lnTo>
                    <a:close/>
                    <a:moveTo>
                      <a:pt x="35" y="66"/>
                    </a:moveTo>
                    <a:lnTo>
                      <a:pt x="35" y="20"/>
                    </a:lnTo>
                    <a:lnTo>
                      <a:pt x="9" y="66"/>
                    </a:lnTo>
                    <a:lnTo>
                      <a:pt x="35"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97" name="Freeform 67"/>
              <p:cNvSpPr>
                <a:spLocks noEditPoints="1"/>
              </p:cNvSpPr>
              <p:nvPr/>
            </p:nvSpPr>
            <p:spPr bwMode="auto">
              <a:xfrm>
                <a:off x="1805" y="2180"/>
                <a:ext cx="52" cy="103"/>
              </a:xfrm>
              <a:custGeom>
                <a:avLst/>
                <a:gdLst>
                  <a:gd name="T0" fmla="*/ 1 w 52"/>
                  <a:gd name="T1" fmla="*/ 43 h 103"/>
                  <a:gd name="T2" fmla="*/ 1 w 52"/>
                  <a:gd name="T3" fmla="*/ 34 h 103"/>
                  <a:gd name="T4" fmla="*/ 3 w 52"/>
                  <a:gd name="T5" fmla="*/ 25 h 103"/>
                  <a:gd name="T6" fmla="*/ 4 w 52"/>
                  <a:gd name="T7" fmla="*/ 18 h 103"/>
                  <a:gd name="T8" fmla="*/ 8 w 52"/>
                  <a:gd name="T9" fmla="*/ 12 h 103"/>
                  <a:gd name="T10" fmla="*/ 11 w 52"/>
                  <a:gd name="T11" fmla="*/ 7 h 103"/>
                  <a:gd name="T12" fmla="*/ 15 w 52"/>
                  <a:gd name="T13" fmla="*/ 3 h 103"/>
                  <a:gd name="T14" fmla="*/ 20 w 52"/>
                  <a:gd name="T15" fmla="*/ 2 h 103"/>
                  <a:gd name="T16" fmla="*/ 25 w 52"/>
                  <a:gd name="T17" fmla="*/ 1 h 103"/>
                  <a:gd name="T18" fmla="*/ 29 w 52"/>
                  <a:gd name="T19" fmla="*/ 1 h 103"/>
                  <a:gd name="T20" fmla="*/ 33 w 52"/>
                  <a:gd name="T21" fmla="*/ 2 h 103"/>
                  <a:gd name="T22" fmla="*/ 36 w 52"/>
                  <a:gd name="T23" fmla="*/ 3 h 103"/>
                  <a:gd name="T24" fmla="*/ 39 w 52"/>
                  <a:gd name="T25" fmla="*/ 6 h 103"/>
                  <a:gd name="T26" fmla="*/ 43 w 52"/>
                  <a:gd name="T27" fmla="*/ 9 h 103"/>
                  <a:gd name="T28" fmla="*/ 45 w 52"/>
                  <a:gd name="T29" fmla="*/ 12 h 103"/>
                  <a:gd name="T30" fmla="*/ 47 w 52"/>
                  <a:gd name="T31" fmla="*/ 16 h 103"/>
                  <a:gd name="T32" fmla="*/ 49 w 52"/>
                  <a:gd name="T33" fmla="*/ 21 h 103"/>
                  <a:gd name="T34" fmla="*/ 50 w 52"/>
                  <a:gd name="T35" fmla="*/ 26 h 103"/>
                  <a:gd name="T36" fmla="*/ 51 w 52"/>
                  <a:gd name="T37" fmla="*/ 32 h 103"/>
                  <a:gd name="T38" fmla="*/ 52 w 52"/>
                  <a:gd name="T39" fmla="*/ 40 h 103"/>
                  <a:gd name="T40" fmla="*/ 52 w 52"/>
                  <a:gd name="T41" fmla="*/ 49 h 103"/>
                  <a:gd name="T42" fmla="*/ 52 w 52"/>
                  <a:gd name="T43" fmla="*/ 60 h 103"/>
                  <a:gd name="T44" fmla="*/ 51 w 52"/>
                  <a:gd name="T45" fmla="*/ 70 h 103"/>
                  <a:gd name="T46" fmla="*/ 50 w 52"/>
                  <a:gd name="T47" fmla="*/ 79 h 103"/>
                  <a:gd name="T48" fmla="*/ 48 w 52"/>
                  <a:gd name="T49" fmla="*/ 86 h 103"/>
                  <a:gd name="T50" fmla="*/ 45 w 52"/>
                  <a:gd name="T51" fmla="*/ 92 h 103"/>
                  <a:gd name="T52" fmla="*/ 41 w 52"/>
                  <a:gd name="T53" fmla="*/ 96 h 103"/>
                  <a:gd name="T54" fmla="*/ 38 w 52"/>
                  <a:gd name="T55" fmla="*/ 100 h 103"/>
                  <a:gd name="T56" fmla="*/ 33 w 52"/>
                  <a:gd name="T57" fmla="*/ 102 h 103"/>
                  <a:gd name="T58" fmla="*/ 28 w 52"/>
                  <a:gd name="T59" fmla="*/ 103 h 103"/>
                  <a:gd name="T60" fmla="*/ 21 w 52"/>
                  <a:gd name="T61" fmla="*/ 103 h 103"/>
                  <a:gd name="T62" fmla="*/ 14 w 52"/>
                  <a:gd name="T63" fmla="*/ 100 h 103"/>
                  <a:gd name="T64" fmla="*/ 9 w 52"/>
                  <a:gd name="T65" fmla="*/ 95 h 103"/>
                  <a:gd name="T66" fmla="*/ 4 w 52"/>
                  <a:gd name="T67" fmla="*/ 86 h 103"/>
                  <a:gd name="T68" fmla="*/ 2 w 52"/>
                  <a:gd name="T69" fmla="*/ 73 h 103"/>
                  <a:gd name="T70" fmla="*/ 1 w 52"/>
                  <a:gd name="T71" fmla="*/ 56 h 103"/>
                  <a:gd name="T72" fmla="*/ 10 w 52"/>
                  <a:gd name="T73" fmla="*/ 51 h 103"/>
                  <a:gd name="T74" fmla="*/ 10 w 52"/>
                  <a:gd name="T75" fmla="*/ 67 h 103"/>
                  <a:gd name="T76" fmla="*/ 12 w 52"/>
                  <a:gd name="T77" fmla="*/ 78 h 103"/>
                  <a:gd name="T78" fmla="*/ 15 w 52"/>
                  <a:gd name="T79" fmla="*/ 84 h 103"/>
                  <a:gd name="T80" fmla="*/ 18 w 52"/>
                  <a:gd name="T81" fmla="*/ 90 h 103"/>
                  <a:gd name="T82" fmla="*/ 22 w 52"/>
                  <a:gd name="T83" fmla="*/ 92 h 103"/>
                  <a:gd name="T84" fmla="*/ 26 w 52"/>
                  <a:gd name="T85" fmla="*/ 93 h 103"/>
                  <a:gd name="T86" fmla="*/ 31 w 52"/>
                  <a:gd name="T87" fmla="*/ 92 h 103"/>
                  <a:gd name="T88" fmla="*/ 34 w 52"/>
                  <a:gd name="T89" fmla="*/ 90 h 103"/>
                  <a:gd name="T90" fmla="*/ 37 w 52"/>
                  <a:gd name="T91" fmla="*/ 84 h 103"/>
                  <a:gd name="T92" fmla="*/ 40 w 52"/>
                  <a:gd name="T93" fmla="*/ 78 h 103"/>
                  <a:gd name="T94" fmla="*/ 42 w 52"/>
                  <a:gd name="T95" fmla="*/ 67 h 103"/>
                  <a:gd name="T96" fmla="*/ 42 w 52"/>
                  <a:gd name="T97" fmla="*/ 51 h 103"/>
                  <a:gd name="T98" fmla="*/ 42 w 52"/>
                  <a:gd name="T99" fmla="*/ 37 h 103"/>
                  <a:gd name="T100" fmla="*/ 40 w 52"/>
                  <a:gd name="T101" fmla="*/ 26 h 103"/>
                  <a:gd name="T102" fmla="*/ 37 w 52"/>
                  <a:gd name="T103" fmla="*/ 18 h 103"/>
                  <a:gd name="T104" fmla="*/ 34 w 52"/>
                  <a:gd name="T105" fmla="*/ 14 h 103"/>
                  <a:gd name="T106" fmla="*/ 30 w 52"/>
                  <a:gd name="T107" fmla="*/ 12 h 103"/>
                  <a:gd name="T108" fmla="*/ 25 w 52"/>
                  <a:gd name="T109" fmla="*/ 10 h 103"/>
                  <a:gd name="T110" fmla="*/ 22 w 52"/>
                  <a:gd name="T111" fmla="*/ 12 h 103"/>
                  <a:gd name="T112" fmla="*/ 18 w 52"/>
                  <a:gd name="T113" fmla="*/ 14 h 103"/>
                  <a:gd name="T114" fmla="*/ 15 w 52"/>
                  <a:gd name="T115" fmla="*/ 18 h 103"/>
                  <a:gd name="T116" fmla="*/ 12 w 52"/>
                  <a:gd name="T117" fmla="*/ 26 h 103"/>
                  <a:gd name="T118" fmla="*/ 10 w 52"/>
                  <a:gd name="T119" fmla="*/ 37 h 103"/>
                  <a:gd name="T120" fmla="*/ 10 w 52"/>
                  <a:gd name="T121" fmla="*/ 51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103"/>
                  <a:gd name="T185" fmla="*/ 52 w 52"/>
                  <a:gd name="T186" fmla="*/ 103 h 1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103">
                    <a:moveTo>
                      <a:pt x="0" y="51"/>
                    </a:moveTo>
                    <a:lnTo>
                      <a:pt x="1" y="49"/>
                    </a:lnTo>
                    <a:lnTo>
                      <a:pt x="1" y="46"/>
                    </a:lnTo>
                    <a:lnTo>
                      <a:pt x="1" y="43"/>
                    </a:lnTo>
                    <a:lnTo>
                      <a:pt x="1" y="41"/>
                    </a:lnTo>
                    <a:lnTo>
                      <a:pt x="1" y="39"/>
                    </a:lnTo>
                    <a:lnTo>
                      <a:pt x="1" y="35"/>
                    </a:lnTo>
                    <a:lnTo>
                      <a:pt x="1" y="34"/>
                    </a:lnTo>
                    <a:lnTo>
                      <a:pt x="1" y="31"/>
                    </a:lnTo>
                    <a:lnTo>
                      <a:pt x="2" y="29"/>
                    </a:lnTo>
                    <a:lnTo>
                      <a:pt x="2" y="26"/>
                    </a:lnTo>
                    <a:lnTo>
                      <a:pt x="3" y="25"/>
                    </a:lnTo>
                    <a:lnTo>
                      <a:pt x="3" y="22"/>
                    </a:lnTo>
                    <a:lnTo>
                      <a:pt x="3" y="21"/>
                    </a:lnTo>
                    <a:lnTo>
                      <a:pt x="4" y="19"/>
                    </a:lnTo>
                    <a:lnTo>
                      <a:pt x="4" y="18"/>
                    </a:lnTo>
                    <a:lnTo>
                      <a:pt x="5" y="16"/>
                    </a:lnTo>
                    <a:lnTo>
                      <a:pt x="6" y="14"/>
                    </a:lnTo>
                    <a:lnTo>
                      <a:pt x="7" y="13"/>
                    </a:lnTo>
                    <a:lnTo>
                      <a:pt x="8" y="12"/>
                    </a:lnTo>
                    <a:lnTo>
                      <a:pt x="8" y="10"/>
                    </a:lnTo>
                    <a:lnTo>
                      <a:pt x="9" y="9"/>
                    </a:lnTo>
                    <a:lnTo>
                      <a:pt x="10" y="8"/>
                    </a:lnTo>
                    <a:lnTo>
                      <a:pt x="11" y="7"/>
                    </a:lnTo>
                    <a:lnTo>
                      <a:pt x="11" y="6"/>
                    </a:lnTo>
                    <a:lnTo>
                      <a:pt x="13" y="5"/>
                    </a:lnTo>
                    <a:lnTo>
                      <a:pt x="14" y="4"/>
                    </a:lnTo>
                    <a:lnTo>
                      <a:pt x="15" y="3"/>
                    </a:lnTo>
                    <a:lnTo>
                      <a:pt x="16" y="3"/>
                    </a:lnTo>
                    <a:lnTo>
                      <a:pt x="17" y="2"/>
                    </a:lnTo>
                    <a:lnTo>
                      <a:pt x="18" y="2"/>
                    </a:lnTo>
                    <a:lnTo>
                      <a:pt x="20" y="2"/>
                    </a:lnTo>
                    <a:lnTo>
                      <a:pt x="21" y="1"/>
                    </a:lnTo>
                    <a:lnTo>
                      <a:pt x="22" y="1"/>
                    </a:lnTo>
                    <a:lnTo>
                      <a:pt x="24" y="1"/>
                    </a:lnTo>
                    <a:lnTo>
                      <a:pt x="25" y="1"/>
                    </a:lnTo>
                    <a:lnTo>
                      <a:pt x="26" y="0"/>
                    </a:lnTo>
                    <a:lnTo>
                      <a:pt x="27" y="1"/>
                    </a:lnTo>
                    <a:lnTo>
                      <a:pt x="29" y="1"/>
                    </a:lnTo>
                    <a:lnTo>
                      <a:pt x="31" y="1"/>
                    </a:lnTo>
                    <a:lnTo>
                      <a:pt x="32" y="2"/>
                    </a:lnTo>
                    <a:lnTo>
                      <a:pt x="33" y="2"/>
                    </a:lnTo>
                    <a:lnTo>
                      <a:pt x="34" y="2"/>
                    </a:lnTo>
                    <a:lnTo>
                      <a:pt x="35" y="2"/>
                    </a:lnTo>
                    <a:lnTo>
                      <a:pt x="36" y="2"/>
                    </a:lnTo>
                    <a:lnTo>
                      <a:pt x="36" y="3"/>
                    </a:lnTo>
                    <a:lnTo>
                      <a:pt x="37" y="3"/>
                    </a:lnTo>
                    <a:lnTo>
                      <a:pt x="38" y="4"/>
                    </a:lnTo>
                    <a:lnTo>
                      <a:pt x="39" y="5"/>
                    </a:lnTo>
                    <a:lnTo>
                      <a:pt x="39" y="6"/>
                    </a:lnTo>
                    <a:lnTo>
                      <a:pt x="41" y="6"/>
                    </a:lnTo>
                    <a:lnTo>
                      <a:pt x="41" y="7"/>
                    </a:lnTo>
                    <a:lnTo>
                      <a:pt x="42" y="8"/>
                    </a:lnTo>
                    <a:lnTo>
                      <a:pt x="43" y="9"/>
                    </a:lnTo>
                    <a:lnTo>
                      <a:pt x="43" y="10"/>
                    </a:lnTo>
                    <a:lnTo>
                      <a:pt x="44" y="10"/>
                    </a:lnTo>
                    <a:lnTo>
                      <a:pt x="45" y="11"/>
                    </a:lnTo>
                    <a:lnTo>
                      <a:pt x="45" y="12"/>
                    </a:lnTo>
                    <a:lnTo>
                      <a:pt x="45" y="13"/>
                    </a:lnTo>
                    <a:lnTo>
                      <a:pt x="46" y="14"/>
                    </a:lnTo>
                    <a:lnTo>
                      <a:pt x="46" y="15"/>
                    </a:lnTo>
                    <a:lnTo>
                      <a:pt x="47" y="16"/>
                    </a:lnTo>
                    <a:lnTo>
                      <a:pt x="48" y="18"/>
                    </a:lnTo>
                    <a:lnTo>
                      <a:pt x="48" y="20"/>
                    </a:lnTo>
                    <a:lnTo>
                      <a:pt x="49" y="21"/>
                    </a:lnTo>
                    <a:lnTo>
                      <a:pt x="49" y="22"/>
                    </a:lnTo>
                    <a:lnTo>
                      <a:pt x="50" y="23"/>
                    </a:lnTo>
                    <a:lnTo>
                      <a:pt x="50" y="25"/>
                    </a:lnTo>
                    <a:lnTo>
                      <a:pt x="50" y="26"/>
                    </a:lnTo>
                    <a:lnTo>
                      <a:pt x="50" y="27"/>
                    </a:lnTo>
                    <a:lnTo>
                      <a:pt x="51" y="29"/>
                    </a:lnTo>
                    <a:lnTo>
                      <a:pt x="51" y="30"/>
                    </a:lnTo>
                    <a:lnTo>
                      <a:pt x="51" y="32"/>
                    </a:lnTo>
                    <a:lnTo>
                      <a:pt x="51" y="34"/>
                    </a:lnTo>
                    <a:lnTo>
                      <a:pt x="51" y="36"/>
                    </a:lnTo>
                    <a:lnTo>
                      <a:pt x="52" y="39"/>
                    </a:lnTo>
                    <a:lnTo>
                      <a:pt x="52" y="40"/>
                    </a:lnTo>
                    <a:lnTo>
                      <a:pt x="52" y="43"/>
                    </a:lnTo>
                    <a:lnTo>
                      <a:pt x="52" y="45"/>
                    </a:lnTo>
                    <a:lnTo>
                      <a:pt x="52" y="47"/>
                    </a:lnTo>
                    <a:lnTo>
                      <a:pt x="52" y="49"/>
                    </a:lnTo>
                    <a:lnTo>
                      <a:pt x="52" y="51"/>
                    </a:lnTo>
                    <a:lnTo>
                      <a:pt x="52" y="55"/>
                    </a:lnTo>
                    <a:lnTo>
                      <a:pt x="52" y="58"/>
                    </a:lnTo>
                    <a:lnTo>
                      <a:pt x="52" y="60"/>
                    </a:lnTo>
                    <a:lnTo>
                      <a:pt x="52" y="63"/>
                    </a:lnTo>
                    <a:lnTo>
                      <a:pt x="52" y="65"/>
                    </a:lnTo>
                    <a:lnTo>
                      <a:pt x="51" y="68"/>
                    </a:lnTo>
                    <a:lnTo>
                      <a:pt x="51" y="70"/>
                    </a:lnTo>
                    <a:lnTo>
                      <a:pt x="51" y="72"/>
                    </a:lnTo>
                    <a:lnTo>
                      <a:pt x="51" y="75"/>
                    </a:lnTo>
                    <a:lnTo>
                      <a:pt x="50" y="77"/>
                    </a:lnTo>
                    <a:lnTo>
                      <a:pt x="50" y="79"/>
                    </a:lnTo>
                    <a:lnTo>
                      <a:pt x="49" y="80"/>
                    </a:lnTo>
                    <a:lnTo>
                      <a:pt x="49" y="83"/>
                    </a:lnTo>
                    <a:lnTo>
                      <a:pt x="48" y="84"/>
                    </a:lnTo>
                    <a:lnTo>
                      <a:pt x="48" y="86"/>
                    </a:lnTo>
                    <a:lnTo>
                      <a:pt x="47" y="88"/>
                    </a:lnTo>
                    <a:lnTo>
                      <a:pt x="46" y="89"/>
                    </a:lnTo>
                    <a:lnTo>
                      <a:pt x="46" y="91"/>
                    </a:lnTo>
                    <a:lnTo>
                      <a:pt x="45" y="92"/>
                    </a:lnTo>
                    <a:lnTo>
                      <a:pt x="45" y="93"/>
                    </a:lnTo>
                    <a:lnTo>
                      <a:pt x="43" y="95"/>
                    </a:lnTo>
                    <a:lnTo>
                      <a:pt x="43" y="96"/>
                    </a:lnTo>
                    <a:lnTo>
                      <a:pt x="41" y="96"/>
                    </a:lnTo>
                    <a:lnTo>
                      <a:pt x="40" y="97"/>
                    </a:lnTo>
                    <a:lnTo>
                      <a:pt x="39" y="99"/>
                    </a:lnTo>
                    <a:lnTo>
                      <a:pt x="38" y="100"/>
                    </a:lnTo>
                    <a:lnTo>
                      <a:pt x="36" y="100"/>
                    </a:lnTo>
                    <a:lnTo>
                      <a:pt x="35" y="101"/>
                    </a:lnTo>
                    <a:lnTo>
                      <a:pt x="34" y="102"/>
                    </a:lnTo>
                    <a:lnTo>
                      <a:pt x="33" y="102"/>
                    </a:lnTo>
                    <a:lnTo>
                      <a:pt x="32" y="103"/>
                    </a:lnTo>
                    <a:lnTo>
                      <a:pt x="31" y="103"/>
                    </a:lnTo>
                    <a:lnTo>
                      <a:pt x="29" y="103"/>
                    </a:lnTo>
                    <a:lnTo>
                      <a:pt x="28" y="103"/>
                    </a:lnTo>
                    <a:lnTo>
                      <a:pt x="26" y="103"/>
                    </a:lnTo>
                    <a:lnTo>
                      <a:pt x="24" y="103"/>
                    </a:lnTo>
                    <a:lnTo>
                      <a:pt x="22" y="103"/>
                    </a:lnTo>
                    <a:lnTo>
                      <a:pt x="21" y="103"/>
                    </a:lnTo>
                    <a:lnTo>
                      <a:pt x="19" y="102"/>
                    </a:lnTo>
                    <a:lnTo>
                      <a:pt x="17" y="101"/>
                    </a:lnTo>
                    <a:lnTo>
                      <a:pt x="16" y="100"/>
                    </a:lnTo>
                    <a:lnTo>
                      <a:pt x="14" y="100"/>
                    </a:lnTo>
                    <a:lnTo>
                      <a:pt x="13" y="99"/>
                    </a:lnTo>
                    <a:lnTo>
                      <a:pt x="11" y="98"/>
                    </a:lnTo>
                    <a:lnTo>
                      <a:pt x="10" y="96"/>
                    </a:lnTo>
                    <a:lnTo>
                      <a:pt x="9" y="95"/>
                    </a:lnTo>
                    <a:lnTo>
                      <a:pt x="8" y="93"/>
                    </a:lnTo>
                    <a:lnTo>
                      <a:pt x="7" y="92"/>
                    </a:lnTo>
                    <a:lnTo>
                      <a:pt x="6" y="89"/>
                    </a:lnTo>
                    <a:lnTo>
                      <a:pt x="4" y="86"/>
                    </a:lnTo>
                    <a:lnTo>
                      <a:pt x="4" y="84"/>
                    </a:lnTo>
                    <a:lnTo>
                      <a:pt x="3" y="80"/>
                    </a:lnTo>
                    <a:lnTo>
                      <a:pt x="2" y="76"/>
                    </a:lnTo>
                    <a:lnTo>
                      <a:pt x="2" y="73"/>
                    </a:lnTo>
                    <a:lnTo>
                      <a:pt x="1" y="69"/>
                    </a:lnTo>
                    <a:lnTo>
                      <a:pt x="1" y="65"/>
                    </a:lnTo>
                    <a:lnTo>
                      <a:pt x="1" y="61"/>
                    </a:lnTo>
                    <a:lnTo>
                      <a:pt x="1" y="56"/>
                    </a:lnTo>
                    <a:lnTo>
                      <a:pt x="0" y="51"/>
                    </a:lnTo>
                    <a:close/>
                    <a:moveTo>
                      <a:pt x="10" y="51"/>
                    </a:moveTo>
                    <a:lnTo>
                      <a:pt x="10" y="56"/>
                    </a:lnTo>
                    <a:lnTo>
                      <a:pt x="10" y="59"/>
                    </a:lnTo>
                    <a:lnTo>
                      <a:pt x="10" y="63"/>
                    </a:lnTo>
                    <a:lnTo>
                      <a:pt x="10" y="67"/>
                    </a:lnTo>
                    <a:lnTo>
                      <a:pt x="11" y="70"/>
                    </a:lnTo>
                    <a:lnTo>
                      <a:pt x="11" y="72"/>
                    </a:lnTo>
                    <a:lnTo>
                      <a:pt x="11" y="75"/>
                    </a:lnTo>
                    <a:lnTo>
                      <a:pt x="12" y="78"/>
                    </a:lnTo>
                    <a:lnTo>
                      <a:pt x="13" y="80"/>
                    </a:lnTo>
                    <a:lnTo>
                      <a:pt x="13" y="82"/>
                    </a:lnTo>
                    <a:lnTo>
                      <a:pt x="14" y="84"/>
                    </a:lnTo>
                    <a:lnTo>
                      <a:pt x="15" y="84"/>
                    </a:lnTo>
                    <a:lnTo>
                      <a:pt x="16" y="86"/>
                    </a:lnTo>
                    <a:lnTo>
                      <a:pt x="17" y="88"/>
                    </a:lnTo>
                    <a:lnTo>
                      <a:pt x="18" y="90"/>
                    </a:lnTo>
                    <a:lnTo>
                      <a:pt x="19" y="91"/>
                    </a:lnTo>
                    <a:lnTo>
                      <a:pt x="20" y="92"/>
                    </a:lnTo>
                    <a:lnTo>
                      <a:pt x="21" y="92"/>
                    </a:lnTo>
                    <a:lnTo>
                      <a:pt x="22" y="92"/>
                    </a:lnTo>
                    <a:lnTo>
                      <a:pt x="23" y="93"/>
                    </a:lnTo>
                    <a:lnTo>
                      <a:pt x="24" y="93"/>
                    </a:lnTo>
                    <a:lnTo>
                      <a:pt x="25" y="93"/>
                    </a:lnTo>
                    <a:lnTo>
                      <a:pt x="26" y="93"/>
                    </a:lnTo>
                    <a:lnTo>
                      <a:pt x="27" y="93"/>
                    </a:lnTo>
                    <a:lnTo>
                      <a:pt x="29" y="93"/>
                    </a:lnTo>
                    <a:lnTo>
                      <a:pt x="31" y="92"/>
                    </a:lnTo>
                    <a:lnTo>
                      <a:pt x="32" y="92"/>
                    </a:lnTo>
                    <a:lnTo>
                      <a:pt x="33" y="91"/>
                    </a:lnTo>
                    <a:lnTo>
                      <a:pt x="34" y="90"/>
                    </a:lnTo>
                    <a:lnTo>
                      <a:pt x="35" y="88"/>
                    </a:lnTo>
                    <a:lnTo>
                      <a:pt x="36" y="88"/>
                    </a:lnTo>
                    <a:lnTo>
                      <a:pt x="36" y="86"/>
                    </a:lnTo>
                    <a:lnTo>
                      <a:pt x="37" y="84"/>
                    </a:lnTo>
                    <a:lnTo>
                      <a:pt x="38" y="84"/>
                    </a:lnTo>
                    <a:lnTo>
                      <a:pt x="39" y="82"/>
                    </a:lnTo>
                    <a:lnTo>
                      <a:pt x="39" y="80"/>
                    </a:lnTo>
                    <a:lnTo>
                      <a:pt x="40" y="78"/>
                    </a:lnTo>
                    <a:lnTo>
                      <a:pt x="41" y="75"/>
                    </a:lnTo>
                    <a:lnTo>
                      <a:pt x="41" y="72"/>
                    </a:lnTo>
                    <a:lnTo>
                      <a:pt x="41" y="70"/>
                    </a:lnTo>
                    <a:lnTo>
                      <a:pt x="42" y="67"/>
                    </a:lnTo>
                    <a:lnTo>
                      <a:pt x="42" y="63"/>
                    </a:lnTo>
                    <a:lnTo>
                      <a:pt x="42" y="59"/>
                    </a:lnTo>
                    <a:lnTo>
                      <a:pt x="42" y="56"/>
                    </a:lnTo>
                    <a:lnTo>
                      <a:pt x="42" y="51"/>
                    </a:lnTo>
                    <a:lnTo>
                      <a:pt x="42" y="47"/>
                    </a:lnTo>
                    <a:lnTo>
                      <a:pt x="42" y="44"/>
                    </a:lnTo>
                    <a:lnTo>
                      <a:pt x="42" y="40"/>
                    </a:lnTo>
                    <a:lnTo>
                      <a:pt x="42" y="37"/>
                    </a:lnTo>
                    <a:lnTo>
                      <a:pt x="41" y="34"/>
                    </a:lnTo>
                    <a:lnTo>
                      <a:pt x="41" y="31"/>
                    </a:lnTo>
                    <a:lnTo>
                      <a:pt x="41" y="28"/>
                    </a:lnTo>
                    <a:lnTo>
                      <a:pt x="40" y="26"/>
                    </a:lnTo>
                    <a:lnTo>
                      <a:pt x="39" y="24"/>
                    </a:lnTo>
                    <a:lnTo>
                      <a:pt x="39" y="22"/>
                    </a:lnTo>
                    <a:lnTo>
                      <a:pt x="38" y="20"/>
                    </a:lnTo>
                    <a:lnTo>
                      <a:pt x="37" y="18"/>
                    </a:lnTo>
                    <a:lnTo>
                      <a:pt x="36" y="18"/>
                    </a:lnTo>
                    <a:lnTo>
                      <a:pt x="36" y="16"/>
                    </a:lnTo>
                    <a:lnTo>
                      <a:pt x="35" y="15"/>
                    </a:lnTo>
                    <a:lnTo>
                      <a:pt x="34" y="14"/>
                    </a:lnTo>
                    <a:lnTo>
                      <a:pt x="33" y="14"/>
                    </a:lnTo>
                    <a:lnTo>
                      <a:pt x="32" y="13"/>
                    </a:lnTo>
                    <a:lnTo>
                      <a:pt x="31" y="12"/>
                    </a:lnTo>
                    <a:lnTo>
                      <a:pt x="30" y="12"/>
                    </a:lnTo>
                    <a:lnTo>
                      <a:pt x="29" y="11"/>
                    </a:lnTo>
                    <a:lnTo>
                      <a:pt x="28" y="11"/>
                    </a:lnTo>
                    <a:lnTo>
                      <a:pt x="27" y="11"/>
                    </a:lnTo>
                    <a:lnTo>
                      <a:pt x="25" y="10"/>
                    </a:lnTo>
                    <a:lnTo>
                      <a:pt x="25" y="11"/>
                    </a:lnTo>
                    <a:lnTo>
                      <a:pt x="24" y="11"/>
                    </a:lnTo>
                    <a:lnTo>
                      <a:pt x="23" y="11"/>
                    </a:lnTo>
                    <a:lnTo>
                      <a:pt x="22" y="12"/>
                    </a:lnTo>
                    <a:lnTo>
                      <a:pt x="21" y="12"/>
                    </a:lnTo>
                    <a:lnTo>
                      <a:pt x="20" y="13"/>
                    </a:lnTo>
                    <a:lnTo>
                      <a:pt x="19" y="14"/>
                    </a:lnTo>
                    <a:lnTo>
                      <a:pt x="18" y="14"/>
                    </a:lnTo>
                    <a:lnTo>
                      <a:pt x="17" y="15"/>
                    </a:lnTo>
                    <a:lnTo>
                      <a:pt x="17" y="16"/>
                    </a:lnTo>
                    <a:lnTo>
                      <a:pt x="16" y="17"/>
                    </a:lnTo>
                    <a:lnTo>
                      <a:pt x="15" y="18"/>
                    </a:lnTo>
                    <a:lnTo>
                      <a:pt x="14" y="19"/>
                    </a:lnTo>
                    <a:lnTo>
                      <a:pt x="13" y="22"/>
                    </a:lnTo>
                    <a:lnTo>
                      <a:pt x="13" y="23"/>
                    </a:lnTo>
                    <a:lnTo>
                      <a:pt x="12" y="26"/>
                    </a:lnTo>
                    <a:lnTo>
                      <a:pt x="11" y="28"/>
                    </a:lnTo>
                    <a:lnTo>
                      <a:pt x="11" y="31"/>
                    </a:lnTo>
                    <a:lnTo>
                      <a:pt x="11" y="34"/>
                    </a:lnTo>
                    <a:lnTo>
                      <a:pt x="10" y="37"/>
                    </a:lnTo>
                    <a:lnTo>
                      <a:pt x="10" y="40"/>
                    </a:lnTo>
                    <a:lnTo>
                      <a:pt x="10" y="44"/>
                    </a:lnTo>
                    <a:lnTo>
                      <a:pt x="10" y="47"/>
                    </a:lnTo>
                    <a:lnTo>
                      <a:pt x="1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98" name="Freeform 68"/>
              <p:cNvSpPr>
                <a:spLocks/>
              </p:cNvSpPr>
              <p:nvPr/>
            </p:nvSpPr>
            <p:spPr bwMode="auto">
              <a:xfrm>
                <a:off x="1741" y="2463"/>
                <a:ext cx="53" cy="101"/>
              </a:xfrm>
              <a:custGeom>
                <a:avLst/>
                <a:gdLst>
                  <a:gd name="T0" fmla="*/ 0 w 53"/>
                  <a:gd name="T1" fmla="*/ 101 h 101"/>
                  <a:gd name="T2" fmla="*/ 0 w 53"/>
                  <a:gd name="T3" fmla="*/ 98 h 101"/>
                  <a:gd name="T4" fmla="*/ 1 w 53"/>
                  <a:gd name="T5" fmla="*/ 96 h 101"/>
                  <a:gd name="T6" fmla="*/ 2 w 53"/>
                  <a:gd name="T7" fmla="*/ 92 h 101"/>
                  <a:gd name="T8" fmla="*/ 4 w 53"/>
                  <a:gd name="T9" fmla="*/ 88 h 101"/>
                  <a:gd name="T10" fmla="*/ 5 w 53"/>
                  <a:gd name="T11" fmla="*/ 84 h 101"/>
                  <a:gd name="T12" fmla="*/ 9 w 53"/>
                  <a:gd name="T13" fmla="*/ 79 h 101"/>
                  <a:gd name="T14" fmla="*/ 12 w 53"/>
                  <a:gd name="T15" fmla="*/ 74 h 101"/>
                  <a:gd name="T16" fmla="*/ 17 w 53"/>
                  <a:gd name="T17" fmla="*/ 69 h 101"/>
                  <a:gd name="T18" fmla="*/ 23 w 53"/>
                  <a:gd name="T19" fmla="*/ 63 h 101"/>
                  <a:gd name="T20" fmla="*/ 30 w 53"/>
                  <a:gd name="T21" fmla="*/ 55 h 101"/>
                  <a:gd name="T22" fmla="*/ 35 w 53"/>
                  <a:gd name="T23" fmla="*/ 47 h 101"/>
                  <a:gd name="T24" fmla="*/ 39 w 53"/>
                  <a:gd name="T25" fmla="*/ 42 h 101"/>
                  <a:gd name="T26" fmla="*/ 42 w 53"/>
                  <a:gd name="T27" fmla="*/ 37 h 101"/>
                  <a:gd name="T28" fmla="*/ 43 w 53"/>
                  <a:gd name="T29" fmla="*/ 32 h 101"/>
                  <a:gd name="T30" fmla="*/ 43 w 53"/>
                  <a:gd name="T31" fmla="*/ 27 h 101"/>
                  <a:gd name="T32" fmla="*/ 42 w 53"/>
                  <a:gd name="T33" fmla="*/ 22 h 101"/>
                  <a:gd name="T34" fmla="*/ 41 w 53"/>
                  <a:gd name="T35" fmla="*/ 18 h 101"/>
                  <a:gd name="T36" fmla="*/ 38 w 53"/>
                  <a:gd name="T37" fmla="*/ 15 h 101"/>
                  <a:gd name="T38" fmla="*/ 35 w 53"/>
                  <a:gd name="T39" fmla="*/ 13 h 101"/>
                  <a:gd name="T40" fmla="*/ 32 w 53"/>
                  <a:gd name="T41" fmla="*/ 11 h 101"/>
                  <a:gd name="T42" fmla="*/ 27 w 53"/>
                  <a:gd name="T43" fmla="*/ 11 h 101"/>
                  <a:gd name="T44" fmla="*/ 23 w 53"/>
                  <a:gd name="T45" fmla="*/ 12 h 101"/>
                  <a:gd name="T46" fmla="*/ 19 w 53"/>
                  <a:gd name="T47" fmla="*/ 14 h 101"/>
                  <a:gd name="T48" fmla="*/ 16 w 53"/>
                  <a:gd name="T49" fmla="*/ 17 h 101"/>
                  <a:gd name="T50" fmla="*/ 14 w 53"/>
                  <a:gd name="T51" fmla="*/ 21 h 101"/>
                  <a:gd name="T52" fmla="*/ 12 w 53"/>
                  <a:gd name="T53" fmla="*/ 26 h 101"/>
                  <a:gd name="T54" fmla="*/ 2 w 53"/>
                  <a:gd name="T55" fmla="*/ 29 h 101"/>
                  <a:gd name="T56" fmla="*/ 4 w 53"/>
                  <a:gd name="T57" fmla="*/ 21 h 101"/>
                  <a:gd name="T58" fmla="*/ 6 w 53"/>
                  <a:gd name="T59" fmla="*/ 14 h 101"/>
                  <a:gd name="T60" fmla="*/ 9 w 53"/>
                  <a:gd name="T61" fmla="*/ 7 h 101"/>
                  <a:gd name="T62" fmla="*/ 15 w 53"/>
                  <a:gd name="T63" fmla="*/ 4 h 101"/>
                  <a:gd name="T64" fmla="*/ 21 w 53"/>
                  <a:gd name="T65" fmla="*/ 2 h 101"/>
                  <a:gd name="T66" fmla="*/ 28 w 53"/>
                  <a:gd name="T67" fmla="*/ 0 h 101"/>
                  <a:gd name="T68" fmla="*/ 35 w 53"/>
                  <a:gd name="T69" fmla="*/ 2 h 101"/>
                  <a:gd name="T70" fmla="*/ 41 w 53"/>
                  <a:gd name="T71" fmla="*/ 4 h 101"/>
                  <a:gd name="T72" fmla="*/ 46 w 53"/>
                  <a:gd name="T73" fmla="*/ 8 h 101"/>
                  <a:gd name="T74" fmla="*/ 51 w 53"/>
                  <a:gd name="T75" fmla="*/ 14 h 101"/>
                  <a:gd name="T76" fmla="*/ 53 w 53"/>
                  <a:gd name="T77" fmla="*/ 21 h 101"/>
                  <a:gd name="T78" fmla="*/ 53 w 53"/>
                  <a:gd name="T79" fmla="*/ 28 h 101"/>
                  <a:gd name="T80" fmla="*/ 53 w 53"/>
                  <a:gd name="T81" fmla="*/ 32 h 101"/>
                  <a:gd name="T82" fmla="*/ 53 w 53"/>
                  <a:gd name="T83" fmla="*/ 36 h 101"/>
                  <a:gd name="T84" fmla="*/ 51 w 53"/>
                  <a:gd name="T85" fmla="*/ 40 h 101"/>
                  <a:gd name="T86" fmla="*/ 49 w 53"/>
                  <a:gd name="T87" fmla="*/ 44 h 101"/>
                  <a:gd name="T88" fmla="*/ 47 w 53"/>
                  <a:gd name="T89" fmla="*/ 48 h 101"/>
                  <a:gd name="T90" fmla="*/ 44 w 53"/>
                  <a:gd name="T91" fmla="*/ 52 h 101"/>
                  <a:gd name="T92" fmla="*/ 41 w 53"/>
                  <a:gd name="T93" fmla="*/ 58 h 101"/>
                  <a:gd name="T94" fmla="*/ 36 w 53"/>
                  <a:gd name="T95" fmla="*/ 63 h 101"/>
                  <a:gd name="T96" fmla="*/ 29 w 53"/>
                  <a:gd name="T97" fmla="*/ 70 h 101"/>
                  <a:gd name="T98" fmla="*/ 24 w 53"/>
                  <a:gd name="T99" fmla="*/ 76 h 101"/>
                  <a:gd name="T100" fmla="*/ 20 w 53"/>
                  <a:gd name="T101" fmla="*/ 80 h 101"/>
                  <a:gd name="T102" fmla="*/ 18 w 53"/>
                  <a:gd name="T103" fmla="*/ 83 h 101"/>
                  <a:gd name="T104" fmla="*/ 16 w 53"/>
                  <a:gd name="T105" fmla="*/ 85 h 101"/>
                  <a:gd name="T106" fmla="*/ 15 w 53"/>
                  <a:gd name="T107" fmla="*/ 88 h 101"/>
                  <a:gd name="T108" fmla="*/ 14 w 53"/>
                  <a:gd name="T109" fmla="*/ 8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
                  <a:gd name="T166" fmla="*/ 0 h 101"/>
                  <a:gd name="T167" fmla="*/ 53 w 53"/>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 h="101">
                    <a:moveTo>
                      <a:pt x="53" y="89"/>
                    </a:moveTo>
                    <a:lnTo>
                      <a:pt x="53" y="101"/>
                    </a:lnTo>
                    <a:lnTo>
                      <a:pt x="0" y="101"/>
                    </a:lnTo>
                    <a:lnTo>
                      <a:pt x="0" y="100"/>
                    </a:lnTo>
                    <a:lnTo>
                      <a:pt x="0" y="99"/>
                    </a:lnTo>
                    <a:lnTo>
                      <a:pt x="0" y="98"/>
                    </a:lnTo>
                    <a:lnTo>
                      <a:pt x="0" y="97"/>
                    </a:lnTo>
                    <a:lnTo>
                      <a:pt x="0" y="96"/>
                    </a:lnTo>
                    <a:lnTo>
                      <a:pt x="1" y="96"/>
                    </a:lnTo>
                    <a:lnTo>
                      <a:pt x="1" y="95"/>
                    </a:lnTo>
                    <a:lnTo>
                      <a:pt x="1" y="94"/>
                    </a:lnTo>
                    <a:lnTo>
                      <a:pt x="1" y="93"/>
                    </a:lnTo>
                    <a:lnTo>
                      <a:pt x="2" y="92"/>
                    </a:lnTo>
                    <a:lnTo>
                      <a:pt x="2" y="90"/>
                    </a:lnTo>
                    <a:lnTo>
                      <a:pt x="3" y="89"/>
                    </a:lnTo>
                    <a:lnTo>
                      <a:pt x="4" y="88"/>
                    </a:lnTo>
                    <a:lnTo>
                      <a:pt x="4" y="87"/>
                    </a:lnTo>
                    <a:lnTo>
                      <a:pt x="4" y="85"/>
                    </a:lnTo>
                    <a:lnTo>
                      <a:pt x="5" y="84"/>
                    </a:lnTo>
                    <a:lnTo>
                      <a:pt x="6" y="82"/>
                    </a:lnTo>
                    <a:lnTo>
                      <a:pt x="7" y="81"/>
                    </a:lnTo>
                    <a:lnTo>
                      <a:pt x="7" y="80"/>
                    </a:lnTo>
                    <a:lnTo>
                      <a:pt x="9" y="79"/>
                    </a:lnTo>
                    <a:lnTo>
                      <a:pt x="9" y="78"/>
                    </a:lnTo>
                    <a:lnTo>
                      <a:pt x="10" y="76"/>
                    </a:lnTo>
                    <a:lnTo>
                      <a:pt x="11" y="76"/>
                    </a:lnTo>
                    <a:lnTo>
                      <a:pt x="12" y="74"/>
                    </a:lnTo>
                    <a:lnTo>
                      <a:pt x="13" y="73"/>
                    </a:lnTo>
                    <a:lnTo>
                      <a:pt x="14" y="71"/>
                    </a:lnTo>
                    <a:lnTo>
                      <a:pt x="16" y="71"/>
                    </a:lnTo>
                    <a:lnTo>
                      <a:pt x="17" y="69"/>
                    </a:lnTo>
                    <a:lnTo>
                      <a:pt x="18" y="67"/>
                    </a:lnTo>
                    <a:lnTo>
                      <a:pt x="19" y="66"/>
                    </a:lnTo>
                    <a:lnTo>
                      <a:pt x="21" y="64"/>
                    </a:lnTo>
                    <a:lnTo>
                      <a:pt x="23" y="63"/>
                    </a:lnTo>
                    <a:lnTo>
                      <a:pt x="25" y="60"/>
                    </a:lnTo>
                    <a:lnTo>
                      <a:pt x="27" y="58"/>
                    </a:lnTo>
                    <a:lnTo>
                      <a:pt x="28" y="56"/>
                    </a:lnTo>
                    <a:lnTo>
                      <a:pt x="30" y="55"/>
                    </a:lnTo>
                    <a:lnTo>
                      <a:pt x="32" y="52"/>
                    </a:lnTo>
                    <a:lnTo>
                      <a:pt x="33" y="51"/>
                    </a:lnTo>
                    <a:lnTo>
                      <a:pt x="34" y="49"/>
                    </a:lnTo>
                    <a:lnTo>
                      <a:pt x="35" y="47"/>
                    </a:lnTo>
                    <a:lnTo>
                      <a:pt x="37" y="46"/>
                    </a:lnTo>
                    <a:lnTo>
                      <a:pt x="37" y="44"/>
                    </a:lnTo>
                    <a:lnTo>
                      <a:pt x="38" y="43"/>
                    </a:lnTo>
                    <a:lnTo>
                      <a:pt x="39" y="42"/>
                    </a:lnTo>
                    <a:lnTo>
                      <a:pt x="40" y="40"/>
                    </a:lnTo>
                    <a:lnTo>
                      <a:pt x="40" y="39"/>
                    </a:lnTo>
                    <a:lnTo>
                      <a:pt x="41" y="38"/>
                    </a:lnTo>
                    <a:lnTo>
                      <a:pt x="42" y="37"/>
                    </a:lnTo>
                    <a:lnTo>
                      <a:pt x="42" y="35"/>
                    </a:lnTo>
                    <a:lnTo>
                      <a:pt x="43" y="33"/>
                    </a:lnTo>
                    <a:lnTo>
                      <a:pt x="43" y="32"/>
                    </a:lnTo>
                    <a:lnTo>
                      <a:pt x="43" y="30"/>
                    </a:lnTo>
                    <a:lnTo>
                      <a:pt x="43" y="28"/>
                    </a:lnTo>
                    <a:lnTo>
                      <a:pt x="43" y="27"/>
                    </a:lnTo>
                    <a:lnTo>
                      <a:pt x="43" y="26"/>
                    </a:lnTo>
                    <a:lnTo>
                      <a:pt x="43" y="25"/>
                    </a:lnTo>
                    <a:lnTo>
                      <a:pt x="43" y="23"/>
                    </a:lnTo>
                    <a:lnTo>
                      <a:pt x="42" y="22"/>
                    </a:lnTo>
                    <a:lnTo>
                      <a:pt x="42" y="21"/>
                    </a:lnTo>
                    <a:lnTo>
                      <a:pt x="42" y="20"/>
                    </a:lnTo>
                    <a:lnTo>
                      <a:pt x="41" y="19"/>
                    </a:lnTo>
                    <a:lnTo>
                      <a:pt x="41" y="18"/>
                    </a:lnTo>
                    <a:lnTo>
                      <a:pt x="40" y="18"/>
                    </a:lnTo>
                    <a:lnTo>
                      <a:pt x="40" y="17"/>
                    </a:lnTo>
                    <a:lnTo>
                      <a:pt x="39" y="15"/>
                    </a:lnTo>
                    <a:lnTo>
                      <a:pt x="38" y="15"/>
                    </a:lnTo>
                    <a:lnTo>
                      <a:pt x="37" y="14"/>
                    </a:lnTo>
                    <a:lnTo>
                      <a:pt x="36" y="13"/>
                    </a:lnTo>
                    <a:lnTo>
                      <a:pt x="35" y="13"/>
                    </a:lnTo>
                    <a:lnTo>
                      <a:pt x="34" y="12"/>
                    </a:lnTo>
                    <a:lnTo>
                      <a:pt x="33" y="12"/>
                    </a:lnTo>
                    <a:lnTo>
                      <a:pt x="32" y="11"/>
                    </a:lnTo>
                    <a:lnTo>
                      <a:pt x="30" y="11"/>
                    </a:lnTo>
                    <a:lnTo>
                      <a:pt x="29" y="11"/>
                    </a:lnTo>
                    <a:lnTo>
                      <a:pt x="28" y="10"/>
                    </a:lnTo>
                    <a:lnTo>
                      <a:pt x="27" y="11"/>
                    </a:lnTo>
                    <a:lnTo>
                      <a:pt x="26" y="11"/>
                    </a:lnTo>
                    <a:lnTo>
                      <a:pt x="25" y="11"/>
                    </a:lnTo>
                    <a:lnTo>
                      <a:pt x="24" y="11"/>
                    </a:lnTo>
                    <a:lnTo>
                      <a:pt x="23" y="12"/>
                    </a:lnTo>
                    <a:lnTo>
                      <a:pt x="21" y="12"/>
                    </a:lnTo>
                    <a:lnTo>
                      <a:pt x="21" y="13"/>
                    </a:lnTo>
                    <a:lnTo>
                      <a:pt x="20" y="13"/>
                    </a:lnTo>
                    <a:lnTo>
                      <a:pt x="19" y="14"/>
                    </a:lnTo>
                    <a:lnTo>
                      <a:pt x="18" y="14"/>
                    </a:lnTo>
                    <a:lnTo>
                      <a:pt x="18" y="15"/>
                    </a:lnTo>
                    <a:lnTo>
                      <a:pt x="16" y="15"/>
                    </a:lnTo>
                    <a:lnTo>
                      <a:pt x="16" y="17"/>
                    </a:lnTo>
                    <a:lnTo>
                      <a:pt x="15" y="18"/>
                    </a:lnTo>
                    <a:lnTo>
                      <a:pt x="14" y="18"/>
                    </a:lnTo>
                    <a:lnTo>
                      <a:pt x="14" y="20"/>
                    </a:lnTo>
                    <a:lnTo>
                      <a:pt x="14" y="21"/>
                    </a:lnTo>
                    <a:lnTo>
                      <a:pt x="13" y="22"/>
                    </a:lnTo>
                    <a:lnTo>
                      <a:pt x="13" y="23"/>
                    </a:lnTo>
                    <a:lnTo>
                      <a:pt x="12" y="25"/>
                    </a:lnTo>
                    <a:lnTo>
                      <a:pt x="12" y="26"/>
                    </a:lnTo>
                    <a:lnTo>
                      <a:pt x="12" y="28"/>
                    </a:lnTo>
                    <a:lnTo>
                      <a:pt x="12" y="30"/>
                    </a:lnTo>
                    <a:lnTo>
                      <a:pt x="2" y="29"/>
                    </a:lnTo>
                    <a:lnTo>
                      <a:pt x="2" y="27"/>
                    </a:lnTo>
                    <a:lnTo>
                      <a:pt x="2" y="25"/>
                    </a:lnTo>
                    <a:lnTo>
                      <a:pt x="3" y="22"/>
                    </a:lnTo>
                    <a:lnTo>
                      <a:pt x="4" y="21"/>
                    </a:lnTo>
                    <a:lnTo>
                      <a:pt x="4" y="18"/>
                    </a:lnTo>
                    <a:lnTo>
                      <a:pt x="5" y="17"/>
                    </a:lnTo>
                    <a:lnTo>
                      <a:pt x="5" y="15"/>
                    </a:lnTo>
                    <a:lnTo>
                      <a:pt x="6" y="14"/>
                    </a:lnTo>
                    <a:lnTo>
                      <a:pt x="7" y="12"/>
                    </a:lnTo>
                    <a:lnTo>
                      <a:pt x="7" y="10"/>
                    </a:lnTo>
                    <a:lnTo>
                      <a:pt x="9" y="9"/>
                    </a:lnTo>
                    <a:lnTo>
                      <a:pt x="9" y="7"/>
                    </a:lnTo>
                    <a:lnTo>
                      <a:pt x="11" y="6"/>
                    </a:lnTo>
                    <a:lnTo>
                      <a:pt x="12" y="6"/>
                    </a:lnTo>
                    <a:lnTo>
                      <a:pt x="13" y="5"/>
                    </a:lnTo>
                    <a:lnTo>
                      <a:pt x="15" y="4"/>
                    </a:lnTo>
                    <a:lnTo>
                      <a:pt x="16" y="3"/>
                    </a:lnTo>
                    <a:lnTo>
                      <a:pt x="18" y="2"/>
                    </a:lnTo>
                    <a:lnTo>
                      <a:pt x="19" y="2"/>
                    </a:lnTo>
                    <a:lnTo>
                      <a:pt x="21" y="2"/>
                    </a:lnTo>
                    <a:lnTo>
                      <a:pt x="23" y="1"/>
                    </a:lnTo>
                    <a:lnTo>
                      <a:pt x="25" y="1"/>
                    </a:lnTo>
                    <a:lnTo>
                      <a:pt x="26" y="1"/>
                    </a:lnTo>
                    <a:lnTo>
                      <a:pt x="28" y="0"/>
                    </a:lnTo>
                    <a:lnTo>
                      <a:pt x="30" y="1"/>
                    </a:lnTo>
                    <a:lnTo>
                      <a:pt x="32" y="1"/>
                    </a:lnTo>
                    <a:lnTo>
                      <a:pt x="33" y="1"/>
                    </a:lnTo>
                    <a:lnTo>
                      <a:pt x="35" y="2"/>
                    </a:lnTo>
                    <a:lnTo>
                      <a:pt x="37" y="2"/>
                    </a:lnTo>
                    <a:lnTo>
                      <a:pt x="39" y="2"/>
                    </a:lnTo>
                    <a:lnTo>
                      <a:pt x="40" y="3"/>
                    </a:lnTo>
                    <a:lnTo>
                      <a:pt x="41" y="4"/>
                    </a:lnTo>
                    <a:lnTo>
                      <a:pt x="43" y="5"/>
                    </a:lnTo>
                    <a:lnTo>
                      <a:pt x="44" y="6"/>
                    </a:lnTo>
                    <a:lnTo>
                      <a:pt x="46" y="7"/>
                    </a:lnTo>
                    <a:lnTo>
                      <a:pt x="46" y="8"/>
                    </a:lnTo>
                    <a:lnTo>
                      <a:pt x="47" y="10"/>
                    </a:lnTo>
                    <a:lnTo>
                      <a:pt x="49" y="11"/>
                    </a:lnTo>
                    <a:lnTo>
                      <a:pt x="49" y="13"/>
                    </a:lnTo>
                    <a:lnTo>
                      <a:pt x="51" y="14"/>
                    </a:lnTo>
                    <a:lnTo>
                      <a:pt x="51" y="16"/>
                    </a:lnTo>
                    <a:lnTo>
                      <a:pt x="52" y="18"/>
                    </a:lnTo>
                    <a:lnTo>
                      <a:pt x="53" y="19"/>
                    </a:lnTo>
                    <a:lnTo>
                      <a:pt x="53" y="21"/>
                    </a:lnTo>
                    <a:lnTo>
                      <a:pt x="53" y="22"/>
                    </a:lnTo>
                    <a:lnTo>
                      <a:pt x="53" y="25"/>
                    </a:lnTo>
                    <a:lnTo>
                      <a:pt x="53" y="26"/>
                    </a:lnTo>
                    <a:lnTo>
                      <a:pt x="53" y="28"/>
                    </a:lnTo>
                    <a:lnTo>
                      <a:pt x="53" y="30"/>
                    </a:lnTo>
                    <a:lnTo>
                      <a:pt x="53" y="31"/>
                    </a:lnTo>
                    <a:lnTo>
                      <a:pt x="53" y="32"/>
                    </a:lnTo>
                    <a:lnTo>
                      <a:pt x="53" y="34"/>
                    </a:lnTo>
                    <a:lnTo>
                      <a:pt x="53" y="35"/>
                    </a:lnTo>
                    <a:lnTo>
                      <a:pt x="53" y="36"/>
                    </a:lnTo>
                    <a:lnTo>
                      <a:pt x="52" y="38"/>
                    </a:lnTo>
                    <a:lnTo>
                      <a:pt x="52" y="39"/>
                    </a:lnTo>
                    <a:lnTo>
                      <a:pt x="51" y="39"/>
                    </a:lnTo>
                    <a:lnTo>
                      <a:pt x="51" y="40"/>
                    </a:lnTo>
                    <a:lnTo>
                      <a:pt x="51" y="42"/>
                    </a:lnTo>
                    <a:lnTo>
                      <a:pt x="50" y="43"/>
                    </a:lnTo>
                    <a:lnTo>
                      <a:pt x="49" y="44"/>
                    </a:lnTo>
                    <a:lnTo>
                      <a:pt x="49" y="46"/>
                    </a:lnTo>
                    <a:lnTo>
                      <a:pt x="48" y="47"/>
                    </a:lnTo>
                    <a:lnTo>
                      <a:pt x="47" y="48"/>
                    </a:lnTo>
                    <a:lnTo>
                      <a:pt x="47" y="50"/>
                    </a:lnTo>
                    <a:lnTo>
                      <a:pt x="46" y="51"/>
                    </a:lnTo>
                    <a:lnTo>
                      <a:pt x="44" y="52"/>
                    </a:lnTo>
                    <a:lnTo>
                      <a:pt x="44" y="54"/>
                    </a:lnTo>
                    <a:lnTo>
                      <a:pt x="43" y="55"/>
                    </a:lnTo>
                    <a:lnTo>
                      <a:pt x="42" y="56"/>
                    </a:lnTo>
                    <a:lnTo>
                      <a:pt x="41" y="58"/>
                    </a:lnTo>
                    <a:lnTo>
                      <a:pt x="40" y="59"/>
                    </a:lnTo>
                    <a:lnTo>
                      <a:pt x="39" y="60"/>
                    </a:lnTo>
                    <a:lnTo>
                      <a:pt x="37" y="62"/>
                    </a:lnTo>
                    <a:lnTo>
                      <a:pt x="36" y="63"/>
                    </a:lnTo>
                    <a:lnTo>
                      <a:pt x="34" y="65"/>
                    </a:lnTo>
                    <a:lnTo>
                      <a:pt x="33" y="67"/>
                    </a:lnTo>
                    <a:lnTo>
                      <a:pt x="31" y="68"/>
                    </a:lnTo>
                    <a:lnTo>
                      <a:pt x="29" y="70"/>
                    </a:lnTo>
                    <a:lnTo>
                      <a:pt x="28" y="71"/>
                    </a:lnTo>
                    <a:lnTo>
                      <a:pt x="26" y="73"/>
                    </a:lnTo>
                    <a:lnTo>
                      <a:pt x="25" y="75"/>
                    </a:lnTo>
                    <a:lnTo>
                      <a:pt x="24" y="76"/>
                    </a:lnTo>
                    <a:lnTo>
                      <a:pt x="23" y="77"/>
                    </a:lnTo>
                    <a:lnTo>
                      <a:pt x="22" y="79"/>
                    </a:lnTo>
                    <a:lnTo>
                      <a:pt x="21" y="80"/>
                    </a:lnTo>
                    <a:lnTo>
                      <a:pt x="20" y="80"/>
                    </a:lnTo>
                    <a:lnTo>
                      <a:pt x="19" y="81"/>
                    </a:lnTo>
                    <a:lnTo>
                      <a:pt x="19" y="82"/>
                    </a:lnTo>
                    <a:lnTo>
                      <a:pt x="18" y="83"/>
                    </a:lnTo>
                    <a:lnTo>
                      <a:pt x="18" y="84"/>
                    </a:lnTo>
                    <a:lnTo>
                      <a:pt x="17" y="84"/>
                    </a:lnTo>
                    <a:lnTo>
                      <a:pt x="16" y="85"/>
                    </a:lnTo>
                    <a:lnTo>
                      <a:pt x="16" y="86"/>
                    </a:lnTo>
                    <a:lnTo>
                      <a:pt x="16" y="87"/>
                    </a:lnTo>
                    <a:lnTo>
                      <a:pt x="15" y="88"/>
                    </a:lnTo>
                    <a:lnTo>
                      <a:pt x="14" y="88"/>
                    </a:lnTo>
                    <a:lnTo>
                      <a:pt x="14" y="89"/>
                    </a:lnTo>
                    <a:lnTo>
                      <a:pt x="53"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499" name="Freeform 69"/>
              <p:cNvSpPr>
                <a:spLocks noEditPoints="1"/>
              </p:cNvSpPr>
              <p:nvPr/>
            </p:nvSpPr>
            <p:spPr bwMode="auto">
              <a:xfrm>
                <a:off x="1805" y="2463"/>
                <a:ext cx="52" cy="103"/>
              </a:xfrm>
              <a:custGeom>
                <a:avLst/>
                <a:gdLst>
                  <a:gd name="T0" fmla="*/ 1 w 52"/>
                  <a:gd name="T1" fmla="*/ 43 h 103"/>
                  <a:gd name="T2" fmla="*/ 1 w 52"/>
                  <a:gd name="T3" fmla="*/ 34 h 103"/>
                  <a:gd name="T4" fmla="*/ 3 w 52"/>
                  <a:gd name="T5" fmla="*/ 25 h 103"/>
                  <a:gd name="T6" fmla="*/ 4 w 52"/>
                  <a:gd name="T7" fmla="*/ 18 h 103"/>
                  <a:gd name="T8" fmla="*/ 8 w 52"/>
                  <a:gd name="T9" fmla="*/ 12 h 103"/>
                  <a:gd name="T10" fmla="*/ 11 w 52"/>
                  <a:gd name="T11" fmla="*/ 7 h 103"/>
                  <a:gd name="T12" fmla="*/ 15 w 52"/>
                  <a:gd name="T13" fmla="*/ 3 h 103"/>
                  <a:gd name="T14" fmla="*/ 20 w 52"/>
                  <a:gd name="T15" fmla="*/ 2 h 103"/>
                  <a:gd name="T16" fmla="*/ 25 w 52"/>
                  <a:gd name="T17" fmla="*/ 1 h 103"/>
                  <a:gd name="T18" fmla="*/ 29 w 52"/>
                  <a:gd name="T19" fmla="*/ 1 h 103"/>
                  <a:gd name="T20" fmla="*/ 33 w 52"/>
                  <a:gd name="T21" fmla="*/ 2 h 103"/>
                  <a:gd name="T22" fmla="*/ 36 w 52"/>
                  <a:gd name="T23" fmla="*/ 3 h 103"/>
                  <a:gd name="T24" fmla="*/ 39 w 52"/>
                  <a:gd name="T25" fmla="*/ 6 h 103"/>
                  <a:gd name="T26" fmla="*/ 43 w 52"/>
                  <a:gd name="T27" fmla="*/ 9 h 103"/>
                  <a:gd name="T28" fmla="*/ 45 w 52"/>
                  <a:gd name="T29" fmla="*/ 12 h 103"/>
                  <a:gd name="T30" fmla="*/ 47 w 52"/>
                  <a:gd name="T31" fmla="*/ 16 h 103"/>
                  <a:gd name="T32" fmla="*/ 49 w 52"/>
                  <a:gd name="T33" fmla="*/ 21 h 103"/>
                  <a:gd name="T34" fmla="*/ 50 w 52"/>
                  <a:gd name="T35" fmla="*/ 26 h 103"/>
                  <a:gd name="T36" fmla="*/ 51 w 52"/>
                  <a:gd name="T37" fmla="*/ 32 h 103"/>
                  <a:gd name="T38" fmla="*/ 52 w 52"/>
                  <a:gd name="T39" fmla="*/ 40 h 103"/>
                  <a:gd name="T40" fmla="*/ 52 w 52"/>
                  <a:gd name="T41" fmla="*/ 49 h 103"/>
                  <a:gd name="T42" fmla="*/ 52 w 52"/>
                  <a:gd name="T43" fmla="*/ 60 h 103"/>
                  <a:gd name="T44" fmla="*/ 51 w 52"/>
                  <a:gd name="T45" fmla="*/ 70 h 103"/>
                  <a:gd name="T46" fmla="*/ 50 w 52"/>
                  <a:gd name="T47" fmla="*/ 79 h 103"/>
                  <a:gd name="T48" fmla="*/ 48 w 52"/>
                  <a:gd name="T49" fmla="*/ 86 h 103"/>
                  <a:gd name="T50" fmla="*/ 45 w 52"/>
                  <a:gd name="T51" fmla="*/ 92 h 103"/>
                  <a:gd name="T52" fmla="*/ 41 w 52"/>
                  <a:gd name="T53" fmla="*/ 96 h 103"/>
                  <a:gd name="T54" fmla="*/ 38 w 52"/>
                  <a:gd name="T55" fmla="*/ 100 h 103"/>
                  <a:gd name="T56" fmla="*/ 33 w 52"/>
                  <a:gd name="T57" fmla="*/ 102 h 103"/>
                  <a:gd name="T58" fmla="*/ 28 w 52"/>
                  <a:gd name="T59" fmla="*/ 103 h 103"/>
                  <a:gd name="T60" fmla="*/ 21 w 52"/>
                  <a:gd name="T61" fmla="*/ 103 h 103"/>
                  <a:gd name="T62" fmla="*/ 14 w 52"/>
                  <a:gd name="T63" fmla="*/ 100 h 103"/>
                  <a:gd name="T64" fmla="*/ 9 w 52"/>
                  <a:gd name="T65" fmla="*/ 95 h 103"/>
                  <a:gd name="T66" fmla="*/ 4 w 52"/>
                  <a:gd name="T67" fmla="*/ 86 h 103"/>
                  <a:gd name="T68" fmla="*/ 2 w 52"/>
                  <a:gd name="T69" fmla="*/ 73 h 103"/>
                  <a:gd name="T70" fmla="*/ 1 w 52"/>
                  <a:gd name="T71" fmla="*/ 56 h 103"/>
                  <a:gd name="T72" fmla="*/ 10 w 52"/>
                  <a:gd name="T73" fmla="*/ 51 h 103"/>
                  <a:gd name="T74" fmla="*/ 10 w 52"/>
                  <a:gd name="T75" fmla="*/ 67 h 103"/>
                  <a:gd name="T76" fmla="*/ 12 w 52"/>
                  <a:gd name="T77" fmla="*/ 78 h 103"/>
                  <a:gd name="T78" fmla="*/ 15 w 52"/>
                  <a:gd name="T79" fmla="*/ 84 h 103"/>
                  <a:gd name="T80" fmla="*/ 18 w 52"/>
                  <a:gd name="T81" fmla="*/ 90 h 103"/>
                  <a:gd name="T82" fmla="*/ 22 w 52"/>
                  <a:gd name="T83" fmla="*/ 92 h 103"/>
                  <a:gd name="T84" fmla="*/ 26 w 52"/>
                  <a:gd name="T85" fmla="*/ 93 h 103"/>
                  <a:gd name="T86" fmla="*/ 31 w 52"/>
                  <a:gd name="T87" fmla="*/ 92 h 103"/>
                  <a:gd name="T88" fmla="*/ 34 w 52"/>
                  <a:gd name="T89" fmla="*/ 90 h 103"/>
                  <a:gd name="T90" fmla="*/ 37 w 52"/>
                  <a:gd name="T91" fmla="*/ 84 h 103"/>
                  <a:gd name="T92" fmla="*/ 40 w 52"/>
                  <a:gd name="T93" fmla="*/ 78 h 103"/>
                  <a:gd name="T94" fmla="*/ 42 w 52"/>
                  <a:gd name="T95" fmla="*/ 67 h 103"/>
                  <a:gd name="T96" fmla="*/ 42 w 52"/>
                  <a:gd name="T97" fmla="*/ 51 h 103"/>
                  <a:gd name="T98" fmla="*/ 42 w 52"/>
                  <a:gd name="T99" fmla="*/ 37 h 103"/>
                  <a:gd name="T100" fmla="*/ 40 w 52"/>
                  <a:gd name="T101" fmla="*/ 26 h 103"/>
                  <a:gd name="T102" fmla="*/ 37 w 52"/>
                  <a:gd name="T103" fmla="*/ 18 h 103"/>
                  <a:gd name="T104" fmla="*/ 34 w 52"/>
                  <a:gd name="T105" fmla="*/ 14 h 103"/>
                  <a:gd name="T106" fmla="*/ 30 w 52"/>
                  <a:gd name="T107" fmla="*/ 12 h 103"/>
                  <a:gd name="T108" fmla="*/ 25 w 52"/>
                  <a:gd name="T109" fmla="*/ 10 h 103"/>
                  <a:gd name="T110" fmla="*/ 22 w 52"/>
                  <a:gd name="T111" fmla="*/ 12 h 103"/>
                  <a:gd name="T112" fmla="*/ 18 w 52"/>
                  <a:gd name="T113" fmla="*/ 14 h 103"/>
                  <a:gd name="T114" fmla="*/ 15 w 52"/>
                  <a:gd name="T115" fmla="*/ 18 h 103"/>
                  <a:gd name="T116" fmla="*/ 12 w 52"/>
                  <a:gd name="T117" fmla="*/ 26 h 103"/>
                  <a:gd name="T118" fmla="*/ 10 w 52"/>
                  <a:gd name="T119" fmla="*/ 37 h 103"/>
                  <a:gd name="T120" fmla="*/ 10 w 52"/>
                  <a:gd name="T121" fmla="*/ 51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103"/>
                  <a:gd name="T185" fmla="*/ 52 w 52"/>
                  <a:gd name="T186" fmla="*/ 103 h 1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103">
                    <a:moveTo>
                      <a:pt x="0" y="51"/>
                    </a:moveTo>
                    <a:lnTo>
                      <a:pt x="1" y="49"/>
                    </a:lnTo>
                    <a:lnTo>
                      <a:pt x="1" y="46"/>
                    </a:lnTo>
                    <a:lnTo>
                      <a:pt x="1" y="43"/>
                    </a:lnTo>
                    <a:lnTo>
                      <a:pt x="1" y="41"/>
                    </a:lnTo>
                    <a:lnTo>
                      <a:pt x="1" y="39"/>
                    </a:lnTo>
                    <a:lnTo>
                      <a:pt x="1" y="35"/>
                    </a:lnTo>
                    <a:lnTo>
                      <a:pt x="1" y="34"/>
                    </a:lnTo>
                    <a:lnTo>
                      <a:pt x="1" y="31"/>
                    </a:lnTo>
                    <a:lnTo>
                      <a:pt x="2" y="29"/>
                    </a:lnTo>
                    <a:lnTo>
                      <a:pt x="2" y="26"/>
                    </a:lnTo>
                    <a:lnTo>
                      <a:pt x="3" y="25"/>
                    </a:lnTo>
                    <a:lnTo>
                      <a:pt x="3" y="22"/>
                    </a:lnTo>
                    <a:lnTo>
                      <a:pt x="3" y="21"/>
                    </a:lnTo>
                    <a:lnTo>
                      <a:pt x="4" y="19"/>
                    </a:lnTo>
                    <a:lnTo>
                      <a:pt x="4" y="18"/>
                    </a:lnTo>
                    <a:lnTo>
                      <a:pt x="5" y="16"/>
                    </a:lnTo>
                    <a:lnTo>
                      <a:pt x="6" y="14"/>
                    </a:lnTo>
                    <a:lnTo>
                      <a:pt x="7" y="13"/>
                    </a:lnTo>
                    <a:lnTo>
                      <a:pt x="8" y="12"/>
                    </a:lnTo>
                    <a:lnTo>
                      <a:pt x="8" y="10"/>
                    </a:lnTo>
                    <a:lnTo>
                      <a:pt x="9" y="9"/>
                    </a:lnTo>
                    <a:lnTo>
                      <a:pt x="10" y="8"/>
                    </a:lnTo>
                    <a:lnTo>
                      <a:pt x="11" y="7"/>
                    </a:lnTo>
                    <a:lnTo>
                      <a:pt x="11" y="6"/>
                    </a:lnTo>
                    <a:lnTo>
                      <a:pt x="13" y="5"/>
                    </a:lnTo>
                    <a:lnTo>
                      <a:pt x="14" y="4"/>
                    </a:lnTo>
                    <a:lnTo>
                      <a:pt x="15" y="3"/>
                    </a:lnTo>
                    <a:lnTo>
                      <a:pt x="16" y="3"/>
                    </a:lnTo>
                    <a:lnTo>
                      <a:pt x="17" y="2"/>
                    </a:lnTo>
                    <a:lnTo>
                      <a:pt x="18" y="2"/>
                    </a:lnTo>
                    <a:lnTo>
                      <a:pt x="20" y="2"/>
                    </a:lnTo>
                    <a:lnTo>
                      <a:pt x="21" y="1"/>
                    </a:lnTo>
                    <a:lnTo>
                      <a:pt x="22" y="1"/>
                    </a:lnTo>
                    <a:lnTo>
                      <a:pt x="24" y="1"/>
                    </a:lnTo>
                    <a:lnTo>
                      <a:pt x="25" y="1"/>
                    </a:lnTo>
                    <a:lnTo>
                      <a:pt x="26" y="0"/>
                    </a:lnTo>
                    <a:lnTo>
                      <a:pt x="27" y="1"/>
                    </a:lnTo>
                    <a:lnTo>
                      <a:pt x="29" y="1"/>
                    </a:lnTo>
                    <a:lnTo>
                      <a:pt x="31" y="1"/>
                    </a:lnTo>
                    <a:lnTo>
                      <a:pt x="32" y="2"/>
                    </a:lnTo>
                    <a:lnTo>
                      <a:pt x="33" y="2"/>
                    </a:lnTo>
                    <a:lnTo>
                      <a:pt x="34" y="2"/>
                    </a:lnTo>
                    <a:lnTo>
                      <a:pt x="35" y="2"/>
                    </a:lnTo>
                    <a:lnTo>
                      <a:pt x="36" y="2"/>
                    </a:lnTo>
                    <a:lnTo>
                      <a:pt x="36" y="3"/>
                    </a:lnTo>
                    <a:lnTo>
                      <a:pt x="37" y="3"/>
                    </a:lnTo>
                    <a:lnTo>
                      <a:pt x="38" y="4"/>
                    </a:lnTo>
                    <a:lnTo>
                      <a:pt x="39" y="5"/>
                    </a:lnTo>
                    <a:lnTo>
                      <a:pt x="39" y="6"/>
                    </a:lnTo>
                    <a:lnTo>
                      <a:pt x="41" y="6"/>
                    </a:lnTo>
                    <a:lnTo>
                      <a:pt x="41" y="7"/>
                    </a:lnTo>
                    <a:lnTo>
                      <a:pt x="42" y="8"/>
                    </a:lnTo>
                    <a:lnTo>
                      <a:pt x="43" y="9"/>
                    </a:lnTo>
                    <a:lnTo>
                      <a:pt x="43" y="10"/>
                    </a:lnTo>
                    <a:lnTo>
                      <a:pt x="44" y="10"/>
                    </a:lnTo>
                    <a:lnTo>
                      <a:pt x="45" y="11"/>
                    </a:lnTo>
                    <a:lnTo>
                      <a:pt x="45" y="12"/>
                    </a:lnTo>
                    <a:lnTo>
                      <a:pt x="45" y="13"/>
                    </a:lnTo>
                    <a:lnTo>
                      <a:pt x="46" y="14"/>
                    </a:lnTo>
                    <a:lnTo>
                      <a:pt x="46" y="15"/>
                    </a:lnTo>
                    <a:lnTo>
                      <a:pt x="47" y="16"/>
                    </a:lnTo>
                    <a:lnTo>
                      <a:pt x="48" y="18"/>
                    </a:lnTo>
                    <a:lnTo>
                      <a:pt x="48" y="20"/>
                    </a:lnTo>
                    <a:lnTo>
                      <a:pt x="49" y="21"/>
                    </a:lnTo>
                    <a:lnTo>
                      <a:pt x="49" y="22"/>
                    </a:lnTo>
                    <a:lnTo>
                      <a:pt x="50" y="23"/>
                    </a:lnTo>
                    <a:lnTo>
                      <a:pt x="50" y="25"/>
                    </a:lnTo>
                    <a:lnTo>
                      <a:pt x="50" y="26"/>
                    </a:lnTo>
                    <a:lnTo>
                      <a:pt x="50" y="27"/>
                    </a:lnTo>
                    <a:lnTo>
                      <a:pt x="51" y="29"/>
                    </a:lnTo>
                    <a:lnTo>
                      <a:pt x="51" y="30"/>
                    </a:lnTo>
                    <a:lnTo>
                      <a:pt x="51" y="32"/>
                    </a:lnTo>
                    <a:lnTo>
                      <a:pt x="51" y="35"/>
                    </a:lnTo>
                    <a:lnTo>
                      <a:pt x="51" y="36"/>
                    </a:lnTo>
                    <a:lnTo>
                      <a:pt x="52" y="39"/>
                    </a:lnTo>
                    <a:lnTo>
                      <a:pt x="52" y="40"/>
                    </a:lnTo>
                    <a:lnTo>
                      <a:pt x="52" y="43"/>
                    </a:lnTo>
                    <a:lnTo>
                      <a:pt x="52" y="45"/>
                    </a:lnTo>
                    <a:lnTo>
                      <a:pt x="52" y="47"/>
                    </a:lnTo>
                    <a:lnTo>
                      <a:pt x="52" y="49"/>
                    </a:lnTo>
                    <a:lnTo>
                      <a:pt x="52" y="51"/>
                    </a:lnTo>
                    <a:lnTo>
                      <a:pt x="52" y="55"/>
                    </a:lnTo>
                    <a:lnTo>
                      <a:pt x="52" y="58"/>
                    </a:lnTo>
                    <a:lnTo>
                      <a:pt x="52" y="60"/>
                    </a:lnTo>
                    <a:lnTo>
                      <a:pt x="52" y="63"/>
                    </a:lnTo>
                    <a:lnTo>
                      <a:pt x="52" y="65"/>
                    </a:lnTo>
                    <a:lnTo>
                      <a:pt x="51" y="68"/>
                    </a:lnTo>
                    <a:lnTo>
                      <a:pt x="51" y="70"/>
                    </a:lnTo>
                    <a:lnTo>
                      <a:pt x="51" y="72"/>
                    </a:lnTo>
                    <a:lnTo>
                      <a:pt x="51" y="75"/>
                    </a:lnTo>
                    <a:lnTo>
                      <a:pt x="50" y="77"/>
                    </a:lnTo>
                    <a:lnTo>
                      <a:pt x="50" y="79"/>
                    </a:lnTo>
                    <a:lnTo>
                      <a:pt x="49" y="80"/>
                    </a:lnTo>
                    <a:lnTo>
                      <a:pt x="49" y="83"/>
                    </a:lnTo>
                    <a:lnTo>
                      <a:pt x="48" y="84"/>
                    </a:lnTo>
                    <a:lnTo>
                      <a:pt x="48" y="86"/>
                    </a:lnTo>
                    <a:lnTo>
                      <a:pt x="47" y="88"/>
                    </a:lnTo>
                    <a:lnTo>
                      <a:pt x="46" y="89"/>
                    </a:lnTo>
                    <a:lnTo>
                      <a:pt x="46" y="91"/>
                    </a:lnTo>
                    <a:lnTo>
                      <a:pt x="45" y="92"/>
                    </a:lnTo>
                    <a:lnTo>
                      <a:pt x="45" y="93"/>
                    </a:lnTo>
                    <a:lnTo>
                      <a:pt x="43" y="95"/>
                    </a:lnTo>
                    <a:lnTo>
                      <a:pt x="43" y="96"/>
                    </a:lnTo>
                    <a:lnTo>
                      <a:pt x="41" y="96"/>
                    </a:lnTo>
                    <a:lnTo>
                      <a:pt x="40" y="97"/>
                    </a:lnTo>
                    <a:lnTo>
                      <a:pt x="39" y="99"/>
                    </a:lnTo>
                    <a:lnTo>
                      <a:pt x="38" y="100"/>
                    </a:lnTo>
                    <a:lnTo>
                      <a:pt x="36" y="100"/>
                    </a:lnTo>
                    <a:lnTo>
                      <a:pt x="35" y="101"/>
                    </a:lnTo>
                    <a:lnTo>
                      <a:pt x="34" y="102"/>
                    </a:lnTo>
                    <a:lnTo>
                      <a:pt x="33" y="102"/>
                    </a:lnTo>
                    <a:lnTo>
                      <a:pt x="32" y="103"/>
                    </a:lnTo>
                    <a:lnTo>
                      <a:pt x="31" y="103"/>
                    </a:lnTo>
                    <a:lnTo>
                      <a:pt x="29" y="103"/>
                    </a:lnTo>
                    <a:lnTo>
                      <a:pt x="28" y="103"/>
                    </a:lnTo>
                    <a:lnTo>
                      <a:pt x="26" y="103"/>
                    </a:lnTo>
                    <a:lnTo>
                      <a:pt x="24" y="103"/>
                    </a:lnTo>
                    <a:lnTo>
                      <a:pt x="22" y="103"/>
                    </a:lnTo>
                    <a:lnTo>
                      <a:pt x="21" y="103"/>
                    </a:lnTo>
                    <a:lnTo>
                      <a:pt x="19" y="102"/>
                    </a:lnTo>
                    <a:lnTo>
                      <a:pt x="17" y="101"/>
                    </a:lnTo>
                    <a:lnTo>
                      <a:pt x="16" y="100"/>
                    </a:lnTo>
                    <a:lnTo>
                      <a:pt x="14" y="100"/>
                    </a:lnTo>
                    <a:lnTo>
                      <a:pt x="13" y="99"/>
                    </a:lnTo>
                    <a:lnTo>
                      <a:pt x="11" y="98"/>
                    </a:lnTo>
                    <a:lnTo>
                      <a:pt x="10" y="96"/>
                    </a:lnTo>
                    <a:lnTo>
                      <a:pt x="9" y="95"/>
                    </a:lnTo>
                    <a:lnTo>
                      <a:pt x="8" y="93"/>
                    </a:lnTo>
                    <a:lnTo>
                      <a:pt x="7" y="92"/>
                    </a:lnTo>
                    <a:lnTo>
                      <a:pt x="6" y="89"/>
                    </a:lnTo>
                    <a:lnTo>
                      <a:pt x="4" y="86"/>
                    </a:lnTo>
                    <a:lnTo>
                      <a:pt x="4" y="84"/>
                    </a:lnTo>
                    <a:lnTo>
                      <a:pt x="3" y="80"/>
                    </a:lnTo>
                    <a:lnTo>
                      <a:pt x="2" y="76"/>
                    </a:lnTo>
                    <a:lnTo>
                      <a:pt x="2" y="73"/>
                    </a:lnTo>
                    <a:lnTo>
                      <a:pt x="1" y="69"/>
                    </a:lnTo>
                    <a:lnTo>
                      <a:pt x="1" y="65"/>
                    </a:lnTo>
                    <a:lnTo>
                      <a:pt x="1" y="61"/>
                    </a:lnTo>
                    <a:lnTo>
                      <a:pt x="1" y="56"/>
                    </a:lnTo>
                    <a:lnTo>
                      <a:pt x="0" y="51"/>
                    </a:lnTo>
                    <a:close/>
                    <a:moveTo>
                      <a:pt x="10" y="51"/>
                    </a:moveTo>
                    <a:lnTo>
                      <a:pt x="10" y="56"/>
                    </a:lnTo>
                    <a:lnTo>
                      <a:pt x="10" y="59"/>
                    </a:lnTo>
                    <a:lnTo>
                      <a:pt x="10" y="63"/>
                    </a:lnTo>
                    <a:lnTo>
                      <a:pt x="10" y="67"/>
                    </a:lnTo>
                    <a:lnTo>
                      <a:pt x="11" y="70"/>
                    </a:lnTo>
                    <a:lnTo>
                      <a:pt x="11" y="72"/>
                    </a:lnTo>
                    <a:lnTo>
                      <a:pt x="11" y="76"/>
                    </a:lnTo>
                    <a:lnTo>
                      <a:pt x="12" y="78"/>
                    </a:lnTo>
                    <a:lnTo>
                      <a:pt x="13" y="80"/>
                    </a:lnTo>
                    <a:lnTo>
                      <a:pt x="13" y="82"/>
                    </a:lnTo>
                    <a:lnTo>
                      <a:pt x="14" y="84"/>
                    </a:lnTo>
                    <a:lnTo>
                      <a:pt x="15" y="84"/>
                    </a:lnTo>
                    <a:lnTo>
                      <a:pt x="16" y="86"/>
                    </a:lnTo>
                    <a:lnTo>
                      <a:pt x="17" y="88"/>
                    </a:lnTo>
                    <a:lnTo>
                      <a:pt x="18" y="90"/>
                    </a:lnTo>
                    <a:lnTo>
                      <a:pt x="19" y="91"/>
                    </a:lnTo>
                    <a:lnTo>
                      <a:pt x="20" y="92"/>
                    </a:lnTo>
                    <a:lnTo>
                      <a:pt x="21" y="92"/>
                    </a:lnTo>
                    <a:lnTo>
                      <a:pt x="22" y="92"/>
                    </a:lnTo>
                    <a:lnTo>
                      <a:pt x="23" y="93"/>
                    </a:lnTo>
                    <a:lnTo>
                      <a:pt x="24" y="93"/>
                    </a:lnTo>
                    <a:lnTo>
                      <a:pt x="25" y="93"/>
                    </a:lnTo>
                    <a:lnTo>
                      <a:pt x="26" y="93"/>
                    </a:lnTo>
                    <a:lnTo>
                      <a:pt x="27" y="93"/>
                    </a:lnTo>
                    <a:lnTo>
                      <a:pt x="29" y="93"/>
                    </a:lnTo>
                    <a:lnTo>
                      <a:pt x="31" y="92"/>
                    </a:lnTo>
                    <a:lnTo>
                      <a:pt x="32" y="92"/>
                    </a:lnTo>
                    <a:lnTo>
                      <a:pt x="33" y="91"/>
                    </a:lnTo>
                    <a:lnTo>
                      <a:pt x="34" y="90"/>
                    </a:lnTo>
                    <a:lnTo>
                      <a:pt x="35" y="88"/>
                    </a:lnTo>
                    <a:lnTo>
                      <a:pt x="36" y="88"/>
                    </a:lnTo>
                    <a:lnTo>
                      <a:pt x="36" y="86"/>
                    </a:lnTo>
                    <a:lnTo>
                      <a:pt x="37" y="84"/>
                    </a:lnTo>
                    <a:lnTo>
                      <a:pt x="38" y="84"/>
                    </a:lnTo>
                    <a:lnTo>
                      <a:pt x="39" y="82"/>
                    </a:lnTo>
                    <a:lnTo>
                      <a:pt x="39" y="80"/>
                    </a:lnTo>
                    <a:lnTo>
                      <a:pt x="40" y="78"/>
                    </a:lnTo>
                    <a:lnTo>
                      <a:pt x="41" y="76"/>
                    </a:lnTo>
                    <a:lnTo>
                      <a:pt x="41" y="72"/>
                    </a:lnTo>
                    <a:lnTo>
                      <a:pt x="41" y="70"/>
                    </a:lnTo>
                    <a:lnTo>
                      <a:pt x="42" y="67"/>
                    </a:lnTo>
                    <a:lnTo>
                      <a:pt x="42" y="63"/>
                    </a:lnTo>
                    <a:lnTo>
                      <a:pt x="42" y="59"/>
                    </a:lnTo>
                    <a:lnTo>
                      <a:pt x="42" y="56"/>
                    </a:lnTo>
                    <a:lnTo>
                      <a:pt x="42" y="51"/>
                    </a:lnTo>
                    <a:lnTo>
                      <a:pt x="42" y="47"/>
                    </a:lnTo>
                    <a:lnTo>
                      <a:pt x="42" y="44"/>
                    </a:lnTo>
                    <a:lnTo>
                      <a:pt x="42" y="40"/>
                    </a:lnTo>
                    <a:lnTo>
                      <a:pt x="42" y="37"/>
                    </a:lnTo>
                    <a:lnTo>
                      <a:pt x="41" y="34"/>
                    </a:lnTo>
                    <a:lnTo>
                      <a:pt x="41" y="31"/>
                    </a:lnTo>
                    <a:lnTo>
                      <a:pt x="41" y="28"/>
                    </a:lnTo>
                    <a:lnTo>
                      <a:pt x="40" y="26"/>
                    </a:lnTo>
                    <a:lnTo>
                      <a:pt x="39" y="24"/>
                    </a:lnTo>
                    <a:lnTo>
                      <a:pt x="39" y="22"/>
                    </a:lnTo>
                    <a:lnTo>
                      <a:pt x="38" y="20"/>
                    </a:lnTo>
                    <a:lnTo>
                      <a:pt x="37" y="18"/>
                    </a:lnTo>
                    <a:lnTo>
                      <a:pt x="36" y="18"/>
                    </a:lnTo>
                    <a:lnTo>
                      <a:pt x="36" y="16"/>
                    </a:lnTo>
                    <a:lnTo>
                      <a:pt x="35" y="15"/>
                    </a:lnTo>
                    <a:lnTo>
                      <a:pt x="34" y="14"/>
                    </a:lnTo>
                    <a:lnTo>
                      <a:pt x="33" y="14"/>
                    </a:lnTo>
                    <a:lnTo>
                      <a:pt x="32" y="13"/>
                    </a:lnTo>
                    <a:lnTo>
                      <a:pt x="31" y="12"/>
                    </a:lnTo>
                    <a:lnTo>
                      <a:pt x="30" y="12"/>
                    </a:lnTo>
                    <a:lnTo>
                      <a:pt x="29" y="11"/>
                    </a:lnTo>
                    <a:lnTo>
                      <a:pt x="28" y="11"/>
                    </a:lnTo>
                    <a:lnTo>
                      <a:pt x="27" y="11"/>
                    </a:lnTo>
                    <a:lnTo>
                      <a:pt x="25" y="10"/>
                    </a:lnTo>
                    <a:lnTo>
                      <a:pt x="25" y="11"/>
                    </a:lnTo>
                    <a:lnTo>
                      <a:pt x="24" y="11"/>
                    </a:lnTo>
                    <a:lnTo>
                      <a:pt x="23" y="11"/>
                    </a:lnTo>
                    <a:lnTo>
                      <a:pt x="22" y="12"/>
                    </a:lnTo>
                    <a:lnTo>
                      <a:pt x="21" y="12"/>
                    </a:lnTo>
                    <a:lnTo>
                      <a:pt x="20" y="13"/>
                    </a:lnTo>
                    <a:lnTo>
                      <a:pt x="19" y="14"/>
                    </a:lnTo>
                    <a:lnTo>
                      <a:pt x="18" y="14"/>
                    </a:lnTo>
                    <a:lnTo>
                      <a:pt x="17" y="15"/>
                    </a:lnTo>
                    <a:lnTo>
                      <a:pt x="17" y="16"/>
                    </a:lnTo>
                    <a:lnTo>
                      <a:pt x="16" y="17"/>
                    </a:lnTo>
                    <a:lnTo>
                      <a:pt x="15" y="18"/>
                    </a:lnTo>
                    <a:lnTo>
                      <a:pt x="14" y="19"/>
                    </a:lnTo>
                    <a:lnTo>
                      <a:pt x="13" y="22"/>
                    </a:lnTo>
                    <a:lnTo>
                      <a:pt x="13" y="23"/>
                    </a:lnTo>
                    <a:lnTo>
                      <a:pt x="12" y="26"/>
                    </a:lnTo>
                    <a:lnTo>
                      <a:pt x="11" y="28"/>
                    </a:lnTo>
                    <a:lnTo>
                      <a:pt x="11" y="31"/>
                    </a:lnTo>
                    <a:lnTo>
                      <a:pt x="11" y="34"/>
                    </a:lnTo>
                    <a:lnTo>
                      <a:pt x="10" y="37"/>
                    </a:lnTo>
                    <a:lnTo>
                      <a:pt x="10" y="40"/>
                    </a:lnTo>
                    <a:lnTo>
                      <a:pt x="10" y="44"/>
                    </a:lnTo>
                    <a:lnTo>
                      <a:pt x="10" y="47"/>
                    </a:lnTo>
                    <a:lnTo>
                      <a:pt x="1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00" name="Freeform 70"/>
              <p:cNvSpPr>
                <a:spLocks noEditPoints="1"/>
              </p:cNvSpPr>
              <p:nvPr/>
            </p:nvSpPr>
            <p:spPr bwMode="auto">
              <a:xfrm>
                <a:off x="1805" y="2746"/>
                <a:ext cx="52" cy="103"/>
              </a:xfrm>
              <a:custGeom>
                <a:avLst/>
                <a:gdLst>
                  <a:gd name="T0" fmla="*/ 1 w 52"/>
                  <a:gd name="T1" fmla="*/ 43 h 103"/>
                  <a:gd name="T2" fmla="*/ 1 w 52"/>
                  <a:gd name="T3" fmla="*/ 34 h 103"/>
                  <a:gd name="T4" fmla="*/ 3 w 52"/>
                  <a:gd name="T5" fmla="*/ 25 h 103"/>
                  <a:gd name="T6" fmla="*/ 4 w 52"/>
                  <a:gd name="T7" fmla="*/ 18 h 103"/>
                  <a:gd name="T8" fmla="*/ 8 w 52"/>
                  <a:gd name="T9" fmla="*/ 12 h 103"/>
                  <a:gd name="T10" fmla="*/ 11 w 52"/>
                  <a:gd name="T11" fmla="*/ 7 h 103"/>
                  <a:gd name="T12" fmla="*/ 15 w 52"/>
                  <a:gd name="T13" fmla="*/ 3 h 103"/>
                  <a:gd name="T14" fmla="*/ 20 w 52"/>
                  <a:gd name="T15" fmla="*/ 2 h 103"/>
                  <a:gd name="T16" fmla="*/ 25 w 52"/>
                  <a:gd name="T17" fmla="*/ 1 h 103"/>
                  <a:gd name="T18" fmla="*/ 29 w 52"/>
                  <a:gd name="T19" fmla="*/ 1 h 103"/>
                  <a:gd name="T20" fmla="*/ 33 w 52"/>
                  <a:gd name="T21" fmla="*/ 2 h 103"/>
                  <a:gd name="T22" fmla="*/ 36 w 52"/>
                  <a:gd name="T23" fmla="*/ 3 h 103"/>
                  <a:gd name="T24" fmla="*/ 39 w 52"/>
                  <a:gd name="T25" fmla="*/ 6 h 103"/>
                  <a:gd name="T26" fmla="*/ 43 w 52"/>
                  <a:gd name="T27" fmla="*/ 9 h 103"/>
                  <a:gd name="T28" fmla="*/ 45 w 52"/>
                  <a:gd name="T29" fmla="*/ 12 h 103"/>
                  <a:gd name="T30" fmla="*/ 47 w 52"/>
                  <a:gd name="T31" fmla="*/ 16 h 103"/>
                  <a:gd name="T32" fmla="*/ 49 w 52"/>
                  <a:gd name="T33" fmla="*/ 21 h 103"/>
                  <a:gd name="T34" fmla="*/ 50 w 52"/>
                  <a:gd name="T35" fmla="*/ 26 h 103"/>
                  <a:gd name="T36" fmla="*/ 51 w 52"/>
                  <a:gd name="T37" fmla="*/ 32 h 103"/>
                  <a:gd name="T38" fmla="*/ 52 w 52"/>
                  <a:gd name="T39" fmla="*/ 40 h 103"/>
                  <a:gd name="T40" fmla="*/ 52 w 52"/>
                  <a:gd name="T41" fmla="*/ 49 h 103"/>
                  <a:gd name="T42" fmla="*/ 52 w 52"/>
                  <a:gd name="T43" fmla="*/ 60 h 103"/>
                  <a:gd name="T44" fmla="*/ 51 w 52"/>
                  <a:gd name="T45" fmla="*/ 70 h 103"/>
                  <a:gd name="T46" fmla="*/ 50 w 52"/>
                  <a:gd name="T47" fmla="*/ 79 h 103"/>
                  <a:gd name="T48" fmla="*/ 48 w 52"/>
                  <a:gd name="T49" fmla="*/ 86 h 103"/>
                  <a:gd name="T50" fmla="*/ 45 w 52"/>
                  <a:gd name="T51" fmla="*/ 92 h 103"/>
                  <a:gd name="T52" fmla="*/ 41 w 52"/>
                  <a:gd name="T53" fmla="*/ 96 h 103"/>
                  <a:gd name="T54" fmla="*/ 38 w 52"/>
                  <a:gd name="T55" fmla="*/ 100 h 103"/>
                  <a:gd name="T56" fmla="*/ 33 w 52"/>
                  <a:gd name="T57" fmla="*/ 102 h 103"/>
                  <a:gd name="T58" fmla="*/ 28 w 52"/>
                  <a:gd name="T59" fmla="*/ 103 h 103"/>
                  <a:gd name="T60" fmla="*/ 21 w 52"/>
                  <a:gd name="T61" fmla="*/ 103 h 103"/>
                  <a:gd name="T62" fmla="*/ 14 w 52"/>
                  <a:gd name="T63" fmla="*/ 100 h 103"/>
                  <a:gd name="T64" fmla="*/ 9 w 52"/>
                  <a:gd name="T65" fmla="*/ 95 h 103"/>
                  <a:gd name="T66" fmla="*/ 4 w 52"/>
                  <a:gd name="T67" fmla="*/ 86 h 103"/>
                  <a:gd name="T68" fmla="*/ 2 w 52"/>
                  <a:gd name="T69" fmla="*/ 73 h 103"/>
                  <a:gd name="T70" fmla="*/ 1 w 52"/>
                  <a:gd name="T71" fmla="*/ 56 h 103"/>
                  <a:gd name="T72" fmla="*/ 10 w 52"/>
                  <a:gd name="T73" fmla="*/ 51 h 103"/>
                  <a:gd name="T74" fmla="*/ 10 w 52"/>
                  <a:gd name="T75" fmla="*/ 67 h 103"/>
                  <a:gd name="T76" fmla="*/ 12 w 52"/>
                  <a:gd name="T77" fmla="*/ 78 h 103"/>
                  <a:gd name="T78" fmla="*/ 15 w 52"/>
                  <a:gd name="T79" fmla="*/ 84 h 103"/>
                  <a:gd name="T80" fmla="*/ 18 w 52"/>
                  <a:gd name="T81" fmla="*/ 90 h 103"/>
                  <a:gd name="T82" fmla="*/ 22 w 52"/>
                  <a:gd name="T83" fmla="*/ 92 h 103"/>
                  <a:gd name="T84" fmla="*/ 26 w 52"/>
                  <a:gd name="T85" fmla="*/ 93 h 103"/>
                  <a:gd name="T86" fmla="*/ 31 w 52"/>
                  <a:gd name="T87" fmla="*/ 92 h 103"/>
                  <a:gd name="T88" fmla="*/ 34 w 52"/>
                  <a:gd name="T89" fmla="*/ 90 h 103"/>
                  <a:gd name="T90" fmla="*/ 37 w 52"/>
                  <a:gd name="T91" fmla="*/ 84 h 103"/>
                  <a:gd name="T92" fmla="*/ 40 w 52"/>
                  <a:gd name="T93" fmla="*/ 78 h 103"/>
                  <a:gd name="T94" fmla="*/ 42 w 52"/>
                  <a:gd name="T95" fmla="*/ 67 h 103"/>
                  <a:gd name="T96" fmla="*/ 42 w 52"/>
                  <a:gd name="T97" fmla="*/ 51 h 103"/>
                  <a:gd name="T98" fmla="*/ 42 w 52"/>
                  <a:gd name="T99" fmla="*/ 37 h 103"/>
                  <a:gd name="T100" fmla="*/ 40 w 52"/>
                  <a:gd name="T101" fmla="*/ 26 h 103"/>
                  <a:gd name="T102" fmla="*/ 37 w 52"/>
                  <a:gd name="T103" fmla="*/ 18 h 103"/>
                  <a:gd name="T104" fmla="*/ 34 w 52"/>
                  <a:gd name="T105" fmla="*/ 14 h 103"/>
                  <a:gd name="T106" fmla="*/ 30 w 52"/>
                  <a:gd name="T107" fmla="*/ 12 h 103"/>
                  <a:gd name="T108" fmla="*/ 25 w 52"/>
                  <a:gd name="T109" fmla="*/ 10 h 103"/>
                  <a:gd name="T110" fmla="*/ 22 w 52"/>
                  <a:gd name="T111" fmla="*/ 12 h 103"/>
                  <a:gd name="T112" fmla="*/ 18 w 52"/>
                  <a:gd name="T113" fmla="*/ 14 h 103"/>
                  <a:gd name="T114" fmla="*/ 15 w 52"/>
                  <a:gd name="T115" fmla="*/ 18 h 103"/>
                  <a:gd name="T116" fmla="*/ 12 w 52"/>
                  <a:gd name="T117" fmla="*/ 26 h 103"/>
                  <a:gd name="T118" fmla="*/ 10 w 52"/>
                  <a:gd name="T119" fmla="*/ 37 h 103"/>
                  <a:gd name="T120" fmla="*/ 10 w 52"/>
                  <a:gd name="T121" fmla="*/ 51 h 1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103"/>
                  <a:gd name="T185" fmla="*/ 52 w 52"/>
                  <a:gd name="T186" fmla="*/ 103 h 1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103">
                    <a:moveTo>
                      <a:pt x="0" y="51"/>
                    </a:moveTo>
                    <a:lnTo>
                      <a:pt x="1" y="49"/>
                    </a:lnTo>
                    <a:lnTo>
                      <a:pt x="1" y="46"/>
                    </a:lnTo>
                    <a:lnTo>
                      <a:pt x="1" y="43"/>
                    </a:lnTo>
                    <a:lnTo>
                      <a:pt x="1" y="41"/>
                    </a:lnTo>
                    <a:lnTo>
                      <a:pt x="1" y="39"/>
                    </a:lnTo>
                    <a:lnTo>
                      <a:pt x="1" y="35"/>
                    </a:lnTo>
                    <a:lnTo>
                      <a:pt x="1" y="34"/>
                    </a:lnTo>
                    <a:lnTo>
                      <a:pt x="1" y="31"/>
                    </a:lnTo>
                    <a:lnTo>
                      <a:pt x="2" y="29"/>
                    </a:lnTo>
                    <a:lnTo>
                      <a:pt x="2" y="26"/>
                    </a:lnTo>
                    <a:lnTo>
                      <a:pt x="3" y="25"/>
                    </a:lnTo>
                    <a:lnTo>
                      <a:pt x="3" y="22"/>
                    </a:lnTo>
                    <a:lnTo>
                      <a:pt x="3" y="21"/>
                    </a:lnTo>
                    <a:lnTo>
                      <a:pt x="4" y="19"/>
                    </a:lnTo>
                    <a:lnTo>
                      <a:pt x="4" y="18"/>
                    </a:lnTo>
                    <a:lnTo>
                      <a:pt x="5" y="16"/>
                    </a:lnTo>
                    <a:lnTo>
                      <a:pt x="6" y="14"/>
                    </a:lnTo>
                    <a:lnTo>
                      <a:pt x="7" y="13"/>
                    </a:lnTo>
                    <a:lnTo>
                      <a:pt x="8" y="12"/>
                    </a:lnTo>
                    <a:lnTo>
                      <a:pt x="8" y="10"/>
                    </a:lnTo>
                    <a:lnTo>
                      <a:pt x="9" y="9"/>
                    </a:lnTo>
                    <a:lnTo>
                      <a:pt x="10" y="8"/>
                    </a:lnTo>
                    <a:lnTo>
                      <a:pt x="11" y="7"/>
                    </a:lnTo>
                    <a:lnTo>
                      <a:pt x="11" y="6"/>
                    </a:lnTo>
                    <a:lnTo>
                      <a:pt x="13" y="5"/>
                    </a:lnTo>
                    <a:lnTo>
                      <a:pt x="14" y="4"/>
                    </a:lnTo>
                    <a:lnTo>
                      <a:pt x="15" y="3"/>
                    </a:lnTo>
                    <a:lnTo>
                      <a:pt x="16" y="3"/>
                    </a:lnTo>
                    <a:lnTo>
                      <a:pt x="17" y="2"/>
                    </a:lnTo>
                    <a:lnTo>
                      <a:pt x="18" y="2"/>
                    </a:lnTo>
                    <a:lnTo>
                      <a:pt x="20" y="2"/>
                    </a:lnTo>
                    <a:lnTo>
                      <a:pt x="21" y="1"/>
                    </a:lnTo>
                    <a:lnTo>
                      <a:pt x="22" y="1"/>
                    </a:lnTo>
                    <a:lnTo>
                      <a:pt x="24" y="1"/>
                    </a:lnTo>
                    <a:lnTo>
                      <a:pt x="25" y="1"/>
                    </a:lnTo>
                    <a:lnTo>
                      <a:pt x="26" y="0"/>
                    </a:lnTo>
                    <a:lnTo>
                      <a:pt x="27" y="1"/>
                    </a:lnTo>
                    <a:lnTo>
                      <a:pt x="29" y="1"/>
                    </a:lnTo>
                    <a:lnTo>
                      <a:pt x="31" y="1"/>
                    </a:lnTo>
                    <a:lnTo>
                      <a:pt x="32" y="2"/>
                    </a:lnTo>
                    <a:lnTo>
                      <a:pt x="33" y="2"/>
                    </a:lnTo>
                    <a:lnTo>
                      <a:pt x="34" y="2"/>
                    </a:lnTo>
                    <a:lnTo>
                      <a:pt x="35" y="2"/>
                    </a:lnTo>
                    <a:lnTo>
                      <a:pt x="36" y="2"/>
                    </a:lnTo>
                    <a:lnTo>
                      <a:pt x="36" y="3"/>
                    </a:lnTo>
                    <a:lnTo>
                      <a:pt x="37" y="3"/>
                    </a:lnTo>
                    <a:lnTo>
                      <a:pt x="38" y="4"/>
                    </a:lnTo>
                    <a:lnTo>
                      <a:pt x="39" y="5"/>
                    </a:lnTo>
                    <a:lnTo>
                      <a:pt x="39" y="6"/>
                    </a:lnTo>
                    <a:lnTo>
                      <a:pt x="41" y="6"/>
                    </a:lnTo>
                    <a:lnTo>
                      <a:pt x="41" y="7"/>
                    </a:lnTo>
                    <a:lnTo>
                      <a:pt x="42" y="8"/>
                    </a:lnTo>
                    <a:lnTo>
                      <a:pt x="43" y="9"/>
                    </a:lnTo>
                    <a:lnTo>
                      <a:pt x="43" y="10"/>
                    </a:lnTo>
                    <a:lnTo>
                      <a:pt x="44" y="10"/>
                    </a:lnTo>
                    <a:lnTo>
                      <a:pt x="45" y="11"/>
                    </a:lnTo>
                    <a:lnTo>
                      <a:pt x="45" y="12"/>
                    </a:lnTo>
                    <a:lnTo>
                      <a:pt x="45" y="13"/>
                    </a:lnTo>
                    <a:lnTo>
                      <a:pt x="46" y="14"/>
                    </a:lnTo>
                    <a:lnTo>
                      <a:pt x="46" y="15"/>
                    </a:lnTo>
                    <a:lnTo>
                      <a:pt x="47" y="16"/>
                    </a:lnTo>
                    <a:lnTo>
                      <a:pt x="48" y="18"/>
                    </a:lnTo>
                    <a:lnTo>
                      <a:pt x="48" y="20"/>
                    </a:lnTo>
                    <a:lnTo>
                      <a:pt x="49" y="21"/>
                    </a:lnTo>
                    <a:lnTo>
                      <a:pt x="49" y="22"/>
                    </a:lnTo>
                    <a:lnTo>
                      <a:pt x="50" y="23"/>
                    </a:lnTo>
                    <a:lnTo>
                      <a:pt x="50" y="25"/>
                    </a:lnTo>
                    <a:lnTo>
                      <a:pt x="50" y="26"/>
                    </a:lnTo>
                    <a:lnTo>
                      <a:pt x="50" y="27"/>
                    </a:lnTo>
                    <a:lnTo>
                      <a:pt x="51" y="29"/>
                    </a:lnTo>
                    <a:lnTo>
                      <a:pt x="51" y="31"/>
                    </a:lnTo>
                    <a:lnTo>
                      <a:pt x="51" y="32"/>
                    </a:lnTo>
                    <a:lnTo>
                      <a:pt x="51" y="35"/>
                    </a:lnTo>
                    <a:lnTo>
                      <a:pt x="51" y="36"/>
                    </a:lnTo>
                    <a:lnTo>
                      <a:pt x="52" y="39"/>
                    </a:lnTo>
                    <a:lnTo>
                      <a:pt x="52" y="40"/>
                    </a:lnTo>
                    <a:lnTo>
                      <a:pt x="52" y="43"/>
                    </a:lnTo>
                    <a:lnTo>
                      <a:pt x="52" y="45"/>
                    </a:lnTo>
                    <a:lnTo>
                      <a:pt x="52" y="47"/>
                    </a:lnTo>
                    <a:lnTo>
                      <a:pt x="52" y="49"/>
                    </a:lnTo>
                    <a:lnTo>
                      <a:pt x="52" y="51"/>
                    </a:lnTo>
                    <a:lnTo>
                      <a:pt x="52" y="55"/>
                    </a:lnTo>
                    <a:lnTo>
                      <a:pt x="52" y="58"/>
                    </a:lnTo>
                    <a:lnTo>
                      <a:pt x="52" y="60"/>
                    </a:lnTo>
                    <a:lnTo>
                      <a:pt x="52" y="63"/>
                    </a:lnTo>
                    <a:lnTo>
                      <a:pt x="52" y="65"/>
                    </a:lnTo>
                    <a:lnTo>
                      <a:pt x="51" y="68"/>
                    </a:lnTo>
                    <a:lnTo>
                      <a:pt x="51" y="70"/>
                    </a:lnTo>
                    <a:lnTo>
                      <a:pt x="51" y="72"/>
                    </a:lnTo>
                    <a:lnTo>
                      <a:pt x="51" y="75"/>
                    </a:lnTo>
                    <a:lnTo>
                      <a:pt x="50" y="77"/>
                    </a:lnTo>
                    <a:lnTo>
                      <a:pt x="50" y="79"/>
                    </a:lnTo>
                    <a:lnTo>
                      <a:pt x="49" y="80"/>
                    </a:lnTo>
                    <a:lnTo>
                      <a:pt x="49" y="83"/>
                    </a:lnTo>
                    <a:lnTo>
                      <a:pt x="48" y="84"/>
                    </a:lnTo>
                    <a:lnTo>
                      <a:pt x="48" y="86"/>
                    </a:lnTo>
                    <a:lnTo>
                      <a:pt x="47" y="88"/>
                    </a:lnTo>
                    <a:lnTo>
                      <a:pt x="46" y="89"/>
                    </a:lnTo>
                    <a:lnTo>
                      <a:pt x="46" y="91"/>
                    </a:lnTo>
                    <a:lnTo>
                      <a:pt x="45" y="92"/>
                    </a:lnTo>
                    <a:lnTo>
                      <a:pt x="45" y="93"/>
                    </a:lnTo>
                    <a:lnTo>
                      <a:pt x="43" y="95"/>
                    </a:lnTo>
                    <a:lnTo>
                      <a:pt x="43" y="96"/>
                    </a:lnTo>
                    <a:lnTo>
                      <a:pt x="41" y="96"/>
                    </a:lnTo>
                    <a:lnTo>
                      <a:pt x="40" y="97"/>
                    </a:lnTo>
                    <a:lnTo>
                      <a:pt x="39" y="99"/>
                    </a:lnTo>
                    <a:lnTo>
                      <a:pt x="38" y="100"/>
                    </a:lnTo>
                    <a:lnTo>
                      <a:pt x="36" y="100"/>
                    </a:lnTo>
                    <a:lnTo>
                      <a:pt x="35" y="101"/>
                    </a:lnTo>
                    <a:lnTo>
                      <a:pt x="34" y="102"/>
                    </a:lnTo>
                    <a:lnTo>
                      <a:pt x="33" y="102"/>
                    </a:lnTo>
                    <a:lnTo>
                      <a:pt x="32" y="103"/>
                    </a:lnTo>
                    <a:lnTo>
                      <a:pt x="31" y="103"/>
                    </a:lnTo>
                    <a:lnTo>
                      <a:pt x="29" y="103"/>
                    </a:lnTo>
                    <a:lnTo>
                      <a:pt x="28" y="103"/>
                    </a:lnTo>
                    <a:lnTo>
                      <a:pt x="26" y="103"/>
                    </a:lnTo>
                    <a:lnTo>
                      <a:pt x="24" y="103"/>
                    </a:lnTo>
                    <a:lnTo>
                      <a:pt x="22" y="103"/>
                    </a:lnTo>
                    <a:lnTo>
                      <a:pt x="21" y="103"/>
                    </a:lnTo>
                    <a:lnTo>
                      <a:pt x="19" y="102"/>
                    </a:lnTo>
                    <a:lnTo>
                      <a:pt x="17" y="101"/>
                    </a:lnTo>
                    <a:lnTo>
                      <a:pt x="16" y="100"/>
                    </a:lnTo>
                    <a:lnTo>
                      <a:pt x="14" y="100"/>
                    </a:lnTo>
                    <a:lnTo>
                      <a:pt x="13" y="99"/>
                    </a:lnTo>
                    <a:lnTo>
                      <a:pt x="11" y="98"/>
                    </a:lnTo>
                    <a:lnTo>
                      <a:pt x="10" y="96"/>
                    </a:lnTo>
                    <a:lnTo>
                      <a:pt x="9" y="95"/>
                    </a:lnTo>
                    <a:lnTo>
                      <a:pt x="8" y="93"/>
                    </a:lnTo>
                    <a:lnTo>
                      <a:pt x="7" y="92"/>
                    </a:lnTo>
                    <a:lnTo>
                      <a:pt x="6" y="89"/>
                    </a:lnTo>
                    <a:lnTo>
                      <a:pt x="4" y="86"/>
                    </a:lnTo>
                    <a:lnTo>
                      <a:pt x="4" y="84"/>
                    </a:lnTo>
                    <a:lnTo>
                      <a:pt x="3" y="80"/>
                    </a:lnTo>
                    <a:lnTo>
                      <a:pt x="2" y="76"/>
                    </a:lnTo>
                    <a:lnTo>
                      <a:pt x="2" y="73"/>
                    </a:lnTo>
                    <a:lnTo>
                      <a:pt x="1" y="69"/>
                    </a:lnTo>
                    <a:lnTo>
                      <a:pt x="1" y="65"/>
                    </a:lnTo>
                    <a:lnTo>
                      <a:pt x="1" y="61"/>
                    </a:lnTo>
                    <a:lnTo>
                      <a:pt x="1" y="56"/>
                    </a:lnTo>
                    <a:lnTo>
                      <a:pt x="0" y="51"/>
                    </a:lnTo>
                    <a:close/>
                    <a:moveTo>
                      <a:pt x="10" y="51"/>
                    </a:moveTo>
                    <a:lnTo>
                      <a:pt x="10" y="56"/>
                    </a:lnTo>
                    <a:lnTo>
                      <a:pt x="10" y="59"/>
                    </a:lnTo>
                    <a:lnTo>
                      <a:pt x="10" y="63"/>
                    </a:lnTo>
                    <a:lnTo>
                      <a:pt x="10" y="67"/>
                    </a:lnTo>
                    <a:lnTo>
                      <a:pt x="11" y="70"/>
                    </a:lnTo>
                    <a:lnTo>
                      <a:pt x="11" y="72"/>
                    </a:lnTo>
                    <a:lnTo>
                      <a:pt x="11" y="76"/>
                    </a:lnTo>
                    <a:lnTo>
                      <a:pt x="12" y="78"/>
                    </a:lnTo>
                    <a:lnTo>
                      <a:pt x="13" y="80"/>
                    </a:lnTo>
                    <a:lnTo>
                      <a:pt x="13" y="82"/>
                    </a:lnTo>
                    <a:lnTo>
                      <a:pt x="14" y="84"/>
                    </a:lnTo>
                    <a:lnTo>
                      <a:pt x="15" y="84"/>
                    </a:lnTo>
                    <a:lnTo>
                      <a:pt x="16" y="86"/>
                    </a:lnTo>
                    <a:lnTo>
                      <a:pt x="17" y="88"/>
                    </a:lnTo>
                    <a:lnTo>
                      <a:pt x="18" y="90"/>
                    </a:lnTo>
                    <a:lnTo>
                      <a:pt x="19" y="91"/>
                    </a:lnTo>
                    <a:lnTo>
                      <a:pt x="20" y="92"/>
                    </a:lnTo>
                    <a:lnTo>
                      <a:pt x="21" y="92"/>
                    </a:lnTo>
                    <a:lnTo>
                      <a:pt x="22" y="92"/>
                    </a:lnTo>
                    <a:lnTo>
                      <a:pt x="23" y="93"/>
                    </a:lnTo>
                    <a:lnTo>
                      <a:pt x="24" y="93"/>
                    </a:lnTo>
                    <a:lnTo>
                      <a:pt x="25" y="93"/>
                    </a:lnTo>
                    <a:lnTo>
                      <a:pt x="26" y="93"/>
                    </a:lnTo>
                    <a:lnTo>
                      <a:pt x="27" y="93"/>
                    </a:lnTo>
                    <a:lnTo>
                      <a:pt x="29" y="93"/>
                    </a:lnTo>
                    <a:lnTo>
                      <a:pt x="31" y="92"/>
                    </a:lnTo>
                    <a:lnTo>
                      <a:pt x="32" y="92"/>
                    </a:lnTo>
                    <a:lnTo>
                      <a:pt x="33" y="91"/>
                    </a:lnTo>
                    <a:lnTo>
                      <a:pt x="34" y="90"/>
                    </a:lnTo>
                    <a:lnTo>
                      <a:pt x="35" y="88"/>
                    </a:lnTo>
                    <a:lnTo>
                      <a:pt x="36" y="88"/>
                    </a:lnTo>
                    <a:lnTo>
                      <a:pt x="36" y="86"/>
                    </a:lnTo>
                    <a:lnTo>
                      <a:pt x="37" y="84"/>
                    </a:lnTo>
                    <a:lnTo>
                      <a:pt x="38" y="84"/>
                    </a:lnTo>
                    <a:lnTo>
                      <a:pt x="39" y="82"/>
                    </a:lnTo>
                    <a:lnTo>
                      <a:pt x="39" y="80"/>
                    </a:lnTo>
                    <a:lnTo>
                      <a:pt x="40" y="78"/>
                    </a:lnTo>
                    <a:lnTo>
                      <a:pt x="41" y="76"/>
                    </a:lnTo>
                    <a:lnTo>
                      <a:pt x="41" y="72"/>
                    </a:lnTo>
                    <a:lnTo>
                      <a:pt x="41" y="70"/>
                    </a:lnTo>
                    <a:lnTo>
                      <a:pt x="42" y="67"/>
                    </a:lnTo>
                    <a:lnTo>
                      <a:pt x="42" y="63"/>
                    </a:lnTo>
                    <a:lnTo>
                      <a:pt x="42" y="59"/>
                    </a:lnTo>
                    <a:lnTo>
                      <a:pt x="42" y="56"/>
                    </a:lnTo>
                    <a:lnTo>
                      <a:pt x="42" y="51"/>
                    </a:lnTo>
                    <a:lnTo>
                      <a:pt x="42" y="47"/>
                    </a:lnTo>
                    <a:lnTo>
                      <a:pt x="42" y="44"/>
                    </a:lnTo>
                    <a:lnTo>
                      <a:pt x="42" y="40"/>
                    </a:lnTo>
                    <a:lnTo>
                      <a:pt x="42" y="37"/>
                    </a:lnTo>
                    <a:lnTo>
                      <a:pt x="41" y="34"/>
                    </a:lnTo>
                    <a:lnTo>
                      <a:pt x="41" y="31"/>
                    </a:lnTo>
                    <a:lnTo>
                      <a:pt x="41" y="28"/>
                    </a:lnTo>
                    <a:lnTo>
                      <a:pt x="40" y="26"/>
                    </a:lnTo>
                    <a:lnTo>
                      <a:pt x="39" y="24"/>
                    </a:lnTo>
                    <a:lnTo>
                      <a:pt x="39" y="22"/>
                    </a:lnTo>
                    <a:lnTo>
                      <a:pt x="38" y="20"/>
                    </a:lnTo>
                    <a:lnTo>
                      <a:pt x="37" y="18"/>
                    </a:lnTo>
                    <a:lnTo>
                      <a:pt x="36" y="18"/>
                    </a:lnTo>
                    <a:lnTo>
                      <a:pt x="36" y="16"/>
                    </a:lnTo>
                    <a:lnTo>
                      <a:pt x="35" y="15"/>
                    </a:lnTo>
                    <a:lnTo>
                      <a:pt x="34" y="14"/>
                    </a:lnTo>
                    <a:lnTo>
                      <a:pt x="33" y="14"/>
                    </a:lnTo>
                    <a:lnTo>
                      <a:pt x="32" y="13"/>
                    </a:lnTo>
                    <a:lnTo>
                      <a:pt x="31" y="12"/>
                    </a:lnTo>
                    <a:lnTo>
                      <a:pt x="30" y="12"/>
                    </a:lnTo>
                    <a:lnTo>
                      <a:pt x="29" y="11"/>
                    </a:lnTo>
                    <a:lnTo>
                      <a:pt x="28" y="11"/>
                    </a:lnTo>
                    <a:lnTo>
                      <a:pt x="27" y="11"/>
                    </a:lnTo>
                    <a:lnTo>
                      <a:pt x="25" y="10"/>
                    </a:lnTo>
                    <a:lnTo>
                      <a:pt x="25" y="11"/>
                    </a:lnTo>
                    <a:lnTo>
                      <a:pt x="24" y="11"/>
                    </a:lnTo>
                    <a:lnTo>
                      <a:pt x="23" y="11"/>
                    </a:lnTo>
                    <a:lnTo>
                      <a:pt x="22" y="12"/>
                    </a:lnTo>
                    <a:lnTo>
                      <a:pt x="21" y="12"/>
                    </a:lnTo>
                    <a:lnTo>
                      <a:pt x="20" y="13"/>
                    </a:lnTo>
                    <a:lnTo>
                      <a:pt x="19" y="14"/>
                    </a:lnTo>
                    <a:lnTo>
                      <a:pt x="18" y="14"/>
                    </a:lnTo>
                    <a:lnTo>
                      <a:pt x="17" y="15"/>
                    </a:lnTo>
                    <a:lnTo>
                      <a:pt x="17" y="16"/>
                    </a:lnTo>
                    <a:lnTo>
                      <a:pt x="16" y="17"/>
                    </a:lnTo>
                    <a:lnTo>
                      <a:pt x="15" y="18"/>
                    </a:lnTo>
                    <a:lnTo>
                      <a:pt x="14" y="19"/>
                    </a:lnTo>
                    <a:lnTo>
                      <a:pt x="13" y="22"/>
                    </a:lnTo>
                    <a:lnTo>
                      <a:pt x="13" y="23"/>
                    </a:lnTo>
                    <a:lnTo>
                      <a:pt x="12" y="26"/>
                    </a:lnTo>
                    <a:lnTo>
                      <a:pt x="11" y="28"/>
                    </a:lnTo>
                    <a:lnTo>
                      <a:pt x="11" y="31"/>
                    </a:lnTo>
                    <a:lnTo>
                      <a:pt x="11" y="34"/>
                    </a:lnTo>
                    <a:lnTo>
                      <a:pt x="10" y="37"/>
                    </a:lnTo>
                    <a:lnTo>
                      <a:pt x="10" y="40"/>
                    </a:lnTo>
                    <a:lnTo>
                      <a:pt x="10" y="44"/>
                    </a:lnTo>
                    <a:lnTo>
                      <a:pt x="10" y="47"/>
                    </a:lnTo>
                    <a:lnTo>
                      <a:pt x="1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01" name="Freeform 71"/>
              <p:cNvSpPr>
                <a:spLocks/>
              </p:cNvSpPr>
              <p:nvPr/>
            </p:nvSpPr>
            <p:spPr bwMode="auto">
              <a:xfrm>
                <a:off x="2068" y="3231"/>
                <a:ext cx="33" cy="95"/>
              </a:xfrm>
              <a:custGeom>
                <a:avLst/>
                <a:gdLst>
                  <a:gd name="T0" fmla="*/ 33 w 33"/>
                  <a:gd name="T1" fmla="*/ 95 h 95"/>
                  <a:gd name="T2" fmla="*/ 18 w 33"/>
                  <a:gd name="T3" fmla="*/ 95 h 95"/>
                  <a:gd name="T4" fmla="*/ 18 w 33"/>
                  <a:gd name="T5" fmla="*/ 26 h 95"/>
                  <a:gd name="T6" fmla="*/ 17 w 33"/>
                  <a:gd name="T7" fmla="*/ 28 h 95"/>
                  <a:gd name="T8" fmla="*/ 16 w 33"/>
                  <a:gd name="T9" fmla="*/ 30 h 95"/>
                  <a:gd name="T10" fmla="*/ 14 w 33"/>
                  <a:gd name="T11" fmla="*/ 31 h 95"/>
                  <a:gd name="T12" fmla="*/ 13 w 33"/>
                  <a:gd name="T13" fmla="*/ 33 h 95"/>
                  <a:gd name="T14" fmla="*/ 12 w 33"/>
                  <a:gd name="T15" fmla="*/ 34 h 95"/>
                  <a:gd name="T16" fmla="*/ 10 w 33"/>
                  <a:gd name="T17" fmla="*/ 35 h 95"/>
                  <a:gd name="T18" fmla="*/ 9 w 33"/>
                  <a:gd name="T19" fmla="*/ 36 h 95"/>
                  <a:gd name="T20" fmla="*/ 7 w 33"/>
                  <a:gd name="T21" fmla="*/ 38 h 95"/>
                  <a:gd name="T22" fmla="*/ 5 w 33"/>
                  <a:gd name="T23" fmla="*/ 38 h 95"/>
                  <a:gd name="T24" fmla="*/ 3 w 33"/>
                  <a:gd name="T25" fmla="*/ 39 h 95"/>
                  <a:gd name="T26" fmla="*/ 2 w 33"/>
                  <a:gd name="T27" fmla="*/ 40 h 95"/>
                  <a:gd name="T28" fmla="*/ 0 w 33"/>
                  <a:gd name="T29" fmla="*/ 41 h 95"/>
                  <a:gd name="T30" fmla="*/ 0 w 33"/>
                  <a:gd name="T31" fmla="*/ 24 h 95"/>
                  <a:gd name="T32" fmla="*/ 1 w 33"/>
                  <a:gd name="T33" fmla="*/ 24 h 95"/>
                  <a:gd name="T34" fmla="*/ 2 w 33"/>
                  <a:gd name="T35" fmla="*/ 23 h 95"/>
                  <a:gd name="T36" fmla="*/ 3 w 33"/>
                  <a:gd name="T37" fmla="*/ 23 h 95"/>
                  <a:gd name="T38" fmla="*/ 4 w 33"/>
                  <a:gd name="T39" fmla="*/ 22 h 95"/>
                  <a:gd name="T40" fmla="*/ 5 w 33"/>
                  <a:gd name="T41" fmla="*/ 21 h 95"/>
                  <a:gd name="T42" fmla="*/ 6 w 33"/>
                  <a:gd name="T43" fmla="*/ 21 h 95"/>
                  <a:gd name="T44" fmla="*/ 7 w 33"/>
                  <a:gd name="T45" fmla="*/ 20 h 95"/>
                  <a:gd name="T46" fmla="*/ 8 w 33"/>
                  <a:gd name="T47" fmla="*/ 19 h 95"/>
                  <a:gd name="T48" fmla="*/ 9 w 33"/>
                  <a:gd name="T49" fmla="*/ 18 h 95"/>
                  <a:gd name="T50" fmla="*/ 10 w 33"/>
                  <a:gd name="T51" fmla="*/ 17 h 95"/>
                  <a:gd name="T52" fmla="*/ 11 w 33"/>
                  <a:gd name="T53" fmla="*/ 17 h 95"/>
                  <a:gd name="T54" fmla="*/ 12 w 33"/>
                  <a:gd name="T55" fmla="*/ 15 h 95"/>
                  <a:gd name="T56" fmla="*/ 13 w 33"/>
                  <a:gd name="T57" fmla="*/ 14 h 95"/>
                  <a:gd name="T58" fmla="*/ 14 w 33"/>
                  <a:gd name="T59" fmla="*/ 13 h 95"/>
                  <a:gd name="T60" fmla="*/ 16 w 33"/>
                  <a:gd name="T61" fmla="*/ 12 h 95"/>
                  <a:gd name="T62" fmla="*/ 16 w 33"/>
                  <a:gd name="T63" fmla="*/ 11 h 95"/>
                  <a:gd name="T64" fmla="*/ 17 w 33"/>
                  <a:gd name="T65" fmla="*/ 9 h 95"/>
                  <a:gd name="T66" fmla="*/ 18 w 33"/>
                  <a:gd name="T67" fmla="*/ 9 h 95"/>
                  <a:gd name="T68" fmla="*/ 19 w 33"/>
                  <a:gd name="T69" fmla="*/ 7 h 95"/>
                  <a:gd name="T70" fmla="*/ 19 w 33"/>
                  <a:gd name="T71" fmla="*/ 6 h 95"/>
                  <a:gd name="T72" fmla="*/ 20 w 33"/>
                  <a:gd name="T73" fmla="*/ 5 h 95"/>
                  <a:gd name="T74" fmla="*/ 21 w 33"/>
                  <a:gd name="T75" fmla="*/ 3 h 95"/>
                  <a:gd name="T76" fmla="*/ 21 w 33"/>
                  <a:gd name="T77" fmla="*/ 1 h 95"/>
                  <a:gd name="T78" fmla="*/ 21 w 33"/>
                  <a:gd name="T79" fmla="*/ 0 h 95"/>
                  <a:gd name="T80" fmla="*/ 33 w 33"/>
                  <a:gd name="T81" fmla="*/ 0 h 95"/>
                  <a:gd name="T82" fmla="*/ 33 w 33"/>
                  <a:gd name="T83" fmla="*/ 95 h 95"/>
                  <a:gd name="T84" fmla="*/ 33 w 33"/>
                  <a:gd name="T85" fmla="*/ 95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95"/>
                  <a:gd name="T131" fmla="*/ 33 w 33"/>
                  <a:gd name="T132" fmla="*/ 95 h 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95">
                    <a:moveTo>
                      <a:pt x="33" y="95"/>
                    </a:moveTo>
                    <a:lnTo>
                      <a:pt x="18" y="95"/>
                    </a:lnTo>
                    <a:lnTo>
                      <a:pt x="18" y="26"/>
                    </a:lnTo>
                    <a:lnTo>
                      <a:pt x="17" y="28"/>
                    </a:lnTo>
                    <a:lnTo>
                      <a:pt x="16" y="30"/>
                    </a:lnTo>
                    <a:lnTo>
                      <a:pt x="14" y="31"/>
                    </a:lnTo>
                    <a:lnTo>
                      <a:pt x="13" y="33"/>
                    </a:lnTo>
                    <a:lnTo>
                      <a:pt x="12" y="34"/>
                    </a:lnTo>
                    <a:lnTo>
                      <a:pt x="10" y="35"/>
                    </a:lnTo>
                    <a:lnTo>
                      <a:pt x="9" y="36"/>
                    </a:lnTo>
                    <a:lnTo>
                      <a:pt x="7" y="38"/>
                    </a:lnTo>
                    <a:lnTo>
                      <a:pt x="5" y="38"/>
                    </a:lnTo>
                    <a:lnTo>
                      <a:pt x="3" y="39"/>
                    </a:lnTo>
                    <a:lnTo>
                      <a:pt x="2" y="40"/>
                    </a:lnTo>
                    <a:lnTo>
                      <a:pt x="0" y="41"/>
                    </a:lnTo>
                    <a:lnTo>
                      <a:pt x="0" y="24"/>
                    </a:lnTo>
                    <a:lnTo>
                      <a:pt x="1" y="24"/>
                    </a:lnTo>
                    <a:lnTo>
                      <a:pt x="2" y="23"/>
                    </a:lnTo>
                    <a:lnTo>
                      <a:pt x="3" y="23"/>
                    </a:lnTo>
                    <a:lnTo>
                      <a:pt x="4" y="22"/>
                    </a:lnTo>
                    <a:lnTo>
                      <a:pt x="5" y="21"/>
                    </a:lnTo>
                    <a:lnTo>
                      <a:pt x="6" y="21"/>
                    </a:lnTo>
                    <a:lnTo>
                      <a:pt x="7" y="20"/>
                    </a:lnTo>
                    <a:lnTo>
                      <a:pt x="8" y="19"/>
                    </a:lnTo>
                    <a:lnTo>
                      <a:pt x="9" y="18"/>
                    </a:lnTo>
                    <a:lnTo>
                      <a:pt x="10" y="17"/>
                    </a:lnTo>
                    <a:lnTo>
                      <a:pt x="11" y="17"/>
                    </a:lnTo>
                    <a:lnTo>
                      <a:pt x="12" y="15"/>
                    </a:lnTo>
                    <a:lnTo>
                      <a:pt x="13" y="14"/>
                    </a:lnTo>
                    <a:lnTo>
                      <a:pt x="14" y="13"/>
                    </a:lnTo>
                    <a:lnTo>
                      <a:pt x="16" y="12"/>
                    </a:lnTo>
                    <a:lnTo>
                      <a:pt x="16" y="11"/>
                    </a:lnTo>
                    <a:lnTo>
                      <a:pt x="17" y="9"/>
                    </a:lnTo>
                    <a:lnTo>
                      <a:pt x="18" y="9"/>
                    </a:lnTo>
                    <a:lnTo>
                      <a:pt x="19" y="7"/>
                    </a:lnTo>
                    <a:lnTo>
                      <a:pt x="19" y="6"/>
                    </a:lnTo>
                    <a:lnTo>
                      <a:pt x="20" y="5"/>
                    </a:lnTo>
                    <a:lnTo>
                      <a:pt x="21" y="3"/>
                    </a:lnTo>
                    <a:lnTo>
                      <a:pt x="21" y="1"/>
                    </a:lnTo>
                    <a:lnTo>
                      <a:pt x="21" y="0"/>
                    </a:lnTo>
                    <a:lnTo>
                      <a:pt x="33" y="0"/>
                    </a:lnTo>
                    <a:lnTo>
                      <a:pt x="33"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02" name="Freeform 72"/>
              <p:cNvSpPr>
                <a:spLocks noEditPoints="1"/>
              </p:cNvSpPr>
              <p:nvPr/>
            </p:nvSpPr>
            <p:spPr bwMode="auto">
              <a:xfrm>
                <a:off x="2121" y="3231"/>
                <a:ext cx="51" cy="98"/>
              </a:xfrm>
              <a:custGeom>
                <a:avLst/>
                <a:gdLst>
                  <a:gd name="T0" fmla="*/ 17 w 51"/>
                  <a:gd name="T1" fmla="*/ 75 h 98"/>
                  <a:gd name="T2" fmla="*/ 17 w 51"/>
                  <a:gd name="T3" fmla="*/ 79 h 98"/>
                  <a:gd name="T4" fmla="*/ 19 w 51"/>
                  <a:gd name="T5" fmla="*/ 81 h 98"/>
                  <a:gd name="T6" fmla="*/ 21 w 51"/>
                  <a:gd name="T7" fmla="*/ 83 h 98"/>
                  <a:gd name="T8" fmla="*/ 24 w 51"/>
                  <a:gd name="T9" fmla="*/ 83 h 98"/>
                  <a:gd name="T10" fmla="*/ 27 w 51"/>
                  <a:gd name="T11" fmla="*/ 83 h 98"/>
                  <a:gd name="T12" fmla="*/ 31 w 51"/>
                  <a:gd name="T13" fmla="*/ 80 h 98"/>
                  <a:gd name="T14" fmla="*/ 33 w 51"/>
                  <a:gd name="T15" fmla="*/ 75 h 98"/>
                  <a:gd name="T16" fmla="*/ 35 w 51"/>
                  <a:gd name="T17" fmla="*/ 67 h 98"/>
                  <a:gd name="T18" fmla="*/ 36 w 51"/>
                  <a:gd name="T19" fmla="*/ 55 h 98"/>
                  <a:gd name="T20" fmla="*/ 31 w 51"/>
                  <a:gd name="T21" fmla="*/ 61 h 98"/>
                  <a:gd name="T22" fmla="*/ 25 w 51"/>
                  <a:gd name="T23" fmla="*/ 63 h 98"/>
                  <a:gd name="T24" fmla="*/ 18 w 51"/>
                  <a:gd name="T25" fmla="*/ 63 h 98"/>
                  <a:gd name="T26" fmla="*/ 11 w 51"/>
                  <a:gd name="T27" fmla="*/ 60 h 98"/>
                  <a:gd name="T28" fmla="*/ 6 w 51"/>
                  <a:gd name="T29" fmla="*/ 54 h 98"/>
                  <a:gd name="T30" fmla="*/ 2 w 51"/>
                  <a:gd name="T31" fmla="*/ 45 h 98"/>
                  <a:gd name="T32" fmla="*/ 1 w 51"/>
                  <a:gd name="T33" fmla="*/ 34 h 98"/>
                  <a:gd name="T34" fmla="*/ 1 w 51"/>
                  <a:gd name="T35" fmla="*/ 23 h 98"/>
                  <a:gd name="T36" fmla="*/ 4 w 51"/>
                  <a:gd name="T37" fmla="*/ 13 h 98"/>
                  <a:gd name="T38" fmla="*/ 10 w 51"/>
                  <a:gd name="T39" fmla="*/ 6 h 98"/>
                  <a:gd name="T40" fmla="*/ 17 w 51"/>
                  <a:gd name="T41" fmla="*/ 1 h 98"/>
                  <a:gd name="T42" fmla="*/ 24 w 51"/>
                  <a:gd name="T43" fmla="*/ 0 h 98"/>
                  <a:gd name="T44" fmla="*/ 33 w 51"/>
                  <a:gd name="T45" fmla="*/ 2 h 98"/>
                  <a:gd name="T46" fmla="*/ 41 w 51"/>
                  <a:gd name="T47" fmla="*/ 8 h 98"/>
                  <a:gd name="T48" fmla="*/ 47 w 51"/>
                  <a:gd name="T49" fmla="*/ 18 h 98"/>
                  <a:gd name="T50" fmla="*/ 50 w 51"/>
                  <a:gd name="T51" fmla="*/ 33 h 98"/>
                  <a:gd name="T52" fmla="*/ 51 w 51"/>
                  <a:gd name="T53" fmla="*/ 53 h 98"/>
                  <a:gd name="T54" fmla="*/ 49 w 51"/>
                  <a:gd name="T55" fmla="*/ 71 h 98"/>
                  <a:gd name="T56" fmla="*/ 45 w 51"/>
                  <a:gd name="T57" fmla="*/ 84 h 98"/>
                  <a:gd name="T58" fmla="*/ 38 w 51"/>
                  <a:gd name="T59" fmla="*/ 93 h 98"/>
                  <a:gd name="T60" fmla="*/ 29 w 51"/>
                  <a:gd name="T61" fmla="*/ 98 h 98"/>
                  <a:gd name="T62" fmla="*/ 20 w 51"/>
                  <a:gd name="T63" fmla="*/ 98 h 98"/>
                  <a:gd name="T64" fmla="*/ 14 w 51"/>
                  <a:gd name="T65" fmla="*/ 96 h 98"/>
                  <a:gd name="T66" fmla="*/ 9 w 51"/>
                  <a:gd name="T67" fmla="*/ 91 h 98"/>
                  <a:gd name="T68" fmla="*/ 5 w 51"/>
                  <a:gd name="T69" fmla="*/ 86 h 98"/>
                  <a:gd name="T70" fmla="*/ 3 w 51"/>
                  <a:gd name="T71" fmla="*/ 78 h 98"/>
                  <a:gd name="T72" fmla="*/ 34 w 51"/>
                  <a:gd name="T73" fmla="*/ 34 h 98"/>
                  <a:gd name="T74" fmla="*/ 34 w 51"/>
                  <a:gd name="T75" fmla="*/ 27 h 98"/>
                  <a:gd name="T76" fmla="*/ 32 w 51"/>
                  <a:gd name="T77" fmla="*/ 22 h 98"/>
                  <a:gd name="T78" fmla="*/ 30 w 51"/>
                  <a:gd name="T79" fmla="*/ 18 h 98"/>
                  <a:gd name="T80" fmla="*/ 27 w 51"/>
                  <a:gd name="T81" fmla="*/ 16 h 98"/>
                  <a:gd name="T82" fmla="*/ 24 w 51"/>
                  <a:gd name="T83" fmla="*/ 16 h 98"/>
                  <a:gd name="T84" fmla="*/ 20 w 51"/>
                  <a:gd name="T85" fmla="*/ 17 h 98"/>
                  <a:gd name="T86" fmla="*/ 18 w 51"/>
                  <a:gd name="T87" fmla="*/ 19 h 98"/>
                  <a:gd name="T88" fmla="*/ 16 w 51"/>
                  <a:gd name="T89" fmla="*/ 23 h 98"/>
                  <a:gd name="T90" fmla="*/ 15 w 51"/>
                  <a:gd name="T91" fmla="*/ 28 h 98"/>
                  <a:gd name="T92" fmla="*/ 15 w 51"/>
                  <a:gd name="T93" fmla="*/ 35 h 98"/>
                  <a:gd name="T94" fmla="*/ 16 w 51"/>
                  <a:gd name="T95" fmla="*/ 42 h 98"/>
                  <a:gd name="T96" fmla="*/ 17 w 51"/>
                  <a:gd name="T97" fmla="*/ 46 h 98"/>
                  <a:gd name="T98" fmla="*/ 20 w 51"/>
                  <a:gd name="T99" fmla="*/ 49 h 98"/>
                  <a:gd name="T100" fmla="*/ 24 w 51"/>
                  <a:gd name="T101" fmla="*/ 50 h 98"/>
                  <a:gd name="T102" fmla="*/ 27 w 51"/>
                  <a:gd name="T103" fmla="*/ 50 h 98"/>
                  <a:gd name="T104" fmla="*/ 30 w 51"/>
                  <a:gd name="T105" fmla="*/ 48 h 98"/>
                  <a:gd name="T106" fmla="*/ 32 w 51"/>
                  <a:gd name="T107" fmla="*/ 46 h 98"/>
                  <a:gd name="T108" fmla="*/ 34 w 51"/>
                  <a:gd name="T109" fmla="*/ 41 h 98"/>
                  <a:gd name="T110" fmla="*/ 34 w 51"/>
                  <a:gd name="T111" fmla="*/ 35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
                  <a:gd name="T169" fmla="*/ 0 h 98"/>
                  <a:gd name="T170" fmla="*/ 51 w 51"/>
                  <a:gd name="T171" fmla="*/ 98 h 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 h="98">
                    <a:moveTo>
                      <a:pt x="2" y="74"/>
                    </a:moveTo>
                    <a:lnTo>
                      <a:pt x="16" y="71"/>
                    </a:lnTo>
                    <a:lnTo>
                      <a:pt x="17" y="73"/>
                    </a:lnTo>
                    <a:lnTo>
                      <a:pt x="17" y="74"/>
                    </a:lnTo>
                    <a:lnTo>
                      <a:pt x="17" y="75"/>
                    </a:lnTo>
                    <a:lnTo>
                      <a:pt x="17" y="76"/>
                    </a:lnTo>
                    <a:lnTo>
                      <a:pt x="17" y="77"/>
                    </a:lnTo>
                    <a:lnTo>
                      <a:pt x="17" y="78"/>
                    </a:lnTo>
                    <a:lnTo>
                      <a:pt x="17" y="79"/>
                    </a:lnTo>
                    <a:lnTo>
                      <a:pt x="18" y="79"/>
                    </a:lnTo>
                    <a:lnTo>
                      <a:pt x="18" y="80"/>
                    </a:lnTo>
                    <a:lnTo>
                      <a:pt x="19" y="81"/>
                    </a:lnTo>
                    <a:lnTo>
                      <a:pt x="20" y="81"/>
                    </a:lnTo>
                    <a:lnTo>
                      <a:pt x="20" y="82"/>
                    </a:lnTo>
                    <a:lnTo>
                      <a:pt x="21" y="82"/>
                    </a:lnTo>
                    <a:lnTo>
                      <a:pt x="21" y="83"/>
                    </a:lnTo>
                    <a:lnTo>
                      <a:pt x="22" y="83"/>
                    </a:lnTo>
                    <a:lnTo>
                      <a:pt x="23" y="83"/>
                    </a:lnTo>
                    <a:lnTo>
                      <a:pt x="24" y="83"/>
                    </a:lnTo>
                    <a:lnTo>
                      <a:pt x="25" y="83"/>
                    </a:lnTo>
                    <a:lnTo>
                      <a:pt x="26" y="83"/>
                    </a:lnTo>
                    <a:lnTo>
                      <a:pt x="27" y="83"/>
                    </a:lnTo>
                    <a:lnTo>
                      <a:pt x="28" y="82"/>
                    </a:lnTo>
                    <a:lnTo>
                      <a:pt x="29" y="82"/>
                    </a:lnTo>
                    <a:lnTo>
                      <a:pt x="29" y="81"/>
                    </a:lnTo>
                    <a:lnTo>
                      <a:pt x="30" y="80"/>
                    </a:lnTo>
                    <a:lnTo>
                      <a:pt x="31" y="80"/>
                    </a:lnTo>
                    <a:lnTo>
                      <a:pt x="31" y="79"/>
                    </a:lnTo>
                    <a:lnTo>
                      <a:pt x="32" y="79"/>
                    </a:lnTo>
                    <a:lnTo>
                      <a:pt x="32" y="77"/>
                    </a:lnTo>
                    <a:lnTo>
                      <a:pt x="32" y="76"/>
                    </a:lnTo>
                    <a:lnTo>
                      <a:pt x="33" y="75"/>
                    </a:lnTo>
                    <a:lnTo>
                      <a:pt x="34" y="75"/>
                    </a:lnTo>
                    <a:lnTo>
                      <a:pt x="34" y="73"/>
                    </a:lnTo>
                    <a:lnTo>
                      <a:pt x="34" y="71"/>
                    </a:lnTo>
                    <a:lnTo>
                      <a:pt x="35" y="70"/>
                    </a:lnTo>
                    <a:lnTo>
                      <a:pt x="35" y="67"/>
                    </a:lnTo>
                    <a:lnTo>
                      <a:pt x="35" y="66"/>
                    </a:lnTo>
                    <a:lnTo>
                      <a:pt x="36" y="63"/>
                    </a:lnTo>
                    <a:lnTo>
                      <a:pt x="36" y="61"/>
                    </a:lnTo>
                    <a:lnTo>
                      <a:pt x="36" y="58"/>
                    </a:lnTo>
                    <a:lnTo>
                      <a:pt x="36" y="55"/>
                    </a:lnTo>
                    <a:lnTo>
                      <a:pt x="35" y="57"/>
                    </a:lnTo>
                    <a:lnTo>
                      <a:pt x="34" y="58"/>
                    </a:lnTo>
                    <a:lnTo>
                      <a:pt x="33" y="59"/>
                    </a:lnTo>
                    <a:lnTo>
                      <a:pt x="32" y="60"/>
                    </a:lnTo>
                    <a:lnTo>
                      <a:pt x="31" y="61"/>
                    </a:lnTo>
                    <a:lnTo>
                      <a:pt x="29" y="62"/>
                    </a:lnTo>
                    <a:lnTo>
                      <a:pt x="27" y="62"/>
                    </a:lnTo>
                    <a:lnTo>
                      <a:pt x="26" y="63"/>
                    </a:lnTo>
                    <a:lnTo>
                      <a:pt x="25" y="63"/>
                    </a:lnTo>
                    <a:lnTo>
                      <a:pt x="24" y="63"/>
                    </a:lnTo>
                    <a:lnTo>
                      <a:pt x="22" y="63"/>
                    </a:lnTo>
                    <a:lnTo>
                      <a:pt x="20" y="63"/>
                    </a:lnTo>
                    <a:lnTo>
                      <a:pt x="19" y="63"/>
                    </a:lnTo>
                    <a:lnTo>
                      <a:pt x="18" y="63"/>
                    </a:lnTo>
                    <a:lnTo>
                      <a:pt x="17" y="62"/>
                    </a:lnTo>
                    <a:lnTo>
                      <a:pt x="15" y="62"/>
                    </a:lnTo>
                    <a:lnTo>
                      <a:pt x="14" y="62"/>
                    </a:lnTo>
                    <a:lnTo>
                      <a:pt x="13" y="61"/>
                    </a:lnTo>
                    <a:lnTo>
                      <a:pt x="11" y="60"/>
                    </a:lnTo>
                    <a:lnTo>
                      <a:pt x="10" y="58"/>
                    </a:lnTo>
                    <a:lnTo>
                      <a:pt x="9" y="58"/>
                    </a:lnTo>
                    <a:lnTo>
                      <a:pt x="8" y="56"/>
                    </a:lnTo>
                    <a:lnTo>
                      <a:pt x="6" y="54"/>
                    </a:lnTo>
                    <a:lnTo>
                      <a:pt x="4" y="52"/>
                    </a:lnTo>
                    <a:lnTo>
                      <a:pt x="4" y="50"/>
                    </a:lnTo>
                    <a:lnTo>
                      <a:pt x="3" y="49"/>
                    </a:lnTo>
                    <a:lnTo>
                      <a:pt x="3" y="47"/>
                    </a:lnTo>
                    <a:lnTo>
                      <a:pt x="2" y="45"/>
                    </a:lnTo>
                    <a:lnTo>
                      <a:pt x="1" y="43"/>
                    </a:lnTo>
                    <a:lnTo>
                      <a:pt x="1" y="42"/>
                    </a:lnTo>
                    <a:lnTo>
                      <a:pt x="1" y="39"/>
                    </a:lnTo>
                    <a:lnTo>
                      <a:pt x="1" y="37"/>
                    </a:lnTo>
                    <a:lnTo>
                      <a:pt x="1" y="34"/>
                    </a:lnTo>
                    <a:lnTo>
                      <a:pt x="0" y="32"/>
                    </a:lnTo>
                    <a:lnTo>
                      <a:pt x="1" y="30"/>
                    </a:lnTo>
                    <a:lnTo>
                      <a:pt x="1" y="28"/>
                    </a:lnTo>
                    <a:lnTo>
                      <a:pt x="1" y="26"/>
                    </a:lnTo>
                    <a:lnTo>
                      <a:pt x="1" y="23"/>
                    </a:lnTo>
                    <a:lnTo>
                      <a:pt x="1" y="21"/>
                    </a:lnTo>
                    <a:lnTo>
                      <a:pt x="2" y="19"/>
                    </a:lnTo>
                    <a:lnTo>
                      <a:pt x="3" y="17"/>
                    </a:lnTo>
                    <a:lnTo>
                      <a:pt x="3" y="16"/>
                    </a:lnTo>
                    <a:lnTo>
                      <a:pt x="4" y="13"/>
                    </a:lnTo>
                    <a:lnTo>
                      <a:pt x="5" y="12"/>
                    </a:lnTo>
                    <a:lnTo>
                      <a:pt x="6" y="10"/>
                    </a:lnTo>
                    <a:lnTo>
                      <a:pt x="7" y="9"/>
                    </a:lnTo>
                    <a:lnTo>
                      <a:pt x="8" y="8"/>
                    </a:lnTo>
                    <a:lnTo>
                      <a:pt x="10" y="6"/>
                    </a:lnTo>
                    <a:lnTo>
                      <a:pt x="11" y="5"/>
                    </a:lnTo>
                    <a:lnTo>
                      <a:pt x="12" y="4"/>
                    </a:lnTo>
                    <a:lnTo>
                      <a:pt x="14" y="3"/>
                    </a:lnTo>
                    <a:lnTo>
                      <a:pt x="15" y="2"/>
                    </a:lnTo>
                    <a:lnTo>
                      <a:pt x="17" y="1"/>
                    </a:lnTo>
                    <a:lnTo>
                      <a:pt x="18" y="1"/>
                    </a:lnTo>
                    <a:lnTo>
                      <a:pt x="20" y="1"/>
                    </a:lnTo>
                    <a:lnTo>
                      <a:pt x="21" y="1"/>
                    </a:lnTo>
                    <a:lnTo>
                      <a:pt x="23" y="1"/>
                    </a:lnTo>
                    <a:lnTo>
                      <a:pt x="24" y="0"/>
                    </a:lnTo>
                    <a:lnTo>
                      <a:pt x="26" y="1"/>
                    </a:lnTo>
                    <a:lnTo>
                      <a:pt x="28" y="1"/>
                    </a:lnTo>
                    <a:lnTo>
                      <a:pt x="30" y="1"/>
                    </a:lnTo>
                    <a:lnTo>
                      <a:pt x="32" y="1"/>
                    </a:lnTo>
                    <a:lnTo>
                      <a:pt x="33" y="2"/>
                    </a:lnTo>
                    <a:lnTo>
                      <a:pt x="35" y="3"/>
                    </a:lnTo>
                    <a:lnTo>
                      <a:pt x="36" y="4"/>
                    </a:lnTo>
                    <a:lnTo>
                      <a:pt x="38" y="5"/>
                    </a:lnTo>
                    <a:lnTo>
                      <a:pt x="39" y="6"/>
                    </a:lnTo>
                    <a:lnTo>
                      <a:pt x="41" y="8"/>
                    </a:lnTo>
                    <a:lnTo>
                      <a:pt x="42" y="9"/>
                    </a:lnTo>
                    <a:lnTo>
                      <a:pt x="43" y="11"/>
                    </a:lnTo>
                    <a:lnTo>
                      <a:pt x="45" y="13"/>
                    </a:lnTo>
                    <a:lnTo>
                      <a:pt x="46" y="16"/>
                    </a:lnTo>
                    <a:lnTo>
                      <a:pt x="47" y="18"/>
                    </a:lnTo>
                    <a:lnTo>
                      <a:pt x="48" y="21"/>
                    </a:lnTo>
                    <a:lnTo>
                      <a:pt x="48" y="23"/>
                    </a:lnTo>
                    <a:lnTo>
                      <a:pt x="50" y="26"/>
                    </a:lnTo>
                    <a:lnTo>
                      <a:pt x="50" y="30"/>
                    </a:lnTo>
                    <a:lnTo>
                      <a:pt x="50" y="33"/>
                    </a:lnTo>
                    <a:lnTo>
                      <a:pt x="51" y="37"/>
                    </a:lnTo>
                    <a:lnTo>
                      <a:pt x="51" y="40"/>
                    </a:lnTo>
                    <a:lnTo>
                      <a:pt x="51" y="44"/>
                    </a:lnTo>
                    <a:lnTo>
                      <a:pt x="51" y="48"/>
                    </a:lnTo>
                    <a:lnTo>
                      <a:pt x="51" y="53"/>
                    </a:lnTo>
                    <a:lnTo>
                      <a:pt x="51" y="57"/>
                    </a:lnTo>
                    <a:lnTo>
                      <a:pt x="51" y="61"/>
                    </a:lnTo>
                    <a:lnTo>
                      <a:pt x="50" y="64"/>
                    </a:lnTo>
                    <a:lnTo>
                      <a:pt x="50" y="68"/>
                    </a:lnTo>
                    <a:lnTo>
                      <a:pt x="49" y="71"/>
                    </a:lnTo>
                    <a:lnTo>
                      <a:pt x="48" y="75"/>
                    </a:lnTo>
                    <a:lnTo>
                      <a:pt x="48" y="77"/>
                    </a:lnTo>
                    <a:lnTo>
                      <a:pt x="46" y="79"/>
                    </a:lnTo>
                    <a:lnTo>
                      <a:pt x="45" y="82"/>
                    </a:lnTo>
                    <a:lnTo>
                      <a:pt x="45" y="84"/>
                    </a:lnTo>
                    <a:lnTo>
                      <a:pt x="43" y="86"/>
                    </a:lnTo>
                    <a:lnTo>
                      <a:pt x="41" y="88"/>
                    </a:lnTo>
                    <a:lnTo>
                      <a:pt x="40" y="90"/>
                    </a:lnTo>
                    <a:lnTo>
                      <a:pt x="39" y="91"/>
                    </a:lnTo>
                    <a:lnTo>
                      <a:pt x="38" y="93"/>
                    </a:lnTo>
                    <a:lnTo>
                      <a:pt x="36" y="94"/>
                    </a:lnTo>
                    <a:lnTo>
                      <a:pt x="34" y="95"/>
                    </a:lnTo>
                    <a:lnTo>
                      <a:pt x="32" y="96"/>
                    </a:lnTo>
                    <a:lnTo>
                      <a:pt x="31" y="97"/>
                    </a:lnTo>
                    <a:lnTo>
                      <a:pt x="29" y="98"/>
                    </a:lnTo>
                    <a:lnTo>
                      <a:pt x="27" y="98"/>
                    </a:lnTo>
                    <a:lnTo>
                      <a:pt x="25" y="98"/>
                    </a:lnTo>
                    <a:lnTo>
                      <a:pt x="23" y="98"/>
                    </a:lnTo>
                    <a:lnTo>
                      <a:pt x="22" y="98"/>
                    </a:lnTo>
                    <a:lnTo>
                      <a:pt x="20" y="98"/>
                    </a:lnTo>
                    <a:lnTo>
                      <a:pt x="19" y="98"/>
                    </a:lnTo>
                    <a:lnTo>
                      <a:pt x="18" y="98"/>
                    </a:lnTo>
                    <a:lnTo>
                      <a:pt x="17" y="97"/>
                    </a:lnTo>
                    <a:lnTo>
                      <a:pt x="15" y="96"/>
                    </a:lnTo>
                    <a:lnTo>
                      <a:pt x="14" y="96"/>
                    </a:lnTo>
                    <a:lnTo>
                      <a:pt x="13" y="95"/>
                    </a:lnTo>
                    <a:lnTo>
                      <a:pt x="12" y="95"/>
                    </a:lnTo>
                    <a:lnTo>
                      <a:pt x="11" y="94"/>
                    </a:lnTo>
                    <a:lnTo>
                      <a:pt x="10" y="93"/>
                    </a:lnTo>
                    <a:lnTo>
                      <a:pt x="9" y="91"/>
                    </a:lnTo>
                    <a:lnTo>
                      <a:pt x="8" y="91"/>
                    </a:lnTo>
                    <a:lnTo>
                      <a:pt x="8" y="90"/>
                    </a:lnTo>
                    <a:lnTo>
                      <a:pt x="6" y="88"/>
                    </a:lnTo>
                    <a:lnTo>
                      <a:pt x="6" y="87"/>
                    </a:lnTo>
                    <a:lnTo>
                      <a:pt x="5" y="86"/>
                    </a:lnTo>
                    <a:lnTo>
                      <a:pt x="4" y="84"/>
                    </a:lnTo>
                    <a:lnTo>
                      <a:pt x="4" y="83"/>
                    </a:lnTo>
                    <a:lnTo>
                      <a:pt x="4" y="82"/>
                    </a:lnTo>
                    <a:lnTo>
                      <a:pt x="3" y="79"/>
                    </a:lnTo>
                    <a:lnTo>
                      <a:pt x="3" y="78"/>
                    </a:lnTo>
                    <a:lnTo>
                      <a:pt x="3" y="76"/>
                    </a:lnTo>
                    <a:lnTo>
                      <a:pt x="2" y="74"/>
                    </a:lnTo>
                    <a:close/>
                    <a:moveTo>
                      <a:pt x="34" y="34"/>
                    </a:moveTo>
                    <a:lnTo>
                      <a:pt x="34" y="33"/>
                    </a:lnTo>
                    <a:lnTo>
                      <a:pt x="34" y="31"/>
                    </a:lnTo>
                    <a:lnTo>
                      <a:pt x="34" y="30"/>
                    </a:lnTo>
                    <a:lnTo>
                      <a:pt x="34" y="29"/>
                    </a:lnTo>
                    <a:lnTo>
                      <a:pt x="34" y="27"/>
                    </a:lnTo>
                    <a:lnTo>
                      <a:pt x="34" y="26"/>
                    </a:lnTo>
                    <a:lnTo>
                      <a:pt x="34" y="25"/>
                    </a:lnTo>
                    <a:lnTo>
                      <a:pt x="33" y="24"/>
                    </a:lnTo>
                    <a:lnTo>
                      <a:pt x="33" y="23"/>
                    </a:lnTo>
                    <a:lnTo>
                      <a:pt x="32" y="22"/>
                    </a:lnTo>
                    <a:lnTo>
                      <a:pt x="32" y="21"/>
                    </a:lnTo>
                    <a:lnTo>
                      <a:pt x="31" y="20"/>
                    </a:lnTo>
                    <a:lnTo>
                      <a:pt x="31" y="19"/>
                    </a:lnTo>
                    <a:lnTo>
                      <a:pt x="30" y="18"/>
                    </a:lnTo>
                    <a:lnTo>
                      <a:pt x="29" y="17"/>
                    </a:lnTo>
                    <a:lnTo>
                      <a:pt x="28" y="17"/>
                    </a:lnTo>
                    <a:lnTo>
                      <a:pt x="27" y="17"/>
                    </a:lnTo>
                    <a:lnTo>
                      <a:pt x="27" y="16"/>
                    </a:lnTo>
                    <a:lnTo>
                      <a:pt x="26" y="16"/>
                    </a:lnTo>
                    <a:lnTo>
                      <a:pt x="25" y="16"/>
                    </a:lnTo>
                    <a:lnTo>
                      <a:pt x="24" y="15"/>
                    </a:lnTo>
                    <a:lnTo>
                      <a:pt x="24" y="16"/>
                    </a:lnTo>
                    <a:lnTo>
                      <a:pt x="23" y="16"/>
                    </a:lnTo>
                    <a:lnTo>
                      <a:pt x="22" y="16"/>
                    </a:lnTo>
                    <a:lnTo>
                      <a:pt x="21" y="16"/>
                    </a:lnTo>
                    <a:lnTo>
                      <a:pt x="20" y="17"/>
                    </a:lnTo>
                    <a:lnTo>
                      <a:pt x="19" y="17"/>
                    </a:lnTo>
                    <a:lnTo>
                      <a:pt x="18" y="18"/>
                    </a:lnTo>
                    <a:lnTo>
                      <a:pt x="18" y="19"/>
                    </a:lnTo>
                    <a:lnTo>
                      <a:pt x="17" y="19"/>
                    </a:lnTo>
                    <a:lnTo>
                      <a:pt x="17" y="20"/>
                    </a:lnTo>
                    <a:lnTo>
                      <a:pt x="17" y="21"/>
                    </a:lnTo>
                    <a:lnTo>
                      <a:pt x="16" y="23"/>
                    </a:lnTo>
                    <a:lnTo>
                      <a:pt x="16" y="24"/>
                    </a:lnTo>
                    <a:lnTo>
                      <a:pt x="15" y="25"/>
                    </a:lnTo>
                    <a:lnTo>
                      <a:pt x="15" y="26"/>
                    </a:lnTo>
                    <a:lnTo>
                      <a:pt x="15" y="27"/>
                    </a:lnTo>
                    <a:lnTo>
                      <a:pt x="15" y="28"/>
                    </a:lnTo>
                    <a:lnTo>
                      <a:pt x="15" y="30"/>
                    </a:lnTo>
                    <a:lnTo>
                      <a:pt x="15" y="31"/>
                    </a:lnTo>
                    <a:lnTo>
                      <a:pt x="15" y="32"/>
                    </a:lnTo>
                    <a:lnTo>
                      <a:pt x="15" y="34"/>
                    </a:lnTo>
                    <a:lnTo>
                      <a:pt x="15" y="35"/>
                    </a:lnTo>
                    <a:lnTo>
                      <a:pt x="15" y="37"/>
                    </a:lnTo>
                    <a:lnTo>
                      <a:pt x="15" y="38"/>
                    </a:lnTo>
                    <a:lnTo>
                      <a:pt x="15" y="39"/>
                    </a:lnTo>
                    <a:lnTo>
                      <a:pt x="16" y="41"/>
                    </a:lnTo>
                    <a:lnTo>
                      <a:pt x="16" y="42"/>
                    </a:lnTo>
                    <a:lnTo>
                      <a:pt x="17" y="44"/>
                    </a:lnTo>
                    <a:lnTo>
                      <a:pt x="17" y="45"/>
                    </a:lnTo>
                    <a:lnTo>
                      <a:pt x="17" y="46"/>
                    </a:lnTo>
                    <a:lnTo>
                      <a:pt x="18" y="46"/>
                    </a:lnTo>
                    <a:lnTo>
                      <a:pt x="18" y="47"/>
                    </a:lnTo>
                    <a:lnTo>
                      <a:pt x="19" y="48"/>
                    </a:lnTo>
                    <a:lnTo>
                      <a:pt x="20" y="48"/>
                    </a:lnTo>
                    <a:lnTo>
                      <a:pt x="20" y="49"/>
                    </a:lnTo>
                    <a:lnTo>
                      <a:pt x="21" y="49"/>
                    </a:lnTo>
                    <a:lnTo>
                      <a:pt x="22" y="50"/>
                    </a:lnTo>
                    <a:lnTo>
                      <a:pt x="23" y="50"/>
                    </a:lnTo>
                    <a:lnTo>
                      <a:pt x="24" y="50"/>
                    </a:lnTo>
                    <a:lnTo>
                      <a:pt x="25" y="50"/>
                    </a:lnTo>
                    <a:lnTo>
                      <a:pt x="26" y="50"/>
                    </a:lnTo>
                    <a:lnTo>
                      <a:pt x="27" y="50"/>
                    </a:lnTo>
                    <a:lnTo>
                      <a:pt x="28" y="50"/>
                    </a:lnTo>
                    <a:lnTo>
                      <a:pt x="29" y="49"/>
                    </a:lnTo>
                    <a:lnTo>
                      <a:pt x="30" y="48"/>
                    </a:lnTo>
                    <a:lnTo>
                      <a:pt x="31" y="47"/>
                    </a:lnTo>
                    <a:lnTo>
                      <a:pt x="31" y="46"/>
                    </a:lnTo>
                    <a:lnTo>
                      <a:pt x="32" y="46"/>
                    </a:lnTo>
                    <a:lnTo>
                      <a:pt x="32" y="45"/>
                    </a:lnTo>
                    <a:lnTo>
                      <a:pt x="33" y="44"/>
                    </a:lnTo>
                    <a:lnTo>
                      <a:pt x="33" y="43"/>
                    </a:lnTo>
                    <a:lnTo>
                      <a:pt x="34" y="42"/>
                    </a:lnTo>
                    <a:lnTo>
                      <a:pt x="34" y="41"/>
                    </a:lnTo>
                    <a:lnTo>
                      <a:pt x="34" y="40"/>
                    </a:lnTo>
                    <a:lnTo>
                      <a:pt x="34" y="39"/>
                    </a:lnTo>
                    <a:lnTo>
                      <a:pt x="34" y="38"/>
                    </a:lnTo>
                    <a:lnTo>
                      <a:pt x="34" y="37"/>
                    </a:lnTo>
                    <a:lnTo>
                      <a:pt x="34" y="35"/>
                    </a:lnTo>
                    <a:lnTo>
                      <a:pt x="3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03" name="Freeform 73"/>
              <p:cNvSpPr>
                <a:spLocks/>
              </p:cNvSpPr>
              <p:nvPr/>
            </p:nvSpPr>
            <p:spPr bwMode="auto">
              <a:xfrm>
                <a:off x="2181" y="3232"/>
                <a:ext cx="51" cy="97"/>
              </a:xfrm>
              <a:custGeom>
                <a:avLst/>
                <a:gdLst>
                  <a:gd name="T0" fmla="*/ 15 w 51"/>
                  <a:gd name="T1" fmla="*/ 70 h 97"/>
                  <a:gd name="T2" fmla="*/ 16 w 51"/>
                  <a:gd name="T3" fmla="*/ 73 h 97"/>
                  <a:gd name="T4" fmla="*/ 16 w 51"/>
                  <a:gd name="T5" fmla="*/ 75 h 97"/>
                  <a:gd name="T6" fmla="*/ 18 w 51"/>
                  <a:gd name="T7" fmla="*/ 78 h 97"/>
                  <a:gd name="T8" fmla="*/ 19 w 51"/>
                  <a:gd name="T9" fmla="*/ 79 h 97"/>
                  <a:gd name="T10" fmla="*/ 21 w 51"/>
                  <a:gd name="T11" fmla="*/ 81 h 97"/>
                  <a:gd name="T12" fmla="*/ 22 w 51"/>
                  <a:gd name="T13" fmla="*/ 82 h 97"/>
                  <a:gd name="T14" fmla="*/ 24 w 51"/>
                  <a:gd name="T15" fmla="*/ 82 h 97"/>
                  <a:gd name="T16" fmla="*/ 27 w 51"/>
                  <a:gd name="T17" fmla="*/ 82 h 97"/>
                  <a:gd name="T18" fmla="*/ 28 w 51"/>
                  <a:gd name="T19" fmla="*/ 82 h 97"/>
                  <a:gd name="T20" fmla="*/ 30 w 51"/>
                  <a:gd name="T21" fmla="*/ 81 h 97"/>
                  <a:gd name="T22" fmla="*/ 32 w 51"/>
                  <a:gd name="T23" fmla="*/ 79 h 97"/>
                  <a:gd name="T24" fmla="*/ 34 w 51"/>
                  <a:gd name="T25" fmla="*/ 77 h 97"/>
                  <a:gd name="T26" fmla="*/ 35 w 51"/>
                  <a:gd name="T27" fmla="*/ 74 h 97"/>
                  <a:gd name="T28" fmla="*/ 36 w 51"/>
                  <a:gd name="T29" fmla="*/ 70 h 97"/>
                  <a:gd name="T30" fmla="*/ 36 w 51"/>
                  <a:gd name="T31" fmla="*/ 66 h 97"/>
                  <a:gd name="T32" fmla="*/ 36 w 51"/>
                  <a:gd name="T33" fmla="*/ 62 h 97"/>
                  <a:gd name="T34" fmla="*/ 36 w 51"/>
                  <a:gd name="T35" fmla="*/ 58 h 97"/>
                  <a:gd name="T36" fmla="*/ 35 w 51"/>
                  <a:gd name="T37" fmla="*/ 55 h 97"/>
                  <a:gd name="T38" fmla="*/ 34 w 51"/>
                  <a:gd name="T39" fmla="*/ 52 h 97"/>
                  <a:gd name="T40" fmla="*/ 33 w 51"/>
                  <a:gd name="T41" fmla="*/ 50 h 97"/>
                  <a:gd name="T42" fmla="*/ 31 w 51"/>
                  <a:gd name="T43" fmla="*/ 48 h 97"/>
                  <a:gd name="T44" fmla="*/ 29 w 51"/>
                  <a:gd name="T45" fmla="*/ 47 h 97"/>
                  <a:gd name="T46" fmla="*/ 27 w 51"/>
                  <a:gd name="T47" fmla="*/ 46 h 97"/>
                  <a:gd name="T48" fmla="*/ 24 w 51"/>
                  <a:gd name="T49" fmla="*/ 46 h 97"/>
                  <a:gd name="T50" fmla="*/ 21 w 51"/>
                  <a:gd name="T51" fmla="*/ 47 h 97"/>
                  <a:gd name="T52" fmla="*/ 18 w 51"/>
                  <a:gd name="T53" fmla="*/ 49 h 97"/>
                  <a:gd name="T54" fmla="*/ 15 w 51"/>
                  <a:gd name="T55" fmla="*/ 51 h 97"/>
                  <a:gd name="T56" fmla="*/ 2 w 51"/>
                  <a:gd name="T57" fmla="*/ 50 h 97"/>
                  <a:gd name="T58" fmla="*/ 48 w 51"/>
                  <a:gd name="T59" fmla="*/ 17 h 97"/>
                  <a:gd name="T60" fmla="*/ 19 w 51"/>
                  <a:gd name="T61" fmla="*/ 34 h 97"/>
                  <a:gd name="T62" fmla="*/ 21 w 51"/>
                  <a:gd name="T63" fmla="*/ 33 h 97"/>
                  <a:gd name="T64" fmla="*/ 24 w 51"/>
                  <a:gd name="T65" fmla="*/ 32 h 97"/>
                  <a:gd name="T66" fmla="*/ 27 w 51"/>
                  <a:gd name="T67" fmla="*/ 32 h 97"/>
                  <a:gd name="T68" fmla="*/ 30 w 51"/>
                  <a:gd name="T69" fmla="*/ 32 h 97"/>
                  <a:gd name="T70" fmla="*/ 34 w 51"/>
                  <a:gd name="T71" fmla="*/ 33 h 97"/>
                  <a:gd name="T72" fmla="*/ 39 w 51"/>
                  <a:gd name="T73" fmla="*/ 34 h 97"/>
                  <a:gd name="T74" fmla="*/ 42 w 51"/>
                  <a:gd name="T75" fmla="*/ 37 h 97"/>
                  <a:gd name="T76" fmla="*/ 46 w 51"/>
                  <a:gd name="T77" fmla="*/ 41 h 97"/>
                  <a:gd name="T78" fmla="*/ 48 w 51"/>
                  <a:gd name="T79" fmla="*/ 47 h 97"/>
                  <a:gd name="T80" fmla="*/ 50 w 51"/>
                  <a:gd name="T81" fmla="*/ 53 h 97"/>
                  <a:gd name="T82" fmla="*/ 51 w 51"/>
                  <a:gd name="T83" fmla="*/ 59 h 97"/>
                  <a:gd name="T84" fmla="*/ 51 w 51"/>
                  <a:gd name="T85" fmla="*/ 66 h 97"/>
                  <a:gd name="T86" fmla="*/ 51 w 51"/>
                  <a:gd name="T87" fmla="*/ 71 h 97"/>
                  <a:gd name="T88" fmla="*/ 49 w 51"/>
                  <a:gd name="T89" fmla="*/ 76 h 97"/>
                  <a:gd name="T90" fmla="*/ 48 w 51"/>
                  <a:gd name="T91" fmla="*/ 81 h 97"/>
                  <a:gd name="T92" fmla="*/ 44 w 51"/>
                  <a:gd name="T93" fmla="*/ 86 h 97"/>
                  <a:gd name="T94" fmla="*/ 41 w 51"/>
                  <a:gd name="T95" fmla="*/ 91 h 97"/>
                  <a:gd name="T96" fmla="*/ 35 w 51"/>
                  <a:gd name="T97" fmla="*/ 95 h 97"/>
                  <a:gd name="T98" fmla="*/ 29 w 51"/>
                  <a:gd name="T99" fmla="*/ 97 h 97"/>
                  <a:gd name="T100" fmla="*/ 23 w 51"/>
                  <a:gd name="T101" fmla="*/ 97 h 97"/>
                  <a:gd name="T102" fmla="*/ 19 w 51"/>
                  <a:gd name="T103" fmla="*/ 97 h 97"/>
                  <a:gd name="T104" fmla="*/ 14 w 51"/>
                  <a:gd name="T105" fmla="*/ 94 h 97"/>
                  <a:gd name="T106" fmla="*/ 11 w 51"/>
                  <a:gd name="T107" fmla="*/ 92 h 97"/>
                  <a:gd name="T108" fmla="*/ 7 w 51"/>
                  <a:gd name="T109" fmla="*/ 89 h 97"/>
                  <a:gd name="T110" fmla="*/ 4 w 51"/>
                  <a:gd name="T111" fmla="*/ 85 h 97"/>
                  <a:gd name="T112" fmla="*/ 2 w 51"/>
                  <a:gd name="T113" fmla="*/ 80 h 97"/>
                  <a:gd name="T114" fmla="*/ 0 w 51"/>
                  <a:gd name="T115" fmla="*/ 74 h 97"/>
                  <a:gd name="T116" fmla="*/ 0 w 51"/>
                  <a:gd name="T117" fmla="*/ 7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
                  <a:gd name="T178" fmla="*/ 0 h 97"/>
                  <a:gd name="T179" fmla="*/ 51 w 51"/>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 h="97">
                    <a:moveTo>
                      <a:pt x="0" y="70"/>
                    </a:moveTo>
                    <a:lnTo>
                      <a:pt x="14" y="69"/>
                    </a:lnTo>
                    <a:lnTo>
                      <a:pt x="15" y="70"/>
                    </a:lnTo>
                    <a:lnTo>
                      <a:pt x="15" y="71"/>
                    </a:lnTo>
                    <a:lnTo>
                      <a:pt x="15" y="72"/>
                    </a:lnTo>
                    <a:lnTo>
                      <a:pt x="16" y="73"/>
                    </a:lnTo>
                    <a:lnTo>
                      <a:pt x="16" y="74"/>
                    </a:lnTo>
                    <a:lnTo>
                      <a:pt x="16" y="75"/>
                    </a:lnTo>
                    <a:lnTo>
                      <a:pt x="17" y="76"/>
                    </a:lnTo>
                    <a:lnTo>
                      <a:pt x="17" y="77"/>
                    </a:lnTo>
                    <a:lnTo>
                      <a:pt x="18" y="78"/>
                    </a:lnTo>
                    <a:lnTo>
                      <a:pt x="19" y="79"/>
                    </a:lnTo>
                    <a:lnTo>
                      <a:pt x="20" y="80"/>
                    </a:lnTo>
                    <a:lnTo>
                      <a:pt x="21" y="81"/>
                    </a:lnTo>
                    <a:lnTo>
                      <a:pt x="21" y="82"/>
                    </a:lnTo>
                    <a:lnTo>
                      <a:pt x="22" y="82"/>
                    </a:lnTo>
                    <a:lnTo>
                      <a:pt x="23" y="82"/>
                    </a:lnTo>
                    <a:lnTo>
                      <a:pt x="24" y="82"/>
                    </a:lnTo>
                    <a:lnTo>
                      <a:pt x="25" y="82"/>
                    </a:lnTo>
                    <a:lnTo>
                      <a:pt x="27" y="82"/>
                    </a:lnTo>
                    <a:lnTo>
                      <a:pt x="28" y="82"/>
                    </a:lnTo>
                    <a:lnTo>
                      <a:pt x="29" y="82"/>
                    </a:lnTo>
                    <a:lnTo>
                      <a:pt x="30" y="81"/>
                    </a:lnTo>
                    <a:lnTo>
                      <a:pt x="31" y="80"/>
                    </a:lnTo>
                    <a:lnTo>
                      <a:pt x="32" y="80"/>
                    </a:lnTo>
                    <a:lnTo>
                      <a:pt x="32" y="79"/>
                    </a:lnTo>
                    <a:lnTo>
                      <a:pt x="33" y="78"/>
                    </a:lnTo>
                    <a:lnTo>
                      <a:pt x="34" y="77"/>
                    </a:lnTo>
                    <a:lnTo>
                      <a:pt x="34" y="76"/>
                    </a:lnTo>
                    <a:lnTo>
                      <a:pt x="35" y="75"/>
                    </a:lnTo>
                    <a:lnTo>
                      <a:pt x="35" y="74"/>
                    </a:lnTo>
                    <a:lnTo>
                      <a:pt x="35" y="73"/>
                    </a:lnTo>
                    <a:lnTo>
                      <a:pt x="35" y="72"/>
                    </a:lnTo>
                    <a:lnTo>
                      <a:pt x="36" y="70"/>
                    </a:lnTo>
                    <a:lnTo>
                      <a:pt x="36" y="68"/>
                    </a:lnTo>
                    <a:lnTo>
                      <a:pt x="36" y="66"/>
                    </a:lnTo>
                    <a:lnTo>
                      <a:pt x="36" y="65"/>
                    </a:lnTo>
                    <a:lnTo>
                      <a:pt x="36" y="63"/>
                    </a:lnTo>
                    <a:lnTo>
                      <a:pt x="36" y="62"/>
                    </a:lnTo>
                    <a:lnTo>
                      <a:pt x="36" y="61"/>
                    </a:lnTo>
                    <a:lnTo>
                      <a:pt x="36" y="59"/>
                    </a:lnTo>
                    <a:lnTo>
                      <a:pt x="36" y="58"/>
                    </a:lnTo>
                    <a:lnTo>
                      <a:pt x="36" y="57"/>
                    </a:lnTo>
                    <a:lnTo>
                      <a:pt x="35" y="56"/>
                    </a:lnTo>
                    <a:lnTo>
                      <a:pt x="35" y="55"/>
                    </a:lnTo>
                    <a:lnTo>
                      <a:pt x="35" y="54"/>
                    </a:lnTo>
                    <a:lnTo>
                      <a:pt x="35" y="53"/>
                    </a:lnTo>
                    <a:lnTo>
                      <a:pt x="34" y="52"/>
                    </a:lnTo>
                    <a:lnTo>
                      <a:pt x="34" y="51"/>
                    </a:lnTo>
                    <a:lnTo>
                      <a:pt x="33" y="50"/>
                    </a:lnTo>
                    <a:lnTo>
                      <a:pt x="32" y="49"/>
                    </a:lnTo>
                    <a:lnTo>
                      <a:pt x="31" y="48"/>
                    </a:lnTo>
                    <a:lnTo>
                      <a:pt x="30" y="48"/>
                    </a:lnTo>
                    <a:lnTo>
                      <a:pt x="30" y="47"/>
                    </a:lnTo>
                    <a:lnTo>
                      <a:pt x="29" y="47"/>
                    </a:lnTo>
                    <a:lnTo>
                      <a:pt x="28" y="46"/>
                    </a:lnTo>
                    <a:lnTo>
                      <a:pt x="27" y="46"/>
                    </a:lnTo>
                    <a:lnTo>
                      <a:pt x="26" y="46"/>
                    </a:lnTo>
                    <a:lnTo>
                      <a:pt x="25" y="45"/>
                    </a:lnTo>
                    <a:lnTo>
                      <a:pt x="24" y="46"/>
                    </a:lnTo>
                    <a:lnTo>
                      <a:pt x="23" y="46"/>
                    </a:lnTo>
                    <a:lnTo>
                      <a:pt x="22" y="46"/>
                    </a:lnTo>
                    <a:lnTo>
                      <a:pt x="21" y="47"/>
                    </a:lnTo>
                    <a:lnTo>
                      <a:pt x="20" y="47"/>
                    </a:lnTo>
                    <a:lnTo>
                      <a:pt x="19" y="48"/>
                    </a:lnTo>
                    <a:lnTo>
                      <a:pt x="18" y="49"/>
                    </a:lnTo>
                    <a:lnTo>
                      <a:pt x="17" y="49"/>
                    </a:lnTo>
                    <a:lnTo>
                      <a:pt x="16" y="50"/>
                    </a:lnTo>
                    <a:lnTo>
                      <a:pt x="15" y="51"/>
                    </a:lnTo>
                    <a:lnTo>
                      <a:pt x="14" y="52"/>
                    </a:lnTo>
                    <a:lnTo>
                      <a:pt x="13" y="53"/>
                    </a:lnTo>
                    <a:lnTo>
                      <a:pt x="2" y="50"/>
                    </a:lnTo>
                    <a:lnTo>
                      <a:pt x="9" y="0"/>
                    </a:lnTo>
                    <a:lnTo>
                      <a:pt x="48" y="0"/>
                    </a:lnTo>
                    <a:lnTo>
                      <a:pt x="48" y="17"/>
                    </a:lnTo>
                    <a:lnTo>
                      <a:pt x="20" y="17"/>
                    </a:lnTo>
                    <a:lnTo>
                      <a:pt x="18" y="34"/>
                    </a:lnTo>
                    <a:lnTo>
                      <a:pt x="19" y="34"/>
                    </a:lnTo>
                    <a:lnTo>
                      <a:pt x="20" y="33"/>
                    </a:lnTo>
                    <a:lnTo>
                      <a:pt x="21" y="33"/>
                    </a:lnTo>
                    <a:lnTo>
                      <a:pt x="22" y="33"/>
                    </a:lnTo>
                    <a:lnTo>
                      <a:pt x="23" y="32"/>
                    </a:lnTo>
                    <a:lnTo>
                      <a:pt x="24" y="32"/>
                    </a:lnTo>
                    <a:lnTo>
                      <a:pt x="25" y="32"/>
                    </a:lnTo>
                    <a:lnTo>
                      <a:pt x="26" y="32"/>
                    </a:lnTo>
                    <a:lnTo>
                      <a:pt x="27" y="32"/>
                    </a:lnTo>
                    <a:lnTo>
                      <a:pt x="28" y="31"/>
                    </a:lnTo>
                    <a:lnTo>
                      <a:pt x="30" y="32"/>
                    </a:lnTo>
                    <a:lnTo>
                      <a:pt x="31" y="32"/>
                    </a:lnTo>
                    <a:lnTo>
                      <a:pt x="33" y="32"/>
                    </a:lnTo>
                    <a:lnTo>
                      <a:pt x="34" y="33"/>
                    </a:lnTo>
                    <a:lnTo>
                      <a:pt x="35" y="33"/>
                    </a:lnTo>
                    <a:lnTo>
                      <a:pt x="37" y="33"/>
                    </a:lnTo>
                    <a:lnTo>
                      <a:pt x="39" y="34"/>
                    </a:lnTo>
                    <a:lnTo>
                      <a:pt x="40" y="35"/>
                    </a:lnTo>
                    <a:lnTo>
                      <a:pt x="41" y="37"/>
                    </a:lnTo>
                    <a:lnTo>
                      <a:pt x="42" y="37"/>
                    </a:lnTo>
                    <a:lnTo>
                      <a:pt x="44" y="39"/>
                    </a:lnTo>
                    <a:lnTo>
                      <a:pt x="44" y="40"/>
                    </a:lnTo>
                    <a:lnTo>
                      <a:pt x="46" y="41"/>
                    </a:lnTo>
                    <a:lnTo>
                      <a:pt x="47" y="43"/>
                    </a:lnTo>
                    <a:lnTo>
                      <a:pt x="48" y="45"/>
                    </a:lnTo>
                    <a:lnTo>
                      <a:pt x="48" y="47"/>
                    </a:lnTo>
                    <a:lnTo>
                      <a:pt x="49" y="49"/>
                    </a:lnTo>
                    <a:lnTo>
                      <a:pt x="49" y="50"/>
                    </a:lnTo>
                    <a:lnTo>
                      <a:pt x="50" y="53"/>
                    </a:lnTo>
                    <a:lnTo>
                      <a:pt x="50" y="54"/>
                    </a:lnTo>
                    <a:lnTo>
                      <a:pt x="51" y="57"/>
                    </a:lnTo>
                    <a:lnTo>
                      <a:pt x="51" y="59"/>
                    </a:lnTo>
                    <a:lnTo>
                      <a:pt x="51" y="61"/>
                    </a:lnTo>
                    <a:lnTo>
                      <a:pt x="51" y="63"/>
                    </a:lnTo>
                    <a:lnTo>
                      <a:pt x="51" y="66"/>
                    </a:lnTo>
                    <a:lnTo>
                      <a:pt x="51" y="67"/>
                    </a:lnTo>
                    <a:lnTo>
                      <a:pt x="51" y="69"/>
                    </a:lnTo>
                    <a:lnTo>
                      <a:pt x="51" y="71"/>
                    </a:lnTo>
                    <a:lnTo>
                      <a:pt x="50" y="73"/>
                    </a:lnTo>
                    <a:lnTo>
                      <a:pt x="49" y="74"/>
                    </a:lnTo>
                    <a:lnTo>
                      <a:pt x="49" y="76"/>
                    </a:lnTo>
                    <a:lnTo>
                      <a:pt x="49" y="78"/>
                    </a:lnTo>
                    <a:lnTo>
                      <a:pt x="48" y="79"/>
                    </a:lnTo>
                    <a:lnTo>
                      <a:pt x="48" y="81"/>
                    </a:lnTo>
                    <a:lnTo>
                      <a:pt x="47" y="82"/>
                    </a:lnTo>
                    <a:lnTo>
                      <a:pt x="46" y="84"/>
                    </a:lnTo>
                    <a:lnTo>
                      <a:pt x="44" y="86"/>
                    </a:lnTo>
                    <a:lnTo>
                      <a:pt x="43" y="88"/>
                    </a:lnTo>
                    <a:lnTo>
                      <a:pt x="42" y="90"/>
                    </a:lnTo>
                    <a:lnTo>
                      <a:pt x="41" y="91"/>
                    </a:lnTo>
                    <a:lnTo>
                      <a:pt x="39" y="93"/>
                    </a:lnTo>
                    <a:lnTo>
                      <a:pt x="37" y="94"/>
                    </a:lnTo>
                    <a:lnTo>
                      <a:pt x="35" y="95"/>
                    </a:lnTo>
                    <a:lnTo>
                      <a:pt x="34" y="96"/>
                    </a:lnTo>
                    <a:lnTo>
                      <a:pt x="31" y="97"/>
                    </a:lnTo>
                    <a:lnTo>
                      <a:pt x="29" y="97"/>
                    </a:lnTo>
                    <a:lnTo>
                      <a:pt x="27" y="97"/>
                    </a:lnTo>
                    <a:lnTo>
                      <a:pt x="25" y="97"/>
                    </a:lnTo>
                    <a:lnTo>
                      <a:pt x="23" y="97"/>
                    </a:lnTo>
                    <a:lnTo>
                      <a:pt x="21" y="97"/>
                    </a:lnTo>
                    <a:lnTo>
                      <a:pt x="20" y="97"/>
                    </a:lnTo>
                    <a:lnTo>
                      <a:pt x="19" y="97"/>
                    </a:lnTo>
                    <a:lnTo>
                      <a:pt x="17" y="96"/>
                    </a:lnTo>
                    <a:lnTo>
                      <a:pt x="16" y="95"/>
                    </a:lnTo>
                    <a:lnTo>
                      <a:pt x="14" y="94"/>
                    </a:lnTo>
                    <a:lnTo>
                      <a:pt x="13" y="94"/>
                    </a:lnTo>
                    <a:lnTo>
                      <a:pt x="12" y="93"/>
                    </a:lnTo>
                    <a:lnTo>
                      <a:pt x="11" y="92"/>
                    </a:lnTo>
                    <a:lnTo>
                      <a:pt x="9" y="91"/>
                    </a:lnTo>
                    <a:lnTo>
                      <a:pt x="8" y="90"/>
                    </a:lnTo>
                    <a:lnTo>
                      <a:pt x="7" y="89"/>
                    </a:lnTo>
                    <a:lnTo>
                      <a:pt x="6" y="87"/>
                    </a:lnTo>
                    <a:lnTo>
                      <a:pt x="6" y="86"/>
                    </a:lnTo>
                    <a:lnTo>
                      <a:pt x="4" y="85"/>
                    </a:lnTo>
                    <a:lnTo>
                      <a:pt x="4" y="83"/>
                    </a:lnTo>
                    <a:lnTo>
                      <a:pt x="3" y="82"/>
                    </a:lnTo>
                    <a:lnTo>
                      <a:pt x="2" y="80"/>
                    </a:lnTo>
                    <a:lnTo>
                      <a:pt x="2" y="78"/>
                    </a:lnTo>
                    <a:lnTo>
                      <a:pt x="1" y="77"/>
                    </a:lnTo>
                    <a:lnTo>
                      <a:pt x="0" y="74"/>
                    </a:lnTo>
                    <a:lnTo>
                      <a:pt x="0" y="73"/>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04" name="Freeform 74"/>
              <p:cNvSpPr>
                <a:spLocks/>
              </p:cNvSpPr>
              <p:nvPr/>
            </p:nvSpPr>
            <p:spPr bwMode="auto">
              <a:xfrm>
                <a:off x="2239" y="3232"/>
                <a:ext cx="51" cy="97"/>
              </a:xfrm>
              <a:custGeom>
                <a:avLst/>
                <a:gdLst>
                  <a:gd name="T0" fmla="*/ 16 w 51"/>
                  <a:gd name="T1" fmla="*/ 70 h 97"/>
                  <a:gd name="T2" fmla="*/ 16 w 51"/>
                  <a:gd name="T3" fmla="*/ 73 h 97"/>
                  <a:gd name="T4" fmla="*/ 17 w 51"/>
                  <a:gd name="T5" fmla="*/ 75 h 97"/>
                  <a:gd name="T6" fmla="*/ 18 w 51"/>
                  <a:gd name="T7" fmla="*/ 78 h 97"/>
                  <a:gd name="T8" fmla="*/ 19 w 51"/>
                  <a:gd name="T9" fmla="*/ 79 h 97"/>
                  <a:gd name="T10" fmla="*/ 21 w 51"/>
                  <a:gd name="T11" fmla="*/ 81 h 97"/>
                  <a:gd name="T12" fmla="*/ 23 w 51"/>
                  <a:gd name="T13" fmla="*/ 82 h 97"/>
                  <a:gd name="T14" fmla="*/ 24 w 51"/>
                  <a:gd name="T15" fmla="*/ 82 h 97"/>
                  <a:gd name="T16" fmla="*/ 27 w 51"/>
                  <a:gd name="T17" fmla="*/ 82 h 97"/>
                  <a:gd name="T18" fmla="*/ 29 w 51"/>
                  <a:gd name="T19" fmla="*/ 82 h 97"/>
                  <a:gd name="T20" fmla="*/ 31 w 51"/>
                  <a:gd name="T21" fmla="*/ 81 h 97"/>
                  <a:gd name="T22" fmla="*/ 33 w 51"/>
                  <a:gd name="T23" fmla="*/ 79 h 97"/>
                  <a:gd name="T24" fmla="*/ 34 w 51"/>
                  <a:gd name="T25" fmla="*/ 77 h 97"/>
                  <a:gd name="T26" fmla="*/ 35 w 51"/>
                  <a:gd name="T27" fmla="*/ 74 h 97"/>
                  <a:gd name="T28" fmla="*/ 37 w 51"/>
                  <a:gd name="T29" fmla="*/ 70 h 97"/>
                  <a:gd name="T30" fmla="*/ 37 w 51"/>
                  <a:gd name="T31" fmla="*/ 66 h 97"/>
                  <a:gd name="T32" fmla="*/ 37 w 51"/>
                  <a:gd name="T33" fmla="*/ 62 h 97"/>
                  <a:gd name="T34" fmla="*/ 37 w 51"/>
                  <a:gd name="T35" fmla="*/ 58 h 97"/>
                  <a:gd name="T36" fmla="*/ 36 w 51"/>
                  <a:gd name="T37" fmla="*/ 55 h 97"/>
                  <a:gd name="T38" fmla="*/ 35 w 51"/>
                  <a:gd name="T39" fmla="*/ 52 h 97"/>
                  <a:gd name="T40" fmla="*/ 33 w 51"/>
                  <a:gd name="T41" fmla="*/ 50 h 97"/>
                  <a:gd name="T42" fmla="*/ 31 w 51"/>
                  <a:gd name="T43" fmla="*/ 48 h 97"/>
                  <a:gd name="T44" fmla="*/ 30 w 51"/>
                  <a:gd name="T45" fmla="*/ 47 h 97"/>
                  <a:gd name="T46" fmla="*/ 27 w 51"/>
                  <a:gd name="T47" fmla="*/ 46 h 97"/>
                  <a:gd name="T48" fmla="*/ 24 w 51"/>
                  <a:gd name="T49" fmla="*/ 46 h 97"/>
                  <a:gd name="T50" fmla="*/ 21 w 51"/>
                  <a:gd name="T51" fmla="*/ 47 h 97"/>
                  <a:gd name="T52" fmla="*/ 19 w 51"/>
                  <a:gd name="T53" fmla="*/ 49 h 97"/>
                  <a:gd name="T54" fmla="*/ 16 w 51"/>
                  <a:gd name="T55" fmla="*/ 51 h 97"/>
                  <a:gd name="T56" fmla="*/ 2 w 51"/>
                  <a:gd name="T57" fmla="*/ 50 h 97"/>
                  <a:gd name="T58" fmla="*/ 48 w 51"/>
                  <a:gd name="T59" fmla="*/ 17 h 97"/>
                  <a:gd name="T60" fmla="*/ 19 w 51"/>
                  <a:gd name="T61" fmla="*/ 34 h 97"/>
                  <a:gd name="T62" fmla="*/ 22 w 51"/>
                  <a:gd name="T63" fmla="*/ 33 h 97"/>
                  <a:gd name="T64" fmla="*/ 24 w 51"/>
                  <a:gd name="T65" fmla="*/ 32 h 97"/>
                  <a:gd name="T66" fmla="*/ 27 w 51"/>
                  <a:gd name="T67" fmla="*/ 32 h 97"/>
                  <a:gd name="T68" fmla="*/ 30 w 51"/>
                  <a:gd name="T69" fmla="*/ 32 h 97"/>
                  <a:gd name="T70" fmla="*/ 35 w 51"/>
                  <a:gd name="T71" fmla="*/ 33 h 97"/>
                  <a:gd name="T72" fmla="*/ 39 w 51"/>
                  <a:gd name="T73" fmla="*/ 34 h 97"/>
                  <a:gd name="T74" fmla="*/ 43 w 51"/>
                  <a:gd name="T75" fmla="*/ 37 h 97"/>
                  <a:gd name="T76" fmla="*/ 46 w 51"/>
                  <a:gd name="T77" fmla="*/ 41 h 97"/>
                  <a:gd name="T78" fmla="*/ 49 w 51"/>
                  <a:gd name="T79" fmla="*/ 47 h 97"/>
                  <a:gd name="T80" fmla="*/ 51 w 51"/>
                  <a:gd name="T81" fmla="*/ 53 h 97"/>
                  <a:gd name="T82" fmla="*/ 51 w 51"/>
                  <a:gd name="T83" fmla="*/ 59 h 97"/>
                  <a:gd name="T84" fmla="*/ 51 w 51"/>
                  <a:gd name="T85" fmla="*/ 66 h 97"/>
                  <a:gd name="T86" fmla="*/ 51 w 51"/>
                  <a:gd name="T87" fmla="*/ 71 h 97"/>
                  <a:gd name="T88" fmla="*/ 50 w 51"/>
                  <a:gd name="T89" fmla="*/ 76 h 97"/>
                  <a:gd name="T90" fmla="*/ 48 w 51"/>
                  <a:gd name="T91" fmla="*/ 81 h 97"/>
                  <a:gd name="T92" fmla="*/ 45 w 51"/>
                  <a:gd name="T93" fmla="*/ 86 h 97"/>
                  <a:gd name="T94" fmla="*/ 41 w 51"/>
                  <a:gd name="T95" fmla="*/ 91 h 97"/>
                  <a:gd name="T96" fmla="*/ 35 w 51"/>
                  <a:gd name="T97" fmla="*/ 95 h 97"/>
                  <a:gd name="T98" fmla="*/ 30 w 51"/>
                  <a:gd name="T99" fmla="*/ 97 h 97"/>
                  <a:gd name="T100" fmla="*/ 24 w 51"/>
                  <a:gd name="T101" fmla="*/ 97 h 97"/>
                  <a:gd name="T102" fmla="*/ 19 w 51"/>
                  <a:gd name="T103" fmla="*/ 97 h 97"/>
                  <a:gd name="T104" fmla="*/ 15 w 51"/>
                  <a:gd name="T105" fmla="*/ 94 h 97"/>
                  <a:gd name="T106" fmla="*/ 11 w 51"/>
                  <a:gd name="T107" fmla="*/ 92 h 97"/>
                  <a:gd name="T108" fmla="*/ 8 w 51"/>
                  <a:gd name="T109" fmla="*/ 89 h 97"/>
                  <a:gd name="T110" fmla="*/ 5 w 51"/>
                  <a:gd name="T111" fmla="*/ 85 h 97"/>
                  <a:gd name="T112" fmla="*/ 3 w 51"/>
                  <a:gd name="T113" fmla="*/ 80 h 97"/>
                  <a:gd name="T114" fmla="*/ 1 w 51"/>
                  <a:gd name="T115" fmla="*/ 74 h 97"/>
                  <a:gd name="T116" fmla="*/ 0 w 51"/>
                  <a:gd name="T117" fmla="*/ 7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
                  <a:gd name="T178" fmla="*/ 0 h 97"/>
                  <a:gd name="T179" fmla="*/ 51 w 51"/>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 h="97">
                    <a:moveTo>
                      <a:pt x="0" y="70"/>
                    </a:moveTo>
                    <a:lnTo>
                      <a:pt x="15" y="69"/>
                    </a:lnTo>
                    <a:lnTo>
                      <a:pt x="16" y="70"/>
                    </a:lnTo>
                    <a:lnTo>
                      <a:pt x="16" y="71"/>
                    </a:lnTo>
                    <a:lnTo>
                      <a:pt x="16" y="72"/>
                    </a:lnTo>
                    <a:lnTo>
                      <a:pt x="16" y="73"/>
                    </a:lnTo>
                    <a:lnTo>
                      <a:pt x="16" y="74"/>
                    </a:lnTo>
                    <a:lnTo>
                      <a:pt x="17" y="74"/>
                    </a:lnTo>
                    <a:lnTo>
                      <a:pt x="17" y="75"/>
                    </a:lnTo>
                    <a:lnTo>
                      <a:pt x="17" y="76"/>
                    </a:lnTo>
                    <a:lnTo>
                      <a:pt x="17" y="77"/>
                    </a:lnTo>
                    <a:lnTo>
                      <a:pt x="18" y="78"/>
                    </a:lnTo>
                    <a:lnTo>
                      <a:pt x="19" y="78"/>
                    </a:lnTo>
                    <a:lnTo>
                      <a:pt x="19" y="79"/>
                    </a:lnTo>
                    <a:lnTo>
                      <a:pt x="20" y="80"/>
                    </a:lnTo>
                    <a:lnTo>
                      <a:pt x="21" y="80"/>
                    </a:lnTo>
                    <a:lnTo>
                      <a:pt x="21" y="81"/>
                    </a:lnTo>
                    <a:lnTo>
                      <a:pt x="22" y="82"/>
                    </a:lnTo>
                    <a:lnTo>
                      <a:pt x="23" y="82"/>
                    </a:lnTo>
                    <a:lnTo>
                      <a:pt x="24" y="82"/>
                    </a:lnTo>
                    <a:lnTo>
                      <a:pt x="25" y="82"/>
                    </a:lnTo>
                    <a:lnTo>
                      <a:pt x="26" y="82"/>
                    </a:lnTo>
                    <a:lnTo>
                      <a:pt x="27" y="82"/>
                    </a:lnTo>
                    <a:lnTo>
                      <a:pt x="28" y="82"/>
                    </a:lnTo>
                    <a:lnTo>
                      <a:pt x="29" y="82"/>
                    </a:lnTo>
                    <a:lnTo>
                      <a:pt x="30" y="82"/>
                    </a:lnTo>
                    <a:lnTo>
                      <a:pt x="30" y="81"/>
                    </a:lnTo>
                    <a:lnTo>
                      <a:pt x="31" y="81"/>
                    </a:lnTo>
                    <a:lnTo>
                      <a:pt x="31" y="80"/>
                    </a:lnTo>
                    <a:lnTo>
                      <a:pt x="32" y="80"/>
                    </a:lnTo>
                    <a:lnTo>
                      <a:pt x="33" y="79"/>
                    </a:lnTo>
                    <a:lnTo>
                      <a:pt x="33" y="78"/>
                    </a:lnTo>
                    <a:lnTo>
                      <a:pt x="34" y="77"/>
                    </a:lnTo>
                    <a:lnTo>
                      <a:pt x="35" y="76"/>
                    </a:lnTo>
                    <a:lnTo>
                      <a:pt x="35" y="75"/>
                    </a:lnTo>
                    <a:lnTo>
                      <a:pt x="35" y="74"/>
                    </a:lnTo>
                    <a:lnTo>
                      <a:pt x="36" y="73"/>
                    </a:lnTo>
                    <a:lnTo>
                      <a:pt x="36" y="72"/>
                    </a:lnTo>
                    <a:lnTo>
                      <a:pt x="37" y="70"/>
                    </a:lnTo>
                    <a:lnTo>
                      <a:pt x="37" y="68"/>
                    </a:lnTo>
                    <a:lnTo>
                      <a:pt x="37" y="66"/>
                    </a:lnTo>
                    <a:lnTo>
                      <a:pt x="37" y="65"/>
                    </a:lnTo>
                    <a:lnTo>
                      <a:pt x="37" y="63"/>
                    </a:lnTo>
                    <a:lnTo>
                      <a:pt x="37" y="62"/>
                    </a:lnTo>
                    <a:lnTo>
                      <a:pt x="37" y="61"/>
                    </a:lnTo>
                    <a:lnTo>
                      <a:pt x="37" y="59"/>
                    </a:lnTo>
                    <a:lnTo>
                      <a:pt x="37" y="58"/>
                    </a:lnTo>
                    <a:lnTo>
                      <a:pt x="37" y="57"/>
                    </a:lnTo>
                    <a:lnTo>
                      <a:pt x="36" y="56"/>
                    </a:lnTo>
                    <a:lnTo>
                      <a:pt x="36" y="55"/>
                    </a:lnTo>
                    <a:lnTo>
                      <a:pt x="35" y="54"/>
                    </a:lnTo>
                    <a:lnTo>
                      <a:pt x="35" y="53"/>
                    </a:lnTo>
                    <a:lnTo>
                      <a:pt x="35" y="52"/>
                    </a:lnTo>
                    <a:lnTo>
                      <a:pt x="34" y="51"/>
                    </a:lnTo>
                    <a:lnTo>
                      <a:pt x="33" y="50"/>
                    </a:lnTo>
                    <a:lnTo>
                      <a:pt x="33" y="49"/>
                    </a:lnTo>
                    <a:lnTo>
                      <a:pt x="32" y="49"/>
                    </a:lnTo>
                    <a:lnTo>
                      <a:pt x="31" y="48"/>
                    </a:lnTo>
                    <a:lnTo>
                      <a:pt x="30" y="47"/>
                    </a:lnTo>
                    <a:lnTo>
                      <a:pt x="29" y="46"/>
                    </a:lnTo>
                    <a:lnTo>
                      <a:pt x="28" y="46"/>
                    </a:lnTo>
                    <a:lnTo>
                      <a:pt x="27" y="46"/>
                    </a:lnTo>
                    <a:lnTo>
                      <a:pt x="26" y="46"/>
                    </a:lnTo>
                    <a:lnTo>
                      <a:pt x="25" y="45"/>
                    </a:lnTo>
                    <a:lnTo>
                      <a:pt x="24" y="46"/>
                    </a:lnTo>
                    <a:lnTo>
                      <a:pt x="23" y="46"/>
                    </a:lnTo>
                    <a:lnTo>
                      <a:pt x="21" y="47"/>
                    </a:lnTo>
                    <a:lnTo>
                      <a:pt x="19" y="48"/>
                    </a:lnTo>
                    <a:lnTo>
                      <a:pt x="19" y="49"/>
                    </a:lnTo>
                    <a:lnTo>
                      <a:pt x="17" y="49"/>
                    </a:lnTo>
                    <a:lnTo>
                      <a:pt x="17" y="50"/>
                    </a:lnTo>
                    <a:lnTo>
                      <a:pt x="16" y="51"/>
                    </a:lnTo>
                    <a:lnTo>
                      <a:pt x="15" y="52"/>
                    </a:lnTo>
                    <a:lnTo>
                      <a:pt x="14" y="53"/>
                    </a:lnTo>
                    <a:lnTo>
                      <a:pt x="2" y="50"/>
                    </a:lnTo>
                    <a:lnTo>
                      <a:pt x="10" y="0"/>
                    </a:lnTo>
                    <a:lnTo>
                      <a:pt x="48" y="0"/>
                    </a:lnTo>
                    <a:lnTo>
                      <a:pt x="48" y="17"/>
                    </a:lnTo>
                    <a:lnTo>
                      <a:pt x="21" y="17"/>
                    </a:lnTo>
                    <a:lnTo>
                      <a:pt x="18" y="34"/>
                    </a:lnTo>
                    <a:lnTo>
                      <a:pt x="19" y="34"/>
                    </a:lnTo>
                    <a:lnTo>
                      <a:pt x="20" y="33"/>
                    </a:lnTo>
                    <a:lnTo>
                      <a:pt x="21" y="33"/>
                    </a:lnTo>
                    <a:lnTo>
                      <a:pt x="22" y="33"/>
                    </a:lnTo>
                    <a:lnTo>
                      <a:pt x="23" y="33"/>
                    </a:lnTo>
                    <a:lnTo>
                      <a:pt x="24" y="32"/>
                    </a:lnTo>
                    <a:lnTo>
                      <a:pt x="25" y="32"/>
                    </a:lnTo>
                    <a:lnTo>
                      <a:pt x="26" y="32"/>
                    </a:lnTo>
                    <a:lnTo>
                      <a:pt x="27" y="32"/>
                    </a:lnTo>
                    <a:lnTo>
                      <a:pt x="28" y="32"/>
                    </a:lnTo>
                    <a:lnTo>
                      <a:pt x="28" y="31"/>
                    </a:lnTo>
                    <a:lnTo>
                      <a:pt x="30" y="32"/>
                    </a:lnTo>
                    <a:lnTo>
                      <a:pt x="31" y="32"/>
                    </a:lnTo>
                    <a:lnTo>
                      <a:pt x="33" y="32"/>
                    </a:lnTo>
                    <a:lnTo>
                      <a:pt x="35" y="33"/>
                    </a:lnTo>
                    <a:lnTo>
                      <a:pt x="36" y="33"/>
                    </a:lnTo>
                    <a:lnTo>
                      <a:pt x="38" y="33"/>
                    </a:lnTo>
                    <a:lnTo>
                      <a:pt x="39" y="34"/>
                    </a:lnTo>
                    <a:lnTo>
                      <a:pt x="40" y="35"/>
                    </a:lnTo>
                    <a:lnTo>
                      <a:pt x="42" y="37"/>
                    </a:lnTo>
                    <a:lnTo>
                      <a:pt x="43" y="37"/>
                    </a:lnTo>
                    <a:lnTo>
                      <a:pt x="44" y="39"/>
                    </a:lnTo>
                    <a:lnTo>
                      <a:pt x="45" y="40"/>
                    </a:lnTo>
                    <a:lnTo>
                      <a:pt x="46" y="41"/>
                    </a:lnTo>
                    <a:lnTo>
                      <a:pt x="47" y="43"/>
                    </a:lnTo>
                    <a:lnTo>
                      <a:pt x="48" y="45"/>
                    </a:lnTo>
                    <a:lnTo>
                      <a:pt x="49" y="47"/>
                    </a:lnTo>
                    <a:lnTo>
                      <a:pt x="49" y="49"/>
                    </a:lnTo>
                    <a:lnTo>
                      <a:pt x="50" y="50"/>
                    </a:lnTo>
                    <a:lnTo>
                      <a:pt x="51" y="53"/>
                    </a:lnTo>
                    <a:lnTo>
                      <a:pt x="51" y="54"/>
                    </a:lnTo>
                    <a:lnTo>
                      <a:pt x="51" y="57"/>
                    </a:lnTo>
                    <a:lnTo>
                      <a:pt x="51" y="59"/>
                    </a:lnTo>
                    <a:lnTo>
                      <a:pt x="51" y="61"/>
                    </a:lnTo>
                    <a:lnTo>
                      <a:pt x="51" y="63"/>
                    </a:lnTo>
                    <a:lnTo>
                      <a:pt x="51" y="66"/>
                    </a:lnTo>
                    <a:lnTo>
                      <a:pt x="51" y="67"/>
                    </a:lnTo>
                    <a:lnTo>
                      <a:pt x="51" y="69"/>
                    </a:lnTo>
                    <a:lnTo>
                      <a:pt x="51" y="71"/>
                    </a:lnTo>
                    <a:lnTo>
                      <a:pt x="51" y="73"/>
                    </a:lnTo>
                    <a:lnTo>
                      <a:pt x="50" y="74"/>
                    </a:lnTo>
                    <a:lnTo>
                      <a:pt x="50" y="76"/>
                    </a:lnTo>
                    <a:lnTo>
                      <a:pt x="49" y="78"/>
                    </a:lnTo>
                    <a:lnTo>
                      <a:pt x="49" y="79"/>
                    </a:lnTo>
                    <a:lnTo>
                      <a:pt x="48" y="81"/>
                    </a:lnTo>
                    <a:lnTo>
                      <a:pt x="47" y="82"/>
                    </a:lnTo>
                    <a:lnTo>
                      <a:pt x="46" y="84"/>
                    </a:lnTo>
                    <a:lnTo>
                      <a:pt x="45" y="86"/>
                    </a:lnTo>
                    <a:lnTo>
                      <a:pt x="44" y="88"/>
                    </a:lnTo>
                    <a:lnTo>
                      <a:pt x="42" y="90"/>
                    </a:lnTo>
                    <a:lnTo>
                      <a:pt x="41" y="91"/>
                    </a:lnTo>
                    <a:lnTo>
                      <a:pt x="39" y="93"/>
                    </a:lnTo>
                    <a:lnTo>
                      <a:pt x="37" y="94"/>
                    </a:lnTo>
                    <a:lnTo>
                      <a:pt x="35" y="95"/>
                    </a:lnTo>
                    <a:lnTo>
                      <a:pt x="34" y="96"/>
                    </a:lnTo>
                    <a:lnTo>
                      <a:pt x="31" y="97"/>
                    </a:lnTo>
                    <a:lnTo>
                      <a:pt x="30" y="97"/>
                    </a:lnTo>
                    <a:lnTo>
                      <a:pt x="28" y="97"/>
                    </a:lnTo>
                    <a:lnTo>
                      <a:pt x="25" y="97"/>
                    </a:lnTo>
                    <a:lnTo>
                      <a:pt x="24" y="97"/>
                    </a:lnTo>
                    <a:lnTo>
                      <a:pt x="22" y="97"/>
                    </a:lnTo>
                    <a:lnTo>
                      <a:pt x="21" y="97"/>
                    </a:lnTo>
                    <a:lnTo>
                      <a:pt x="19" y="97"/>
                    </a:lnTo>
                    <a:lnTo>
                      <a:pt x="17" y="96"/>
                    </a:lnTo>
                    <a:lnTo>
                      <a:pt x="16" y="95"/>
                    </a:lnTo>
                    <a:lnTo>
                      <a:pt x="15" y="94"/>
                    </a:lnTo>
                    <a:lnTo>
                      <a:pt x="14" y="94"/>
                    </a:lnTo>
                    <a:lnTo>
                      <a:pt x="12" y="93"/>
                    </a:lnTo>
                    <a:lnTo>
                      <a:pt x="11" y="92"/>
                    </a:lnTo>
                    <a:lnTo>
                      <a:pt x="10" y="91"/>
                    </a:lnTo>
                    <a:lnTo>
                      <a:pt x="9" y="90"/>
                    </a:lnTo>
                    <a:lnTo>
                      <a:pt x="8" y="89"/>
                    </a:lnTo>
                    <a:lnTo>
                      <a:pt x="7" y="87"/>
                    </a:lnTo>
                    <a:lnTo>
                      <a:pt x="6" y="86"/>
                    </a:lnTo>
                    <a:lnTo>
                      <a:pt x="5" y="85"/>
                    </a:lnTo>
                    <a:lnTo>
                      <a:pt x="4" y="83"/>
                    </a:lnTo>
                    <a:lnTo>
                      <a:pt x="3" y="82"/>
                    </a:lnTo>
                    <a:lnTo>
                      <a:pt x="3" y="80"/>
                    </a:lnTo>
                    <a:lnTo>
                      <a:pt x="2" y="78"/>
                    </a:lnTo>
                    <a:lnTo>
                      <a:pt x="2" y="77"/>
                    </a:lnTo>
                    <a:lnTo>
                      <a:pt x="1" y="74"/>
                    </a:lnTo>
                    <a:lnTo>
                      <a:pt x="1" y="73"/>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05" name="Freeform 75"/>
              <p:cNvSpPr>
                <a:spLocks noEditPoints="1"/>
              </p:cNvSpPr>
              <p:nvPr/>
            </p:nvSpPr>
            <p:spPr bwMode="auto">
              <a:xfrm>
                <a:off x="2444" y="3231"/>
                <a:ext cx="50" cy="98"/>
              </a:xfrm>
              <a:custGeom>
                <a:avLst/>
                <a:gdLst>
                  <a:gd name="T0" fmla="*/ 35 w 50"/>
                  <a:gd name="T1" fmla="*/ 24 h 98"/>
                  <a:gd name="T2" fmla="*/ 34 w 50"/>
                  <a:gd name="T3" fmla="*/ 20 h 98"/>
                  <a:gd name="T4" fmla="*/ 33 w 50"/>
                  <a:gd name="T5" fmla="*/ 17 h 98"/>
                  <a:gd name="T6" fmla="*/ 30 w 50"/>
                  <a:gd name="T7" fmla="*/ 16 h 98"/>
                  <a:gd name="T8" fmla="*/ 27 w 50"/>
                  <a:gd name="T9" fmla="*/ 16 h 98"/>
                  <a:gd name="T10" fmla="*/ 24 w 50"/>
                  <a:gd name="T11" fmla="*/ 16 h 98"/>
                  <a:gd name="T12" fmla="*/ 21 w 50"/>
                  <a:gd name="T13" fmla="*/ 18 h 98"/>
                  <a:gd name="T14" fmla="*/ 19 w 50"/>
                  <a:gd name="T15" fmla="*/ 23 h 98"/>
                  <a:gd name="T16" fmla="*/ 17 w 50"/>
                  <a:gd name="T17" fmla="*/ 30 h 98"/>
                  <a:gd name="T18" fmla="*/ 15 w 50"/>
                  <a:gd name="T19" fmla="*/ 42 h 98"/>
                  <a:gd name="T20" fmla="*/ 20 w 50"/>
                  <a:gd name="T21" fmla="*/ 37 h 98"/>
                  <a:gd name="T22" fmla="*/ 26 w 50"/>
                  <a:gd name="T23" fmla="*/ 34 h 98"/>
                  <a:gd name="T24" fmla="*/ 33 w 50"/>
                  <a:gd name="T25" fmla="*/ 34 h 98"/>
                  <a:gd name="T26" fmla="*/ 40 w 50"/>
                  <a:gd name="T27" fmla="*/ 38 h 98"/>
                  <a:gd name="T28" fmla="*/ 45 w 50"/>
                  <a:gd name="T29" fmla="*/ 44 h 98"/>
                  <a:gd name="T30" fmla="*/ 49 w 50"/>
                  <a:gd name="T31" fmla="*/ 53 h 98"/>
                  <a:gd name="T32" fmla="*/ 50 w 50"/>
                  <a:gd name="T33" fmla="*/ 63 h 98"/>
                  <a:gd name="T34" fmla="*/ 50 w 50"/>
                  <a:gd name="T35" fmla="*/ 75 h 98"/>
                  <a:gd name="T36" fmla="*/ 47 w 50"/>
                  <a:gd name="T37" fmla="*/ 85 h 98"/>
                  <a:gd name="T38" fmla="*/ 41 w 50"/>
                  <a:gd name="T39" fmla="*/ 92 h 98"/>
                  <a:gd name="T40" fmla="*/ 34 w 50"/>
                  <a:gd name="T41" fmla="*/ 97 h 98"/>
                  <a:gd name="T42" fmla="*/ 26 w 50"/>
                  <a:gd name="T43" fmla="*/ 98 h 98"/>
                  <a:gd name="T44" fmla="*/ 18 w 50"/>
                  <a:gd name="T45" fmla="*/ 96 h 98"/>
                  <a:gd name="T46" fmla="*/ 10 w 50"/>
                  <a:gd name="T47" fmla="*/ 91 h 98"/>
                  <a:gd name="T48" fmla="*/ 5 w 50"/>
                  <a:gd name="T49" fmla="*/ 80 h 98"/>
                  <a:gd name="T50" fmla="*/ 1 w 50"/>
                  <a:gd name="T51" fmla="*/ 66 h 98"/>
                  <a:gd name="T52" fmla="*/ 1 w 50"/>
                  <a:gd name="T53" fmla="*/ 46 h 98"/>
                  <a:gd name="T54" fmla="*/ 3 w 50"/>
                  <a:gd name="T55" fmla="*/ 27 h 98"/>
                  <a:gd name="T56" fmla="*/ 7 w 50"/>
                  <a:gd name="T57" fmla="*/ 14 h 98"/>
                  <a:gd name="T58" fmla="*/ 13 w 50"/>
                  <a:gd name="T59" fmla="*/ 5 h 98"/>
                  <a:gd name="T60" fmla="*/ 22 w 50"/>
                  <a:gd name="T61" fmla="*/ 1 h 98"/>
                  <a:gd name="T62" fmla="*/ 31 w 50"/>
                  <a:gd name="T63" fmla="*/ 1 h 98"/>
                  <a:gd name="T64" fmla="*/ 37 w 50"/>
                  <a:gd name="T65" fmla="*/ 2 h 98"/>
                  <a:gd name="T66" fmla="*/ 42 w 50"/>
                  <a:gd name="T67" fmla="*/ 6 h 98"/>
                  <a:gd name="T68" fmla="*/ 47 w 50"/>
                  <a:gd name="T69" fmla="*/ 13 h 98"/>
                  <a:gd name="T70" fmla="*/ 49 w 50"/>
                  <a:gd name="T71" fmla="*/ 21 h 98"/>
                  <a:gd name="T72" fmla="*/ 16 w 50"/>
                  <a:gd name="T73" fmla="*/ 63 h 98"/>
                  <a:gd name="T74" fmla="*/ 17 w 50"/>
                  <a:gd name="T75" fmla="*/ 71 h 98"/>
                  <a:gd name="T76" fmla="*/ 19 w 50"/>
                  <a:gd name="T77" fmla="*/ 76 h 98"/>
                  <a:gd name="T78" fmla="*/ 21 w 50"/>
                  <a:gd name="T79" fmla="*/ 80 h 98"/>
                  <a:gd name="T80" fmla="*/ 25 w 50"/>
                  <a:gd name="T81" fmla="*/ 83 h 98"/>
                  <a:gd name="T82" fmla="*/ 28 w 50"/>
                  <a:gd name="T83" fmla="*/ 83 h 98"/>
                  <a:gd name="T84" fmla="*/ 31 w 50"/>
                  <a:gd name="T85" fmla="*/ 82 h 98"/>
                  <a:gd name="T86" fmla="*/ 34 w 50"/>
                  <a:gd name="T87" fmla="*/ 79 h 98"/>
                  <a:gd name="T88" fmla="*/ 36 w 50"/>
                  <a:gd name="T89" fmla="*/ 76 h 98"/>
                  <a:gd name="T90" fmla="*/ 36 w 50"/>
                  <a:gd name="T91" fmla="*/ 71 h 98"/>
                  <a:gd name="T92" fmla="*/ 36 w 50"/>
                  <a:gd name="T93" fmla="*/ 63 h 98"/>
                  <a:gd name="T94" fmla="*/ 36 w 50"/>
                  <a:gd name="T95" fmla="*/ 57 h 98"/>
                  <a:gd name="T96" fmla="*/ 33 w 50"/>
                  <a:gd name="T97" fmla="*/ 52 h 98"/>
                  <a:gd name="T98" fmla="*/ 31 w 50"/>
                  <a:gd name="T99" fmla="*/ 50 h 98"/>
                  <a:gd name="T100" fmla="*/ 28 w 50"/>
                  <a:gd name="T101" fmla="*/ 48 h 98"/>
                  <a:gd name="T102" fmla="*/ 24 w 50"/>
                  <a:gd name="T103" fmla="*/ 48 h 98"/>
                  <a:gd name="T104" fmla="*/ 22 w 50"/>
                  <a:gd name="T105" fmla="*/ 50 h 98"/>
                  <a:gd name="T106" fmla="*/ 19 w 50"/>
                  <a:gd name="T107" fmla="*/ 53 h 98"/>
                  <a:gd name="T108" fmla="*/ 17 w 50"/>
                  <a:gd name="T109" fmla="*/ 57 h 98"/>
                  <a:gd name="T110" fmla="*/ 17 w 50"/>
                  <a:gd name="T111" fmla="*/ 62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
                  <a:gd name="T169" fmla="*/ 0 h 98"/>
                  <a:gd name="T170" fmla="*/ 50 w 50"/>
                  <a:gd name="T171" fmla="*/ 98 h 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 h="98">
                    <a:moveTo>
                      <a:pt x="49" y="24"/>
                    </a:moveTo>
                    <a:lnTo>
                      <a:pt x="35" y="26"/>
                    </a:lnTo>
                    <a:lnTo>
                      <a:pt x="35" y="25"/>
                    </a:lnTo>
                    <a:lnTo>
                      <a:pt x="35" y="24"/>
                    </a:lnTo>
                    <a:lnTo>
                      <a:pt x="35" y="23"/>
                    </a:lnTo>
                    <a:lnTo>
                      <a:pt x="34" y="22"/>
                    </a:lnTo>
                    <a:lnTo>
                      <a:pt x="34" y="21"/>
                    </a:lnTo>
                    <a:lnTo>
                      <a:pt x="34" y="20"/>
                    </a:lnTo>
                    <a:lnTo>
                      <a:pt x="33" y="19"/>
                    </a:lnTo>
                    <a:lnTo>
                      <a:pt x="33" y="18"/>
                    </a:lnTo>
                    <a:lnTo>
                      <a:pt x="33" y="17"/>
                    </a:lnTo>
                    <a:lnTo>
                      <a:pt x="32" y="17"/>
                    </a:lnTo>
                    <a:lnTo>
                      <a:pt x="31" y="17"/>
                    </a:lnTo>
                    <a:lnTo>
                      <a:pt x="30" y="16"/>
                    </a:lnTo>
                    <a:lnTo>
                      <a:pt x="29" y="16"/>
                    </a:lnTo>
                    <a:lnTo>
                      <a:pt x="28" y="16"/>
                    </a:lnTo>
                    <a:lnTo>
                      <a:pt x="27" y="16"/>
                    </a:lnTo>
                    <a:lnTo>
                      <a:pt x="27" y="15"/>
                    </a:lnTo>
                    <a:lnTo>
                      <a:pt x="26" y="16"/>
                    </a:lnTo>
                    <a:lnTo>
                      <a:pt x="25" y="16"/>
                    </a:lnTo>
                    <a:lnTo>
                      <a:pt x="24" y="16"/>
                    </a:lnTo>
                    <a:lnTo>
                      <a:pt x="24" y="17"/>
                    </a:lnTo>
                    <a:lnTo>
                      <a:pt x="23" y="17"/>
                    </a:lnTo>
                    <a:lnTo>
                      <a:pt x="22" y="17"/>
                    </a:lnTo>
                    <a:lnTo>
                      <a:pt x="22" y="18"/>
                    </a:lnTo>
                    <a:lnTo>
                      <a:pt x="21" y="18"/>
                    </a:lnTo>
                    <a:lnTo>
                      <a:pt x="20" y="19"/>
                    </a:lnTo>
                    <a:lnTo>
                      <a:pt x="20" y="20"/>
                    </a:lnTo>
                    <a:lnTo>
                      <a:pt x="19" y="21"/>
                    </a:lnTo>
                    <a:lnTo>
                      <a:pt x="19" y="22"/>
                    </a:lnTo>
                    <a:lnTo>
                      <a:pt x="19" y="23"/>
                    </a:lnTo>
                    <a:lnTo>
                      <a:pt x="18" y="24"/>
                    </a:lnTo>
                    <a:lnTo>
                      <a:pt x="18" y="26"/>
                    </a:lnTo>
                    <a:lnTo>
                      <a:pt x="17" y="27"/>
                    </a:lnTo>
                    <a:lnTo>
                      <a:pt x="17" y="29"/>
                    </a:lnTo>
                    <a:lnTo>
                      <a:pt x="17" y="30"/>
                    </a:lnTo>
                    <a:lnTo>
                      <a:pt x="16" y="33"/>
                    </a:lnTo>
                    <a:lnTo>
                      <a:pt x="16" y="34"/>
                    </a:lnTo>
                    <a:lnTo>
                      <a:pt x="15" y="37"/>
                    </a:lnTo>
                    <a:lnTo>
                      <a:pt x="15" y="39"/>
                    </a:lnTo>
                    <a:lnTo>
                      <a:pt x="15" y="42"/>
                    </a:lnTo>
                    <a:lnTo>
                      <a:pt x="16" y="41"/>
                    </a:lnTo>
                    <a:lnTo>
                      <a:pt x="17" y="39"/>
                    </a:lnTo>
                    <a:lnTo>
                      <a:pt x="18" y="38"/>
                    </a:lnTo>
                    <a:lnTo>
                      <a:pt x="19" y="38"/>
                    </a:lnTo>
                    <a:lnTo>
                      <a:pt x="20" y="37"/>
                    </a:lnTo>
                    <a:lnTo>
                      <a:pt x="22" y="36"/>
                    </a:lnTo>
                    <a:lnTo>
                      <a:pt x="22" y="35"/>
                    </a:lnTo>
                    <a:lnTo>
                      <a:pt x="24" y="35"/>
                    </a:lnTo>
                    <a:lnTo>
                      <a:pt x="25" y="34"/>
                    </a:lnTo>
                    <a:lnTo>
                      <a:pt x="26" y="34"/>
                    </a:lnTo>
                    <a:lnTo>
                      <a:pt x="27" y="34"/>
                    </a:lnTo>
                    <a:lnTo>
                      <a:pt x="29" y="34"/>
                    </a:lnTo>
                    <a:lnTo>
                      <a:pt x="31" y="34"/>
                    </a:lnTo>
                    <a:lnTo>
                      <a:pt x="32" y="34"/>
                    </a:lnTo>
                    <a:lnTo>
                      <a:pt x="33" y="34"/>
                    </a:lnTo>
                    <a:lnTo>
                      <a:pt x="34" y="35"/>
                    </a:lnTo>
                    <a:lnTo>
                      <a:pt x="36" y="35"/>
                    </a:lnTo>
                    <a:lnTo>
                      <a:pt x="38" y="36"/>
                    </a:lnTo>
                    <a:lnTo>
                      <a:pt x="38" y="37"/>
                    </a:lnTo>
                    <a:lnTo>
                      <a:pt x="40" y="38"/>
                    </a:lnTo>
                    <a:lnTo>
                      <a:pt x="41" y="39"/>
                    </a:lnTo>
                    <a:lnTo>
                      <a:pt x="42" y="40"/>
                    </a:lnTo>
                    <a:lnTo>
                      <a:pt x="43" y="42"/>
                    </a:lnTo>
                    <a:lnTo>
                      <a:pt x="44" y="42"/>
                    </a:lnTo>
                    <a:lnTo>
                      <a:pt x="45" y="44"/>
                    </a:lnTo>
                    <a:lnTo>
                      <a:pt x="47" y="46"/>
                    </a:lnTo>
                    <a:lnTo>
                      <a:pt x="47" y="47"/>
                    </a:lnTo>
                    <a:lnTo>
                      <a:pt x="48" y="50"/>
                    </a:lnTo>
                    <a:lnTo>
                      <a:pt x="48" y="51"/>
                    </a:lnTo>
                    <a:lnTo>
                      <a:pt x="49" y="53"/>
                    </a:lnTo>
                    <a:lnTo>
                      <a:pt x="50" y="54"/>
                    </a:lnTo>
                    <a:lnTo>
                      <a:pt x="50" y="57"/>
                    </a:lnTo>
                    <a:lnTo>
                      <a:pt x="50" y="58"/>
                    </a:lnTo>
                    <a:lnTo>
                      <a:pt x="50" y="61"/>
                    </a:lnTo>
                    <a:lnTo>
                      <a:pt x="50" y="63"/>
                    </a:lnTo>
                    <a:lnTo>
                      <a:pt x="50" y="65"/>
                    </a:lnTo>
                    <a:lnTo>
                      <a:pt x="50" y="68"/>
                    </a:lnTo>
                    <a:lnTo>
                      <a:pt x="50" y="71"/>
                    </a:lnTo>
                    <a:lnTo>
                      <a:pt x="50" y="72"/>
                    </a:lnTo>
                    <a:lnTo>
                      <a:pt x="50" y="75"/>
                    </a:lnTo>
                    <a:lnTo>
                      <a:pt x="50" y="77"/>
                    </a:lnTo>
                    <a:lnTo>
                      <a:pt x="49" y="79"/>
                    </a:lnTo>
                    <a:lnTo>
                      <a:pt x="48" y="81"/>
                    </a:lnTo>
                    <a:lnTo>
                      <a:pt x="48" y="83"/>
                    </a:lnTo>
                    <a:lnTo>
                      <a:pt x="47" y="85"/>
                    </a:lnTo>
                    <a:lnTo>
                      <a:pt x="46" y="87"/>
                    </a:lnTo>
                    <a:lnTo>
                      <a:pt x="45" y="88"/>
                    </a:lnTo>
                    <a:lnTo>
                      <a:pt x="43" y="89"/>
                    </a:lnTo>
                    <a:lnTo>
                      <a:pt x="43" y="91"/>
                    </a:lnTo>
                    <a:lnTo>
                      <a:pt x="41" y="92"/>
                    </a:lnTo>
                    <a:lnTo>
                      <a:pt x="40" y="93"/>
                    </a:lnTo>
                    <a:lnTo>
                      <a:pt x="39" y="95"/>
                    </a:lnTo>
                    <a:lnTo>
                      <a:pt x="38" y="95"/>
                    </a:lnTo>
                    <a:lnTo>
                      <a:pt x="36" y="96"/>
                    </a:lnTo>
                    <a:lnTo>
                      <a:pt x="34" y="97"/>
                    </a:lnTo>
                    <a:lnTo>
                      <a:pt x="33" y="97"/>
                    </a:lnTo>
                    <a:lnTo>
                      <a:pt x="32" y="98"/>
                    </a:lnTo>
                    <a:lnTo>
                      <a:pt x="30" y="98"/>
                    </a:lnTo>
                    <a:lnTo>
                      <a:pt x="28" y="98"/>
                    </a:lnTo>
                    <a:lnTo>
                      <a:pt x="26" y="98"/>
                    </a:lnTo>
                    <a:lnTo>
                      <a:pt x="25" y="98"/>
                    </a:lnTo>
                    <a:lnTo>
                      <a:pt x="23" y="98"/>
                    </a:lnTo>
                    <a:lnTo>
                      <a:pt x="21" y="98"/>
                    </a:lnTo>
                    <a:lnTo>
                      <a:pt x="19" y="97"/>
                    </a:lnTo>
                    <a:lnTo>
                      <a:pt x="18" y="96"/>
                    </a:lnTo>
                    <a:lnTo>
                      <a:pt x="16" y="95"/>
                    </a:lnTo>
                    <a:lnTo>
                      <a:pt x="15" y="95"/>
                    </a:lnTo>
                    <a:lnTo>
                      <a:pt x="13" y="93"/>
                    </a:lnTo>
                    <a:lnTo>
                      <a:pt x="12" y="92"/>
                    </a:lnTo>
                    <a:lnTo>
                      <a:pt x="10" y="91"/>
                    </a:lnTo>
                    <a:lnTo>
                      <a:pt x="9" y="89"/>
                    </a:lnTo>
                    <a:lnTo>
                      <a:pt x="7" y="87"/>
                    </a:lnTo>
                    <a:lnTo>
                      <a:pt x="6" y="85"/>
                    </a:lnTo>
                    <a:lnTo>
                      <a:pt x="5" y="83"/>
                    </a:lnTo>
                    <a:lnTo>
                      <a:pt x="5" y="80"/>
                    </a:lnTo>
                    <a:lnTo>
                      <a:pt x="3" y="78"/>
                    </a:lnTo>
                    <a:lnTo>
                      <a:pt x="3" y="75"/>
                    </a:lnTo>
                    <a:lnTo>
                      <a:pt x="2" y="72"/>
                    </a:lnTo>
                    <a:lnTo>
                      <a:pt x="1" y="69"/>
                    </a:lnTo>
                    <a:lnTo>
                      <a:pt x="1" y="66"/>
                    </a:lnTo>
                    <a:lnTo>
                      <a:pt x="1" y="62"/>
                    </a:lnTo>
                    <a:lnTo>
                      <a:pt x="1" y="58"/>
                    </a:lnTo>
                    <a:lnTo>
                      <a:pt x="1" y="54"/>
                    </a:lnTo>
                    <a:lnTo>
                      <a:pt x="0" y="50"/>
                    </a:lnTo>
                    <a:lnTo>
                      <a:pt x="1" y="46"/>
                    </a:lnTo>
                    <a:lnTo>
                      <a:pt x="1" y="42"/>
                    </a:lnTo>
                    <a:lnTo>
                      <a:pt x="1" y="38"/>
                    </a:lnTo>
                    <a:lnTo>
                      <a:pt x="1" y="34"/>
                    </a:lnTo>
                    <a:lnTo>
                      <a:pt x="2" y="30"/>
                    </a:lnTo>
                    <a:lnTo>
                      <a:pt x="3" y="27"/>
                    </a:lnTo>
                    <a:lnTo>
                      <a:pt x="3" y="24"/>
                    </a:lnTo>
                    <a:lnTo>
                      <a:pt x="4" y="21"/>
                    </a:lnTo>
                    <a:lnTo>
                      <a:pt x="5" y="19"/>
                    </a:lnTo>
                    <a:lnTo>
                      <a:pt x="6" y="17"/>
                    </a:lnTo>
                    <a:lnTo>
                      <a:pt x="7" y="14"/>
                    </a:lnTo>
                    <a:lnTo>
                      <a:pt x="8" y="12"/>
                    </a:lnTo>
                    <a:lnTo>
                      <a:pt x="10" y="10"/>
                    </a:lnTo>
                    <a:lnTo>
                      <a:pt x="11" y="9"/>
                    </a:lnTo>
                    <a:lnTo>
                      <a:pt x="12" y="7"/>
                    </a:lnTo>
                    <a:lnTo>
                      <a:pt x="13" y="5"/>
                    </a:lnTo>
                    <a:lnTo>
                      <a:pt x="15" y="5"/>
                    </a:lnTo>
                    <a:lnTo>
                      <a:pt x="17" y="3"/>
                    </a:lnTo>
                    <a:lnTo>
                      <a:pt x="19" y="2"/>
                    </a:lnTo>
                    <a:lnTo>
                      <a:pt x="20" y="1"/>
                    </a:lnTo>
                    <a:lnTo>
                      <a:pt x="22" y="1"/>
                    </a:lnTo>
                    <a:lnTo>
                      <a:pt x="24" y="1"/>
                    </a:lnTo>
                    <a:lnTo>
                      <a:pt x="26" y="1"/>
                    </a:lnTo>
                    <a:lnTo>
                      <a:pt x="27" y="0"/>
                    </a:lnTo>
                    <a:lnTo>
                      <a:pt x="29" y="1"/>
                    </a:lnTo>
                    <a:lnTo>
                      <a:pt x="31" y="1"/>
                    </a:lnTo>
                    <a:lnTo>
                      <a:pt x="32" y="1"/>
                    </a:lnTo>
                    <a:lnTo>
                      <a:pt x="33" y="1"/>
                    </a:lnTo>
                    <a:lnTo>
                      <a:pt x="34" y="1"/>
                    </a:lnTo>
                    <a:lnTo>
                      <a:pt x="36" y="2"/>
                    </a:lnTo>
                    <a:lnTo>
                      <a:pt x="37" y="2"/>
                    </a:lnTo>
                    <a:lnTo>
                      <a:pt x="38" y="3"/>
                    </a:lnTo>
                    <a:lnTo>
                      <a:pt x="40" y="4"/>
                    </a:lnTo>
                    <a:lnTo>
                      <a:pt x="40" y="5"/>
                    </a:lnTo>
                    <a:lnTo>
                      <a:pt x="41" y="5"/>
                    </a:lnTo>
                    <a:lnTo>
                      <a:pt x="42" y="6"/>
                    </a:lnTo>
                    <a:lnTo>
                      <a:pt x="43" y="8"/>
                    </a:lnTo>
                    <a:lnTo>
                      <a:pt x="44" y="9"/>
                    </a:lnTo>
                    <a:lnTo>
                      <a:pt x="45" y="9"/>
                    </a:lnTo>
                    <a:lnTo>
                      <a:pt x="46" y="11"/>
                    </a:lnTo>
                    <a:lnTo>
                      <a:pt x="47" y="13"/>
                    </a:lnTo>
                    <a:lnTo>
                      <a:pt x="47" y="14"/>
                    </a:lnTo>
                    <a:lnTo>
                      <a:pt x="48" y="15"/>
                    </a:lnTo>
                    <a:lnTo>
                      <a:pt x="48" y="17"/>
                    </a:lnTo>
                    <a:lnTo>
                      <a:pt x="48" y="19"/>
                    </a:lnTo>
                    <a:lnTo>
                      <a:pt x="49" y="21"/>
                    </a:lnTo>
                    <a:lnTo>
                      <a:pt x="49" y="22"/>
                    </a:lnTo>
                    <a:lnTo>
                      <a:pt x="49" y="24"/>
                    </a:lnTo>
                    <a:close/>
                    <a:moveTo>
                      <a:pt x="16" y="63"/>
                    </a:moveTo>
                    <a:lnTo>
                      <a:pt x="17" y="65"/>
                    </a:lnTo>
                    <a:lnTo>
                      <a:pt x="17" y="67"/>
                    </a:lnTo>
                    <a:lnTo>
                      <a:pt x="17" y="68"/>
                    </a:lnTo>
                    <a:lnTo>
                      <a:pt x="17" y="70"/>
                    </a:lnTo>
                    <a:lnTo>
                      <a:pt x="17" y="71"/>
                    </a:lnTo>
                    <a:lnTo>
                      <a:pt x="17" y="72"/>
                    </a:lnTo>
                    <a:lnTo>
                      <a:pt x="17" y="73"/>
                    </a:lnTo>
                    <a:lnTo>
                      <a:pt x="18" y="75"/>
                    </a:lnTo>
                    <a:lnTo>
                      <a:pt x="19" y="76"/>
                    </a:lnTo>
                    <a:lnTo>
                      <a:pt x="19" y="77"/>
                    </a:lnTo>
                    <a:lnTo>
                      <a:pt x="19" y="78"/>
                    </a:lnTo>
                    <a:lnTo>
                      <a:pt x="20" y="79"/>
                    </a:lnTo>
                    <a:lnTo>
                      <a:pt x="21" y="79"/>
                    </a:lnTo>
                    <a:lnTo>
                      <a:pt x="21" y="80"/>
                    </a:lnTo>
                    <a:lnTo>
                      <a:pt x="22" y="81"/>
                    </a:lnTo>
                    <a:lnTo>
                      <a:pt x="23" y="81"/>
                    </a:lnTo>
                    <a:lnTo>
                      <a:pt x="24" y="82"/>
                    </a:lnTo>
                    <a:lnTo>
                      <a:pt x="25" y="83"/>
                    </a:lnTo>
                    <a:lnTo>
                      <a:pt x="26" y="83"/>
                    </a:lnTo>
                    <a:lnTo>
                      <a:pt x="27" y="83"/>
                    </a:lnTo>
                    <a:lnTo>
                      <a:pt x="28" y="83"/>
                    </a:lnTo>
                    <a:lnTo>
                      <a:pt x="29" y="83"/>
                    </a:lnTo>
                    <a:lnTo>
                      <a:pt x="30" y="83"/>
                    </a:lnTo>
                    <a:lnTo>
                      <a:pt x="31" y="83"/>
                    </a:lnTo>
                    <a:lnTo>
                      <a:pt x="31" y="82"/>
                    </a:lnTo>
                    <a:lnTo>
                      <a:pt x="32" y="82"/>
                    </a:lnTo>
                    <a:lnTo>
                      <a:pt x="33" y="81"/>
                    </a:lnTo>
                    <a:lnTo>
                      <a:pt x="33" y="80"/>
                    </a:lnTo>
                    <a:lnTo>
                      <a:pt x="34" y="79"/>
                    </a:lnTo>
                    <a:lnTo>
                      <a:pt x="35" y="78"/>
                    </a:lnTo>
                    <a:lnTo>
                      <a:pt x="35" y="77"/>
                    </a:lnTo>
                    <a:lnTo>
                      <a:pt x="36" y="76"/>
                    </a:lnTo>
                    <a:lnTo>
                      <a:pt x="36" y="75"/>
                    </a:lnTo>
                    <a:lnTo>
                      <a:pt x="36" y="74"/>
                    </a:lnTo>
                    <a:lnTo>
                      <a:pt x="36" y="73"/>
                    </a:lnTo>
                    <a:lnTo>
                      <a:pt x="36" y="71"/>
                    </a:lnTo>
                    <a:lnTo>
                      <a:pt x="36" y="69"/>
                    </a:lnTo>
                    <a:lnTo>
                      <a:pt x="36" y="67"/>
                    </a:lnTo>
                    <a:lnTo>
                      <a:pt x="36" y="66"/>
                    </a:lnTo>
                    <a:lnTo>
                      <a:pt x="36" y="65"/>
                    </a:lnTo>
                    <a:lnTo>
                      <a:pt x="36" y="63"/>
                    </a:lnTo>
                    <a:lnTo>
                      <a:pt x="36" y="62"/>
                    </a:lnTo>
                    <a:lnTo>
                      <a:pt x="36" y="60"/>
                    </a:lnTo>
                    <a:lnTo>
                      <a:pt x="36" y="59"/>
                    </a:lnTo>
                    <a:lnTo>
                      <a:pt x="36" y="58"/>
                    </a:lnTo>
                    <a:lnTo>
                      <a:pt x="36" y="57"/>
                    </a:lnTo>
                    <a:lnTo>
                      <a:pt x="35" y="56"/>
                    </a:lnTo>
                    <a:lnTo>
                      <a:pt x="35" y="54"/>
                    </a:lnTo>
                    <a:lnTo>
                      <a:pt x="34" y="54"/>
                    </a:lnTo>
                    <a:lnTo>
                      <a:pt x="34" y="53"/>
                    </a:lnTo>
                    <a:lnTo>
                      <a:pt x="33" y="52"/>
                    </a:lnTo>
                    <a:lnTo>
                      <a:pt x="33" y="51"/>
                    </a:lnTo>
                    <a:lnTo>
                      <a:pt x="32" y="50"/>
                    </a:lnTo>
                    <a:lnTo>
                      <a:pt x="31" y="50"/>
                    </a:lnTo>
                    <a:lnTo>
                      <a:pt x="31" y="49"/>
                    </a:lnTo>
                    <a:lnTo>
                      <a:pt x="30" y="49"/>
                    </a:lnTo>
                    <a:lnTo>
                      <a:pt x="29" y="48"/>
                    </a:lnTo>
                    <a:lnTo>
                      <a:pt x="28" y="48"/>
                    </a:lnTo>
                    <a:lnTo>
                      <a:pt x="27" y="48"/>
                    </a:lnTo>
                    <a:lnTo>
                      <a:pt x="26" y="47"/>
                    </a:lnTo>
                    <a:lnTo>
                      <a:pt x="26" y="48"/>
                    </a:lnTo>
                    <a:lnTo>
                      <a:pt x="25" y="48"/>
                    </a:lnTo>
                    <a:lnTo>
                      <a:pt x="24" y="48"/>
                    </a:lnTo>
                    <a:lnTo>
                      <a:pt x="23" y="48"/>
                    </a:lnTo>
                    <a:lnTo>
                      <a:pt x="22" y="49"/>
                    </a:lnTo>
                    <a:lnTo>
                      <a:pt x="22" y="50"/>
                    </a:lnTo>
                    <a:lnTo>
                      <a:pt x="21" y="50"/>
                    </a:lnTo>
                    <a:lnTo>
                      <a:pt x="20" y="50"/>
                    </a:lnTo>
                    <a:lnTo>
                      <a:pt x="20" y="51"/>
                    </a:lnTo>
                    <a:lnTo>
                      <a:pt x="19" y="51"/>
                    </a:lnTo>
                    <a:lnTo>
                      <a:pt x="19" y="53"/>
                    </a:lnTo>
                    <a:lnTo>
                      <a:pt x="19" y="54"/>
                    </a:lnTo>
                    <a:lnTo>
                      <a:pt x="18" y="54"/>
                    </a:lnTo>
                    <a:lnTo>
                      <a:pt x="18" y="55"/>
                    </a:lnTo>
                    <a:lnTo>
                      <a:pt x="17" y="56"/>
                    </a:lnTo>
                    <a:lnTo>
                      <a:pt x="17" y="57"/>
                    </a:lnTo>
                    <a:lnTo>
                      <a:pt x="17" y="58"/>
                    </a:lnTo>
                    <a:lnTo>
                      <a:pt x="17" y="59"/>
                    </a:lnTo>
                    <a:lnTo>
                      <a:pt x="17" y="60"/>
                    </a:lnTo>
                    <a:lnTo>
                      <a:pt x="17" y="62"/>
                    </a:lnTo>
                    <a:lnTo>
                      <a:pt x="1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06" name="Freeform 76"/>
              <p:cNvSpPr>
                <a:spLocks noEditPoints="1"/>
              </p:cNvSpPr>
              <p:nvPr/>
            </p:nvSpPr>
            <p:spPr bwMode="auto">
              <a:xfrm>
                <a:off x="2503" y="3231"/>
                <a:ext cx="49" cy="98"/>
              </a:xfrm>
              <a:custGeom>
                <a:avLst/>
                <a:gdLst>
                  <a:gd name="T0" fmla="*/ 29 w 49"/>
                  <a:gd name="T1" fmla="*/ 1 h 98"/>
                  <a:gd name="T2" fmla="*/ 35 w 49"/>
                  <a:gd name="T3" fmla="*/ 4 h 98"/>
                  <a:gd name="T4" fmla="*/ 40 w 49"/>
                  <a:gd name="T5" fmla="*/ 9 h 98"/>
                  <a:gd name="T6" fmla="*/ 45 w 49"/>
                  <a:gd name="T7" fmla="*/ 17 h 98"/>
                  <a:gd name="T8" fmla="*/ 47 w 49"/>
                  <a:gd name="T9" fmla="*/ 29 h 98"/>
                  <a:gd name="T10" fmla="*/ 49 w 49"/>
                  <a:gd name="T11" fmla="*/ 45 h 98"/>
                  <a:gd name="T12" fmla="*/ 49 w 49"/>
                  <a:gd name="T13" fmla="*/ 62 h 98"/>
                  <a:gd name="T14" fmla="*/ 46 w 49"/>
                  <a:gd name="T15" fmla="*/ 76 h 98"/>
                  <a:gd name="T16" fmla="*/ 42 w 49"/>
                  <a:gd name="T17" fmla="*/ 87 h 98"/>
                  <a:gd name="T18" fmla="*/ 38 w 49"/>
                  <a:gd name="T19" fmla="*/ 93 h 98"/>
                  <a:gd name="T20" fmla="*/ 33 w 49"/>
                  <a:gd name="T21" fmla="*/ 96 h 98"/>
                  <a:gd name="T22" fmla="*/ 26 w 49"/>
                  <a:gd name="T23" fmla="*/ 98 h 98"/>
                  <a:gd name="T24" fmla="*/ 19 w 49"/>
                  <a:gd name="T25" fmla="*/ 98 h 98"/>
                  <a:gd name="T26" fmla="*/ 13 w 49"/>
                  <a:gd name="T27" fmla="*/ 95 h 98"/>
                  <a:gd name="T28" fmla="*/ 7 w 49"/>
                  <a:gd name="T29" fmla="*/ 89 h 98"/>
                  <a:gd name="T30" fmla="*/ 3 w 49"/>
                  <a:gd name="T31" fmla="*/ 81 h 98"/>
                  <a:gd name="T32" fmla="*/ 1 w 49"/>
                  <a:gd name="T33" fmla="*/ 69 h 98"/>
                  <a:gd name="T34" fmla="*/ 0 w 49"/>
                  <a:gd name="T35" fmla="*/ 54 h 98"/>
                  <a:gd name="T36" fmla="*/ 0 w 49"/>
                  <a:gd name="T37" fmla="*/ 37 h 98"/>
                  <a:gd name="T38" fmla="*/ 3 w 49"/>
                  <a:gd name="T39" fmla="*/ 22 h 98"/>
                  <a:gd name="T40" fmla="*/ 7 w 49"/>
                  <a:gd name="T41" fmla="*/ 12 h 98"/>
                  <a:gd name="T42" fmla="*/ 10 w 49"/>
                  <a:gd name="T43" fmla="*/ 5 h 98"/>
                  <a:gd name="T44" fmla="*/ 16 w 49"/>
                  <a:gd name="T45" fmla="*/ 2 h 98"/>
                  <a:gd name="T46" fmla="*/ 22 w 49"/>
                  <a:gd name="T47" fmla="*/ 1 h 98"/>
                  <a:gd name="T48" fmla="*/ 24 w 49"/>
                  <a:gd name="T49" fmla="*/ 15 h 98"/>
                  <a:gd name="T50" fmla="*/ 22 w 49"/>
                  <a:gd name="T51" fmla="*/ 16 h 98"/>
                  <a:gd name="T52" fmla="*/ 21 w 49"/>
                  <a:gd name="T53" fmla="*/ 17 h 98"/>
                  <a:gd name="T54" fmla="*/ 19 w 49"/>
                  <a:gd name="T55" fmla="*/ 17 h 98"/>
                  <a:gd name="T56" fmla="*/ 19 w 49"/>
                  <a:gd name="T57" fmla="*/ 19 h 98"/>
                  <a:gd name="T58" fmla="*/ 17 w 49"/>
                  <a:gd name="T59" fmla="*/ 21 h 98"/>
                  <a:gd name="T60" fmla="*/ 16 w 49"/>
                  <a:gd name="T61" fmla="*/ 25 h 98"/>
                  <a:gd name="T62" fmla="*/ 15 w 49"/>
                  <a:gd name="T63" fmla="*/ 31 h 98"/>
                  <a:gd name="T64" fmla="*/ 15 w 49"/>
                  <a:gd name="T65" fmla="*/ 39 h 98"/>
                  <a:gd name="T66" fmla="*/ 15 w 49"/>
                  <a:gd name="T67" fmla="*/ 49 h 98"/>
                  <a:gd name="T68" fmla="*/ 15 w 49"/>
                  <a:gd name="T69" fmla="*/ 59 h 98"/>
                  <a:gd name="T70" fmla="*/ 15 w 49"/>
                  <a:gd name="T71" fmla="*/ 67 h 98"/>
                  <a:gd name="T72" fmla="*/ 16 w 49"/>
                  <a:gd name="T73" fmla="*/ 72 h 98"/>
                  <a:gd name="T74" fmla="*/ 17 w 49"/>
                  <a:gd name="T75" fmla="*/ 76 h 98"/>
                  <a:gd name="T76" fmla="*/ 19 w 49"/>
                  <a:gd name="T77" fmla="*/ 79 h 98"/>
                  <a:gd name="T78" fmla="*/ 19 w 49"/>
                  <a:gd name="T79" fmla="*/ 80 h 98"/>
                  <a:gd name="T80" fmla="*/ 21 w 49"/>
                  <a:gd name="T81" fmla="*/ 82 h 98"/>
                  <a:gd name="T82" fmla="*/ 22 w 49"/>
                  <a:gd name="T83" fmla="*/ 83 h 98"/>
                  <a:gd name="T84" fmla="*/ 24 w 49"/>
                  <a:gd name="T85" fmla="*/ 83 h 98"/>
                  <a:gd name="T86" fmla="*/ 26 w 49"/>
                  <a:gd name="T87" fmla="*/ 83 h 98"/>
                  <a:gd name="T88" fmla="*/ 28 w 49"/>
                  <a:gd name="T89" fmla="*/ 82 h 98"/>
                  <a:gd name="T90" fmla="*/ 29 w 49"/>
                  <a:gd name="T91" fmla="*/ 80 h 98"/>
                  <a:gd name="T92" fmla="*/ 30 w 49"/>
                  <a:gd name="T93" fmla="*/ 79 h 98"/>
                  <a:gd name="T94" fmla="*/ 31 w 49"/>
                  <a:gd name="T95" fmla="*/ 77 h 98"/>
                  <a:gd name="T96" fmla="*/ 32 w 49"/>
                  <a:gd name="T97" fmla="*/ 73 h 98"/>
                  <a:gd name="T98" fmla="*/ 33 w 49"/>
                  <a:gd name="T99" fmla="*/ 67 h 98"/>
                  <a:gd name="T100" fmla="*/ 33 w 49"/>
                  <a:gd name="T101" fmla="*/ 59 h 98"/>
                  <a:gd name="T102" fmla="*/ 33 w 49"/>
                  <a:gd name="T103" fmla="*/ 49 h 98"/>
                  <a:gd name="T104" fmla="*/ 33 w 49"/>
                  <a:gd name="T105" fmla="*/ 39 h 98"/>
                  <a:gd name="T106" fmla="*/ 33 w 49"/>
                  <a:gd name="T107" fmla="*/ 31 h 98"/>
                  <a:gd name="T108" fmla="*/ 32 w 49"/>
                  <a:gd name="T109" fmla="*/ 26 h 98"/>
                  <a:gd name="T110" fmla="*/ 31 w 49"/>
                  <a:gd name="T111" fmla="*/ 22 h 98"/>
                  <a:gd name="T112" fmla="*/ 30 w 49"/>
                  <a:gd name="T113" fmla="*/ 20 h 98"/>
                  <a:gd name="T114" fmla="*/ 29 w 49"/>
                  <a:gd name="T115" fmla="*/ 17 h 98"/>
                  <a:gd name="T116" fmla="*/ 28 w 49"/>
                  <a:gd name="T117" fmla="*/ 17 h 98"/>
                  <a:gd name="T118" fmla="*/ 26 w 49"/>
                  <a:gd name="T119" fmla="*/ 16 h 98"/>
                  <a:gd name="T120" fmla="*/ 24 w 49"/>
                  <a:gd name="T121" fmla="*/ 15 h 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98"/>
                  <a:gd name="T185" fmla="*/ 49 w 49"/>
                  <a:gd name="T186" fmla="*/ 98 h 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98">
                    <a:moveTo>
                      <a:pt x="24" y="0"/>
                    </a:moveTo>
                    <a:lnTo>
                      <a:pt x="26" y="1"/>
                    </a:lnTo>
                    <a:lnTo>
                      <a:pt x="28" y="1"/>
                    </a:lnTo>
                    <a:lnTo>
                      <a:pt x="29" y="1"/>
                    </a:lnTo>
                    <a:lnTo>
                      <a:pt x="31" y="1"/>
                    </a:lnTo>
                    <a:lnTo>
                      <a:pt x="33" y="2"/>
                    </a:lnTo>
                    <a:lnTo>
                      <a:pt x="34" y="3"/>
                    </a:lnTo>
                    <a:lnTo>
                      <a:pt x="35" y="4"/>
                    </a:lnTo>
                    <a:lnTo>
                      <a:pt x="37" y="5"/>
                    </a:lnTo>
                    <a:lnTo>
                      <a:pt x="38" y="5"/>
                    </a:lnTo>
                    <a:lnTo>
                      <a:pt x="39" y="7"/>
                    </a:lnTo>
                    <a:lnTo>
                      <a:pt x="40" y="9"/>
                    </a:lnTo>
                    <a:lnTo>
                      <a:pt x="41" y="9"/>
                    </a:lnTo>
                    <a:lnTo>
                      <a:pt x="42" y="12"/>
                    </a:lnTo>
                    <a:lnTo>
                      <a:pt x="43" y="14"/>
                    </a:lnTo>
                    <a:lnTo>
                      <a:pt x="45" y="17"/>
                    </a:lnTo>
                    <a:lnTo>
                      <a:pt x="45" y="20"/>
                    </a:lnTo>
                    <a:lnTo>
                      <a:pt x="46" y="22"/>
                    </a:lnTo>
                    <a:lnTo>
                      <a:pt x="47" y="26"/>
                    </a:lnTo>
                    <a:lnTo>
                      <a:pt x="47" y="29"/>
                    </a:lnTo>
                    <a:lnTo>
                      <a:pt x="48" y="33"/>
                    </a:lnTo>
                    <a:lnTo>
                      <a:pt x="49" y="37"/>
                    </a:lnTo>
                    <a:lnTo>
                      <a:pt x="49" y="41"/>
                    </a:lnTo>
                    <a:lnTo>
                      <a:pt x="49" y="45"/>
                    </a:lnTo>
                    <a:lnTo>
                      <a:pt x="49" y="49"/>
                    </a:lnTo>
                    <a:lnTo>
                      <a:pt x="49" y="54"/>
                    </a:lnTo>
                    <a:lnTo>
                      <a:pt x="49" y="58"/>
                    </a:lnTo>
                    <a:lnTo>
                      <a:pt x="49" y="62"/>
                    </a:lnTo>
                    <a:lnTo>
                      <a:pt x="48" y="66"/>
                    </a:lnTo>
                    <a:lnTo>
                      <a:pt x="47" y="70"/>
                    </a:lnTo>
                    <a:lnTo>
                      <a:pt x="47" y="73"/>
                    </a:lnTo>
                    <a:lnTo>
                      <a:pt x="46" y="76"/>
                    </a:lnTo>
                    <a:lnTo>
                      <a:pt x="45" y="79"/>
                    </a:lnTo>
                    <a:lnTo>
                      <a:pt x="45" y="82"/>
                    </a:lnTo>
                    <a:lnTo>
                      <a:pt x="43" y="84"/>
                    </a:lnTo>
                    <a:lnTo>
                      <a:pt x="42" y="87"/>
                    </a:lnTo>
                    <a:lnTo>
                      <a:pt x="41" y="88"/>
                    </a:lnTo>
                    <a:lnTo>
                      <a:pt x="40" y="90"/>
                    </a:lnTo>
                    <a:lnTo>
                      <a:pt x="39" y="91"/>
                    </a:lnTo>
                    <a:lnTo>
                      <a:pt x="38" y="93"/>
                    </a:lnTo>
                    <a:lnTo>
                      <a:pt x="37" y="94"/>
                    </a:lnTo>
                    <a:lnTo>
                      <a:pt x="35" y="95"/>
                    </a:lnTo>
                    <a:lnTo>
                      <a:pt x="34" y="96"/>
                    </a:lnTo>
                    <a:lnTo>
                      <a:pt x="33" y="96"/>
                    </a:lnTo>
                    <a:lnTo>
                      <a:pt x="31" y="97"/>
                    </a:lnTo>
                    <a:lnTo>
                      <a:pt x="29" y="98"/>
                    </a:lnTo>
                    <a:lnTo>
                      <a:pt x="28" y="98"/>
                    </a:lnTo>
                    <a:lnTo>
                      <a:pt x="26" y="98"/>
                    </a:lnTo>
                    <a:lnTo>
                      <a:pt x="24" y="98"/>
                    </a:lnTo>
                    <a:lnTo>
                      <a:pt x="22" y="98"/>
                    </a:lnTo>
                    <a:lnTo>
                      <a:pt x="21" y="98"/>
                    </a:lnTo>
                    <a:lnTo>
                      <a:pt x="19" y="98"/>
                    </a:lnTo>
                    <a:lnTo>
                      <a:pt x="17" y="97"/>
                    </a:lnTo>
                    <a:lnTo>
                      <a:pt x="15" y="96"/>
                    </a:lnTo>
                    <a:lnTo>
                      <a:pt x="14" y="95"/>
                    </a:lnTo>
                    <a:lnTo>
                      <a:pt x="13" y="95"/>
                    </a:lnTo>
                    <a:lnTo>
                      <a:pt x="12" y="93"/>
                    </a:lnTo>
                    <a:lnTo>
                      <a:pt x="10" y="92"/>
                    </a:lnTo>
                    <a:lnTo>
                      <a:pt x="8" y="91"/>
                    </a:lnTo>
                    <a:lnTo>
                      <a:pt x="7" y="89"/>
                    </a:lnTo>
                    <a:lnTo>
                      <a:pt x="6" y="87"/>
                    </a:lnTo>
                    <a:lnTo>
                      <a:pt x="5" y="85"/>
                    </a:lnTo>
                    <a:lnTo>
                      <a:pt x="4" y="83"/>
                    </a:lnTo>
                    <a:lnTo>
                      <a:pt x="3" y="81"/>
                    </a:lnTo>
                    <a:lnTo>
                      <a:pt x="3" y="79"/>
                    </a:lnTo>
                    <a:lnTo>
                      <a:pt x="2" y="75"/>
                    </a:lnTo>
                    <a:lnTo>
                      <a:pt x="1" y="72"/>
                    </a:lnTo>
                    <a:lnTo>
                      <a:pt x="1" y="69"/>
                    </a:lnTo>
                    <a:lnTo>
                      <a:pt x="1" y="66"/>
                    </a:lnTo>
                    <a:lnTo>
                      <a:pt x="0" y="62"/>
                    </a:lnTo>
                    <a:lnTo>
                      <a:pt x="0" y="58"/>
                    </a:lnTo>
                    <a:lnTo>
                      <a:pt x="0" y="54"/>
                    </a:lnTo>
                    <a:lnTo>
                      <a:pt x="0" y="49"/>
                    </a:lnTo>
                    <a:lnTo>
                      <a:pt x="0" y="45"/>
                    </a:lnTo>
                    <a:lnTo>
                      <a:pt x="0" y="41"/>
                    </a:lnTo>
                    <a:lnTo>
                      <a:pt x="0" y="37"/>
                    </a:lnTo>
                    <a:lnTo>
                      <a:pt x="1" y="33"/>
                    </a:lnTo>
                    <a:lnTo>
                      <a:pt x="1" y="29"/>
                    </a:lnTo>
                    <a:lnTo>
                      <a:pt x="2" y="26"/>
                    </a:lnTo>
                    <a:lnTo>
                      <a:pt x="3" y="22"/>
                    </a:lnTo>
                    <a:lnTo>
                      <a:pt x="3" y="20"/>
                    </a:lnTo>
                    <a:lnTo>
                      <a:pt x="4" y="17"/>
                    </a:lnTo>
                    <a:lnTo>
                      <a:pt x="5" y="14"/>
                    </a:lnTo>
                    <a:lnTo>
                      <a:pt x="7" y="12"/>
                    </a:lnTo>
                    <a:lnTo>
                      <a:pt x="7" y="9"/>
                    </a:lnTo>
                    <a:lnTo>
                      <a:pt x="8" y="9"/>
                    </a:lnTo>
                    <a:lnTo>
                      <a:pt x="10" y="7"/>
                    </a:lnTo>
                    <a:lnTo>
                      <a:pt x="10" y="5"/>
                    </a:lnTo>
                    <a:lnTo>
                      <a:pt x="12" y="5"/>
                    </a:lnTo>
                    <a:lnTo>
                      <a:pt x="13" y="4"/>
                    </a:lnTo>
                    <a:lnTo>
                      <a:pt x="15" y="2"/>
                    </a:lnTo>
                    <a:lnTo>
                      <a:pt x="16" y="2"/>
                    </a:lnTo>
                    <a:lnTo>
                      <a:pt x="17" y="1"/>
                    </a:lnTo>
                    <a:lnTo>
                      <a:pt x="19" y="1"/>
                    </a:lnTo>
                    <a:lnTo>
                      <a:pt x="21" y="1"/>
                    </a:lnTo>
                    <a:lnTo>
                      <a:pt x="22" y="1"/>
                    </a:lnTo>
                    <a:lnTo>
                      <a:pt x="24" y="0"/>
                    </a:lnTo>
                    <a:close/>
                    <a:moveTo>
                      <a:pt x="24" y="15"/>
                    </a:moveTo>
                    <a:lnTo>
                      <a:pt x="24" y="16"/>
                    </a:lnTo>
                    <a:lnTo>
                      <a:pt x="23" y="16"/>
                    </a:lnTo>
                    <a:lnTo>
                      <a:pt x="22" y="16"/>
                    </a:lnTo>
                    <a:lnTo>
                      <a:pt x="21" y="17"/>
                    </a:lnTo>
                    <a:lnTo>
                      <a:pt x="20" y="17"/>
                    </a:lnTo>
                    <a:lnTo>
                      <a:pt x="19" y="17"/>
                    </a:lnTo>
                    <a:lnTo>
                      <a:pt x="19" y="18"/>
                    </a:lnTo>
                    <a:lnTo>
                      <a:pt x="19" y="19"/>
                    </a:lnTo>
                    <a:lnTo>
                      <a:pt x="18" y="20"/>
                    </a:lnTo>
                    <a:lnTo>
                      <a:pt x="18" y="21"/>
                    </a:lnTo>
                    <a:lnTo>
                      <a:pt x="17" y="21"/>
                    </a:lnTo>
                    <a:lnTo>
                      <a:pt x="17" y="22"/>
                    </a:lnTo>
                    <a:lnTo>
                      <a:pt x="17" y="23"/>
                    </a:lnTo>
                    <a:lnTo>
                      <a:pt x="17" y="24"/>
                    </a:lnTo>
                    <a:lnTo>
                      <a:pt x="16" y="25"/>
                    </a:lnTo>
                    <a:lnTo>
                      <a:pt x="16" y="26"/>
                    </a:lnTo>
                    <a:lnTo>
                      <a:pt x="16" y="28"/>
                    </a:lnTo>
                    <a:lnTo>
                      <a:pt x="16" y="30"/>
                    </a:lnTo>
                    <a:lnTo>
                      <a:pt x="15" y="31"/>
                    </a:lnTo>
                    <a:lnTo>
                      <a:pt x="15" y="33"/>
                    </a:lnTo>
                    <a:lnTo>
                      <a:pt x="15" y="35"/>
                    </a:lnTo>
                    <a:lnTo>
                      <a:pt x="15" y="37"/>
                    </a:lnTo>
                    <a:lnTo>
                      <a:pt x="15" y="39"/>
                    </a:lnTo>
                    <a:lnTo>
                      <a:pt x="15" y="42"/>
                    </a:lnTo>
                    <a:lnTo>
                      <a:pt x="15" y="44"/>
                    </a:lnTo>
                    <a:lnTo>
                      <a:pt x="15" y="46"/>
                    </a:lnTo>
                    <a:lnTo>
                      <a:pt x="15" y="49"/>
                    </a:lnTo>
                    <a:lnTo>
                      <a:pt x="15" y="52"/>
                    </a:lnTo>
                    <a:lnTo>
                      <a:pt x="15" y="54"/>
                    </a:lnTo>
                    <a:lnTo>
                      <a:pt x="15" y="57"/>
                    </a:lnTo>
                    <a:lnTo>
                      <a:pt x="15" y="59"/>
                    </a:lnTo>
                    <a:lnTo>
                      <a:pt x="15" y="62"/>
                    </a:lnTo>
                    <a:lnTo>
                      <a:pt x="15" y="63"/>
                    </a:lnTo>
                    <a:lnTo>
                      <a:pt x="15" y="66"/>
                    </a:lnTo>
                    <a:lnTo>
                      <a:pt x="15" y="67"/>
                    </a:lnTo>
                    <a:lnTo>
                      <a:pt x="16" y="69"/>
                    </a:lnTo>
                    <a:lnTo>
                      <a:pt x="16" y="70"/>
                    </a:lnTo>
                    <a:lnTo>
                      <a:pt x="16" y="71"/>
                    </a:lnTo>
                    <a:lnTo>
                      <a:pt x="16" y="72"/>
                    </a:lnTo>
                    <a:lnTo>
                      <a:pt x="17" y="74"/>
                    </a:lnTo>
                    <a:lnTo>
                      <a:pt x="17" y="75"/>
                    </a:lnTo>
                    <a:lnTo>
                      <a:pt x="17" y="76"/>
                    </a:lnTo>
                    <a:lnTo>
                      <a:pt x="17" y="77"/>
                    </a:lnTo>
                    <a:lnTo>
                      <a:pt x="18" y="78"/>
                    </a:lnTo>
                    <a:lnTo>
                      <a:pt x="18" y="79"/>
                    </a:lnTo>
                    <a:lnTo>
                      <a:pt x="19" y="79"/>
                    </a:lnTo>
                    <a:lnTo>
                      <a:pt x="19" y="80"/>
                    </a:lnTo>
                    <a:lnTo>
                      <a:pt x="20" y="81"/>
                    </a:lnTo>
                    <a:lnTo>
                      <a:pt x="21" y="81"/>
                    </a:lnTo>
                    <a:lnTo>
                      <a:pt x="21" y="82"/>
                    </a:lnTo>
                    <a:lnTo>
                      <a:pt x="22" y="83"/>
                    </a:lnTo>
                    <a:lnTo>
                      <a:pt x="23" y="83"/>
                    </a:lnTo>
                    <a:lnTo>
                      <a:pt x="24" y="83"/>
                    </a:lnTo>
                    <a:lnTo>
                      <a:pt x="25" y="83"/>
                    </a:lnTo>
                    <a:lnTo>
                      <a:pt x="26" y="83"/>
                    </a:lnTo>
                    <a:lnTo>
                      <a:pt x="27" y="83"/>
                    </a:lnTo>
                    <a:lnTo>
                      <a:pt x="28" y="82"/>
                    </a:lnTo>
                    <a:lnTo>
                      <a:pt x="28" y="81"/>
                    </a:lnTo>
                    <a:lnTo>
                      <a:pt x="29" y="81"/>
                    </a:lnTo>
                    <a:lnTo>
                      <a:pt x="29" y="80"/>
                    </a:lnTo>
                    <a:lnTo>
                      <a:pt x="30" y="79"/>
                    </a:lnTo>
                    <a:lnTo>
                      <a:pt x="31" y="79"/>
                    </a:lnTo>
                    <a:lnTo>
                      <a:pt x="31" y="78"/>
                    </a:lnTo>
                    <a:lnTo>
                      <a:pt x="31" y="77"/>
                    </a:lnTo>
                    <a:lnTo>
                      <a:pt x="31" y="76"/>
                    </a:lnTo>
                    <a:lnTo>
                      <a:pt x="32" y="75"/>
                    </a:lnTo>
                    <a:lnTo>
                      <a:pt x="32" y="73"/>
                    </a:lnTo>
                    <a:lnTo>
                      <a:pt x="33" y="72"/>
                    </a:lnTo>
                    <a:lnTo>
                      <a:pt x="33" y="71"/>
                    </a:lnTo>
                    <a:lnTo>
                      <a:pt x="33" y="69"/>
                    </a:lnTo>
                    <a:lnTo>
                      <a:pt x="33" y="67"/>
                    </a:lnTo>
                    <a:lnTo>
                      <a:pt x="33" y="66"/>
                    </a:lnTo>
                    <a:lnTo>
                      <a:pt x="33" y="63"/>
                    </a:lnTo>
                    <a:lnTo>
                      <a:pt x="33" y="62"/>
                    </a:lnTo>
                    <a:lnTo>
                      <a:pt x="33" y="59"/>
                    </a:lnTo>
                    <a:lnTo>
                      <a:pt x="33" y="57"/>
                    </a:lnTo>
                    <a:lnTo>
                      <a:pt x="33" y="54"/>
                    </a:lnTo>
                    <a:lnTo>
                      <a:pt x="33" y="52"/>
                    </a:lnTo>
                    <a:lnTo>
                      <a:pt x="33" y="49"/>
                    </a:lnTo>
                    <a:lnTo>
                      <a:pt x="33" y="46"/>
                    </a:lnTo>
                    <a:lnTo>
                      <a:pt x="33" y="44"/>
                    </a:lnTo>
                    <a:lnTo>
                      <a:pt x="33" y="42"/>
                    </a:lnTo>
                    <a:lnTo>
                      <a:pt x="33" y="39"/>
                    </a:lnTo>
                    <a:lnTo>
                      <a:pt x="33" y="37"/>
                    </a:lnTo>
                    <a:lnTo>
                      <a:pt x="33" y="35"/>
                    </a:lnTo>
                    <a:lnTo>
                      <a:pt x="33" y="33"/>
                    </a:lnTo>
                    <a:lnTo>
                      <a:pt x="33" y="31"/>
                    </a:lnTo>
                    <a:lnTo>
                      <a:pt x="33" y="30"/>
                    </a:lnTo>
                    <a:lnTo>
                      <a:pt x="33" y="29"/>
                    </a:lnTo>
                    <a:lnTo>
                      <a:pt x="33" y="27"/>
                    </a:lnTo>
                    <a:lnTo>
                      <a:pt x="32" y="26"/>
                    </a:lnTo>
                    <a:lnTo>
                      <a:pt x="32" y="25"/>
                    </a:lnTo>
                    <a:lnTo>
                      <a:pt x="32" y="24"/>
                    </a:lnTo>
                    <a:lnTo>
                      <a:pt x="31" y="23"/>
                    </a:lnTo>
                    <a:lnTo>
                      <a:pt x="31" y="22"/>
                    </a:lnTo>
                    <a:lnTo>
                      <a:pt x="31" y="21"/>
                    </a:lnTo>
                    <a:lnTo>
                      <a:pt x="31" y="20"/>
                    </a:lnTo>
                    <a:lnTo>
                      <a:pt x="30" y="20"/>
                    </a:lnTo>
                    <a:lnTo>
                      <a:pt x="30" y="19"/>
                    </a:lnTo>
                    <a:lnTo>
                      <a:pt x="29" y="18"/>
                    </a:lnTo>
                    <a:lnTo>
                      <a:pt x="29" y="17"/>
                    </a:lnTo>
                    <a:lnTo>
                      <a:pt x="28" y="17"/>
                    </a:lnTo>
                    <a:lnTo>
                      <a:pt x="27" y="16"/>
                    </a:lnTo>
                    <a:lnTo>
                      <a:pt x="26" y="16"/>
                    </a:lnTo>
                    <a:lnTo>
                      <a:pt x="25" y="16"/>
                    </a:lnTo>
                    <a:lnTo>
                      <a:pt x="24" y="16"/>
                    </a:lnTo>
                    <a:lnTo>
                      <a:pt x="2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07" name="Freeform 77"/>
              <p:cNvSpPr>
                <a:spLocks noEditPoints="1"/>
              </p:cNvSpPr>
              <p:nvPr/>
            </p:nvSpPr>
            <p:spPr bwMode="auto">
              <a:xfrm>
                <a:off x="2737" y="3231"/>
                <a:ext cx="50" cy="98"/>
              </a:xfrm>
              <a:custGeom>
                <a:avLst/>
                <a:gdLst>
                  <a:gd name="T0" fmla="*/ 35 w 50"/>
                  <a:gd name="T1" fmla="*/ 24 h 98"/>
                  <a:gd name="T2" fmla="*/ 33 w 50"/>
                  <a:gd name="T3" fmla="*/ 20 h 98"/>
                  <a:gd name="T4" fmla="*/ 32 w 50"/>
                  <a:gd name="T5" fmla="*/ 17 h 98"/>
                  <a:gd name="T6" fmla="*/ 29 w 50"/>
                  <a:gd name="T7" fmla="*/ 16 h 98"/>
                  <a:gd name="T8" fmla="*/ 27 w 50"/>
                  <a:gd name="T9" fmla="*/ 16 h 98"/>
                  <a:gd name="T10" fmla="*/ 24 w 50"/>
                  <a:gd name="T11" fmla="*/ 16 h 98"/>
                  <a:gd name="T12" fmla="*/ 21 w 50"/>
                  <a:gd name="T13" fmla="*/ 18 h 98"/>
                  <a:gd name="T14" fmla="*/ 18 w 50"/>
                  <a:gd name="T15" fmla="*/ 23 h 98"/>
                  <a:gd name="T16" fmla="*/ 16 w 50"/>
                  <a:gd name="T17" fmla="*/ 30 h 98"/>
                  <a:gd name="T18" fmla="*/ 14 w 50"/>
                  <a:gd name="T19" fmla="*/ 42 h 98"/>
                  <a:gd name="T20" fmla="*/ 20 w 50"/>
                  <a:gd name="T21" fmla="*/ 37 h 98"/>
                  <a:gd name="T22" fmla="*/ 26 w 50"/>
                  <a:gd name="T23" fmla="*/ 34 h 98"/>
                  <a:gd name="T24" fmla="*/ 33 w 50"/>
                  <a:gd name="T25" fmla="*/ 34 h 98"/>
                  <a:gd name="T26" fmla="*/ 39 w 50"/>
                  <a:gd name="T27" fmla="*/ 38 h 98"/>
                  <a:gd name="T28" fmla="*/ 45 w 50"/>
                  <a:gd name="T29" fmla="*/ 44 h 98"/>
                  <a:gd name="T30" fmla="*/ 49 w 50"/>
                  <a:gd name="T31" fmla="*/ 53 h 98"/>
                  <a:gd name="T32" fmla="*/ 50 w 50"/>
                  <a:gd name="T33" fmla="*/ 63 h 98"/>
                  <a:gd name="T34" fmla="*/ 49 w 50"/>
                  <a:gd name="T35" fmla="*/ 75 h 98"/>
                  <a:gd name="T36" fmla="*/ 46 w 50"/>
                  <a:gd name="T37" fmla="*/ 85 h 98"/>
                  <a:gd name="T38" fmla="*/ 41 w 50"/>
                  <a:gd name="T39" fmla="*/ 92 h 98"/>
                  <a:gd name="T40" fmla="*/ 34 w 50"/>
                  <a:gd name="T41" fmla="*/ 97 h 98"/>
                  <a:gd name="T42" fmla="*/ 26 w 50"/>
                  <a:gd name="T43" fmla="*/ 98 h 98"/>
                  <a:gd name="T44" fmla="*/ 17 w 50"/>
                  <a:gd name="T45" fmla="*/ 96 h 98"/>
                  <a:gd name="T46" fmla="*/ 10 w 50"/>
                  <a:gd name="T47" fmla="*/ 91 h 98"/>
                  <a:gd name="T48" fmla="*/ 4 w 50"/>
                  <a:gd name="T49" fmla="*/ 80 h 98"/>
                  <a:gd name="T50" fmla="*/ 1 w 50"/>
                  <a:gd name="T51" fmla="*/ 66 h 98"/>
                  <a:gd name="T52" fmla="*/ 0 w 50"/>
                  <a:gd name="T53" fmla="*/ 46 h 98"/>
                  <a:gd name="T54" fmla="*/ 2 w 50"/>
                  <a:gd name="T55" fmla="*/ 27 h 98"/>
                  <a:gd name="T56" fmla="*/ 7 w 50"/>
                  <a:gd name="T57" fmla="*/ 14 h 98"/>
                  <a:gd name="T58" fmla="*/ 13 w 50"/>
                  <a:gd name="T59" fmla="*/ 5 h 98"/>
                  <a:gd name="T60" fmla="*/ 21 w 50"/>
                  <a:gd name="T61" fmla="*/ 1 h 98"/>
                  <a:gd name="T62" fmla="*/ 30 w 50"/>
                  <a:gd name="T63" fmla="*/ 1 h 98"/>
                  <a:gd name="T64" fmla="*/ 36 w 50"/>
                  <a:gd name="T65" fmla="*/ 2 h 98"/>
                  <a:gd name="T66" fmla="*/ 42 w 50"/>
                  <a:gd name="T67" fmla="*/ 6 h 98"/>
                  <a:gd name="T68" fmla="*/ 46 w 50"/>
                  <a:gd name="T69" fmla="*/ 13 h 98"/>
                  <a:gd name="T70" fmla="*/ 49 w 50"/>
                  <a:gd name="T71" fmla="*/ 21 h 98"/>
                  <a:gd name="T72" fmla="*/ 16 w 50"/>
                  <a:gd name="T73" fmla="*/ 63 h 98"/>
                  <a:gd name="T74" fmla="*/ 16 w 50"/>
                  <a:gd name="T75" fmla="*/ 71 h 98"/>
                  <a:gd name="T76" fmla="*/ 18 w 50"/>
                  <a:gd name="T77" fmla="*/ 76 h 98"/>
                  <a:gd name="T78" fmla="*/ 21 w 50"/>
                  <a:gd name="T79" fmla="*/ 80 h 98"/>
                  <a:gd name="T80" fmla="*/ 24 w 50"/>
                  <a:gd name="T81" fmla="*/ 83 h 98"/>
                  <a:gd name="T82" fmla="*/ 28 w 50"/>
                  <a:gd name="T83" fmla="*/ 83 h 98"/>
                  <a:gd name="T84" fmla="*/ 31 w 50"/>
                  <a:gd name="T85" fmla="*/ 82 h 98"/>
                  <a:gd name="T86" fmla="*/ 33 w 50"/>
                  <a:gd name="T87" fmla="*/ 79 h 98"/>
                  <a:gd name="T88" fmla="*/ 35 w 50"/>
                  <a:gd name="T89" fmla="*/ 76 h 98"/>
                  <a:gd name="T90" fmla="*/ 36 w 50"/>
                  <a:gd name="T91" fmla="*/ 71 h 98"/>
                  <a:gd name="T92" fmla="*/ 36 w 50"/>
                  <a:gd name="T93" fmla="*/ 63 h 98"/>
                  <a:gd name="T94" fmla="*/ 35 w 50"/>
                  <a:gd name="T95" fmla="*/ 57 h 98"/>
                  <a:gd name="T96" fmla="*/ 33 w 50"/>
                  <a:gd name="T97" fmla="*/ 52 h 98"/>
                  <a:gd name="T98" fmla="*/ 31 w 50"/>
                  <a:gd name="T99" fmla="*/ 50 h 98"/>
                  <a:gd name="T100" fmla="*/ 28 w 50"/>
                  <a:gd name="T101" fmla="*/ 48 h 98"/>
                  <a:gd name="T102" fmla="*/ 24 w 50"/>
                  <a:gd name="T103" fmla="*/ 48 h 98"/>
                  <a:gd name="T104" fmla="*/ 21 w 50"/>
                  <a:gd name="T105" fmla="*/ 50 h 98"/>
                  <a:gd name="T106" fmla="*/ 19 w 50"/>
                  <a:gd name="T107" fmla="*/ 53 h 98"/>
                  <a:gd name="T108" fmla="*/ 17 w 50"/>
                  <a:gd name="T109" fmla="*/ 57 h 98"/>
                  <a:gd name="T110" fmla="*/ 16 w 50"/>
                  <a:gd name="T111" fmla="*/ 62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
                  <a:gd name="T169" fmla="*/ 0 h 98"/>
                  <a:gd name="T170" fmla="*/ 50 w 50"/>
                  <a:gd name="T171" fmla="*/ 98 h 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 h="98">
                    <a:moveTo>
                      <a:pt x="49" y="24"/>
                    </a:moveTo>
                    <a:lnTo>
                      <a:pt x="35" y="26"/>
                    </a:lnTo>
                    <a:lnTo>
                      <a:pt x="35" y="25"/>
                    </a:lnTo>
                    <a:lnTo>
                      <a:pt x="35" y="24"/>
                    </a:lnTo>
                    <a:lnTo>
                      <a:pt x="35" y="23"/>
                    </a:lnTo>
                    <a:lnTo>
                      <a:pt x="34" y="22"/>
                    </a:lnTo>
                    <a:lnTo>
                      <a:pt x="34" y="21"/>
                    </a:lnTo>
                    <a:lnTo>
                      <a:pt x="33" y="20"/>
                    </a:lnTo>
                    <a:lnTo>
                      <a:pt x="33" y="19"/>
                    </a:lnTo>
                    <a:lnTo>
                      <a:pt x="33" y="18"/>
                    </a:lnTo>
                    <a:lnTo>
                      <a:pt x="32" y="17"/>
                    </a:lnTo>
                    <a:lnTo>
                      <a:pt x="31" y="17"/>
                    </a:lnTo>
                    <a:lnTo>
                      <a:pt x="30" y="17"/>
                    </a:lnTo>
                    <a:lnTo>
                      <a:pt x="29" y="16"/>
                    </a:lnTo>
                    <a:lnTo>
                      <a:pt x="28" y="16"/>
                    </a:lnTo>
                    <a:lnTo>
                      <a:pt x="27" y="16"/>
                    </a:lnTo>
                    <a:lnTo>
                      <a:pt x="26" y="15"/>
                    </a:lnTo>
                    <a:lnTo>
                      <a:pt x="26" y="16"/>
                    </a:lnTo>
                    <a:lnTo>
                      <a:pt x="25" y="16"/>
                    </a:lnTo>
                    <a:lnTo>
                      <a:pt x="24" y="16"/>
                    </a:lnTo>
                    <a:lnTo>
                      <a:pt x="23" y="17"/>
                    </a:lnTo>
                    <a:lnTo>
                      <a:pt x="22" y="17"/>
                    </a:lnTo>
                    <a:lnTo>
                      <a:pt x="21" y="18"/>
                    </a:lnTo>
                    <a:lnTo>
                      <a:pt x="20" y="19"/>
                    </a:lnTo>
                    <a:lnTo>
                      <a:pt x="19" y="20"/>
                    </a:lnTo>
                    <a:lnTo>
                      <a:pt x="19" y="21"/>
                    </a:lnTo>
                    <a:lnTo>
                      <a:pt x="19" y="22"/>
                    </a:lnTo>
                    <a:lnTo>
                      <a:pt x="18" y="23"/>
                    </a:lnTo>
                    <a:lnTo>
                      <a:pt x="17" y="24"/>
                    </a:lnTo>
                    <a:lnTo>
                      <a:pt x="17" y="26"/>
                    </a:lnTo>
                    <a:lnTo>
                      <a:pt x="17" y="27"/>
                    </a:lnTo>
                    <a:lnTo>
                      <a:pt x="16" y="29"/>
                    </a:lnTo>
                    <a:lnTo>
                      <a:pt x="16" y="30"/>
                    </a:lnTo>
                    <a:lnTo>
                      <a:pt x="16" y="33"/>
                    </a:lnTo>
                    <a:lnTo>
                      <a:pt x="16" y="34"/>
                    </a:lnTo>
                    <a:lnTo>
                      <a:pt x="15" y="37"/>
                    </a:lnTo>
                    <a:lnTo>
                      <a:pt x="15" y="39"/>
                    </a:lnTo>
                    <a:lnTo>
                      <a:pt x="14" y="42"/>
                    </a:lnTo>
                    <a:lnTo>
                      <a:pt x="16" y="41"/>
                    </a:lnTo>
                    <a:lnTo>
                      <a:pt x="17" y="39"/>
                    </a:lnTo>
                    <a:lnTo>
                      <a:pt x="17" y="38"/>
                    </a:lnTo>
                    <a:lnTo>
                      <a:pt x="19" y="38"/>
                    </a:lnTo>
                    <a:lnTo>
                      <a:pt x="20" y="37"/>
                    </a:lnTo>
                    <a:lnTo>
                      <a:pt x="21" y="36"/>
                    </a:lnTo>
                    <a:lnTo>
                      <a:pt x="22" y="35"/>
                    </a:lnTo>
                    <a:lnTo>
                      <a:pt x="23" y="35"/>
                    </a:lnTo>
                    <a:lnTo>
                      <a:pt x="24" y="34"/>
                    </a:lnTo>
                    <a:lnTo>
                      <a:pt x="26" y="34"/>
                    </a:lnTo>
                    <a:lnTo>
                      <a:pt x="27" y="34"/>
                    </a:lnTo>
                    <a:lnTo>
                      <a:pt x="28" y="34"/>
                    </a:lnTo>
                    <a:lnTo>
                      <a:pt x="30" y="34"/>
                    </a:lnTo>
                    <a:lnTo>
                      <a:pt x="31" y="34"/>
                    </a:lnTo>
                    <a:lnTo>
                      <a:pt x="33" y="34"/>
                    </a:lnTo>
                    <a:lnTo>
                      <a:pt x="34" y="35"/>
                    </a:lnTo>
                    <a:lnTo>
                      <a:pt x="35" y="35"/>
                    </a:lnTo>
                    <a:lnTo>
                      <a:pt x="37" y="36"/>
                    </a:lnTo>
                    <a:lnTo>
                      <a:pt x="38" y="37"/>
                    </a:lnTo>
                    <a:lnTo>
                      <a:pt x="39" y="38"/>
                    </a:lnTo>
                    <a:lnTo>
                      <a:pt x="40" y="39"/>
                    </a:lnTo>
                    <a:lnTo>
                      <a:pt x="42" y="40"/>
                    </a:lnTo>
                    <a:lnTo>
                      <a:pt x="43" y="42"/>
                    </a:lnTo>
                    <a:lnTo>
                      <a:pt x="45" y="44"/>
                    </a:lnTo>
                    <a:lnTo>
                      <a:pt x="46" y="46"/>
                    </a:lnTo>
                    <a:lnTo>
                      <a:pt x="47" y="47"/>
                    </a:lnTo>
                    <a:lnTo>
                      <a:pt x="47" y="50"/>
                    </a:lnTo>
                    <a:lnTo>
                      <a:pt x="48" y="51"/>
                    </a:lnTo>
                    <a:lnTo>
                      <a:pt x="49" y="53"/>
                    </a:lnTo>
                    <a:lnTo>
                      <a:pt x="49" y="54"/>
                    </a:lnTo>
                    <a:lnTo>
                      <a:pt x="49" y="57"/>
                    </a:lnTo>
                    <a:lnTo>
                      <a:pt x="50" y="58"/>
                    </a:lnTo>
                    <a:lnTo>
                      <a:pt x="50" y="61"/>
                    </a:lnTo>
                    <a:lnTo>
                      <a:pt x="50" y="63"/>
                    </a:lnTo>
                    <a:lnTo>
                      <a:pt x="50" y="65"/>
                    </a:lnTo>
                    <a:lnTo>
                      <a:pt x="50" y="68"/>
                    </a:lnTo>
                    <a:lnTo>
                      <a:pt x="50" y="71"/>
                    </a:lnTo>
                    <a:lnTo>
                      <a:pt x="50" y="72"/>
                    </a:lnTo>
                    <a:lnTo>
                      <a:pt x="49" y="75"/>
                    </a:lnTo>
                    <a:lnTo>
                      <a:pt x="49" y="77"/>
                    </a:lnTo>
                    <a:lnTo>
                      <a:pt x="49" y="79"/>
                    </a:lnTo>
                    <a:lnTo>
                      <a:pt x="48" y="81"/>
                    </a:lnTo>
                    <a:lnTo>
                      <a:pt x="47" y="83"/>
                    </a:lnTo>
                    <a:lnTo>
                      <a:pt x="46" y="85"/>
                    </a:lnTo>
                    <a:lnTo>
                      <a:pt x="45" y="87"/>
                    </a:lnTo>
                    <a:lnTo>
                      <a:pt x="44" y="88"/>
                    </a:lnTo>
                    <a:lnTo>
                      <a:pt x="43" y="89"/>
                    </a:lnTo>
                    <a:lnTo>
                      <a:pt x="42" y="91"/>
                    </a:lnTo>
                    <a:lnTo>
                      <a:pt x="41" y="92"/>
                    </a:lnTo>
                    <a:lnTo>
                      <a:pt x="40" y="93"/>
                    </a:lnTo>
                    <a:lnTo>
                      <a:pt x="38" y="95"/>
                    </a:lnTo>
                    <a:lnTo>
                      <a:pt x="37" y="95"/>
                    </a:lnTo>
                    <a:lnTo>
                      <a:pt x="36" y="96"/>
                    </a:lnTo>
                    <a:lnTo>
                      <a:pt x="34" y="97"/>
                    </a:lnTo>
                    <a:lnTo>
                      <a:pt x="33" y="97"/>
                    </a:lnTo>
                    <a:lnTo>
                      <a:pt x="31" y="98"/>
                    </a:lnTo>
                    <a:lnTo>
                      <a:pt x="29" y="98"/>
                    </a:lnTo>
                    <a:lnTo>
                      <a:pt x="28" y="98"/>
                    </a:lnTo>
                    <a:lnTo>
                      <a:pt x="26" y="98"/>
                    </a:lnTo>
                    <a:lnTo>
                      <a:pt x="24" y="98"/>
                    </a:lnTo>
                    <a:lnTo>
                      <a:pt x="22" y="98"/>
                    </a:lnTo>
                    <a:lnTo>
                      <a:pt x="21" y="98"/>
                    </a:lnTo>
                    <a:lnTo>
                      <a:pt x="19" y="97"/>
                    </a:lnTo>
                    <a:lnTo>
                      <a:pt x="17" y="96"/>
                    </a:lnTo>
                    <a:lnTo>
                      <a:pt x="16" y="95"/>
                    </a:lnTo>
                    <a:lnTo>
                      <a:pt x="14" y="95"/>
                    </a:lnTo>
                    <a:lnTo>
                      <a:pt x="12" y="93"/>
                    </a:lnTo>
                    <a:lnTo>
                      <a:pt x="11" y="92"/>
                    </a:lnTo>
                    <a:lnTo>
                      <a:pt x="10" y="91"/>
                    </a:lnTo>
                    <a:lnTo>
                      <a:pt x="9" y="89"/>
                    </a:lnTo>
                    <a:lnTo>
                      <a:pt x="7" y="87"/>
                    </a:lnTo>
                    <a:lnTo>
                      <a:pt x="6" y="85"/>
                    </a:lnTo>
                    <a:lnTo>
                      <a:pt x="5" y="83"/>
                    </a:lnTo>
                    <a:lnTo>
                      <a:pt x="4" y="80"/>
                    </a:lnTo>
                    <a:lnTo>
                      <a:pt x="3" y="78"/>
                    </a:lnTo>
                    <a:lnTo>
                      <a:pt x="2" y="75"/>
                    </a:lnTo>
                    <a:lnTo>
                      <a:pt x="2" y="72"/>
                    </a:lnTo>
                    <a:lnTo>
                      <a:pt x="1" y="69"/>
                    </a:lnTo>
                    <a:lnTo>
                      <a:pt x="1" y="66"/>
                    </a:lnTo>
                    <a:lnTo>
                      <a:pt x="0" y="62"/>
                    </a:lnTo>
                    <a:lnTo>
                      <a:pt x="0" y="58"/>
                    </a:lnTo>
                    <a:lnTo>
                      <a:pt x="0" y="54"/>
                    </a:lnTo>
                    <a:lnTo>
                      <a:pt x="0" y="50"/>
                    </a:lnTo>
                    <a:lnTo>
                      <a:pt x="0" y="46"/>
                    </a:lnTo>
                    <a:lnTo>
                      <a:pt x="0" y="42"/>
                    </a:lnTo>
                    <a:lnTo>
                      <a:pt x="0" y="38"/>
                    </a:lnTo>
                    <a:lnTo>
                      <a:pt x="1" y="34"/>
                    </a:lnTo>
                    <a:lnTo>
                      <a:pt x="2" y="30"/>
                    </a:lnTo>
                    <a:lnTo>
                      <a:pt x="2" y="27"/>
                    </a:lnTo>
                    <a:lnTo>
                      <a:pt x="3" y="24"/>
                    </a:lnTo>
                    <a:lnTo>
                      <a:pt x="3" y="21"/>
                    </a:lnTo>
                    <a:lnTo>
                      <a:pt x="4" y="19"/>
                    </a:lnTo>
                    <a:lnTo>
                      <a:pt x="5" y="17"/>
                    </a:lnTo>
                    <a:lnTo>
                      <a:pt x="7" y="14"/>
                    </a:lnTo>
                    <a:lnTo>
                      <a:pt x="7" y="12"/>
                    </a:lnTo>
                    <a:lnTo>
                      <a:pt x="9" y="10"/>
                    </a:lnTo>
                    <a:lnTo>
                      <a:pt x="10" y="9"/>
                    </a:lnTo>
                    <a:lnTo>
                      <a:pt x="12" y="7"/>
                    </a:lnTo>
                    <a:lnTo>
                      <a:pt x="13" y="5"/>
                    </a:lnTo>
                    <a:lnTo>
                      <a:pt x="15" y="5"/>
                    </a:lnTo>
                    <a:lnTo>
                      <a:pt x="16" y="3"/>
                    </a:lnTo>
                    <a:lnTo>
                      <a:pt x="18" y="2"/>
                    </a:lnTo>
                    <a:lnTo>
                      <a:pt x="20" y="1"/>
                    </a:lnTo>
                    <a:lnTo>
                      <a:pt x="21" y="1"/>
                    </a:lnTo>
                    <a:lnTo>
                      <a:pt x="23" y="1"/>
                    </a:lnTo>
                    <a:lnTo>
                      <a:pt x="25" y="1"/>
                    </a:lnTo>
                    <a:lnTo>
                      <a:pt x="27" y="0"/>
                    </a:lnTo>
                    <a:lnTo>
                      <a:pt x="29" y="1"/>
                    </a:lnTo>
                    <a:lnTo>
                      <a:pt x="30" y="1"/>
                    </a:lnTo>
                    <a:lnTo>
                      <a:pt x="31" y="1"/>
                    </a:lnTo>
                    <a:lnTo>
                      <a:pt x="33" y="1"/>
                    </a:lnTo>
                    <a:lnTo>
                      <a:pt x="34" y="1"/>
                    </a:lnTo>
                    <a:lnTo>
                      <a:pt x="35" y="2"/>
                    </a:lnTo>
                    <a:lnTo>
                      <a:pt x="36" y="2"/>
                    </a:lnTo>
                    <a:lnTo>
                      <a:pt x="38" y="3"/>
                    </a:lnTo>
                    <a:lnTo>
                      <a:pt x="39" y="4"/>
                    </a:lnTo>
                    <a:lnTo>
                      <a:pt x="40" y="5"/>
                    </a:lnTo>
                    <a:lnTo>
                      <a:pt x="41" y="5"/>
                    </a:lnTo>
                    <a:lnTo>
                      <a:pt x="42" y="6"/>
                    </a:lnTo>
                    <a:lnTo>
                      <a:pt x="43" y="8"/>
                    </a:lnTo>
                    <a:lnTo>
                      <a:pt x="43" y="9"/>
                    </a:lnTo>
                    <a:lnTo>
                      <a:pt x="45" y="9"/>
                    </a:lnTo>
                    <a:lnTo>
                      <a:pt x="45" y="11"/>
                    </a:lnTo>
                    <a:lnTo>
                      <a:pt x="46" y="13"/>
                    </a:lnTo>
                    <a:lnTo>
                      <a:pt x="47" y="14"/>
                    </a:lnTo>
                    <a:lnTo>
                      <a:pt x="47" y="15"/>
                    </a:lnTo>
                    <a:lnTo>
                      <a:pt x="47" y="17"/>
                    </a:lnTo>
                    <a:lnTo>
                      <a:pt x="48" y="19"/>
                    </a:lnTo>
                    <a:lnTo>
                      <a:pt x="49" y="21"/>
                    </a:lnTo>
                    <a:lnTo>
                      <a:pt x="49" y="22"/>
                    </a:lnTo>
                    <a:lnTo>
                      <a:pt x="49" y="24"/>
                    </a:lnTo>
                    <a:close/>
                    <a:moveTo>
                      <a:pt x="16" y="63"/>
                    </a:moveTo>
                    <a:lnTo>
                      <a:pt x="16" y="65"/>
                    </a:lnTo>
                    <a:lnTo>
                      <a:pt x="16" y="67"/>
                    </a:lnTo>
                    <a:lnTo>
                      <a:pt x="16" y="68"/>
                    </a:lnTo>
                    <a:lnTo>
                      <a:pt x="16" y="70"/>
                    </a:lnTo>
                    <a:lnTo>
                      <a:pt x="16" y="71"/>
                    </a:lnTo>
                    <a:lnTo>
                      <a:pt x="17" y="72"/>
                    </a:lnTo>
                    <a:lnTo>
                      <a:pt x="17" y="73"/>
                    </a:lnTo>
                    <a:lnTo>
                      <a:pt x="17" y="75"/>
                    </a:lnTo>
                    <a:lnTo>
                      <a:pt x="18" y="76"/>
                    </a:lnTo>
                    <a:lnTo>
                      <a:pt x="19" y="77"/>
                    </a:lnTo>
                    <a:lnTo>
                      <a:pt x="19" y="78"/>
                    </a:lnTo>
                    <a:lnTo>
                      <a:pt x="19" y="79"/>
                    </a:lnTo>
                    <a:lnTo>
                      <a:pt x="21" y="79"/>
                    </a:lnTo>
                    <a:lnTo>
                      <a:pt x="21" y="80"/>
                    </a:lnTo>
                    <a:lnTo>
                      <a:pt x="22" y="81"/>
                    </a:lnTo>
                    <a:lnTo>
                      <a:pt x="23" y="82"/>
                    </a:lnTo>
                    <a:lnTo>
                      <a:pt x="24" y="82"/>
                    </a:lnTo>
                    <a:lnTo>
                      <a:pt x="24" y="83"/>
                    </a:lnTo>
                    <a:lnTo>
                      <a:pt x="25" y="83"/>
                    </a:lnTo>
                    <a:lnTo>
                      <a:pt x="26" y="83"/>
                    </a:lnTo>
                    <a:lnTo>
                      <a:pt x="28" y="83"/>
                    </a:lnTo>
                    <a:lnTo>
                      <a:pt x="29" y="83"/>
                    </a:lnTo>
                    <a:lnTo>
                      <a:pt x="30" y="83"/>
                    </a:lnTo>
                    <a:lnTo>
                      <a:pt x="31" y="82"/>
                    </a:lnTo>
                    <a:lnTo>
                      <a:pt x="32" y="81"/>
                    </a:lnTo>
                    <a:lnTo>
                      <a:pt x="33" y="80"/>
                    </a:lnTo>
                    <a:lnTo>
                      <a:pt x="33" y="79"/>
                    </a:lnTo>
                    <a:lnTo>
                      <a:pt x="34" y="79"/>
                    </a:lnTo>
                    <a:lnTo>
                      <a:pt x="35" y="78"/>
                    </a:lnTo>
                    <a:lnTo>
                      <a:pt x="35" y="77"/>
                    </a:lnTo>
                    <a:lnTo>
                      <a:pt x="35" y="76"/>
                    </a:lnTo>
                    <a:lnTo>
                      <a:pt x="35" y="75"/>
                    </a:lnTo>
                    <a:lnTo>
                      <a:pt x="36" y="74"/>
                    </a:lnTo>
                    <a:lnTo>
                      <a:pt x="36" y="73"/>
                    </a:lnTo>
                    <a:lnTo>
                      <a:pt x="36" y="71"/>
                    </a:lnTo>
                    <a:lnTo>
                      <a:pt x="36" y="69"/>
                    </a:lnTo>
                    <a:lnTo>
                      <a:pt x="36" y="67"/>
                    </a:lnTo>
                    <a:lnTo>
                      <a:pt x="36" y="66"/>
                    </a:lnTo>
                    <a:lnTo>
                      <a:pt x="36" y="65"/>
                    </a:lnTo>
                    <a:lnTo>
                      <a:pt x="36" y="63"/>
                    </a:lnTo>
                    <a:lnTo>
                      <a:pt x="36" y="62"/>
                    </a:lnTo>
                    <a:lnTo>
                      <a:pt x="36" y="60"/>
                    </a:lnTo>
                    <a:lnTo>
                      <a:pt x="36" y="59"/>
                    </a:lnTo>
                    <a:lnTo>
                      <a:pt x="35" y="58"/>
                    </a:lnTo>
                    <a:lnTo>
                      <a:pt x="35" y="57"/>
                    </a:lnTo>
                    <a:lnTo>
                      <a:pt x="35" y="56"/>
                    </a:lnTo>
                    <a:lnTo>
                      <a:pt x="35" y="54"/>
                    </a:lnTo>
                    <a:lnTo>
                      <a:pt x="34" y="54"/>
                    </a:lnTo>
                    <a:lnTo>
                      <a:pt x="33" y="53"/>
                    </a:lnTo>
                    <a:lnTo>
                      <a:pt x="33" y="52"/>
                    </a:lnTo>
                    <a:lnTo>
                      <a:pt x="32" y="51"/>
                    </a:lnTo>
                    <a:lnTo>
                      <a:pt x="31" y="50"/>
                    </a:lnTo>
                    <a:lnTo>
                      <a:pt x="30" y="49"/>
                    </a:lnTo>
                    <a:lnTo>
                      <a:pt x="29" y="49"/>
                    </a:lnTo>
                    <a:lnTo>
                      <a:pt x="29" y="48"/>
                    </a:lnTo>
                    <a:lnTo>
                      <a:pt x="28" y="48"/>
                    </a:lnTo>
                    <a:lnTo>
                      <a:pt x="27" y="48"/>
                    </a:lnTo>
                    <a:lnTo>
                      <a:pt x="26" y="47"/>
                    </a:lnTo>
                    <a:lnTo>
                      <a:pt x="25" y="48"/>
                    </a:lnTo>
                    <a:lnTo>
                      <a:pt x="24" y="48"/>
                    </a:lnTo>
                    <a:lnTo>
                      <a:pt x="23" y="48"/>
                    </a:lnTo>
                    <a:lnTo>
                      <a:pt x="22" y="48"/>
                    </a:lnTo>
                    <a:lnTo>
                      <a:pt x="22" y="49"/>
                    </a:lnTo>
                    <a:lnTo>
                      <a:pt x="21" y="49"/>
                    </a:lnTo>
                    <a:lnTo>
                      <a:pt x="21" y="50"/>
                    </a:lnTo>
                    <a:lnTo>
                      <a:pt x="20" y="50"/>
                    </a:lnTo>
                    <a:lnTo>
                      <a:pt x="19" y="51"/>
                    </a:lnTo>
                    <a:lnTo>
                      <a:pt x="19" y="53"/>
                    </a:lnTo>
                    <a:lnTo>
                      <a:pt x="18" y="54"/>
                    </a:lnTo>
                    <a:lnTo>
                      <a:pt x="17" y="54"/>
                    </a:lnTo>
                    <a:lnTo>
                      <a:pt x="17" y="55"/>
                    </a:lnTo>
                    <a:lnTo>
                      <a:pt x="17" y="56"/>
                    </a:lnTo>
                    <a:lnTo>
                      <a:pt x="17" y="57"/>
                    </a:lnTo>
                    <a:lnTo>
                      <a:pt x="16" y="58"/>
                    </a:lnTo>
                    <a:lnTo>
                      <a:pt x="16" y="59"/>
                    </a:lnTo>
                    <a:lnTo>
                      <a:pt x="16" y="60"/>
                    </a:lnTo>
                    <a:lnTo>
                      <a:pt x="16" y="62"/>
                    </a:lnTo>
                    <a:lnTo>
                      <a:pt x="1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08" name="Freeform 78"/>
              <p:cNvSpPr>
                <a:spLocks/>
              </p:cNvSpPr>
              <p:nvPr/>
            </p:nvSpPr>
            <p:spPr bwMode="auto">
              <a:xfrm>
                <a:off x="2795" y="3232"/>
                <a:ext cx="51" cy="97"/>
              </a:xfrm>
              <a:custGeom>
                <a:avLst/>
                <a:gdLst>
                  <a:gd name="T0" fmla="*/ 15 w 51"/>
                  <a:gd name="T1" fmla="*/ 70 h 97"/>
                  <a:gd name="T2" fmla="*/ 16 w 51"/>
                  <a:gd name="T3" fmla="*/ 73 h 97"/>
                  <a:gd name="T4" fmla="*/ 17 w 51"/>
                  <a:gd name="T5" fmla="*/ 75 h 97"/>
                  <a:gd name="T6" fmla="*/ 18 w 51"/>
                  <a:gd name="T7" fmla="*/ 78 h 97"/>
                  <a:gd name="T8" fmla="*/ 19 w 51"/>
                  <a:gd name="T9" fmla="*/ 79 h 97"/>
                  <a:gd name="T10" fmla="*/ 21 w 51"/>
                  <a:gd name="T11" fmla="*/ 81 h 97"/>
                  <a:gd name="T12" fmla="*/ 22 w 51"/>
                  <a:gd name="T13" fmla="*/ 82 h 97"/>
                  <a:gd name="T14" fmla="*/ 24 w 51"/>
                  <a:gd name="T15" fmla="*/ 82 h 97"/>
                  <a:gd name="T16" fmla="*/ 27 w 51"/>
                  <a:gd name="T17" fmla="*/ 82 h 97"/>
                  <a:gd name="T18" fmla="*/ 29 w 51"/>
                  <a:gd name="T19" fmla="*/ 82 h 97"/>
                  <a:gd name="T20" fmla="*/ 31 w 51"/>
                  <a:gd name="T21" fmla="*/ 81 h 97"/>
                  <a:gd name="T22" fmla="*/ 33 w 51"/>
                  <a:gd name="T23" fmla="*/ 79 h 97"/>
                  <a:gd name="T24" fmla="*/ 34 w 51"/>
                  <a:gd name="T25" fmla="*/ 77 h 97"/>
                  <a:gd name="T26" fmla="*/ 35 w 51"/>
                  <a:gd name="T27" fmla="*/ 74 h 97"/>
                  <a:gd name="T28" fmla="*/ 36 w 51"/>
                  <a:gd name="T29" fmla="*/ 70 h 97"/>
                  <a:gd name="T30" fmla="*/ 36 w 51"/>
                  <a:gd name="T31" fmla="*/ 66 h 97"/>
                  <a:gd name="T32" fmla="*/ 36 w 51"/>
                  <a:gd name="T33" fmla="*/ 62 h 97"/>
                  <a:gd name="T34" fmla="*/ 36 w 51"/>
                  <a:gd name="T35" fmla="*/ 58 h 97"/>
                  <a:gd name="T36" fmla="*/ 36 w 51"/>
                  <a:gd name="T37" fmla="*/ 55 h 97"/>
                  <a:gd name="T38" fmla="*/ 34 w 51"/>
                  <a:gd name="T39" fmla="*/ 52 h 97"/>
                  <a:gd name="T40" fmla="*/ 33 w 51"/>
                  <a:gd name="T41" fmla="*/ 50 h 97"/>
                  <a:gd name="T42" fmla="*/ 31 w 51"/>
                  <a:gd name="T43" fmla="*/ 48 h 97"/>
                  <a:gd name="T44" fmla="*/ 29 w 51"/>
                  <a:gd name="T45" fmla="*/ 47 h 97"/>
                  <a:gd name="T46" fmla="*/ 27 w 51"/>
                  <a:gd name="T47" fmla="*/ 46 h 97"/>
                  <a:gd name="T48" fmla="*/ 24 w 51"/>
                  <a:gd name="T49" fmla="*/ 46 h 97"/>
                  <a:gd name="T50" fmla="*/ 21 w 51"/>
                  <a:gd name="T51" fmla="*/ 47 h 97"/>
                  <a:gd name="T52" fmla="*/ 19 w 51"/>
                  <a:gd name="T53" fmla="*/ 49 h 97"/>
                  <a:gd name="T54" fmla="*/ 15 w 51"/>
                  <a:gd name="T55" fmla="*/ 51 h 97"/>
                  <a:gd name="T56" fmla="*/ 2 w 51"/>
                  <a:gd name="T57" fmla="*/ 50 h 97"/>
                  <a:gd name="T58" fmla="*/ 48 w 51"/>
                  <a:gd name="T59" fmla="*/ 17 h 97"/>
                  <a:gd name="T60" fmla="*/ 19 w 51"/>
                  <a:gd name="T61" fmla="*/ 34 h 97"/>
                  <a:gd name="T62" fmla="*/ 22 w 51"/>
                  <a:gd name="T63" fmla="*/ 33 h 97"/>
                  <a:gd name="T64" fmla="*/ 24 w 51"/>
                  <a:gd name="T65" fmla="*/ 32 h 97"/>
                  <a:gd name="T66" fmla="*/ 27 w 51"/>
                  <a:gd name="T67" fmla="*/ 32 h 97"/>
                  <a:gd name="T68" fmla="*/ 30 w 51"/>
                  <a:gd name="T69" fmla="*/ 32 h 97"/>
                  <a:gd name="T70" fmla="*/ 34 w 51"/>
                  <a:gd name="T71" fmla="*/ 33 h 97"/>
                  <a:gd name="T72" fmla="*/ 39 w 51"/>
                  <a:gd name="T73" fmla="*/ 34 h 97"/>
                  <a:gd name="T74" fmla="*/ 43 w 51"/>
                  <a:gd name="T75" fmla="*/ 37 h 97"/>
                  <a:gd name="T76" fmla="*/ 46 w 51"/>
                  <a:gd name="T77" fmla="*/ 41 h 97"/>
                  <a:gd name="T78" fmla="*/ 48 w 51"/>
                  <a:gd name="T79" fmla="*/ 47 h 97"/>
                  <a:gd name="T80" fmla="*/ 50 w 51"/>
                  <a:gd name="T81" fmla="*/ 53 h 97"/>
                  <a:gd name="T82" fmla="*/ 51 w 51"/>
                  <a:gd name="T83" fmla="*/ 59 h 97"/>
                  <a:gd name="T84" fmla="*/ 51 w 51"/>
                  <a:gd name="T85" fmla="*/ 66 h 97"/>
                  <a:gd name="T86" fmla="*/ 51 w 51"/>
                  <a:gd name="T87" fmla="*/ 71 h 97"/>
                  <a:gd name="T88" fmla="*/ 50 w 51"/>
                  <a:gd name="T89" fmla="*/ 76 h 97"/>
                  <a:gd name="T90" fmla="*/ 48 w 51"/>
                  <a:gd name="T91" fmla="*/ 81 h 97"/>
                  <a:gd name="T92" fmla="*/ 45 w 51"/>
                  <a:gd name="T93" fmla="*/ 86 h 97"/>
                  <a:gd name="T94" fmla="*/ 41 w 51"/>
                  <a:gd name="T95" fmla="*/ 91 h 97"/>
                  <a:gd name="T96" fmla="*/ 35 w 51"/>
                  <a:gd name="T97" fmla="*/ 95 h 97"/>
                  <a:gd name="T98" fmla="*/ 29 w 51"/>
                  <a:gd name="T99" fmla="*/ 97 h 97"/>
                  <a:gd name="T100" fmla="*/ 24 w 51"/>
                  <a:gd name="T101" fmla="*/ 97 h 97"/>
                  <a:gd name="T102" fmla="*/ 19 w 51"/>
                  <a:gd name="T103" fmla="*/ 97 h 97"/>
                  <a:gd name="T104" fmla="*/ 15 w 51"/>
                  <a:gd name="T105" fmla="*/ 94 h 97"/>
                  <a:gd name="T106" fmla="*/ 11 w 51"/>
                  <a:gd name="T107" fmla="*/ 92 h 97"/>
                  <a:gd name="T108" fmla="*/ 8 w 51"/>
                  <a:gd name="T109" fmla="*/ 89 h 97"/>
                  <a:gd name="T110" fmla="*/ 5 w 51"/>
                  <a:gd name="T111" fmla="*/ 85 h 97"/>
                  <a:gd name="T112" fmla="*/ 3 w 51"/>
                  <a:gd name="T113" fmla="*/ 80 h 97"/>
                  <a:gd name="T114" fmla="*/ 1 w 51"/>
                  <a:gd name="T115" fmla="*/ 74 h 97"/>
                  <a:gd name="T116" fmla="*/ 0 w 51"/>
                  <a:gd name="T117" fmla="*/ 7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
                  <a:gd name="T178" fmla="*/ 0 h 97"/>
                  <a:gd name="T179" fmla="*/ 51 w 51"/>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 h="97">
                    <a:moveTo>
                      <a:pt x="0" y="70"/>
                    </a:moveTo>
                    <a:lnTo>
                      <a:pt x="15" y="69"/>
                    </a:lnTo>
                    <a:lnTo>
                      <a:pt x="15" y="70"/>
                    </a:lnTo>
                    <a:lnTo>
                      <a:pt x="15" y="71"/>
                    </a:lnTo>
                    <a:lnTo>
                      <a:pt x="15" y="72"/>
                    </a:lnTo>
                    <a:lnTo>
                      <a:pt x="16" y="73"/>
                    </a:lnTo>
                    <a:lnTo>
                      <a:pt x="16" y="74"/>
                    </a:lnTo>
                    <a:lnTo>
                      <a:pt x="17" y="74"/>
                    </a:lnTo>
                    <a:lnTo>
                      <a:pt x="17" y="75"/>
                    </a:lnTo>
                    <a:lnTo>
                      <a:pt x="17" y="76"/>
                    </a:lnTo>
                    <a:lnTo>
                      <a:pt x="17" y="77"/>
                    </a:lnTo>
                    <a:lnTo>
                      <a:pt x="18" y="78"/>
                    </a:lnTo>
                    <a:lnTo>
                      <a:pt x="19" y="78"/>
                    </a:lnTo>
                    <a:lnTo>
                      <a:pt x="19" y="79"/>
                    </a:lnTo>
                    <a:lnTo>
                      <a:pt x="20" y="80"/>
                    </a:lnTo>
                    <a:lnTo>
                      <a:pt x="21" y="81"/>
                    </a:lnTo>
                    <a:lnTo>
                      <a:pt x="22" y="82"/>
                    </a:lnTo>
                    <a:lnTo>
                      <a:pt x="23" y="82"/>
                    </a:lnTo>
                    <a:lnTo>
                      <a:pt x="24" y="82"/>
                    </a:lnTo>
                    <a:lnTo>
                      <a:pt x="25" y="82"/>
                    </a:lnTo>
                    <a:lnTo>
                      <a:pt x="26" y="82"/>
                    </a:lnTo>
                    <a:lnTo>
                      <a:pt x="27" y="82"/>
                    </a:lnTo>
                    <a:lnTo>
                      <a:pt x="28" y="82"/>
                    </a:lnTo>
                    <a:lnTo>
                      <a:pt x="29" y="82"/>
                    </a:lnTo>
                    <a:lnTo>
                      <a:pt x="30" y="81"/>
                    </a:lnTo>
                    <a:lnTo>
                      <a:pt x="31" y="81"/>
                    </a:lnTo>
                    <a:lnTo>
                      <a:pt x="31" y="80"/>
                    </a:lnTo>
                    <a:lnTo>
                      <a:pt x="32" y="80"/>
                    </a:lnTo>
                    <a:lnTo>
                      <a:pt x="33" y="79"/>
                    </a:lnTo>
                    <a:lnTo>
                      <a:pt x="33" y="78"/>
                    </a:lnTo>
                    <a:lnTo>
                      <a:pt x="34" y="77"/>
                    </a:lnTo>
                    <a:lnTo>
                      <a:pt x="34" y="76"/>
                    </a:lnTo>
                    <a:lnTo>
                      <a:pt x="35" y="75"/>
                    </a:lnTo>
                    <a:lnTo>
                      <a:pt x="35" y="74"/>
                    </a:lnTo>
                    <a:lnTo>
                      <a:pt x="36" y="73"/>
                    </a:lnTo>
                    <a:lnTo>
                      <a:pt x="36" y="72"/>
                    </a:lnTo>
                    <a:lnTo>
                      <a:pt x="36" y="70"/>
                    </a:lnTo>
                    <a:lnTo>
                      <a:pt x="36" y="68"/>
                    </a:lnTo>
                    <a:lnTo>
                      <a:pt x="36" y="66"/>
                    </a:lnTo>
                    <a:lnTo>
                      <a:pt x="36" y="65"/>
                    </a:lnTo>
                    <a:lnTo>
                      <a:pt x="36" y="63"/>
                    </a:lnTo>
                    <a:lnTo>
                      <a:pt x="36" y="62"/>
                    </a:lnTo>
                    <a:lnTo>
                      <a:pt x="36" y="61"/>
                    </a:lnTo>
                    <a:lnTo>
                      <a:pt x="36" y="59"/>
                    </a:lnTo>
                    <a:lnTo>
                      <a:pt x="36" y="58"/>
                    </a:lnTo>
                    <a:lnTo>
                      <a:pt x="36" y="57"/>
                    </a:lnTo>
                    <a:lnTo>
                      <a:pt x="36" y="56"/>
                    </a:lnTo>
                    <a:lnTo>
                      <a:pt x="36" y="55"/>
                    </a:lnTo>
                    <a:lnTo>
                      <a:pt x="35" y="54"/>
                    </a:lnTo>
                    <a:lnTo>
                      <a:pt x="35" y="53"/>
                    </a:lnTo>
                    <a:lnTo>
                      <a:pt x="34" y="52"/>
                    </a:lnTo>
                    <a:lnTo>
                      <a:pt x="34" y="51"/>
                    </a:lnTo>
                    <a:lnTo>
                      <a:pt x="33" y="50"/>
                    </a:lnTo>
                    <a:lnTo>
                      <a:pt x="33" y="49"/>
                    </a:lnTo>
                    <a:lnTo>
                      <a:pt x="32" y="49"/>
                    </a:lnTo>
                    <a:lnTo>
                      <a:pt x="31" y="48"/>
                    </a:lnTo>
                    <a:lnTo>
                      <a:pt x="30" y="47"/>
                    </a:lnTo>
                    <a:lnTo>
                      <a:pt x="29" y="47"/>
                    </a:lnTo>
                    <a:lnTo>
                      <a:pt x="29" y="46"/>
                    </a:lnTo>
                    <a:lnTo>
                      <a:pt x="27" y="46"/>
                    </a:lnTo>
                    <a:lnTo>
                      <a:pt x="26" y="46"/>
                    </a:lnTo>
                    <a:lnTo>
                      <a:pt x="25" y="45"/>
                    </a:lnTo>
                    <a:lnTo>
                      <a:pt x="24" y="46"/>
                    </a:lnTo>
                    <a:lnTo>
                      <a:pt x="23" y="46"/>
                    </a:lnTo>
                    <a:lnTo>
                      <a:pt x="22" y="46"/>
                    </a:lnTo>
                    <a:lnTo>
                      <a:pt x="21" y="47"/>
                    </a:lnTo>
                    <a:lnTo>
                      <a:pt x="20" y="47"/>
                    </a:lnTo>
                    <a:lnTo>
                      <a:pt x="19" y="48"/>
                    </a:lnTo>
                    <a:lnTo>
                      <a:pt x="19" y="49"/>
                    </a:lnTo>
                    <a:lnTo>
                      <a:pt x="17" y="49"/>
                    </a:lnTo>
                    <a:lnTo>
                      <a:pt x="17" y="50"/>
                    </a:lnTo>
                    <a:lnTo>
                      <a:pt x="15" y="51"/>
                    </a:lnTo>
                    <a:lnTo>
                      <a:pt x="15" y="52"/>
                    </a:lnTo>
                    <a:lnTo>
                      <a:pt x="13" y="53"/>
                    </a:lnTo>
                    <a:lnTo>
                      <a:pt x="2" y="50"/>
                    </a:lnTo>
                    <a:lnTo>
                      <a:pt x="10" y="0"/>
                    </a:lnTo>
                    <a:lnTo>
                      <a:pt x="48" y="0"/>
                    </a:lnTo>
                    <a:lnTo>
                      <a:pt x="48" y="17"/>
                    </a:lnTo>
                    <a:lnTo>
                      <a:pt x="20" y="17"/>
                    </a:lnTo>
                    <a:lnTo>
                      <a:pt x="18" y="34"/>
                    </a:lnTo>
                    <a:lnTo>
                      <a:pt x="19" y="34"/>
                    </a:lnTo>
                    <a:lnTo>
                      <a:pt x="20" y="33"/>
                    </a:lnTo>
                    <a:lnTo>
                      <a:pt x="22" y="33"/>
                    </a:lnTo>
                    <a:lnTo>
                      <a:pt x="24" y="32"/>
                    </a:lnTo>
                    <a:lnTo>
                      <a:pt x="25" y="32"/>
                    </a:lnTo>
                    <a:lnTo>
                      <a:pt x="26" y="32"/>
                    </a:lnTo>
                    <a:lnTo>
                      <a:pt x="27" y="32"/>
                    </a:lnTo>
                    <a:lnTo>
                      <a:pt x="28" y="31"/>
                    </a:lnTo>
                    <a:lnTo>
                      <a:pt x="30" y="32"/>
                    </a:lnTo>
                    <a:lnTo>
                      <a:pt x="31" y="32"/>
                    </a:lnTo>
                    <a:lnTo>
                      <a:pt x="33" y="32"/>
                    </a:lnTo>
                    <a:lnTo>
                      <a:pt x="34" y="33"/>
                    </a:lnTo>
                    <a:lnTo>
                      <a:pt x="36" y="33"/>
                    </a:lnTo>
                    <a:lnTo>
                      <a:pt x="38" y="33"/>
                    </a:lnTo>
                    <a:lnTo>
                      <a:pt x="39" y="34"/>
                    </a:lnTo>
                    <a:lnTo>
                      <a:pt x="40" y="35"/>
                    </a:lnTo>
                    <a:lnTo>
                      <a:pt x="41" y="37"/>
                    </a:lnTo>
                    <a:lnTo>
                      <a:pt x="43" y="37"/>
                    </a:lnTo>
                    <a:lnTo>
                      <a:pt x="44" y="39"/>
                    </a:lnTo>
                    <a:lnTo>
                      <a:pt x="45" y="40"/>
                    </a:lnTo>
                    <a:lnTo>
                      <a:pt x="46" y="41"/>
                    </a:lnTo>
                    <a:lnTo>
                      <a:pt x="47" y="43"/>
                    </a:lnTo>
                    <a:lnTo>
                      <a:pt x="48" y="45"/>
                    </a:lnTo>
                    <a:lnTo>
                      <a:pt x="48" y="47"/>
                    </a:lnTo>
                    <a:lnTo>
                      <a:pt x="49" y="49"/>
                    </a:lnTo>
                    <a:lnTo>
                      <a:pt x="50" y="50"/>
                    </a:lnTo>
                    <a:lnTo>
                      <a:pt x="50" y="53"/>
                    </a:lnTo>
                    <a:lnTo>
                      <a:pt x="50" y="54"/>
                    </a:lnTo>
                    <a:lnTo>
                      <a:pt x="51" y="57"/>
                    </a:lnTo>
                    <a:lnTo>
                      <a:pt x="51" y="59"/>
                    </a:lnTo>
                    <a:lnTo>
                      <a:pt x="51" y="61"/>
                    </a:lnTo>
                    <a:lnTo>
                      <a:pt x="51" y="63"/>
                    </a:lnTo>
                    <a:lnTo>
                      <a:pt x="51" y="66"/>
                    </a:lnTo>
                    <a:lnTo>
                      <a:pt x="51" y="67"/>
                    </a:lnTo>
                    <a:lnTo>
                      <a:pt x="51" y="69"/>
                    </a:lnTo>
                    <a:lnTo>
                      <a:pt x="51" y="71"/>
                    </a:lnTo>
                    <a:lnTo>
                      <a:pt x="50" y="73"/>
                    </a:lnTo>
                    <a:lnTo>
                      <a:pt x="50" y="74"/>
                    </a:lnTo>
                    <a:lnTo>
                      <a:pt x="50" y="76"/>
                    </a:lnTo>
                    <a:lnTo>
                      <a:pt x="49" y="78"/>
                    </a:lnTo>
                    <a:lnTo>
                      <a:pt x="48" y="79"/>
                    </a:lnTo>
                    <a:lnTo>
                      <a:pt x="48" y="81"/>
                    </a:lnTo>
                    <a:lnTo>
                      <a:pt x="47" y="82"/>
                    </a:lnTo>
                    <a:lnTo>
                      <a:pt x="46" y="84"/>
                    </a:lnTo>
                    <a:lnTo>
                      <a:pt x="45" y="86"/>
                    </a:lnTo>
                    <a:lnTo>
                      <a:pt x="43" y="88"/>
                    </a:lnTo>
                    <a:lnTo>
                      <a:pt x="42" y="90"/>
                    </a:lnTo>
                    <a:lnTo>
                      <a:pt x="41" y="91"/>
                    </a:lnTo>
                    <a:lnTo>
                      <a:pt x="39" y="93"/>
                    </a:lnTo>
                    <a:lnTo>
                      <a:pt x="37" y="94"/>
                    </a:lnTo>
                    <a:lnTo>
                      <a:pt x="35" y="95"/>
                    </a:lnTo>
                    <a:lnTo>
                      <a:pt x="33" y="96"/>
                    </a:lnTo>
                    <a:lnTo>
                      <a:pt x="31" y="97"/>
                    </a:lnTo>
                    <a:lnTo>
                      <a:pt x="29" y="97"/>
                    </a:lnTo>
                    <a:lnTo>
                      <a:pt x="27" y="97"/>
                    </a:lnTo>
                    <a:lnTo>
                      <a:pt x="25" y="97"/>
                    </a:lnTo>
                    <a:lnTo>
                      <a:pt x="24" y="97"/>
                    </a:lnTo>
                    <a:lnTo>
                      <a:pt x="22" y="97"/>
                    </a:lnTo>
                    <a:lnTo>
                      <a:pt x="20" y="97"/>
                    </a:lnTo>
                    <a:lnTo>
                      <a:pt x="19" y="97"/>
                    </a:lnTo>
                    <a:lnTo>
                      <a:pt x="17" y="96"/>
                    </a:lnTo>
                    <a:lnTo>
                      <a:pt x="16" y="95"/>
                    </a:lnTo>
                    <a:lnTo>
                      <a:pt x="15" y="94"/>
                    </a:lnTo>
                    <a:lnTo>
                      <a:pt x="13" y="94"/>
                    </a:lnTo>
                    <a:lnTo>
                      <a:pt x="12" y="93"/>
                    </a:lnTo>
                    <a:lnTo>
                      <a:pt x="11" y="92"/>
                    </a:lnTo>
                    <a:lnTo>
                      <a:pt x="10" y="91"/>
                    </a:lnTo>
                    <a:lnTo>
                      <a:pt x="8" y="90"/>
                    </a:lnTo>
                    <a:lnTo>
                      <a:pt x="8" y="89"/>
                    </a:lnTo>
                    <a:lnTo>
                      <a:pt x="6" y="87"/>
                    </a:lnTo>
                    <a:lnTo>
                      <a:pt x="6" y="86"/>
                    </a:lnTo>
                    <a:lnTo>
                      <a:pt x="5" y="85"/>
                    </a:lnTo>
                    <a:lnTo>
                      <a:pt x="4" y="83"/>
                    </a:lnTo>
                    <a:lnTo>
                      <a:pt x="3" y="82"/>
                    </a:lnTo>
                    <a:lnTo>
                      <a:pt x="3" y="80"/>
                    </a:lnTo>
                    <a:lnTo>
                      <a:pt x="2" y="78"/>
                    </a:lnTo>
                    <a:lnTo>
                      <a:pt x="1" y="77"/>
                    </a:lnTo>
                    <a:lnTo>
                      <a:pt x="1" y="74"/>
                    </a:lnTo>
                    <a:lnTo>
                      <a:pt x="1" y="73"/>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09" name="Freeform 79"/>
              <p:cNvSpPr>
                <a:spLocks/>
              </p:cNvSpPr>
              <p:nvPr/>
            </p:nvSpPr>
            <p:spPr bwMode="auto">
              <a:xfrm>
                <a:off x="3029" y="3232"/>
                <a:ext cx="50" cy="94"/>
              </a:xfrm>
              <a:custGeom>
                <a:avLst/>
                <a:gdLst>
                  <a:gd name="T0" fmla="*/ 0 w 50"/>
                  <a:gd name="T1" fmla="*/ 0 h 94"/>
                  <a:gd name="T2" fmla="*/ 50 w 50"/>
                  <a:gd name="T3" fmla="*/ 14 h 94"/>
                  <a:gd name="T4" fmla="*/ 48 w 50"/>
                  <a:gd name="T5" fmla="*/ 17 h 94"/>
                  <a:gd name="T6" fmla="*/ 46 w 50"/>
                  <a:gd name="T7" fmla="*/ 20 h 94"/>
                  <a:gd name="T8" fmla="*/ 43 w 50"/>
                  <a:gd name="T9" fmla="*/ 24 h 94"/>
                  <a:gd name="T10" fmla="*/ 41 w 50"/>
                  <a:gd name="T11" fmla="*/ 28 h 94"/>
                  <a:gd name="T12" fmla="*/ 40 w 50"/>
                  <a:gd name="T13" fmla="*/ 32 h 94"/>
                  <a:gd name="T14" fmla="*/ 37 w 50"/>
                  <a:gd name="T15" fmla="*/ 36 h 94"/>
                  <a:gd name="T16" fmla="*/ 35 w 50"/>
                  <a:gd name="T17" fmla="*/ 41 h 94"/>
                  <a:gd name="T18" fmla="*/ 33 w 50"/>
                  <a:gd name="T19" fmla="*/ 46 h 94"/>
                  <a:gd name="T20" fmla="*/ 32 w 50"/>
                  <a:gd name="T21" fmla="*/ 51 h 94"/>
                  <a:gd name="T22" fmla="*/ 30 w 50"/>
                  <a:gd name="T23" fmla="*/ 56 h 94"/>
                  <a:gd name="T24" fmla="*/ 29 w 50"/>
                  <a:gd name="T25" fmla="*/ 61 h 94"/>
                  <a:gd name="T26" fmla="*/ 27 w 50"/>
                  <a:gd name="T27" fmla="*/ 66 h 94"/>
                  <a:gd name="T28" fmla="*/ 27 w 50"/>
                  <a:gd name="T29" fmla="*/ 72 h 94"/>
                  <a:gd name="T30" fmla="*/ 26 w 50"/>
                  <a:gd name="T31" fmla="*/ 77 h 94"/>
                  <a:gd name="T32" fmla="*/ 26 w 50"/>
                  <a:gd name="T33" fmla="*/ 82 h 94"/>
                  <a:gd name="T34" fmla="*/ 25 w 50"/>
                  <a:gd name="T35" fmla="*/ 86 h 94"/>
                  <a:gd name="T36" fmla="*/ 25 w 50"/>
                  <a:gd name="T37" fmla="*/ 90 h 94"/>
                  <a:gd name="T38" fmla="*/ 24 w 50"/>
                  <a:gd name="T39" fmla="*/ 94 h 94"/>
                  <a:gd name="T40" fmla="*/ 11 w 50"/>
                  <a:gd name="T41" fmla="*/ 91 h 94"/>
                  <a:gd name="T42" fmla="*/ 11 w 50"/>
                  <a:gd name="T43" fmla="*/ 85 h 94"/>
                  <a:gd name="T44" fmla="*/ 12 w 50"/>
                  <a:gd name="T45" fmla="*/ 78 h 94"/>
                  <a:gd name="T46" fmla="*/ 13 w 50"/>
                  <a:gd name="T47" fmla="*/ 72 h 94"/>
                  <a:gd name="T48" fmla="*/ 15 w 50"/>
                  <a:gd name="T49" fmla="*/ 65 h 94"/>
                  <a:gd name="T50" fmla="*/ 16 w 50"/>
                  <a:gd name="T51" fmla="*/ 58 h 94"/>
                  <a:gd name="T52" fmla="*/ 18 w 50"/>
                  <a:gd name="T53" fmla="*/ 51 h 94"/>
                  <a:gd name="T54" fmla="*/ 20 w 50"/>
                  <a:gd name="T55" fmla="*/ 45 h 94"/>
                  <a:gd name="T56" fmla="*/ 23 w 50"/>
                  <a:gd name="T57" fmla="*/ 38 h 94"/>
                  <a:gd name="T58" fmla="*/ 26 w 50"/>
                  <a:gd name="T59" fmla="*/ 32 h 94"/>
                  <a:gd name="T60" fmla="*/ 29 w 50"/>
                  <a:gd name="T61" fmla="*/ 26 h 94"/>
                  <a:gd name="T62" fmla="*/ 32 w 50"/>
                  <a:gd name="T63" fmla="*/ 20 h 94"/>
                  <a:gd name="T64" fmla="*/ 0 w 50"/>
                  <a:gd name="T65" fmla="*/ 17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94"/>
                  <a:gd name="T101" fmla="*/ 50 w 5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94">
                    <a:moveTo>
                      <a:pt x="0" y="17"/>
                    </a:moveTo>
                    <a:lnTo>
                      <a:pt x="0" y="0"/>
                    </a:lnTo>
                    <a:lnTo>
                      <a:pt x="50" y="0"/>
                    </a:lnTo>
                    <a:lnTo>
                      <a:pt x="50" y="14"/>
                    </a:lnTo>
                    <a:lnTo>
                      <a:pt x="49" y="16"/>
                    </a:lnTo>
                    <a:lnTo>
                      <a:pt x="48" y="17"/>
                    </a:lnTo>
                    <a:lnTo>
                      <a:pt x="47" y="19"/>
                    </a:lnTo>
                    <a:lnTo>
                      <a:pt x="46" y="20"/>
                    </a:lnTo>
                    <a:lnTo>
                      <a:pt x="45" y="22"/>
                    </a:lnTo>
                    <a:lnTo>
                      <a:pt x="43" y="24"/>
                    </a:lnTo>
                    <a:lnTo>
                      <a:pt x="43" y="25"/>
                    </a:lnTo>
                    <a:lnTo>
                      <a:pt x="41" y="28"/>
                    </a:lnTo>
                    <a:lnTo>
                      <a:pt x="40" y="29"/>
                    </a:lnTo>
                    <a:lnTo>
                      <a:pt x="40" y="32"/>
                    </a:lnTo>
                    <a:lnTo>
                      <a:pt x="38" y="34"/>
                    </a:lnTo>
                    <a:lnTo>
                      <a:pt x="37" y="36"/>
                    </a:lnTo>
                    <a:lnTo>
                      <a:pt x="36" y="39"/>
                    </a:lnTo>
                    <a:lnTo>
                      <a:pt x="35" y="41"/>
                    </a:lnTo>
                    <a:lnTo>
                      <a:pt x="34" y="44"/>
                    </a:lnTo>
                    <a:lnTo>
                      <a:pt x="33" y="46"/>
                    </a:lnTo>
                    <a:lnTo>
                      <a:pt x="33" y="49"/>
                    </a:lnTo>
                    <a:lnTo>
                      <a:pt x="32" y="51"/>
                    </a:lnTo>
                    <a:lnTo>
                      <a:pt x="31" y="53"/>
                    </a:lnTo>
                    <a:lnTo>
                      <a:pt x="30" y="56"/>
                    </a:lnTo>
                    <a:lnTo>
                      <a:pt x="29" y="59"/>
                    </a:lnTo>
                    <a:lnTo>
                      <a:pt x="29" y="61"/>
                    </a:lnTo>
                    <a:lnTo>
                      <a:pt x="28" y="64"/>
                    </a:lnTo>
                    <a:lnTo>
                      <a:pt x="27" y="66"/>
                    </a:lnTo>
                    <a:lnTo>
                      <a:pt x="27" y="70"/>
                    </a:lnTo>
                    <a:lnTo>
                      <a:pt x="27" y="72"/>
                    </a:lnTo>
                    <a:lnTo>
                      <a:pt x="26" y="74"/>
                    </a:lnTo>
                    <a:lnTo>
                      <a:pt x="26" y="77"/>
                    </a:lnTo>
                    <a:lnTo>
                      <a:pt x="26" y="79"/>
                    </a:lnTo>
                    <a:lnTo>
                      <a:pt x="26" y="82"/>
                    </a:lnTo>
                    <a:lnTo>
                      <a:pt x="25" y="84"/>
                    </a:lnTo>
                    <a:lnTo>
                      <a:pt x="25" y="86"/>
                    </a:lnTo>
                    <a:lnTo>
                      <a:pt x="25" y="89"/>
                    </a:lnTo>
                    <a:lnTo>
                      <a:pt x="25" y="90"/>
                    </a:lnTo>
                    <a:lnTo>
                      <a:pt x="25" y="93"/>
                    </a:lnTo>
                    <a:lnTo>
                      <a:pt x="24" y="94"/>
                    </a:lnTo>
                    <a:lnTo>
                      <a:pt x="10" y="94"/>
                    </a:lnTo>
                    <a:lnTo>
                      <a:pt x="11" y="91"/>
                    </a:lnTo>
                    <a:lnTo>
                      <a:pt x="11" y="88"/>
                    </a:lnTo>
                    <a:lnTo>
                      <a:pt x="11" y="85"/>
                    </a:lnTo>
                    <a:lnTo>
                      <a:pt x="12" y="82"/>
                    </a:lnTo>
                    <a:lnTo>
                      <a:pt x="12" y="78"/>
                    </a:lnTo>
                    <a:lnTo>
                      <a:pt x="13" y="75"/>
                    </a:lnTo>
                    <a:lnTo>
                      <a:pt x="13" y="72"/>
                    </a:lnTo>
                    <a:lnTo>
                      <a:pt x="13" y="69"/>
                    </a:lnTo>
                    <a:lnTo>
                      <a:pt x="15" y="65"/>
                    </a:lnTo>
                    <a:lnTo>
                      <a:pt x="15" y="61"/>
                    </a:lnTo>
                    <a:lnTo>
                      <a:pt x="16" y="58"/>
                    </a:lnTo>
                    <a:lnTo>
                      <a:pt x="17" y="54"/>
                    </a:lnTo>
                    <a:lnTo>
                      <a:pt x="18" y="51"/>
                    </a:lnTo>
                    <a:lnTo>
                      <a:pt x="19" y="48"/>
                    </a:lnTo>
                    <a:lnTo>
                      <a:pt x="20" y="45"/>
                    </a:lnTo>
                    <a:lnTo>
                      <a:pt x="22" y="41"/>
                    </a:lnTo>
                    <a:lnTo>
                      <a:pt x="23" y="38"/>
                    </a:lnTo>
                    <a:lnTo>
                      <a:pt x="24" y="35"/>
                    </a:lnTo>
                    <a:lnTo>
                      <a:pt x="26" y="32"/>
                    </a:lnTo>
                    <a:lnTo>
                      <a:pt x="27" y="29"/>
                    </a:lnTo>
                    <a:lnTo>
                      <a:pt x="29" y="26"/>
                    </a:lnTo>
                    <a:lnTo>
                      <a:pt x="30" y="23"/>
                    </a:lnTo>
                    <a:lnTo>
                      <a:pt x="32" y="20"/>
                    </a:lnTo>
                    <a:lnTo>
                      <a:pt x="33"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10" name="Freeform 80"/>
              <p:cNvSpPr>
                <a:spLocks noEditPoints="1"/>
              </p:cNvSpPr>
              <p:nvPr/>
            </p:nvSpPr>
            <p:spPr bwMode="auto">
              <a:xfrm>
                <a:off x="3088" y="3231"/>
                <a:ext cx="49" cy="98"/>
              </a:xfrm>
              <a:custGeom>
                <a:avLst/>
                <a:gdLst>
                  <a:gd name="T0" fmla="*/ 30 w 49"/>
                  <a:gd name="T1" fmla="*/ 1 h 98"/>
                  <a:gd name="T2" fmla="*/ 35 w 49"/>
                  <a:gd name="T3" fmla="*/ 4 h 98"/>
                  <a:gd name="T4" fmla="*/ 40 w 49"/>
                  <a:gd name="T5" fmla="*/ 9 h 98"/>
                  <a:gd name="T6" fmla="*/ 45 w 49"/>
                  <a:gd name="T7" fmla="*/ 17 h 98"/>
                  <a:gd name="T8" fmla="*/ 47 w 49"/>
                  <a:gd name="T9" fmla="*/ 29 h 98"/>
                  <a:gd name="T10" fmla="*/ 49 w 49"/>
                  <a:gd name="T11" fmla="*/ 45 h 98"/>
                  <a:gd name="T12" fmla="*/ 49 w 49"/>
                  <a:gd name="T13" fmla="*/ 62 h 98"/>
                  <a:gd name="T14" fmla="*/ 46 w 49"/>
                  <a:gd name="T15" fmla="*/ 76 h 98"/>
                  <a:gd name="T16" fmla="*/ 42 w 49"/>
                  <a:gd name="T17" fmla="*/ 87 h 98"/>
                  <a:gd name="T18" fmla="*/ 38 w 49"/>
                  <a:gd name="T19" fmla="*/ 93 h 98"/>
                  <a:gd name="T20" fmla="*/ 33 w 49"/>
                  <a:gd name="T21" fmla="*/ 96 h 98"/>
                  <a:gd name="T22" fmla="*/ 26 w 49"/>
                  <a:gd name="T23" fmla="*/ 98 h 98"/>
                  <a:gd name="T24" fmla="*/ 19 w 49"/>
                  <a:gd name="T25" fmla="*/ 98 h 98"/>
                  <a:gd name="T26" fmla="*/ 13 w 49"/>
                  <a:gd name="T27" fmla="*/ 95 h 98"/>
                  <a:gd name="T28" fmla="*/ 7 w 49"/>
                  <a:gd name="T29" fmla="*/ 89 h 98"/>
                  <a:gd name="T30" fmla="*/ 3 w 49"/>
                  <a:gd name="T31" fmla="*/ 81 h 98"/>
                  <a:gd name="T32" fmla="*/ 1 w 49"/>
                  <a:gd name="T33" fmla="*/ 69 h 98"/>
                  <a:gd name="T34" fmla="*/ 0 w 49"/>
                  <a:gd name="T35" fmla="*/ 54 h 98"/>
                  <a:gd name="T36" fmla="*/ 0 w 49"/>
                  <a:gd name="T37" fmla="*/ 37 h 98"/>
                  <a:gd name="T38" fmla="*/ 3 w 49"/>
                  <a:gd name="T39" fmla="*/ 22 h 98"/>
                  <a:gd name="T40" fmla="*/ 7 w 49"/>
                  <a:gd name="T41" fmla="*/ 12 h 98"/>
                  <a:gd name="T42" fmla="*/ 10 w 49"/>
                  <a:gd name="T43" fmla="*/ 5 h 98"/>
                  <a:gd name="T44" fmla="*/ 16 w 49"/>
                  <a:gd name="T45" fmla="*/ 2 h 98"/>
                  <a:gd name="T46" fmla="*/ 23 w 49"/>
                  <a:gd name="T47" fmla="*/ 1 h 98"/>
                  <a:gd name="T48" fmla="*/ 24 w 49"/>
                  <a:gd name="T49" fmla="*/ 15 h 98"/>
                  <a:gd name="T50" fmla="*/ 23 w 49"/>
                  <a:gd name="T51" fmla="*/ 16 h 98"/>
                  <a:gd name="T52" fmla="*/ 21 w 49"/>
                  <a:gd name="T53" fmla="*/ 17 h 98"/>
                  <a:gd name="T54" fmla="*/ 19 w 49"/>
                  <a:gd name="T55" fmla="*/ 17 h 98"/>
                  <a:gd name="T56" fmla="*/ 19 w 49"/>
                  <a:gd name="T57" fmla="*/ 19 h 98"/>
                  <a:gd name="T58" fmla="*/ 17 w 49"/>
                  <a:gd name="T59" fmla="*/ 21 h 98"/>
                  <a:gd name="T60" fmla="*/ 16 w 49"/>
                  <a:gd name="T61" fmla="*/ 25 h 98"/>
                  <a:gd name="T62" fmla="*/ 16 w 49"/>
                  <a:gd name="T63" fmla="*/ 31 h 98"/>
                  <a:gd name="T64" fmla="*/ 16 w 49"/>
                  <a:gd name="T65" fmla="*/ 39 h 98"/>
                  <a:gd name="T66" fmla="*/ 15 w 49"/>
                  <a:gd name="T67" fmla="*/ 49 h 98"/>
                  <a:gd name="T68" fmla="*/ 16 w 49"/>
                  <a:gd name="T69" fmla="*/ 59 h 98"/>
                  <a:gd name="T70" fmla="*/ 16 w 49"/>
                  <a:gd name="T71" fmla="*/ 67 h 98"/>
                  <a:gd name="T72" fmla="*/ 16 w 49"/>
                  <a:gd name="T73" fmla="*/ 72 h 98"/>
                  <a:gd name="T74" fmla="*/ 17 w 49"/>
                  <a:gd name="T75" fmla="*/ 76 h 98"/>
                  <a:gd name="T76" fmla="*/ 19 w 49"/>
                  <a:gd name="T77" fmla="*/ 79 h 98"/>
                  <a:gd name="T78" fmla="*/ 19 w 49"/>
                  <a:gd name="T79" fmla="*/ 80 h 98"/>
                  <a:gd name="T80" fmla="*/ 21 w 49"/>
                  <a:gd name="T81" fmla="*/ 82 h 98"/>
                  <a:gd name="T82" fmla="*/ 23 w 49"/>
                  <a:gd name="T83" fmla="*/ 83 h 98"/>
                  <a:gd name="T84" fmla="*/ 24 w 49"/>
                  <a:gd name="T85" fmla="*/ 83 h 98"/>
                  <a:gd name="T86" fmla="*/ 26 w 49"/>
                  <a:gd name="T87" fmla="*/ 83 h 98"/>
                  <a:gd name="T88" fmla="*/ 28 w 49"/>
                  <a:gd name="T89" fmla="*/ 82 h 98"/>
                  <a:gd name="T90" fmla="*/ 29 w 49"/>
                  <a:gd name="T91" fmla="*/ 80 h 98"/>
                  <a:gd name="T92" fmla="*/ 30 w 49"/>
                  <a:gd name="T93" fmla="*/ 79 h 98"/>
                  <a:gd name="T94" fmla="*/ 31 w 49"/>
                  <a:gd name="T95" fmla="*/ 77 h 98"/>
                  <a:gd name="T96" fmla="*/ 32 w 49"/>
                  <a:gd name="T97" fmla="*/ 73 h 98"/>
                  <a:gd name="T98" fmla="*/ 33 w 49"/>
                  <a:gd name="T99" fmla="*/ 67 h 98"/>
                  <a:gd name="T100" fmla="*/ 33 w 49"/>
                  <a:gd name="T101" fmla="*/ 59 h 98"/>
                  <a:gd name="T102" fmla="*/ 33 w 49"/>
                  <a:gd name="T103" fmla="*/ 49 h 98"/>
                  <a:gd name="T104" fmla="*/ 33 w 49"/>
                  <a:gd name="T105" fmla="*/ 39 h 98"/>
                  <a:gd name="T106" fmla="*/ 33 w 49"/>
                  <a:gd name="T107" fmla="*/ 31 h 98"/>
                  <a:gd name="T108" fmla="*/ 32 w 49"/>
                  <a:gd name="T109" fmla="*/ 26 h 98"/>
                  <a:gd name="T110" fmla="*/ 31 w 49"/>
                  <a:gd name="T111" fmla="*/ 22 h 98"/>
                  <a:gd name="T112" fmla="*/ 30 w 49"/>
                  <a:gd name="T113" fmla="*/ 20 h 98"/>
                  <a:gd name="T114" fmla="*/ 29 w 49"/>
                  <a:gd name="T115" fmla="*/ 17 h 98"/>
                  <a:gd name="T116" fmla="*/ 28 w 49"/>
                  <a:gd name="T117" fmla="*/ 17 h 98"/>
                  <a:gd name="T118" fmla="*/ 26 w 49"/>
                  <a:gd name="T119" fmla="*/ 16 h 98"/>
                  <a:gd name="T120" fmla="*/ 24 w 49"/>
                  <a:gd name="T121" fmla="*/ 15 h 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98"/>
                  <a:gd name="T185" fmla="*/ 49 w 49"/>
                  <a:gd name="T186" fmla="*/ 98 h 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98">
                    <a:moveTo>
                      <a:pt x="24" y="0"/>
                    </a:moveTo>
                    <a:lnTo>
                      <a:pt x="26" y="1"/>
                    </a:lnTo>
                    <a:lnTo>
                      <a:pt x="28" y="1"/>
                    </a:lnTo>
                    <a:lnTo>
                      <a:pt x="30" y="1"/>
                    </a:lnTo>
                    <a:lnTo>
                      <a:pt x="31" y="1"/>
                    </a:lnTo>
                    <a:lnTo>
                      <a:pt x="33" y="2"/>
                    </a:lnTo>
                    <a:lnTo>
                      <a:pt x="34" y="3"/>
                    </a:lnTo>
                    <a:lnTo>
                      <a:pt x="35" y="4"/>
                    </a:lnTo>
                    <a:lnTo>
                      <a:pt x="37" y="5"/>
                    </a:lnTo>
                    <a:lnTo>
                      <a:pt x="38" y="5"/>
                    </a:lnTo>
                    <a:lnTo>
                      <a:pt x="39" y="7"/>
                    </a:lnTo>
                    <a:lnTo>
                      <a:pt x="40" y="9"/>
                    </a:lnTo>
                    <a:lnTo>
                      <a:pt x="41" y="9"/>
                    </a:lnTo>
                    <a:lnTo>
                      <a:pt x="42" y="12"/>
                    </a:lnTo>
                    <a:lnTo>
                      <a:pt x="44" y="14"/>
                    </a:lnTo>
                    <a:lnTo>
                      <a:pt x="45" y="17"/>
                    </a:lnTo>
                    <a:lnTo>
                      <a:pt x="45" y="20"/>
                    </a:lnTo>
                    <a:lnTo>
                      <a:pt x="46" y="22"/>
                    </a:lnTo>
                    <a:lnTo>
                      <a:pt x="47" y="26"/>
                    </a:lnTo>
                    <a:lnTo>
                      <a:pt x="47" y="29"/>
                    </a:lnTo>
                    <a:lnTo>
                      <a:pt x="48" y="33"/>
                    </a:lnTo>
                    <a:lnTo>
                      <a:pt x="49" y="37"/>
                    </a:lnTo>
                    <a:lnTo>
                      <a:pt x="49" y="41"/>
                    </a:lnTo>
                    <a:lnTo>
                      <a:pt x="49" y="45"/>
                    </a:lnTo>
                    <a:lnTo>
                      <a:pt x="49" y="49"/>
                    </a:lnTo>
                    <a:lnTo>
                      <a:pt x="49" y="54"/>
                    </a:lnTo>
                    <a:lnTo>
                      <a:pt x="49" y="58"/>
                    </a:lnTo>
                    <a:lnTo>
                      <a:pt x="49" y="62"/>
                    </a:lnTo>
                    <a:lnTo>
                      <a:pt x="48" y="66"/>
                    </a:lnTo>
                    <a:lnTo>
                      <a:pt x="47" y="70"/>
                    </a:lnTo>
                    <a:lnTo>
                      <a:pt x="47" y="73"/>
                    </a:lnTo>
                    <a:lnTo>
                      <a:pt x="46" y="76"/>
                    </a:lnTo>
                    <a:lnTo>
                      <a:pt x="45" y="79"/>
                    </a:lnTo>
                    <a:lnTo>
                      <a:pt x="45" y="82"/>
                    </a:lnTo>
                    <a:lnTo>
                      <a:pt x="44" y="84"/>
                    </a:lnTo>
                    <a:lnTo>
                      <a:pt x="42" y="87"/>
                    </a:lnTo>
                    <a:lnTo>
                      <a:pt x="41" y="88"/>
                    </a:lnTo>
                    <a:lnTo>
                      <a:pt x="40" y="90"/>
                    </a:lnTo>
                    <a:lnTo>
                      <a:pt x="39" y="91"/>
                    </a:lnTo>
                    <a:lnTo>
                      <a:pt x="38" y="93"/>
                    </a:lnTo>
                    <a:lnTo>
                      <a:pt x="37" y="94"/>
                    </a:lnTo>
                    <a:lnTo>
                      <a:pt x="35" y="95"/>
                    </a:lnTo>
                    <a:lnTo>
                      <a:pt x="34" y="96"/>
                    </a:lnTo>
                    <a:lnTo>
                      <a:pt x="33" y="96"/>
                    </a:lnTo>
                    <a:lnTo>
                      <a:pt x="31" y="97"/>
                    </a:lnTo>
                    <a:lnTo>
                      <a:pt x="30" y="98"/>
                    </a:lnTo>
                    <a:lnTo>
                      <a:pt x="28" y="98"/>
                    </a:lnTo>
                    <a:lnTo>
                      <a:pt x="26" y="98"/>
                    </a:lnTo>
                    <a:lnTo>
                      <a:pt x="24" y="98"/>
                    </a:lnTo>
                    <a:lnTo>
                      <a:pt x="23" y="98"/>
                    </a:lnTo>
                    <a:lnTo>
                      <a:pt x="21" y="98"/>
                    </a:lnTo>
                    <a:lnTo>
                      <a:pt x="19" y="98"/>
                    </a:lnTo>
                    <a:lnTo>
                      <a:pt x="17" y="97"/>
                    </a:lnTo>
                    <a:lnTo>
                      <a:pt x="16" y="96"/>
                    </a:lnTo>
                    <a:lnTo>
                      <a:pt x="14" y="95"/>
                    </a:lnTo>
                    <a:lnTo>
                      <a:pt x="13" y="95"/>
                    </a:lnTo>
                    <a:lnTo>
                      <a:pt x="11" y="93"/>
                    </a:lnTo>
                    <a:lnTo>
                      <a:pt x="10" y="92"/>
                    </a:lnTo>
                    <a:lnTo>
                      <a:pt x="9" y="91"/>
                    </a:lnTo>
                    <a:lnTo>
                      <a:pt x="7" y="89"/>
                    </a:lnTo>
                    <a:lnTo>
                      <a:pt x="6" y="87"/>
                    </a:lnTo>
                    <a:lnTo>
                      <a:pt x="5" y="85"/>
                    </a:lnTo>
                    <a:lnTo>
                      <a:pt x="4" y="83"/>
                    </a:lnTo>
                    <a:lnTo>
                      <a:pt x="3" y="81"/>
                    </a:lnTo>
                    <a:lnTo>
                      <a:pt x="3" y="79"/>
                    </a:lnTo>
                    <a:lnTo>
                      <a:pt x="2" y="75"/>
                    </a:lnTo>
                    <a:lnTo>
                      <a:pt x="2" y="72"/>
                    </a:lnTo>
                    <a:lnTo>
                      <a:pt x="1" y="69"/>
                    </a:lnTo>
                    <a:lnTo>
                      <a:pt x="1" y="66"/>
                    </a:lnTo>
                    <a:lnTo>
                      <a:pt x="0" y="62"/>
                    </a:lnTo>
                    <a:lnTo>
                      <a:pt x="0" y="58"/>
                    </a:lnTo>
                    <a:lnTo>
                      <a:pt x="0" y="54"/>
                    </a:lnTo>
                    <a:lnTo>
                      <a:pt x="0" y="49"/>
                    </a:lnTo>
                    <a:lnTo>
                      <a:pt x="0" y="45"/>
                    </a:lnTo>
                    <a:lnTo>
                      <a:pt x="0" y="41"/>
                    </a:lnTo>
                    <a:lnTo>
                      <a:pt x="0" y="37"/>
                    </a:lnTo>
                    <a:lnTo>
                      <a:pt x="1" y="33"/>
                    </a:lnTo>
                    <a:lnTo>
                      <a:pt x="2" y="29"/>
                    </a:lnTo>
                    <a:lnTo>
                      <a:pt x="2" y="26"/>
                    </a:lnTo>
                    <a:lnTo>
                      <a:pt x="3" y="22"/>
                    </a:lnTo>
                    <a:lnTo>
                      <a:pt x="3" y="20"/>
                    </a:lnTo>
                    <a:lnTo>
                      <a:pt x="4" y="17"/>
                    </a:lnTo>
                    <a:lnTo>
                      <a:pt x="5" y="14"/>
                    </a:lnTo>
                    <a:lnTo>
                      <a:pt x="7" y="12"/>
                    </a:lnTo>
                    <a:lnTo>
                      <a:pt x="7" y="9"/>
                    </a:lnTo>
                    <a:lnTo>
                      <a:pt x="9" y="9"/>
                    </a:lnTo>
                    <a:lnTo>
                      <a:pt x="10" y="7"/>
                    </a:lnTo>
                    <a:lnTo>
                      <a:pt x="10" y="5"/>
                    </a:lnTo>
                    <a:lnTo>
                      <a:pt x="12" y="5"/>
                    </a:lnTo>
                    <a:lnTo>
                      <a:pt x="13" y="4"/>
                    </a:lnTo>
                    <a:lnTo>
                      <a:pt x="15" y="2"/>
                    </a:lnTo>
                    <a:lnTo>
                      <a:pt x="16" y="2"/>
                    </a:lnTo>
                    <a:lnTo>
                      <a:pt x="17" y="1"/>
                    </a:lnTo>
                    <a:lnTo>
                      <a:pt x="19" y="1"/>
                    </a:lnTo>
                    <a:lnTo>
                      <a:pt x="21" y="1"/>
                    </a:lnTo>
                    <a:lnTo>
                      <a:pt x="23" y="1"/>
                    </a:lnTo>
                    <a:lnTo>
                      <a:pt x="24" y="0"/>
                    </a:lnTo>
                    <a:close/>
                    <a:moveTo>
                      <a:pt x="24" y="15"/>
                    </a:moveTo>
                    <a:lnTo>
                      <a:pt x="24" y="16"/>
                    </a:lnTo>
                    <a:lnTo>
                      <a:pt x="23" y="16"/>
                    </a:lnTo>
                    <a:lnTo>
                      <a:pt x="22" y="16"/>
                    </a:lnTo>
                    <a:lnTo>
                      <a:pt x="21" y="17"/>
                    </a:lnTo>
                    <a:lnTo>
                      <a:pt x="20" y="17"/>
                    </a:lnTo>
                    <a:lnTo>
                      <a:pt x="19" y="17"/>
                    </a:lnTo>
                    <a:lnTo>
                      <a:pt x="19" y="18"/>
                    </a:lnTo>
                    <a:lnTo>
                      <a:pt x="19" y="19"/>
                    </a:lnTo>
                    <a:lnTo>
                      <a:pt x="18" y="20"/>
                    </a:lnTo>
                    <a:lnTo>
                      <a:pt x="18" y="21"/>
                    </a:lnTo>
                    <a:lnTo>
                      <a:pt x="17" y="21"/>
                    </a:lnTo>
                    <a:lnTo>
                      <a:pt x="17" y="22"/>
                    </a:lnTo>
                    <a:lnTo>
                      <a:pt x="17" y="23"/>
                    </a:lnTo>
                    <a:lnTo>
                      <a:pt x="17" y="24"/>
                    </a:lnTo>
                    <a:lnTo>
                      <a:pt x="16" y="25"/>
                    </a:lnTo>
                    <a:lnTo>
                      <a:pt x="16" y="26"/>
                    </a:lnTo>
                    <a:lnTo>
                      <a:pt x="16" y="28"/>
                    </a:lnTo>
                    <a:lnTo>
                      <a:pt x="16" y="30"/>
                    </a:lnTo>
                    <a:lnTo>
                      <a:pt x="16" y="31"/>
                    </a:lnTo>
                    <a:lnTo>
                      <a:pt x="16" y="33"/>
                    </a:lnTo>
                    <a:lnTo>
                      <a:pt x="16" y="35"/>
                    </a:lnTo>
                    <a:lnTo>
                      <a:pt x="16" y="37"/>
                    </a:lnTo>
                    <a:lnTo>
                      <a:pt x="16" y="39"/>
                    </a:lnTo>
                    <a:lnTo>
                      <a:pt x="16" y="42"/>
                    </a:lnTo>
                    <a:lnTo>
                      <a:pt x="16" y="44"/>
                    </a:lnTo>
                    <a:lnTo>
                      <a:pt x="16" y="46"/>
                    </a:lnTo>
                    <a:lnTo>
                      <a:pt x="15" y="49"/>
                    </a:lnTo>
                    <a:lnTo>
                      <a:pt x="16" y="52"/>
                    </a:lnTo>
                    <a:lnTo>
                      <a:pt x="16" y="54"/>
                    </a:lnTo>
                    <a:lnTo>
                      <a:pt x="16" y="57"/>
                    </a:lnTo>
                    <a:lnTo>
                      <a:pt x="16" y="59"/>
                    </a:lnTo>
                    <a:lnTo>
                      <a:pt x="16" y="62"/>
                    </a:lnTo>
                    <a:lnTo>
                      <a:pt x="16" y="63"/>
                    </a:lnTo>
                    <a:lnTo>
                      <a:pt x="16" y="66"/>
                    </a:lnTo>
                    <a:lnTo>
                      <a:pt x="16" y="67"/>
                    </a:lnTo>
                    <a:lnTo>
                      <a:pt x="16" y="69"/>
                    </a:lnTo>
                    <a:lnTo>
                      <a:pt x="16" y="70"/>
                    </a:lnTo>
                    <a:lnTo>
                      <a:pt x="16" y="71"/>
                    </a:lnTo>
                    <a:lnTo>
                      <a:pt x="16" y="72"/>
                    </a:lnTo>
                    <a:lnTo>
                      <a:pt x="17" y="74"/>
                    </a:lnTo>
                    <a:lnTo>
                      <a:pt x="17" y="75"/>
                    </a:lnTo>
                    <a:lnTo>
                      <a:pt x="17" y="76"/>
                    </a:lnTo>
                    <a:lnTo>
                      <a:pt x="17" y="77"/>
                    </a:lnTo>
                    <a:lnTo>
                      <a:pt x="18" y="78"/>
                    </a:lnTo>
                    <a:lnTo>
                      <a:pt x="18" y="79"/>
                    </a:lnTo>
                    <a:lnTo>
                      <a:pt x="19" y="79"/>
                    </a:lnTo>
                    <a:lnTo>
                      <a:pt x="19" y="80"/>
                    </a:lnTo>
                    <a:lnTo>
                      <a:pt x="20" y="81"/>
                    </a:lnTo>
                    <a:lnTo>
                      <a:pt x="21" y="81"/>
                    </a:lnTo>
                    <a:lnTo>
                      <a:pt x="21" y="82"/>
                    </a:lnTo>
                    <a:lnTo>
                      <a:pt x="22" y="83"/>
                    </a:lnTo>
                    <a:lnTo>
                      <a:pt x="23" y="83"/>
                    </a:lnTo>
                    <a:lnTo>
                      <a:pt x="24" y="83"/>
                    </a:lnTo>
                    <a:lnTo>
                      <a:pt x="25" y="83"/>
                    </a:lnTo>
                    <a:lnTo>
                      <a:pt x="26" y="83"/>
                    </a:lnTo>
                    <a:lnTo>
                      <a:pt x="27" y="83"/>
                    </a:lnTo>
                    <a:lnTo>
                      <a:pt x="28" y="82"/>
                    </a:lnTo>
                    <a:lnTo>
                      <a:pt x="28" y="81"/>
                    </a:lnTo>
                    <a:lnTo>
                      <a:pt x="29" y="81"/>
                    </a:lnTo>
                    <a:lnTo>
                      <a:pt x="29" y="80"/>
                    </a:lnTo>
                    <a:lnTo>
                      <a:pt x="30" y="80"/>
                    </a:lnTo>
                    <a:lnTo>
                      <a:pt x="30" y="79"/>
                    </a:lnTo>
                    <a:lnTo>
                      <a:pt x="31" y="79"/>
                    </a:lnTo>
                    <a:lnTo>
                      <a:pt x="31" y="78"/>
                    </a:lnTo>
                    <a:lnTo>
                      <a:pt x="31" y="77"/>
                    </a:lnTo>
                    <a:lnTo>
                      <a:pt x="31" y="76"/>
                    </a:lnTo>
                    <a:lnTo>
                      <a:pt x="32" y="75"/>
                    </a:lnTo>
                    <a:lnTo>
                      <a:pt x="32" y="73"/>
                    </a:lnTo>
                    <a:lnTo>
                      <a:pt x="33" y="72"/>
                    </a:lnTo>
                    <a:lnTo>
                      <a:pt x="33" y="71"/>
                    </a:lnTo>
                    <a:lnTo>
                      <a:pt x="33" y="69"/>
                    </a:lnTo>
                    <a:lnTo>
                      <a:pt x="33" y="67"/>
                    </a:lnTo>
                    <a:lnTo>
                      <a:pt x="33" y="66"/>
                    </a:lnTo>
                    <a:lnTo>
                      <a:pt x="33" y="63"/>
                    </a:lnTo>
                    <a:lnTo>
                      <a:pt x="33" y="62"/>
                    </a:lnTo>
                    <a:lnTo>
                      <a:pt x="33" y="59"/>
                    </a:lnTo>
                    <a:lnTo>
                      <a:pt x="33" y="57"/>
                    </a:lnTo>
                    <a:lnTo>
                      <a:pt x="33" y="54"/>
                    </a:lnTo>
                    <a:lnTo>
                      <a:pt x="33" y="52"/>
                    </a:lnTo>
                    <a:lnTo>
                      <a:pt x="33" y="49"/>
                    </a:lnTo>
                    <a:lnTo>
                      <a:pt x="33" y="46"/>
                    </a:lnTo>
                    <a:lnTo>
                      <a:pt x="33" y="44"/>
                    </a:lnTo>
                    <a:lnTo>
                      <a:pt x="33" y="42"/>
                    </a:lnTo>
                    <a:lnTo>
                      <a:pt x="33" y="39"/>
                    </a:lnTo>
                    <a:lnTo>
                      <a:pt x="33" y="37"/>
                    </a:lnTo>
                    <a:lnTo>
                      <a:pt x="33" y="35"/>
                    </a:lnTo>
                    <a:lnTo>
                      <a:pt x="33" y="33"/>
                    </a:lnTo>
                    <a:lnTo>
                      <a:pt x="33" y="31"/>
                    </a:lnTo>
                    <a:lnTo>
                      <a:pt x="33" y="30"/>
                    </a:lnTo>
                    <a:lnTo>
                      <a:pt x="33" y="29"/>
                    </a:lnTo>
                    <a:lnTo>
                      <a:pt x="33" y="27"/>
                    </a:lnTo>
                    <a:lnTo>
                      <a:pt x="32" y="26"/>
                    </a:lnTo>
                    <a:lnTo>
                      <a:pt x="32" y="25"/>
                    </a:lnTo>
                    <a:lnTo>
                      <a:pt x="32" y="24"/>
                    </a:lnTo>
                    <a:lnTo>
                      <a:pt x="31" y="23"/>
                    </a:lnTo>
                    <a:lnTo>
                      <a:pt x="31" y="22"/>
                    </a:lnTo>
                    <a:lnTo>
                      <a:pt x="31" y="21"/>
                    </a:lnTo>
                    <a:lnTo>
                      <a:pt x="31" y="20"/>
                    </a:lnTo>
                    <a:lnTo>
                      <a:pt x="30" y="20"/>
                    </a:lnTo>
                    <a:lnTo>
                      <a:pt x="30" y="19"/>
                    </a:lnTo>
                    <a:lnTo>
                      <a:pt x="30" y="18"/>
                    </a:lnTo>
                    <a:lnTo>
                      <a:pt x="29" y="17"/>
                    </a:lnTo>
                    <a:lnTo>
                      <a:pt x="28" y="17"/>
                    </a:lnTo>
                    <a:lnTo>
                      <a:pt x="27" y="16"/>
                    </a:lnTo>
                    <a:lnTo>
                      <a:pt x="26" y="16"/>
                    </a:lnTo>
                    <a:lnTo>
                      <a:pt x="25" y="16"/>
                    </a:lnTo>
                    <a:lnTo>
                      <a:pt x="24" y="16"/>
                    </a:lnTo>
                    <a:lnTo>
                      <a:pt x="2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11" name="Freeform 81"/>
              <p:cNvSpPr>
                <a:spLocks/>
              </p:cNvSpPr>
              <p:nvPr/>
            </p:nvSpPr>
            <p:spPr bwMode="auto">
              <a:xfrm>
                <a:off x="3322" y="3232"/>
                <a:ext cx="49" cy="94"/>
              </a:xfrm>
              <a:custGeom>
                <a:avLst/>
                <a:gdLst>
                  <a:gd name="T0" fmla="*/ 0 w 49"/>
                  <a:gd name="T1" fmla="*/ 0 h 94"/>
                  <a:gd name="T2" fmla="*/ 49 w 49"/>
                  <a:gd name="T3" fmla="*/ 14 h 94"/>
                  <a:gd name="T4" fmla="*/ 47 w 49"/>
                  <a:gd name="T5" fmla="*/ 17 h 94"/>
                  <a:gd name="T6" fmla="*/ 45 w 49"/>
                  <a:gd name="T7" fmla="*/ 20 h 94"/>
                  <a:gd name="T8" fmla="*/ 43 w 49"/>
                  <a:gd name="T9" fmla="*/ 24 h 94"/>
                  <a:gd name="T10" fmla="*/ 41 w 49"/>
                  <a:gd name="T11" fmla="*/ 28 h 94"/>
                  <a:gd name="T12" fmla="*/ 39 w 49"/>
                  <a:gd name="T13" fmla="*/ 32 h 94"/>
                  <a:gd name="T14" fmla="*/ 37 w 49"/>
                  <a:gd name="T15" fmla="*/ 36 h 94"/>
                  <a:gd name="T16" fmla="*/ 35 w 49"/>
                  <a:gd name="T17" fmla="*/ 41 h 94"/>
                  <a:gd name="T18" fmla="*/ 33 w 49"/>
                  <a:gd name="T19" fmla="*/ 46 h 94"/>
                  <a:gd name="T20" fmla="*/ 31 w 49"/>
                  <a:gd name="T21" fmla="*/ 51 h 94"/>
                  <a:gd name="T22" fmla="*/ 30 w 49"/>
                  <a:gd name="T23" fmla="*/ 56 h 94"/>
                  <a:gd name="T24" fmla="*/ 28 w 49"/>
                  <a:gd name="T25" fmla="*/ 61 h 94"/>
                  <a:gd name="T26" fmla="*/ 27 w 49"/>
                  <a:gd name="T27" fmla="*/ 66 h 94"/>
                  <a:gd name="T28" fmla="*/ 26 w 49"/>
                  <a:gd name="T29" fmla="*/ 72 h 94"/>
                  <a:gd name="T30" fmla="*/ 26 w 49"/>
                  <a:gd name="T31" fmla="*/ 77 h 94"/>
                  <a:gd name="T32" fmla="*/ 25 w 49"/>
                  <a:gd name="T33" fmla="*/ 82 h 94"/>
                  <a:gd name="T34" fmla="*/ 24 w 49"/>
                  <a:gd name="T35" fmla="*/ 86 h 94"/>
                  <a:gd name="T36" fmla="*/ 24 w 49"/>
                  <a:gd name="T37" fmla="*/ 90 h 94"/>
                  <a:gd name="T38" fmla="*/ 24 w 49"/>
                  <a:gd name="T39" fmla="*/ 94 h 94"/>
                  <a:gd name="T40" fmla="*/ 10 w 49"/>
                  <a:gd name="T41" fmla="*/ 91 h 94"/>
                  <a:gd name="T42" fmla="*/ 10 w 49"/>
                  <a:gd name="T43" fmla="*/ 85 h 94"/>
                  <a:gd name="T44" fmla="*/ 12 w 49"/>
                  <a:gd name="T45" fmla="*/ 78 h 94"/>
                  <a:gd name="T46" fmla="*/ 12 w 49"/>
                  <a:gd name="T47" fmla="*/ 72 h 94"/>
                  <a:gd name="T48" fmla="*/ 14 w 49"/>
                  <a:gd name="T49" fmla="*/ 65 h 94"/>
                  <a:gd name="T50" fmla="*/ 16 w 49"/>
                  <a:gd name="T51" fmla="*/ 58 h 94"/>
                  <a:gd name="T52" fmla="*/ 17 w 49"/>
                  <a:gd name="T53" fmla="*/ 51 h 94"/>
                  <a:gd name="T54" fmla="*/ 20 w 49"/>
                  <a:gd name="T55" fmla="*/ 45 h 94"/>
                  <a:gd name="T56" fmla="*/ 23 w 49"/>
                  <a:gd name="T57" fmla="*/ 38 h 94"/>
                  <a:gd name="T58" fmla="*/ 25 w 49"/>
                  <a:gd name="T59" fmla="*/ 32 h 94"/>
                  <a:gd name="T60" fmla="*/ 28 w 49"/>
                  <a:gd name="T61" fmla="*/ 26 h 94"/>
                  <a:gd name="T62" fmla="*/ 31 w 49"/>
                  <a:gd name="T63" fmla="*/ 20 h 94"/>
                  <a:gd name="T64" fmla="*/ 0 w 49"/>
                  <a:gd name="T65" fmla="*/ 17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4"/>
                  <a:gd name="T101" fmla="*/ 49 w 4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4">
                    <a:moveTo>
                      <a:pt x="0" y="17"/>
                    </a:moveTo>
                    <a:lnTo>
                      <a:pt x="0" y="0"/>
                    </a:lnTo>
                    <a:lnTo>
                      <a:pt x="49" y="0"/>
                    </a:lnTo>
                    <a:lnTo>
                      <a:pt x="49" y="14"/>
                    </a:lnTo>
                    <a:lnTo>
                      <a:pt x="49" y="16"/>
                    </a:lnTo>
                    <a:lnTo>
                      <a:pt x="47" y="17"/>
                    </a:lnTo>
                    <a:lnTo>
                      <a:pt x="46" y="19"/>
                    </a:lnTo>
                    <a:lnTo>
                      <a:pt x="45" y="20"/>
                    </a:lnTo>
                    <a:lnTo>
                      <a:pt x="44" y="22"/>
                    </a:lnTo>
                    <a:lnTo>
                      <a:pt x="43" y="24"/>
                    </a:lnTo>
                    <a:lnTo>
                      <a:pt x="42" y="25"/>
                    </a:lnTo>
                    <a:lnTo>
                      <a:pt x="41" y="28"/>
                    </a:lnTo>
                    <a:lnTo>
                      <a:pt x="40" y="29"/>
                    </a:lnTo>
                    <a:lnTo>
                      <a:pt x="39" y="32"/>
                    </a:lnTo>
                    <a:lnTo>
                      <a:pt x="38" y="34"/>
                    </a:lnTo>
                    <a:lnTo>
                      <a:pt x="37" y="36"/>
                    </a:lnTo>
                    <a:lnTo>
                      <a:pt x="36" y="39"/>
                    </a:lnTo>
                    <a:lnTo>
                      <a:pt x="35" y="41"/>
                    </a:lnTo>
                    <a:lnTo>
                      <a:pt x="34" y="44"/>
                    </a:lnTo>
                    <a:lnTo>
                      <a:pt x="33" y="46"/>
                    </a:lnTo>
                    <a:lnTo>
                      <a:pt x="32" y="49"/>
                    </a:lnTo>
                    <a:lnTo>
                      <a:pt x="31" y="51"/>
                    </a:lnTo>
                    <a:lnTo>
                      <a:pt x="31" y="53"/>
                    </a:lnTo>
                    <a:lnTo>
                      <a:pt x="30" y="56"/>
                    </a:lnTo>
                    <a:lnTo>
                      <a:pt x="29" y="59"/>
                    </a:lnTo>
                    <a:lnTo>
                      <a:pt x="28" y="61"/>
                    </a:lnTo>
                    <a:lnTo>
                      <a:pt x="28" y="64"/>
                    </a:lnTo>
                    <a:lnTo>
                      <a:pt x="27" y="66"/>
                    </a:lnTo>
                    <a:lnTo>
                      <a:pt x="27" y="70"/>
                    </a:lnTo>
                    <a:lnTo>
                      <a:pt x="26" y="72"/>
                    </a:lnTo>
                    <a:lnTo>
                      <a:pt x="26" y="74"/>
                    </a:lnTo>
                    <a:lnTo>
                      <a:pt x="26" y="77"/>
                    </a:lnTo>
                    <a:lnTo>
                      <a:pt x="25" y="79"/>
                    </a:lnTo>
                    <a:lnTo>
                      <a:pt x="25" y="82"/>
                    </a:lnTo>
                    <a:lnTo>
                      <a:pt x="24" y="84"/>
                    </a:lnTo>
                    <a:lnTo>
                      <a:pt x="24" y="86"/>
                    </a:lnTo>
                    <a:lnTo>
                      <a:pt x="24" y="89"/>
                    </a:lnTo>
                    <a:lnTo>
                      <a:pt x="24" y="90"/>
                    </a:lnTo>
                    <a:lnTo>
                      <a:pt x="24" y="93"/>
                    </a:lnTo>
                    <a:lnTo>
                      <a:pt x="24" y="94"/>
                    </a:lnTo>
                    <a:lnTo>
                      <a:pt x="10" y="94"/>
                    </a:lnTo>
                    <a:lnTo>
                      <a:pt x="10" y="91"/>
                    </a:lnTo>
                    <a:lnTo>
                      <a:pt x="10" y="88"/>
                    </a:lnTo>
                    <a:lnTo>
                      <a:pt x="10" y="85"/>
                    </a:lnTo>
                    <a:lnTo>
                      <a:pt x="11" y="82"/>
                    </a:lnTo>
                    <a:lnTo>
                      <a:pt x="12" y="78"/>
                    </a:lnTo>
                    <a:lnTo>
                      <a:pt x="12" y="75"/>
                    </a:lnTo>
                    <a:lnTo>
                      <a:pt x="12" y="72"/>
                    </a:lnTo>
                    <a:lnTo>
                      <a:pt x="13" y="69"/>
                    </a:lnTo>
                    <a:lnTo>
                      <a:pt x="14" y="65"/>
                    </a:lnTo>
                    <a:lnTo>
                      <a:pt x="15" y="61"/>
                    </a:lnTo>
                    <a:lnTo>
                      <a:pt x="16" y="58"/>
                    </a:lnTo>
                    <a:lnTo>
                      <a:pt x="16" y="54"/>
                    </a:lnTo>
                    <a:lnTo>
                      <a:pt x="17" y="51"/>
                    </a:lnTo>
                    <a:lnTo>
                      <a:pt x="19" y="48"/>
                    </a:lnTo>
                    <a:lnTo>
                      <a:pt x="20" y="45"/>
                    </a:lnTo>
                    <a:lnTo>
                      <a:pt x="21" y="41"/>
                    </a:lnTo>
                    <a:lnTo>
                      <a:pt x="23" y="38"/>
                    </a:lnTo>
                    <a:lnTo>
                      <a:pt x="24" y="35"/>
                    </a:lnTo>
                    <a:lnTo>
                      <a:pt x="25" y="32"/>
                    </a:lnTo>
                    <a:lnTo>
                      <a:pt x="27" y="29"/>
                    </a:lnTo>
                    <a:lnTo>
                      <a:pt x="28" y="26"/>
                    </a:lnTo>
                    <a:lnTo>
                      <a:pt x="30" y="23"/>
                    </a:lnTo>
                    <a:lnTo>
                      <a:pt x="31" y="20"/>
                    </a:lnTo>
                    <a:lnTo>
                      <a:pt x="33"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12" name="Freeform 82"/>
              <p:cNvSpPr>
                <a:spLocks/>
              </p:cNvSpPr>
              <p:nvPr/>
            </p:nvSpPr>
            <p:spPr bwMode="auto">
              <a:xfrm>
                <a:off x="3380" y="3232"/>
                <a:ext cx="50" cy="97"/>
              </a:xfrm>
              <a:custGeom>
                <a:avLst/>
                <a:gdLst>
                  <a:gd name="T0" fmla="*/ 14 w 50"/>
                  <a:gd name="T1" fmla="*/ 70 h 97"/>
                  <a:gd name="T2" fmla="*/ 15 w 50"/>
                  <a:gd name="T3" fmla="*/ 73 h 97"/>
                  <a:gd name="T4" fmla="*/ 15 w 50"/>
                  <a:gd name="T5" fmla="*/ 75 h 97"/>
                  <a:gd name="T6" fmla="*/ 17 w 50"/>
                  <a:gd name="T7" fmla="*/ 78 h 97"/>
                  <a:gd name="T8" fmla="*/ 18 w 50"/>
                  <a:gd name="T9" fmla="*/ 79 h 97"/>
                  <a:gd name="T10" fmla="*/ 19 w 50"/>
                  <a:gd name="T11" fmla="*/ 81 h 97"/>
                  <a:gd name="T12" fmla="*/ 21 w 50"/>
                  <a:gd name="T13" fmla="*/ 82 h 97"/>
                  <a:gd name="T14" fmla="*/ 23 w 50"/>
                  <a:gd name="T15" fmla="*/ 82 h 97"/>
                  <a:gd name="T16" fmla="*/ 26 w 50"/>
                  <a:gd name="T17" fmla="*/ 82 h 97"/>
                  <a:gd name="T18" fmla="*/ 27 w 50"/>
                  <a:gd name="T19" fmla="*/ 82 h 97"/>
                  <a:gd name="T20" fmla="*/ 29 w 50"/>
                  <a:gd name="T21" fmla="*/ 81 h 97"/>
                  <a:gd name="T22" fmla="*/ 31 w 50"/>
                  <a:gd name="T23" fmla="*/ 79 h 97"/>
                  <a:gd name="T24" fmla="*/ 33 w 50"/>
                  <a:gd name="T25" fmla="*/ 77 h 97"/>
                  <a:gd name="T26" fmla="*/ 34 w 50"/>
                  <a:gd name="T27" fmla="*/ 74 h 97"/>
                  <a:gd name="T28" fmla="*/ 35 w 50"/>
                  <a:gd name="T29" fmla="*/ 70 h 97"/>
                  <a:gd name="T30" fmla="*/ 35 w 50"/>
                  <a:gd name="T31" fmla="*/ 66 h 97"/>
                  <a:gd name="T32" fmla="*/ 35 w 50"/>
                  <a:gd name="T33" fmla="*/ 62 h 97"/>
                  <a:gd name="T34" fmla="*/ 35 w 50"/>
                  <a:gd name="T35" fmla="*/ 58 h 97"/>
                  <a:gd name="T36" fmla="*/ 34 w 50"/>
                  <a:gd name="T37" fmla="*/ 55 h 97"/>
                  <a:gd name="T38" fmla="*/ 33 w 50"/>
                  <a:gd name="T39" fmla="*/ 52 h 97"/>
                  <a:gd name="T40" fmla="*/ 32 w 50"/>
                  <a:gd name="T41" fmla="*/ 50 h 97"/>
                  <a:gd name="T42" fmla="*/ 30 w 50"/>
                  <a:gd name="T43" fmla="*/ 48 h 97"/>
                  <a:gd name="T44" fmla="*/ 28 w 50"/>
                  <a:gd name="T45" fmla="*/ 47 h 97"/>
                  <a:gd name="T46" fmla="*/ 26 w 50"/>
                  <a:gd name="T47" fmla="*/ 46 h 97"/>
                  <a:gd name="T48" fmla="*/ 23 w 50"/>
                  <a:gd name="T49" fmla="*/ 46 h 97"/>
                  <a:gd name="T50" fmla="*/ 20 w 50"/>
                  <a:gd name="T51" fmla="*/ 47 h 97"/>
                  <a:gd name="T52" fmla="*/ 17 w 50"/>
                  <a:gd name="T53" fmla="*/ 49 h 97"/>
                  <a:gd name="T54" fmla="*/ 14 w 50"/>
                  <a:gd name="T55" fmla="*/ 51 h 97"/>
                  <a:gd name="T56" fmla="*/ 1 w 50"/>
                  <a:gd name="T57" fmla="*/ 50 h 97"/>
                  <a:gd name="T58" fmla="*/ 47 w 50"/>
                  <a:gd name="T59" fmla="*/ 17 h 97"/>
                  <a:gd name="T60" fmla="*/ 18 w 50"/>
                  <a:gd name="T61" fmla="*/ 34 h 97"/>
                  <a:gd name="T62" fmla="*/ 20 w 50"/>
                  <a:gd name="T63" fmla="*/ 33 h 97"/>
                  <a:gd name="T64" fmla="*/ 23 w 50"/>
                  <a:gd name="T65" fmla="*/ 32 h 97"/>
                  <a:gd name="T66" fmla="*/ 26 w 50"/>
                  <a:gd name="T67" fmla="*/ 32 h 97"/>
                  <a:gd name="T68" fmla="*/ 29 w 50"/>
                  <a:gd name="T69" fmla="*/ 32 h 97"/>
                  <a:gd name="T70" fmla="*/ 33 w 50"/>
                  <a:gd name="T71" fmla="*/ 33 h 97"/>
                  <a:gd name="T72" fmla="*/ 38 w 50"/>
                  <a:gd name="T73" fmla="*/ 34 h 97"/>
                  <a:gd name="T74" fmla="*/ 41 w 50"/>
                  <a:gd name="T75" fmla="*/ 37 h 97"/>
                  <a:gd name="T76" fmla="*/ 45 w 50"/>
                  <a:gd name="T77" fmla="*/ 41 h 97"/>
                  <a:gd name="T78" fmla="*/ 47 w 50"/>
                  <a:gd name="T79" fmla="*/ 47 h 97"/>
                  <a:gd name="T80" fmla="*/ 49 w 50"/>
                  <a:gd name="T81" fmla="*/ 53 h 97"/>
                  <a:gd name="T82" fmla="*/ 50 w 50"/>
                  <a:gd name="T83" fmla="*/ 59 h 97"/>
                  <a:gd name="T84" fmla="*/ 50 w 50"/>
                  <a:gd name="T85" fmla="*/ 66 h 97"/>
                  <a:gd name="T86" fmla="*/ 50 w 50"/>
                  <a:gd name="T87" fmla="*/ 71 h 97"/>
                  <a:gd name="T88" fmla="*/ 48 w 50"/>
                  <a:gd name="T89" fmla="*/ 76 h 97"/>
                  <a:gd name="T90" fmla="*/ 47 w 50"/>
                  <a:gd name="T91" fmla="*/ 81 h 97"/>
                  <a:gd name="T92" fmla="*/ 43 w 50"/>
                  <a:gd name="T93" fmla="*/ 86 h 97"/>
                  <a:gd name="T94" fmla="*/ 39 w 50"/>
                  <a:gd name="T95" fmla="*/ 91 h 97"/>
                  <a:gd name="T96" fmla="*/ 34 w 50"/>
                  <a:gd name="T97" fmla="*/ 95 h 97"/>
                  <a:gd name="T98" fmla="*/ 28 w 50"/>
                  <a:gd name="T99" fmla="*/ 97 h 97"/>
                  <a:gd name="T100" fmla="*/ 22 w 50"/>
                  <a:gd name="T101" fmla="*/ 97 h 97"/>
                  <a:gd name="T102" fmla="*/ 17 w 50"/>
                  <a:gd name="T103" fmla="*/ 97 h 97"/>
                  <a:gd name="T104" fmla="*/ 14 w 50"/>
                  <a:gd name="T105" fmla="*/ 94 h 97"/>
                  <a:gd name="T106" fmla="*/ 10 w 50"/>
                  <a:gd name="T107" fmla="*/ 92 h 97"/>
                  <a:gd name="T108" fmla="*/ 7 w 50"/>
                  <a:gd name="T109" fmla="*/ 89 h 97"/>
                  <a:gd name="T110" fmla="*/ 3 w 50"/>
                  <a:gd name="T111" fmla="*/ 85 h 97"/>
                  <a:gd name="T112" fmla="*/ 1 w 50"/>
                  <a:gd name="T113" fmla="*/ 80 h 97"/>
                  <a:gd name="T114" fmla="*/ 0 w 50"/>
                  <a:gd name="T115" fmla="*/ 74 h 97"/>
                  <a:gd name="T116" fmla="*/ 0 w 50"/>
                  <a:gd name="T117" fmla="*/ 7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
                  <a:gd name="T178" fmla="*/ 0 h 97"/>
                  <a:gd name="T179" fmla="*/ 50 w 50"/>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 h="97">
                    <a:moveTo>
                      <a:pt x="0" y="70"/>
                    </a:moveTo>
                    <a:lnTo>
                      <a:pt x="14" y="69"/>
                    </a:lnTo>
                    <a:lnTo>
                      <a:pt x="14" y="70"/>
                    </a:lnTo>
                    <a:lnTo>
                      <a:pt x="14" y="71"/>
                    </a:lnTo>
                    <a:lnTo>
                      <a:pt x="14" y="72"/>
                    </a:lnTo>
                    <a:lnTo>
                      <a:pt x="15" y="73"/>
                    </a:lnTo>
                    <a:lnTo>
                      <a:pt x="15" y="74"/>
                    </a:lnTo>
                    <a:lnTo>
                      <a:pt x="15" y="75"/>
                    </a:lnTo>
                    <a:lnTo>
                      <a:pt x="16" y="76"/>
                    </a:lnTo>
                    <a:lnTo>
                      <a:pt x="16" y="77"/>
                    </a:lnTo>
                    <a:lnTo>
                      <a:pt x="17" y="78"/>
                    </a:lnTo>
                    <a:lnTo>
                      <a:pt x="18" y="78"/>
                    </a:lnTo>
                    <a:lnTo>
                      <a:pt x="18" y="79"/>
                    </a:lnTo>
                    <a:lnTo>
                      <a:pt x="19" y="80"/>
                    </a:lnTo>
                    <a:lnTo>
                      <a:pt x="19" y="81"/>
                    </a:lnTo>
                    <a:lnTo>
                      <a:pt x="20" y="81"/>
                    </a:lnTo>
                    <a:lnTo>
                      <a:pt x="20" y="82"/>
                    </a:lnTo>
                    <a:lnTo>
                      <a:pt x="21" y="82"/>
                    </a:lnTo>
                    <a:lnTo>
                      <a:pt x="22" y="82"/>
                    </a:lnTo>
                    <a:lnTo>
                      <a:pt x="23" y="82"/>
                    </a:lnTo>
                    <a:lnTo>
                      <a:pt x="24" y="82"/>
                    </a:lnTo>
                    <a:lnTo>
                      <a:pt x="25" y="82"/>
                    </a:lnTo>
                    <a:lnTo>
                      <a:pt x="26" y="82"/>
                    </a:lnTo>
                    <a:lnTo>
                      <a:pt x="27" y="82"/>
                    </a:lnTo>
                    <a:lnTo>
                      <a:pt x="28" y="82"/>
                    </a:lnTo>
                    <a:lnTo>
                      <a:pt x="29" y="81"/>
                    </a:lnTo>
                    <a:lnTo>
                      <a:pt x="30" y="80"/>
                    </a:lnTo>
                    <a:lnTo>
                      <a:pt x="31" y="80"/>
                    </a:lnTo>
                    <a:lnTo>
                      <a:pt x="31" y="79"/>
                    </a:lnTo>
                    <a:lnTo>
                      <a:pt x="32" y="78"/>
                    </a:lnTo>
                    <a:lnTo>
                      <a:pt x="33" y="78"/>
                    </a:lnTo>
                    <a:lnTo>
                      <a:pt x="33" y="77"/>
                    </a:lnTo>
                    <a:lnTo>
                      <a:pt x="33" y="76"/>
                    </a:lnTo>
                    <a:lnTo>
                      <a:pt x="34" y="75"/>
                    </a:lnTo>
                    <a:lnTo>
                      <a:pt x="34" y="74"/>
                    </a:lnTo>
                    <a:lnTo>
                      <a:pt x="34" y="73"/>
                    </a:lnTo>
                    <a:lnTo>
                      <a:pt x="34" y="72"/>
                    </a:lnTo>
                    <a:lnTo>
                      <a:pt x="35" y="70"/>
                    </a:lnTo>
                    <a:lnTo>
                      <a:pt x="35" y="68"/>
                    </a:lnTo>
                    <a:lnTo>
                      <a:pt x="35" y="66"/>
                    </a:lnTo>
                    <a:lnTo>
                      <a:pt x="35" y="65"/>
                    </a:lnTo>
                    <a:lnTo>
                      <a:pt x="36" y="63"/>
                    </a:lnTo>
                    <a:lnTo>
                      <a:pt x="35" y="62"/>
                    </a:lnTo>
                    <a:lnTo>
                      <a:pt x="35" y="61"/>
                    </a:lnTo>
                    <a:lnTo>
                      <a:pt x="35" y="59"/>
                    </a:lnTo>
                    <a:lnTo>
                      <a:pt x="35" y="58"/>
                    </a:lnTo>
                    <a:lnTo>
                      <a:pt x="35" y="57"/>
                    </a:lnTo>
                    <a:lnTo>
                      <a:pt x="34" y="56"/>
                    </a:lnTo>
                    <a:lnTo>
                      <a:pt x="34" y="55"/>
                    </a:lnTo>
                    <a:lnTo>
                      <a:pt x="34" y="54"/>
                    </a:lnTo>
                    <a:lnTo>
                      <a:pt x="34" y="53"/>
                    </a:lnTo>
                    <a:lnTo>
                      <a:pt x="33" y="52"/>
                    </a:lnTo>
                    <a:lnTo>
                      <a:pt x="33" y="51"/>
                    </a:lnTo>
                    <a:lnTo>
                      <a:pt x="33" y="50"/>
                    </a:lnTo>
                    <a:lnTo>
                      <a:pt x="32" y="50"/>
                    </a:lnTo>
                    <a:lnTo>
                      <a:pt x="31" y="49"/>
                    </a:lnTo>
                    <a:lnTo>
                      <a:pt x="30" y="48"/>
                    </a:lnTo>
                    <a:lnTo>
                      <a:pt x="29" y="48"/>
                    </a:lnTo>
                    <a:lnTo>
                      <a:pt x="29" y="47"/>
                    </a:lnTo>
                    <a:lnTo>
                      <a:pt x="28" y="47"/>
                    </a:lnTo>
                    <a:lnTo>
                      <a:pt x="27" y="46"/>
                    </a:lnTo>
                    <a:lnTo>
                      <a:pt x="26" y="46"/>
                    </a:lnTo>
                    <a:lnTo>
                      <a:pt x="25" y="46"/>
                    </a:lnTo>
                    <a:lnTo>
                      <a:pt x="24" y="45"/>
                    </a:lnTo>
                    <a:lnTo>
                      <a:pt x="23" y="46"/>
                    </a:lnTo>
                    <a:lnTo>
                      <a:pt x="22" y="46"/>
                    </a:lnTo>
                    <a:lnTo>
                      <a:pt x="21" y="46"/>
                    </a:lnTo>
                    <a:lnTo>
                      <a:pt x="20" y="47"/>
                    </a:lnTo>
                    <a:lnTo>
                      <a:pt x="19" y="47"/>
                    </a:lnTo>
                    <a:lnTo>
                      <a:pt x="18" y="48"/>
                    </a:lnTo>
                    <a:lnTo>
                      <a:pt x="17" y="49"/>
                    </a:lnTo>
                    <a:lnTo>
                      <a:pt x="16" y="49"/>
                    </a:lnTo>
                    <a:lnTo>
                      <a:pt x="15" y="50"/>
                    </a:lnTo>
                    <a:lnTo>
                      <a:pt x="14" y="51"/>
                    </a:lnTo>
                    <a:lnTo>
                      <a:pt x="14" y="52"/>
                    </a:lnTo>
                    <a:lnTo>
                      <a:pt x="13" y="53"/>
                    </a:lnTo>
                    <a:lnTo>
                      <a:pt x="1" y="50"/>
                    </a:lnTo>
                    <a:lnTo>
                      <a:pt x="9" y="0"/>
                    </a:lnTo>
                    <a:lnTo>
                      <a:pt x="47" y="0"/>
                    </a:lnTo>
                    <a:lnTo>
                      <a:pt x="47" y="17"/>
                    </a:lnTo>
                    <a:lnTo>
                      <a:pt x="20" y="17"/>
                    </a:lnTo>
                    <a:lnTo>
                      <a:pt x="17" y="34"/>
                    </a:lnTo>
                    <a:lnTo>
                      <a:pt x="18" y="34"/>
                    </a:lnTo>
                    <a:lnTo>
                      <a:pt x="19" y="33"/>
                    </a:lnTo>
                    <a:lnTo>
                      <a:pt x="20" y="33"/>
                    </a:lnTo>
                    <a:lnTo>
                      <a:pt x="21" y="33"/>
                    </a:lnTo>
                    <a:lnTo>
                      <a:pt x="22" y="32"/>
                    </a:lnTo>
                    <a:lnTo>
                      <a:pt x="23" y="32"/>
                    </a:lnTo>
                    <a:lnTo>
                      <a:pt x="24" y="32"/>
                    </a:lnTo>
                    <a:lnTo>
                      <a:pt x="25" y="32"/>
                    </a:lnTo>
                    <a:lnTo>
                      <a:pt x="26" y="32"/>
                    </a:lnTo>
                    <a:lnTo>
                      <a:pt x="27" y="31"/>
                    </a:lnTo>
                    <a:lnTo>
                      <a:pt x="29" y="32"/>
                    </a:lnTo>
                    <a:lnTo>
                      <a:pt x="30" y="32"/>
                    </a:lnTo>
                    <a:lnTo>
                      <a:pt x="32" y="32"/>
                    </a:lnTo>
                    <a:lnTo>
                      <a:pt x="33" y="33"/>
                    </a:lnTo>
                    <a:lnTo>
                      <a:pt x="34" y="33"/>
                    </a:lnTo>
                    <a:lnTo>
                      <a:pt x="36" y="33"/>
                    </a:lnTo>
                    <a:lnTo>
                      <a:pt x="38" y="34"/>
                    </a:lnTo>
                    <a:lnTo>
                      <a:pt x="39" y="35"/>
                    </a:lnTo>
                    <a:lnTo>
                      <a:pt x="40" y="37"/>
                    </a:lnTo>
                    <a:lnTo>
                      <a:pt x="41" y="37"/>
                    </a:lnTo>
                    <a:lnTo>
                      <a:pt x="43" y="39"/>
                    </a:lnTo>
                    <a:lnTo>
                      <a:pt x="44" y="40"/>
                    </a:lnTo>
                    <a:lnTo>
                      <a:pt x="45" y="41"/>
                    </a:lnTo>
                    <a:lnTo>
                      <a:pt x="46" y="43"/>
                    </a:lnTo>
                    <a:lnTo>
                      <a:pt x="47" y="45"/>
                    </a:lnTo>
                    <a:lnTo>
                      <a:pt x="47" y="47"/>
                    </a:lnTo>
                    <a:lnTo>
                      <a:pt x="48" y="49"/>
                    </a:lnTo>
                    <a:lnTo>
                      <a:pt x="48" y="50"/>
                    </a:lnTo>
                    <a:lnTo>
                      <a:pt x="49" y="53"/>
                    </a:lnTo>
                    <a:lnTo>
                      <a:pt x="49" y="54"/>
                    </a:lnTo>
                    <a:lnTo>
                      <a:pt x="50" y="57"/>
                    </a:lnTo>
                    <a:lnTo>
                      <a:pt x="50" y="59"/>
                    </a:lnTo>
                    <a:lnTo>
                      <a:pt x="50" y="61"/>
                    </a:lnTo>
                    <a:lnTo>
                      <a:pt x="50" y="63"/>
                    </a:lnTo>
                    <a:lnTo>
                      <a:pt x="50" y="66"/>
                    </a:lnTo>
                    <a:lnTo>
                      <a:pt x="50" y="67"/>
                    </a:lnTo>
                    <a:lnTo>
                      <a:pt x="50" y="69"/>
                    </a:lnTo>
                    <a:lnTo>
                      <a:pt x="50" y="71"/>
                    </a:lnTo>
                    <a:lnTo>
                      <a:pt x="49" y="73"/>
                    </a:lnTo>
                    <a:lnTo>
                      <a:pt x="48" y="74"/>
                    </a:lnTo>
                    <a:lnTo>
                      <a:pt x="48" y="76"/>
                    </a:lnTo>
                    <a:lnTo>
                      <a:pt x="48" y="78"/>
                    </a:lnTo>
                    <a:lnTo>
                      <a:pt x="47" y="79"/>
                    </a:lnTo>
                    <a:lnTo>
                      <a:pt x="47" y="81"/>
                    </a:lnTo>
                    <a:lnTo>
                      <a:pt x="46" y="82"/>
                    </a:lnTo>
                    <a:lnTo>
                      <a:pt x="45" y="84"/>
                    </a:lnTo>
                    <a:lnTo>
                      <a:pt x="43" y="86"/>
                    </a:lnTo>
                    <a:lnTo>
                      <a:pt x="42" y="88"/>
                    </a:lnTo>
                    <a:lnTo>
                      <a:pt x="41" y="90"/>
                    </a:lnTo>
                    <a:lnTo>
                      <a:pt x="39" y="91"/>
                    </a:lnTo>
                    <a:lnTo>
                      <a:pt x="38" y="93"/>
                    </a:lnTo>
                    <a:lnTo>
                      <a:pt x="36" y="94"/>
                    </a:lnTo>
                    <a:lnTo>
                      <a:pt x="34" y="95"/>
                    </a:lnTo>
                    <a:lnTo>
                      <a:pt x="32" y="96"/>
                    </a:lnTo>
                    <a:lnTo>
                      <a:pt x="30" y="97"/>
                    </a:lnTo>
                    <a:lnTo>
                      <a:pt x="28" y="97"/>
                    </a:lnTo>
                    <a:lnTo>
                      <a:pt x="26" y="97"/>
                    </a:lnTo>
                    <a:lnTo>
                      <a:pt x="24" y="97"/>
                    </a:lnTo>
                    <a:lnTo>
                      <a:pt x="22" y="97"/>
                    </a:lnTo>
                    <a:lnTo>
                      <a:pt x="20" y="97"/>
                    </a:lnTo>
                    <a:lnTo>
                      <a:pt x="19" y="97"/>
                    </a:lnTo>
                    <a:lnTo>
                      <a:pt x="17" y="97"/>
                    </a:lnTo>
                    <a:lnTo>
                      <a:pt x="16" y="96"/>
                    </a:lnTo>
                    <a:lnTo>
                      <a:pt x="15" y="95"/>
                    </a:lnTo>
                    <a:lnTo>
                      <a:pt x="14" y="94"/>
                    </a:lnTo>
                    <a:lnTo>
                      <a:pt x="12" y="94"/>
                    </a:lnTo>
                    <a:lnTo>
                      <a:pt x="11" y="93"/>
                    </a:lnTo>
                    <a:lnTo>
                      <a:pt x="10" y="92"/>
                    </a:lnTo>
                    <a:lnTo>
                      <a:pt x="8" y="91"/>
                    </a:lnTo>
                    <a:lnTo>
                      <a:pt x="8" y="90"/>
                    </a:lnTo>
                    <a:lnTo>
                      <a:pt x="7" y="89"/>
                    </a:lnTo>
                    <a:lnTo>
                      <a:pt x="5" y="87"/>
                    </a:lnTo>
                    <a:lnTo>
                      <a:pt x="5" y="86"/>
                    </a:lnTo>
                    <a:lnTo>
                      <a:pt x="3" y="85"/>
                    </a:lnTo>
                    <a:lnTo>
                      <a:pt x="3" y="83"/>
                    </a:lnTo>
                    <a:lnTo>
                      <a:pt x="2" y="82"/>
                    </a:lnTo>
                    <a:lnTo>
                      <a:pt x="1" y="80"/>
                    </a:lnTo>
                    <a:lnTo>
                      <a:pt x="1" y="78"/>
                    </a:lnTo>
                    <a:lnTo>
                      <a:pt x="0" y="77"/>
                    </a:lnTo>
                    <a:lnTo>
                      <a:pt x="0" y="74"/>
                    </a:lnTo>
                    <a:lnTo>
                      <a:pt x="0" y="73"/>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13" name="Freeform 83"/>
              <p:cNvSpPr>
                <a:spLocks noEditPoints="1"/>
              </p:cNvSpPr>
              <p:nvPr/>
            </p:nvSpPr>
            <p:spPr bwMode="auto">
              <a:xfrm>
                <a:off x="3643" y="3231"/>
                <a:ext cx="49" cy="98"/>
              </a:xfrm>
              <a:custGeom>
                <a:avLst/>
                <a:gdLst>
                  <a:gd name="T0" fmla="*/ 7 w 49"/>
                  <a:gd name="T1" fmla="*/ 41 h 98"/>
                  <a:gd name="T2" fmla="*/ 4 w 49"/>
                  <a:gd name="T3" fmla="*/ 35 h 98"/>
                  <a:gd name="T4" fmla="*/ 2 w 49"/>
                  <a:gd name="T5" fmla="*/ 29 h 98"/>
                  <a:gd name="T6" fmla="*/ 2 w 49"/>
                  <a:gd name="T7" fmla="*/ 20 h 98"/>
                  <a:gd name="T8" fmla="*/ 6 w 49"/>
                  <a:gd name="T9" fmla="*/ 9 h 98"/>
                  <a:gd name="T10" fmla="*/ 13 w 49"/>
                  <a:gd name="T11" fmla="*/ 3 h 98"/>
                  <a:gd name="T12" fmla="*/ 24 w 49"/>
                  <a:gd name="T13" fmla="*/ 0 h 98"/>
                  <a:gd name="T14" fmla="*/ 35 w 49"/>
                  <a:gd name="T15" fmla="*/ 3 h 98"/>
                  <a:gd name="T16" fmla="*/ 42 w 49"/>
                  <a:gd name="T17" fmla="*/ 9 h 98"/>
                  <a:gd name="T18" fmla="*/ 46 w 49"/>
                  <a:gd name="T19" fmla="*/ 20 h 98"/>
                  <a:gd name="T20" fmla="*/ 46 w 49"/>
                  <a:gd name="T21" fmla="*/ 30 h 98"/>
                  <a:gd name="T22" fmla="*/ 44 w 49"/>
                  <a:gd name="T23" fmla="*/ 35 h 98"/>
                  <a:gd name="T24" fmla="*/ 40 w 49"/>
                  <a:gd name="T25" fmla="*/ 42 h 98"/>
                  <a:gd name="T26" fmla="*/ 37 w 49"/>
                  <a:gd name="T27" fmla="*/ 45 h 98"/>
                  <a:gd name="T28" fmla="*/ 43 w 49"/>
                  <a:gd name="T29" fmla="*/ 50 h 98"/>
                  <a:gd name="T30" fmla="*/ 47 w 49"/>
                  <a:gd name="T31" fmla="*/ 57 h 98"/>
                  <a:gd name="T32" fmla="*/ 49 w 49"/>
                  <a:gd name="T33" fmla="*/ 66 h 98"/>
                  <a:gd name="T34" fmla="*/ 48 w 49"/>
                  <a:gd name="T35" fmla="*/ 79 h 98"/>
                  <a:gd name="T36" fmla="*/ 42 w 49"/>
                  <a:gd name="T37" fmla="*/ 89 h 98"/>
                  <a:gd name="T38" fmla="*/ 33 w 49"/>
                  <a:gd name="T39" fmla="*/ 97 h 98"/>
                  <a:gd name="T40" fmla="*/ 21 w 49"/>
                  <a:gd name="T41" fmla="*/ 98 h 98"/>
                  <a:gd name="T42" fmla="*/ 11 w 49"/>
                  <a:gd name="T43" fmla="*/ 94 h 98"/>
                  <a:gd name="T44" fmla="*/ 3 w 49"/>
                  <a:gd name="T45" fmla="*/ 85 h 98"/>
                  <a:gd name="T46" fmla="*/ 0 w 49"/>
                  <a:gd name="T47" fmla="*/ 71 h 98"/>
                  <a:gd name="T48" fmla="*/ 0 w 49"/>
                  <a:gd name="T49" fmla="*/ 62 h 98"/>
                  <a:gd name="T50" fmla="*/ 2 w 49"/>
                  <a:gd name="T51" fmla="*/ 54 h 98"/>
                  <a:gd name="T52" fmla="*/ 7 w 49"/>
                  <a:gd name="T53" fmla="*/ 47 h 98"/>
                  <a:gd name="T54" fmla="*/ 15 w 49"/>
                  <a:gd name="T55" fmla="*/ 26 h 98"/>
                  <a:gd name="T56" fmla="*/ 16 w 49"/>
                  <a:gd name="T57" fmla="*/ 32 h 98"/>
                  <a:gd name="T58" fmla="*/ 18 w 49"/>
                  <a:gd name="T59" fmla="*/ 36 h 98"/>
                  <a:gd name="T60" fmla="*/ 22 w 49"/>
                  <a:gd name="T61" fmla="*/ 38 h 98"/>
                  <a:gd name="T62" fmla="*/ 26 w 49"/>
                  <a:gd name="T63" fmla="*/ 38 h 98"/>
                  <a:gd name="T64" fmla="*/ 30 w 49"/>
                  <a:gd name="T65" fmla="*/ 35 h 98"/>
                  <a:gd name="T66" fmla="*/ 33 w 49"/>
                  <a:gd name="T67" fmla="*/ 31 h 98"/>
                  <a:gd name="T68" fmla="*/ 33 w 49"/>
                  <a:gd name="T69" fmla="*/ 26 h 98"/>
                  <a:gd name="T70" fmla="*/ 32 w 49"/>
                  <a:gd name="T71" fmla="*/ 20 h 98"/>
                  <a:gd name="T72" fmla="*/ 29 w 49"/>
                  <a:gd name="T73" fmla="*/ 17 h 98"/>
                  <a:gd name="T74" fmla="*/ 25 w 49"/>
                  <a:gd name="T75" fmla="*/ 15 h 98"/>
                  <a:gd name="T76" fmla="*/ 21 w 49"/>
                  <a:gd name="T77" fmla="*/ 15 h 98"/>
                  <a:gd name="T78" fmla="*/ 18 w 49"/>
                  <a:gd name="T79" fmla="*/ 17 h 98"/>
                  <a:gd name="T80" fmla="*/ 15 w 49"/>
                  <a:gd name="T81" fmla="*/ 22 h 98"/>
                  <a:gd name="T82" fmla="*/ 15 w 49"/>
                  <a:gd name="T83" fmla="*/ 26 h 98"/>
                  <a:gd name="T84" fmla="*/ 14 w 49"/>
                  <a:gd name="T85" fmla="*/ 74 h 98"/>
                  <a:gd name="T86" fmla="*/ 17 w 49"/>
                  <a:gd name="T87" fmla="*/ 79 h 98"/>
                  <a:gd name="T88" fmla="*/ 21 w 49"/>
                  <a:gd name="T89" fmla="*/ 83 h 98"/>
                  <a:gd name="T90" fmla="*/ 26 w 49"/>
                  <a:gd name="T91" fmla="*/ 83 h 98"/>
                  <a:gd name="T92" fmla="*/ 31 w 49"/>
                  <a:gd name="T93" fmla="*/ 80 h 98"/>
                  <a:gd name="T94" fmla="*/ 33 w 49"/>
                  <a:gd name="T95" fmla="*/ 75 h 98"/>
                  <a:gd name="T96" fmla="*/ 35 w 49"/>
                  <a:gd name="T97" fmla="*/ 67 h 98"/>
                  <a:gd name="T98" fmla="*/ 33 w 49"/>
                  <a:gd name="T99" fmla="*/ 60 h 98"/>
                  <a:gd name="T100" fmla="*/ 30 w 49"/>
                  <a:gd name="T101" fmla="*/ 55 h 98"/>
                  <a:gd name="T102" fmla="*/ 26 w 49"/>
                  <a:gd name="T103" fmla="*/ 53 h 98"/>
                  <a:gd name="T104" fmla="*/ 21 w 49"/>
                  <a:gd name="T105" fmla="*/ 53 h 98"/>
                  <a:gd name="T106" fmla="*/ 16 w 49"/>
                  <a:gd name="T107" fmla="*/ 57 h 98"/>
                  <a:gd name="T108" fmla="*/ 14 w 49"/>
                  <a:gd name="T109" fmla="*/ 62 h 98"/>
                  <a:gd name="T110" fmla="*/ 14 w 49"/>
                  <a:gd name="T111" fmla="*/ 67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
                  <a:gd name="T169" fmla="*/ 0 h 98"/>
                  <a:gd name="T170" fmla="*/ 49 w 49"/>
                  <a:gd name="T171" fmla="*/ 98 h 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 h="98">
                    <a:moveTo>
                      <a:pt x="12" y="44"/>
                    </a:moveTo>
                    <a:lnTo>
                      <a:pt x="11" y="44"/>
                    </a:lnTo>
                    <a:lnTo>
                      <a:pt x="10" y="43"/>
                    </a:lnTo>
                    <a:lnTo>
                      <a:pt x="9" y="43"/>
                    </a:lnTo>
                    <a:lnTo>
                      <a:pt x="9" y="42"/>
                    </a:lnTo>
                    <a:lnTo>
                      <a:pt x="8" y="42"/>
                    </a:lnTo>
                    <a:lnTo>
                      <a:pt x="7" y="41"/>
                    </a:lnTo>
                    <a:lnTo>
                      <a:pt x="6" y="40"/>
                    </a:lnTo>
                    <a:lnTo>
                      <a:pt x="6" y="39"/>
                    </a:lnTo>
                    <a:lnTo>
                      <a:pt x="5" y="38"/>
                    </a:lnTo>
                    <a:lnTo>
                      <a:pt x="4" y="38"/>
                    </a:lnTo>
                    <a:lnTo>
                      <a:pt x="4" y="36"/>
                    </a:lnTo>
                    <a:lnTo>
                      <a:pt x="4" y="35"/>
                    </a:lnTo>
                    <a:lnTo>
                      <a:pt x="3" y="34"/>
                    </a:lnTo>
                    <a:lnTo>
                      <a:pt x="2" y="33"/>
                    </a:lnTo>
                    <a:lnTo>
                      <a:pt x="2" y="32"/>
                    </a:lnTo>
                    <a:lnTo>
                      <a:pt x="2" y="30"/>
                    </a:lnTo>
                    <a:lnTo>
                      <a:pt x="2" y="29"/>
                    </a:lnTo>
                    <a:lnTo>
                      <a:pt x="2" y="28"/>
                    </a:lnTo>
                    <a:lnTo>
                      <a:pt x="2" y="27"/>
                    </a:lnTo>
                    <a:lnTo>
                      <a:pt x="2" y="26"/>
                    </a:lnTo>
                    <a:lnTo>
                      <a:pt x="2" y="25"/>
                    </a:lnTo>
                    <a:lnTo>
                      <a:pt x="2" y="23"/>
                    </a:lnTo>
                    <a:lnTo>
                      <a:pt x="2" y="21"/>
                    </a:lnTo>
                    <a:lnTo>
                      <a:pt x="2" y="20"/>
                    </a:lnTo>
                    <a:lnTo>
                      <a:pt x="2" y="18"/>
                    </a:lnTo>
                    <a:lnTo>
                      <a:pt x="2" y="17"/>
                    </a:lnTo>
                    <a:lnTo>
                      <a:pt x="3" y="15"/>
                    </a:lnTo>
                    <a:lnTo>
                      <a:pt x="4" y="13"/>
                    </a:lnTo>
                    <a:lnTo>
                      <a:pt x="5" y="11"/>
                    </a:lnTo>
                    <a:lnTo>
                      <a:pt x="6" y="9"/>
                    </a:lnTo>
                    <a:lnTo>
                      <a:pt x="7" y="7"/>
                    </a:lnTo>
                    <a:lnTo>
                      <a:pt x="8" y="6"/>
                    </a:lnTo>
                    <a:lnTo>
                      <a:pt x="9" y="5"/>
                    </a:lnTo>
                    <a:lnTo>
                      <a:pt x="11" y="5"/>
                    </a:lnTo>
                    <a:lnTo>
                      <a:pt x="11" y="4"/>
                    </a:lnTo>
                    <a:lnTo>
                      <a:pt x="13" y="3"/>
                    </a:lnTo>
                    <a:lnTo>
                      <a:pt x="14" y="2"/>
                    </a:lnTo>
                    <a:lnTo>
                      <a:pt x="16" y="1"/>
                    </a:lnTo>
                    <a:lnTo>
                      <a:pt x="17" y="1"/>
                    </a:lnTo>
                    <a:lnTo>
                      <a:pt x="19" y="1"/>
                    </a:lnTo>
                    <a:lnTo>
                      <a:pt x="20" y="1"/>
                    </a:lnTo>
                    <a:lnTo>
                      <a:pt x="22" y="1"/>
                    </a:lnTo>
                    <a:lnTo>
                      <a:pt x="24" y="0"/>
                    </a:lnTo>
                    <a:lnTo>
                      <a:pt x="25" y="1"/>
                    </a:lnTo>
                    <a:lnTo>
                      <a:pt x="27" y="1"/>
                    </a:lnTo>
                    <a:lnTo>
                      <a:pt x="29" y="1"/>
                    </a:lnTo>
                    <a:lnTo>
                      <a:pt x="30" y="1"/>
                    </a:lnTo>
                    <a:lnTo>
                      <a:pt x="32" y="1"/>
                    </a:lnTo>
                    <a:lnTo>
                      <a:pt x="33" y="2"/>
                    </a:lnTo>
                    <a:lnTo>
                      <a:pt x="35" y="3"/>
                    </a:lnTo>
                    <a:lnTo>
                      <a:pt x="36" y="4"/>
                    </a:lnTo>
                    <a:lnTo>
                      <a:pt x="37" y="5"/>
                    </a:lnTo>
                    <a:lnTo>
                      <a:pt x="38" y="5"/>
                    </a:lnTo>
                    <a:lnTo>
                      <a:pt x="39" y="6"/>
                    </a:lnTo>
                    <a:lnTo>
                      <a:pt x="40" y="7"/>
                    </a:lnTo>
                    <a:lnTo>
                      <a:pt x="41" y="9"/>
                    </a:lnTo>
                    <a:lnTo>
                      <a:pt x="42" y="9"/>
                    </a:lnTo>
                    <a:lnTo>
                      <a:pt x="43" y="11"/>
                    </a:lnTo>
                    <a:lnTo>
                      <a:pt x="44" y="13"/>
                    </a:lnTo>
                    <a:lnTo>
                      <a:pt x="45" y="15"/>
                    </a:lnTo>
                    <a:lnTo>
                      <a:pt x="46" y="17"/>
                    </a:lnTo>
                    <a:lnTo>
                      <a:pt x="46" y="18"/>
                    </a:lnTo>
                    <a:lnTo>
                      <a:pt x="46" y="20"/>
                    </a:lnTo>
                    <a:lnTo>
                      <a:pt x="46" y="21"/>
                    </a:lnTo>
                    <a:lnTo>
                      <a:pt x="46" y="23"/>
                    </a:lnTo>
                    <a:lnTo>
                      <a:pt x="47" y="25"/>
                    </a:lnTo>
                    <a:lnTo>
                      <a:pt x="46" y="26"/>
                    </a:lnTo>
                    <a:lnTo>
                      <a:pt x="46" y="27"/>
                    </a:lnTo>
                    <a:lnTo>
                      <a:pt x="46" y="28"/>
                    </a:lnTo>
                    <a:lnTo>
                      <a:pt x="46" y="30"/>
                    </a:lnTo>
                    <a:lnTo>
                      <a:pt x="46" y="31"/>
                    </a:lnTo>
                    <a:lnTo>
                      <a:pt x="46" y="32"/>
                    </a:lnTo>
                    <a:lnTo>
                      <a:pt x="46" y="33"/>
                    </a:lnTo>
                    <a:lnTo>
                      <a:pt x="45" y="34"/>
                    </a:lnTo>
                    <a:lnTo>
                      <a:pt x="44" y="35"/>
                    </a:lnTo>
                    <a:lnTo>
                      <a:pt x="44" y="36"/>
                    </a:lnTo>
                    <a:lnTo>
                      <a:pt x="44" y="38"/>
                    </a:lnTo>
                    <a:lnTo>
                      <a:pt x="43" y="38"/>
                    </a:lnTo>
                    <a:lnTo>
                      <a:pt x="42" y="39"/>
                    </a:lnTo>
                    <a:lnTo>
                      <a:pt x="42" y="40"/>
                    </a:lnTo>
                    <a:lnTo>
                      <a:pt x="41" y="41"/>
                    </a:lnTo>
                    <a:lnTo>
                      <a:pt x="40" y="42"/>
                    </a:lnTo>
                    <a:lnTo>
                      <a:pt x="39" y="42"/>
                    </a:lnTo>
                    <a:lnTo>
                      <a:pt x="39" y="43"/>
                    </a:lnTo>
                    <a:lnTo>
                      <a:pt x="38" y="43"/>
                    </a:lnTo>
                    <a:lnTo>
                      <a:pt x="37" y="44"/>
                    </a:lnTo>
                    <a:lnTo>
                      <a:pt x="37" y="45"/>
                    </a:lnTo>
                    <a:lnTo>
                      <a:pt x="38" y="46"/>
                    </a:lnTo>
                    <a:lnTo>
                      <a:pt x="39" y="46"/>
                    </a:lnTo>
                    <a:lnTo>
                      <a:pt x="40" y="47"/>
                    </a:lnTo>
                    <a:lnTo>
                      <a:pt x="40" y="48"/>
                    </a:lnTo>
                    <a:lnTo>
                      <a:pt x="42" y="49"/>
                    </a:lnTo>
                    <a:lnTo>
                      <a:pt x="42" y="50"/>
                    </a:lnTo>
                    <a:lnTo>
                      <a:pt x="43" y="50"/>
                    </a:lnTo>
                    <a:lnTo>
                      <a:pt x="44" y="51"/>
                    </a:lnTo>
                    <a:lnTo>
                      <a:pt x="44" y="52"/>
                    </a:lnTo>
                    <a:lnTo>
                      <a:pt x="45" y="53"/>
                    </a:lnTo>
                    <a:lnTo>
                      <a:pt x="46" y="54"/>
                    </a:lnTo>
                    <a:lnTo>
                      <a:pt x="46" y="55"/>
                    </a:lnTo>
                    <a:lnTo>
                      <a:pt x="46" y="56"/>
                    </a:lnTo>
                    <a:lnTo>
                      <a:pt x="47" y="57"/>
                    </a:lnTo>
                    <a:lnTo>
                      <a:pt x="47" y="58"/>
                    </a:lnTo>
                    <a:lnTo>
                      <a:pt x="47" y="59"/>
                    </a:lnTo>
                    <a:lnTo>
                      <a:pt x="48" y="61"/>
                    </a:lnTo>
                    <a:lnTo>
                      <a:pt x="48" y="62"/>
                    </a:lnTo>
                    <a:lnTo>
                      <a:pt x="49" y="63"/>
                    </a:lnTo>
                    <a:lnTo>
                      <a:pt x="49" y="64"/>
                    </a:lnTo>
                    <a:lnTo>
                      <a:pt x="49" y="66"/>
                    </a:lnTo>
                    <a:lnTo>
                      <a:pt x="49" y="67"/>
                    </a:lnTo>
                    <a:lnTo>
                      <a:pt x="49" y="68"/>
                    </a:lnTo>
                    <a:lnTo>
                      <a:pt x="49" y="71"/>
                    </a:lnTo>
                    <a:lnTo>
                      <a:pt x="49" y="73"/>
                    </a:lnTo>
                    <a:lnTo>
                      <a:pt x="49" y="75"/>
                    </a:lnTo>
                    <a:lnTo>
                      <a:pt x="48" y="77"/>
                    </a:lnTo>
                    <a:lnTo>
                      <a:pt x="48" y="79"/>
                    </a:lnTo>
                    <a:lnTo>
                      <a:pt x="47" y="80"/>
                    </a:lnTo>
                    <a:lnTo>
                      <a:pt x="47" y="82"/>
                    </a:lnTo>
                    <a:lnTo>
                      <a:pt x="46" y="83"/>
                    </a:lnTo>
                    <a:lnTo>
                      <a:pt x="45" y="85"/>
                    </a:lnTo>
                    <a:lnTo>
                      <a:pt x="44" y="87"/>
                    </a:lnTo>
                    <a:lnTo>
                      <a:pt x="43" y="88"/>
                    </a:lnTo>
                    <a:lnTo>
                      <a:pt x="42" y="89"/>
                    </a:lnTo>
                    <a:lnTo>
                      <a:pt x="41" y="91"/>
                    </a:lnTo>
                    <a:lnTo>
                      <a:pt x="40" y="92"/>
                    </a:lnTo>
                    <a:lnTo>
                      <a:pt x="39" y="93"/>
                    </a:lnTo>
                    <a:lnTo>
                      <a:pt x="37" y="95"/>
                    </a:lnTo>
                    <a:lnTo>
                      <a:pt x="36" y="95"/>
                    </a:lnTo>
                    <a:lnTo>
                      <a:pt x="34" y="96"/>
                    </a:lnTo>
                    <a:lnTo>
                      <a:pt x="33" y="97"/>
                    </a:lnTo>
                    <a:lnTo>
                      <a:pt x="32" y="97"/>
                    </a:lnTo>
                    <a:lnTo>
                      <a:pt x="30" y="98"/>
                    </a:lnTo>
                    <a:lnTo>
                      <a:pt x="28" y="98"/>
                    </a:lnTo>
                    <a:lnTo>
                      <a:pt x="26" y="98"/>
                    </a:lnTo>
                    <a:lnTo>
                      <a:pt x="25" y="98"/>
                    </a:lnTo>
                    <a:lnTo>
                      <a:pt x="23" y="98"/>
                    </a:lnTo>
                    <a:lnTo>
                      <a:pt x="21" y="98"/>
                    </a:lnTo>
                    <a:lnTo>
                      <a:pt x="19" y="98"/>
                    </a:lnTo>
                    <a:lnTo>
                      <a:pt x="18" y="98"/>
                    </a:lnTo>
                    <a:lnTo>
                      <a:pt x="16" y="97"/>
                    </a:lnTo>
                    <a:lnTo>
                      <a:pt x="15" y="96"/>
                    </a:lnTo>
                    <a:lnTo>
                      <a:pt x="14" y="95"/>
                    </a:lnTo>
                    <a:lnTo>
                      <a:pt x="12" y="95"/>
                    </a:lnTo>
                    <a:lnTo>
                      <a:pt x="11" y="94"/>
                    </a:lnTo>
                    <a:lnTo>
                      <a:pt x="9" y="93"/>
                    </a:lnTo>
                    <a:lnTo>
                      <a:pt x="8" y="92"/>
                    </a:lnTo>
                    <a:lnTo>
                      <a:pt x="7" y="91"/>
                    </a:lnTo>
                    <a:lnTo>
                      <a:pt x="6" y="90"/>
                    </a:lnTo>
                    <a:lnTo>
                      <a:pt x="5" y="88"/>
                    </a:lnTo>
                    <a:lnTo>
                      <a:pt x="4" y="87"/>
                    </a:lnTo>
                    <a:lnTo>
                      <a:pt x="3" y="85"/>
                    </a:lnTo>
                    <a:lnTo>
                      <a:pt x="2" y="83"/>
                    </a:lnTo>
                    <a:lnTo>
                      <a:pt x="1" y="82"/>
                    </a:lnTo>
                    <a:lnTo>
                      <a:pt x="1" y="79"/>
                    </a:lnTo>
                    <a:lnTo>
                      <a:pt x="0" y="78"/>
                    </a:lnTo>
                    <a:lnTo>
                      <a:pt x="0" y="76"/>
                    </a:lnTo>
                    <a:lnTo>
                      <a:pt x="0" y="74"/>
                    </a:lnTo>
                    <a:lnTo>
                      <a:pt x="0" y="71"/>
                    </a:lnTo>
                    <a:lnTo>
                      <a:pt x="0" y="69"/>
                    </a:lnTo>
                    <a:lnTo>
                      <a:pt x="0" y="68"/>
                    </a:lnTo>
                    <a:lnTo>
                      <a:pt x="0" y="67"/>
                    </a:lnTo>
                    <a:lnTo>
                      <a:pt x="0" y="66"/>
                    </a:lnTo>
                    <a:lnTo>
                      <a:pt x="0" y="64"/>
                    </a:lnTo>
                    <a:lnTo>
                      <a:pt x="0" y="63"/>
                    </a:lnTo>
                    <a:lnTo>
                      <a:pt x="0" y="62"/>
                    </a:lnTo>
                    <a:lnTo>
                      <a:pt x="0" y="61"/>
                    </a:lnTo>
                    <a:lnTo>
                      <a:pt x="0" y="59"/>
                    </a:lnTo>
                    <a:lnTo>
                      <a:pt x="1" y="58"/>
                    </a:lnTo>
                    <a:lnTo>
                      <a:pt x="1" y="57"/>
                    </a:lnTo>
                    <a:lnTo>
                      <a:pt x="2" y="56"/>
                    </a:lnTo>
                    <a:lnTo>
                      <a:pt x="2" y="54"/>
                    </a:lnTo>
                    <a:lnTo>
                      <a:pt x="3" y="53"/>
                    </a:lnTo>
                    <a:lnTo>
                      <a:pt x="4" y="52"/>
                    </a:lnTo>
                    <a:lnTo>
                      <a:pt x="4" y="51"/>
                    </a:lnTo>
                    <a:lnTo>
                      <a:pt x="6" y="50"/>
                    </a:lnTo>
                    <a:lnTo>
                      <a:pt x="6" y="49"/>
                    </a:lnTo>
                    <a:lnTo>
                      <a:pt x="7" y="48"/>
                    </a:lnTo>
                    <a:lnTo>
                      <a:pt x="7" y="47"/>
                    </a:lnTo>
                    <a:lnTo>
                      <a:pt x="9" y="46"/>
                    </a:lnTo>
                    <a:lnTo>
                      <a:pt x="11" y="45"/>
                    </a:lnTo>
                    <a:lnTo>
                      <a:pt x="12" y="44"/>
                    </a:lnTo>
                    <a:close/>
                    <a:moveTo>
                      <a:pt x="15" y="26"/>
                    </a:moveTo>
                    <a:lnTo>
                      <a:pt x="15" y="27"/>
                    </a:lnTo>
                    <a:lnTo>
                      <a:pt x="15" y="28"/>
                    </a:lnTo>
                    <a:lnTo>
                      <a:pt x="15" y="29"/>
                    </a:lnTo>
                    <a:lnTo>
                      <a:pt x="15" y="30"/>
                    </a:lnTo>
                    <a:lnTo>
                      <a:pt x="16" y="31"/>
                    </a:lnTo>
                    <a:lnTo>
                      <a:pt x="16" y="32"/>
                    </a:lnTo>
                    <a:lnTo>
                      <a:pt x="16" y="33"/>
                    </a:lnTo>
                    <a:lnTo>
                      <a:pt x="16" y="34"/>
                    </a:lnTo>
                    <a:lnTo>
                      <a:pt x="17" y="34"/>
                    </a:lnTo>
                    <a:lnTo>
                      <a:pt x="18" y="34"/>
                    </a:lnTo>
                    <a:lnTo>
                      <a:pt x="18" y="35"/>
                    </a:lnTo>
                    <a:lnTo>
                      <a:pt x="18" y="36"/>
                    </a:lnTo>
                    <a:lnTo>
                      <a:pt x="19" y="36"/>
                    </a:lnTo>
                    <a:lnTo>
                      <a:pt x="19" y="37"/>
                    </a:lnTo>
                    <a:lnTo>
                      <a:pt x="20" y="38"/>
                    </a:lnTo>
                    <a:lnTo>
                      <a:pt x="21" y="38"/>
                    </a:lnTo>
                    <a:lnTo>
                      <a:pt x="22" y="38"/>
                    </a:lnTo>
                    <a:lnTo>
                      <a:pt x="23" y="38"/>
                    </a:lnTo>
                    <a:lnTo>
                      <a:pt x="24" y="38"/>
                    </a:lnTo>
                    <a:lnTo>
                      <a:pt x="25" y="38"/>
                    </a:lnTo>
                    <a:lnTo>
                      <a:pt x="26" y="38"/>
                    </a:lnTo>
                    <a:lnTo>
                      <a:pt x="27" y="38"/>
                    </a:lnTo>
                    <a:lnTo>
                      <a:pt x="28" y="37"/>
                    </a:lnTo>
                    <a:lnTo>
                      <a:pt x="29" y="36"/>
                    </a:lnTo>
                    <a:lnTo>
                      <a:pt x="30" y="36"/>
                    </a:lnTo>
                    <a:lnTo>
                      <a:pt x="30" y="35"/>
                    </a:lnTo>
                    <a:lnTo>
                      <a:pt x="31" y="34"/>
                    </a:lnTo>
                    <a:lnTo>
                      <a:pt x="32" y="34"/>
                    </a:lnTo>
                    <a:lnTo>
                      <a:pt x="32" y="33"/>
                    </a:lnTo>
                    <a:lnTo>
                      <a:pt x="32" y="32"/>
                    </a:lnTo>
                    <a:lnTo>
                      <a:pt x="33" y="31"/>
                    </a:lnTo>
                    <a:lnTo>
                      <a:pt x="33" y="30"/>
                    </a:lnTo>
                    <a:lnTo>
                      <a:pt x="33" y="29"/>
                    </a:lnTo>
                    <a:lnTo>
                      <a:pt x="33" y="28"/>
                    </a:lnTo>
                    <a:lnTo>
                      <a:pt x="33" y="27"/>
                    </a:lnTo>
                    <a:lnTo>
                      <a:pt x="33" y="26"/>
                    </a:lnTo>
                    <a:lnTo>
                      <a:pt x="33" y="25"/>
                    </a:lnTo>
                    <a:lnTo>
                      <a:pt x="33" y="24"/>
                    </a:lnTo>
                    <a:lnTo>
                      <a:pt x="33" y="23"/>
                    </a:lnTo>
                    <a:lnTo>
                      <a:pt x="33" y="22"/>
                    </a:lnTo>
                    <a:lnTo>
                      <a:pt x="32" y="21"/>
                    </a:lnTo>
                    <a:lnTo>
                      <a:pt x="32" y="20"/>
                    </a:lnTo>
                    <a:lnTo>
                      <a:pt x="32" y="19"/>
                    </a:lnTo>
                    <a:lnTo>
                      <a:pt x="31" y="18"/>
                    </a:lnTo>
                    <a:lnTo>
                      <a:pt x="31" y="17"/>
                    </a:lnTo>
                    <a:lnTo>
                      <a:pt x="30" y="17"/>
                    </a:lnTo>
                    <a:lnTo>
                      <a:pt x="29" y="17"/>
                    </a:lnTo>
                    <a:lnTo>
                      <a:pt x="28" y="16"/>
                    </a:lnTo>
                    <a:lnTo>
                      <a:pt x="28" y="15"/>
                    </a:lnTo>
                    <a:lnTo>
                      <a:pt x="27" y="15"/>
                    </a:lnTo>
                    <a:lnTo>
                      <a:pt x="26" y="15"/>
                    </a:lnTo>
                    <a:lnTo>
                      <a:pt x="25" y="15"/>
                    </a:lnTo>
                    <a:lnTo>
                      <a:pt x="24" y="14"/>
                    </a:lnTo>
                    <a:lnTo>
                      <a:pt x="23" y="15"/>
                    </a:lnTo>
                    <a:lnTo>
                      <a:pt x="22" y="15"/>
                    </a:lnTo>
                    <a:lnTo>
                      <a:pt x="21" y="15"/>
                    </a:lnTo>
                    <a:lnTo>
                      <a:pt x="20" y="16"/>
                    </a:lnTo>
                    <a:lnTo>
                      <a:pt x="19" y="16"/>
                    </a:lnTo>
                    <a:lnTo>
                      <a:pt x="19" y="17"/>
                    </a:lnTo>
                    <a:lnTo>
                      <a:pt x="18" y="17"/>
                    </a:lnTo>
                    <a:lnTo>
                      <a:pt x="17" y="18"/>
                    </a:lnTo>
                    <a:lnTo>
                      <a:pt x="16" y="19"/>
                    </a:lnTo>
                    <a:lnTo>
                      <a:pt x="16" y="20"/>
                    </a:lnTo>
                    <a:lnTo>
                      <a:pt x="16" y="21"/>
                    </a:lnTo>
                    <a:lnTo>
                      <a:pt x="15" y="21"/>
                    </a:lnTo>
                    <a:lnTo>
                      <a:pt x="15" y="22"/>
                    </a:lnTo>
                    <a:lnTo>
                      <a:pt x="15" y="23"/>
                    </a:lnTo>
                    <a:lnTo>
                      <a:pt x="15" y="24"/>
                    </a:lnTo>
                    <a:lnTo>
                      <a:pt x="15" y="25"/>
                    </a:lnTo>
                    <a:lnTo>
                      <a:pt x="15" y="26"/>
                    </a:lnTo>
                    <a:close/>
                    <a:moveTo>
                      <a:pt x="14" y="67"/>
                    </a:moveTo>
                    <a:lnTo>
                      <a:pt x="14" y="68"/>
                    </a:lnTo>
                    <a:lnTo>
                      <a:pt x="14" y="70"/>
                    </a:lnTo>
                    <a:lnTo>
                      <a:pt x="14" y="71"/>
                    </a:lnTo>
                    <a:lnTo>
                      <a:pt x="14" y="72"/>
                    </a:lnTo>
                    <a:lnTo>
                      <a:pt x="14" y="73"/>
                    </a:lnTo>
                    <a:lnTo>
                      <a:pt x="14" y="74"/>
                    </a:lnTo>
                    <a:lnTo>
                      <a:pt x="14" y="75"/>
                    </a:lnTo>
                    <a:lnTo>
                      <a:pt x="15" y="76"/>
                    </a:lnTo>
                    <a:lnTo>
                      <a:pt x="15" y="77"/>
                    </a:lnTo>
                    <a:lnTo>
                      <a:pt x="16" y="78"/>
                    </a:lnTo>
                    <a:lnTo>
                      <a:pt x="16" y="79"/>
                    </a:lnTo>
                    <a:lnTo>
                      <a:pt x="17" y="79"/>
                    </a:lnTo>
                    <a:lnTo>
                      <a:pt x="18" y="80"/>
                    </a:lnTo>
                    <a:lnTo>
                      <a:pt x="18" y="81"/>
                    </a:lnTo>
                    <a:lnTo>
                      <a:pt x="19" y="81"/>
                    </a:lnTo>
                    <a:lnTo>
                      <a:pt x="19" y="82"/>
                    </a:lnTo>
                    <a:lnTo>
                      <a:pt x="20" y="82"/>
                    </a:lnTo>
                    <a:lnTo>
                      <a:pt x="21" y="83"/>
                    </a:lnTo>
                    <a:lnTo>
                      <a:pt x="22" y="83"/>
                    </a:lnTo>
                    <a:lnTo>
                      <a:pt x="23" y="83"/>
                    </a:lnTo>
                    <a:lnTo>
                      <a:pt x="25" y="83"/>
                    </a:lnTo>
                    <a:lnTo>
                      <a:pt x="26" y="83"/>
                    </a:lnTo>
                    <a:lnTo>
                      <a:pt x="27" y="83"/>
                    </a:lnTo>
                    <a:lnTo>
                      <a:pt x="28" y="83"/>
                    </a:lnTo>
                    <a:lnTo>
                      <a:pt x="28" y="82"/>
                    </a:lnTo>
                    <a:lnTo>
                      <a:pt x="29" y="82"/>
                    </a:lnTo>
                    <a:lnTo>
                      <a:pt x="30" y="81"/>
                    </a:lnTo>
                    <a:lnTo>
                      <a:pt x="31" y="80"/>
                    </a:lnTo>
                    <a:lnTo>
                      <a:pt x="32" y="79"/>
                    </a:lnTo>
                    <a:lnTo>
                      <a:pt x="33" y="78"/>
                    </a:lnTo>
                    <a:lnTo>
                      <a:pt x="33" y="77"/>
                    </a:lnTo>
                    <a:lnTo>
                      <a:pt x="33" y="76"/>
                    </a:lnTo>
                    <a:lnTo>
                      <a:pt x="33" y="75"/>
                    </a:lnTo>
                    <a:lnTo>
                      <a:pt x="34" y="74"/>
                    </a:lnTo>
                    <a:lnTo>
                      <a:pt x="34" y="73"/>
                    </a:lnTo>
                    <a:lnTo>
                      <a:pt x="34" y="72"/>
                    </a:lnTo>
                    <a:lnTo>
                      <a:pt x="34" y="71"/>
                    </a:lnTo>
                    <a:lnTo>
                      <a:pt x="34" y="70"/>
                    </a:lnTo>
                    <a:lnTo>
                      <a:pt x="34" y="69"/>
                    </a:lnTo>
                    <a:lnTo>
                      <a:pt x="35" y="67"/>
                    </a:lnTo>
                    <a:lnTo>
                      <a:pt x="34" y="67"/>
                    </a:lnTo>
                    <a:lnTo>
                      <a:pt x="34" y="66"/>
                    </a:lnTo>
                    <a:lnTo>
                      <a:pt x="34" y="64"/>
                    </a:lnTo>
                    <a:lnTo>
                      <a:pt x="34" y="63"/>
                    </a:lnTo>
                    <a:lnTo>
                      <a:pt x="34" y="62"/>
                    </a:lnTo>
                    <a:lnTo>
                      <a:pt x="33" y="61"/>
                    </a:lnTo>
                    <a:lnTo>
                      <a:pt x="33" y="60"/>
                    </a:lnTo>
                    <a:lnTo>
                      <a:pt x="33" y="59"/>
                    </a:lnTo>
                    <a:lnTo>
                      <a:pt x="33" y="58"/>
                    </a:lnTo>
                    <a:lnTo>
                      <a:pt x="32" y="58"/>
                    </a:lnTo>
                    <a:lnTo>
                      <a:pt x="32" y="57"/>
                    </a:lnTo>
                    <a:lnTo>
                      <a:pt x="32" y="56"/>
                    </a:lnTo>
                    <a:lnTo>
                      <a:pt x="31" y="56"/>
                    </a:lnTo>
                    <a:lnTo>
                      <a:pt x="30" y="55"/>
                    </a:lnTo>
                    <a:lnTo>
                      <a:pt x="30" y="54"/>
                    </a:lnTo>
                    <a:lnTo>
                      <a:pt x="29" y="54"/>
                    </a:lnTo>
                    <a:lnTo>
                      <a:pt x="28" y="54"/>
                    </a:lnTo>
                    <a:lnTo>
                      <a:pt x="28" y="53"/>
                    </a:lnTo>
                    <a:lnTo>
                      <a:pt x="27" y="53"/>
                    </a:lnTo>
                    <a:lnTo>
                      <a:pt x="26" y="53"/>
                    </a:lnTo>
                    <a:lnTo>
                      <a:pt x="25" y="53"/>
                    </a:lnTo>
                    <a:lnTo>
                      <a:pt x="25" y="52"/>
                    </a:lnTo>
                    <a:lnTo>
                      <a:pt x="23" y="53"/>
                    </a:lnTo>
                    <a:lnTo>
                      <a:pt x="21" y="53"/>
                    </a:lnTo>
                    <a:lnTo>
                      <a:pt x="20" y="54"/>
                    </a:lnTo>
                    <a:lnTo>
                      <a:pt x="19" y="54"/>
                    </a:lnTo>
                    <a:lnTo>
                      <a:pt x="18" y="54"/>
                    </a:lnTo>
                    <a:lnTo>
                      <a:pt x="18" y="55"/>
                    </a:lnTo>
                    <a:lnTo>
                      <a:pt x="17" y="56"/>
                    </a:lnTo>
                    <a:lnTo>
                      <a:pt x="16" y="57"/>
                    </a:lnTo>
                    <a:lnTo>
                      <a:pt x="16" y="58"/>
                    </a:lnTo>
                    <a:lnTo>
                      <a:pt x="15" y="58"/>
                    </a:lnTo>
                    <a:lnTo>
                      <a:pt x="15" y="59"/>
                    </a:lnTo>
                    <a:lnTo>
                      <a:pt x="14" y="60"/>
                    </a:lnTo>
                    <a:lnTo>
                      <a:pt x="14" y="61"/>
                    </a:lnTo>
                    <a:lnTo>
                      <a:pt x="14" y="62"/>
                    </a:lnTo>
                    <a:lnTo>
                      <a:pt x="14" y="63"/>
                    </a:lnTo>
                    <a:lnTo>
                      <a:pt x="14" y="64"/>
                    </a:lnTo>
                    <a:lnTo>
                      <a:pt x="14" y="65"/>
                    </a:lnTo>
                    <a:lnTo>
                      <a:pt x="14" y="66"/>
                    </a:lnTo>
                    <a:lnTo>
                      <a:pt x="14"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14" name="Freeform 84"/>
              <p:cNvSpPr>
                <a:spLocks noEditPoints="1"/>
              </p:cNvSpPr>
              <p:nvPr/>
            </p:nvSpPr>
            <p:spPr bwMode="auto">
              <a:xfrm>
                <a:off x="3701" y="3231"/>
                <a:ext cx="49" cy="98"/>
              </a:xfrm>
              <a:custGeom>
                <a:avLst/>
                <a:gdLst>
                  <a:gd name="T0" fmla="*/ 30 w 49"/>
                  <a:gd name="T1" fmla="*/ 1 h 98"/>
                  <a:gd name="T2" fmla="*/ 35 w 49"/>
                  <a:gd name="T3" fmla="*/ 4 h 98"/>
                  <a:gd name="T4" fmla="*/ 40 w 49"/>
                  <a:gd name="T5" fmla="*/ 9 h 98"/>
                  <a:gd name="T6" fmla="*/ 45 w 49"/>
                  <a:gd name="T7" fmla="*/ 17 h 98"/>
                  <a:gd name="T8" fmla="*/ 47 w 49"/>
                  <a:gd name="T9" fmla="*/ 29 h 98"/>
                  <a:gd name="T10" fmla="*/ 49 w 49"/>
                  <a:gd name="T11" fmla="*/ 45 h 98"/>
                  <a:gd name="T12" fmla="*/ 49 w 49"/>
                  <a:gd name="T13" fmla="*/ 62 h 98"/>
                  <a:gd name="T14" fmla="*/ 46 w 49"/>
                  <a:gd name="T15" fmla="*/ 76 h 98"/>
                  <a:gd name="T16" fmla="*/ 42 w 49"/>
                  <a:gd name="T17" fmla="*/ 87 h 98"/>
                  <a:gd name="T18" fmla="*/ 38 w 49"/>
                  <a:gd name="T19" fmla="*/ 93 h 98"/>
                  <a:gd name="T20" fmla="*/ 33 w 49"/>
                  <a:gd name="T21" fmla="*/ 96 h 98"/>
                  <a:gd name="T22" fmla="*/ 26 w 49"/>
                  <a:gd name="T23" fmla="*/ 98 h 98"/>
                  <a:gd name="T24" fmla="*/ 19 w 49"/>
                  <a:gd name="T25" fmla="*/ 98 h 98"/>
                  <a:gd name="T26" fmla="*/ 13 w 49"/>
                  <a:gd name="T27" fmla="*/ 95 h 98"/>
                  <a:gd name="T28" fmla="*/ 7 w 49"/>
                  <a:gd name="T29" fmla="*/ 89 h 98"/>
                  <a:gd name="T30" fmla="*/ 3 w 49"/>
                  <a:gd name="T31" fmla="*/ 81 h 98"/>
                  <a:gd name="T32" fmla="*/ 1 w 49"/>
                  <a:gd name="T33" fmla="*/ 69 h 98"/>
                  <a:gd name="T34" fmla="*/ 0 w 49"/>
                  <a:gd name="T35" fmla="*/ 54 h 98"/>
                  <a:gd name="T36" fmla="*/ 0 w 49"/>
                  <a:gd name="T37" fmla="*/ 37 h 98"/>
                  <a:gd name="T38" fmla="*/ 3 w 49"/>
                  <a:gd name="T39" fmla="*/ 22 h 98"/>
                  <a:gd name="T40" fmla="*/ 7 w 49"/>
                  <a:gd name="T41" fmla="*/ 12 h 98"/>
                  <a:gd name="T42" fmla="*/ 11 w 49"/>
                  <a:gd name="T43" fmla="*/ 5 h 98"/>
                  <a:gd name="T44" fmla="*/ 16 w 49"/>
                  <a:gd name="T45" fmla="*/ 2 h 98"/>
                  <a:gd name="T46" fmla="*/ 23 w 49"/>
                  <a:gd name="T47" fmla="*/ 1 h 98"/>
                  <a:gd name="T48" fmla="*/ 24 w 49"/>
                  <a:gd name="T49" fmla="*/ 15 h 98"/>
                  <a:gd name="T50" fmla="*/ 23 w 49"/>
                  <a:gd name="T51" fmla="*/ 16 h 98"/>
                  <a:gd name="T52" fmla="*/ 21 w 49"/>
                  <a:gd name="T53" fmla="*/ 17 h 98"/>
                  <a:gd name="T54" fmla="*/ 20 w 49"/>
                  <a:gd name="T55" fmla="*/ 17 h 98"/>
                  <a:gd name="T56" fmla="*/ 19 w 49"/>
                  <a:gd name="T57" fmla="*/ 19 h 98"/>
                  <a:gd name="T58" fmla="*/ 17 w 49"/>
                  <a:gd name="T59" fmla="*/ 21 h 98"/>
                  <a:gd name="T60" fmla="*/ 17 w 49"/>
                  <a:gd name="T61" fmla="*/ 25 h 98"/>
                  <a:gd name="T62" fmla="*/ 16 w 49"/>
                  <a:gd name="T63" fmla="*/ 31 h 98"/>
                  <a:gd name="T64" fmla="*/ 16 w 49"/>
                  <a:gd name="T65" fmla="*/ 39 h 98"/>
                  <a:gd name="T66" fmla="*/ 16 w 49"/>
                  <a:gd name="T67" fmla="*/ 49 h 98"/>
                  <a:gd name="T68" fmla="*/ 16 w 49"/>
                  <a:gd name="T69" fmla="*/ 59 h 98"/>
                  <a:gd name="T70" fmla="*/ 16 w 49"/>
                  <a:gd name="T71" fmla="*/ 67 h 98"/>
                  <a:gd name="T72" fmla="*/ 17 w 49"/>
                  <a:gd name="T73" fmla="*/ 72 h 98"/>
                  <a:gd name="T74" fmla="*/ 17 w 49"/>
                  <a:gd name="T75" fmla="*/ 76 h 98"/>
                  <a:gd name="T76" fmla="*/ 19 w 49"/>
                  <a:gd name="T77" fmla="*/ 79 h 98"/>
                  <a:gd name="T78" fmla="*/ 20 w 49"/>
                  <a:gd name="T79" fmla="*/ 80 h 98"/>
                  <a:gd name="T80" fmla="*/ 21 w 49"/>
                  <a:gd name="T81" fmla="*/ 82 h 98"/>
                  <a:gd name="T82" fmla="*/ 23 w 49"/>
                  <a:gd name="T83" fmla="*/ 83 h 98"/>
                  <a:gd name="T84" fmla="*/ 24 w 49"/>
                  <a:gd name="T85" fmla="*/ 83 h 98"/>
                  <a:gd name="T86" fmla="*/ 26 w 49"/>
                  <a:gd name="T87" fmla="*/ 83 h 98"/>
                  <a:gd name="T88" fmla="*/ 28 w 49"/>
                  <a:gd name="T89" fmla="*/ 82 h 98"/>
                  <a:gd name="T90" fmla="*/ 30 w 49"/>
                  <a:gd name="T91" fmla="*/ 80 h 98"/>
                  <a:gd name="T92" fmla="*/ 30 w 49"/>
                  <a:gd name="T93" fmla="*/ 79 h 98"/>
                  <a:gd name="T94" fmla="*/ 31 w 49"/>
                  <a:gd name="T95" fmla="*/ 77 h 98"/>
                  <a:gd name="T96" fmla="*/ 33 w 49"/>
                  <a:gd name="T97" fmla="*/ 73 h 98"/>
                  <a:gd name="T98" fmla="*/ 33 w 49"/>
                  <a:gd name="T99" fmla="*/ 67 h 98"/>
                  <a:gd name="T100" fmla="*/ 33 w 49"/>
                  <a:gd name="T101" fmla="*/ 59 h 98"/>
                  <a:gd name="T102" fmla="*/ 34 w 49"/>
                  <a:gd name="T103" fmla="*/ 49 h 98"/>
                  <a:gd name="T104" fmla="*/ 33 w 49"/>
                  <a:gd name="T105" fmla="*/ 39 h 98"/>
                  <a:gd name="T106" fmla="*/ 33 w 49"/>
                  <a:gd name="T107" fmla="*/ 31 h 98"/>
                  <a:gd name="T108" fmla="*/ 33 w 49"/>
                  <a:gd name="T109" fmla="*/ 26 h 98"/>
                  <a:gd name="T110" fmla="*/ 31 w 49"/>
                  <a:gd name="T111" fmla="*/ 22 h 98"/>
                  <a:gd name="T112" fmla="*/ 30 w 49"/>
                  <a:gd name="T113" fmla="*/ 20 h 98"/>
                  <a:gd name="T114" fmla="*/ 30 w 49"/>
                  <a:gd name="T115" fmla="*/ 17 h 98"/>
                  <a:gd name="T116" fmla="*/ 28 w 49"/>
                  <a:gd name="T117" fmla="*/ 17 h 98"/>
                  <a:gd name="T118" fmla="*/ 26 w 49"/>
                  <a:gd name="T119" fmla="*/ 16 h 98"/>
                  <a:gd name="T120" fmla="*/ 24 w 49"/>
                  <a:gd name="T121" fmla="*/ 15 h 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98"/>
                  <a:gd name="T185" fmla="*/ 49 w 49"/>
                  <a:gd name="T186" fmla="*/ 98 h 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98">
                    <a:moveTo>
                      <a:pt x="24" y="0"/>
                    </a:moveTo>
                    <a:lnTo>
                      <a:pt x="26" y="1"/>
                    </a:lnTo>
                    <a:lnTo>
                      <a:pt x="28" y="1"/>
                    </a:lnTo>
                    <a:lnTo>
                      <a:pt x="30" y="1"/>
                    </a:lnTo>
                    <a:lnTo>
                      <a:pt x="31" y="1"/>
                    </a:lnTo>
                    <a:lnTo>
                      <a:pt x="33" y="2"/>
                    </a:lnTo>
                    <a:lnTo>
                      <a:pt x="34" y="3"/>
                    </a:lnTo>
                    <a:lnTo>
                      <a:pt x="35" y="4"/>
                    </a:lnTo>
                    <a:lnTo>
                      <a:pt x="37" y="5"/>
                    </a:lnTo>
                    <a:lnTo>
                      <a:pt x="38" y="5"/>
                    </a:lnTo>
                    <a:lnTo>
                      <a:pt x="39" y="7"/>
                    </a:lnTo>
                    <a:lnTo>
                      <a:pt x="40" y="9"/>
                    </a:lnTo>
                    <a:lnTo>
                      <a:pt x="42" y="9"/>
                    </a:lnTo>
                    <a:lnTo>
                      <a:pt x="42" y="12"/>
                    </a:lnTo>
                    <a:lnTo>
                      <a:pt x="44" y="14"/>
                    </a:lnTo>
                    <a:lnTo>
                      <a:pt x="45" y="17"/>
                    </a:lnTo>
                    <a:lnTo>
                      <a:pt x="45" y="20"/>
                    </a:lnTo>
                    <a:lnTo>
                      <a:pt x="46" y="22"/>
                    </a:lnTo>
                    <a:lnTo>
                      <a:pt x="47" y="26"/>
                    </a:lnTo>
                    <a:lnTo>
                      <a:pt x="47" y="29"/>
                    </a:lnTo>
                    <a:lnTo>
                      <a:pt x="48" y="33"/>
                    </a:lnTo>
                    <a:lnTo>
                      <a:pt x="49" y="37"/>
                    </a:lnTo>
                    <a:lnTo>
                      <a:pt x="49" y="41"/>
                    </a:lnTo>
                    <a:lnTo>
                      <a:pt x="49" y="45"/>
                    </a:lnTo>
                    <a:lnTo>
                      <a:pt x="49" y="49"/>
                    </a:lnTo>
                    <a:lnTo>
                      <a:pt x="49" y="54"/>
                    </a:lnTo>
                    <a:lnTo>
                      <a:pt x="49" y="58"/>
                    </a:lnTo>
                    <a:lnTo>
                      <a:pt x="49" y="62"/>
                    </a:lnTo>
                    <a:lnTo>
                      <a:pt x="48" y="66"/>
                    </a:lnTo>
                    <a:lnTo>
                      <a:pt x="47" y="70"/>
                    </a:lnTo>
                    <a:lnTo>
                      <a:pt x="47" y="73"/>
                    </a:lnTo>
                    <a:lnTo>
                      <a:pt x="46" y="76"/>
                    </a:lnTo>
                    <a:lnTo>
                      <a:pt x="45" y="79"/>
                    </a:lnTo>
                    <a:lnTo>
                      <a:pt x="45" y="82"/>
                    </a:lnTo>
                    <a:lnTo>
                      <a:pt x="44" y="84"/>
                    </a:lnTo>
                    <a:lnTo>
                      <a:pt x="42" y="87"/>
                    </a:lnTo>
                    <a:lnTo>
                      <a:pt x="42" y="88"/>
                    </a:lnTo>
                    <a:lnTo>
                      <a:pt x="40" y="90"/>
                    </a:lnTo>
                    <a:lnTo>
                      <a:pt x="39" y="91"/>
                    </a:lnTo>
                    <a:lnTo>
                      <a:pt x="38" y="93"/>
                    </a:lnTo>
                    <a:lnTo>
                      <a:pt x="37" y="94"/>
                    </a:lnTo>
                    <a:lnTo>
                      <a:pt x="35" y="95"/>
                    </a:lnTo>
                    <a:lnTo>
                      <a:pt x="34" y="96"/>
                    </a:lnTo>
                    <a:lnTo>
                      <a:pt x="33" y="96"/>
                    </a:lnTo>
                    <a:lnTo>
                      <a:pt x="31" y="97"/>
                    </a:lnTo>
                    <a:lnTo>
                      <a:pt x="30" y="98"/>
                    </a:lnTo>
                    <a:lnTo>
                      <a:pt x="28" y="98"/>
                    </a:lnTo>
                    <a:lnTo>
                      <a:pt x="26" y="98"/>
                    </a:lnTo>
                    <a:lnTo>
                      <a:pt x="24" y="98"/>
                    </a:lnTo>
                    <a:lnTo>
                      <a:pt x="23" y="98"/>
                    </a:lnTo>
                    <a:lnTo>
                      <a:pt x="21" y="98"/>
                    </a:lnTo>
                    <a:lnTo>
                      <a:pt x="19" y="98"/>
                    </a:lnTo>
                    <a:lnTo>
                      <a:pt x="17" y="97"/>
                    </a:lnTo>
                    <a:lnTo>
                      <a:pt x="16" y="96"/>
                    </a:lnTo>
                    <a:lnTo>
                      <a:pt x="14" y="95"/>
                    </a:lnTo>
                    <a:lnTo>
                      <a:pt x="13" y="95"/>
                    </a:lnTo>
                    <a:lnTo>
                      <a:pt x="11" y="93"/>
                    </a:lnTo>
                    <a:lnTo>
                      <a:pt x="10" y="92"/>
                    </a:lnTo>
                    <a:lnTo>
                      <a:pt x="9" y="91"/>
                    </a:lnTo>
                    <a:lnTo>
                      <a:pt x="7" y="89"/>
                    </a:lnTo>
                    <a:lnTo>
                      <a:pt x="7" y="87"/>
                    </a:lnTo>
                    <a:lnTo>
                      <a:pt x="5" y="85"/>
                    </a:lnTo>
                    <a:lnTo>
                      <a:pt x="4" y="83"/>
                    </a:lnTo>
                    <a:lnTo>
                      <a:pt x="3" y="81"/>
                    </a:lnTo>
                    <a:lnTo>
                      <a:pt x="3" y="79"/>
                    </a:lnTo>
                    <a:lnTo>
                      <a:pt x="2" y="75"/>
                    </a:lnTo>
                    <a:lnTo>
                      <a:pt x="2" y="72"/>
                    </a:lnTo>
                    <a:lnTo>
                      <a:pt x="1" y="69"/>
                    </a:lnTo>
                    <a:lnTo>
                      <a:pt x="1" y="66"/>
                    </a:lnTo>
                    <a:lnTo>
                      <a:pt x="0" y="62"/>
                    </a:lnTo>
                    <a:lnTo>
                      <a:pt x="0" y="58"/>
                    </a:lnTo>
                    <a:lnTo>
                      <a:pt x="0" y="54"/>
                    </a:lnTo>
                    <a:lnTo>
                      <a:pt x="0" y="49"/>
                    </a:lnTo>
                    <a:lnTo>
                      <a:pt x="0" y="45"/>
                    </a:lnTo>
                    <a:lnTo>
                      <a:pt x="0" y="41"/>
                    </a:lnTo>
                    <a:lnTo>
                      <a:pt x="0" y="37"/>
                    </a:lnTo>
                    <a:lnTo>
                      <a:pt x="1" y="33"/>
                    </a:lnTo>
                    <a:lnTo>
                      <a:pt x="2" y="29"/>
                    </a:lnTo>
                    <a:lnTo>
                      <a:pt x="2" y="26"/>
                    </a:lnTo>
                    <a:lnTo>
                      <a:pt x="3" y="22"/>
                    </a:lnTo>
                    <a:lnTo>
                      <a:pt x="3" y="20"/>
                    </a:lnTo>
                    <a:lnTo>
                      <a:pt x="4" y="17"/>
                    </a:lnTo>
                    <a:lnTo>
                      <a:pt x="5" y="14"/>
                    </a:lnTo>
                    <a:lnTo>
                      <a:pt x="7" y="12"/>
                    </a:lnTo>
                    <a:lnTo>
                      <a:pt x="8" y="9"/>
                    </a:lnTo>
                    <a:lnTo>
                      <a:pt x="9" y="9"/>
                    </a:lnTo>
                    <a:lnTo>
                      <a:pt x="10" y="7"/>
                    </a:lnTo>
                    <a:lnTo>
                      <a:pt x="11" y="5"/>
                    </a:lnTo>
                    <a:lnTo>
                      <a:pt x="12" y="5"/>
                    </a:lnTo>
                    <a:lnTo>
                      <a:pt x="13" y="4"/>
                    </a:lnTo>
                    <a:lnTo>
                      <a:pt x="15" y="2"/>
                    </a:lnTo>
                    <a:lnTo>
                      <a:pt x="16" y="2"/>
                    </a:lnTo>
                    <a:lnTo>
                      <a:pt x="17" y="1"/>
                    </a:lnTo>
                    <a:lnTo>
                      <a:pt x="19" y="1"/>
                    </a:lnTo>
                    <a:lnTo>
                      <a:pt x="21" y="1"/>
                    </a:lnTo>
                    <a:lnTo>
                      <a:pt x="23" y="1"/>
                    </a:lnTo>
                    <a:lnTo>
                      <a:pt x="24" y="0"/>
                    </a:lnTo>
                    <a:close/>
                    <a:moveTo>
                      <a:pt x="24" y="15"/>
                    </a:moveTo>
                    <a:lnTo>
                      <a:pt x="24" y="16"/>
                    </a:lnTo>
                    <a:lnTo>
                      <a:pt x="23" y="16"/>
                    </a:lnTo>
                    <a:lnTo>
                      <a:pt x="22" y="16"/>
                    </a:lnTo>
                    <a:lnTo>
                      <a:pt x="21" y="17"/>
                    </a:lnTo>
                    <a:lnTo>
                      <a:pt x="20" y="17"/>
                    </a:lnTo>
                    <a:lnTo>
                      <a:pt x="19" y="18"/>
                    </a:lnTo>
                    <a:lnTo>
                      <a:pt x="19" y="19"/>
                    </a:lnTo>
                    <a:lnTo>
                      <a:pt x="18" y="20"/>
                    </a:lnTo>
                    <a:lnTo>
                      <a:pt x="18" y="21"/>
                    </a:lnTo>
                    <a:lnTo>
                      <a:pt x="17" y="21"/>
                    </a:lnTo>
                    <a:lnTo>
                      <a:pt x="17" y="22"/>
                    </a:lnTo>
                    <a:lnTo>
                      <a:pt x="17" y="23"/>
                    </a:lnTo>
                    <a:lnTo>
                      <a:pt x="17" y="24"/>
                    </a:lnTo>
                    <a:lnTo>
                      <a:pt x="17" y="25"/>
                    </a:lnTo>
                    <a:lnTo>
                      <a:pt x="16" y="26"/>
                    </a:lnTo>
                    <a:lnTo>
                      <a:pt x="16" y="28"/>
                    </a:lnTo>
                    <a:lnTo>
                      <a:pt x="16" y="30"/>
                    </a:lnTo>
                    <a:lnTo>
                      <a:pt x="16" y="31"/>
                    </a:lnTo>
                    <a:lnTo>
                      <a:pt x="16" y="33"/>
                    </a:lnTo>
                    <a:lnTo>
                      <a:pt x="16" y="35"/>
                    </a:lnTo>
                    <a:lnTo>
                      <a:pt x="16" y="37"/>
                    </a:lnTo>
                    <a:lnTo>
                      <a:pt x="16" y="39"/>
                    </a:lnTo>
                    <a:lnTo>
                      <a:pt x="16" y="42"/>
                    </a:lnTo>
                    <a:lnTo>
                      <a:pt x="16" y="44"/>
                    </a:lnTo>
                    <a:lnTo>
                      <a:pt x="16" y="46"/>
                    </a:lnTo>
                    <a:lnTo>
                      <a:pt x="16" y="49"/>
                    </a:lnTo>
                    <a:lnTo>
                      <a:pt x="16" y="52"/>
                    </a:lnTo>
                    <a:lnTo>
                      <a:pt x="16" y="54"/>
                    </a:lnTo>
                    <a:lnTo>
                      <a:pt x="16" y="57"/>
                    </a:lnTo>
                    <a:lnTo>
                      <a:pt x="16" y="59"/>
                    </a:lnTo>
                    <a:lnTo>
                      <a:pt x="16" y="62"/>
                    </a:lnTo>
                    <a:lnTo>
                      <a:pt x="16" y="63"/>
                    </a:lnTo>
                    <a:lnTo>
                      <a:pt x="16" y="66"/>
                    </a:lnTo>
                    <a:lnTo>
                      <a:pt x="16" y="67"/>
                    </a:lnTo>
                    <a:lnTo>
                      <a:pt x="16" y="69"/>
                    </a:lnTo>
                    <a:lnTo>
                      <a:pt x="16" y="70"/>
                    </a:lnTo>
                    <a:lnTo>
                      <a:pt x="16" y="71"/>
                    </a:lnTo>
                    <a:lnTo>
                      <a:pt x="17" y="72"/>
                    </a:lnTo>
                    <a:lnTo>
                      <a:pt x="17" y="74"/>
                    </a:lnTo>
                    <a:lnTo>
                      <a:pt x="17" y="75"/>
                    </a:lnTo>
                    <a:lnTo>
                      <a:pt x="17" y="76"/>
                    </a:lnTo>
                    <a:lnTo>
                      <a:pt x="17" y="77"/>
                    </a:lnTo>
                    <a:lnTo>
                      <a:pt x="18" y="78"/>
                    </a:lnTo>
                    <a:lnTo>
                      <a:pt x="18" y="79"/>
                    </a:lnTo>
                    <a:lnTo>
                      <a:pt x="19" y="79"/>
                    </a:lnTo>
                    <a:lnTo>
                      <a:pt x="19" y="80"/>
                    </a:lnTo>
                    <a:lnTo>
                      <a:pt x="20" y="80"/>
                    </a:lnTo>
                    <a:lnTo>
                      <a:pt x="20" y="81"/>
                    </a:lnTo>
                    <a:lnTo>
                      <a:pt x="21" y="81"/>
                    </a:lnTo>
                    <a:lnTo>
                      <a:pt x="21" y="82"/>
                    </a:lnTo>
                    <a:lnTo>
                      <a:pt x="22" y="83"/>
                    </a:lnTo>
                    <a:lnTo>
                      <a:pt x="23" y="83"/>
                    </a:lnTo>
                    <a:lnTo>
                      <a:pt x="24" y="83"/>
                    </a:lnTo>
                    <a:lnTo>
                      <a:pt x="25" y="83"/>
                    </a:lnTo>
                    <a:lnTo>
                      <a:pt x="26" y="83"/>
                    </a:lnTo>
                    <a:lnTo>
                      <a:pt x="27" y="83"/>
                    </a:lnTo>
                    <a:lnTo>
                      <a:pt x="28" y="82"/>
                    </a:lnTo>
                    <a:lnTo>
                      <a:pt x="28" y="81"/>
                    </a:lnTo>
                    <a:lnTo>
                      <a:pt x="29" y="81"/>
                    </a:lnTo>
                    <a:lnTo>
                      <a:pt x="30" y="80"/>
                    </a:lnTo>
                    <a:lnTo>
                      <a:pt x="30" y="79"/>
                    </a:lnTo>
                    <a:lnTo>
                      <a:pt x="31" y="79"/>
                    </a:lnTo>
                    <a:lnTo>
                      <a:pt x="31" y="78"/>
                    </a:lnTo>
                    <a:lnTo>
                      <a:pt x="31" y="77"/>
                    </a:lnTo>
                    <a:lnTo>
                      <a:pt x="31" y="76"/>
                    </a:lnTo>
                    <a:lnTo>
                      <a:pt x="32" y="75"/>
                    </a:lnTo>
                    <a:lnTo>
                      <a:pt x="33" y="73"/>
                    </a:lnTo>
                    <a:lnTo>
                      <a:pt x="33" y="72"/>
                    </a:lnTo>
                    <a:lnTo>
                      <a:pt x="33" y="71"/>
                    </a:lnTo>
                    <a:lnTo>
                      <a:pt x="33" y="69"/>
                    </a:lnTo>
                    <a:lnTo>
                      <a:pt x="33" y="67"/>
                    </a:lnTo>
                    <a:lnTo>
                      <a:pt x="33" y="66"/>
                    </a:lnTo>
                    <a:lnTo>
                      <a:pt x="33" y="63"/>
                    </a:lnTo>
                    <a:lnTo>
                      <a:pt x="33" y="62"/>
                    </a:lnTo>
                    <a:lnTo>
                      <a:pt x="33" y="59"/>
                    </a:lnTo>
                    <a:lnTo>
                      <a:pt x="33" y="57"/>
                    </a:lnTo>
                    <a:lnTo>
                      <a:pt x="33" y="54"/>
                    </a:lnTo>
                    <a:lnTo>
                      <a:pt x="33" y="52"/>
                    </a:lnTo>
                    <a:lnTo>
                      <a:pt x="34" y="49"/>
                    </a:lnTo>
                    <a:lnTo>
                      <a:pt x="33" y="46"/>
                    </a:lnTo>
                    <a:lnTo>
                      <a:pt x="33" y="44"/>
                    </a:lnTo>
                    <a:lnTo>
                      <a:pt x="33" y="42"/>
                    </a:lnTo>
                    <a:lnTo>
                      <a:pt x="33" y="39"/>
                    </a:lnTo>
                    <a:lnTo>
                      <a:pt x="33" y="37"/>
                    </a:lnTo>
                    <a:lnTo>
                      <a:pt x="33" y="35"/>
                    </a:lnTo>
                    <a:lnTo>
                      <a:pt x="33" y="33"/>
                    </a:lnTo>
                    <a:lnTo>
                      <a:pt x="33" y="31"/>
                    </a:lnTo>
                    <a:lnTo>
                      <a:pt x="33" y="30"/>
                    </a:lnTo>
                    <a:lnTo>
                      <a:pt x="33" y="29"/>
                    </a:lnTo>
                    <a:lnTo>
                      <a:pt x="33" y="27"/>
                    </a:lnTo>
                    <a:lnTo>
                      <a:pt x="33" y="26"/>
                    </a:lnTo>
                    <a:lnTo>
                      <a:pt x="32" y="25"/>
                    </a:lnTo>
                    <a:lnTo>
                      <a:pt x="32" y="24"/>
                    </a:lnTo>
                    <a:lnTo>
                      <a:pt x="31" y="23"/>
                    </a:lnTo>
                    <a:lnTo>
                      <a:pt x="31" y="22"/>
                    </a:lnTo>
                    <a:lnTo>
                      <a:pt x="31" y="21"/>
                    </a:lnTo>
                    <a:lnTo>
                      <a:pt x="31" y="20"/>
                    </a:lnTo>
                    <a:lnTo>
                      <a:pt x="30" y="20"/>
                    </a:lnTo>
                    <a:lnTo>
                      <a:pt x="30" y="19"/>
                    </a:lnTo>
                    <a:lnTo>
                      <a:pt x="30" y="18"/>
                    </a:lnTo>
                    <a:lnTo>
                      <a:pt x="30" y="17"/>
                    </a:lnTo>
                    <a:lnTo>
                      <a:pt x="29" y="17"/>
                    </a:lnTo>
                    <a:lnTo>
                      <a:pt x="28" y="17"/>
                    </a:lnTo>
                    <a:lnTo>
                      <a:pt x="27" y="16"/>
                    </a:lnTo>
                    <a:lnTo>
                      <a:pt x="26" y="16"/>
                    </a:lnTo>
                    <a:lnTo>
                      <a:pt x="25" y="16"/>
                    </a:lnTo>
                    <a:lnTo>
                      <a:pt x="24" y="16"/>
                    </a:lnTo>
                    <a:lnTo>
                      <a:pt x="2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15" name="Freeform 85"/>
              <p:cNvSpPr>
                <a:spLocks noEditPoints="1"/>
              </p:cNvSpPr>
              <p:nvPr/>
            </p:nvSpPr>
            <p:spPr bwMode="auto">
              <a:xfrm>
                <a:off x="3935" y="3231"/>
                <a:ext cx="50" cy="98"/>
              </a:xfrm>
              <a:custGeom>
                <a:avLst/>
                <a:gdLst>
                  <a:gd name="T0" fmla="*/ 7 w 50"/>
                  <a:gd name="T1" fmla="*/ 41 h 98"/>
                  <a:gd name="T2" fmla="*/ 4 w 50"/>
                  <a:gd name="T3" fmla="*/ 35 h 98"/>
                  <a:gd name="T4" fmla="*/ 2 w 50"/>
                  <a:gd name="T5" fmla="*/ 29 h 98"/>
                  <a:gd name="T6" fmla="*/ 2 w 50"/>
                  <a:gd name="T7" fmla="*/ 20 h 98"/>
                  <a:gd name="T8" fmla="*/ 6 w 50"/>
                  <a:gd name="T9" fmla="*/ 9 h 98"/>
                  <a:gd name="T10" fmla="*/ 13 w 50"/>
                  <a:gd name="T11" fmla="*/ 3 h 98"/>
                  <a:gd name="T12" fmla="*/ 24 w 50"/>
                  <a:gd name="T13" fmla="*/ 0 h 98"/>
                  <a:gd name="T14" fmla="*/ 35 w 50"/>
                  <a:gd name="T15" fmla="*/ 3 h 98"/>
                  <a:gd name="T16" fmla="*/ 43 w 50"/>
                  <a:gd name="T17" fmla="*/ 9 h 98"/>
                  <a:gd name="T18" fmla="*/ 47 w 50"/>
                  <a:gd name="T19" fmla="*/ 20 h 98"/>
                  <a:gd name="T20" fmla="*/ 47 w 50"/>
                  <a:gd name="T21" fmla="*/ 30 h 98"/>
                  <a:gd name="T22" fmla="*/ 45 w 50"/>
                  <a:gd name="T23" fmla="*/ 35 h 98"/>
                  <a:gd name="T24" fmla="*/ 41 w 50"/>
                  <a:gd name="T25" fmla="*/ 42 h 98"/>
                  <a:gd name="T26" fmla="*/ 38 w 50"/>
                  <a:gd name="T27" fmla="*/ 45 h 98"/>
                  <a:gd name="T28" fmla="*/ 44 w 50"/>
                  <a:gd name="T29" fmla="*/ 50 h 98"/>
                  <a:gd name="T30" fmla="*/ 47 w 50"/>
                  <a:gd name="T31" fmla="*/ 57 h 98"/>
                  <a:gd name="T32" fmla="*/ 49 w 50"/>
                  <a:gd name="T33" fmla="*/ 66 h 98"/>
                  <a:gd name="T34" fmla="*/ 49 w 50"/>
                  <a:gd name="T35" fmla="*/ 79 h 98"/>
                  <a:gd name="T36" fmla="*/ 43 w 50"/>
                  <a:gd name="T37" fmla="*/ 89 h 98"/>
                  <a:gd name="T38" fmla="*/ 33 w 50"/>
                  <a:gd name="T39" fmla="*/ 97 h 98"/>
                  <a:gd name="T40" fmla="*/ 21 w 50"/>
                  <a:gd name="T41" fmla="*/ 98 h 98"/>
                  <a:gd name="T42" fmla="*/ 11 w 50"/>
                  <a:gd name="T43" fmla="*/ 94 h 98"/>
                  <a:gd name="T44" fmla="*/ 3 w 50"/>
                  <a:gd name="T45" fmla="*/ 85 h 98"/>
                  <a:gd name="T46" fmla="*/ 0 w 50"/>
                  <a:gd name="T47" fmla="*/ 71 h 98"/>
                  <a:gd name="T48" fmla="*/ 1 w 50"/>
                  <a:gd name="T49" fmla="*/ 62 h 98"/>
                  <a:gd name="T50" fmla="*/ 3 w 50"/>
                  <a:gd name="T51" fmla="*/ 54 h 98"/>
                  <a:gd name="T52" fmla="*/ 8 w 50"/>
                  <a:gd name="T53" fmla="*/ 47 h 98"/>
                  <a:gd name="T54" fmla="*/ 16 w 50"/>
                  <a:gd name="T55" fmla="*/ 26 h 98"/>
                  <a:gd name="T56" fmla="*/ 16 w 50"/>
                  <a:gd name="T57" fmla="*/ 32 h 98"/>
                  <a:gd name="T58" fmla="*/ 19 w 50"/>
                  <a:gd name="T59" fmla="*/ 36 h 98"/>
                  <a:gd name="T60" fmla="*/ 23 w 50"/>
                  <a:gd name="T61" fmla="*/ 38 h 98"/>
                  <a:gd name="T62" fmla="*/ 27 w 50"/>
                  <a:gd name="T63" fmla="*/ 38 h 98"/>
                  <a:gd name="T64" fmla="*/ 31 w 50"/>
                  <a:gd name="T65" fmla="*/ 35 h 98"/>
                  <a:gd name="T66" fmla="*/ 33 w 50"/>
                  <a:gd name="T67" fmla="*/ 31 h 98"/>
                  <a:gd name="T68" fmla="*/ 33 w 50"/>
                  <a:gd name="T69" fmla="*/ 26 h 98"/>
                  <a:gd name="T70" fmla="*/ 33 w 50"/>
                  <a:gd name="T71" fmla="*/ 20 h 98"/>
                  <a:gd name="T72" fmla="*/ 30 w 50"/>
                  <a:gd name="T73" fmla="*/ 17 h 98"/>
                  <a:gd name="T74" fmla="*/ 26 w 50"/>
                  <a:gd name="T75" fmla="*/ 15 h 98"/>
                  <a:gd name="T76" fmla="*/ 21 w 50"/>
                  <a:gd name="T77" fmla="*/ 15 h 98"/>
                  <a:gd name="T78" fmla="*/ 18 w 50"/>
                  <a:gd name="T79" fmla="*/ 17 h 98"/>
                  <a:gd name="T80" fmla="*/ 16 w 50"/>
                  <a:gd name="T81" fmla="*/ 22 h 98"/>
                  <a:gd name="T82" fmla="*/ 16 w 50"/>
                  <a:gd name="T83" fmla="*/ 26 h 98"/>
                  <a:gd name="T84" fmla="*/ 15 w 50"/>
                  <a:gd name="T85" fmla="*/ 74 h 98"/>
                  <a:gd name="T86" fmla="*/ 17 w 50"/>
                  <a:gd name="T87" fmla="*/ 79 h 98"/>
                  <a:gd name="T88" fmla="*/ 22 w 50"/>
                  <a:gd name="T89" fmla="*/ 83 h 98"/>
                  <a:gd name="T90" fmla="*/ 27 w 50"/>
                  <a:gd name="T91" fmla="*/ 83 h 98"/>
                  <a:gd name="T92" fmla="*/ 31 w 50"/>
                  <a:gd name="T93" fmla="*/ 80 h 98"/>
                  <a:gd name="T94" fmla="*/ 34 w 50"/>
                  <a:gd name="T95" fmla="*/ 75 h 98"/>
                  <a:gd name="T96" fmla="*/ 35 w 50"/>
                  <a:gd name="T97" fmla="*/ 67 h 98"/>
                  <a:gd name="T98" fmla="*/ 34 w 50"/>
                  <a:gd name="T99" fmla="*/ 60 h 98"/>
                  <a:gd name="T100" fmla="*/ 31 w 50"/>
                  <a:gd name="T101" fmla="*/ 55 h 98"/>
                  <a:gd name="T102" fmla="*/ 27 w 50"/>
                  <a:gd name="T103" fmla="*/ 53 h 98"/>
                  <a:gd name="T104" fmla="*/ 21 w 50"/>
                  <a:gd name="T105" fmla="*/ 53 h 98"/>
                  <a:gd name="T106" fmla="*/ 17 w 50"/>
                  <a:gd name="T107" fmla="*/ 57 h 98"/>
                  <a:gd name="T108" fmla="*/ 14 w 50"/>
                  <a:gd name="T109" fmla="*/ 62 h 98"/>
                  <a:gd name="T110" fmla="*/ 14 w 50"/>
                  <a:gd name="T111" fmla="*/ 67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
                  <a:gd name="T169" fmla="*/ 0 h 98"/>
                  <a:gd name="T170" fmla="*/ 50 w 50"/>
                  <a:gd name="T171" fmla="*/ 98 h 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 h="98">
                    <a:moveTo>
                      <a:pt x="12" y="44"/>
                    </a:moveTo>
                    <a:lnTo>
                      <a:pt x="11" y="44"/>
                    </a:lnTo>
                    <a:lnTo>
                      <a:pt x="10" y="43"/>
                    </a:lnTo>
                    <a:lnTo>
                      <a:pt x="9" y="42"/>
                    </a:lnTo>
                    <a:lnTo>
                      <a:pt x="7" y="41"/>
                    </a:lnTo>
                    <a:lnTo>
                      <a:pt x="7" y="40"/>
                    </a:lnTo>
                    <a:lnTo>
                      <a:pt x="6" y="39"/>
                    </a:lnTo>
                    <a:lnTo>
                      <a:pt x="5" y="38"/>
                    </a:lnTo>
                    <a:lnTo>
                      <a:pt x="5" y="36"/>
                    </a:lnTo>
                    <a:lnTo>
                      <a:pt x="4" y="35"/>
                    </a:lnTo>
                    <a:lnTo>
                      <a:pt x="3" y="34"/>
                    </a:lnTo>
                    <a:lnTo>
                      <a:pt x="3" y="33"/>
                    </a:lnTo>
                    <a:lnTo>
                      <a:pt x="3" y="32"/>
                    </a:lnTo>
                    <a:lnTo>
                      <a:pt x="2" y="30"/>
                    </a:lnTo>
                    <a:lnTo>
                      <a:pt x="2" y="29"/>
                    </a:lnTo>
                    <a:lnTo>
                      <a:pt x="2" y="28"/>
                    </a:lnTo>
                    <a:lnTo>
                      <a:pt x="2" y="27"/>
                    </a:lnTo>
                    <a:lnTo>
                      <a:pt x="2" y="26"/>
                    </a:lnTo>
                    <a:lnTo>
                      <a:pt x="2" y="25"/>
                    </a:lnTo>
                    <a:lnTo>
                      <a:pt x="2" y="23"/>
                    </a:lnTo>
                    <a:lnTo>
                      <a:pt x="2" y="21"/>
                    </a:lnTo>
                    <a:lnTo>
                      <a:pt x="2" y="20"/>
                    </a:lnTo>
                    <a:lnTo>
                      <a:pt x="2" y="18"/>
                    </a:lnTo>
                    <a:lnTo>
                      <a:pt x="3" y="17"/>
                    </a:lnTo>
                    <a:lnTo>
                      <a:pt x="3" y="15"/>
                    </a:lnTo>
                    <a:lnTo>
                      <a:pt x="4" y="13"/>
                    </a:lnTo>
                    <a:lnTo>
                      <a:pt x="5" y="11"/>
                    </a:lnTo>
                    <a:lnTo>
                      <a:pt x="6" y="9"/>
                    </a:lnTo>
                    <a:lnTo>
                      <a:pt x="7" y="9"/>
                    </a:lnTo>
                    <a:lnTo>
                      <a:pt x="8" y="7"/>
                    </a:lnTo>
                    <a:lnTo>
                      <a:pt x="9" y="6"/>
                    </a:lnTo>
                    <a:lnTo>
                      <a:pt x="10" y="5"/>
                    </a:lnTo>
                    <a:lnTo>
                      <a:pt x="11" y="5"/>
                    </a:lnTo>
                    <a:lnTo>
                      <a:pt x="12" y="4"/>
                    </a:lnTo>
                    <a:lnTo>
                      <a:pt x="13" y="3"/>
                    </a:lnTo>
                    <a:lnTo>
                      <a:pt x="15" y="2"/>
                    </a:lnTo>
                    <a:lnTo>
                      <a:pt x="16" y="1"/>
                    </a:lnTo>
                    <a:lnTo>
                      <a:pt x="17" y="1"/>
                    </a:lnTo>
                    <a:lnTo>
                      <a:pt x="19" y="1"/>
                    </a:lnTo>
                    <a:lnTo>
                      <a:pt x="21" y="1"/>
                    </a:lnTo>
                    <a:lnTo>
                      <a:pt x="23" y="1"/>
                    </a:lnTo>
                    <a:lnTo>
                      <a:pt x="24" y="0"/>
                    </a:lnTo>
                    <a:lnTo>
                      <a:pt x="26" y="1"/>
                    </a:lnTo>
                    <a:lnTo>
                      <a:pt x="28" y="1"/>
                    </a:lnTo>
                    <a:lnTo>
                      <a:pt x="30" y="1"/>
                    </a:lnTo>
                    <a:lnTo>
                      <a:pt x="31" y="1"/>
                    </a:lnTo>
                    <a:lnTo>
                      <a:pt x="32" y="1"/>
                    </a:lnTo>
                    <a:lnTo>
                      <a:pt x="34" y="2"/>
                    </a:lnTo>
                    <a:lnTo>
                      <a:pt x="35" y="3"/>
                    </a:lnTo>
                    <a:lnTo>
                      <a:pt x="37" y="4"/>
                    </a:lnTo>
                    <a:lnTo>
                      <a:pt x="38" y="5"/>
                    </a:lnTo>
                    <a:lnTo>
                      <a:pt x="40" y="6"/>
                    </a:lnTo>
                    <a:lnTo>
                      <a:pt x="41" y="7"/>
                    </a:lnTo>
                    <a:lnTo>
                      <a:pt x="42" y="9"/>
                    </a:lnTo>
                    <a:lnTo>
                      <a:pt x="43" y="9"/>
                    </a:lnTo>
                    <a:lnTo>
                      <a:pt x="44" y="11"/>
                    </a:lnTo>
                    <a:lnTo>
                      <a:pt x="44" y="13"/>
                    </a:lnTo>
                    <a:lnTo>
                      <a:pt x="45" y="13"/>
                    </a:lnTo>
                    <a:lnTo>
                      <a:pt x="45" y="15"/>
                    </a:lnTo>
                    <a:lnTo>
                      <a:pt x="46" y="17"/>
                    </a:lnTo>
                    <a:lnTo>
                      <a:pt x="46" y="18"/>
                    </a:lnTo>
                    <a:lnTo>
                      <a:pt x="47" y="20"/>
                    </a:lnTo>
                    <a:lnTo>
                      <a:pt x="47" y="21"/>
                    </a:lnTo>
                    <a:lnTo>
                      <a:pt x="47" y="23"/>
                    </a:lnTo>
                    <a:lnTo>
                      <a:pt x="47" y="25"/>
                    </a:lnTo>
                    <a:lnTo>
                      <a:pt x="47" y="26"/>
                    </a:lnTo>
                    <a:lnTo>
                      <a:pt x="47" y="27"/>
                    </a:lnTo>
                    <a:lnTo>
                      <a:pt x="47" y="28"/>
                    </a:lnTo>
                    <a:lnTo>
                      <a:pt x="47" y="30"/>
                    </a:lnTo>
                    <a:lnTo>
                      <a:pt x="46" y="31"/>
                    </a:lnTo>
                    <a:lnTo>
                      <a:pt x="46" y="32"/>
                    </a:lnTo>
                    <a:lnTo>
                      <a:pt x="46" y="33"/>
                    </a:lnTo>
                    <a:lnTo>
                      <a:pt x="45" y="34"/>
                    </a:lnTo>
                    <a:lnTo>
                      <a:pt x="45" y="35"/>
                    </a:lnTo>
                    <a:lnTo>
                      <a:pt x="45" y="36"/>
                    </a:lnTo>
                    <a:lnTo>
                      <a:pt x="44" y="38"/>
                    </a:lnTo>
                    <a:lnTo>
                      <a:pt x="43" y="39"/>
                    </a:lnTo>
                    <a:lnTo>
                      <a:pt x="42" y="40"/>
                    </a:lnTo>
                    <a:lnTo>
                      <a:pt x="42" y="41"/>
                    </a:lnTo>
                    <a:lnTo>
                      <a:pt x="41" y="42"/>
                    </a:lnTo>
                    <a:lnTo>
                      <a:pt x="40" y="42"/>
                    </a:lnTo>
                    <a:lnTo>
                      <a:pt x="39" y="43"/>
                    </a:lnTo>
                    <a:lnTo>
                      <a:pt x="38" y="43"/>
                    </a:lnTo>
                    <a:lnTo>
                      <a:pt x="38" y="44"/>
                    </a:lnTo>
                    <a:lnTo>
                      <a:pt x="37" y="44"/>
                    </a:lnTo>
                    <a:lnTo>
                      <a:pt x="38" y="45"/>
                    </a:lnTo>
                    <a:lnTo>
                      <a:pt x="38" y="46"/>
                    </a:lnTo>
                    <a:lnTo>
                      <a:pt x="40" y="46"/>
                    </a:lnTo>
                    <a:lnTo>
                      <a:pt x="40" y="47"/>
                    </a:lnTo>
                    <a:lnTo>
                      <a:pt x="41" y="48"/>
                    </a:lnTo>
                    <a:lnTo>
                      <a:pt x="42" y="49"/>
                    </a:lnTo>
                    <a:lnTo>
                      <a:pt x="43" y="50"/>
                    </a:lnTo>
                    <a:lnTo>
                      <a:pt x="44" y="50"/>
                    </a:lnTo>
                    <a:lnTo>
                      <a:pt x="44" y="51"/>
                    </a:lnTo>
                    <a:lnTo>
                      <a:pt x="45" y="52"/>
                    </a:lnTo>
                    <a:lnTo>
                      <a:pt x="45" y="53"/>
                    </a:lnTo>
                    <a:lnTo>
                      <a:pt x="46" y="54"/>
                    </a:lnTo>
                    <a:lnTo>
                      <a:pt x="46" y="55"/>
                    </a:lnTo>
                    <a:lnTo>
                      <a:pt x="47" y="56"/>
                    </a:lnTo>
                    <a:lnTo>
                      <a:pt x="47" y="57"/>
                    </a:lnTo>
                    <a:lnTo>
                      <a:pt x="48" y="58"/>
                    </a:lnTo>
                    <a:lnTo>
                      <a:pt x="48" y="59"/>
                    </a:lnTo>
                    <a:lnTo>
                      <a:pt x="49" y="61"/>
                    </a:lnTo>
                    <a:lnTo>
                      <a:pt x="49" y="62"/>
                    </a:lnTo>
                    <a:lnTo>
                      <a:pt x="49" y="63"/>
                    </a:lnTo>
                    <a:lnTo>
                      <a:pt x="49" y="64"/>
                    </a:lnTo>
                    <a:lnTo>
                      <a:pt x="49" y="66"/>
                    </a:lnTo>
                    <a:lnTo>
                      <a:pt x="49" y="67"/>
                    </a:lnTo>
                    <a:lnTo>
                      <a:pt x="50" y="68"/>
                    </a:lnTo>
                    <a:lnTo>
                      <a:pt x="49" y="71"/>
                    </a:lnTo>
                    <a:lnTo>
                      <a:pt x="49" y="73"/>
                    </a:lnTo>
                    <a:lnTo>
                      <a:pt x="49" y="75"/>
                    </a:lnTo>
                    <a:lnTo>
                      <a:pt x="49" y="77"/>
                    </a:lnTo>
                    <a:lnTo>
                      <a:pt x="49" y="79"/>
                    </a:lnTo>
                    <a:lnTo>
                      <a:pt x="48" y="80"/>
                    </a:lnTo>
                    <a:lnTo>
                      <a:pt x="47" y="82"/>
                    </a:lnTo>
                    <a:lnTo>
                      <a:pt x="47" y="83"/>
                    </a:lnTo>
                    <a:lnTo>
                      <a:pt x="45" y="85"/>
                    </a:lnTo>
                    <a:lnTo>
                      <a:pt x="45" y="87"/>
                    </a:lnTo>
                    <a:lnTo>
                      <a:pt x="44" y="88"/>
                    </a:lnTo>
                    <a:lnTo>
                      <a:pt x="43" y="89"/>
                    </a:lnTo>
                    <a:lnTo>
                      <a:pt x="42" y="91"/>
                    </a:lnTo>
                    <a:lnTo>
                      <a:pt x="40" y="92"/>
                    </a:lnTo>
                    <a:lnTo>
                      <a:pt x="39" y="93"/>
                    </a:lnTo>
                    <a:lnTo>
                      <a:pt x="38" y="95"/>
                    </a:lnTo>
                    <a:lnTo>
                      <a:pt x="37" y="95"/>
                    </a:lnTo>
                    <a:lnTo>
                      <a:pt x="35" y="96"/>
                    </a:lnTo>
                    <a:lnTo>
                      <a:pt x="33" y="97"/>
                    </a:lnTo>
                    <a:lnTo>
                      <a:pt x="32" y="97"/>
                    </a:lnTo>
                    <a:lnTo>
                      <a:pt x="30" y="98"/>
                    </a:lnTo>
                    <a:lnTo>
                      <a:pt x="28" y="98"/>
                    </a:lnTo>
                    <a:lnTo>
                      <a:pt x="26" y="98"/>
                    </a:lnTo>
                    <a:lnTo>
                      <a:pt x="25" y="98"/>
                    </a:lnTo>
                    <a:lnTo>
                      <a:pt x="23" y="98"/>
                    </a:lnTo>
                    <a:lnTo>
                      <a:pt x="21" y="98"/>
                    </a:lnTo>
                    <a:lnTo>
                      <a:pt x="20" y="98"/>
                    </a:lnTo>
                    <a:lnTo>
                      <a:pt x="18" y="98"/>
                    </a:lnTo>
                    <a:lnTo>
                      <a:pt x="17" y="97"/>
                    </a:lnTo>
                    <a:lnTo>
                      <a:pt x="16" y="96"/>
                    </a:lnTo>
                    <a:lnTo>
                      <a:pt x="14" y="95"/>
                    </a:lnTo>
                    <a:lnTo>
                      <a:pt x="12" y="95"/>
                    </a:lnTo>
                    <a:lnTo>
                      <a:pt x="11" y="94"/>
                    </a:lnTo>
                    <a:lnTo>
                      <a:pt x="10" y="93"/>
                    </a:lnTo>
                    <a:lnTo>
                      <a:pt x="9" y="92"/>
                    </a:lnTo>
                    <a:lnTo>
                      <a:pt x="8" y="91"/>
                    </a:lnTo>
                    <a:lnTo>
                      <a:pt x="7" y="90"/>
                    </a:lnTo>
                    <a:lnTo>
                      <a:pt x="5" y="88"/>
                    </a:lnTo>
                    <a:lnTo>
                      <a:pt x="4" y="87"/>
                    </a:lnTo>
                    <a:lnTo>
                      <a:pt x="3" y="85"/>
                    </a:lnTo>
                    <a:lnTo>
                      <a:pt x="3" y="83"/>
                    </a:lnTo>
                    <a:lnTo>
                      <a:pt x="2" y="82"/>
                    </a:lnTo>
                    <a:lnTo>
                      <a:pt x="2" y="79"/>
                    </a:lnTo>
                    <a:lnTo>
                      <a:pt x="1" y="78"/>
                    </a:lnTo>
                    <a:lnTo>
                      <a:pt x="0" y="76"/>
                    </a:lnTo>
                    <a:lnTo>
                      <a:pt x="0" y="74"/>
                    </a:lnTo>
                    <a:lnTo>
                      <a:pt x="0" y="71"/>
                    </a:lnTo>
                    <a:lnTo>
                      <a:pt x="0" y="69"/>
                    </a:lnTo>
                    <a:lnTo>
                      <a:pt x="0" y="68"/>
                    </a:lnTo>
                    <a:lnTo>
                      <a:pt x="0" y="67"/>
                    </a:lnTo>
                    <a:lnTo>
                      <a:pt x="0" y="66"/>
                    </a:lnTo>
                    <a:lnTo>
                      <a:pt x="0" y="64"/>
                    </a:lnTo>
                    <a:lnTo>
                      <a:pt x="0" y="63"/>
                    </a:lnTo>
                    <a:lnTo>
                      <a:pt x="1" y="62"/>
                    </a:lnTo>
                    <a:lnTo>
                      <a:pt x="1" y="61"/>
                    </a:lnTo>
                    <a:lnTo>
                      <a:pt x="1" y="59"/>
                    </a:lnTo>
                    <a:lnTo>
                      <a:pt x="2" y="58"/>
                    </a:lnTo>
                    <a:lnTo>
                      <a:pt x="2" y="57"/>
                    </a:lnTo>
                    <a:lnTo>
                      <a:pt x="2" y="56"/>
                    </a:lnTo>
                    <a:lnTo>
                      <a:pt x="3" y="54"/>
                    </a:lnTo>
                    <a:lnTo>
                      <a:pt x="3" y="53"/>
                    </a:lnTo>
                    <a:lnTo>
                      <a:pt x="4" y="52"/>
                    </a:lnTo>
                    <a:lnTo>
                      <a:pt x="5" y="51"/>
                    </a:lnTo>
                    <a:lnTo>
                      <a:pt x="6" y="50"/>
                    </a:lnTo>
                    <a:lnTo>
                      <a:pt x="7" y="49"/>
                    </a:lnTo>
                    <a:lnTo>
                      <a:pt x="7" y="48"/>
                    </a:lnTo>
                    <a:lnTo>
                      <a:pt x="8" y="47"/>
                    </a:lnTo>
                    <a:lnTo>
                      <a:pt x="9" y="46"/>
                    </a:lnTo>
                    <a:lnTo>
                      <a:pt x="10" y="46"/>
                    </a:lnTo>
                    <a:lnTo>
                      <a:pt x="11" y="45"/>
                    </a:lnTo>
                    <a:lnTo>
                      <a:pt x="12" y="44"/>
                    </a:lnTo>
                    <a:close/>
                    <a:moveTo>
                      <a:pt x="16" y="26"/>
                    </a:moveTo>
                    <a:lnTo>
                      <a:pt x="16" y="27"/>
                    </a:lnTo>
                    <a:lnTo>
                      <a:pt x="16" y="28"/>
                    </a:lnTo>
                    <a:lnTo>
                      <a:pt x="16" y="29"/>
                    </a:lnTo>
                    <a:lnTo>
                      <a:pt x="16" y="30"/>
                    </a:lnTo>
                    <a:lnTo>
                      <a:pt x="16" y="31"/>
                    </a:lnTo>
                    <a:lnTo>
                      <a:pt x="16" y="32"/>
                    </a:lnTo>
                    <a:lnTo>
                      <a:pt x="16" y="33"/>
                    </a:lnTo>
                    <a:lnTo>
                      <a:pt x="17" y="33"/>
                    </a:lnTo>
                    <a:lnTo>
                      <a:pt x="17" y="34"/>
                    </a:lnTo>
                    <a:lnTo>
                      <a:pt x="18" y="34"/>
                    </a:lnTo>
                    <a:lnTo>
                      <a:pt x="18" y="35"/>
                    </a:lnTo>
                    <a:lnTo>
                      <a:pt x="19" y="36"/>
                    </a:lnTo>
                    <a:lnTo>
                      <a:pt x="19" y="37"/>
                    </a:lnTo>
                    <a:lnTo>
                      <a:pt x="20" y="37"/>
                    </a:lnTo>
                    <a:lnTo>
                      <a:pt x="21" y="38"/>
                    </a:lnTo>
                    <a:lnTo>
                      <a:pt x="22" y="38"/>
                    </a:lnTo>
                    <a:lnTo>
                      <a:pt x="23" y="38"/>
                    </a:lnTo>
                    <a:lnTo>
                      <a:pt x="24" y="38"/>
                    </a:lnTo>
                    <a:lnTo>
                      <a:pt x="25" y="38"/>
                    </a:lnTo>
                    <a:lnTo>
                      <a:pt x="26" y="38"/>
                    </a:lnTo>
                    <a:lnTo>
                      <a:pt x="27" y="38"/>
                    </a:lnTo>
                    <a:lnTo>
                      <a:pt x="28" y="38"/>
                    </a:lnTo>
                    <a:lnTo>
                      <a:pt x="28" y="37"/>
                    </a:lnTo>
                    <a:lnTo>
                      <a:pt x="29" y="37"/>
                    </a:lnTo>
                    <a:lnTo>
                      <a:pt x="30" y="36"/>
                    </a:lnTo>
                    <a:lnTo>
                      <a:pt x="31" y="35"/>
                    </a:lnTo>
                    <a:lnTo>
                      <a:pt x="31" y="34"/>
                    </a:lnTo>
                    <a:lnTo>
                      <a:pt x="32" y="34"/>
                    </a:lnTo>
                    <a:lnTo>
                      <a:pt x="32" y="33"/>
                    </a:lnTo>
                    <a:lnTo>
                      <a:pt x="33" y="33"/>
                    </a:lnTo>
                    <a:lnTo>
                      <a:pt x="33" y="32"/>
                    </a:lnTo>
                    <a:lnTo>
                      <a:pt x="33" y="31"/>
                    </a:lnTo>
                    <a:lnTo>
                      <a:pt x="33" y="30"/>
                    </a:lnTo>
                    <a:lnTo>
                      <a:pt x="33" y="29"/>
                    </a:lnTo>
                    <a:lnTo>
                      <a:pt x="33" y="28"/>
                    </a:lnTo>
                    <a:lnTo>
                      <a:pt x="33" y="27"/>
                    </a:lnTo>
                    <a:lnTo>
                      <a:pt x="34" y="26"/>
                    </a:lnTo>
                    <a:lnTo>
                      <a:pt x="33" y="26"/>
                    </a:lnTo>
                    <a:lnTo>
                      <a:pt x="33" y="25"/>
                    </a:lnTo>
                    <a:lnTo>
                      <a:pt x="33" y="24"/>
                    </a:lnTo>
                    <a:lnTo>
                      <a:pt x="33" y="23"/>
                    </a:lnTo>
                    <a:lnTo>
                      <a:pt x="33" y="22"/>
                    </a:lnTo>
                    <a:lnTo>
                      <a:pt x="33" y="21"/>
                    </a:lnTo>
                    <a:lnTo>
                      <a:pt x="33" y="20"/>
                    </a:lnTo>
                    <a:lnTo>
                      <a:pt x="32" y="20"/>
                    </a:lnTo>
                    <a:lnTo>
                      <a:pt x="32" y="19"/>
                    </a:lnTo>
                    <a:lnTo>
                      <a:pt x="31" y="18"/>
                    </a:lnTo>
                    <a:lnTo>
                      <a:pt x="31" y="17"/>
                    </a:lnTo>
                    <a:lnTo>
                      <a:pt x="30" y="17"/>
                    </a:lnTo>
                    <a:lnTo>
                      <a:pt x="29" y="16"/>
                    </a:lnTo>
                    <a:lnTo>
                      <a:pt x="28" y="15"/>
                    </a:lnTo>
                    <a:lnTo>
                      <a:pt x="27" y="15"/>
                    </a:lnTo>
                    <a:lnTo>
                      <a:pt x="26" y="15"/>
                    </a:lnTo>
                    <a:lnTo>
                      <a:pt x="25" y="15"/>
                    </a:lnTo>
                    <a:lnTo>
                      <a:pt x="24" y="14"/>
                    </a:lnTo>
                    <a:lnTo>
                      <a:pt x="24" y="15"/>
                    </a:lnTo>
                    <a:lnTo>
                      <a:pt x="23" y="15"/>
                    </a:lnTo>
                    <a:lnTo>
                      <a:pt x="22" y="15"/>
                    </a:lnTo>
                    <a:lnTo>
                      <a:pt x="21" y="15"/>
                    </a:lnTo>
                    <a:lnTo>
                      <a:pt x="21" y="16"/>
                    </a:lnTo>
                    <a:lnTo>
                      <a:pt x="20" y="16"/>
                    </a:lnTo>
                    <a:lnTo>
                      <a:pt x="19" y="16"/>
                    </a:lnTo>
                    <a:lnTo>
                      <a:pt x="19" y="17"/>
                    </a:lnTo>
                    <a:lnTo>
                      <a:pt x="18" y="17"/>
                    </a:lnTo>
                    <a:lnTo>
                      <a:pt x="17" y="18"/>
                    </a:lnTo>
                    <a:lnTo>
                      <a:pt x="17" y="19"/>
                    </a:lnTo>
                    <a:lnTo>
                      <a:pt x="17" y="20"/>
                    </a:lnTo>
                    <a:lnTo>
                      <a:pt x="16" y="20"/>
                    </a:lnTo>
                    <a:lnTo>
                      <a:pt x="16" y="21"/>
                    </a:lnTo>
                    <a:lnTo>
                      <a:pt x="16" y="22"/>
                    </a:lnTo>
                    <a:lnTo>
                      <a:pt x="16" y="23"/>
                    </a:lnTo>
                    <a:lnTo>
                      <a:pt x="16" y="24"/>
                    </a:lnTo>
                    <a:lnTo>
                      <a:pt x="16" y="25"/>
                    </a:lnTo>
                    <a:lnTo>
                      <a:pt x="16" y="26"/>
                    </a:lnTo>
                    <a:close/>
                    <a:moveTo>
                      <a:pt x="14" y="67"/>
                    </a:moveTo>
                    <a:lnTo>
                      <a:pt x="14" y="68"/>
                    </a:lnTo>
                    <a:lnTo>
                      <a:pt x="14" y="70"/>
                    </a:lnTo>
                    <a:lnTo>
                      <a:pt x="14" y="71"/>
                    </a:lnTo>
                    <a:lnTo>
                      <a:pt x="14" y="72"/>
                    </a:lnTo>
                    <a:lnTo>
                      <a:pt x="14" y="73"/>
                    </a:lnTo>
                    <a:lnTo>
                      <a:pt x="15" y="74"/>
                    </a:lnTo>
                    <a:lnTo>
                      <a:pt x="15" y="75"/>
                    </a:lnTo>
                    <a:lnTo>
                      <a:pt x="16" y="76"/>
                    </a:lnTo>
                    <a:lnTo>
                      <a:pt x="16" y="77"/>
                    </a:lnTo>
                    <a:lnTo>
                      <a:pt x="16" y="78"/>
                    </a:lnTo>
                    <a:lnTo>
                      <a:pt x="17" y="79"/>
                    </a:lnTo>
                    <a:lnTo>
                      <a:pt x="18" y="80"/>
                    </a:lnTo>
                    <a:lnTo>
                      <a:pt x="19" y="81"/>
                    </a:lnTo>
                    <a:lnTo>
                      <a:pt x="20" y="82"/>
                    </a:lnTo>
                    <a:lnTo>
                      <a:pt x="21" y="82"/>
                    </a:lnTo>
                    <a:lnTo>
                      <a:pt x="21" y="83"/>
                    </a:lnTo>
                    <a:lnTo>
                      <a:pt x="22" y="83"/>
                    </a:lnTo>
                    <a:lnTo>
                      <a:pt x="23" y="83"/>
                    </a:lnTo>
                    <a:lnTo>
                      <a:pt x="24" y="83"/>
                    </a:lnTo>
                    <a:lnTo>
                      <a:pt x="25" y="83"/>
                    </a:lnTo>
                    <a:lnTo>
                      <a:pt x="26" y="83"/>
                    </a:lnTo>
                    <a:lnTo>
                      <a:pt x="27" y="83"/>
                    </a:lnTo>
                    <a:lnTo>
                      <a:pt x="28" y="83"/>
                    </a:lnTo>
                    <a:lnTo>
                      <a:pt x="29" y="82"/>
                    </a:lnTo>
                    <a:lnTo>
                      <a:pt x="30" y="82"/>
                    </a:lnTo>
                    <a:lnTo>
                      <a:pt x="30" y="81"/>
                    </a:lnTo>
                    <a:lnTo>
                      <a:pt x="31" y="81"/>
                    </a:lnTo>
                    <a:lnTo>
                      <a:pt x="31" y="80"/>
                    </a:lnTo>
                    <a:lnTo>
                      <a:pt x="32" y="79"/>
                    </a:lnTo>
                    <a:lnTo>
                      <a:pt x="33" y="79"/>
                    </a:lnTo>
                    <a:lnTo>
                      <a:pt x="33" y="78"/>
                    </a:lnTo>
                    <a:lnTo>
                      <a:pt x="33" y="77"/>
                    </a:lnTo>
                    <a:lnTo>
                      <a:pt x="34" y="76"/>
                    </a:lnTo>
                    <a:lnTo>
                      <a:pt x="34" y="75"/>
                    </a:lnTo>
                    <a:lnTo>
                      <a:pt x="35" y="74"/>
                    </a:lnTo>
                    <a:lnTo>
                      <a:pt x="35" y="73"/>
                    </a:lnTo>
                    <a:lnTo>
                      <a:pt x="35" y="72"/>
                    </a:lnTo>
                    <a:lnTo>
                      <a:pt x="35" y="71"/>
                    </a:lnTo>
                    <a:lnTo>
                      <a:pt x="35" y="70"/>
                    </a:lnTo>
                    <a:lnTo>
                      <a:pt x="35" y="69"/>
                    </a:lnTo>
                    <a:lnTo>
                      <a:pt x="35" y="67"/>
                    </a:lnTo>
                    <a:lnTo>
                      <a:pt x="35" y="66"/>
                    </a:lnTo>
                    <a:lnTo>
                      <a:pt x="35" y="64"/>
                    </a:lnTo>
                    <a:lnTo>
                      <a:pt x="35" y="63"/>
                    </a:lnTo>
                    <a:lnTo>
                      <a:pt x="35" y="62"/>
                    </a:lnTo>
                    <a:lnTo>
                      <a:pt x="34" y="61"/>
                    </a:lnTo>
                    <a:lnTo>
                      <a:pt x="34" y="60"/>
                    </a:lnTo>
                    <a:lnTo>
                      <a:pt x="33" y="59"/>
                    </a:lnTo>
                    <a:lnTo>
                      <a:pt x="33" y="58"/>
                    </a:lnTo>
                    <a:lnTo>
                      <a:pt x="32" y="57"/>
                    </a:lnTo>
                    <a:lnTo>
                      <a:pt x="32" y="56"/>
                    </a:lnTo>
                    <a:lnTo>
                      <a:pt x="31" y="56"/>
                    </a:lnTo>
                    <a:lnTo>
                      <a:pt x="31" y="55"/>
                    </a:lnTo>
                    <a:lnTo>
                      <a:pt x="30" y="54"/>
                    </a:lnTo>
                    <a:lnTo>
                      <a:pt x="29" y="54"/>
                    </a:lnTo>
                    <a:lnTo>
                      <a:pt x="28" y="53"/>
                    </a:lnTo>
                    <a:lnTo>
                      <a:pt x="27" y="53"/>
                    </a:lnTo>
                    <a:lnTo>
                      <a:pt x="26" y="53"/>
                    </a:lnTo>
                    <a:lnTo>
                      <a:pt x="25" y="52"/>
                    </a:lnTo>
                    <a:lnTo>
                      <a:pt x="24" y="53"/>
                    </a:lnTo>
                    <a:lnTo>
                      <a:pt x="23" y="53"/>
                    </a:lnTo>
                    <a:lnTo>
                      <a:pt x="22" y="53"/>
                    </a:lnTo>
                    <a:lnTo>
                      <a:pt x="21" y="53"/>
                    </a:lnTo>
                    <a:lnTo>
                      <a:pt x="21" y="54"/>
                    </a:lnTo>
                    <a:lnTo>
                      <a:pt x="20" y="54"/>
                    </a:lnTo>
                    <a:lnTo>
                      <a:pt x="19" y="54"/>
                    </a:lnTo>
                    <a:lnTo>
                      <a:pt x="18" y="55"/>
                    </a:lnTo>
                    <a:lnTo>
                      <a:pt x="17" y="56"/>
                    </a:lnTo>
                    <a:lnTo>
                      <a:pt x="17" y="57"/>
                    </a:lnTo>
                    <a:lnTo>
                      <a:pt x="16" y="58"/>
                    </a:lnTo>
                    <a:lnTo>
                      <a:pt x="16" y="59"/>
                    </a:lnTo>
                    <a:lnTo>
                      <a:pt x="15" y="60"/>
                    </a:lnTo>
                    <a:lnTo>
                      <a:pt x="15" y="61"/>
                    </a:lnTo>
                    <a:lnTo>
                      <a:pt x="14" y="62"/>
                    </a:lnTo>
                    <a:lnTo>
                      <a:pt x="14" y="63"/>
                    </a:lnTo>
                    <a:lnTo>
                      <a:pt x="14" y="64"/>
                    </a:lnTo>
                    <a:lnTo>
                      <a:pt x="14" y="65"/>
                    </a:lnTo>
                    <a:lnTo>
                      <a:pt x="14" y="66"/>
                    </a:lnTo>
                    <a:lnTo>
                      <a:pt x="14"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16" name="Freeform 86"/>
              <p:cNvSpPr>
                <a:spLocks/>
              </p:cNvSpPr>
              <p:nvPr/>
            </p:nvSpPr>
            <p:spPr bwMode="auto">
              <a:xfrm>
                <a:off x="3994" y="3232"/>
                <a:ext cx="51" cy="97"/>
              </a:xfrm>
              <a:custGeom>
                <a:avLst/>
                <a:gdLst>
                  <a:gd name="T0" fmla="*/ 14 w 51"/>
                  <a:gd name="T1" fmla="*/ 70 h 97"/>
                  <a:gd name="T2" fmla="*/ 15 w 51"/>
                  <a:gd name="T3" fmla="*/ 73 h 97"/>
                  <a:gd name="T4" fmla="*/ 16 w 51"/>
                  <a:gd name="T5" fmla="*/ 75 h 97"/>
                  <a:gd name="T6" fmla="*/ 17 w 51"/>
                  <a:gd name="T7" fmla="*/ 78 h 97"/>
                  <a:gd name="T8" fmla="*/ 18 w 51"/>
                  <a:gd name="T9" fmla="*/ 79 h 97"/>
                  <a:gd name="T10" fmla="*/ 20 w 51"/>
                  <a:gd name="T11" fmla="*/ 81 h 97"/>
                  <a:gd name="T12" fmla="*/ 21 w 51"/>
                  <a:gd name="T13" fmla="*/ 82 h 97"/>
                  <a:gd name="T14" fmla="*/ 23 w 51"/>
                  <a:gd name="T15" fmla="*/ 82 h 97"/>
                  <a:gd name="T16" fmla="*/ 26 w 51"/>
                  <a:gd name="T17" fmla="*/ 82 h 97"/>
                  <a:gd name="T18" fmla="*/ 28 w 51"/>
                  <a:gd name="T19" fmla="*/ 82 h 97"/>
                  <a:gd name="T20" fmla="*/ 30 w 51"/>
                  <a:gd name="T21" fmla="*/ 81 h 97"/>
                  <a:gd name="T22" fmla="*/ 32 w 51"/>
                  <a:gd name="T23" fmla="*/ 79 h 97"/>
                  <a:gd name="T24" fmla="*/ 33 w 51"/>
                  <a:gd name="T25" fmla="*/ 77 h 97"/>
                  <a:gd name="T26" fmla="*/ 34 w 51"/>
                  <a:gd name="T27" fmla="*/ 74 h 97"/>
                  <a:gd name="T28" fmla="*/ 35 w 51"/>
                  <a:gd name="T29" fmla="*/ 70 h 97"/>
                  <a:gd name="T30" fmla="*/ 35 w 51"/>
                  <a:gd name="T31" fmla="*/ 66 h 97"/>
                  <a:gd name="T32" fmla="*/ 35 w 51"/>
                  <a:gd name="T33" fmla="*/ 62 h 97"/>
                  <a:gd name="T34" fmla="*/ 35 w 51"/>
                  <a:gd name="T35" fmla="*/ 58 h 97"/>
                  <a:gd name="T36" fmla="*/ 35 w 51"/>
                  <a:gd name="T37" fmla="*/ 55 h 97"/>
                  <a:gd name="T38" fmla="*/ 34 w 51"/>
                  <a:gd name="T39" fmla="*/ 52 h 97"/>
                  <a:gd name="T40" fmla="*/ 32 w 51"/>
                  <a:gd name="T41" fmla="*/ 50 h 97"/>
                  <a:gd name="T42" fmla="*/ 30 w 51"/>
                  <a:gd name="T43" fmla="*/ 48 h 97"/>
                  <a:gd name="T44" fmla="*/ 28 w 51"/>
                  <a:gd name="T45" fmla="*/ 47 h 97"/>
                  <a:gd name="T46" fmla="*/ 26 w 51"/>
                  <a:gd name="T47" fmla="*/ 46 h 97"/>
                  <a:gd name="T48" fmla="*/ 23 w 51"/>
                  <a:gd name="T49" fmla="*/ 46 h 97"/>
                  <a:gd name="T50" fmla="*/ 20 w 51"/>
                  <a:gd name="T51" fmla="*/ 47 h 97"/>
                  <a:gd name="T52" fmla="*/ 18 w 51"/>
                  <a:gd name="T53" fmla="*/ 49 h 97"/>
                  <a:gd name="T54" fmla="*/ 14 w 51"/>
                  <a:gd name="T55" fmla="*/ 51 h 97"/>
                  <a:gd name="T56" fmla="*/ 2 w 51"/>
                  <a:gd name="T57" fmla="*/ 50 h 97"/>
                  <a:gd name="T58" fmla="*/ 48 w 51"/>
                  <a:gd name="T59" fmla="*/ 17 h 97"/>
                  <a:gd name="T60" fmla="*/ 18 w 51"/>
                  <a:gd name="T61" fmla="*/ 34 h 97"/>
                  <a:gd name="T62" fmla="*/ 21 w 51"/>
                  <a:gd name="T63" fmla="*/ 33 h 97"/>
                  <a:gd name="T64" fmla="*/ 23 w 51"/>
                  <a:gd name="T65" fmla="*/ 32 h 97"/>
                  <a:gd name="T66" fmla="*/ 26 w 51"/>
                  <a:gd name="T67" fmla="*/ 32 h 97"/>
                  <a:gd name="T68" fmla="*/ 29 w 51"/>
                  <a:gd name="T69" fmla="*/ 32 h 97"/>
                  <a:gd name="T70" fmla="*/ 34 w 51"/>
                  <a:gd name="T71" fmla="*/ 33 h 97"/>
                  <a:gd name="T72" fmla="*/ 38 w 51"/>
                  <a:gd name="T73" fmla="*/ 34 h 97"/>
                  <a:gd name="T74" fmla="*/ 42 w 51"/>
                  <a:gd name="T75" fmla="*/ 37 h 97"/>
                  <a:gd name="T76" fmla="*/ 45 w 51"/>
                  <a:gd name="T77" fmla="*/ 41 h 97"/>
                  <a:gd name="T78" fmla="*/ 48 w 51"/>
                  <a:gd name="T79" fmla="*/ 47 h 97"/>
                  <a:gd name="T80" fmla="*/ 49 w 51"/>
                  <a:gd name="T81" fmla="*/ 53 h 97"/>
                  <a:gd name="T82" fmla="*/ 50 w 51"/>
                  <a:gd name="T83" fmla="*/ 59 h 97"/>
                  <a:gd name="T84" fmla="*/ 50 w 51"/>
                  <a:gd name="T85" fmla="*/ 66 h 97"/>
                  <a:gd name="T86" fmla="*/ 50 w 51"/>
                  <a:gd name="T87" fmla="*/ 71 h 97"/>
                  <a:gd name="T88" fmla="*/ 49 w 51"/>
                  <a:gd name="T89" fmla="*/ 76 h 97"/>
                  <a:gd name="T90" fmla="*/ 47 w 51"/>
                  <a:gd name="T91" fmla="*/ 81 h 97"/>
                  <a:gd name="T92" fmla="*/ 44 w 51"/>
                  <a:gd name="T93" fmla="*/ 86 h 97"/>
                  <a:gd name="T94" fmla="*/ 39 w 51"/>
                  <a:gd name="T95" fmla="*/ 91 h 97"/>
                  <a:gd name="T96" fmla="*/ 34 w 51"/>
                  <a:gd name="T97" fmla="*/ 95 h 97"/>
                  <a:gd name="T98" fmla="*/ 28 w 51"/>
                  <a:gd name="T99" fmla="*/ 97 h 97"/>
                  <a:gd name="T100" fmla="*/ 23 w 51"/>
                  <a:gd name="T101" fmla="*/ 97 h 97"/>
                  <a:gd name="T102" fmla="*/ 18 w 51"/>
                  <a:gd name="T103" fmla="*/ 97 h 97"/>
                  <a:gd name="T104" fmla="*/ 14 w 51"/>
                  <a:gd name="T105" fmla="*/ 94 h 97"/>
                  <a:gd name="T106" fmla="*/ 10 w 51"/>
                  <a:gd name="T107" fmla="*/ 92 h 97"/>
                  <a:gd name="T108" fmla="*/ 7 w 51"/>
                  <a:gd name="T109" fmla="*/ 89 h 97"/>
                  <a:gd name="T110" fmla="*/ 4 w 51"/>
                  <a:gd name="T111" fmla="*/ 85 h 97"/>
                  <a:gd name="T112" fmla="*/ 2 w 51"/>
                  <a:gd name="T113" fmla="*/ 80 h 97"/>
                  <a:gd name="T114" fmla="*/ 0 w 51"/>
                  <a:gd name="T115" fmla="*/ 74 h 97"/>
                  <a:gd name="T116" fmla="*/ 0 w 51"/>
                  <a:gd name="T117" fmla="*/ 7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
                  <a:gd name="T178" fmla="*/ 0 h 97"/>
                  <a:gd name="T179" fmla="*/ 51 w 51"/>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 h="97">
                    <a:moveTo>
                      <a:pt x="0" y="70"/>
                    </a:moveTo>
                    <a:lnTo>
                      <a:pt x="14" y="69"/>
                    </a:lnTo>
                    <a:lnTo>
                      <a:pt x="14" y="70"/>
                    </a:lnTo>
                    <a:lnTo>
                      <a:pt x="14" y="71"/>
                    </a:lnTo>
                    <a:lnTo>
                      <a:pt x="14" y="72"/>
                    </a:lnTo>
                    <a:lnTo>
                      <a:pt x="15" y="73"/>
                    </a:lnTo>
                    <a:lnTo>
                      <a:pt x="15" y="74"/>
                    </a:lnTo>
                    <a:lnTo>
                      <a:pt x="16" y="74"/>
                    </a:lnTo>
                    <a:lnTo>
                      <a:pt x="16" y="75"/>
                    </a:lnTo>
                    <a:lnTo>
                      <a:pt x="16" y="76"/>
                    </a:lnTo>
                    <a:lnTo>
                      <a:pt x="16" y="77"/>
                    </a:lnTo>
                    <a:lnTo>
                      <a:pt x="17" y="78"/>
                    </a:lnTo>
                    <a:lnTo>
                      <a:pt x="18" y="78"/>
                    </a:lnTo>
                    <a:lnTo>
                      <a:pt x="18" y="79"/>
                    </a:lnTo>
                    <a:lnTo>
                      <a:pt x="19" y="80"/>
                    </a:lnTo>
                    <a:lnTo>
                      <a:pt x="20" y="80"/>
                    </a:lnTo>
                    <a:lnTo>
                      <a:pt x="20" y="81"/>
                    </a:lnTo>
                    <a:lnTo>
                      <a:pt x="21" y="82"/>
                    </a:lnTo>
                    <a:lnTo>
                      <a:pt x="22" y="82"/>
                    </a:lnTo>
                    <a:lnTo>
                      <a:pt x="23" y="82"/>
                    </a:lnTo>
                    <a:lnTo>
                      <a:pt x="24" y="82"/>
                    </a:lnTo>
                    <a:lnTo>
                      <a:pt x="25" y="82"/>
                    </a:lnTo>
                    <a:lnTo>
                      <a:pt x="26" y="82"/>
                    </a:lnTo>
                    <a:lnTo>
                      <a:pt x="27" y="82"/>
                    </a:lnTo>
                    <a:lnTo>
                      <a:pt x="28" y="82"/>
                    </a:lnTo>
                    <a:lnTo>
                      <a:pt x="29" y="81"/>
                    </a:lnTo>
                    <a:lnTo>
                      <a:pt x="30" y="81"/>
                    </a:lnTo>
                    <a:lnTo>
                      <a:pt x="30" y="80"/>
                    </a:lnTo>
                    <a:lnTo>
                      <a:pt x="31" y="80"/>
                    </a:lnTo>
                    <a:lnTo>
                      <a:pt x="32" y="79"/>
                    </a:lnTo>
                    <a:lnTo>
                      <a:pt x="32" y="78"/>
                    </a:lnTo>
                    <a:lnTo>
                      <a:pt x="33" y="78"/>
                    </a:lnTo>
                    <a:lnTo>
                      <a:pt x="33" y="77"/>
                    </a:lnTo>
                    <a:lnTo>
                      <a:pt x="34" y="76"/>
                    </a:lnTo>
                    <a:lnTo>
                      <a:pt x="34" y="75"/>
                    </a:lnTo>
                    <a:lnTo>
                      <a:pt x="34" y="74"/>
                    </a:lnTo>
                    <a:lnTo>
                      <a:pt x="35" y="73"/>
                    </a:lnTo>
                    <a:lnTo>
                      <a:pt x="35" y="72"/>
                    </a:lnTo>
                    <a:lnTo>
                      <a:pt x="35" y="70"/>
                    </a:lnTo>
                    <a:lnTo>
                      <a:pt x="35" y="68"/>
                    </a:lnTo>
                    <a:lnTo>
                      <a:pt x="35" y="66"/>
                    </a:lnTo>
                    <a:lnTo>
                      <a:pt x="35" y="65"/>
                    </a:lnTo>
                    <a:lnTo>
                      <a:pt x="36" y="63"/>
                    </a:lnTo>
                    <a:lnTo>
                      <a:pt x="35" y="62"/>
                    </a:lnTo>
                    <a:lnTo>
                      <a:pt x="35" y="61"/>
                    </a:lnTo>
                    <a:lnTo>
                      <a:pt x="35" y="59"/>
                    </a:lnTo>
                    <a:lnTo>
                      <a:pt x="35" y="58"/>
                    </a:lnTo>
                    <a:lnTo>
                      <a:pt x="35" y="57"/>
                    </a:lnTo>
                    <a:lnTo>
                      <a:pt x="35" y="56"/>
                    </a:lnTo>
                    <a:lnTo>
                      <a:pt x="35" y="55"/>
                    </a:lnTo>
                    <a:lnTo>
                      <a:pt x="34" y="54"/>
                    </a:lnTo>
                    <a:lnTo>
                      <a:pt x="34" y="53"/>
                    </a:lnTo>
                    <a:lnTo>
                      <a:pt x="34" y="52"/>
                    </a:lnTo>
                    <a:lnTo>
                      <a:pt x="33" y="51"/>
                    </a:lnTo>
                    <a:lnTo>
                      <a:pt x="33" y="50"/>
                    </a:lnTo>
                    <a:lnTo>
                      <a:pt x="32" y="50"/>
                    </a:lnTo>
                    <a:lnTo>
                      <a:pt x="32" y="49"/>
                    </a:lnTo>
                    <a:lnTo>
                      <a:pt x="31" y="49"/>
                    </a:lnTo>
                    <a:lnTo>
                      <a:pt x="30" y="48"/>
                    </a:lnTo>
                    <a:lnTo>
                      <a:pt x="29" y="47"/>
                    </a:lnTo>
                    <a:lnTo>
                      <a:pt x="28" y="47"/>
                    </a:lnTo>
                    <a:lnTo>
                      <a:pt x="27" y="46"/>
                    </a:lnTo>
                    <a:lnTo>
                      <a:pt x="26" y="46"/>
                    </a:lnTo>
                    <a:lnTo>
                      <a:pt x="25" y="46"/>
                    </a:lnTo>
                    <a:lnTo>
                      <a:pt x="25" y="45"/>
                    </a:lnTo>
                    <a:lnTo>
                      <a:pt x="23" y="46"/>
                    </a:lnTo>
                    <a:lnTo>
                      <a:pt x="22" y="46"/>
                    </a:lnTo>
                    <a:lnTo>
                      <a:pt x="21" y="46"/>
                    </a:lnTo>
                    <a:lnTo>
                      <a:pt x="20" y="47"/>
                    </a:lnTo>
                    <a:lnTo>
                      <a:pt x="18" y="48"/>
                    </a:lnTo>
                    <a:lnTo>
                      <a:pt x="18" y="49"/>
                    </a:lnTo>
                    <a:lnTo>
                      <a:pt x="16" y="49"/>
                    </a:lnTo>
                    <a:lnTo>
                      <a:pt x="16" y="50"/>
                    </a:lnTo>
                    <a:lnTo>
                      <a:pt x="14" y="51"/>
                    </a:lnTo>
                    <a:lnTo>
                      <a:pt x="14" y="52"/>
                    </a:lnTo>
                    <a:lnTo>
                      <a:pt x="13" y="53"/>
                    </a:lnTo>
                    <a:lnTo>
                      <a:pt x="2" y="50"/>
                    </a:lnTo>
                    <a:lnTo>
                      <a:pt x="9" y="0"/>
                    </a:lnTo>
                    <a:lnTo>
                      <a:pt x="48" y="0"/>
                    </a:lnTo>
                    <a:lnTo>
                      <a:pt x="48" y="17"/>
                    </a:lnTo>
                    <a:lnTo>
                      <a:pt x="20" y="17"/>
                    </a:lnTo>
                    <a:lnTo>
                      <a:pt x="18" y="34"/>
                    </a:lnTo>
                    <a:lnTo>
                      <a:pt x="19" y="33"/>
                    </a:lnTo>
                    <a:lnTo>
                      <a:pt x="20" y="33"/>
                    </a:lnTo>
                    <a:lnTo>
                      <a:pt x="21" y="33"/>
                    </a:lnTo>
                    <a:lnTo>
                      <a:pt x="23" y="32"/>
                    </a:lnTo>
                    <a:lnTo>
                      <a:pt x="24" y="32"/>
                    </a:lnTo>
                    <a:lnTo>
                      <a:pt x="25" y="32"/>
                    </a:lnTo>
                    <a:lnTo>
                      <a:pt x="26" y="32"/>
                    </a:lnTo>
                    <a:lnTo>
                      <a:pt x="27" y="32"/>
                    </a:lnTo>
                    <a:lnTo>
                      <a:pt x="28" y="31"/>
                    </a:lnTo>
                    <a:lnTo>
                      <a:pt x="29" y="32"/>
                    </a:lnTo>
                    <a:lnTo>
                      <a:pt x="30" y="32"/>
                    </a:lnTo>
                    <a:lnTo>
                      <a:pt x="32" y="32"/>
                    </a:lnTo>
                    <a:lnTo>
                      <a:pt x="34" y="33"/>
                    </a:lnTo>
                    <a:lnTo>
                      <a:pt x="35" y="33"/>
                    </a:lnTo>
                    <a:lnTo>
                      <a:pt x="37" y="33"/>
                    </a:lnTo>
                    <a:lnTo>
                      <a:pt x="38" y="34"/>
                    </a:lnTo>
                    <a:lnTo>
                      <a:pt x="39" y="35"/>
                    </a:lnTo>
                    <a:lnTo>
                      <a:pt x="41" y="37"/>
                    </a:lnTo>
                    <a:lnTo>
                      <a:pt x="42" y="37"/>
                    </a:lnTo>
                    <a:lnTo>
                      <a:pt x="43" y="39"/>
                    </a:lnTo>
                    <a:lnTo>
                      <a:pt x="44" y="40"/>
                    </a:lnTo>
                    <a:lnTo>
                      <a:pt x="45" y="41"/>
                    </a:lnTo>
                    <a:lnTo>
                      <a:pt x="46" y="43"/>
                    </a:lnTo>
                    <a:lnTo>
                      <a:pt x="47" y="45"/>
                    </a:lnTo>
                    <a:lnTo>
                      <a:pt x="48" y="47"/>
                    </a:lnTo>
                    <a:lnTo>
                      <a:pt x="48" y="49"/>
                    </a:lnTo>
                    <a:lnTo>
                      <a:pt x="49" y="50"/>
                    </a:lnTo>
                    <a:lnTo>
                      <a:pt x="49" y="53"/>
                    </a:lnTo>
                    <a:lnTo>
                      <a:pt x="49" y="54"/>
                    </a:lnTo>
                    <a:lnTo>
                      <a:pt x="50" y="57"/>
                    </a:lnTo>
                    <a:lnTo>
                      <a:pt x="50" y="59"/>
                    </a:lnTo>
                    <a:lnTo>
                      <a:pt x="50" y="61"/>
                    </a:lnTo>
                    <a:lnTo>
                      <a:pt x="51" y="63"/>
                    </a:lnTo>
                    <a:lnTo>
                      <a:pt x="50" y="66"/>
                    </a:lnTo>
                    <a:lnTo>
                      <a:pt x="50" y="67"/>
                    </a:lnTo>
                    <a:lnTo>
                      <a:pt x="50" y="69"/>
                    </a:lnTo>
                    <a:lnTo>
                      <a:pt x="50" y="71"/>
                    </a:lnTo>
                    <a:lnTo>
                      <a:pt x="49" y="73"/>
                    </a:lnTo>
                    <a:lnTo>
                      <a:pt x="49" y="74"/>
                    </a:lnTo>
                    <a:lnTo>
                      <a:pt x="49" y="76"/>
                    </a:lnTo>
                    <a:lnTo>
                      <a:pt x="48" y="78"/>
                    </a:lnTo>
                    <a:lnTo>
                      <a:pt x="48" y="79"/>
                    </a:lnTo>
                    <a:lnTo>
                      <a:pt x="47" y="81"/>
                    </a:lnTo>
                    <a:lnTo>
                      <a:pt x="46" y="82"/>
                    </a:lnTo>
                    <a:lnTo>
                      <a:pt x="46" y="84"/>
                    </a:lnTo>
                    <a:lnTo>
                      <a:pt x="44" y="86"/>
                    </a:lnTo>
                    <a:lnTo>
                      <a:pt x="42" y="88"/>
                    </a:lnTo>
                    <a:lnTo>
                      <a:pt x="41" y="90"/>
                    </a:lnTo>
                    <a:lnTo>
                      <a:pt x="39" y="91"/>
                    </a:lnTo>
                    <a:lnTo>
                      <a:pt x="38" y="93"/>
                    </a:lnTo>
                    <a:lnTo>
                      <a:pt x="36" y="94"/>
                    </a:lnTo>
                    <a:lnTo>
                      <a:pt x="34" y="95"/>
                    </a:lnTo>
                    <a:lnTo>
                      <a:pt x="32" y="96"/>
                    </a:lnTo>
                    <a:lnTo>
                      <a:pt x="30" y="97"/>
                    </a:lnTo>
                    <a:lnTo>
                      <a:pt x="28" y="97"/>
                    </a:lnTo>
                    <a:lnTo>
                      <a:pt x="27" y="97"/>
                    </a:lnTo>
                    <a:lnTo>
                      <a:pt x="25" y="97"/>
                    </a:lnTo>
                    <a:lnTo>
                      <a:pt x="23" y="97"/>
                    </a:lnTo>
                    <a:lnTo>
                      <a:pt x="21" y="97"/>
                    </a:lnTo>
                    <a:lnTo>
                      <a:pt x="20" y="97"/>
                    </a:lnTo>
                    <a:lnTo>
                      <a:pt x="18" y="97"/>
                    </a:lnTo>
                    <a:lnTo>
                      <a:pt x="16" y="96"/>
                    </a:lnTo>
                    <a:lnTo>
                      <a:pt x="15" y="95"/>
                    </a:lnTo>
                    <a:lnTo>
                      <a:pt x="14" y="94"/>
                    </a:lnTo>
                    <a:lnTo>
                      <a:pt x="13" y="94"/>
                    </a:lnTo>
                    <a:lnTo>
                      <a:pt x="11" y="93"/>
                    </a:lnTo>
                    <a:lnTo>
                      <a:pt x="10" y="92"/>
                    </a:lnTo>
                    <a:lnTo>
                      <a:pt x="9" y="91"/>
                    </a:lnTo>
                    <a:lnTo>
                      <a:pt x="8" y="90"/>
                    </a:lnTo>
                    <a:lnTo>
                      <a:pt x="7" y="89"/>
                    </a:lnTo>
                    <a:lnTo>
                      <a:pt x="6" y="87"/>
                    </a:lnTo>
                    <a:lnTo>
                      <a:pt x="5" y="86"/>
                    </a:lnTo>
                    <a:lnTo>
                      <a:pt x="4" y="85"/>
                    </a:lnTo>
                    <a:lnTo>
                      <a:pt x="3" y="83"/>
                    </a:lnTo>
                    <a:lnTo>
                      <a:pt x="2" y="82"/>
                    </a:lnTo>
                    <a:lnTo>
                      <a:pt x="2" y="80"/>
                    </a:lnTo>
                    <a:lnTo>
                      <a:pt x="1" y="78"/>
                    </a:lnTo>
                    <a:lnTo>
                      <a:pt x="0" y="77"/>
                    </a:lnTo>
                    <a:lnTo>
                      <a:pt x="0" y="74"/>
                    </a:lnTo>
                    <a:lnTo>
                      <a:pt x="0" y="73"/>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17" name="Freeform 87"/>
              <p:cNvSpPr>
                <a:spLocks noEditPoints="1"/>
              </p:cNvSpPr>
              <p:nvPr/>
            </p:nvSpPr>
            <p:spPr bwMode="auto">
              <a:xfrm>
                <a:off x="4227" y="3231"/>
                <a:ext cx="50" cy="98"/>
              </a:xfrm>
              <a:custGeom>
                <a:avLst/>
                <a:gdLst>
                  <a:gd name="T0" fmla="*/ 15 w 50"/>
                  <a:gd name="T1" fmla="*/ 75 h 98"/>
                  <a:gd name="T2" fmla="*/ 16 w 50"/>
                  <a:gd name="T3" fmla="*/ 79 h 98"/>
                  <a:gd name="T4" fmla="*/ 18 w 50"/>
                  <a:gd name="T5" fmla="*/ 81 h 98"/>
                  <a:gd name="T6" fmla="*/ 20 w 50"/>
                  <a:gd name="T7" fmla="*/ 83 h 98"/>
                  <a:gd name="T8" fmla="*/ 23 w 50"/>
                  <a:gd name="T9" fmla="*/ 83 h 98"/>
                  <a:gd name="T10" fmla="*/ 26 w 50"/>
                  <a:gd name="T11" fmla="*/ 83 h 98"/>
                  <a:gd name="T12" fmla="*/ 29 w 50"/>
                  <a:gd name="T13" fmla="*/ 80 h 98"/>
                  <a:gd name="T14" fmla="*/ 32 w 50"/>
                  <a:gd name="T15" fmla="*/ 75 h 98"/>
                  <a:gd name="T16" fmla="*/ 34 w 50"/>
                  <a:gd name="T17" fmla="*/ 67 h 98"/>
                  <a:gd name="T18" fmla="*/ 35 w 50"/>
                  <a:gd name="T19" fmla="*/ 55 h 98"/>
                  <a:gd name="T20" fmla="*/ 29 w 50"/>
                  <a:gd name="T21" fmla="*/ 61 h 98"/>
                  <a:gd name="T22" fmla="*/ 24 w 50"/>
                  <a:gd name="T23" fmla="*/ 63 h 98"/>
                  <a:gd name="T24" fmla="*/ 17 w 50"/>
                  <a:gd name="T25" fmla="*/ 63 h 98"/>
                  <a:gd name="T26" fmla="*/ 10 w 50"/>
                  <a:gd name="T27" fmla="*/ 60 h 98"/>
                  <a:gd name="T28" fmla="*/ 5 w 50"/>
                  <a:gd name="T29" fmla="*/ 54 h 98"/>
                  <a:gd name="T30" fmla="*/ 1 w 50"/>
                  <a:gd name="T31" fmla="*/ 45 h 98"/>
                  <a:gd name="T32" fmla="*/ 0 w 50"/>
                  <a:gd name="T33" fmla="*/ 34 h 98"/>
                  <a:gd name="T34" fmla="*/ 0 w 50"/>
                  <a:gd name="T35" fmla="*/ 23 h 98"/>
                  <a:gd name="T36" fmla="*/ 3 w 50"/>
                  <a:gd name="T37" fmla="*/ 13 h 98"/>
                  <a:gd name="T38" fmla="*/ 8 w 50"/>
                  <a:gd name="T39" fmla="*/ 6 h 98"/>
                  <a:gd name="T40" fmla="*/ 15 w 50"/>
                  <a:gd name="T41" fmla="*/ 1 h 98"/>
                  <a:gd name="T42" fmla="*/ 24 w 50"/>
                  <a:gd name="T43" fmla="*/ 0 h 98"/>
                  <a:gd name="T44" fmla="*/ 32 w 50"/>
                  <a:gd name="T45" fmla="*/ 2 h 98"/>
                  <a:gd name="T46" fmla="*/ 40 w 50"/>
                  <a:gd name="T47" fmla="*/ 8 h 98"/>
                  <a:gd name="T48" fmla="*/ 46 w 50"/>
                  <a:gd name="T49" fmla="*/ 18 h 98"/>
                  <a:gd name="T50" fmla="*/ 49 w 50"/>
                  <a:gd name="T51" fmla="*/ 33 h 98"/>
                  <a:gd name="T52" fmla="*/ 50 w 50"/>
                  <a:gd name="T53" fmla="*/ 53 h 98"/>
                  <a:gd name="T54" fmla="*/ 48 w 50"/>
                  <a:gd name="T55" fmla="*/ 71 h 98"/>
                  <a:gd name="T56" fmla="*/ 43 w 50"/>
                  <a:gd name="T57" fmla="*/ 84 h 98"/>
                  <a:gd name="T58" fmla="*/ 36 w 50"/>
                  <a:gd name="T59" fmla="*/ 93 h 98"/>
                  <a:gd name="T60" fmla="*/ 28 w 50"/>
                  <a:gd name="T61" fmla="*/ 98 h 98"/>
                  <a:gd name="T62" fmla="*/ 19 w 50"/>
                  <a:gd name="T63" fmla="*/ 98 h 98"/>
                  <a:gd name="T64" fmla="*/ 13 w 50"/>
                  <a:gd name="T65" fmla="*/ 96 h 98"/>
                  <a:gd name="T66" fmla="*/ 8 w 50"/>
                  <a:gd name="T67" fmla="*/ 91 h 98"/>
                  <a:gd name="T68" fmla="*/ 4 w 50"/>
                  <a:gd name="T69" fmla="*/ 86 h 98"/>
                  <a:gd name="T70" fmla="*/ 1 w 50"/>
                  <a:gd name="T71" fmla="*/ 78 h 98"/>
                  <a:gd name="T72" fmla="*/ 34 w 50"/>
                  <a:gd name="T73" fmla="*/ 34 h 98"/>
                  <a:gd name="T74" fmla="*/ 33 w 50"/>
                  <a:gd name="T75" fmla="*/ 27 h 98"/>
                  <a:gd name="T76" fmla="*/ 31 w 50"/>
                  <a:gd name="T77" fmla="*/ 22 h 98"/>
                  <a:gd name="T78" fmla="*/ 29 w 50"/>
                  <a:gd name="T79" fmla="*/ 18 h 98"/>
                  <a:gd name="T80" fmla="*/ 26 w 50"/>
                  <a:gd name="T81" fmla="*/ 16 h 98"/>
                  <a:gd name="T82" fmla="*/ 22 w 50"/>
                  <a:gd name="T83" fmla="*/ 16 h 98"/>
                  <a:gd name="T84" fmla="*/ 19 w 50"/>
                  <a:gd name="T85" fmla="*/ 17 h 98"/>
                  <a:gd name="T86" fmla="*/ 17 w 50"/>
                  <a:gd name="T87" fmla="*/ 19 h 98"/>
                  <a:gd name="T88" fmla="*/ 15 w 50"/>
                  <a:gd name="T89" fmla="*/ 23 h 98"/>
                  <a:gd name="T90" fmla="*/ 14 w 50"/>
                  <a:gd name="T91" fmla="*/ 28 h 98"/>
                  <a:gd name="T92" fmla="*/ 14 w 50"/>
                  <a:gd name="T93" fmla="*/ 35 h 98"/>
                  <a:gd name="T94" fmla="*/ 15 w 50"/>
                  <a:gd name="T95" fmla="*/ 42 h 98"/>
                  <a:gd name="T96" fmla="*/ 17 w 50"/>
                  <a:gd name="T97" fmla="*/ 46 h 98"/>
                  <a:gd name="T98" fmla="*/ 19 w 50"/>
                  <a:gd name="T99" fmla="*/ 49 h 98"/>
                  <a:gd name="T100" fmla="*/ 22 w 50"/>
                  <a:gd name="T101" fmla="*/ 50 h 98"/>
                  <a:gd name="T102" fmla="*/ 26 w 50"/>
                  <a:gd name="T103" fmla="*/ 50 h 98"/>
                  <a:gd name="T104" fmla="*/ 28 w 50"/>
                  <a:gd name="T105" fmla="*/ 48 h 98"/>
                  <a:gd name="T106" fmla="*/ 31 w 50"/>
                  <a:gd name="T107" fmla="*/ 46 h 98"/>
                  <a:gd name="T108" fmla="*/ 33 w 50"/>
                  <a:gd name="T109" fmla="*/ 41 h 98"/>
                  <a:gd name="T110" fmla="*/ 33 w 50"/>
                  <a:gd name="T111" fmla="*/ 35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
                  <a:gd name="T169" fmla="*/ 0 h 98"/>
                  <a:gd name="T170" fmla="*/ 50 w 50"/>
                  <a:gd name="T171" fmla="*/ 98 h 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 h="98">
                    <a:moveTo>
                      <a:pt x="1" y="74"/>
                    </a:moveTo>
                    <a:lnTo>
                      <a:pt x="15" y="71"/>
                    </a:lnTo>
                    <a:lnTo>
                      <a:pt x="15" y="73"/>
                    </a:lnTo>
                    <a:lnTo>
                      <a:pt x="15" y="74"/>
                    </a:lnTo>
                    <a:lnTo>
                      <a:pt x="15" y="75"/>
                    </a:lnTo>
                    <a:lnTo>
                      <a:pt x="15" y="76"/>
                    </a:lnTo>
                    <a:lnTo>
                      <a:pt x="16" y="77"/>
                    </a:lnTo>
                    <a:lnTo>
                      <a:pt x="16" y="78"/>
                    </a:lnTo>
                    <a:lnTo>
                      <a:pt x="16" y="79"/>
                    </a:lnTo>
                    <a:lnTo>
                      <a:pt x="17" y="79"/>
                    </a:lnTo>
                    <a:lnTo>
                      <a:pt x="17" y="80"/>
                    </a:lnTo>
                    <a:lnTo>
                      <a:pt x="18" y="80"/>
                    </a:lnTo>
                    <a:lnTo>
                      <a:pt x="18" y="81"/>
                    </a:lnTo>
                    <a:lnTo>
                      <a:pt x="19" y="81"/>
                    </a:lnTo>
                    <a:lnTo>
                      <a:pt x="19" y="82"/>
                    </a:lnTo>
                    <a:lnTo>
                      <a:pt x="20" y="82"/>
                    </a:lnTo>
                    <a:lnTo>
                      <a:pt x="20" y="83"/>
                    </a:lnTo>
                    <a:lnTo>
                      <a:pt x="21" y="83"/>
                    </a:lnTo>
                    <a:lnTo>
                      <a:pt x="22" y="83"/>
                    </a:lnTo>
                    <a:lnTo>
                      <a:pt x="23" y="83"/>
                    </a:lnTo>
                    <a:lnTo>
                      <a:pt x="24" y="83"/>
                    </a:lnTo>
                    <a:lnTo>
                      <a:pt x="25" y="83"/>
                    </a:lnTo>
                    <a:lnTo>
                      <a:pt x="26" y="83"/>
                    </a:lnTo>
                    <a:lnTo>
                      <a:pt x="27" y="82"/>
                    </a:lnTo>
                    <a:lnTo>
                      <a:pt x="28" y="82"/>
                    </a:lnTo>
                    <a:lnTo>
                      <a:pt x="28" y="81"/>
                    </a:lnTo>
                    <a:lnTo>
                      <a:pt x="29" y="80"/>
                    </a:lnTo>
                    <a:lnTo>
                      <a:pt x="30" y="79"/>
                    </a:lnTo>
                    <a:lnTo>
                      <a:pt x="31" y="79"/>
                    </a:lnTo>
                    <a:lnTo>
                      <a:pt x="31" y="77"/>
                    </a:lnTo>
                    <a:lnTo>
                      <a:pt x="31" y="76"/>
                    </a:lnTo>
                    <a:lnTo>
                      <a:pt x="32" y="75"/>
                    </a:lnTo>
                    <a:lnTo>
                      <a:pt x="33" y="75"/>
                    </a:lnTo>
                    <a:lnTo>
                      <a:pt x="33" y="73"/>
                    </a:lnTo>
                    <a:lnTo>
                      <a:pt x="33" y="71"/>
                    </a:lnTo>
                    <a:lnTo>
                      <a:pt x="34" y="70"/>
                    </a:lnTo>
                    <a:lnTo>
                      <a:pt x="34" y="67"/>
                    </a:lnTo>
                    <a:lnTo>
                      <a:pt x="34" y="66"/>
                    </a:lnTo>
                    <a:lnTo>
                      <a:pt x="35" y="63"/>
                    </a:lnTo>
                    <a:lnTo>
                      <a:pt x="35" y="61"/>
                    </a:lnTo>
                    <a:lnTo>
                      <a:pt x="35" y="58"/>
                    </a:lnTo>
                    <a:lnTo>
                      <a:pt x="35" y="55"/>
                    </a:lnTo>
                    <a:lnTo>
                      <a:pt x="34" y="57"/>
                    </a:lnTo>
                    <a:lnTo>
                      <a:pt x="33" y="58"/>
                    </a:lnTo>
                    <a:lnTo>
                      <a:pt x="32" y="59"/>
                    </a:lnTo>
                    <a:lnTo>
                      <a:pt x="31" y="60"/>
                    </a:lnTo>
                    <a:lnTo>
                      <a:pt x="29" y="61"/>
                    </a:lnTo>
                    <a:lnTo>
                      <a:pt x="28" y="62"/>
                    </a:lnTo>
                    <a:lnTo>
                      <a:pt x="26" y="62"/>
                    </a:lnTo>
                    <a:lnTo>
                      <a:pt x="25" y="63"/>
                    </a:lnTo>
                    <a:lnTo>
                      <a:pt x="24" y="63"/>
                    </a:lnTo>
                    <a:lnTo>
                      <a:pt x="22" y="63"/>
                    </a:lnTo>
                    <a:lnTo>
                      <a:pt x="21" y="63"/>
                    </a:lnTo>
                    <a:lnTo>
                      <a:pt x="19" y="63"/>
                    </a:lnTo>
                    <a:lnTo>
                      <a:pt x="18" y="63"/>
                    </a:lnTo>
                    <a:lnTo>
                      <a:pt x="17" y="63"/>
                    </a:lnTo>
                    <a:lnTo>
                      <a:pt x="15" y="62"/>
                    </a:lnTo>
                    <a:lnTo>
                      <a:pt x="14" y="62"/>
                    </a:lnTo>
                    <a:lnTo>
                      <a:pt x="13" y="62"/>
                    </a:lnTo>
                    <a:lnTo>
                      <a:pt x="12" y="61"/>
                    </a:lnTo>
                    <a:lnTo>
                      <a:pt x="10" y="60"/>
                    </a:lnTo>
                    <a:lnTo>
                      <a:pt x="9" y="58"/>
                    </a:lnTo>
                    <a:lnTo>
                      <a:pt x="8" y="58"/>
                    </a:lnTo>
                    <a:lnTo>
                      <a:pt x="7" y="56"/>
                    </a:lnTo>
                    <a:lnTo>
                      <a:pt x="6" y="54"/>
                    </a:lnTo>
                    <a:lnTo>
                      <a:pt x="5" y="54"/>
                    </a:lnTo>
                    <a:lnTo>
                      <a:pt x="3" y="52"/>
                    </a:lnTo>
                    <a:lnTo>
                      <a:pt x="3" y="50"/>
                    </a:lnTo>
                    <a:lnTo>
                      <a:pt x="2" y="49"/>
                    </a:lnTo>
                    <a:lnTo>
                      <a:pt x="1" y="47"/>
                    </a:lnTo>
                    <a:lnTo>
                      <a:pt x="1" y="45"/>
                    </a:lnTo>
                    <a:lnTo>
                      <a:pt x="0" y="43"/>
                    </a:lnTo>
                    <a:lnTo>
                      <a:pt x="0" y="42"/>
                    </a:lnTo>
                    <a:lnTo>
                      <a:pt x="0" y="39"/>
                    </a:lnTo>
                    <a:lnTo>
                      <a:pt x="0" y="37"/>
                    </a:lnTo>
                    <a:lnTo>
                      <a:pt x="0" y="34"/>
                    </a:lnTo>
                    <a:lnTo>
                      <a:pt x="0" y="32"/>
                    </a:lnTo>
                    <a:lnTo>
                      <a:pt x="0" y="30"/>
                    </a:lnTo>
                    <a:lnTo>
                      <a:pt x="0" y="28"/>
                    </a:lnTo>
                    <a:lnTo>
                      <a:pt x="0" y="26"/>
                    </a:lnTo>
                    <a:lnTo>
                      <a:pt x="0" y="23"/>
                    </a:lnTo>
                    <a:lnTo>
                      <a:pt x="0" y="21"/>
                    </a:lnTo>
                    <a:lnTo>
                      <a:pt x="1" y="19"/>
                    </a:lnTo>
                    <a:lnTo>
                      <a:pt x="1" y="17"/>
                    </a:lnTo>
                    <a:lnTo>
                      <a:pt x="2" y="16"/>
                    </a:lnTo>
                    <a:lnTo>
                      <a:pt x="3" y="13"/>
                    </a:lnTo>
                    <a:lnTo>
                      <a:pt x="4" y="12"/>
                    </a:lnTo>
                    <a:lnTo>
                      <a:pt x="5" y="10"/>
                    </a:lnTo>
                    <a:lnTo>
                      <a:pt x="7" y="9"/>
                    </a:lnTo>
                    <a:lnTo>
                      <a:pt x="7" y="8"/>
                    </a:lnTo>
                    <a:lnTo>
                      <a:pt x="8" y="6"/>
                    </a:lnTo>
                    <a:lnTo>
                      <a:pt x="10" y="5"/>
                    </a:lnTo>
                    <a:lnTo>
                      <a:pt x="11" y="4"/>
                    </a:lnTo>
                    <a:lnTo>
                      <a:pt x="13" y="3"/>
                    </a:lnTo>
                    <a:lnTo>
                      <a:pt x="14" y="2"/>
                    </a:lnTo>
                    <a:lnTo>
                      <a:pt x="15" y="1"/>
                    </a:lnTo>
                    <a:lnTo>
                      <a:pt x="17" y="1"/>
                    </a:lnTo>
                    <a:lnTo>
                      <a:pt x="19" y="1"/>
                    </a:lnTo>
                    <a:lnTo>
                      <a:pt x="20" y="1"/>
                    </a:lnTo>
                    <a:lnTo>
                      <a:pt x="22" y="1"/>
                    </a:lnTo>
                    <a:lnTo>
                      <a:pt x="24" y="0"/>
                    </a:lnTo>
                    <a:lnTo>
                      <a:pt x="25" y="1"/>
                    </a:lnTo>
                    <a:lnTo>
                      <a:pt x="27" y="1"/>
                    </a:lnTo>
                    <a:lnTo>
                      <a:pt x="29" y="1"/>
                    </a:lnTo>
                    <a:lnTo>
                      <a:pt x="31" y="1"/>
                    </a:lnTo>
                    <a:lnTo>
                      <a:pt x="32" y="2"/>
                    </a:lnTo>
                    <a:lnTo>
                      <a:pt x="34" y="3"/>
                    </a:lnTo>
                    <a:lnTo>
                      <a:pt x="35" y="4"/>
                    </a:lnTo>
                    <a:lnTo>
                      <a:pt x="37" y="5"/>
                    </a:lnTo>
                    <a:lnTo>
                      <a:pt x="38" y="6"/>
                    </a:lnTo>
                    <a:lnTo>
                      <a:pt x="40" y="8"/>
                    </a:lnTo>
                    <a:lnTo>
                      <a:pt x="41" y="9"/>
                    </a:lnTo>
                    <a:lnTo>
                      <a:pt x="43" y="11"/>
                    </a:lnTo>
                    <a:lnTo>
                      <a:pt x="43" y="13"/>
                    </a:lnTo>
                    <a:lnTo>
                      <a:pt x="45" y="16"/>
                    </a:lnTo>
                    <a:lnTo>
                      <a:pt x="46" y="18"/>
                    </a:lnTo>
                    <a:lnTo>
                      <a:pt x="47" y="21"/>
                    </a:lnTo>
                    <a:lnTo>
                      <a:pt x="47" y="23"/>
                    </a:lnTo>
                    <a:lnTo>
                      <a:pt x="49" y="26"/>
                    </a:lnTo>
                    <a:lnTo>
                      <a:pt x="49" y="30"/>
                    </a:lnTo>
                    <a:lnTo>
                      <a:pt x="49" y="33"/>
                    </a:lnTo>
                    <a:lnTo>
                      <a:pt x="50" y="37"/>
                    </a:lnTo>
                    <a:lnTo>
                      <a:pt x="50" y="40"/>
                    </a:lnTo>
                    <a:lnTo>
                      <a:pt x="50" y="44"/>
                    </a:lnTo>
                    <a:lnTo>
                      <a:pt x="50" y="48"/>
                    </a:lnTo>
                    <a:lnTo>
                      <a:pt x="50" y="53"/>
                    </a:lnTo>
                    <a:lnTo>
                      <a:pt x="50" y="57"/>
                    </a:lnTo>
                    <a:lnTo>
                      <a:pt x="50" y="61"/>
                    </a:lnTo>
                    <a:lnTo>
                      <a:pt x="49" y="64"/>
                    </a:lnTo>
                    <a:lnTo>
                      <a:pt x="49" y="68"/>
                    </a:lnTo>
                    <a:lnTo>
                      <a:pt x="48" y="71"/>
                    </a:lnTo>
                    <a:lnTo>
                      <a:pt x="47" y="75"/>
                    </a:lnTo>
                    <a:lnTo>
                      <a:pt x="47" y="77"/>
                    </a:lnTo>
                    <a:lnTo>
                      <a:pt x="45" y="79"/>
                    </a:lnTo>
                    <a:lnTo>
                      <a:pt x="44" y="82"/>
                    </a:lnTo>
                    <a:lnTo>
                      <a:pt x="43" y="84"/>
                    </a:lnTo>
                    <a:lnTo>
                      <a:pt x="42" y="86"/>
                    </a:lnTo>
                    <a:lnTo>
                      <a:pt x="40" y="88"/>
                    </a:lnTo>
                    <a:lnTo>
                      <a:pt x="39" y="90"/>
                    </a:lnTo>
                    <a:lnTo>
                      <a:pt x="38" y="91"/>
                    </a:lnTo>
                    <a:lnTo>
                      <a:pt x="36" y="93"/>
                    </a:lnTo>
                    <a:lnTo>
                      <a:pt x="35" y="94"/>
                    </a:lnTo>
                    <a:lnTo>
                      <a:pt x="33" y="95"/>
                    </a:lnTo>
                    <a:lnTo>
                      <a:pt x="31" y="96"/>
                    </a:lnTo>
                    <a:lnTo>
                      <a:pt x="29" y="97"/>
                    </a:lnTo>
                    <a:lnTo>
                      <a:pt x="28" y="98"/>
                    </a:lnTo>
                    <a:lnTo>
                      <a:pt x="26" y="98"/>
                    </a:lnTo>
                    <a:lnTo>
                      <a:pt x="24" y="98"/>
                    </a:lnTo>
                    <a:lnTo>
                      <a:pt x="22" y="98"/>
                    </a:lnTo>
                    <a:lnTo>
                      <a:pt x="21" y="98"/>
                    </a:lnTo>
                    <a:lnTo>
                      <a:pt x="19" y="98"/>
                    </a:lnTo>
                    <a:lnTo>
                      <a:pt x="18" y="98"/>
                    </a:lnTo>
                    <a:lnTo>
                      <a:pt x="17" y="98"/>
                    </a:lnTo>
                    <a:lnTo>
                      <a:pt x="15" y="97"/>
                    </a:lnTo>
                    <a:lnTo>
                      <a:pt x="14" y="96"/>
                    </a:lnTo>
                    <a:lnTo>
                      <a:pt x="13" y="96"/>
                    </a:lnTo>
                    <a:lnTo>
                      <a:pt x="12" y="95"/>
                    </a:lnTo>
                    <a:lnTo>
                      <a:pt x="11" y="95"/>
                    </a:lnTo>
                    <a:lnTo>
                      <a:pt x="10" y="94"/>
                    </a:lnTo>
                    <a:lnTo>
                      <a:pt x="9" y="93"/>
                    </a:lnTo>
                    <a:lnTo>
                      <a:pt x="8" y="91"/>
                    </a:lnTo>
                    <a:lnTo>
                      <a:pt x="7" y="91"/>
                    </a:lnTo>
                    <a:lnTo>
                      <a:pt x="7" y="90"/>
                    </a:lnTo>
                    <a:lnTo>
                      <a:pt x="5" y="88"/>
                    </a:lnTo>
                    <a:lnTo>
                      <a:pt x="5" y="87"/>
                    </a:lnTo>
                    <a:lnTo>
                      <a:pt x="4" y="86"/>
                    </a:lnTo>
                    <a:lnTo>
                      <a:pt x="3" y="84"/>
                    </a:lnTo>
                    <a:lnTo>
                      <a:pt x="3" y="83"/>
                    </a:lnTo>
                    <a:lnTo>
                      <a:pt x="3" y="82"/>
                    </a:lnTo>
                    <a:lnTo>
                      <a:pt x="2" y="79"/>
                    </a:lnTo>
                    <a:lnTo>
                      <a:pt x="1" y="78"/>
                    </a:lnTo>
                    <a:lnTo>
                      <a:pt x="1" y="76"/>
                    </a:lnTo>
                    <a:lnTo>
                      <a:pt x="1" y="74"/>
                    </a:lnTo>
                    <a:close/>
                    <a:moveTo>
                      <a:pt x="34" y="34"/>
                    </a:moveTo>
                    <a:lnTo>
                      <a:pt x="33" y="33"/>
                    </a:lnTo>
                    <a:lnTo>
                      <a:pt x="33" y="31"/>
                    </a:lnTo>
                    <a:lnTo>
                      <a:pt x="33" y="30"/>
                    </a:lnTo>
                    <a:lnTo>
                      <a:pt x="33" y="29"/>
                    </a:lnTo>
                    <a:lnTo>
                      <a:pt x="33" y="27"/>
                    </a:lnTo>
                    <a:lnTo>
                      <a:pt x="33" y="26"/>
                    </a:lnTo>
                    <a:lnTo>
                      <a:pt x="33" y="25"/>
                    </a:lnTo>
                    <a:lnTo>
                      <a:pt x="32" y="24"/>
                    </a:lnTo>
                    <a:lnTo>
                      <a:pt x="32" y="23"/>
                    </a:lnTo>
                    <a:lnTo>
                      <a:pt x="31" y="22"/>
                    </a:lnTo>
                    <a:lnTo>
                      <a:pt x="31" y="21"/>
                    </a:lnTo>
                    <a:lnTo>
                      <a:pt x="31" y="20"/>
                    </a:lnTo>
                    <a:lnTo>
                      <a:pt x="30" y="20"/>
                    </a:lnTo>
                    <a:lnTo>
                      <a:pt x="29" y="19"/>
                    </a:lnTo>
                    <a:lnTo>
                      <a:pt x="29" y="18"/>
                    </a:lnTo>
                    <a:lnTo>
                      <a:pt x="28" y="17"/>
                    </a:lnTo>
                    <a:lnTo>
                      <a:pt x="27" y="17"/>
                    </a:lnTo>
                    <a:lnTo>
                      <a:pt x="26" y="17"/>
                    </a:lnTo>
                    <a:lnTo>
                      <a:pt x="26" y="16"/>
                    </a:lnTo>
                    <a:lnTo>
                      <a:pt x="25" y="16"/>
                    </a:lnTo>
                    <a:lnTo>
                      <a:pt x="24" y="16"/>
                    </a:lnTo>
                    <a:lnTo>
                      <a:pt x="23" y="15"/>
                    </a:lnTo>
                    <a:lnTo>
                      <a:pt x="22" y="16"/>
                    </a:lnTo>
                    <a:lnTo>
                      <a:pt x="21" y="16"/>
                    </a:lnTo>
                    <a:lnTo>
                      <a:pt x="20" y="16"/>
                    </a:lnTo>
                    <a:lnTo>
                      <a:pt x="19" y="17"/>
                    </a:lnTo>
                    <a:lnTo>
                      <a:pt x="18" y="17"/>
                    </a:lnTo>
                    <a:lnTo>
                      <a:pt x="17" y="18"/>
                    </a:lnTo>
                    <a:lnTo>
                      <a:pt x="17" y="19"/>
                    </a:lnTo>
                    <a:lnTo>
                      <a:pt x="16" y="20"/>
                    </a:lnTo>
                    <a:lnTo>
                      <a:pt x="15" y="21"/>
                    </a:lnTo>
                    <a:lnTo>
                      <a:pt x="15" y="23"/>
                    </a:lnTo>
                    <a:lnTo>
                      <a:pt x="15" y="24"/>
                    </a:lnTo>
                    <a:lnTo>
                      <a:pt x="14" y="25"/>
                    </a:lnTo>
                    <a:lnTo>
                      <a:pt x="14" y="26"/>
                    </a:lnTo>
                    <a:lnTo>
                      <a:pt x="14" y="27"/>
                    </a:lnTo>
                    <a:lnTo>
                      <a:pt x="14" y="28"/>
                    </a:lnTo>
                    <a:lnTo>
                      <a:pt x="14" y="30"/>
                    </a:lnTo>
                    <a:lnTo>
                      <a:pt x="14" y="31"/>
                    </a:lnTo>
                    <a:lnTo>
                      <a:pt x="14" y="32"/>
                    </a:lnTo>
                    <a:lnTo>
                      <a:pt x="14" y="34"/>
                    </a:lnTo>
                    <a:lnTo>
                      <a:pt x="14" y="35"/>
                    </a:lnTo>
                    <a:lnTo>
                      <a:pt x="14" y="37"/>
                    </a:lnTo>
                    <a:lnTo>
                      <a:pt x="14" y="38"/>
                    </a:lnTo>
                    <a:lnTo>
                      <a:pt x="14" y="39"/>
                    </a:lnTo>
                    <a:lnTo>
                      <a:pt x="15" y="41"/>
                    </a:lnTo>
                    <a:lnTo>
                      <a:pt x="15" y="42"/>
                    </a:lnTo>
                    <a:lnTo>
                      <a:pt x="15" y="44"/>
                    </a:lnTo>
                    <a:lnTo>
                      <a:pt x="15" y="45"/>
                    </a:lnTo>
                    <a:lnTo>
                      <a:pt x="16" y="46"/>
                    </a:lnTo>
                    <a:lnTo>
                      <a:pt x="17" y="46"/>
                    </a:lnTo>
                    <a:lnTo>
                      <a:pt x="17" y="47"/>
                    </a:lnTo>
                    <a:lnTo>
                      <a:pt x="18" y="48"/>
                    </a:lnTo>
                    <a:lnTo>
                      <a:pt x="19" y="48"/>
                    </a:lnTo>
                    <a:lnTo>
                      <a:pt x="19" y="49"/>
                    </a:lnTo>
                    <a:lnTo>
                      <a:pt x="20" y="49"/>
                    </a:lnTo>
                    <a:lnTo>
                      <a:pt x="21" y="50"/>
                    </a:lnTo>
                    <a:lnTo>
                      <a:pt x="22" y="50"/>
                    </a:lnTo>
                    <a:lnTo>
                      <a:pt x="23" y="50"/>
                    </a:lnTo>
                    <a:lnTo>
                      <a:pt x="24" y="50"/>
                    </a:lnTo>
                    <a:lnTo>
                      <a:pt x="25" y="50"/>
                    </a:lnTo>
                    <a:lnTo>
                      <a:pt x="26" y="50"/>
                    </a:lnTo>
                    <a:lnTo>
                      <a:pt x="27" y="50"/>
                    </a:lnTo>
                    <a:lnTo>
                      <a:pt x="28" y="49"/>
                    </a:lnTo>
                    <a:lnTo>
                      <a:pt x="28" y="48"/>
                    </a:lnTo>
                    <a:lnTo>
                      <a:pt x="29" y="48"/>
                    </a:lnTo>
                    <a:lnTo>
                      <a:pt x="29" y="47"/>
                    </a:lnTo>
                    <a:lnTo>
                      <a:pt x="30" y="46"/>
                    </a:lnTo>
                    <a:lnTo>
                      <a:pt x="31" y="46"/>
                    </a:lnTo>
                    <a:lnTo>
                      <a:pt x="31" y="45"/>
                    </a:lnTo>
                    <a:lnTo>
                      <a:pt x="32" y="44"/>
                    </a:lnTo>
                    <a:lnTo>
                      <a:pt x="32" y="43"/>
                    </a:lnTo>
                    <a:lnTo>
                      <a:pt x="33" y="42"/>
                    </a:lnTo>
                    <a:lnTo>
                      <a:pt x="33" y="41"/>
                    </a:lnTo>
                    <a:lnTo>
                      <a:pt x="33" y="40"/>
                    </a:lnTo>
                    <a:lnTo>
                      <a:pt x="33" y="39"/>
                    </a:lnTo>
                    <a:lnTo>
                      <a:pt x="33" y="38"/>
                    </a:lnTo>
                    <a:lnTo>
                      <a:pt x="33" y="37"/>
                    </a:lnTo>
                    <a:lnTo>
                      <a:pt x="33" y="35"/>
                    </a:lnTo>
                    <a:lnTo>
                      <a:pt x="3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18" name="Freeform 88"/>
              <p:cNvSpPr>
                <a:spLocks noEditPoints="1"/>
              </p:cNvSpPr>
              <p:nvPr/>
            </p:nvSpPr>
            <p:spPr bwMode="auto">
              <a:xfrm>
                <a:off x="4286" y="3231"/>
                <a:ext cx="49" cy="98"/>
              </a:xfrm>
              <a:custGeom>
                <a:avLst/>
                <a:gdLst>
                  <a:gd name="T0" fmla="*/ 30 w 49"/>
                  <a:gd name="T1" fmla="*/ 1 h 98"/>
                  <a:gd name="T2" fmla="*/ 35 w 49"/>
                  <a:gd name="T3" fmla="*/ 4 h 98"/>
                  <a:gd name="T4" fmla="*/ 40 w 49"/>
                  <a:gd name="T5" fmla="*/ 9 h 98"/>
                  <a:gd name="T6" fmla="*/ 45 w 49"/>
                  <a:gd name="T7" fmla="*/ 17 h 98"/>
                  <a:gd name="T8" fmla="*/ 47 w 49"/>
                  <a:gd name="T9" fmla="*/ 29 h 98"/>
                  <a:gd name="T10" fmla="*/ 49 w 49"/>
                  <a:gd name="T11" fmla="*/ 45 h 98"/>
                  <a:gd name="T12" fmla="*/ 49 w 49"/>
                  <a:gd name="T13" fmla="*/ 62 h 98"/>
                  <a:gd name="T14" fmla="*/ 46 w 49"/>
                  <a:gd name="T15" fmla="*/ 76 h 98"/>
                  <a:gd name="T16" fmla="*/ 42 w 49"/>
                  <a:gd name="T17" fmla="*/ 87 h 98"/>
                  <a:gd name="T18" fmla="*/ 38 w 49"/>
                  <a:gd name="T19" fmla="*/ 93 h 98"/>
                  <a:gd name="T20" fmla="*/ 33 w 49"/>
                  <a:gd name="T21" fmla="*/ 96 h 98"/>
                  <a:gd name="T22" fmla="*/ 26 w 49"/>
                  <a:gd name="T23" fmla="*/ 98 h 98"/>
                  <a:gd name="T24" fmla="*/ 19 w 49"/>
                  <a:gd name="T25" fmla="*/ 98 h 98"/>
                  <a:gd name="T26" fmla="*/ 13 w 49"/>
                  <a:gd name="T27" fmla="*/ 95 h 98"/>
                  <a:gd name="T28" fmla="*/ 7 w 49"/>
                  <a:gd name="T29" fmla="*/ 89 h 98"/>
                  <a:gd name="T30" fmla="*/ 4 w 49"/>
                  <a:gd name="T31" fmla="*/ 81 h 98"/>
                  <a:gd name="T32" fmla="*/ 1 w 49"/>
                  <a:gd name="T33" fmla="*/ 69 h 98"/>
                  <a:gd name="T34" fmla="*/ 0 w 49"/>
                  <a:gd name="T35" fmla="*/ 54 h 98"/>
                  <a:gd name="T36" fmla="*/ 0 w 49"/>
                  <a:gd name="T37" fmla="*/ 37 h 98"/>
                  <a:gd name="T38" fmla="*/ 3 w 49"/>
                  <a:gd name="T39" fmla="*/ 22 h 98"/>
                  <a:gd name="T40" fmla="*/ 7 w 49"/>
                  <a:gd name="T41" fmla="*/ 12 h 98"/>
                  <a:gd name="T42" fmla="*/ 11 w 49"/>
                  <a:gd name="T43" fmla="*/ 5 h 98"/>
                  <a:gd name="T44" fmla="*/ 16 w 49"/>
                  <a:gd name="T45" fmla="*/ 2 h 98"/>
                  <a:gd name="T46" fmla="*/ 23 w 49"/>
                  <a:gd name="T47" fmla="*/ 1 h 98"/>
                  <a:gd name="T48" fmla="*/ 24 w 49"/>
                  <a:gd name="T49" fmla="*/ 15 h 98"/>
                  <a:gd name="T50" fmla="*/ 23 w 49"/>
                  <a:gd name="T51" fmla="*/ 16 h 98"/>
                  <a:gd name="T52" fmla="*/ 21 w 49"/>
                  <a:gd name="T53" fmla="*/ 17 h 98"/>
                  <a:gd name="T54" fmla="*/ 20 w 49"/>
                  <a:gd name="T55" fmla="*/ 17 h 98"/>
                  <a:gd name="T56" fmla="*/ 19 w 49"/>
                  <a:gd name="T57" fmla="*/ 19 h 98"/>
                  <a:gd name="T58" fmla="*/ 17 w 49"/>
                  <a:gd name="T59" fmla="*/ 21 h 98"/>
                  <a:gd name="T60" fmla="*/ 17 w 49"/>
                  <a:gd name="T61" fmla="*/ 25 h 98"/>
                  <a:gd name="T62" fmla="*/ 16 w 49"/>
                  <a:gd name="T63" fmla="*/ 31 h 98"/>
                  <a:gd name="T64" fmla="*/ 16 w 49"/>
                  <a:gd name="T65" fmla="*/ 39 h 98"/>
                  <a:gd name="T66" fmla="*/ 16 w 49"/>
                  <a:gd name="T67" fmla="*/ 49 h 98"/>
                  <a:gd name="T68" fmla="*/ 16 w 49"/>
                  <a:gd name="T69" fmla="*/ 59 h 98"/>
                  <a:gd name="T70" fmla="*/ 16 w 49"/>
                  <a:gd name="T71" fmla="*/ 67 h 98"/>
                  <a:gd name="T72" fmla="*/ 17 w 49"/>
                  <a:gd name="T73" fmla="*/ 72 h 98"/>
                  <a:gd name="T74" fmla="*/ 17 w 49"/>
                  <a:gd name="T75" fmla="*/ 76 h 98"/>
                  <a:gd name="T76" fmla="*/ 19 w 49"/>
                  <a:gd name="T77" fmla="*/ 79 h 98"/>
                  <a:gd name="T78" fmla="*/ 20 w 49"/>
                  <a:gd name="T79" fmla="*/ 80 h 98"/>
                  <a:gd name="T80" fmla="*/ 21 w 49"/>
                  <a:gd name="T81" fmla="*/ 82 h 98"/>
                  <a:gd name="T82" fmla="*/ 23 w 49"/>
                  <a:gd name="T83" fmla="*/ 83 h 98"/>
                  <a:gd name="T84" fmla="*/ 24 w 49"/>
                  <a:gd name="T85" fmla="*/ 83 h 98"/>
                  <a:gd name="T86" fmla="*/ 26 w 49"/>
                  <a:gd name="T87" fmla="*/ 83 h 98"/>
                  <a:gd name="T88" fmla="*/ 28 w 49"/>
                  <a:gd name="T89" fmla="*/ 82 h 98"/>
                  <a:gd name="T90" fmla="*/ 30 w 49"/>
                  <a:gd name="T91" fmla="*/ 80 h 98"/>
                  <a:gd name="T92" fmla="*/ 30 w 49"/>
                  <a:gd name="T93" fmla="*/ 79 h 98"/>
                  <a:gd name="T94" fmla="*/ 31 w 49"/>
                  <a:gd name="T95" fmla="*/ 77 h 98"/>
                  <a:gd name="T96" fmla="*/ 33 w 49"/>
                  <a:gd name="T97" fmla="*/ 73 h 98"/>
                  <a:gd name="T98" fmla="*/ 33 w 49"/>
                  <a:gd name="T99" fmla="*/ 67 h 98"/>
                  <a:gd name="T100" fmla="*/ 33 w 49"/>
                  <a:gd name="T101" fmla="*/ 59 h 98"/>
                  <a:gd name="T102" fmla="*/ 34 w 49"/>
                  <a:gd name="T103" fmla="*/ 49 h 98"/>
                  <a:gd name="T104" fmla="*/ 33 w 49"/>
                  <a:gd name="T105" fmla="*/ 39 h 98"/>
                  <a:gd name="T106" fmla="*/ 33 w 49"/>
                  <a:gd name="T107" fmla="*/ 31 h 98"/>
                  <a:gd name="T108" fmla="*/ 33 w 49"/>
                  <a:gd name="T109" fmla="*/ 26 h 98"/>
                  <a:gd name="T110" fmla="*/ 31 w 49"/>
                  <a:gd name="T111" fmla="*/ 22 h 98"/>
                  <a:gd name="T112" fmla="*/ 30 w 49"/>
                  <a:gd name="T113" fmla="*/ 20 h 98"/>
                  <a:gd name="T114" fmla="*/ 30 w 49"/>
                  <a:gd name="T115" fmla="*/ 17 h 98"/>
                  <a:gd name="T116" fmla="*/ 28 w 49"/>
                  <a:gd name="T117" fmla="*/ 17 h 98"/>
                  <a:gd name="T118" fmla="*/ 26 w 49"/>
                  <a:gd name="T119" fmla="*/ 16 h 98"/>
                  <a:gd name="T120" fmla="*/ 24 w 49"/>
                  <a:gd name="T121" fmla="*/ 15 h 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98"/>
                  <a:gd name="T185" fmla="*/ 49 w 49"/>
                  <a:gd name="T186" fmla="*/ 98 h 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98">
                    <a:moveTo>
                      <a:pt x="24" y="0"/>
                    </a:moveTo>
                    <a:lnTo>
                      <a:pt x="26" y="1"/>
                    </a:lnTo>
                    <a:lnTo>
                      <a:pt x="28" y="1"/>
                    </a:lnTo>
                    <a:lnTo>
                      <a:pt x="30" y="1"/>
                    </a:lnTo>
                    <a:lnTo>
                      <a:pt x="31" y="1"/>
                    </a:lnTo>
                    <a:lnTo>
                      <a:pt x="33" y="2"/>
                    </a:lnTo>
                    <a:lnTo>
                      <a:pt x="34" y="3"/>
                    </a:lnTo>
                    <a:lnTo>
                      <a:pt x="35" y="4"/>
                    </a:lnTo>
                    <a:lnTo>
                      <a:pt x="37" y="5"/>
                    </a:lnTo>
                    <a:lnTo>
                      <a:pt x="38" y="5"/>
                    </a:lnTo>
                    <a:lnTo>
                      <a:pt x="39" y="7"/>
                    </a:lnTo>
                    <a:lnTo>
                      <a:pt x="40" y="9"/>
                    </a:lnTo>
                    <a:lnTo>
                      <a:pt x="42" y="9"/>
                    </a:lnTo>
                    <a:lnTo>
                      <a:pt x="42" y="12"/>
                    </a:lnTo>
                    <a:lnTo>
                      <a:pt x="44" y="14"/>
                    </a:lnTo>
                    <a:lnTo>
                      <a:pt x="45" y="17"/>
                    </a:lnTo>
                    <a:lnTo>
                      <a:pt x="45" y="20"/>
                    </a:lnTo>
                    <a:lnTo>
                      <a:pt x="46" y="22"/>
                    </a:lnTo>
                    <a:lnTo>
                      <a:pt x="47" y="26"/>
                    </a:lnTo>
                    <a:lnTo>
                      <a:pt x="47" y="29"/>
                    </a:lnTo>
                    <a:lnTo>
                      <a:pt x="48" y="33"/>
                    </a:lnTo>
                    <a:lnTo>
                      <a:pt x="49" y="37"/>
                    </a:lnTo>
                    <a:lnTo>
                      <a:pt x="49" y="41"/>
                    </a:lnTo>
                    <a:lnTo>
                      <a:pt x="49" y="45"/>
                    </a:lnTo>
                    <a:lnTo>
                      <a:pt x="49" y="49"/>
                    </a:lnTo>
                    <a:lnTo>
                      <a:pt x="49" y="54"/>
                    </a:lnTo>
                    <a:lnTo>
                      <a:pt x="49" y="58"/>
                    </a:lnTo>
                    <a:lnTo>
                      <a:pt x="49" y="62"/>
                    </a:lnTo>
                    <a:lnTo>
                      <a:pt x="48" y="66"/>
                    </a:lnTo>
                    <a:lnTo>
                      <a:pt x="47" y="70"/>
                    </a:lnTo>
                    <a:lnTo>
                      <a:pt x="47" y="73"/>
                    </a:lnTo>
                    <a:lnTo>
                      <a:pt x="46" y="76"/>
                    </a:lnTo>
                    <a:lnTo>
                      <a:pt x="45" y="79"/>
                    </a:lnTo>
                    <a:lnTo>
                      <a:pt x="45" y="82"/>
                    </a:lnTo>
                    <a:lnTo>
                      <a:pt x="44" y="84"/>
                    </a:lnTo>
                    <a:lnTo>
                      <a:pt x="42" y="87"/>
                    </a:lnTo>
                    <a:lnTo>
                      <a:pt x="42" y="88"/>
                    </a:lnTo>
                    <a:lnTo>
                      <a:pt x="40" y="90"/>
                    </a:lnTo>
                    <a:lnTo>
                      <a:pt x="39" y="91"/>
                    </a:lnTo>
                    <a:lnTo>
                      <a:pt x="38" y="93"/>
                    </a:lnTo>
                    <a:lnTo>
                      <a:pt x="37" y="94"/>
                    </a:lnTo>
                    <a:lnTo>
                      <a:pt x="35" y="95"/>
                    </a:lnTo>
                    <a:lnTo>
                      <a:pt x="34" y="96"/>
                    </a:lnTo>
                    <a:lnTo>
                      <a:pt x="33" y="96"/>
                    </a:lnTo>
                    <a:lnTo>
                      <a:pt x="31" y="97"/>
                    </a:lnTo>
                    <a:lnTo>
                      <a:pt x="30" y="98"/>
                    </a:lnTo>
                    <a:lnTo>
                      <a:pt x="28" y="98"/>
                    </a:lnTo>
                    <a:lnTo>
                      <a:pt x="26" y="98"/>
                    </a:lnTo>
                    <a:lnTo>
                      <a:pt x="24" y="98"/>
                    </a:lnTo>
                    <a:lnTo>
                      <a:pt x="23" y="98"/>
                    </a:lnTo>
                    <a:lnTo>
                      <a:pt x="21" y="98"/>
                    </a:lnTo>
                    <a:lnTo>
                      <a:pt x="19" y="98"/>
                    </a:lnTo>
                    <a:lnTo>
                      <a:pt x="17" y="97"/>
                    </a:lnTo>
                    <a:lnTo>
                      <a:pt x="16" y="96"/>
                    </a:lnTo>
                    <a:lnTo>
                      <a:pt x="14" y="95"/>
                    </a:lnTo>
                    <a:lnTo>
                      <a:pt x="13" y="95"/>
                    </a:lnTo>
                    <a:lnTo>
                      <a:pt x="11" y="93"/>
                    </a:lnTo>
                    <a:lnTo>
                      <a:pt x="10" y="92"/>
                    </a:lnTo>
                    <a:lnTo>
                      <a:pt x="9" y="91"/>
                    </a:lnTo>
                    <a:lnTo>
                      <a:pt x="7" y="89"/>
                    </a:lnTo>
                    <a:lnTo>
                      <a:pt x="7" y="87"/>
                    </a:lnTo>
                    <a:lnTo>
                      <a:pt x="5" y="85"/>
                    </a:lnTo>
                    <a:lnTo>
                      <a:pt x="4" y="83"/>
                    </a:lnTo>
                    <a:lnTo>
                      <a:pt x="4" y="81"/>
                    </a:lnTo>
                    <a:lnTo>
                      <a:pt x="3" y="79"/>
                    </a:lnTo>
                    <a:lnTo>
                      <a:pt x="2" y="75"/>
                    </a:lnTo>
                    <a:lnTo>
                      <a:pt x="2" y="72"/>
                    </a:lnTo>
                    <a:lnTo>
                      <a:pt x="1" y="69"/>
                    </a:lnTo>
                    <a:lnTo>
                      <a:pt x="1" y="66"/>
                    </a:lnTo>
                    <a:lnTo>
                      <a:pt x="0" y="62"/>
                    </a:lnTo>
                    <a:lnTo>
                      <a:pt x="0" y="58"/>
                    </a:lnTo>
                    <a:lnTo>
                      <a:pt x="0" y="54"/>
                    </a:lnTo>
                    <a:lnTo>
                      <a:pt x="0" y="49"/>
                    </a:lnTo>
                    <a:lnTo>
                      <a:pt x="0" y="45"/>
                    </a:lnTo>
                    <a:lnTo>
                      <a:pt x="0" y="41"/>
                    </a:lnTo>
                    <a:lnTo>
                      <a:pt x="0" y="37"/>
                    </a:lnTo>
                    <a:lnTo>
                      <a:pt x="1" y="33"/>
                    </a:lnTo>
                    <a:lnTo>
                      <a:pt x="2" y="29"/>
                    </a:lnTo>
                    <a:lnTo>
                      <a:pt x="2" y="26"/>
                    </a:lnTo>
                    <a:lnTo>
                      <a:pt x="3" y="22"/>
                    </a:lnTo>
                    <a:lnTo>
                      <a:pt x="4" y="20"/>
                    </a:lnTo>
                    <a:lnTo>
                      <a:pt x="4" y="17"/>
                    </a:lnTo>
                    <a:lnTo>
                      <a:pt x="5" y="14"/>
                    </a:lnTo>
                    <a:lnTo>
                      <a:pt x="7" y="12"/>
                    </a:lnTo>
                    <a:lnTo>
                      <a:pt x="8" y="9"/>
                    </a:lnTo>
                    <a:lnTo>
                      <a:pt x="9" y="9"/>
                    </a:lnTo>
                    <a:lnTo>
                      <a:pt x="10" y="7"/>
                    </a:lnTo>
                    <a:lnTo>
                      <a:pt x="11" y="5"/>
                    </a:lnTo>
                    <a:lnTo>
                      <a:pt x="12" y="5"/>
                    </a:lnTo>
                    <a:lnTo>
                      <a:pt x="13" y="4"/>
                    </a:lnTo>
                    <a:lnTo>
                      <a:pt x="15" y="2"/>
                    </a:lnTo>
                    <a:lnTo>
                      <a:pt x="16" y="2"/>
                    </a:lnTo>
                    <a:lnTo>
                      <a:pt x="17" y="1"/>
                    </a:lnTo>
                    <a:lnTo>
                      <a:pt x="19" y="1"/>
                    </a:lnTo>
                    <a:lnTo>
                      <a:pt x="21" y="1"/>
                    </a:lnTo>
                    <a:lnTo>
                      <a:pt x="23" y="1"/>
                    </a:lnTo>
                    <a:lnTo>
                      <a:pt x="24" y="0"/>
                    </a:lnTo>
                    <a:close/>
                    <a:moveTo>
                      <a:pt x="24" y="15"/>
                    </a:moveTo>
                    <a:lnTo>
                      <a:pt x="24" y="16"/>
                    </a:lnTo>
                    <a:lnTo>
                      <a:pt x="23" y="16"/>
                    </a:lnTo>
                    <a:lnTo>
                      <a:pt x="22" y="16"/>
                    </a:lnTo>
                    <a:lnTo>
                      <a:pt x="21" y="17"/>
                    </a:lnTo>
                    <a:lnTo>
                      <a:pt x="20" y="17"/>
                    </a:lnTo>
                    <a:lnTo>
                      <a:pt x="19" y="18"/>
                    </a:lnTo>
                    <a:lnTo>
                      <a:pt x="19" y="19"/>
                    </a:lnTo>
                    <a:lnTo>
                      <a:pt x="18" y="20"/>
                    </a:lnTo>
                    <a:lnTo>
                      <a:pt x="18" y="21"/>
                    </a:lnTo>
                    <a:lnTo>
                      <a:pt x="17" y="21"/>
                    </a:lnTo>
                    <a:lnTo>
                      <a:pt x="17" y="22"/>
                    </a:lnTo>
                    <a:lnTo>
                      <a:pt x="17" y="23"/>
                    </a:lnTo>
                    <a:lnTo>
                      <a:pt x="17" y="24"/>
                    </a:lnTo>
                    <a:lnTo>
                      <a:pt x="17" y="25"/>
                    </a:lnTo>
                    <a:lnTo>
                      <a:pt x="16" y="26"/>
                    </a:lnTo>
                    <a:lnTo>
                      <a:pt x="16" y="28"/>
                    </a:lnTo>
                    <a:lnTo>
                      <a:pt x="16" y="30"/>
                    </a:lnTo>
                    <a:lnTo>
                      <a:pt x="16" y="31"/>
                    </a:lnTo>
                    <a:lnTo>
                      <a:pt x="16" y="33"/>
                    </a:lnTo>
                    <a:lnTo>
                      <a:pt x="16" y="35"/>
                    </a:lnTo>
                    <a:lnTo>
                      <a:pt x="16" y="37"/>
                    </a:lnTo>
                    <a:lnTo>
                      <a:pt x="16" y="39"/>
                    </a:lnTo>
                    <a:lnTo>
                      <a:pt x="16" y="42"/>
                    </a:lnTo>
                    <a:lnTo>
                      <a:pt x="16" y="44"/>
                    </a:lnTo>
                    <a:lnTo>
                      <a:pt x="16" y="46"/>
                    </a:lnTo>
                    <a:lnTo>
                      <a:pt x="16" y="49"/>
                    </a:lnTo>
                    <a:lnTo>
                      <a:pt x="16" y="52"/>
                    </a:lnTo>
                    <a:lnTo>
                      <a:pt x="16" y="54"/>
                    </a:lnTo>
                    <a:lnTo>
                      <a:pt x="16" y="57"/>
                    </a:lnTo>
                    <a:lnTo>
                      <a:pt x="16" y="59"/>
                    </a:lnTo>
                    <a:lnTo>
                      <a:pt x="16" y="62"/>
                    </a:lnTo>
                    <a:lnTo>
                      <a:pt x="16" y="63"/>
                    </a:lnTo>
                    <a:lnTo>
                      <a:pt x="16" y="66"/>
                    </a:lnTo>
                    <a:lnTo>
                      <a:pt x="16" y="67"/>
                    </a:lnTo>
                    <a:lnTo>
                      <a:pt x="16" y="69"/>
                    </a:lnTo>
                    <a:lnTo>
                      <a:pt x="16" y="70"/>
                    </a:lnTo>
                    <a:lnTo>
                      <a:pt x="16" y="71"/>
                    </a:lnTo>
                    <a:lnTo>
                      <a:pt x="17" y="72"/>
                    </a:lnTo>
                    <a:lnTo>
                      <a:pt x="17" y="74"/>
                    </a:lnTo>
                    <a:lnTo>
                      <a:pt x="17" y="75"/>
                    </a:lnTo>
                    <a:lnTo>
                      <a:pt x="17" y="76"/>
                    </a:lnTo>
                    <a:lnTo>
                      <a:pt x="17" y="77"/>
                    </a:lnTo>
                    <a:lnTo>
                      <a:pt x="18" y="78"/>
                    </a:lnTo>
                    <a:lnTo>
                      <a:pt x="18" y="79"/>
                    </a:lnTo>
                    <a:lnTo>
                      <a:pt x="19" y="79"/>
                    </a:lnTo>
                    <a:lnTo>
                      <a:pt x="19" y="80"/>
                    </a:lnTo>
                    <a:lnTo>
                      <a:pt x="20" y="80"/>
                    </a:lnTo>
                    <a:lnTo>
                      <a:pt x="20" y="81"/>
                    </a:lnTo>
                    <a:lnTo>
                      <a:pt x="21" y="81"/>
                    </a:lnTo>
                    <a:lnTo>
                      <a:pt x="21" y="82"/>
                    </a:lnTo>
                    <a:lnTo>
                      <a:pt x="22" y="83"/>
                    </a:lnTo>
                    <a:lnTo>
                      <a:pt x="23" y="83"/>
                    </a:lnTo>
                    <a:lnTo>
                      <a:pt x="24" y="83"/>
                    </a:lnTo>
                    <a:lnTo>
                      <a:pt x="25" y="83"/>
                    </a:lnTo>
                    <a:lnTo>
                      <a:pt x="26" y="83"/>
                    </a:lnTo>
                    <a:lnTo>
                      <a:pt x="27" y="83"/>
                    </a:lnTo>
                    <a:lnTo>
                      <a:pt x="28" y="82"/>
                    </a:lnTo>
                    <a:lnTo>
                      <a:pt x="28" y="81"/>
                    </a:lnTo>
                    <a:lnTo>
                      <a:pt x="29" y="81"/>
                    </a:lnTo>
                    <a:lnTo>
                      <a:pt x="30" y="80"/>
                    </a:lnTo>
                    <a:lnTo>
                      <a:pt x="30" y="79"/>
                    </a:lnTo>
                    <a:lnTo>
                      <a:pt x="31" y="79"/>
                    </a:lnTo>
                    <a:lnTo>
                      <a:pt x="31" y="78"/>
                    </a:lnTo>
                    <a:lnTo>
                      <a:pt x="31" y="77"/>
                    </a:lnTo>
                    <a:lnTo>
                      <a:pt x="31" y="76"/>
                    </a:lnTo>
                    <a:lnTo>
                      <a:pt x="32" y="75"/>
                    </a:lnTo>
                    <a:lnTo>
                      <a:pt x="33" y="73"/>
                    </a:lnTo>
                    <a:lnTo>
                      <a:pt x="33" y="72"/>
                    </a:lnTo>
                    <a:lnTo>
                      <a:pt x="33" y="71"/>
                    </a:lnTo>
                    <a:lnTo>
                      <a:pt x="33" y="69"/>
                    </a:lnTo>
                    <a:lnTo>
                      <a:pt x="33" y="67"/>
                    </a:lnTo>
                    <a:lnTo>
                      <a:pt x="33" y="66"/>
                    </a:lnTo>
                    <a:lnTo>
                      <a:pt x="33" y="63"/>
                    </a:lnTo>
                    <a:lnTo>
                      <a:pt x="33" y="62"/>
                    </a:lnTo>
                    <a:lnTo>
                      <a:pt x="33" y="59"/>
                    </a:lnTo>
                    <a:lnTo>
                      <a:pt x="33" y="57"/>
                    </a:lnTo>
                    <a:lnTo>
                      <a:pt x="33" y="54"/>
                    </a:lnTo>
                    <a:lnTo>
                      <a:pt x="33" y="52"/>
                    </a:lnTo>
                    <a:lnTo>
                      <a:pt x="34" y="49"/>
                    </a:lnTo>
                    <a:lnTo>
                      <a:pt x="33" y="46"/>
                    </a:lnTo>
                    <a:lnTo>
                      <a:pt x="33" y="44"/>
                    </a:lnTo>
                    <a:lnTo>
                      <a:pt x="33" y="42"/>
                    </a:lnTo>
                    <a:lnTo>
                      <a:pt x="33" y="39"/>
                    </a:lnTo>
                    <a:lnTo>
                      <a:pt x="33" y="37"/>
                    </a:lnTo>
                    <a:lnTo>
                      <a:pt x="33" y="35"/>
                    </a:lnTo>
                    <a:lnTo>
                      <a:pt x="33" y="33"/>
                    </a:lnTo>
                    <a:lnTo>
                      <a:pt x="33" y="31"/>
                    </a:lnTo>
                    <a:lnTo>
                      <a:pt x="33" y="30"/>
                    </a:lnTo>
                    <a:lnTo>
                      <a:pt x="33" y="29"/>
                    </a:lnTo>
                    <a:lnTo>
                      <a:pt x="33" y="27"/>
                    </a:lnTo>
                    <a:lnTo>
                      <a:pt x="33" y="26"/>
                    </a:lnTo>
                    <a:lnTo>
                      <a:pt x="32" y="25"/>
                    </a:lnTo>
                    <a:lnTo>
                      <a:pt x="32" y="24"/>
                    </a:lnTo>
                    <a:lnTo>
                      <a:pt x="31" y="23"/>
                    </a:lnTo>
                    <a:lnTo>
                      <a:pt x="31" y="22"/>
                    </a:lnTo>
                    <a:lnTo>
                      <a:pt x="31" y="21"/>
                    </a:lnTo>
                    <a:lnTo>
                      <a:pt x="31" y="20"/>
                    </a:lnTo>
                    <a:lnTo>
                      <a:pt x="30" y="20"/>
                    </a:lnTo>
                    <a:lnTo>
                      <a:pt x="30" y="19"/>
                    </a:lnTo>
                    <a:lnTo>
                      <a:pt x="30" y="18"/>
                    </a:lnTo>
                    <a:lnTo>
                      <a:pt x="30" y="17"/>
                    </a:lnTo>
                    <a:lnTo>
                      <a:pt x="29" y="17"/>
                    </a:lnTo>
                    <a:lnTo>
                      <a:pt x="28" y="17"/>
                    </a:lnTo>
                    <a:lnTo>
                      <a:pt x="27" y="16"/>
                    </a:lnTo>
                    <a:lnTo>
                      <a:pt x="26" y="16"/>
                    </a:lnTo>
                    <a:lnTo>
                      <a:pt x="25" y="16"/>
                    </a:lnTo>
                    <a:lnTo>
                      <a:pt x="24" y="16"/>
                    </a:lnTo>
                    <a:lnTo>
                      <a:pt x="2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19" name="Freeform 89"/>
              <p:cNvSpPr>
                <a:spLocks noEditPoints="1"/>
              </p:cNvSpPr>
              <p:nvPr/>
            </p:nvSpPr>
            <p:spPr bwMode="auto">
              <a:xfrm>
                <a:off x="4519" y="3231"/>
                <a:ext cx="51" cy="98"/>
              </a:xfrm>
              <a:custGeom>
                <a:avLst/>
                <a:gdLst>
                  <a:gd name="T0" fmla="*/ 16 w 51"/>
                  <a:gd name="T1" fmla="*/ 75 h 98"/>
                  <a:gd name="T2" fmla="*/ 17 w 51"/>
                  <a:gd name="T3" fmla="*/ 79 h 98"/>
                  <a:gd name="T4" fmla="*/ 19 w 51"/>
                  <a:gd name="T5" fmla="*/ 81 h 98"/>
                  <a:gd name="T6" fmla="*/ 20 w 51"/>
                  <a:gd name="T7" fmla="*/ 83 h 98"/>
                  <a:gd name="T8" fmla="*/ 24 w 51"/>
                  <a:gd name="T9" fmla="*/ 83 h 98"/>
                  <a:gd name="T10" fmla="*/ 27 w 51"/>
                  <a:gd name="T11" fmla="*/ 83 h 98"/>
                  <a:gd name="T12" fmla="*/ 30 w 51"/>
                  <a:gd name="T13" fmla="*/ 80 h 98"/>
                  <a:gd name="T14" fmla="*/ 33 w 51"/>
                  <a:gd name="T15" fmla="*/ 75 h 98"/>
                  <a:gd name="T16" fmla="*/ 34 w 51"/>
                  <a:gd name="T17" fmla="*/ 67 h 98"/>
                  <a:gd name="T18" fmla="*/ 36 w 51"/>
                  <a:gd name="T19" fmla="*/ 55 h 98"/>
                  <a:gd name="T20" fmla="*/ 30 w 51"/>
                  <a:gd name="T21" fmla="*/ 61 h 98"/>
                  <a:gd name="T22" fmla="*/ 24 w 51"/>
                  <a:gd name="T23" fmla="*/ 63 h 98"/>
                  <a:gd name="T24" fmla="*/ 17 w 51"/>
                  <a:gd name="T25" fmla="*/ 63 h 98"/>
                  <a:gd name="T26" fmla="*/ 11 w 51"/>
                  <a:gd name="T27" fmla="*/ 60 h 98"/>
                  <a:gd name="T28" fmla="*/ 5 w 51"/>
                  <a:gd name="T29" fmla="*/ 54 h 98"/>
                  <a:gd name="T30" fmla="*/ 1 w 51"/>
                  <a:gd name="T31" fmla="*/ 45 h 98"/>
                  <a:gd name="T32" fmla="*/ 0 w 51"/>
                  <a:gd name="T33" fmla="*/ 34 h 98"/>
                  <a:gd name="T34" fmla="*/ 1 w 51"/>
                  <a:gd name="T35" fmla="*/ 23 h 98"/>
                  <a:gd name="T36" fmla="*/ 4 w 51"/>
                  <a:gd name="T37" fmla="*/ 13 h 98"/>
                  <a:gd name="T38" fmla="*/ 9 w 51"/>
                  <a:gd name="T39" fmla="*/ 6 h 98"/>
                  <a:gd name="T40" fmla="*/ 16 w 51"/>
                  <a:gd name="T41" fmla="*/ 1 h 98"/>
                  <a:gd name="T42" fmla="*/ 24 w 51"/>
                  <a:gd name="T43" fmla="*/ 0 h 98"/>
                  <a:gd name="T44" fmla="*/ 33 w 51"/>
                  <a:gd name="T45" fmla="*/ 2 h 98"/>
                  <a:gd name="T46" fmla="*/ 40 w 51"/>
                  <a:gd name="T47" fmla="*/ 8 h 98"/>
                  <a:gd name="T48" fmla="*/ 46 w 51"/>
                  <a:gd name="T49" fmla="*/ 18 h 98"/>
                  <a:gd name="T50" fmla="*/ 50 w 51"/>
                  <a:gd name="T51" fmla="*/ 33 h 98"/>
                  <a:gd name="T52" fmla="*/ 50 w 51"/>
                  <a:gd name="T53" fmla="*/ 53 h 98"/>
                  <a:gd name="T54" fmla="*/ 48 w 51"/>
                  <a:gd name="T55" fmla="*/ 71 h 98"/>
                  <a:gd name="T56" fmla="*/ 44 w 51"/>
                  <a:gd name="T57" fmla="*/ 84 h 98"/>
                  <a:gd name="T58" fmla="*/ 37 w 51"/>
                  <a:gd name="T59" fmla="*/ 93 h 98"/>
                  <a:gd name="T60" fmla="*/ 29 w 51"/>
                  <a:gd name="T61" fmla="*/ 98 h 98"/>
                  <a:gd name="T62" fmla="*/ 20 w 51"/>
                  <a:gd name="T63" fmla="*/ 98 h 98"/>
                  <a:gd name="T64" fmla="*/ 13 w 51"/>
                  <a:gd name="T65" fmla="*/ 96 h 98"/>
                  <a:gd name="T66" fmla="*/ 9 w 51"/>
                  <a:gd name="T67" fmla="*/ 91 h 98"/>
                  <a:gd name="T68" fmla="*/ 5 w 51"/>
                  <a:gd name="T69" fmla="*/ 86 h 98"/>
                  <a:gd name="T70" fmla="*/ 2 w 51"/>
                  <a:gd name="T71" fmla="*/ 78 h 98"/>
                  <a:gd name="T72" fmla="*/ 34 w 51"/>
                  <a:gd name="T73" fmla="*/ 34 h 98"/>
                  <a:gd name="T74" fmla="*/ 34 w 51"/>
                  <a:gd name="T75" fmla="*/ 27 h 98"/>
                  <a:gd name="T76" fmla="*/ 32 w 51"/>
                  <a:gd name="T77" fmla="*/ 22 h 98"/>
                  <a:gd name="T78" fmla="*/ 29 w 51"/>
                  <a:gd name="T79" fmla="*/ 18 h 98"/>
                  <a:gd name="T80" fmla="*/ 26 w 51"/>
                  <a:gd name="T81" fmla="*/ 16 h 98"/>
                  <a:gd name="T82" fmla="*/ 23 w 51"/>
                  <a:gd name="T83" fmla="*/ 16 h 98"/>
                  <a:gd name="T84" fmla="*/ 20 w 51"/>
                  <a:gd name="T85" fmla="*/ 17 h 98"/>
                  <a:gd name="T86" fmla="*/ 17 w 51"/>
                  <a:gd name="T87" fmla="*/ 19 h 98"/>
                  <a:gd name="T88" fmla="*/ 15 w 51"/>
                  <a:gd name="T89" fmla="*/ 23 h 98"/>
                  <a:gd name="T90" fmla="*/ 15 w 51"/>
                  <a:gd name="T91" fmla="*/ 28 h 98"/>
                  <a:gd name="T92" fmla="*/ 15 w 51"/>
                  <a:gd name="T93" fmla="*/ 35 h 98"/>
                  <a:gd name="T94" fmla="*/ 15 w 51"/>
                  <a:gd name="T95" fmla="*/ 42 h 98"/>
                  <a:gd name="T96" fmla="*/ 17 w 51"/>
                  <a:gd name="T97" fmla="*/ 46 h 98"/>
                  <a:gd name="T98" fmla="*/ 20 w 51"/>
                  <a:gd name="T99" fmla="*/ 49 h 98"/>
                  <a:gd name="T100" fmla="*/ 23 w 51"/>
                  <a:gd name="T101" fmla="*/ 50 h 98"/>
                  <a:gd name="T102" fmla="*/ 26 w 51"/>
                  <a:gd name="T103" fmla="*/ 50 h 98"/>
                  <a:gd name="T104" fmla="*/ 29 w 51"/>
                  <a:gd name="T105" fmla="*/ 48 h 98"/>
                  <a:gd name="T106" fmla="*/ 31 w 51"/>
                  <a:gd name="T107" fmla="*/ 46 h 98"/>
                  <a:gd name="T108" fmla="*/ 33 w 51"/>
                  <a:gd name="T109" fmla="*/ 41 h 98"/>
                  <a:gd name="T110" fmla="*/ 34 w 51"/>
                  <a:gd name="T111" fmla="*/ 35 h 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
                  <a:gd name="T169" fmla="*/ 0 h 98"/>
                  <a:gd name="T170" fmla="*/ 51 w 51"/>
                  <a:gd name="T171" fmla="*/ 98 h 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 h="98">
                    <a:moveTo>
                      <a:pt x="2" y="74"/>
                    </a:moveTo>
                    <a:lnTo>
                      <a:pt x="16" y="71"/>
                    </a:lnTo>
                    <a:lnTo>
                      <a:pt x="16" y="73"/>
                    </a:lnTo>
                    <a:lnTo>
                      <a:pt x="16" y="74"/>
                    </a:lnTo>
                    <a:lnTo>
                      <a:pt x="16" y="75"/>
                    </a:lnTo>
                    <a:lnTo>
                      <a:pt x="16" y="76"/>
                    </a:lnTo>
                    <a:lnTo>
                      <a:pt x="17" y="77"/>
                    </a:lnTo>
                    <a:lnTo>
                      <a:pt x="17" y="78"/>
                    </a:lnTo>
                    <a:lnTo>
                      <a:pt x="17" y="79"/>
                    </a:lnTo>
                    <a:lnTo>
                      <a:pt x="18" y="80"/>
                    </a:lnTo>
                    <a:lnTo>
                      <a:pt x="19" y="80"/>
                    </a:lnTo>
                    <a:lnTo>
                      <a:pt x="19" y="81"/>
                    </a:lnTo>
                    <a:lnTo>
                      <a:pt x="19" y="82"/>
                    </a:lnTo>
                    <a:lnTo>
                      <a:pt x="20" y="82"/>
                    </a:lnTo>
                    <a:lnTo>
                      <a:pt x="20" y="83"/>
                    </a:lnTo>
                    <a:lnTo>
                      <a:pt x="21" y="83"/>
                    </a:lnTo>
                    <a:lnTo>
                      <a:pt x="22" y="83"/>
                    </a:lnTo>
                    <a:lnTo>
                      <a:pt x="23" y="83"/>
                    </a:lnTo>
                    <a:lnTo>
                      <a:pt x="24" y="83"/>
                    </a:lnTo>
                    <a:lnTo>
                      <a:pt x="25" y="83"/>
                    </a:lnTo>
                    <a:lnTo>
                      <a:pt x="26" y="83"/>
                    </a:lnTo>
                    <a:lnTo>
                      <a:pt x="27" y="83"/>
                    </a:lnTo>
                    <a:lnTo>
                      <a:pt x="27" y="82"/>
                    </a:lnTo>
                    <a:lnTo>
                      <a:pt x="28" y="82"/>
                    </a:lnTo>
                    <a:lnTo>
                      <a:pt x="29" y="81"/>
                    </a:lnTo>
                    <a:lnTo>
                      <a:pt x="29" y="80"/>
                    </a:lnTo>
                    <a:lnTo>
                      <a:pt x="30" y="80"/>
                    </a:lnTo>
                    <a:lnTo>
                      <a:pt x="31" y="79"/>
                    </a:lnTo>
                    <a:lnTo>
                      <a:pt x="32" y="77"/>
                    </a:lnTo>
                    <a:lnTo>
                      <a:pt x="32" y="76"/>
                    </a:lnTo>
                    <a:lnTo>
                      <a:pt x="33" y="75"/>
                    </a:lnTo>
                    <a:lnTo>
                      <a:pt x="33" y="73"/>
                    </a:lnTo>
                    <a:lnTo>
                      <a:pt x="34" y="71"/>
                    </a:lnTo>
                    <a:lnTo>
                      <a:pt x="34" y="70"/>
                    </a:lnTo>
                    <a:lnTo>
                      <a:pt x="34" y="67"/>
                    </a:lnTo>
                    <a:lnTo>
                      <a:pt x="34" y="66"/>
                    </a:lnTo>
                    <a:lnTo>
                      <a:pt x="35" y="63"/>
                    </a:lnTo>
                    <a:lnTo>
                      <a:pt x="35" y="61"/>
                    </a:lnTo>
                    <a:lnTo>
                      <a:pt x="35" y="58"/>
                    </a:lnTo>
                    <a:lnTo>
                      <a:pt x="36" y="55"/>
                    </a:lnTo>
                    <a:lnTo>
                      <a:pt x="34" y="57"/>
                    </a:lnTo>
                    <a:lnTo>
                      <a:pt x="33" y="58"/>
                    </a:lnTo>
                    <a:lnTo>
                      <a:pt x="33" y="59"/>
                    </a:lnTo>
                    <a:lnTo>
                      <a:pt x="31" y="60"/>
                    </a:lnTo>
                    <a:lnTo>
                      <a:pt x="30" y="61"/>
                    </a:lnTo>
                    <a:lnTo>
                      <a:pt x="29" y="62"/>
                    </a:lnTo>
                    <a:lnTo>
                      <a:pt x="28" y="62"/>
                    </a:lnTo>
                    <a:lnTo>
                      <a:pt x="27" y="62"/>
                    </a:lnTo>
                    <a:lnTo>
                      <a:pt x="26" y="63"/>
                    </a:lnTo>
                    <a:lnTo>
                      <a:pt x="24" y="63"/>
                    </a:lnTo>
                    <a:lnTo>
                      <a:pt x="23" y="63"/>
                    </a:lnTo>
                    <a:lnTo>
                      <a:pt x="22" y="63"/>
                    </a:lnTo>
                    <a:lnTo>
                      <a:pt x="20" y="63"/>
                    </a:lnTo>
                    <a:lnTo>
                      <a:pt x="19" y="63"/>
                    </a:lnTo>
                    <a:lnTo>
                      <a:pt x="17" y="63"/>
                    </a:lnTo>
                    <a:lnTo>
                      <a:pt x="16" y="62"/>
                    </a:lnTo>
                    <a:lnTo>
                      <a:pt x="15" y="62"/>
                    </a:lnTo>
                    <a:lnTo>
                      <a:pt x="13" y="62"/>
                    </a:lnTo>
                    <a:lnTo>
                      <a:pt x="12" y="61"/>
                    </a:lnTo>
                    <a:lnTo>
                      <a:pt x="11" y="60"/>
                    </a:lnTo>
                    <a:lnTo>
                      <a:pt x="10" y="58"/>
                    </a:lnTo>
                    <a:lnTo>
                      <a:pt x="8" y="58"/>
                    </a:lnTo>
                    <a:lnTo>
                      <a:pt x="7" y="56"/>
                    </a:lnTo>
                    <a:lnTo>
                      <a:pt x="6" y="54"/>
                    </a:lnTo>
                    <a:lnTo>
                      <a:pt x="5" y="54"/>
                    </a:lnTo>
                    <a:lnTo>
                      <a:pt x="4" y="52"/>
                    </a:lnTo>
                    <a:lnTo>
                      <a:pt x="3" y="50"/>
                    </a:lnTo>
                    <a:lnTo>
                      <a:pt x="3" y="49"/>
                    </a:lnTo>
                    <a:lnTo>
                      <a:pt x="2" y="47"/>
                    </a:lnTo>
                    <a:lnTo>
                      <a:pt x="1" y="45"/>
                    </a:lnTo>
                    <a:lnTo>
                      <a:pt x="1" y="43"/>
                    </a:lnTo>
                    <a:lnTo>
                      <a:pt x="1" y="42"/>
                    </a:lnTo>
                    <a:lnTo>
                      <a:pt x="0" y="39"/>
                    </a:lnTo>
                    <a:lnTo>
                      <a:pt x="0" y="37"/>
                    </a:lnTo>
                    <a:lnTo>
                      <a:pt x="0" y="34"/>
                    </a:lnTo>
                    <a:lnTo>
                      <a:pt x="0" y="32"/>
                    </a:lnTo>
                    <a:lnTo>
                      <a:pt x="0" y="30"/>
                    </a:lnTo>
                    <a:lnTo>
                      <a:pt x="0" y="28"/>
                    </a:lnTo>
                    <a:lnTo>
                      <a:pt x="0" y="26"/>
                    </a:lnTo>
                    <a:lnTo>
                      <a:pt x="1" y="23"/>
                    </a:lnTo>
                    <a:lnTo>
                      <a:pt x="1" y="21"/>
                    </a:lnTo>
                    <a:lnTo>
                      <a:pt x="1" y="19"/>
                    </a:lnTo>
                    <a:lnTo>
                      <a:pt x="2" y="17"/>
                    </a:lnTo>
                    <a:lnTo>
                      <a:pt x="3" y="16"/>
                    </a:lnTo>
                    <a:lnTo>
                      <a:pt x="4" y="13"/>
                    </a:lnTo>
                    <a:lnTo>
                      <a:pt x="5" y="12"/>
                    </a:lnTo>
                    <a:lnTo>
                      <a:pt x="6" y="10"/>
                    </a:lnTo>
                    <a:lnTo>
                      <a:pt x="7" y="9"/>
                    </a:lnTo>
                    <a:lnTo>
                      <a:pt x="8" y="8"/>
                    </a:lnTo>
                    <a:lnTo>
                      <a:pt x="9" y="6"/>
                    </a:lnTo>
                    <a:lnTo>
                      <a:pt x="10" y="5"/>
                    </a:lnTo>
                    <a:lnTo>
                      <a:pt x="12" y="4"/>
                    </a:lnTo>
                    <a:lnTo>
                      <a:pt x="13" y="3"/>
                    </a:lnTo>
                    <a:lnTo>
                      <a:pt x="15" y="2"/>
                    </a:lnTo>
                    <a:lnTo>
                      <a:pt x="16" y="1"/>
                    </a:lnTo>
                    <a:lnTo>
                      <a:pt x="17" y="1"/>
                    </a:lnTo>
                    <a:lnTo>
                      <a:pt x="19" y="1"/>
                    </a:lnTo>
                    <a:lnTo>
                      <a:pt x="20" y="1"/>
                    </a:lnTo>
                    <a:lnTo>
                      <a:pt x="22" y="1"/>
                    </a:lnTo>
                    <a:lnTo>
                      <a:pt x="24" y="0"/>
                    </a:lnTo>
                    <a:lnTo>
                      <a:pt x="26" y="1"/>
                    </a:lnTo>
                    <a:lnTo>
                      <a:pt x="27" y="1"/>
                    </a:lnTo>
                    <a:lnTo>
                      <a:pt x="29" y="1"/>
                    </a:lnTo>
                    <a:lnTo>
                      <a:pt x="31" y="1"/>
                    </a:lnTo>
                    <a:lnTo>
                      <a:pt x="33" y="2"/>
                    </a:lnTo>
                    <a:lnTo>
                      <a:pt x="34" y="3"/>
                    </a:lnTo>
                    <a:lnTo>
                      <a:pt x="36" y="4"/>
                    </a:lnTo>
                    <a:lnTo>
                      <a:pt x="38" y="5"/>
                    </a:lnTo>
                    <a:lnTo>
                      <a:pt x="39" y="6"/>
                    </a:lnTo>
                    <a:lnTo>
                      <a:pt x="40" y="8"/>
                    </a:lnTo>
                    <a:lnTo>
                      <a:pt x="41" y="9"/>
                    </a:lnTo>
                    <a:lnTo>
                      <a:pt x="43" y="11"/>
                    </a:lnTo>
                    <a:lnTo>
                      <a:pt x="44" y="13"/>
                    </a:lnTo>
                    <a:lnTo>
                      <a:pt x="45" y="16"/>
                    </a:lnTo>
                    <a:lnTo>
                      <a:pt x="46" y="18"/>
                    </a:lnTo>
                    <a:lnTo>
                      <a:pt x="47" y="21"/>
                    </a:lnTo>
                    <a:lnTo>
                      <a:pt x="48" y="23"/>
                    </a:lnTo>
                    <a:lnTo>
                      <a:pt x="49" y="26"/>
                    </a:lnTo>
                    <a:lnTo>
                      <a:pt x="49" y="30"/>
                    </a:lnTo>
                    <a:lnTo>
                      <a:pt x="50" y="33"/>
                    </a:lnTo>
                    <a:lnTo>
                      <a:pt x="50" y="37"/>
                    </a:lnTo>
                    <a:lnTo>
                      <a:pt x="50" y="40"/>
                    </a:lnTo>
                    <a:lnTo>
                      <a:pt x="50" y="44"/>
                    </a:lnTo>
                    <a:lnTo>
                      <a:pt x="51" y="48"/>
                    </a:lnTo>
                    <a:lnTo>
                      <a:pt x="50" y="53"/>
                    </a:lnTo>
                    <a:lnTo>
                      <a:pt x="50" y="57"/>
                    </a:lnTo>
                    <a:lnTo>
                      <a:pt x="50" y="61"/>
                    </a:lnTo>
                    <a:lnTo>
                      <a:pt x="50" y="64"/>
                    </a:lnTo>
                    <a:lnTo>
                      <a:pt x="49" y="68"/>
                    </a:lnTo>
                    <a:lnTo>
                      <a:pt x="48" y="71"/>
                    </a:lnTo>
                    <a:lnTo>
                      <a:pt x="48" y="75"/>
                    </a:lnTo>
                    <a:lnTo>
                      <a:pt x="47" y="77"/>
                    </a:lnTo>
                    <a:lnTo>
                      <a:pt x="46" y="79"/>
                    </a:lnTo>
                    <a:lnTo>
                      <a:pt x="45" y="82"/>
                    </a:lnTo>
                    <a:lnTo>
                      <a:pt x="44" y="84"/>
                    </a:lnTo>
                    <a:lnTo>
                      <a:pt x="43" y="86"/>
                    </a:lnTo>
                    <a:lnTo>
                      <a:pt x="41" y="88"/>
                    </a:lnTo>
                    <a:lnTo>
                      <a:pt x="39" y="90"/>
                    </a:lnTo>
                    <a:lnTo>
                      <a:pt x="38" y="91"/>
                    </a:lnTo>
                    <a:lnTo>
                      <a:pt x="37" y="93"/>
                    </a:lnTo>
                    <a:lnTo>
                      <a:pt x="35" y="94"/>
                    </a:lnTo>
                    <a:lnTo>
                      <a:pt x="34" y="95"/>
                    </a:lnTo>
                    <a:lnTo>
                      <a:pt x="32" y="96"/>
                    </a:lnTo>
                    <a:lnTo>
                      <a:pt x="30" y="97"/>
                    </a:lnTo>
                    <a:lnTo>
                      <a:pt x="29" y="98"/>
                    </a:lnTo>
                    <a:lnTo>
                      <a:pt x="27" y="98"/>
                    </a:lnTo>
                    <a:lnTo>
                      <a:pt x="25" y="98"/>
                    </a:lnTo>
                    <a:lnTo>
                      <a:pt x="23" y="98"/>
                    </a:lnTo>
                    <a:lnTo>
                      <a:pt x="21" y="98"/>
                    </a:lnTo>
                    <a:lnTo>
                      <a:pt x="20" y="98"/>
                    </a:lnTo>
                    <a:lnTo>
                      <a:pt x="19" y="98"/>
                    </a:lnTo>
                    <a:lnTo>
                      <a:pt x="17" y="98"/>
                    </a:lnTo>
                    <a:lnTo>
                      <a:pt x="16" y="97"/>
                    </a:lnTo>
                    <a:lnTo>
                      <a:pt x="15" y="96"/>
                    </a:lnTo>
                    <a:lnTo>
                      <a:pt x="13" y="96"/>
                    </a:lnTo>
                    <a:lnTo>
                      <a:pt x="12" y="95"/>
                    </a:lnTo>
                    <a:lnTo>
                      <a:pt x="10" y="94"/>
                    </a:lnTo>
                    <a:lnTo>
                      <a:pt x="10" y="93"/>
                    </a:lnTo>
                    <a:lnTo>
                      <a:pt x="9" y="91"/>
                    </a:lnTo>
                    <a:lnTo>
                      <a:pt x="8" y="91"/>
                    </a:lnTo>
                    <a:lnTo>
                      <a:pt x="7" y="90"/>
                    </a:lnTo>
                    <a:lnTo>
                      <a:pt x="6" y="88"/>
                    </a:lnTo>
                    <a:lnTo>
                      <a:pt x="5" y="87"/>
                    </a:lnTo>
                    <a:lnTo>
                      <a:pt x="5" y="86"/>
                    </a:lnTo>
                    <a:lnTo>
                      <a:pt x="4" y="84"/>
                    </a:lnTo>
                    <a:lnTo>
                      <a:pt x="3" y="83"/>
                    </a:lnTo>
                    <a:lnTo>
                      <a:pt x="3" y="82"/>
                    </a:lnTo>
                    <a:lnTo>
                      <a:pt x="3" y="79"/>
                    </a:lnTo>
                    <a:lnTo>
                      <a:pt x="2" y="78"/>
                    </a:lnTo>
                    <a:lnTo>
                      <a:pt x="2" y="76"/>
                    </a:lnTo>
                    <a:lnTo>
                      <a:pt x="2" y="74"/>
                    </a:lnTo>
                    <a:close/>
                    <a:moveTo>
                      <a:pt x="34" y="34"/>
                    </a:moveTo>
                    <a:lnTo>
                      <a:pt x="34" y="33"/>
                    </a:lnTo>
                    <a:lnTo>
                      <a:pt x="34" y="31"/>
                    </a:lnTo>
                    <a:lnTo>
                      <a:pt x="34" y="30"/>
                    </a:lnTo>
                    <a:lnTo>
                      <a:pt x="34" y="29"/>
                    </a:lnTo>
                    <a:lnTo>
                      <a:pt x="34" y="27"/>
                    </a:lnTo>
                    <a:lnTo>
                      <a:pt x="33" y="26"/>
                    </a:lnTo>
                    <a:lnTo>
                      <a:pt x="33" y="25"/>
                    </a:lnTo>
                    <a:lnTo>
                      <a:pt x="33" y="24"/>
                    </a:lnTo>
                    <a:lnTo>
                      <a:pt x="33" y="23"/>
                    </a:lnTo>
                    <a:lnTo>
                      <a:pt x="32" y="22"/>
                    </a:lnTo>
                    <a:lnTo>
                      <a:pt x="31" y="21"/>
                    </a:lnTo>
                    <a:lnTo>
                      <a:pt x="31" y="20"/>
                    </a:lnTo>
                    <a:lnTo>
                      <a:pt x="30" y="19"/>
                    </a:lnTo>
                    <a:lnTo>
                      <a:pt x="29" y="18"/>
                    </a:lnTo>
                    <a:lnTo>
                      <a:pt x="29" y="17"/>
                    </a:lnTo>
                    <a:lnTo>
                      <a:pt x="28" y="17"/>
                    </a:lnTo>
                    <a:lnTo>
                      <a:pt x="27" y="17"/>
                    </a:lnTo>
                    <a:lnTo>
                      <a:pt x="26" y="16"/>
                    </a:lnTo>
                    <a:lnTo>
                      <a:pt x="25" y="16"/>
                    </a:lnTo>
                    <a:lnTo>
                      <a:pt x="24" y="16"/>
                    </a:lnTo>
                    <a:lnTo>
                      <a:pt x="24" y="15"/>
                    </a:lnTo>
                    <a:lnTo>
                      <a:pt x="23" y="16"/>
                    </a:lnTo>
                    <a:lnTo>
                      <a:pt x="22" y="16"/>
                    </a:lnTo>
                    <a:lnTo>
                      <a:pt x="21" y="16"/>
                    </a:lnTo>
                    <a:lnTo>
                      <a:pt x="20" y="16"/>
                    </a:lnTo>
                    <a:lnTo>
                      <a:pt x="20" y="17"/>
                    </a:lnTo>
                    <a:lnTo>
                      <a:pt x="19" y="17"/>
                    </a:lnTo>
                    <a:lnTo>
                      <a:pt x="18" y="18"/>
                    </a:lnTo>
                    <a:lnTo>
                      <a:pt x="17" y="19"/>
                    </a:lnTo>
                    <a:lnTo>
                      <a:pt x="17" y="20"/>
                    </a:lnTo>
                    <a:lnTo>
                      <a:pt x="16" y="21"/>
                    </a:lnTo>
                    <a:lnTo>
                      <a:pt x="15" y="23"/>
                    </a:lnTo>
                    <a:lnTo>
                      <a:pt x="15" y="24"/>
                    </a:lnTo>
                    <a:lnTo>
                      <a:pt x="15" y="25"/>
                    </a:lnTo>
                    <a:lnTo>
                      <a:pt x="15" y="26"/>
                    </a:lnTo>
                    <a:lnTo>
                      <a:pt x="15" y="27"/>
                    </a:lnTo>
                    <a:lnTo>
                      <a:pt x="15" y="28"/>
                    </a:lnTo>
                    <a:lnTo>
                      <a:pt x="15" y="30"/>
                    </a:lnTo>
                    <a:lnTo>
                      <a:pt x="15" y="31"/>
                    </a:lnTo>
                    <a:lnTo>
                      <a:pt x="15" y="32"/>
                    </a:lnTo>
                    <a:lnTo>
                      <a:pt x="15" y="34"/>
                    </a:lnTo>
                    <a:lnTo>
                      <a:pt x="15" y="35"/>
                    </a:lnTo>
                    <a:lnTo>
                      <a:pt x="15" y="37"/>
                    </a:lnTo>
                    <a:lnTo>
                      <a:pt x="15" y="38"/>
                    </a:lnTo>
                    <a:lnTo>
                      <a:pt x="15" y="39"/>
                    </a:lnTo>
                    <a:lnTo>
                      <a:pt x="15" y="41"/>
                    </a:lnTo>
                    <a:lnTo>
                      <a:pt x="15" y="42"/>
                    </a:lnTo>
                    <a:lnTo>
                      <a:pt x="16" y="44"/>
                    </a:lnTo>
                    <a:lnTo>
                      <a:pt x="16" y="45"/>
                    </a:lnTo>
                    <a:lnTo>
                      <a:pt x="17" y="46"/>
                    </a:lnTo>
                    <a:lnTo>
                      <a:pt x="18" y="47"/>
                    </a:lnTo>
                    <a:lnTo>
                      <a:pt x="19" y="48"/>
                    </a:lnTo>
                    <a:lnTo>
                      <a:pt x="20" y="49"/>
                    </a:lnTo>
                    <a:lnTo>
                      <a:pt x="21" y="50"/>
                    </a:lnTo>
                    <a:lnTo>
                      <a:pt x="22" y="50"/>
                    </a:lnTo>
                    <a:lnTo>
                      <a:pt x="23" y="50"/>
                    </a:lnTo>
                    <a:lnTo>
                      <a:pt x="24" y="50"/>
                    </a:lnTo>
                    <a:lnTo>
                      <a:pt x="25" y="50"/>
                    </a:lnTo>
                    <a:lnTo>
                      <a:pt x="26" y="50"/>
                    </a:lnTo>
                    <a:lnTo>
                      <a:pt x="27" y="50"/>
                    </a:lnTo>
                    <a:lnTo>
                      <a:pt x="28" y="49"/>
                    </a:lnTo>
                    <a:lnTo>
                      <a:pt x="29" y="49"/>
                    </a:lnTo>
                    <a:lnTo>
                      <a:pt x="29" y="48"/>
                    </a:lnTo>
                    <a:lnTo>
                      <a:pt x="30" y="47"/>
                    </a:lnTo>
                    <a:lnTo>
                      <a:pt x="31" y="46"/>
                    </a:lnTo>
                    <a:lnTo>
                      <a:pt x="32" y="45"/>
                    </a:lnTo>
                    <a:lnTo>
                      <a:pt x="33" y="44"/>
                    </a:lnTo>
                    <a:lnTo>
                      <a:pt x="33" y="43"/>
                    </a:lnTo>
                    <a:lnTo>
                      <a:pt x="33" y="42"/>
                    </a:lnTo>
                    <a:lnTo>
                      <a:pt x="33" y="41"/>
                    </a:lnTo>
                    <a:lnTo>
                      <a:pt x="34" y="40"/>
                    </a:lnTo>
                    <a:lnTo>
                      <a:pt x="34" y="39"/>
                    </a:lnTo>
                    <a:lnTo>
                      <a:pt x="34" y="38"/>
                    </a:lnTo>
                    <a:lnTo>
                      <a:pt x="34" y="37"/>
                    </a:lnTo>
                    <a:lnTo>
                      <a:pt x="34" y="35"/>
                    </a:lnTo>
                    <a:lnTo>
                      <a:pt x="3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20" name="Freeform 90"/>
              <p:cNvSpPr>
                <a:spLocks/>
              </p:cNvSpPr>
              <p:nvPr/>
            </p:nvSpPr>
            <p:spPr bwMode="auto">
              <a:xfrm>
                <a:off x="4579" y="3232"/>
                <a:ext cx="51" cy="97"/>
              </a:xfrm>
              <a:custGeom>
                <a:avLst/>
                <a:gdLst>
                  <a:gd name="T0" fmla="*/ 14 w 51"/>
                  <a:gd name="T1" fmla="*/ 70 h 97"/>
                  <a:gd name="T2" fmla="*/ 15 w 51"/>
                  <a:gd name="T3" fmla="*/ 73 h 97"/>
                  <a:gd name="T4" fmla="*/ 16 w 51"/>
                  <a:gd name="T5" fmla="*/ 75 h 97"/>
                  <a:gd name="T6" fmla="*/ 17 w 51"/>
                  <a:gd name="T7" fmla="*/ 78 h 97"/>
                  <a:gd name="T8" fmla="*/ 18 w 51"/>
                  <a:gd name="T9" fmla="*/ 79 h 97"/>
                  <a:gd name="T10" fmla="*/ 20 w 51"/>
                  <a:gd name="T11" fmla="*/ 81 h 97"/>
                  <a:gd name="T12" fmla="*/ 21 w 51"/>
                  <a:gd name="T13" fmla="*/ 82 h 97"/>
                  <a:gd name="T14" fmla="*/ 23 w 51"/>
                  <a:gd name="T15" fmla="*/ 82 h 97"/>
                  <a:gd name="T16" fmla="*/ 26 w 51"/>
                  <a:gd name="T17" fmla="*/ 82 h 97"/>
                  <a:gd name="T18" fmla="*/ 28 w 51"/>
                  <a:gd name="T19" fmla="*/ 82 h 97"/>
                  <a:gd name="T20" fmla="*/ 30 w 51"/>
                  <a:gd name="T21" fmla="*/ 81 h 97"/>
                  <a:gd name="T22" fmla="*/ 32 w 51"/>
                  <a:gd name="T23" fmla="*/ 79 h 97"/>
                  <a:gd name="T24" fmla="*/ 33 w 51"/>
                  <a:gd name="T25" fmla="*/ 77 h 97"/>
                  <a:gd name="T26" fmla="*/ 34 w 51"/>
                  <a:gd name="T27" fmla="*/ 74 h 97"/>
                  <a:gd name="T28" fmla="*/ 35 w 51"/>
                  <a:gd name="T29" fmla="*/ 70 h 97"/>
                  <a:gd name="T30" fmla="*/ 35 w 51"/>
                  <a:gd name="T31" fmla="*/ 66 h 97"/>
                  <a:gd name="T32" fmla="*/ 35 w 51"/>
                  <a:gd name="T33" fmla="*/ 62 h 97"/>
                  <a:gd name="T34" fmla="*/ 35 w 51"/>
                  <a:gd name="T35" fmla="*/ 58 h 97"/>
                  <a:gd name="T36" fmla="*/ 35 w 51"/>
                  <a:gd name="T37" fmla="*/ 55 h 97"/>
                  <a:gd name="T38" fmla="*/ 34 w 51"/>
                  <a:gd name="T39" fmla="*/ 52 h 97"/>
                  <a:gd name="T40" fmla="*/ 32 w 51"/>
                  <a:gd name="T41" fmla="*/ 50 h 97"/>
                  <a:gd name="T42" fmla="*/ 30 w 51"/>
                  <a:gd name="T43" fmla="*/ 48 h 97"/>
                  <a:gd name="T44" fmla="*/ 28 w 51"/>
                  <a:gd name="T45" fmla="*/ 47 h 97"/>
                  <a:gd name="T46" fmla="*/ 26 w 51"/>
                  <a:gd name="T47" fmla="*/ 46 h 97"/>
                  <a:gd name="T48" fmla="*/ 23 w 51"/>
                  <a:gd name="T49" fmla="*/ 46 h 97"/>
                  <a:gd name="T50" fmla="*/ 20 w 51"/>
                  <a:gd name="T51" fmla="*/ 47 h 97"/>
                  <a:gd name="T52" fmla="*/ 18 w 51"/>
                  <a:gd name="T53" fmla="*/ 49 h 97"/>
                  <a:gd name="T54" fmla="*/ 14 w 51"/>
                  <a:gd name="T55" fmla="*/ 51 h 97"/>
                  <a:gd name="T56" fmla="*/ 2 w 51"/>
                  <a:gd name="T57" fmla="*/ 50 h 97"/>
                  <a:gd name="T58" fmla="*/ 48 w 51"/>
                  <a:gd name="T59" fmla="*/ 17 h 97"/>
                  <a:gd name="T60" fmla="*/ 18 w 51"/>
                  <a:gd name="T61" fmla="*/ 34 h 97"/>
                  <a:gd name="T62" fmla="*/ 21 w 51"/>
                  <a:gd name="T63" fmla="*/ 33 h 97"/>
                  <a:gd name="T64" fmla="*/ 23 w 51"/>
                  <a:gd name="T65" fmla="*/ 32 h 97"/>
                  <a:gd name="T66" fmla="*/ 26 w 51"/>
                  <a:gd name="T67" fmla="*/ 32 h 97"/>
                  <a:gd name="T68" fmla="*/ 29 w 51"/>
                  <a:gd name="T69" fmla="*/ 32 h 97"/>
                  <a:gd name="T70" fmla="*/ 34 w 51"/>
                  <a:gd name="T71" fmla="*/ 33 h 97"/>
                  <a:gd name="T72" fmla="*/ 38 w 51"/>
                  <a:gd name="T73" fmla="*/ 34 h 97"/>
                  <a:gd name="T74" fmla="*/ 42 w 51"/>
                  <a:gd name="T75" fmla="*/ 37 h 97"/>
                  <a:gd name="T76" fmla="*/ 45 w 51"/>
                  <a:gd name="T77" fmla="*/ 41 h 97"/>
                  <a:gd name="T78" fmla="*/ 48 w 51"/>
                  <a:gd name="T79" fmla="*/ 47 h 97"/>
                  <a:gd name="T80" fmla="*/ 49 w 51"/>
                  <a:gd name="T81" fmla="*/ 53 h 97"/>
                  <a:gd name="T82" fmla="*/ 50 w 51"/>
                  <a:gd name="T83" fmla="*/ 59 h 97"/>
                  <a:gd name="T84" fmla="*/ 50 w 51"/>
                  <a:gd name="T85" fmla="*/ 66 h 97"/>
                  <a:gd name="T86" fmla="*/ 50 w 51"/>
                  <a:gd name="T87" fmla="*/ 71 h 97"/>
                  <a:gd name="T88" fmla="*/ 49 w 51"/>
                  <a:gd name="T89" fmla="*/ 76 h 97"/>
                  <a:gd name="T90" fmla="*/ 47 w 51"/>
                  <a:gd name="T91" fmla="*/ 81 h 97"/>
                  <a:gd name="T92" fmla="*/ 44 w 51"/>
                  <a:gd name="T93" fmla="*/ 86 h 97"/>
                  <a:gd name="T94" fmla="*/ 39 w 51"/>
                  <a:gd name="T95" fmla="*/ 91 h 97"/>
                  <a:gd name="T96" fmla="*/ 34 w 51"/>
                  <a:gd name="T97" fmla="*/ 95 h 97"/>
                  <a:gd name="T98" fmla="*/ 28 w 51"/>
                  <a:gd name="T99" fmla="*/ 97 h 97"/>
                  <a:gd name="T100" fmla="*/ 23 w 51"/>
                  <a:gd name="T101" fmla="*/ 97 h 97"/>
                  <a:gd name="T102" fmla="*/ 18 w 51"/>
                  <a:gd name="T103" fmla="*/ 97 h 97"/>
                  <a:gd name="T104" fmla="*/ 14 w 51"/>
                  <a:gd name="T105" fmla="*/ 94 h 97"/>
                  <a:gd name="T106" fmla="*/ 10 w 51"/>
                  <a:gd name="T107" fmla="*/ 92 h 97"/>
                  <a:gd name="T108" fmla="*/ 7 w 51"/>
                  <a:gd name="T109" fmla="*/ 89 h 97"/>
                  <a:gd name="T110" fmla="*/ 4 w 51"/>
                  <a:gd name="T111" fmla="*/ 85 h 97"/>
                  <a:gd name="T112" fmla="*/ 2 w 51"/>
                  <a:gd name="T113" fmla="*/ 80 h 97"/>
                  <a:gd name="T114" fmla="*/ 0 w 51"/>
                  <a:gd name="T115" fmla="*/ 74 h 97"/>
                  <a:gd name="T116" fmla="*/ 0 w 51"/>
                  <a:gd name="T117" fmla="*/ 7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
                  <a:gd name="T178" fmla="*/ 0 h 97"/>
                  <a:gd name="T179" fmla="*/ 51 w 51"/>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 h="97">
                    <a:moveTo>
                      <a:pt x="0" y="70"/>
                    </a:moveTo>
                    <a:lnTo>
                      <a:pt x="14" y="69"/>
                    </a:lnTo>
                    <a:lnTo>
                      <a:pt x="14" y="70"/>
                    </a:lnTo>
                    <a:lnTo>
                      <a:pt x="14" y="71"/>
                    </a:lnTo>
                    <a:lnTo>
                      <a:pt x="14" y="72"/>
                    </a:lnTo>
                    <a:lnTo>
                      <a:pt x="15" y="73"/>
                    </a:lnTo>
                    <a:lnTo>
                      <a:pt x="15" y="74"/>
                    </a:lnTo>
                    <a:lnTo>
                      <a:pt x="16" y="74"/>
                    </a:lnTo>
                    <a:lnTo>
                      <a:pt x="16" y="75"/>
                    </a:lnTo>
                    <a:lnTo>
                      <a:pt x="16" y="76"/>
                    </a:lnTo>
                    <a:lnTo>
                      <a:pt x="16" y="77"/>
                    </a:lnTo>
                    <a:lnTo>
                      <a:pt x="17" y="78"/>
                    </a:lnTo>
                    <a:lnTo>
                      <a:pt x="18" y="78"/>
                    </a:lnTo>
                    <a:lnTo>
                      <a:pt x="18" y="79"/>
                    </a:lnTo>
                    <a:lnTo>
                      <a:pt x="19" y="80"/>
                    </a:lnTo>
                    <a:lnTo>
                      <a:pt x="20" y="80"/>
                    </a:lnTo>
                    <a:lnTo>
                      <a:pt x="20" y="81"/>
                    </a:lnTo>
                    <a:lnTo>
                      <a:pt x="21" y="82"/>
                    </a:lnTo>
                    <a:lnTo>
                      <a:pt x="22" y="82"/>
                    </a:lnTo>
                    <a:lnTo>
                      <a:pt x="23" y="82"/>
                    </a:lnTo>
                    <a:lnTo>
                      <a:pt x="24" y="82"/>
                    </a:lnTo>
                    <a:lnTo>
                      <a:pt x="25" y="82"/>
                    </a:lnTo>
                    <a:lnTo>
                      <a:pt x="26" y="82"/>
                    </a:lnTo>
                    <a:lnTo>
                      <a:pt x="27" y="82"/>
                    </a:lnTo>
                    <a:lnTo>
                      <a:pt x="28" y="82"/>
                    </a:lnTo>
                    <a:lnTo>
                      <a:pt x="29" y="81"/>
                    </a:lnTo>
                    <a:lnTo>
                      <a:pt x="30" y="81"/>
                    </a:lnTo>
                    <a:lnTo>
                      <a:pt x="30" y="80"/>
                    </a:lnTo>
                    <a:lnTo>
                      <a:pt x="31" y="80"/>
                    </a:lnTo>
                    <a:lnTo>
                      <a:pt x="32" y="79"/>
                    </a:lnTo>
                    <a:lnTo>
                      <a:pt x="32" y="78"/>
                    </a:lnTo>
                    <a:lnTo>
                      <a:pt x="33" y="78"/>
                    </a:lnTo>
                    <a:lnTo>
                      <a:pt x="33" y="77"/>
                    </a:lnTo>
                    <a:lnTo>
                      <a:pt x="34" y="76"/>
                    </a:lnTo>
                    <a:lnTo>
                      <a:pt x="34" y="75"/>
                    </a:lnTo>
                    <a:lnTo>
                      <a:pt x="34" y="74"/>
                    </a:lnTo>
                    <a:lnTo>
                      <a:pt x="35" y="73"/>
                    </a:lnTo>
                    <a:lnTo>
                      <a:pt x="35" y="72"/>
                    </a:lnTo>
                    <a:lnTo>
                      <a:pt x="35" y="70"/>
                    </a:lnTo>
                    <a:lnTo>
                      <a:pt x="35" y="68"/>
                    </a:lnTo>
                    <a:lnTo>
                      <a:pt x="35" y="66"/>
                    </a:lnTo>
                    <a:lnTo>
                      <a:pt x="35" y="65"/>
                    </a:lnTo>
                    <a:lnTo>
                      <a:pt x="36" y="63"/>
                    </a:lnTo>
                    <a:lnTo>
                      <a:pt x="35" y="62"/>
                    </a:lnTo>
                    <a:lnTo>
                      <a:pt x="35" y="61"/>
                    </a:lnTo>
                    <a:lnTo>
                      <a:pt x="35" y="59"/>
                    </a:lnTo>
                    <a:lnTo>
                      <a:pt x="35" y="58"/>
                    </a:lnTo>
                    <a:lnTo>
                      <a:pt x="35" y="57"/>
                    </a:lnTo>
                    <a:lnTo>
                      <a:pt x="35" y="56"/>
                    </a:lnTo>
                    <a:lnTo>
                      <a:pt x="35" y="55"/>
                    </a:lnTo>
                    <a:lnTo>
                      <a:pt x="34" y="54"/>
                    </a:lnTo>
                    <a:lnTo>
                      <a:pt x="34" y="53"/>
                    </a:lnTo>
                    <a:lnTo>
                      <a:pt x="34" y="52"/>
                    </a:lnTo>
                    <a:lnTo>
                      <a:pt x="33" y="51"/>
                    </a:lnTo>
                    <a:lnTo>
                      <a:pt x="33" y="50"/>
                    </a:lnTo>
                    <a:lnTo>
                      <a:pt x="32" y="50"/>
                    </a:lnTo>
                    <a:lnTo>
                      <a:pt x="32" y="49"/>
                    </a:lnTo>
                    <a:lnTo>
                      <a:pt x="31" y="49"/>
                    </a:lnTo>
                    <a:lnTo>
                      <a:pt x="30" y="48"/>
                    </a:lnTo>
                    <a:lnTo>
                      <a:pt x="29" y="47"/>
                    </a:lnTo>
                    <a:lnTo>
                      <a:pt x="28" y="47"/>
                    </a:lnTo>
                    <a:lnTo>
                      <a:pt x="27" y="46"/>
                    </a:lnTo>
                    <a:lnTo>
                      <a:pt x="26" y="46"/>
                    </a:lnTo>
                    <a:lnTo>
                      <a:pt x="25" y="46"/>
                    </a:lnTo>
                    <a:lnTo>
                      <a:pt x="25" y="45"/>
                    </a:lnTo>
                    <a:lnTo>
                      <a:pt x="23" y="46"/>
                    </a:lnTo>
                    <a:lnTo>
                      <a:pt x="22" y="46"/>
                    </a:lnTo>
                    <a:lnTo>
                      <a:pt x="21" y="46"/>
                    </a:lnTo>
                    <a:lnTo>
                      <a:pt x="20" y="47"/>
                    </a:lnTo>
                    <a:lnTo>
                      <a:pt x="18" y="48"/>
                    </a:lnTo>
                    <a:lnTo>
                      <a:pt x="18" y="49"/>
                    </a:lnTo>
                    <a:lnTo>
                      <a:pt x="16" y="49"/>
                    </a:lnTo>
                    <a:lnTo>
                      <a:pt x="16" y="50"/>
                    </a:lnTo>
                    <a:lnTo>
                      <a:pt x="14" y="51"/>
                    </a:lnTo>
                    <a:lnTo>
                      <a:pt x="14" y="52"/>
                    </a:lnTo>
                    <a:lnTo>
                      <a:pt x="13" y="53"/>
                    </a:lnTo>
                    <a:lnTo>
                      <a:pt x="2" y="50"/>
                    </a:lnTo>
                    <a:lnTo>
                      <a:pt x="9" y="0"/>
                    </a:lnTo>
                    <a:lnTo>
                      <a:pt x="48" y="0"/>
                    </a:lnTo>
                    <a:lnTo>
                      <a:pt x="48" y="17"/>
                    </a:lnTo>
                    <a:lnTo>
                      <a:pt x="20" y="17"/>
                    </a:lnTo>
                    <a:lnTo>
                      <a:pt x="18" y="34"/>
                    </a:lnTo>
                    <a:lnTo>
                      <a:pt x="19" y="33"/>
                    </a:lnTo>
                    <a:lnTo>
                      <a:pt x="20" y="33"/>
                    </a:lnTo>
                    <a:lnTo>
                      <a:pt x="21" y="33"/>
                    </a:lnTo>
                    <a:lnTo>
                      <a:pt x="23" y="32"/>
                    </a:lnTo>
                    <a:lnTo>
                      <a:pt x="24" y="32"/>
                    </a:lnTo>
                    <a:lnTo>
                      <a:pt x="25" y="32"/>
                    </a:lnTo>
                    <a:lnTo>
                      <a:pt x="26" y="32"/>
                    </a:lnTo>
                    <a:lnTo>
                      <a:pt x="27" y="32"/>
                    </a:lnTo>
                    <a:lnTo>
                      <a:pt x="28" y="31"/>
                    </a:lnTo>
                    <a:lnTo>
                      <a:pt x="29" y="32"/>
                    </a:lnTo>
                    <a:lnTo>
                      <a:pt x="30" y="32"/>
                    </a:lnTo>
                    <a:lnTo>
                      <a:pt x="32" y="32"/>
                    </a:lnTo>
                    <a:lnTo>
                      <a:pt x="34" y="33"/>
                    </a:lnTo>
                    <a:lnTo>
                      <a:pt x="35" y="33"/>
                    </a:lnTo>
                    <a:lnTo>
                      <a:pt x="37" y="33"/>
                    </a:lnTo>
                    <a:lnTo>
                      <a:pt x="38" y="34"/>
                    </a:lnTo>
                    <a:lnTo>
                      <a:pt x="39" y="35"/>
                    </a:lnTo>
                    <a:lnTo>
                      <a:pt x="41" y="37"/>
                    </a:lnTo>
                    <a:lnTo>
                      <a:pt x="42" y="37"/>
                    </a:lnTo>
                    <a:lnTo>
                      <a:pt x="43" y="39"/>
                    </a:lnTo>
                    <a:lnTo>
                      <a:pt x="44" y="40"/>
                    </a:lnTo>
                    <a:lnTo>
                      <a:pt x="45" y="41"/>
                    </a:lnTo>
                    <a:lnTo>
                      <a:pt x="46" y="43"/>
                    </a:lnTo>
                    <a:lnTo>
                      <a:pt x="47" y="45"/>
                    </a:lnTo>
                    <a:lnTo>
                      <a:pt x="48" y="47"/>
                    </a:lnTo>
                    <a:lnTo>
                      <a:pt x="48" y="49"/>
                    </a:lnTo>
                    <a:lnTo>
                      <a:pt x="49" y="50"/>
                    </a:lnTo>
                    <a:lnTo>
                      <a:pt x="49" y="53"/>
                    </a:lnTo>
                    <a:lnTo>
                      <a:pt x="49" y="54"/>
                    </a:lnTo>
                    <a:lnTo>
                      <a:pt x="50" y="57"/>
                    </a:lnTo>
                    <a:lnTo>
                      <a:pt x="50" y="59"/>
                    </a:lnTo>
                    <a:lnTo>
                      <a:pt x="50" y="61"/>
                    </a:lnTo>
                    <a:lnTo>
                      <a:pt x="51" y="63"/>
                    </a:lnTo>
                    <a:lnTo>
                      <a:pt x="50" y="66"/>
                    </a:lnTo>
                    <a:lnTo>
                      <a:pt x="50" y="67"/>
                    </a:lnTo>
                    <a:lnTo>
                      <a:pt x="50" y="69"/>
                    </a:lnTo>
                    <a:lnTo>
                      <a:pt x="50" y="71"/>
                    </a:lnTo>
                    <a:lnTo>
                      <a:pt x="49" y="73"/>
                    </a:lnTo>
                    <a:lnTo>
                      <a:pt x="49" y="74"/>
                    </a:lnTo>
                    <a:lnTo>
                      <a:pt x="49" y="76"/>
                    </a:lnTo>
                    <a:lnTo>
                      <a:pt x="48" y="78"/>
                    </a:lnTo>
                    <a:lnTo>
                      <a:pt x="48" y="79"/>
                    </a:lnTo>
                    <a:lnTo>
                      <a:pt x="47" y="81"/>
                    </a:lnTo>
                    <a:lnTo>
                      <a:pt x="46" y="82"/>
                    </a:lnTo>
                    <a:lnTo>
                      <a:pt x="46" y="84"/>
                    </a:lnTo>
                    <a:lnTo>
                      <a:pt x="44" y="86"/>
                    </a:lnTo>
                    <a:lnTo>
                      <a:pt x="42" y="88"/>
                    </a:lnTo>
                    <a:lnTo>
                      <a:pt x="41" y="90"/>
                    </a:lnTo>
                    <a:lnTo>
                      <a:pt x="39" y="91"/>
                    </a:lnTo>
                    <a:lnTo>
                      <a:pt x="38" y="93"/>
                    </a:lnTo>
                    <a:lnTo>
                      <a:pt x="36" y="94"/>
                    </a:lnTo>
                    <a:lnTo>
                      <a:pt x="34" y="95"/>
                    </a:lnTo>
                    <a:lnTo>
                      <a:pt x="32" y="96"/>
                    </a:lnTo>
                    <a:lnTo>
                      <a:pt x="30" y="97"/>
                    </a:lnTo>
                    <a:lnTo>
                      <a:pt x="28" y="97"/>
                    </a:lnTo>
                    <a:lnTo>
                      <a:pt x="27" y="97"/>
                    </a:lnTo>
                    <a:lnTo>
                      <a:pt x="25" y="97"/>
                    </a:lnTo>
                    <a:lnTo>
                      <a:pt x="23" y="97"/>
                    </a:lnTo>
                    <a:lnTo>
                      <a:pt x="21" y="97"/>
                    </a:lnTo>
                    <a:lnTo>
                      <a:pt x="20" y="97"/>
                    </a:lnTo>
                    <a:lnTo>
                      <a:pt x="18" y="97"/>
                    </a:lnTo>
                    <a:lnTo>
                      <a:pt x="16" y="96"/>
                    </a:lnTo>
                    <a:lnTo>
                      <a:pt x="15" y="95"/>
                    </a:lnTo>
                    <a:lnTo>
                      <a:pt x="14" y="94"/>
                    </a:lnTo>
                    <a:lnTo>
                      <a:pt x="13" y="94"/>
                    </a:lnTo>
                    <a:lnTo>
                      <a:pt x="11" y="93"/>
                    </a:lnTo>
                    <a:lnTo>
                      <a:pt x="10" y="92"/>
                    </a:lnTo>
                    <a:lnTo>
                      <a:pt x="9" y="91"/>
                    </a:lnTo>
                    <a:lnTo>
                      <a:pt x="8" y="90"/>
                    </a:lnTo>
                    <a:lnTo>
                      <a:pt x="7" y="89"/>
                    </a:lnTo>
                    <a:lnTo>
                      <a:pt x="6" y="87"/>
                    </a:lnTo>
                    <a:lnTo>
                      <a:pt x="5" y="86"/>
                    </a:lnTo>
                    <a:lnTo>
                      <a:pt x="4" y="85"/>
                    </a:lnTo>
                    <a:lnTo>
                      <a:pt x="3" y="83"/>
                    </a:lnTo>
                    <a:lnTo>
                      <a:pt x="2" y="82"/>
                    </a:lnTo>
                    <a:lnTo>
                      <a:pt x="2" y="80"/>
                    </a:lnTo>
                    <a:lnTo>
                      <a:pt x="1" y="78"/>
                    </a:lnTo>
                    <a:lnTo>
                      <a:pt x="0" y="77"/>
                    </a:lnTo>
                    <a:lnTo>
                      <a:pt x="0" y="74"/>
                    </a:lnTo>
                    <a:lnTo>
                      <a:pt x="0" y="73"/>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21" name="Freeform 91"/>
              <p:cNvSpPr>
                <a:spLocks/>
              </p:cNvSpPr>
              <p:nvPr/>
            </p:nvSpPr>
            <p:spPr bwMode="auto">
              <a:xfrm>
                <a:off x="4752" y="3231"/>
                <a:ext cx="51" cy="95"/>
              </a:xfrm>
              <a:custGeom>
                <a:avLst/>
                <a:gdLst>
                  <a:gd name="T0" fmla="*/ 0 w 51"/>
                  <a:gd name="T1" fmla="*/ 95 h 95"/>
                  <a:gd name="T2" fmla="*/ 1 w 51"/>
                  <a:gd name="T3" fmla="*/ 88 h 95"/>
                  <a:gd name="T4" fmla="*/ 3 w 51"/>
                  <a:gd name="T5" fmla="*/ 83 h 95"/>
                  <a:gd name="T6" fmla="*/ 6 w 51"/>
                  <a:gd name="T7" fmla="*/ 77 h 95"/>
                  <a:gd name="T8" fmla="*/ 10 w 51"/>
                  <a:gd name="T9" fmla="*/ 70 h 95"/>
                  <a:gd name="T10" fmla="*/ 16 w 51"/>
                  <a:gd name="T11" fmla="*/ 62 h 95"/>
                  <a:gd name="T12" fmla="*/ 23 w 51"/>
                  <a:gd name="T13" fmla="*/ 53 h 95"/>
                  <a:gd name="T14" fmla="*/ 28 w 51"/>
                  <a:gd name="T15" fmla="*/ 46 h 95"/>
                  <a:gd name="T16" fmla="*/ 32 w 51"/>
                  <a:gd name="T17" fmla="*/ 42 h 95"/>
                  <a:gd name="T18" fmla="*/ 34 w 51"/>
                  <a:gd name="T19" fmla="*/ 38 h 95"/>
                  <a:gd name="T20" fmla="*/ 35 w 51"/>
                  <a:gd name="T21" fmla="*/ 35 h 95"/>
                  <a:gd name="T22" fmla="*/ 36 w 51"/>
                  <a:gd name="T23" fmla="*/ 31 h 95"/>
                  <a:gd name="T24" fmla="*/ 36 w 51"/>
                  <a:gd name="T25" fmla="*/ 27 h 95"/>
                  <a:gd name="T26" fmla="*/ 36 w 51"/>
                  <a:gd name="T27" fmla="*/ 24 h 95"/>
                  <a:gd name="T28" fmla="*/ 35 w 51"/>
                  <a:gd name="T29" fmla="*/ 21 h 95"/>
                  <a:gd name="T30" fmla="*/ 34 w 51"/>
                  <a:gd name="T31" fmla="*/ 18 h 95"/>
                  <a:gd name="T32" fmla="*/ 32 w 51"/>
                  <a:gd name="T33" fmla="*/ 17 h 95"/>
                  <a:gd name="T34" fmla="*/ 29 w 51"/>
                  <a:gd name="T35" fmla="*/ 16 h 95"/>
                  <a:gd name="T36" fmla="*/ 26 w 51"/>
                  <a:gd name="T37" fmla="*/ 16 h 95"/>
                  <a:gd name="T38" fmla="*/ 23 w 51"/>
                  <a:gd name="T39" fmla="*/ 16 h 95"/>
                  <a:gd name="T40" fmla="*/ 21 w 51"/>
                  <a:gd name="T41" fmla="*/ 17 h 95"/>
                  <a:gd name="T42" fmla="*/ 19 w 51"/>
                  <a:gd name="T43" fmla="*/ 19 h 95"/>
                  <a:gd name="T44" fmla="*/ 18 w 51"/>
                  <a:gd name="T45" fmla="*/ 22 h 95"/>
                  <a:gd name="T46" fmla="*/ 16 w 51"/>
                  <a:gd name="T47" fmla="*/ 26 h 95"/>
                  <a:gd name="T48" fmla="*/ 2 w 51"/>
                  <a:gd name="T49" fmla="*/ 28 h 95"/>
                  <a:gd name="T50" fmla="*/ 4 w 51"/>
                  <a:gd name="T51" fmla="*/ 19 h 95"/>
                  <a:gd name="T52" fmla="*/ 6 w 51"/>
                  <a:gd name="T53" fmla="*/ 12 h 95"/>
                  <a:gd name="T54" fmla="*/ 10 w 51"/>
                  <a:gd name="T55" fmla="*/ 6 h 95"/>
                  <a:gd name="T56" fmla="*/ 14 w 51"/>
                  <a:gd name="T57" fmla="*/ 3 h 95"/>
                  <a:gd name="T58" fmla="*/ 20 w 51"/>
                  <a:gd name="T59" fmla="*/ 1 h 95"/>
                  <a:gd name="T60" fmla="*/ 27 w 51"/>
                  <a:gd name="T61" fmla="*/ 0 h 95"/>
                  <a:gd name="T62" fmla="*/ 34 w 51"/>
                  <a:gd name="T63" fmla="*/ 1 h 95"/>
                  <a:gd name="T64" fmla="*/ 40 w 51"/>
                  <a:gd name="T65" fmla="*/ 4 h 95"/>
                  <a:gd name="T66" fmla="*/ 45 w 51"/>
                  <a:gd name="T67" fmla="*/ 8 h 95"/>
                  <a:gd name="T68" fmla="*/ 48 w 51"/>
                  <a:gd name="T69" fmla="*/ 13 h 95"/>
                  <a:gd name="T70" fmla="*/ 50 w 51"/>
                  <a:gd name="T71" fmla="*/ 20 h 95"/>
                  <a:gd name="T72" fmla="*/ 51 w 51"/>
                  <a:gd name="T73" fmla="*/ 26 h 95"/>
                  <a:gd name="T74" fmla="*/ 51 w 51"/>
                  <a:gd name="T75" fmla="*/ 31 h 95"/>
                  <a:gd name="T76" fmla="*/ 50 w 51"/>
                  <a:gd name="T77" fmla="*/ 35 h 95"/>
                  <a:gd name="T78" fmla="*/ 49 w 51"/>
                  <a:gd name="T79" fmla="*/ 39 h 95"/>
                  <a:gd name="T80" fmla="*/ 48 w 51"/>
                  <a:gd name="T81" fmla="*/ 43 h 95"/>
                  <a:gd name="T82" fmla="*/ 46 w 51"/>
                  <a:gd name="T83" fmla="*/ 47 h 95"/>
                  <a:gd name="T84" fmla="*/ 44 w 51"/>
                  <a:gd name="T85" fmla="*/ 51 h 95"/>
                  <a:gd name="T86" fmla="*/ 41 w 51"/>
                  <a:gd name="T87" fmla="*/ 54 h 95"/>
                  <a:gd name="T88" fmla="*/ 38 w 51"/>
                  <a:gd name="T89" fmla="*/ 58 h 95"/>
                  <a:gd name="T90" fmla="*/ 34 w 51"/>
                  <a:gd name="T91" fmla="*/ 63 h 95"/>
                  <a:gd name="T92" fmla="*/ 30 w 51"/>
                  <a:gd name="T93" fmla="*/ 68 h 95"/>
                  <a:gd name="T94" fmla="*/ 27 w 51"/>
                  <a:gd name="T95" fmla="*/ 72 h 95"/>
                  <a:gd name="T96" fmla="*/ 25 w 51"/>
                  <a:gd name="T97" fmla="*/ 74 h 95"/>
                  <a:gd name="T98" fmla="*/ 24 w 51"/>
                  <a:gd name="T99" fmla="*/ 76 h 95"/>
                  <a:gd name="T100" fmla="*/ 23 w 51"/>
                  <a:gd name="T101" fmla="*/ 78 h 95"/>
                  <a:gd name="T102" fmla="*/ 23 w 51"/>
                  <a:gd name="T103" fmla="*/ 79 h 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
                  <a:gd name="T157" fmla="*/ 0 h 95"/>
                  <a:gd name="T158" fmla="*/ 51 w 51"/>
                  <a:gd name="T159" fmla="*/ 95 h 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 h="95">
                    <a:moveTo>
                      <a:pt x="51" y="79"/>
                    </a:moveTo>
                    <a:lnTo>
                      <a:pt x="51" y="95"/>
                    </a:lnTo>
                    <a:lnTo>
                      <a:pt x="0" y="95"/>
                    </a:lnTo>
                    <a:lnTo>
                      <a:pt x="0" y="93"/>
                    </a:lnTo>
                    <a:lnTo>
                      <a:pt x="0" y="91"/>
                    </a:lnTo>
                    <a:lnTo>
                      <a:pt x="1" y="90"/>
                    </a:lnTo>
                    <a:lnTo>
                      <a:pt x="1" y="88"/>
                    </a:lnTo>
                    <a:lnTo>
                      <a:pt x="2" y="87"/>
                    </a:lnTo>
                    <a:lnTo>
                      <a:pt x="2" y="86"/>
                    </a:lnTo>
                    <a:lnTo>
                      <a:pt x="2" y="84"/>
                    </a:lnTo>
                    <a:lnTo>
                      <a:pt x="3" y="83"/>
                    </a:lnTo>
                    <a:lnTo>
                      <a:pt x="4" y="81"/>
                    </a:lnTo>
                    <a:lnTo>
                      <a:pt x="4" y="79"/>
                    </a:lnTo>
                    <a:lnTo>
                      <a:pt x="6" y="78"/>
                    </a:lnTo>
                    <a:lnTo>
                      <a:pt x="6" y="77"/>
                    </a:lnTo>
                    <a:lnTo>
                      <a:pt x="7" y="75"/>
                    </a:lnTo>
                    <a:lnTo>
                      <a:pt x="7" y="74"/>
                    </a:lnTo>
                    <a:lnTo>
                      <a:pt x="9" y="71"/>
                    </a:lnTo>
                    <a:lnTo>
                      <a:pt x="10" y="70"/>
                    </a:lnTo>
                    <a:lnTo>
                      <a:pt x="11" y="68"/>
                    </a:lnTo>
                    <a:lnTo>
                      <a:pt x="13" y="66"/>
                    </a:lnTo>
                    <a:lnTo>
                      <a:pt x="14" y="64"/>
                    </a:lnTo>
                    <a:lnTo>
                      <a:pt x="16" y="62"/>
                    </a:lnTo>
                    <a:lnTo>
                      <a:pt x="18" y="59"/>
                    </a:lnTo>
                    <a:lnTo>
                      <a:pt x="19" y="57"/>
                    </a:lnTo>
                    <a:lnTo>
                      <a:pt x="21" y="54"/>
                    </a:lnTo>
                    <a:lnTo>
                      <a:pt x="23" y="53"/>
                    </a:lnTo>
                    <a:lnTo>
                      <a:pt x="24" y="51"/>
                    </a:lnTo>
                    <a:lnTo>
                      <a:pt x="26" y="50"/>
                    </a:lnTo>
                    <a:lnTo>
                      <a:pt x="27" y="48"/>
                    </a:lnTo>
                    <a:lnTo>
                      <a:pt x="28" y="46"/>
                    </a:lnTo>
                    <a:lnTo>
                      <a:pt x="29" y="46"/>
                    </a:lnTo>
                    <a:lnTo>
                      <a:pt x="30" y="44"/>
                    </a:lnTo>
                    <a:lnTo>
                      <a:pt x="31" y="43"/>
                    </a:lnTo>
                    <a:lnTo>
                      <a:pt x="32" y="42"/>
                    </a:lnTo>
                    <a:lnTo>
                      <a:pt x="32" y="41"/>
                    </a:lnTo>
                    <a:lnTo>
                      <a:pt x="33" y="40"/>
                    </a:lnTo>
                    <a:lnTo>
                      <a:pt x="34" y="39"/>
                    </a:lnTo>
                    <a:lnTo>
                      <a:pt x="34" y="38"/>
                    </a:lnTo>
                    <a:lnTo>
                      <a:pt x="35" y="37"/>
                    </a:lnTo>
                    <a:lnTo>
                      <a:pt x="35" y="36"/>
                    </a:lnTo>
                    <a:lnTo>
                      <a:pt x="35" y="35"/>
                    </a:lnTo>
                    <a:lnTo>
                      <a:pt x="35" y="34"/>
                    </a:lnTo>
                    <a:lnTo>
                      <a:pt x="36" y="33"/>
                    </a:lnTo>
                    <a:lnTo>
                      <a:pt x="36" y="32"/>
                    </a:lnTo>
                    <a:lnTo>
                      <a:pt x="36" y="31"/>
                    </a:lnTo>
                    <a:lnTo>
                      <a:pt x="36" y="30"/>
                    </a:lnTo>
                    <a:lnTo>
                      <a:pt x="37" y="28"/>
                    </a:lnTo>
                    <a:lnTo>
                      <a:pt x="36" y="27"/>
                    </a:lnTo>
                    <a:lnTo>
                      <a:pt x="36" y="26"/>
                    </a:lnTo>
                    <a:lnTo>
                      <a:pt x="36" y="25"/>
                    </a:lnTo>
                    <a:lnTo>
                      <a:pt x="36" y="24"/>
                    </a:lnTo>
                    <a:lnTo>
                      <a:pt x="35" y="22"/>
                    </a:lnTo>
                    <a:lnTo>
                      <a:pt x="35" y="21"/>
                    </a:lnTo>
                    <a:lnTo>
                      <a:pt x="35" y="20"/>
                    </a:lnTo>
                    <a:lnTo>
                      <a:pt x="34" y="19"/>
                    </a:lnTo>
                    <a:lnTo>
                      <a:pt x="34" y="18"/>
                    </a:lnTo>
                    <a:lnTo>
                      <a:pt x="33" y="17"/>
                    </a:lnTo>
                    <a:lnTo>
                      <a:pt x="32" y="17"/>
                    </a:lnTo>
                    <a:lnTo>
                      <a:pt x="31" y="16"/>
                    </a:lnTo>
                    <a:lnTo>
                      <a:pt x="30" y="16"/>
                    </a:lnTo>
                    <a:lnTo>
                      <a:pt x="29" y="16"/>
                    </a:lnTo>
                    <a:lnTo>
                      <a:pt x="28" y="16"/>
                    </a:lnTo>
                    <a:lnTo>
                      <a:pt x="27" y="15"/>
                    </a:lnTo>
                    <a:lnTo>
                      <a:pt x="26" y="16"/>
                    </a:lnTo>
                    <a:lnTo>
                      <a:pt x="25" y="16"/>
                    </a:lnTo>
                    <a:lnTo>
                      <a:pt x="24" y="16"/>
                    </a:lnTo>
                    <a:lnTo>
                      <a:pt x="23" y="16"/>
                    </a:lnTo>
                    <a:lnTo>
                      <a:pt x="22" y="17"/>
                    </a:lnTo>
                    <a:lnTo>
                      <a:pt x="21" y="17"/>
                    </a:lnTo>
                    <a:lnTo>
                      <a:pt x="20" y="17"/>
                    </a:lnTo>
                    <a:lnTo>
                      <a:pt x="20" y="18"/>
                    </a:lnTo>
                    <a:lnTo>
                      <a:pt x="19" y="19"/>
                    </a:lnTo>
                    <a:lnTo>
                      <a:pt x="18" y="20"/>
                    </a:lnTo>
                    <a:lnTo>
                      <a:pt x="18" y="21"/>
                    </a:lnTo>
                    <a:lnTo>
                      <a:pt x="18" y="22"/>
                    </a:lnTo>
                    <a:lnTo>
                      <a:pt x="17" y="24"/>
                    </a:lnTo>
                    <a:lnTo>
                      <a:pt x="17" y="25"/>
                    </a:lnTo>
                    <a:lnTo>
                      <a:pt x="16" y="26"/>
                    </a:lnTo>
                    <a:lnTo>
                      <a:pt x="16" y="28"/>
                    </a:lnTo>
                    <a:lnTo>
                      <a:pt x="16" y="29"/>
                    </a:lnTo>
                    <a:lnTo>
                      <a:pt x="16" y="30"/>
                    </a:lnTo>
                    <a:lnTo>
                      <a:pt x="2" y="28"/>
                    </a:lnTo>
                    <a:lnTo>
                      <a:pt x="2" y="26"/>
                    </a:lnTo>
                    <a:lnTo>
                      <a:pt x="2" y="23"/>
                    </a:lnTo>
                    <a:lnTo>
                      <a:pt x="3" y="21"/>
                    </a:lnTo>
                    <a:lnTo>
                      <a:pt x="4" y="19"/>
                    </a:lnTo>
                    <a:lnTo>
                      <a:pt x="4" y="17"/>
                    </a:lnTo>
                    <a:lnTo>
                      <a:pt x="5" y="15"/>
                    </a:lnTo>
                    <a:lnTo>
                      <a:pt x="6" y="13"/>
                    </a:lnTo>
                    <a:lnTo>
                      <a:pt x="6" y="12"/>
                    </a:lnTo>
                    <a:lnTo>
                      <a:pt x="7" y="10"/>
                    </a:lnTo>
                    <a:lnTo>
                      <a:pt x="7" y="9"/>
                    </a:lnTo>
                    <a:lnTo>
                      <a:pt x="9" y="8"/>
                    </a:lnTo>
                    <a:lnTo>
                      <a:pt x="10" y="6"/>
                    </a:lnTo>
                    <a:lnTo>
                      <a:pt x="11" y="5"/>
                    </a:lnTo>
                    <a:lnTo>
                      <a:pt x="12" y="5"/>
                    </a:lnTo>
                    <a:lnTo>
                      <a:pt x="13" y="4"/>
                    </a:lnTo>
                    <a:lnTo>
                      <a:pt x="14" y="3"/>
                    </a:lnTo>
                    <a:lnTo>
                      <a:pt x="16" y="2"/>
                    </a:lnTo>
                    <a:lnTo>
                      <a:pt x="18" y="1"/>
                    </a:lnTo>
                    <a:lnTo>
                      <a:pt x="19" y="1"/>
                    </a:lnTo>
                    <a:lnTo>
                      <a:pt x="20" y="1"/>
                    </a:lnTo>
                    <a:lnTo>
                      <a:pt x="22" y="1"/>
                    </a:lnTo>
                    <a:lnTo>
                      <a:pt x="23" y="1"/>
                    </a:lnTo>
                    <a:lnTo>
                      <a:pt x="25" y="1"/>
                    </a:lnTo>
                    <a:lnTo>
                      <a:pt x="27" y="0"/>
                    </a:lnTo>
                    <a:lnTo>
                      <a:pt x="28" y="1"/>
                    </a:lnTo>
                    <a:lnTo>
                      <a:pt x="30" y="1"/>
                    </a:lnTo>
                    <a:lnTo>
                      <a:pt x="32" y="1"/>
                    </a:lnTo>
                    <a:lnTo>
                      <a:pt x="34" y="1"/>
                    </a:lnTo>
                    <a:lnTo>
                      <a:pt x="35" y="1"/>
                    </a:lnTo>
                    <a:lnTo>
                      <a:pt x="37" y="2"/>
                    </a:lnTo>
                    <a:lnTo>
                      <a:pt x="39" y="3"/>
                    </a:lnTo>
                    <a:lnTo>
                      <a:pt x="40" y="4"/>
                    </a:lnTo>
                    <a:lnTo>
                      <a:pt x="41" y="5"/>
                    </a:lnTo>
                    <a:lnTo>
                      <a:pt x="42" y="5"/>
                    </a:lnTo>
                    <a:lnTo>
                      <a:pt x="44" y="7"/>
                    </a:lnTo>
                    <a:lnTo>
                      <a:pt x="45" y="8"/>
                    </a:lnTo>
                    <a:lnTo>
                      <a:pt x="46" y="9"/>
                    </a:lnTo>
                    <a:lnTo>
                      <a:pt x="47" y="11"/>
                    </a:lnTo>
                    <a:lnTo>
                      <a:pt x="48" y="12"/>
                    </a:lnTo>
                    <a:lnTo>
                      <a:pt x="48" y="13"/>
                    </a:lnTo>
                    <a:lnTo>
                      <a:pt x="49" y="15"/>
                    </a:lnTo>
                    <a:lnTo>
                      <a:pt x="49" y="17"/>
                    </a:lnTo>
                    <a:lnTo>
                      <a:pt x="50" y="18"/>
                    </a:lnTo>
                    <a:lnTo>
                      <a:pt x="50" y="20"/>
                    </a:lnTo>
                    <a:lnTo>
                      <a:pt x="51" y="21"/>
                    </a:lnTo>
                    <a:lnTo>
                      <a:pt x="51" y="23"/>
                    </a:lnTo>
                    <a:lnTo>
                      <a:pt x="51" y="25"/>
                    </a:lnTo>
                    <a:lnTo>
                      <a:pt x="51" y="26"/>
                    </a:lnTo>
                    <a:lnTo>
                      <a:pt x="51" y="28"/>
                    </a:lnTo>
                    <a:lnTo>
                      <a:pt x="51" y="29"/>
                    </a:lnTo>
                    <a:lnTo>
                      <a:pt x="51" y="30"/>
                    </a:lnTo>
                    <a:lnTo>
                      <a:pt x="51" y="31"/>
                    </a:lnTo>
                    <a:lnTo>
                      <a:pt x="51" y="32"/>
                    </a:lnTo>
                    <a:lnTo>
                      <a:pt x="51" y="34"/>
                    </a:lnTo>
                    <a:lnTo>
                      <a:pt x="50" y="34"/>
                    </a:lnTo>
                    <a:lnTo>
                      <a:pt x="50" y="35"/>
                    </a:lnTo>
                    <a:lnTo>
                      <a:pt x="50" y="37"/>
                    </a:lnTo>
                    <a:lnTo>
                      <a:pt x="49" y="38"/>
                    </a:lnTo>
                    <a:lnTo>
                      <a:pt x="49" y="39"/>
                    </a:lnTo>
                    <a:lnTo>
                      <a:pt x="49" y="41"/>
                    </a:lnTo>
                    <a:lnTo>
                      <a:pt x="48" y="42"/>
                    </a:lnTo>
                    <a:lnTo>
                      <a:pt x="48" y="43"/>
                    </a:lnTo>
                    <a:lnTo>
                      <a:pt x="47" y="45"/>
                    </a:lnTo>
                    <a:lnTo>
                      <a:pt x="47" y="46"/>
                    </a:lnTo>
                    <a:lnTo>
                      <a:pt x="46" y="46"/>
                    </a:lnTo>
                    <a:lnTo>
                      <a:pt x="46" y="47"/>
                    </a:lnTo>
                    <a:lnTo>
                      <a:pt x="45" y="49"/>
                    </a:lnTo>
                    <a:lnTo>
                      <a:pt x="44" y="50"/>
                    </a:lnTo>
                    <a:lnTo>
                      <a:pt x="44" y="51"/>
                    </a:lnTo>
                    <a:lnTo>
                      <a:pt x="43" y="52"/>
                    </a:lnTo>
                    <a:lnTo>
                      <a:pt x="42" y="53"/>
                    </a:lnTo>
                    <a:lnTo>
                      <a:pt x="42" y="54"/>
                    </a:lnTo>
                    <a:lnTo>
                      <a:pt x="41" y="54"/>
                    </a:lnTo>
                    <a:lnTo>
                      <a:pt x="41" y="56"/>
                    </a:lnTo>
                    <a:lnTo>
                      <a:pt x="40" y="57"/>
                    </a:lnTo>
                    <a:lnTo>
                      <a:pt x="39" y="58"/>
                    </a:lnTo>
                    <a:lnTo>
                      <a:pt x="38" y="58"/>
                    </a:lnTo>
                    <a:lnTo>
                      <a:pt x="37" y="60"/>
                    </a:lnTo>
                    <a:lnTo>
                      <a:pt x="36" y="61"/>
                    </a:lnTo>
                    <a:lnTo>
                      <a:pt x="35" y="62"/>
                    </a:lnTo>
                    <a:lnTo>
                      <a:pt x="34" y="63"/>
                    </a:lnTo>
                    <a:lnTo>
                      <a:pt x="33" y="65"/>
                    </a:lnTo>
                    <a:lnTo>
                      <a:pt x="32" y="67"/>
                    </a:lnTo>
                    <a:lnTo>
                      <a:pt x="31" y="67"/>
                    </a:lnTo>
                    <a:lnTo>
                      <a:pt x="30" y="68"/>
                    </a:lnTo>
                    <a:lnTo>
                      <a:pt x="29" y="70"/>
                    </a:lnTo>
                    <a:lnTo>
                      <a:pt x="28" y="71"/>
                    </a:lnTo>
                    <a:lnTo>
                      <a:pt x="27" y="71"/>
                    </a:lnTo>
                    <a:lnTo>
                      <a:pt x="27" y="72"/>
                    </a:lnTo>
                    <a:lnTo>
                      <a:pt x="26" y="73"/>
                    </a:lnTo>
                    <a:lnTo>
                      <a:pt x="25" y="74"/>
                    </a:lnTo>
                    <a:lnTo>
                      <a:pt x="25" y="75"/>
                    </a:lnTo>
                    <a:lnTo>
                      <a:pt x="24" y="75"/>
                    </a:lnTo>
                    <a:lnTo>
                      <a:pt x="24" y="76"/>
                    </a:lnTo>
                    <a:lnTo>
                      <a:pt x="23" y="76"/>
                    </a:lnTo>
                    <a:lnTo>
                      <a:pt x="23" y="77"/>
                    </a:lnTo>
                    <a:lnTo>
                      <a:pt x="23" y="78"/>
                    </a:lnTo>
                    <a:lnTo>
                      <a:pt x="23" y="79"/>
                    </a:lnTo>
                    <a:lnTo>
                      <a:pt x="51"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22" name="Freeform 92"/>
              <p:cNvSpPr>
                <a:spLocks noEditPoints="1"/>
              </p:cNvSpPr>
              <p:nvPr/>
            </p:nvSpPr>
            <p:spPr bwMode="auto">
              <a:xfrm>
                <a:off x="4813" y="3231"/>
                <a:ext cx="49" cy="98"/>
              </a:xfrm>
              <a:custGeom>
                <a:avLst/>
                <a:gdLst>
                  <a:gd name="T0" fmla="*/ 29 w 49"/>
                  <a:gd name="T1" fmla="*/ 1 h 98"/>
                  <a:gd name="T2" fmla="*/ 35 w 49"/>
                  <a:gd name="T3" fmla="*/ 4 h 98"/>
                  <a:gd name="T4" fmla="*/ 40 w 49"/>
                  <a:gd name="T5" fmla="*/ 9 h 98"/>
                  <a:gd name="T6" fmla="*/ 44 w 49"/>
                  <a:gd name="T7" fmla="*/ 17 h 98"/>
                  <a:gd name="T8" fmla="*/ 47 w 49"/>
                  <a:gd name="T9" fmla="*/ 29 h 98"/>
                  <a:gd name="T10" fmla="*/ 48 w 49"/>
                  <a:gd name="T11" fmla="*/ 45 h 98"/>
                  <a:gd name="T12" fmla="*/ 48 w 49"/>
                  <a:gd name="T13" fmla="*/ 62 h 98"/>
                  <a:gd name="T14" fmla="*/ 46 w 49"/>
                  <a:gd name="T15" fmla="*/ 76 h 98"/>
                  <a:gd name="T16" fmla="*/ 42 w 49"/>
                  <a:gd name="T17" fmla="*/ 87 h 98"/>
                  <a:gd name="T18" fmla="*/ 37 w 49"/>
                  <a:gd name="T19" fmla="*/ 93 h 98"/>
                  <a:gd name="T20" fmla="*/ 32 w 49"/>
                  <a:gd name="T21" fmla="*/ 96 h 98"/>
                  <a:gd name="T22" fmla="*/ 25 w 49"/>
                  <a:gd name="T23" fmla="*/ 98 h 98"/>
                  <a:gd name="T24" fmla="*/ 18 w 49"/>
                  <a:gd name="T25" fmla="*/ 98 h 98"/>
                  <a:gd name="T26" fmla="*/ 13 w 49"/>
                  <a:gd name="T27" fmla="*/ 95 h 98"/>
                  <a:gd name="T28" fmla="*/ 7 w 49"/>
                  <a:gd name="T29" fmla="*/ 89 h 98"/>
                  <a:gd name="T30" fmla="*/ 3 w 49"/>
                  <a:gd name="T31" fmla="*/ 81 h 98"/>
                  <a:gd name="T32" fmla="*/ 1 w 49"/>
                  <a:gd name="T33" fmla="*/ 69 h 98"/>
                  <a:gd name="T34" fmla="*/ 0 w 49"/>
                  <a:gd name="T35" fmla="*/ 54 h 98"/>
                  <a:gd name="T36" fmla="*/ 0 w 49"/>
                  <a:gd name="T37" fmla="*/ 37 h 98"/>
                  <a:gd name="T38" fmla="*/ 2 w 49"/>
                  <a:gd name="T39" fmla="*/ 22 h 98"/>
                  <a:gd name="T40" fmla="*/ 6 w 49"/>
                  <a:gd name="T41" fmla="*/ 12 h 98"/>
                  <a:gd name="T42" fmla="*/ 11 w 49"/>
                  <a:gd name="T43" fmla="*/ 5 h 98"/>
                  <a:gd name="T44" fmla="*/ 16 w 49"/>
                  <a:gd name="T45" fmla="*/ 2 h 98"/>
                  <a:gd name="T46" fmla="*/ 22 w 49"/>
                  <a:gd name="T47" fmla="*/ 1 h 98"/>
                  <a:gd name="T48" fmla="*/ 24 w 49"/>
                  <a:gd name="T49" fmla="*/ 15 h 98"/>
                  <a:gd name="T50" fmla="*/ 22 w 49"/>
                  <a:gd name="T51" fmla="*/ 16 h 98"/>
                  <a:gd name="T52" fmla="*/ 21 w 49"/>
                  <a:gd name="T53" fmla="*/ 17 h 98"/>
                  <a:gd name="T54" fmla="*/ 20 w 49"/>
                  <a:gd name="T55" fmla="*/ 17 h 98"/>
                  <a:gd name="T56" fmla="*/ 18 w 49"/>
                  <a:gd name="T57" fmla="*/ 19 h 98"/>
                  <a:gd name="T58" fmla="*/ 17 w 49"/>
                  <a:gd name="T59" fmla="*/ 21 h 98"/>
                  <a:gd name="T60" fmla="*/ 16 w 49"/>
                  <a:gd name="T61" fmla="*/ 25 h 98"/>
                  <a:gd name="T62" fmla="*/ 15 w 49"/>
                  <a:gd name="T63" fmla="*/ 31 h 98"/>
                  <a:gd name="T64" fmla="*/ 15 w 49"/>
                  <a:gd name="T65" fmla="*/ 39 h 98"/>
                  <a:gd name="T66" fmla="*/ 15 w 49"/>
                  <a:gd name="T67" fmla="*/ 49 h 98"/>
                  <a:gd name="T68" fmla="*/ 15 w 49"/>
                  <a:gd name="T69" fmla="*/ 59 h 98"/>
                  <a:gd name="T70" fmla="*/ 15 w 49"/>
                  <a:gd name="T71" fmla="*/ 67 h 98"/>
                  <a:gd name="T72" fmla="*/ 16 w 49"/>
                  <a:gd name="T73" fmla="*/ 72 h 98"/>
                  <a:gd name="T74" fmla="*/ 17 w 49"/>
                  <a:gd name="T75" fmla="*/ 76 h 98"/>
                  <a:gd name="T76" fmla="*/ 18 w 49"/>
                  <a:gd name="T77" fmla="*/ 79 h 98"/>
                  <a:gd name="T78" fmla="*/ 20 w 49"/>
                  <a:gd name="T79" fmla="*/ 80 h 98"/>
                  <a:gd name="T80" fmla="*/ 21 w 49"/>
                  <a:gd name="T81" fmla="*/ 82 h 98"/>
                  <a:gd name="T82" fmla="*/ 22 w 49"/>
                  <a:gd name="T83" fmla="*/ 83 h 98"/>
                  <a:gd name="T84" fmla="*/ 24 w 49"/>
                  <a:gd name="T85" fmla="*/ 83 h 98"/>
                  <a:gd name="T86" fmla="*/ 26 w 49"/>
                  <a:gd name="T87" fmla="*/ 83 h 98"/>
                  <a:gd name="T88" fmla="*/ 27 w 49"/>
                  <a:gd name="T89" fmla="*/ 82 h 98"/>
                  <a:gd name="T90" fmla="*/ 29 w 49"/>
                  <a:gd name="T91" fmla="*/ 80 h 98"/>
                  <a:gd name="T92" fmla="*/ 30 w 49"/>
                  <a:gd name="T93" fmla="*/ 79 h 98"/>
                  <a:gd name="T94" fmla="*/ 31 w 49"/>
                  <a:gd name="T95" fmla="*/ 77 h 98"/>
                  <a:gd name="T96" fmla="*/ 32 w 49"/>
                  <a:gd name="T97" fmla="*/ 73 h 98"/>
                  <a:gd name="T98" fmla="*/ 33 w 49"/>
                  <a:gd name="T99" fmla="*/ 67 h 98"/>
                  <a:gd name="T100" fmla="*/ 33 w 49"/>
                  <a:gd name="T101" fmla="*/ 59 h 98"/>
                  <a:gd name="T102" fmla="*/ 34 w 49"/>
                  <a:gd name="T103" fmla="*/ 49 h 98"/>
                  <a:gd name="T104" fmla="*/ 33 w 49"/>
                  <a:gd name="T105" fmla="*/ 39 h 98"/>
                  <a:gd name="T106" fmla="*/ 33 w 49"/>
                  <a:gd name="T107" fmla="*/ 31 h 98"/>
                  <a:gd name="T108" fmla="*/ 32 w 49"/>
                  <a:gd name="T109" fmla="*/ 26 h 98"/>
                  <a:gd name="T110" fmla="*/ 31 w 49"/>
                  <a:gd name="T111" fmla="*/ 22 h 98"/>
                  <a:gd name="T112" fmla="*/ 30 w 49"/>
                  <a:gd name="T113" fmla="*/ 20 h 98"/>
                  <a:gd name="T114" fmla="*/ 29 w 49"/>
                  <a:gd name="T115" fmla="*/ 17 h 98"/>
                  <a:gd name="T116" fmla="*/ 27 w 49"/>
                  <a:gd name="T117" fmla="*/ 17 h 98"/>
                  <a:gd name="T118" fmla="*/ 26 w 49"/>
                  <a:gd name="T119" fmla="*/ 16 h 98"/>
                  <a:gd name="T120" fmla="*/ 24 w 49"/>
                  <a:gd name="T121" fmla="*/ 15 h 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98"/>
                  <a:gd name="T185" fmla="*/ 49 w 49"/>
                  <a:gd name="T186" fmla="*/ 98 h 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98">
                    <a:moveTo>
                      <a:pt x="24" y="0"/>
                    </a:moveTo>
                    <a:lnTo>
                      <a:pt x="25" y="1"/>
                    </a:lnTo>
                    <a:lnTo>
                      <a:pt x="27" y="1"/>
                    </a:lnTo>
                    <a:lnTo>
                      <a:pt x="29" y="1"/>
                    </a:lnTo>
                    <a:lnTo>
                      <a:pt x="30" y="1"/>
                    </a:lnTo>
                    <a:lnTo>
                      <a:pt x="32" y="2"/>
                    </a:lnTo>
                    <a:lnTo>
                      <a:pt x="34" y="3"/>
                    </a:lnTo>
                    <a:lnTo>
                      <a:pt x="35" y="4"/>
                    </a:lnTo>
                    <a:lnTo>
                      <a:pt x="36" y="5"/>
                    </a:lnTo>
                    <a:lnTo>
                      <a:pt x="37" y="5"/>
                    </a:lnTo>
                    <a:lnTo>
                      <a:pt x="39" y="7"/>
                    </a:lnTo>
                    <a:lnTo>
                      <a:pt x="40" y="9"/>
                    </a:lnTo>
                    <a:lnTo>
                      <a:pt x="41" y="9"/>
                    </a:lnTo>
                    <a:lnTo>
                      <a:pt x="42" y="12"/>
                    </a:lnTo>
                    <a:lnTo>
                      <a:pt x="43" y="14"/>
                    </a:lnTo>
                    <a:lnTo>
                      <a:pt x="44" y="17"/>
                    </a:lnTo>
                    <a:lnTo>
                      <a:pt x="45" y="20"/>
                    </a:lnTo>
                    <a:lnTo>
                      <a:pt x="46" y="22"/>
                    </a:lnTo>
                    <a:lnTo>
                      <a:pt x="47" y="26"/>
                    </a:lnTo>
                    <a:lnTo>
                      <a:pt x="47" y="29"/>
                    </a:lnTo>
                    <a:lnTo>
                      <a:pt x="48" y="33"/>
                    </a:lnTo>
                    <a:lnTo>
                      <a:pt x="48" y="37"/>
                    </a:lnTo>
                    <a:lnTo>
                      <a:pt x="48" y="41"/>
                    </a:lnTo>
                    <a:lnTo>
                      <a:pt x="48" y="45"/>
                    </a:lnTo>
                    <a:lnTo>
                      <a:pt x="49" y="49"/>
                    </a:lnTo>
                    <a:lnTo>
                      <a:pt x="48" y="54"/>
                    </a:lnTo>
                    <a:lnTo>
                      <a:pt x="48" y="58"/>
                    </a:lnTo>
                    <a:lnTo>
                      <a:pt x="48" y="62"/>
                    </a:lnTo>
                    <a:lnTo>
                      <a:pt x="48" y="66"/>
                    </a:lnTo>
                    <a:lnTo>
                      <a:pt x="47" y="70"/>
                    </a:lnTo>
                    <a:lnTo>
                      <a:pt x="46" y="73"/>
                    </a:lnTo>
                    <a:lnTo>
                      <a:pt x="46" y="76"/>
                    </a:lnTo>
                    <a:lnTo>
                      <a:pt x="45" y="79"/>
                    </a:lnTo>
                    <a:lnTo>
                      <a:pt x="44" y="82"/>
                    </a:lnTo>
                    <a:lnTo>
                      <a:pt x="43" y="84"/>
                    </a:lnTo>
                    <a:lnTo>
                      <a:pt x="42" y="87"/>
                    </a:lnTo>
                    <a:lnTo>
                      <a:pt x="41" y="88"/>
                    </a:lnTo>
                    <a:lnTo>
                      <a:pt x="40" y="90"/>
                    </a:lnTo>
                    <a:lnTo>
                      <a:pt x="39" y="91"/>
                    </a:lnTo>
                    <a:lnTo>
                      <a:pt x="37" y="93"/>
                    </a:lnTo>
                    <a:lnTo>
                      <a:pt x="36" y="94"/>
                    </a:lnTo>
                    <a:lnTo>
                      <a:pt x="35" y="95"/>
                    </a:lnTo>
                    <a:lnTo>
                      <a:pt x="34" y="96"/>
                    </a:lnTo>
                    <a:lnTo>
                      <a:pt x="32" y="96"/>
                    </a:lnTo>
                    <a:lnTo>
                      <a:pt x="30" y="97"/>
                    </a:lnTo>
                    <a:lnTo>
                      <a:pt x="29" y="98"/>
                    </a:lnTo>
                    <a:lnTo>
                      <a:pt x="27" y="98"/>
                    </a:lnTo>
                    <a:lnTo>
                      <a:pt x="25" y="98"/>
                    </a:lnTo>
                    <a:lnTo>
                      <a:pt x="24" y="98"/>
                    </a:lnTo>
                    <a:lnTo>
                      <a:pt x="22" y="98"/>
                    </a:lnTo>
                    <a:lnTo>
                      <a:pt x="20" y="98"/>
                    </a:lnTo>
                    <a:lnTo>
                      <a:pt x="18" y="98"/>
                    </a:lnTo>
                    <a:lnTo>
                      <a:pt x="17" y="97"/>
                    </a:lnTo>
                    <a:lnTo>
                      <a:pt x="15" y="96"/>
                    </a:lnTo>
                    <a:lnTo>
                      <a:pt x="14" y="95"/>
                    </a:lnTo>
                    <a:lnTo>
                      <a:pt x="13" y="95"/>
                    </a:lnTo>
                    <a:lnTo>
                      <a:pt x="11" y="93"/>
                    </a:lnTo>
                    <a:lnTo>
                      <a:pt x="9" y="92"/>
                    </a:lnTo>
                    <a:lnTo>
                      <a:pt x="8" y="91"/>
                    </a:lnTo>
                    <a:lnTo>
                      <a:pt x="7" y="89"/>
                    </a:lnTo>
                    <a:lnTo>
                      <a:pt x="6" y="87"/>
                    </a:lnTo>
                    <a:lnTo>
                      <a:pt x="5" y="85"/>
                    </a:lnTo>
                    <a:lnTo>
                      <a:pt x="4" y="83"/>
                    </a:lnTo>
                    <a:lnTo>
                      <a:pt x="3" y="81"/>
                    </a:lnTo>
                    <a:lnTo>
                      <a:pt x="2" y="79"/>
                    </a:lnTo>
                    <a:lnTo>
                      <a:pt x="2" y="75"/>
                    </a:lnTo>
                    <a:lnTo>
                      <a:pt x="1" y="72"/>
                    </a:lnTo>
                    <a:lnTo>
                      <a:pt x="1" y="69"/>
                    </a:lnTo>
                    <a:lnTo>
                      <a:pt x="1" y="66"/>
                    </a:lnTo>
                    <a:lnTo>
                      <a:pt x="0" y="62"/>
                    </a:lnTo>
                    <a:lnTo>
                      <a:pt x="0" y="58"/>
                    </a:lnTo>
                    <a:lnTo>
                      <a:pt x="0" y="54"/>
                    </a:lnTo>
                    <a:lnTo>
                      <a:pt x="0" y="49"/>
                    </a:lnTo>
                    <a:lnTo>
                      <a:pt x="0" y="45"/>
                    </a:lnTo>
                    <a:lnTo>
                      <a:pt x="0" y="41"/>
                    </a:lnTo>
                    <a:lnTo>
                      <a:pt x="0" y="37"/>
                    </a:lnTo>
                    <a:lnTo>
                      <a:pt x="1" y="33"/>
                    </a:lnTo>
                    <a:lnTo>
                      <a:pt x="1" y="29"/>
                    </a:lnTo>
                    <a:lnTo>
                      <a:pt x="2" y="26"/>
                    </a:lnTo>
                    <a:lnTo>
                      <a:pt x="2" y="22"/>
                    </a:lnTo>
                    <a:lnTo>
                      <a:pt x="3" y="20"/>
                    </a:lnTo>
                    <a:lnTo>
                      <a:pt x="4" y="17"/>
                    </a:lnTo>
                    <a:lnTo>
                      <a:pt x="5" y="14"/>
                    </a:lnTo>
                    <a:lnTo>
                      <a:pt x="6" y="12"/>
                    </a:lnTo>
                    <a:lnTo>
                      <a:pt x="7" y="9"/>
                    </a:lnTo>
                    <a:lnTo>
                      <a:pt x="8" y="9"/>
                    </a:lnTo>
                    <a:lnTo>
                      <a:pt x="9" y="7"/>
                    </a:lnTo>
                    <a:lnTo>
                      <a:pt x="11" y="5"/>
                    </a:lnTo>
                    <a:lnTo>
                      <a:pt x="13" y="4"/>
                    </a:lnTo>
                    <a:lnTo>
                      <a:pt x="14" y="2"/>
                    </a:lnTo>
                    <a:lnTo>
                      <a:pt x="16" y="2"/>
                    </a:lnTo>
                    <a:lnTo>
                      <a:pt x="17" y="1"/>
                    </a:lnTo>
                    <a:lnTo>
                      <a:pt x="19" y="1"/>
                    </a:lnTo>
                    <a:lnTo>
                      <a:pt x="20" y="1"/>
                    </a:lnTo>
                    <a:lnTo>
                      <a:pt x="22" y="1"/>
                    </a:lnTo>
                    <a:lnTo>
                      <a:pt x="24" y="0"/>
                    </a:lnTo>
                    <a:close/>
                    <a:moveTo>
                      <a:pt x="24" y="15"/>
                    </a:moveTo>
                    <a:lnTo>
                      <a:pt x="23" y="16"/>
                    </a:lnTo>
                    <a:lnTo>
                      <a:pt x="22" y="16"/>
                    </a:lnTo>
                    <a:lnTo>
                      <a:pt x="21" y="16"/>
                    </a:lnTo>
                    <a:lnTo>
                      <a:pt x="21" y="17"/>
                    </a:lnTo>
                    <a:lnTo>
                      <a:pt x="20" y="17"/>
                    </a:lnTo>
                    <a:lnTo>
                      <a:pt x="19" y="18"/>
                    </a:lnTo>
                    <a:lnTo>
                      <a:pt x="18" y="19"/>
                    </a:lnTo>
                    <a:lnTo>
                      <a:pt x="18" y="20"/>
                    </a:lnTo>
                    <a:lnTo>
                      <a:pt x="18" y="21"/>
                    </a:lnTo>
                    <a:lnTo>
                      <a:pt x="17" y="21"/>
                    </a:lnTo>
                    <a:lnTo>
                      <a:pt x="17" y="22"/>
                    </a:lnTo>
                    <a:lnTo>
                      <a:pt x="16" y="23"/>
                    </a:lnTo>
                    <a:lnTo>
                      <a:pt x="16" y="24"/>
                    </a:lnTo>
                    <a:lnTo>
                      <a:pt x="16" y="25"/>
                    </a:lnTo>
                    <a:lnTo>
                      <a:pt x="16" y="26"/>
                    </a:lnTo>
                    <a:lnTo>
                      <a:pt x="16" y="28"/>
                    </a:lnTo>
                    <a:lnTo>
                      <a:pt x="16" y="30"/>
                    </a:lnTo>
                    <a:lnTo>
                      <a:pt x="15" y="31"/>
                    </a:lnTo>
                    <a:lnTo>
                      <a:pt x="15" y="33"/>
                    </a:lnTo>
                    <a:lnTo>
                      <a:pt x="15" y="35"/>
                    </a:lnTo>
                    <a:lnTo>
                      <a:pt x="15" y="37"/>
                    </a:lnTo>
                    <a:lnTo>
                      <a:pt x="15" y="39"/>
                    </a:lnTo>
                    <a:lnTo>
                      <a:pt x="15" y="42"/>
                    </a:lnTo>
                    <a:lnTo>
                      <a:pt x="15" y="44"/>
                    </a:lnTo>
                    <a:lnTo>
                      <a:pt x="15" y="46"/>
                    </a:lnTo>
                    <a:lnTo>
                      <a:pt x="15" y="49"/>
                    </a:lnTo>
                    <a:lnTo>
                      <a:pt x="15" y="52"/>
                    </a:lnTo>
                    <a:lnTo>
                      <a:pt x="15" y="54"/>
                    </a:lnTo>
                    <a:lnTo>
                      <a:pt x="15" y="57"/>
                    </a:lnTo>
                    <a:lnTo>
                      <a:pt x="15" y="59"/>
                    </a:lnTo>
                    <a:lnTo>
                      <a:pt x="15" y="62"/>
                    </a:lnTo>
                    <a:lnTo>
                      <a:pt x="15" y="63"/>
                    </a:lnTo>
                    <a:lnTo>
                      <a:pt x="15" y="66"/>
                    </a:lnTo>
                    <a:lnTo>
                      <a:pt x="15" y="67"/>
                    </a:lnTo>
                    <a:lnTo>
                      <a:pt x="16" y="69"/>
                    </a:lnTo>
                    <a:lnTo>
                      <a:pt x="16" y="70"/>
                    </a:lnTo>
                    <a:lnTo>
                      <a:pt x="16" y="71"/>
                    </a:lnTo>
                    <a:lnTo>
                      <a:pt x="16" y="72"/>
                    </a:lnTo>
                    <a:lnTo>
                      <a:pt x="16" y="74"/>
                    </a:lnTo>
                    <a:lnTo>
                      <a:pt x="16" y="75"/>
                    </a:lnTo>
                    <a:lnTo>
                      <a:pt x="17" y="75"/>
                    </a:lnTo>
                    <a:lnTo>
                      <a:pt x="17" y="76"/>
                    </a:lnTo>
                    <a:lnTo>
                      <a:pt x="17" y="77"/>
                    </a:lnTo>
                    <a:lnTo>
                      <a:pt x="18" y="78"/>
                    </a:lnTo>
                    <a:lnTo>
                      <a:pt x="18" y="79"/>
                    </a:lnTo>
                    <a:lnTo>
                      <a:pt x="19" y="80"/>
                    </a:lnTo>
                    <a:lnTo>
                      <a:pt x="20" y="80"/>
                    </a:lnTo>
                    <a:lnTo>
                      <a:pt x="20" y="81"/>
                    </a:lnTo>
                    <a:lnTo>
                      <a:pt x="20" y="82"/>
                    </a:lnTo>
                    <a:lnTo>
                      <a:pt x="21" y="82"/>
                    </a:lnTo>
                    <a:lnTo>
                      <a:pt x="21" y="83"/>
                    </a:lnTo>
                    <a:lnTo>
                      <a:pt x="22" y="83"/>
                    </a:lnTo>
                    <a:lnTo>
                      <a:pt x="23" y="83"/>
                    </a:lnTo>
                    <a:lnTo>
                      <a:pt x="24" y="83"/>
                    </a:lnTo>
                    <a:lnTo>
                      <a:pt x="25" y="83"/>
                    </a:lnTo>
                    <a:lnTo>
                      <a:pt x="26" y="83"/>
                    </a:lnTo>
                    <a:lnTo>
                      <a:pt x="27" y="83"/>
                    </a:lnTo>
                    <a:lnTo>
                      <a:pt x="27" y="82"/>
                    </a:lnTo>
                    <a:lnTo>
                      <a:pt x="28" y="82"/>
                    </a:lnTo>
                    <a:lnTo>
                      <a:pt x="28" y="81"/>
                    </a:lnTo>
                    <a:lnTo>
                      <a:pt x="29" y="80"/>
                    </a:lnTo>
                    <a:lnTo>
                      <a:pt x="30" y="79"/>
                    </a:lnTo>
                    <a:lnTo>
                      <a:pt x="30" y="78"/>
                    </a:lnTo>
                    <a:lnTo>
                      <a:pt x="31" y="77"/>
                    </a:lnTo>
                    <a:lnTo>
                      <a:pt x="31" y="76"/>
                    </a:lnTo>
                    <a:lnTo>
                      <a:pt x="32" y="75"/>
                    </a:lnTo>
                    <a:lnTo>
                      <a:pt x="32" y="73"/>
                    </a:lnTo>
                    <a:lnTo>
                      <a:pt x="32" y="72"/>
                    </a:lnTo>
                    <a:lnTo>
                      <a:pt x="32" y="71"/>
                    </a:lnTo>
                    <a:lnTo>
                      <a:pt x="32" y="69"/>
                    </a:lnTo>
                    <a:lnTo>
                      <a:pt x="33" y="67"/>
                    </a:lnTo>
                    <a:lnTo>
                      <a:pt x="33" y="66"/>
                    </a:lnTo>
                    <a:lnTo>
                      <a:pt x="33" y="63"/>
                    </a:lnTo>
                    <a:lnTo>
                      <a:pt x="33" y="62"/>
                    </a:lnTo>
                    <a:lnTo>
                      <a:pt x="33" y="59"/>
                    </a:lnTo>
                    <a:lnTo>
                      <a:pt x="33" y="57"/>
                    </a:lnTo>
                    <a:lnTo>
                      <a:pt x="33" y="54"/>
                    </a:lnTo>
                    <a:lnTo>
                      <a:pt x="33" y="52"/>
                    </a:lnTo>
                    <a:lnTo>
                      <a:pt x="34" y="49"/>
                    </a:lnTo>
                    <a:lnTo>
                      <a:pt x="33" y="46"/>
                    </a:lnTo>
                    <a:lnTo>
                      <a:pt x="33" y="44"/>
                    </a:lnTo>
                    <a:lnTo>
                      <a:pt x="33" y="42"/>
                    </a:lnTo>
                    <a:lnTo>
                      <a:pt x="33" y="39"/>
                    </a:lnTo>
                    <a:lnTo>
                      <a:pt x="33" y="37"/>
                    </a:lnTo>
                    <a:lnTo>
                      <a:pt x="33" y="35"/>
                    </a:lnTo>
                    <a:lnTo>
                      <a:pt x="33" y="33"/>
                    </a:lnTo>
                    <a:lnTo>
                      <a:pt x="33" y="31"/>
                    </a:lnTo>
                    <a:lnTo>
                      <a:pt x="32" y="30"/>
                    </a:lnTo>
                    <a:lnTo>
                      <a:pt x="32" y="29"/>
                    </a:lnTo>
                    <a:lnTo>
                      <a:pt x="32" y="27"/>
                    </a:lnTo>
                    <a:lnTo>
                      <a:pt x="32" y="26"/>
                    </a:lnTo>
                    <a:lnTo>
                      <a:pt x="32" y="25"/>
                    </a:lnTo>
                    <a:lnTo>
                      <a:pt x="32" y="24"/>
                    </a:lnTo>
                    <a:lnTo>
                      <a:pt x="31" y="23"/>
                    </a:lnTo>
                    <a:lnTo>
                      <a:pt x="31" y="22"/>
                    </a:lnTo>
                    <a:lnTo>
                      <a:pt x="31" y="21"/>
                    </a:lnTo>
                    <a:lnTo>
                      <a:pt x="30" y="21"/>
                    </a:lnTo>
                    <a:lnTo>
                      <a:pt x="30" y="20"/>
                    </a:lnTo>
                    <a:lnTo>
                      <a:pt x="30" y="19"/>
                    </a:lnTo>
                    <a:lnTo>
                      <a:pt x="29" y="18"/>
                    </a:lnTo>
                    <a:lnTo>
                      <a:pt x="29" y="17"/>
                    </a:lnTo>
                    <a:lnTo>
                      <a:pt x="28" y="17"/>
                    </a:lnTo>
                    <a:lnTo>
                      <a:pt x="27" y="17"/>
                    </a:lnTo>
                    <a:lnTo>
                      <a:pt x="27" y="16"/>
                    </a:lnTo>
                    <a:lnTo>
                      <a:pt x="26" y="16"/>
                    </a:lnTo>
                    <a:lnTo>
                      <a:pt x="25" y="16"/>
                    </a:lnTo>
                    <a:lnTo>
                      <a:pt x="24" y="16"/>
                    </a:lnTo>
                    <a:lnTo>
                      <a:pt x="2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23" name="Freeform 93"/>
              <p:cNvSpPr>
                <a:spLocks noEditPoints="1"/>
              </p:cNvSpPr>
              <p:nvPr/>
            </p:nvSpPr>
            <p:spPr bwMode="auto">
              <a:xfrm>
                <a:off x="4871" y="3231"/>
                <a:ext cx="49" cy="98"/>
              </a:xfrm>
              <a:custGeom>
                <a:avLst/>
                <a:gdLst>
                  <a:gd name="T0" fmla="*/ 30 w 49"/>
                  <a:gd name="T1" fmla="*/ 1 h 98"/>
                  <a:gd name="T2" fmla="*/ 35 w 49"/>
                  <a:gd name="T3" fmla="*/ 4 h 98"/>
                  <a:gd name="T4" fmla="*/ 40 w 49"/>
                  <a:gd name="T5" fmla="*/ 9 h 98"/>
                  <a:gd name="T6" fmla="*/ 45 w 49"/>
                  <a:gd name="T7" fmla="*/ 17 h 98"/>
                  <a:gd name="T8" fmla="*/ 47 w 49"/>
                  <a:gd name="T9" fmla="*/ 29 h 98"/>
                  <a:gd name="T10" fmla="*/ 49 w 49"/>
                  <a:gd name="T11" fmla="*/ 45 h 98"/>
                  <a:gd name="T12" fmla="*/ 49 w 49"/>
                  <a:gd name="T13" fmla="*/ 62 h 98"/>
                  <a:gd name="T14" fmla="*/ 46 w 49"/>
                  <a:gd name="T15" fmla="*/ 76 h 98"/>
                  <a:gd name="T16" fmla="*/ 42 w 49"/>
                  <a:gd name="T17" fmla="*/ 87 h 98"/>
                  <a:gd name="T18" fmla="*/ 38 w 49"/>
                  <a:gd name="T19" fmla="*/ 93 h 98"/>
                  <a:gd name="T20" fmla="*/ 33 w 49"/>
                  <a:gd name="T21" fmla="*/ 96 h 98"/>
                  <a:gd name="T22" fmla="*/ 26 w 49"/>
                  <a:gd name="T23" fmla="*/ 98 h 98"/>
                  <a:gd name="T24" fmla="*/ 19 w 49"/>
                  <a:gd name="T25" fmla="*/ 98 h 98"/>
                  <a:gd name="T26" fmla="*/ 13 w 49"/>
                  <a:gd name="T27" fmla="*/ 95 h 98"/>
                  <a:gd name="T28" fmla="*/ 7 w 49"/>
                  <a:gd name="T29" fmla="*/ 89 h 98"/>
                  <a:gd name="T30" fmla="*/ 4 w 49"/>
                  <a:gd name="T31" fmla="*/ 81 h 98"/>
                  <a:gd name="T32" fmla="*/ 1 w 49"/>
                  <a:gd name="T33" fmla="*/ 69 h 98"/>
                  <a:gd name="T34" fmla="*/ 0 w 49"/>
                  <a:gd name="T35" fmla="*/ 54 h 98"/>
                  <a:gd name="T36" fmla="*/ 0 w 49"/>
                  <a:gd name="T37" fmla="*/ 37 h 98"/>
                  <a:gd name="T38" fmla="*/ 3 w 49"/>
                  <a:gd name="T39" fmla="*/ 22 h 98"/>
                  <a:gd name="T40" fmla="*/ 7 w 49"/>
                  <a:gd name="T41" fmla="*/ 12 h 98"/>
                  <a:gd name="T42" fmla="*/ 11 w 49"/>
                  <a:gd name="T43" fmla="*/ 5 h 98"/>
                  <a:gd name="T44" fmla="*/ 16 w 49"/>
                  <a:gd name="T45" fmla="*/ 2 h 98"/>
                  <a:gd name="T46" fmla="*/ 23 w 49"/>
                  <a:gd name="T47" fmla="*/ 1 h 98"/>
                  <a:gd name="T48" fmla="*/ 25 w 49"/>
                  <a:gd name="T49" fmla="*/ 15 h 98"/>
                  <a:gd name="T50" fmla="*/ 23 w 49"/>
                  <a:gd name="T51" fmla="*/ 16 h 98"/>
                  <a:gd name="T52" fmla="*/ 21 w 49"/>
                  <a:gd name="T53" fmla="*/ 17 h 98"/>
                  <a:gd name="T54" fmla="*/ 20 w 49"/>
                  <a:gd name="T55" fmla="*/ 17 h 98"/>
                  <a:gd name="T56" fmla="*/ 19 w 49"/>
                  <a:gd name="T57" fmla="*/ 19 h 98"/>
                  <a:gd name="T58" fmla="*/ 18 w 49"/>
                  <a:gd name="T59" fmla="*/ 21 h 98"/>
                  <a:gd name="T60" fmla="*/ 17 w 49"/>
                  <a:gd name="T61" fmla="*/ 25 h 98"/>
                  <a:gd name="T62" fmla="*/ 16 w 49"/>
                  <a:gd name="T63" fmla="*/ 31 h 98"/>
                  <a:gd name="T64" fmla="*/ 16 w 49"/>
                  <a:gd name="T65" fmla="*/ 39 h 98"/>
                  <a:gd name="T66" fmla="*/ 16 w 49"/>
                  <a:gd name="T67" fmla="*/ 49 h 98"/>
                  <a:gd name="T68" fmla="*/ 16 w 49"/>
                  <a:gd name="T69" fmla="*/ 59 h 98"/>
                  <a:gd name="T70" fmla="*/ 16 w 49"/>
                  <a:gd name="T71" fmla="*/ 67 h 98"/>
                  <a:gd name="T72" fmla="*/ 17 w 49"/>
                  <a:gd name="T73" fmla="*/ 72 h 98"/>
                  <a:gd name="T74" fmla="*/ 18 w 49"/>
                  <a:gd name="T75" fmla="*/ 76 h 98"/>
                  <a:gd name="T76" fmla="*/ 19 w 49"/>
                  <a:gd name="T77" fmla="*/ 79 h 98"/>
                  <a:gd name="T78" fmla="*/ 20 w 49"/>
                  <a:gd name="T79" fmla="*/ 80 h 98"/>
                  <a:gd name="T80" fmla="*/ 21 w 49"/>
                  <a:gd name="T81" fmla="*/ 82 h 98"/>
                  <a:gd name="T82" fmla="*/ 23 w 49"/>
                  <a:gd name="T83" fmla="*/ 83 h 98"/>
                  <a:gd name="T84" fmla="*/ 25 w 49"/>
                  <a:gd name="T85" fmla="*/ 83 h 98"/>
                  <a:gd name="T86" fmla="*/ 26 w 49"/>
                  <a:gd name="T87" fmla="*/ 83 h 98"/>
                  <a:gd name="T88" fmla="*/ 28 w 49"/>
                  <a:gd name="T89" fmla="*/ 82 h 98"/>
                  <a:gd name="T90" fmla="*/ 30 w 49"/>
                  <a:gd name="T91" fmla="*/ 80 h 98"/>
                  <a:gd name="T92" fmla="*/ 30 w 49"/>
                  <a:gd name="T93" fmla="*/ 79 h 98"/>
                  <a:gd name="T94" fmla="*/ 32 w 49"/>
                  <a:gd name="T95" fmla="*/ 77 h 98"/>
                  <a:gd name="T96" fmla="*/ 33 w 49"/>
                  <a:gd name="T97" fmla="*/ 73 h 98"/>
                  <a:gd name="T98" fmla="*/ 33 w 49"/>
                  <a:gd name="T99" fmla="*/ 67 h 98"/>
                  <a:gd name="T100" fmla="*/ 33 w 49"/>
                  <a:gd name="T101" fmla="*/ 59 h 98"/>
                  <a:gd name="T102" fmla="*/ 34 w 49"/>
                  <a:gd name="T103" fmla="*/ 49 h 98"/>
                  <a:gd name="T104" fmla="*/ 33 w 49"/>
                  <a:gd name="T105" fmla="*/ 39 h 98"/>
                  <a:gd name="T106" fmla="*/ 33 w 49"/>
                  <a:gd name="T107" fmla="*/ 31 h 98"/>
                  <a:gd name="T108" fmla="*/ 33 w 49"/>
                  <a:gd name="T109" fmla="*/ 26 h 98"/>
                  <a:gd name="T110" fmla="*/ 32 w 49"/>
                  <a:gd name="T111" fmla="*/ 22 h 98"/>
                  <a:gd name="T112" fmla="*/ 30 w 49"/>
                  <a:gd name="T113" fmla="*/ 20 h 98"/>
                  <a:gd name="T114" fmla="*/ 30 w 49"/>
                  <a:gd name="T115" fmla="*/ 17 h 98"/>
                  <a:gd name="T116" fmla="*/ 28 w 49"/>
                  <a:gd name="T117" fmla="*/ 17 h 98"/>
                  <a:gd name="T118" fmla="*/ 26 w 49"/>
                  <a:gd name="T119" fmla="*/ 16 h 98"/>
                  <a:gd name="T120" fmla="*/ 25 w 49"/>
                  <a:gd name="T121" fmla="*/ 15 h 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98"/>
                  <a:gd name="T185" fmla="*/ 49 w 49"/>
                  <a:gd name="T186" fmla="*/ 98 h 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98">
                    <a:moveTo>
                      <a:pt x="25" y="0"/>
                    </a:moveTo>
                    <a:lnTo>
                      <a:pt x="26" y="1"/>
                    </a:lnTo>
                    <a:lnTo>
                      <a:pt x="28" y="1"/>
                    </a:lnTo>
                    <a:lnTo>
                      <a:pt x="30" y="1"/>
                    </a:lnTo>
                    <a:lnTo>
                      <a:pt x="31" y="1"/>
                    </a:lnTo>
                    <a:lnTo>
                      <a:pt x="33" y="2"/>
                    </a:lnTo>
                    <a:lnTo>
                      <a:pt x="34" y="3"/>
                    </a:lnTo>
                    <a:lnTo>
                      <a:pt x="35" y="4"/>
                    </a:lnTo>
                    <a:lnTo>
                      <a:pt x="37" y="5"/>
                    </a:lnTo>
                    <a:lnTo>
                      <a:pt x="38" y="5"/>
                    </a:lnTo>
                    <a:lnTo>
                      <a:pt x="39" y="7"/>
                    </a:lnTo>
                    <a:lnTo>
                      <a:pt x="40" y="9"/>
                    </a:lnTo>
                    <a:lnTo>
                      <a:pt x="42" y="9"/>
                    </a:lnTo>
                    <a:lnTo>
                      <a:pt x="42" y="12"/>
                    </a:lnTo>
                    <a:lnTo>
                      <a:pt x="44" y="14"/>
                    </a:lnTo>
                    <a:lnTo>
                      <a:pt x="45" y="17"/>
                    </a:lnTo>
                    <a:lnTo>
                      <a:pt x="46" y="20"/>
                    </a:lnTo>
                    <a:lnTo>
                      <a:pt x="46" y="22"/>
                    </a:lnTo>
                    <a:lnTo>
                      <a:pt x="47" y="26"/>
                    </a:lnTo>
                    <a:lnTo>
                      <a:pt x="47" y="29"/>
                    </a:lnTo>
                    <a:lnTo>
                      <a:pt x="48" y="33"/>
                    </a:lnTo>
                    <a:lnTo>
                      <a:pt x="49" y="37"/>
                    </a:lnTo>
                    <a:lnTo>
                      <a:pt x="49" y="41"/>
                    </a:lnTo>
                    <a:lnTo>
                      <a:pt x="49" y="45"/>
                    </a:lnTo>
                    <a:lnTo>
                      <a:pt x="49" y="49"/>
                    </a:lnTo>
                    <a:lnTo>
                      <a:pt x="49" y="54"/>
                    </a:lnTo>
                    <a:lnTo>
                      <a:pt x="49" y="58"/>
                    </a:lnTo>
                    <a:lnTo>
                      <a:pt x="49" y="62"/>
                    </a:lnTo>
                    <a:lnTo>
                      <a:pt x="48" y="66"/>
                    </a:lnTo>
                    <a:lnTo>
                      <a:pt x="47" y="70"/>
                    </a:lnTo>
                    <a:lnTo>
                      <a:pt x="47" y="73"/>
                    </a:lnTo>
                    <a:lnTo>
                      <a:pt x="46" y="76"/>
                    </a:lnTo>
                    <a:lnTo>
                      <a:pt x="46" y="79"/>
                    </a:lnTo>
                    <a:lnTo>
                      <a:pt x="45" y="82"/>
                    </a:lnTo>
                    <a:lnTo>
                      <a:pt x="44" y="84"/>
                    </a:lnTo>
                    <a:lnTo>
                      <a:pt x="42" y="87"/>
                    </a:lnTo>
                    <a:lnTo>
                      <a:pt x="42" y="88"/>
                    </a:lnTo>
                    <a:lnTo>
                      <a:pt x="40" y="90"/>
                    </a:lnTo>
                    <a:lnTo>
                      <a:pt x="39" y="91"/>
                    </a:lnTo>
                    <a:lnTo>
                      <a:pt x="38" y="93"/>
                    </a:lnTo>
                    <a:lnTo>
                      <a:pt x="37" y="94"/>
                    </a:lnTo>
                    <a:lnTo>
                      <a:pt x="35" y="95"/>
                    </a:lnTo>
                    <a:lnTo>
                      <a:pt x="34" y="96"/>
                    </a:lnTo>
                    <a:lnTo>
                      <a:pt x="33" y="96"/>
                    </a:lnTo>
                    <a:lnTo>
                      <a:pt x="31" y="97"/>
                    </a:lnTo>
                    <a:lnTo>
                      <a:pt x="30" y="98"/>
                    </a:lnTo>
                    <a:lnTo>
                      <a:pt x="28" y="98"/>
                    </a:lnTo>
                    <a:lnTo>
                      <a:pt x="26" y="98"/>
                    </a:lnTo>
                    <a:lnTo>
                      <a:pt x="25" y="98"/>
                    </a:lnTo>
                    <a:lnTo>
                      <a:pt x="23" y="98"/>
                    </a:lnTo>
                    <a:lnTo>
                      <a:pt x="21" y="98"/>
                    </a:lnTo>
                    <a:lnTo>
                      <a:pt x="19" y="98"/>
                    </a:lnTo>
                    <a:lnTo>
                      <a:pt x="18" y="97"/>
                    </a:lnTo>
                    <a:lnTo>
                      <a:pt x="16" y="96"/>
                    </a:lnTo>
                    <a:lnTo>
                      <a:pt x="14" y="95"/>
                    </a:lnTo>
                    <a:lnTo>
                      <a:pt x="13" y="95"/>
                    </a:lnTo>
                    <a:lnTo>
                      <a:pt x="11" y="93"/>
                    </a:lnTo>
                    <a:lnTo>
                      <a:pt x="10" y="92"/>
                    </a:lnTo>
                    <a:lnTo>
                      <a:pt x="9" y="91"/>
                    </a:lnTo>
                    <a:lnTo>
                      <a:pt x="7" y="89"/>
                    </a:lnTo>
                    <a:lnTo>
                      <a:pt x="7" y="87"/>
                    </a:lnTo>
                    <a:lnTo>
                      <a:pt x="5" y="85"/>
                    </a:lnTo>
                    <a:lnTo>
                      <a:pt x="4" y="83"/>
                    </a:lnTo>
                    <a:lnTo>
                      <a:pt x="4" y="81"/>
                    </a:lnTo>
                    <a:lnTo>
                      <a:pt x="3" y="79"/>
                    </a:lnTo>
                    <a:lnTo>
                      <a:pt x="2" y="75"/>
                    </a:lnTo>
                    <a:lnTo>
                      <a:pt x="2" y="72"/>
                    </a:lnTo>
                    <a:lnTo>
                      <a:pt x="1" y="69"/>
                    </a:lnTo>
                    <a:lnTo>
                      <a:pt x="1" y="66"/>
                    </a:lnTo>
                    <a:lnTo>
                      <a:pt x="0" y="62"/>
                    </a:lnTo>
                    <a:lnTo>
                      <a:pt x="0" y="58"/>
                    </a:lnTo>
                    <a:lnTo>
                      <a:pt x="0" y="54"/>
                    </a:lnTo>
                    <a:lnTo>
                      <a:pt x="0" y="49"/>
                    </a:lnTo>
                    <a:lnTo>
                      <a:pt x="0" y="45"/>
                    </a:lnTo>
                    <a:lnTo>
                      <a:pt x="0" y="41"/>
                    </a:lnTo>
                    <a:lnTo>
                      <a:pt x="0" y="37"/>
                    </a:lnTo>
                    <a:lnTo>
                      <a:pt x="1" y="33"/>
                    </a:lnTo>
                    <a:lnTo>
                      <a:pt x="2" y="29"/>
                    </a:lnTo>
                    <a:lnTo>
                      <a:pt x="2" y="26"/>
                    </a:lnTo>
                    <a:lnTo>
                      <a:pt x="3" y="22"/>
                    </a:lnTo>
                    <a:lnTo>
                      <a:pt x="4" y="20"/>
                    </a:lnTo>
                    <a:lnTo>
                      <a:pt x="4" y="17"/>
                    </a:lnTo>
                    <a:lnTo>
                      <a:pt x="5" y="14"/>
                    </a:lnTo>
                    <a:lnTo>
                      <a:pt x="7" y="12"/>
                    </a:lnTo>
                    <a:lnTo>
                      <a:pt x="8" y="9"/>
                    </a:lnTo>
                    <a:lnTo>
                      <a:pt x="9" y="9"/>
                    </a:lnTo>
                    <a:lnTo>
                      <a:pt x="10" y="7"/>
                    </a:lnTo>
                    <a:lnTo>
                      <a:pt x="11" y="5"/>
                    </a:lnTo>
                    <a:lnTo>
                      <a:pt x="12" y="5"/>
                    </a:lnTo>
                    <a:lnTo>
                      <a:pt x="13" y="4"/>
                    </a:lnTo>
                    <a:lnTo>
                      <a:pt x="15" y="2"/>
                    </a:lnTo>
                    <a:lnTo>
                      <a:pt x="16" y="2"/>
                    </a:lnTo>
                    <a:lnTo>
                      <a:pt x="18" y="1"/>
                    </a:lnTo>
                    <a:lnTo>
                      <a:pt x="19" y="1"/>
                    </a:lnTo>
                    <a:lnTo>
                      <a:pt x="21" y="1"/>
                    </a:lnTo>
                    <a:lnTo>
                      <a:pt x="23" y="1"/>
                    </a:lnTo>
                    <a:lnTo>
                      <a:pt x="25" y="0"/>
                    </a:lnTo>
                    <a:close/>
                    <a:moveTo>
                      <a:pt x="25" y="15"/>
                    </a:moveTo>
                    <a:lnTo>
                      <a:pt x="24" y="16"/>
                    </a:lnTo>
                    <a:lnTo>
                      <a:pt x="23" y="16"/>
                    </a:lnTo>
                    <a:lnTo>
                      <a:pt x="22" y="16"/>
                    </a:lnTo>
                    <a:lnTo>
                      <a:pt x="21" y="17"/>
                    </a:lnTo>
                    <a:lnTo>
                      <a:pt x="20" y="17"/>
                    </a:lnTo>
                    <a:lnTo>
                      <a:pt x="19" y="18"/>
                    </a:lnTo>
                    <a:lnTo>
                      <a:pt x="19" y="19"/>
                    </a:lnTo>
                    <a:lnTo>
                      <a:pt x="18" y="20"/>
                    </a:lnTo>
                    <a:lnTo>
                      <a:pt x="18" y="21"/>
                    </a:lnTo>
                    <a:lnTo>
                      <a:pt x="18" y="22"/>
                    </a:lnTo>
                    <a:lnTo>
                      <a:pt x="17" y="23"/>
                    </a:lnTo>
                    <a:lnTo>
                      <a:pt x="17" y="24"/>
                    </a:lnTo>
                    <a:lnTo>
                      <a:pt x="17" y="25"/>
                    </a:lnTo>
                    <a:lnTo>
                      <a:pt x="16" y="26"/>
                    </a:lnTo>
                    <a:lnTo>
                      <a:pt x="16" y="28"/>
                    </a:lnTo>
                    <a:lnTo>
                      <a:pt x="16" y="30"/>
                    </a:lnTo>
                    <a:lnTo>
                      <a:pt x="16" y="31"/>
                    </a:lnTo>
                    <a:lnTo>
                      <a:pt x="16" y="33"/>
                    </a:lnTo>
                    <a:lnTo>
                      <a:pt x="16" y="35"/>
                    </a:lnTo>
                    <a:lnTo>
                      <a:pt x="16" y="37"/>
                    </a:lnTo>
                    <a:lnTo>
                      <a:pt x="16" y="39"/>
                    </a:lnTo>
                    <a:lnTo>
                      <a:pt x="16" y="42"/>
                    </a:lnTo>
                    <a:lnTo>
                      <a:pt x="16" y="44"/>
                    </a:lnTo>
                    <a:lnTo>
                      <a:pt x="16" y="46"/>
                    </a:lnTo>
                    <a:lnTo>
                      <a:pt x="16" y="49"/>
                    </a:lnTo>
                    <a:lnTo>
                      <a:pt x="16" y="52"/>
                    </a:lnTo>
                    <a:lnTo>
                      <a:pt x="16" y="54"/>
                    </a:lnTo>
                    <a:lnTo>
                      <a:pt x="16" y="57"/>
                    </a:lnTo>
                    <a:lnTo>
                      <a:pt x="16" y="59"/>
                    </a:lnTo>
                    <a:lnTo>
                      <a:pt x="16" y="62"/>
                    </a:lnTo>
                    <a:lnTo>
                      <a:pt x="16" y="63"/>
                    </a:lnTo>
                    <a:lnTo>
                      <a:pt x="16" y="66"/>
                    </a:lnTo>
                    <a:lnTo>
                      <a:pt x="16" y="67"/>
                    </a:lnTo>
                    <a:lnTo>
                      <a:pt x="16" y="69"/>
                    </a:lnTo>
                    <a:lnTo>
                      <a:pt x="16" y="70"/>
                    </a:lnTo>
                    <a:lnTo>
                      <a:pt x="16" y="71"/>
                    </a:lnTo>
                    <a:lnTo>
                      <a:pt x="17" y="72"/>
                    </a:lnTo>
                    <a:lnTo>
                      <a:pt x="17" y="74"/>
                    </a:lnTo>
                    <a:lnTo>
                      <a:pt x="17" y="75"/>
                    </a:lnTo>
                    <a:lnTo>
                      <a:pt x="18" y="75"/>
                    </a:lnTo>
                    <a:lnTo>
                      <a:pt x="18" y="76"/>
                    </a:lnTo>
                    <a:lnTo>
                      <a:pt x="18" y="77"/>
                    </a:lnTo>
                    <a:lnTo>
                      <a:pt x="18" y="78"/>
                    </a:lnTo>
                    <a:lnTo>
                      <a:pt x="18" y="79"/>
                    </a:lnTo>
                    <a:lnTo>
                      <a:pt x="19" y="79"/>
                    </a:lnTo>
                    <a:lnTo>
                      <a:pt x="19" y="80"/>
                    </a:lnTo>
                    <a:lnTo>
                      <a:pt x="20" y="80"/>
                    </a:lnTo>
                    <a:lnTo>
                      <a:pt x="20" y="81"/>
                    </a:lnTo>
                    <a:lnTo>
                      <a:pt x="21" y="81"/>
                    </a:lnTo>
                    <a:lnTo>
                      <a:pt x="21" y="82"/>
                    </a:lnTo>
                    <a:lnTo>
                      <a:pt x="22" y="83"/>
                    </a:lnTo>
                    <a:lnTo>
                      <a:pt x="23" y="83"/>
                    </a:lnTo>
                    <a:lnTo>
                      <a:pt x="24" y="83"/>
                    </a:lnTo>
                    <a:lnTo>
                      <a:pt x="25" y="83"/>
                    </a:lnTo>
                    <a:lnTo>
                      <a:pt x="26" y="83"/>
                    </a:lnTo>
                    <a:lnTo>
                      <a:pt x="27" y="83"/>
                    </a:lnTo>
                    <a:lnTo>
                      <a:pt x="28" y="82"/>
                    </a:lnTo>
                    <a:lnTo>
                      <a:pt x="28" y="81"/>
                    </a:lnTo>
                    <a:lnTo>
                      <a:pt x="29" y="81"/>
                    </a:lnTo>
                    <a:lnTo>
                      <a:pt x="30" y="80"/>
                    </a:lnTo>
                    <a:lnTo>
                      <a:pt x="30" y="79"/>
                    </a:lnTo>
                    <a:lnTo>
                      <a:pt x="31" y="79"/>
                    </a:lnTo>
                    <a:lnTo>
                      <a:pt x="31" y="78"/>
                    </a:lnTo>
                    <a:lnTo>
                      <a:pt x="32" y="77"/>
                    </a:lnTo>
                    <a:lnTo>
                      <a:pt x="32" y="76"/>
                    </a:lnTo>
                    <a:lnTo>
                      <a:pt x="32" y="75"/>
                    </a:lnTo>
                    <a:lnTo>
                      <a:pt x="33" y="73"/>
                    </a:lnTo>
                    <a:lnTo>
                      <a:pt x="33" y="72"/>
                    </a:lnTo>
                    <a:lnTo>
                      <a:pt x="33" y="71"/>
                    </a:lnTo>
                    <a:lnTo>
                      <a:pt x="33" y="69"/>
                    </a:lnTo>
                    <a:lnTo>
                      <a:pt x="33" y="67"/>
                    </a:lnTo>
                    <a:lnTo>
                      <a:pt x="33" y="66"/>
                    </a:lnTo>
                    <a:lnTo>
                      <a:pt x="33" y="63"/>
                    </a:lnTo>
                    <a:lnTo>
                      <a:pt x="33" y="62"/>
                    </a:lnTo>
                    <a:lnTo>
                      <a:pt x="33" y="59"/>
                    </a:lnTo>
                    <a:lnTo>
                      <a:pt x="33" y="57"/>
                    </a:lnTo>
                    <a:lnTo>
                      <a:pt x="33" y="54"/>
                    </a:lnTo>
                    <a:lnTo>
                      <a:pt x="33" y="52"/>
                    </a:lnTo>
                    <a:lnTo>
                      <a:pt x="34" y="49"/>
                    </a:lnTo>
                    <a:lnTo>
                      <a:pt x="33" y="46"/>
                    </a:lnTo>
                    <a:lnTo>
                      <a:pt x="33" y="44"/>
                    </a:lnTo>
                    <a:lnTo>
                      <a:pt x="33" y="42"/>
                    </a:lnTo>
                    <a:lnTo>
                      <a:pt x="33" y="39"/>
                    </a:lnTo>
                    <a:lnTo>
                      <a:pt x="33" y="37"/>
                    </a:lnTo>
                    <a:lnTo>
                      <a:pt x="33" y="35"/>
                    </a:lnTo>
                    <a:lnTo>
                      <a:pt x="33" y="33"/>
                    </a:lnTo>
                    <a:lnTo>
                      <a:pt x="33" y="31"/>
                    </a:lnTo>
                    <a:lnTo>
                      <a:pt x="33" y="30"/>
                    </a:lnTo>
                    <a:lnTo>
                      <a:pt x="33" y="29"/>
                    </a:lnTo>
                    <a:lnTo>
                      <a:pt x="33" y="27"/>
                    </a:lnTo>
                    <a:lnTo>
                      <a:pt x="33" y="26"/>
                    </a:lnTo>
                    <a:lnTo>
                      <a:pt x="32" y="25"/>
                    </a:lnTo>
                    <a:lnTo>
                      <a:pt x="32" y="24"/>
                    </a:lnTo>
                    <a:lnTo>
                      <a:pt x="32" y="23"/>
                    </a:lnTo>
                    <a:lnTo>
                      <a:pt x="32" y="22"/>
                    </a:lnTo>
                    <a:lnTo>
                      <a:pt x="32" y="21"/>
                    </a:lnTo>
                    <a:lnTo>
                      <a:pt x="31" y="21"/>
                    </a:lnTo>
                    <a:lnTo>
                      <a:pt x="31" y="20"/>
                    </a:lnTo>
                    <a:lnTo>
                      <a:pt x="30" y="20"/>
                    </a:lnTo>
                    <a:lnTo>
                      <a:pt x="30" y="19"/>
                    </a:lnTo>
                    <a:lnTo>
                      <a:pt x="30" y="18"/>
                    </a:lnTo>
                    <a:lnTo>
                      <a:pt x="30" y="17"/>
                    </a:lnTo>
                    <a:lnTo>
                      <a:pt x="29" y="17"/>
                    </a:lnTo>
                    <a:lnTo>
                      <a:pt x="28" y="17"/>
                    </a:lnTo>
                    <a:lnTo>
                      <a:pt x="27" y="16"/>
                    </a:lnTo>
                    <a:lnTo>
                      <a:pt x="26" y="16"/>
                    </a:lnTo>
                    <a:lnTo>
                      <a:pt x="25" y="16"/>
                    </a:lnTo>
                    <a:lnTo>
                      <a:pt x="2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24" name="Freeform 94"/>
              <p:cNvSpPr>
                <a:spLocks noEditPoints="1"/>
              </p:cNvSpPr>
              <p:nvPr/>
            </p:nvSpPr>
            <p:spPr bwMode="auto">
              <a:xfrm>
                <a:off x="4930" y="3231"/>
                <a:ext cx="49" cy="98"/>
              </a:xfrm>
              <a:custGeom>
                <a:avLst/>
                <a:gdLst>
                  <a:gd name="T0" fmla="*/ 29 w 49"/>
                  <a:gd name="T1" fmla="*/ 1 h 98"/>
                  <a:gd name="T2" fmla="*/ 35 w 49"/>
                  <a:gd name="T3" fmla="*/ 4 h 98"/>
                  <a:gd name="T4" fmla="*/ 40 w 49"/>
                  <a:gd name="T5" fmla="*/ 9 h 98"/>
                  <a:gd name="T6" fmla="*/ 44 w 49"/>
                  <a:gd name="T7" fmla="*/ 17 h 98"/>
                  <a:gd name="T8" fmla="*/ 47 w 49"/>
                  <a:gd name="T9" fmla="*/ 29 h 98"/>
                  <a:gd name="T10" fmla="*/ 48 w 49"/>
                  <a:gd name="T11" fmla="*/ 45 h 98"/>
                  <a:gd name="T12" fmla="*/ 48 w 49"/>
                  <a:gd name="T13" fmla="*/ 62 h 98"/>
                  <a:gd name="T14" fmla="*/ 46 w 49"/>
                  <a:gd name="T15" fmla="*/ 76 h 98"/>
                  <a:gd name="T16" fmla="*/ 42 w 49"/>
                  <a:gd name="T17" fmla="*/ 87 h 98"/>
                  <a:gd name="T18" fmla="*/ 37 w 49"/>
                  <a:gd name="T19" fmla="*/ 93 h 98"/>
                  <a:gd name="T20" fmla="*/ 32 w 49"/>
                  <a:gd name="T21" fmla="*/ 96 h 98"/>
                  <a:gd name="T22" fmla="*/ 25 w 49"/>
                  <a:gd name="T23" fmla="*/ 98 h 98"/>
                  <a:gd name="T24" fmla="*/ 18 w 49"/>
                  <a:gd name="T25" fmla="*/ 98 h 98"/>
                  <a:gd name="T26" fmla="*/ 13 w 49"/>
                  <a:gd name="T27" fmla="*/ 95 h 98"/>
                  <a:gd name="T28" fmla="*/ 7 w 49"/>
                  <a:gd name="T29" fmla="*/ 89 h 98"/>
                  <a:gd name="T30" fmla="*/ 3 w 49"/>
                  <a:gd name="T31" fmla="*/ 81 h 98"/>
                  <a:gd name="T32" fmla="*/ 1 w 49"/>
                  <a:gd name="T33" fmla="*/ 69 h 98"/>
                  <a:gd name="T34" fmla="*/ 0 w 49"/>
                  <a:gd name="T35" fmla="*/ 54 h 98"/>
                  <a:gd name="T36" fmla="*/ 0 w 49"/>
                  <a:gd name="T37" fmla="*/ 37 h 98"/>
                  <a:gd name="T38" fmla="*/ 2 w 49"/>
                  <a:gd name="T39" fmla="*/ 22 h 98"/>
                  <a:gd name="T40" fmla="*/ 6 w 49"/>
                  <a:gd name="T41" fmla="*/ 12 h 98"/>
                  <a:gd name="T42" fmla="*/ 11 w 49"/>
                  <a:gd name="T43" fmla="*/ 5 h 98"/>
                  <a:gd name="T44" fmla="*/ 16 w 49"/>
                  <a:gd name="T45" fmla="*/ 2 h 98"/>
                  <a:gd name="T46" fmla="*/ 22 w 49"/>
                  <a:gd name="T47" fmla="*/ 1 h 98"/>
                  <a:gd name="T48" fmla="*/ 24 w 49"/>
                  <a:gd name="T49" fmla="*/ 15 h 98"/>
                  <a:gd name="T50" fmla="*/ 22 w 49"/>
                  <a:gd name="T51" fmla="*/ 16 h 98"/>
                  <a:gd name="T52" fmla="*/ 21 w 49"/>
                  <a:gd name="T53" fmla="*/ 17 h 98"/>
                  <a:gd name="T54" fmla="*/ 20 w 49"/>
                  <a:gd name="T55" fmla="*/ 17 h 98"/>
                  <a:gd name="T56" fmla="*/ 18 w 49"/>
                  <a:gd name="T57" fmla="*/ 19 h 98"/>
                  <a:gd name="T58" fmla="*/ 17 w 49"/>
                  <a:gd name="T59" fmla="*/ 21 h 98"/>
                  <a:gd name="T60" fmla="*/ 16 w 49"/>
                  <a:gd name="T61" fmla="*/ 25 h 98"/>
                  <a:gd name="T62" fmla="*/ 15 w 49"/>
                  <a:gd name="T63" fmla="*/ 31 h 98"/>
                  <a:gd name="T64" fmla="*/ 15 w 49"/>
                  <a:gd name="T65" fmla="*/ 39 h 98"/>
                  <a:gd name="T66" fmla="*/ 15 w 49"/>
                  <a:gd name="T67" fmla="*/ 49 h 98"/>
                  <a:gd name="T68" fmla="*/ 15 w 49"/>
                  <a:gd name="T69" fmla="*/ 59 h 98"/>
                  <a:gd name="T70" fmla="*/ 15 w 49"/>
                  <a:gd name="T71" fmla="*/ 67 h 98"/>
                  <a:gd name="T72" fmla="*/ 16 w 49"/>
                  <a:gd name="T73" fmla="*/ 72 h 98"/>
                  <a:gd name="T74" fmla="*/ 17 w 49"/>
                  <a:gd name="T75" fmla="*/ 76 h 98"/>
                  <a:gd name="T76" fmla="*/ 18 w 49"/>
                  <a:gd name="T77" fmla="*/ 79 h 98"/>
                  <a:gd name="T78" fmla="*/ 20 w 49"/>
                  <a:gd name="T79" fmla="*/ 80 h 98"/>
                  <a:gd name="T80" fmla="*/ 21 w 49"/>
                  <a:gd name="T81" fmla="*/ 82 h 98"/>
                  <a:gd name="T82" fmla="*/ 22 w 49"/>
                  <a:gd name="T83" fmla="*/ 83 h 98"/>
                  <a:gd name="T84" fmla="*/ 24 w 49"/>
                  <a:gd name="T85" fmla="*/ 83 h 98"/>
                  <a:gd name="T86" fmla="*/ 26 w 49"/>
                  <a:gd name="T87" fmla="*/ 83 h 98"/>
                  <a:gd name="T88" fmla="*/ 27 w 49"/>
                  <a:gd name="T89" fmla="*/ 82 h 98"/>
                  <a:gd name="T90" fmla="*/ 29 w 49"/>
                  <a:gd name="T91" fmla="*/ 80 h 98"/>
                  <a:gd name="T92" fmla="*/ 30 w 49"/>
                  <a:gd name="T93" fmla="*/ 79 h 98"/>
                  <a:gd name="T94" fmla="*/ 31 w 49"/>
                  <a:gd name="T95" fmla="*/ 77 h 98"/>
                  <a:gd name="T96" fmla="*/ 32 w 49"/>
                  <a:gd name="T97" fmla="*/ 73 h 98"/>
                  <a:gd name="T98" fmla="*/ 33 w 49"/>
                  <a:gd name="T99" fmla="*/ 67 h 98"/>
                  <a:gd name="T100" fmla="*/ 33 w 49"/>
                  <a:gd name="T101" fmla="*/ 59 h 98"/>
                  <a:gd name="T102" fmla="*/ 34 w 49"/>
                  <a:gd name="T103" fmla="*/ 49 h 98"/>
                  <a:gd name="T104" fmla="*/ 33 w 49"/>
                  <a:gd name="T105" fmla="*/ 39 h 98"/>
                  <a:gd name="T106" fmla="*/ 33 w 49"/>
                  <a:gd name="T107" fmla="*/ 31 h 98"/>
                  <a:gd name="T108" fmla="*/ 32 w 49"/>
                  <a:gd name="T109" fmla="*/ 26 h 98"/>
                  <a:gd name="T110" fmla="*/ 31 w 49"/>
                  <a:gd name="T111" fmla="*/ 22 h 98"/>
                  <a:gd name="T112" fmla="*/ 30 w 49"/>
                  <a:gd name="T113" fmla="*/ 20 h 98"/>
                  <a:gd name="T114" fmla="*/ 29 w 49"/>
                  <a:gd name="T115" fmla="*/ 17 h 98"/>
                  <a:gd name="T116" fmla="*/ 27 w 49"/>
                  <a:gd name="T117" fmla="*/ 17 h 98"/>
                  <a:gd name="T118" fmla="*/ 26 w 49"/>
                  <a:gd name="T119" fmla="*/ 16 h 98"/>
                  <a:gd name="T120" fmla="*/ 24 w 49"/>
                  <a:gd name="T121" fmla="*/ 15 h 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98"/>
                  <a:gd name="T185" fmla="*/ 49 w 49"/>
                  <a:gd name="T186" fmla="*/ 98 h 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98">
                    <a:moveTo>
                      <a:pt x="24" y="0"/>
                    </a:moveTo>
                    <a:lnTo>
                      <a:pt x="25" y="1"/>
                    </a:lnTo>
                    <a:lnTo>
                      <a:pt x="27" y="1"/>
                    </a:lnTo>
                    <a:lnTo>
                      <a:pt x="29" y="1"/>
                    </a:lnTo>
                    <a:lnTo>
                      <a:pt x="30" y="1"/>
                    </a:lnTo>
                    <a:lnTo>
                      <a:pt x="32" y="2"/>
                    </a:lnTo>
                    <a:lnTo>
                      <a:pt x="34" y="3"/>
                    </a:lnTo>
                    <a:lnTo>
                      <a:pt x="35" y="4"/>
                    </a:lnTo>
                    <a:lnTo>
                      <a:pt x="36" y="5"/>
                    </a:lnTo>
                    <a:lnTo>
                      <a:pt x="37" y="5"/>
                    </a:lnTo>
                    <a:lnTo>
                      <a:pt x="39" y="7"/>
                    </a:lnTo>
                    <a:lnTo>
                      <a:pt x="40" y="9"/>
                    </a:lnTo>
                    <a:lnTo>
                      <a:pt x="41" y="9"/>
                    </a:lnTo>
                    <a:lnTo>
                      <a:pt x="42" y="12"/>
                    </a:lnTo>
                    <a:lnTo>
                      <a:pt x="43" y="14"/>
                    </a:lnTo>
                    <a:lnTo>
                      <a:pt x="44" y="17"/>
                    </a:lnTo>
                    <a:lnTo>
                      <a:pt x="45" y="20"/>
                    </a:lnTo>
                    <a:lnTo>
                      <a:pt x="46" y="22"/>
                    </a:lnTo>
                    <a:lnTo>
                      <a:pt x="47" y="26"/>
                    </a:lnTo>
                    <a:lnTo>
                      <a:pt x="47" y="29"/>
                    </a:lnTo>
                    <a:lnTo>
                      <a:pt x="48" y="33"/>
                    </a:lnTo>
                    <a:lnTo>
                      <a:pt x="48" y="37"/>
                    </a:lnTo>
                    <a:lnTo>
                      <a:pt x="48" y="41"/>
                    </a:lnTo>
                    <a:lnTo>
                      <a:pt x="48" y="45"/>
                    </a:lnTo>
                    <a:lnTo>
                      <a:pt x="49" y="49"/>
                    </a:lnTo>
                    <a:lnTo>
                      <a:pt x="48" y="54"/>
                    </a:lnTo>
                    <a:lnTo>
                      <a:pt x="48" y="58"/>
                    </a:lnTo>
                    <a:lnTo>
                      <a:pt x="48" y="62"/>
                    </a:lnTo>
                    <a:lnTo>
                      <a:pt x="48" y="66"/>
                    </a:lnTo>
                    <a:lnTo>
                      <a:pt x="47" y="70"/>
                    </a:lnTo>
                    <a:lnTo>
                      <a:pt x="46" y="73"/>
                    </a:lnTo>
                    <a:lnTo>
                      <a:pt x="46" y="76"/>
                    </a:lnTo>
                    <a:lnTo>
                      <a:pt x="45" y="79"/>
                    </a:lnTo>
                    <a:lnTo>
                      <a:pt x="44" y="82"/>
                    </a:lnTo>
                    <a:lnTo>
                      <a:pt x="43" y="84"/>
                    </a:lnTo>
                    <a:lnTo>
                      <a:pt x="42" y="87"/>
                    </a:lnTo>
                    <a:lnTo>
                      <a:pt x="41" y="88"/>
                    </a:lnTo>
                    <a:lnTo>
                      <a:pt x="40" y="90"/>
                    </a:lnTo>
                    <a:lnTo>
                      <a:pt x="39" y="91"/>
                    </a:lnTo>
                    <a:lnTo>
                      <a:pt x="37" y="93"/>
                    </a:lnTo>
                    <a:lnTo>
                      <a:pt x="36" y="94"/>
                    </a:lnTo>
                    <a:lnTo>
                      <a:pt x="35" y="95"/>
                    </a:lnTo>
                    <a:lnTo>
                      <a:pt x="34" y="96"/>
                    </a:lnTo>
                    <a:lnTo>
                      <a:pt x="32" y="96"/>
                    </a:lnTo>
                    <a:lnTo>
                      <a:pt x="30" y="97"/>
                    </a:lnTo>
                    <a:lnTo>
                      <a:pt x="29" y="98"/>
                    </a:lnTo>
                    <a:lnTo>
                      <a:pt x="27" y="98"/>
                    </a:lnTo>
                    <a:lnTo>
                      <a:pt x="25" y="98"/>
                    </a:lnTo>
                    <a:lnTo>
                      <a:pt x="24" y="98"/>
                    </a:lnTo>
                    <a:lnTo>
                      <a:pt x="22" y="98"/>
                    </a:lnTo>
                    <a:lnTo>
                      <a:pt x="20" y="98"/>
                    </a:lnTo>
                    <a:lnTo>
                      <a:pt x="18" y="98"/>
                    </a:lnTo>
                    <a:lnTo>
                      <a:pt x="17" y="97"/>
                    </a:lnTo>
                    <a:lnTo>
                      <a:pt x="15" y="96"/>
                    </a:lnTo>
                    <a:lnTo>
                      <a:pt x="14" y="95"/>
                    </a:lnTo>
                    <a:lnTo>
                      <a:pt x="13" y="95"/>
                    </a:lnTo>
                    <a:lnTo>
                      <a:pt x="11" y="93"/>
                    </a:lnTo>
                    <a:lnTo>
                      <a:pt x="9" y="92"/>
                    </a:lnTo>
                    <a:lnTo>
                      <a:pt x="8" y="91"/>
                    </a:lnTo>
                    <a:lnTo>
                      <a:pt x="7" y="89"/>
                    </a:lnTo>
                    <a:lnTo>
                      <a:pt x="6" y="87"/>
                    </a:lnTo>
                    <a:lnTo>
                      <a:pt x="5" y="85"/>
                    </a:lnTo>
                    <a:lnTo>
                      <a:pt x="4" y="83"/>
                    </a:lnTo>
                    <a:lnTo>
                      <a:pt x="3" y="81"/>
                    </a:lnTo>
                    <a:lnTo>
                      <a:pt x="2" y="79"/>
                    </a:lnTo>
                    <a:lnTo>
                      <a:pt x="2" y="75"/>
                    </a:lnTo>
                    <a:lnTo>
                      <a:pt x="1" y="72"/>
                    </a:lnTo>
                    <a:lnTo>
                      <a:pt x="1" y="69"/>
                    </a:lnTo>
                    <a:lnTo>
                      <a:pt x="1" y="66"/>
                    </a:lnTo>
                    <a:lnTo>
                      <a:pt x="0" y="62"/>
                    </a:lnTo>
                    <a:lnTo>
                      <a:pt x="0" y="58"/>
                    </a:lnTo>
                    <a:lnTo>
                      <a:pt x="0" y="54"/>
                    </a:lnTo>
                    <a:lnTo>
                      <a:pt x="0" y="49"/>
                    </a:lnTo>
                    <a:lnTo>
                      <a:pt x="0" y="45"/>
                    </a:lnTo>
                    <a:lnTo>
                      <a:pt x="0" y="41"/>
                    </a:lnTo>
                    <a:lnTo>
                      <a:pt x="0" y="37"/>
                    </a:lnTo>
                    <a:lnTo>
                      <a:pt x="1" y="33"/>
                    </a:lnTo>
                    <a:lnTo>
                      <a:pt x="1" y="29"/>
                    </a:lnTo>
                    <a:lnTo>
                      <a:pt x="2" y="26"/>
                    </a:lnTo>
                    <a:lnTo>
                      <a:pt x="2" y="22"/>
                    </a:lnTo>
                    <a:lnTo>
                      <a:pt x="3" y="20"/>
                    </a:lnTo>
                    <a:lnTo>
                      <a:pt x="4" y="17"/>
                    </a:lnTo>
                    <a:lnTo>
                      <a:pt x="5" y="14"/>
                    </a:lnTo>
                    <a:lnTo>
                      <a:pt x="6" y="12"/>
                    </a:lnTo>
                    <a:lnTo>
                      <a:pt x="8" y="9"/>
                    </a:lnTo>
                    <a:lnTo>
                      <a:pt x="9" y="7"/>
                    </a:lnTo>
                    <a:lnTo>
                      <a:pt x="11" y="5"/>
                    </a:lnTo>
                    <a:lnTo>
                      <a:pt x="13" y="4"/>
                    </a:lnTo>
                    <a:lnTo>
                      <a:pt x="15" y="2"/>
                    </a:lnTo>
                    <a:lnTo>
                      <a:pt x="16" y="2"/>
                    </a:lnTo>
                    <a:lnTo>
                      <a:pt x="17" y="1"/>
                    </a:lnTo>
                    <a:lnTo>
                      <a:pt x="19" y="1"/>
                    </a:lnTo>
                    <a:lnTo>
                      <a:pt x="20" y="1"/>
                    </a:lnTo>
                    <a:lnTo>
                      <a:pt x="22" y="1"/>
                    </a:lnTo>
                    <a:lnTo>
                      <a:pt x="24" y="0"/>
                    </a:lnTo>
                    <a:close/>
                    <a:moveTo>
                      <a:pt x="24" y="15"/>
                    </a:moveTo>
                    <a:lnTo>
                      <a:pt x="23" y="16"/>
                    </a:lnTo>
                    <a:lnTo>
                      <a:pt x="22" y="16"/>
                    </a:lnTo>
                    <a:lnTo>
                      <a:pt x="21" y="16"/>
                    </a:lnTo>
                    <a:lnTo>
                      <a:pt x="21" y="17"/>
                    </a:lnTo>
                    <a:lnTo>
                      <a:pt x="20" y="17"/>
                    </a:lnTo>
                    <a:lnTo>
                      <a:pt x="19" y="18"/>
                    </a:lnTo>
                    <a:lnTo>
                      <a:pt x="18" y="19"/>
                    </a:lnTo>
                    <a:lnTo>
                      <a:pt x="18" y="20"/>
                    </a:lnTo>
                    <a:lnTo>
                      <a:pt x="18" y="21"/>
                    </a:lnTo>
                    <a:lnTo>
                      <a:pt x="17" y="21"/>
                    </a:lnTo>
                    <a:lnTo>
                      <a:pt x="17" y="22"/>
                    </a:lnTo>
                    <a:lnTo>
                      <a:pt x="16" y="23"/>
                    </a:lnTo>
                    <a:lnTo>
                      <a:pt x="16" y="24"/>
                    </a:lnTo>
                    <a:lnTo>
                      <a:pt x="16" y="25"/>
                    </a:lnTo>
                    <a:lnTo>
                      <a:pt x="16" y="26"/>
                    </a:lnTo>
                    <a:lnTo>
                      <a:pt x="16" y="28"/>
                    </a:lnTo>
                    <a:lnTo>
                      <a:pt x="16" y="30"/>
                    </a:lnTo>
                    <a:lnTo>
                      <a:pt x="15" y="31"/>
                    </a:lnTo>
                    <a:lnTo>
                      <a:pt x="15" y="33"/>
                    </a:lnTo>
                    <a:lnTo>
                      <a:pt x="15" y="35"/>
                    </a:lnTo>
                    <a:lnTo>
                      <a:pt x="15" y="37"/>
                    </a:lnTo>
                    <a:lnTo>
                      <a:pt x="15" y="39"/>
                    </a:lnTo>
                    <a:lnTo>
                      <a:pt x="15" y="42"/>
                    </a:lnTo>
                    <a:lnTo>
                      <a:pt x="15" y="44"/>
                    </a:lnTo>
                    <a:lnTo>
                      <a:pt x="15" y="46"/>
                    </a:lnTo>
                    <a:lnTo>
                      <a:pt x="15" y="49"/>
                    </a:lnTo>
                    <a:lnTo>
                      <a:pt x="15" y="52"/>
                    </a:lnTo>
                    <a:lnTo>
                      <a:pt x="15" y="54"/>
                    </a:lnTo>
                    <a:lnTo>
                      <a:pt x="15" y="57"/>
                    </a:lnTo>
                    <a:lnTo>
                      <a:pt x="15" y="59"/>
                    </a:lnTo>
                    <a:lnTo>
                      <a:pt x="15" y="62"/>
                    </a:lnTo>
                    <a:lnTo>
                      <a:pt x="15" y="63"/>
                    </a:lnTo>
                    <a:lnTo>
                      <a:pt x="15" y="66"/>
                    </a:lnTo>
                    <a:lnTo>
                      <a:pt x="15" y="67"/>
                    </a:lnTo>
                    <a:lnTo>
                      <a:pt x="16" y="69"/>
                    </a:lnTo>
                    <a:lnTo>
                      <a:pt x="16" y="70"/>
                    </a:lnTo>
                    <a:lnTo>
                      <a:pt x="16" y="71"/>
                    </a:lnTo>
                    <a:lnTo>
                      <a:pt x="16" y="72"/>
                    </a:lnTo>
                    <a:lnTo>
                      <a:pt x="16" y="74"/>
                    </a:lnTo>
                    <a:lnTo>
                      <a:pt x="16" y="75"/>
                    </a:lnTo>
                    <a:lnTo>
                      <a:pt x="17" y="75"/>
                    </a:lnTo>
                    <a:lnTo>
                      <a:pt x="17" y="76"/>
                    </a:lnTo>
                    <a:lnTo>
                      <a:pt x="17" y="77"/>
                    </a:lnTo>
                    <a:lnTo>
                      <a:pt x="18" y="78"/>
                    </a:lnTo>
                    <a:lnTo>
                      <a:pt x="18" y="79"/>
                    </a:lnTo>
                    <a:lnTo>
                      <a:pt x="19" y="80"/>
                    </a:lnTo>
                    <a:lnTo>
                      <a:pt x="20" y="80"/>
                    </a:lnTo>
                    <a:lnTo>
                      <a:pt x="20" y="81"/>
                    </a:lnTo>
                    <a:lnTo>
                      <a:pt x="20" y="82"/>
                    </a:lnTo>
                    <a:lnTo>
                      <a:pt x="21" y="82"/>
                    </a:lnTo>
                    <a:lnTo>
                      <a:pt x="21" y="83"/>
                    </a:lnTo>
                    <a:lnTo>
                      <a:pt x="22" y="83"/>
                    </a:lnTo>
                    <a:lnTo>
                      <a:pt x="23" y="83"/>
                    </a:lnTo>
                    <a:lnTo>
                      <a:pt x="24" y="83"/>
                    </a:lnTo>
                    <a:lnTo>
                      <a:pt x="25" y="83"/>
                    </a:lnTo>
                    <a:lnTo>
                      <a:pt x="26" y="83"/>
                    </a:lnTo>
                    <a:lnTo>
                      <a:pt x="27" y="83"/>
                    </a:lnTo>
                    <a:lnTo>
                      <a:pt x="27" y="82"/>
                    </a:lnTo>
                    <a:lnTo>
                      <a:pt x="28" y="82"/>
                    </a:lnTo>
                    <a:lnTo>
                      <a:pt x="28" y="81"/>
                    </a:lnTo>
                    <a:lnTo>
                      <a:pt x="29" y="80"/>
                    </a:lnTo>
                    <a:lnTo>
                      <a:pt x="30" y="79"/>
                    </a:lnTo>
                    <a:lnTo>
                      <a:pt x="30" y="78"/>
                    </a:lnTo>
                    <a:lnTo>
                      <a:pt x="31" y="77"/>
                    </a:lnTo>
                    <a:lnTo>
                      <a:pt x="31" y="76"/>
                    </a:lnTo>
                    <a:lnTo>
                      <a:pt x="32" y="75"/>
                    </a:lnTo>
                    <a:lnTo>
                      <a:pt x="32" y="73"/>
                    </a:lnTo>
                    <a:lnTo>
                      <a:pt x="32" y="72"/>
                    </a:lnTo>
                    <a:lnTo>
                      <a:pt x="32" y="71"/>
                    </a:lnTo>
                    <a:lnTo>
                      <a:pt x="32" y="69"/>
                    </a:lnTo>
                    <a:lnTo>
                      <a:pt x="33" y="67"/>
                    </a:lnTo>
                    <a:lnTo>
                      <a:pt x="33" y="66"/>
                    </a:lnTo>
                    <a:lnTo>
                      <a:pt x="33" y="63"/>
                    </a:lnTo>
                    <a:lnTo>
                      <a:pt x="33" y="62"/>
                    </a:lnTo>
                    <a:lnTo>
                      <a:pt x="33" y="59"/>
                    </a:lnTo>
                    <a:lnTo>
                      <a:pt x="33" y="57"/>
                    </a:lnTo>
                    <a:lnTo>
                      <a:pt x="33" y="54"/>
                    </a:lnTo>
                    <a:lnTo>
                      <a:pt x="33" y="52"/>
                    </a:lnTo>
                    <a:lnTo>
                      <a:pt x="34" y="49"/>
                    </a:lnTo>
                    <a:lnTo>
                      <a:pt x="33" y="46"/>
                    </a:lnTo>
                    <a:lnTo>
                      <a:pt x="33" y="44"/>
                    </a:lnTo>
                    <a:lnTo>
                      <a:pt x="33" y="42"/>
                    </a:lnTo>
                    <a:lnTo>
                      <a:pt x="33" y="39"/>
                    </a:lnTo>
                    <a:lnTo>
                      <a:pt x="33" y="37"/>
                    </a:lnTo>
                    <a:lnTo>
                      <a:pt x="33" y="35"/>
                    </a:lnTo>
                    <a:lnTo>
                      <a:pt x="33" y="33"/>
                    </a:lnTo>
                    <a:lnTo>
                      <a:pt x="33" y="31"/>
                    </a:lnTo>
                    <a:lnTo>
                      <a:pt x="32" y="30"/>
                    </a:lnTo>
                    <a:lnTo>
                      <a:pt x="32" y="29"/>
                    </a:lnTo>
                    <a:lnTo>
                      <a:pt x="32" y="27"/>
                    </a:lnTo>
                    <a:lnTo>
                      <a:pt x="32" y="26"/>
                    </a:lnTo>
                    <a:lnTo>
                      <a:pt x="32" y="25"/>
                    </a:lnTo>
                    <a:lnTo>
                      <a:pt x="32" y="24"/>
                    </a:lnTo>
                    <a:lnTo>
                      <a:pt x="31" y="23"/>
                    </a:lnTo>
                    <a:lnTo>
                      <a:pt x="31" y="22"/>
                    </a:lnTo>
                    <a:lnTo>
                      <a:pt x="31" y="21"/>
                    </a:lnTo>
                    <a:lnTo>
                      <a:pt x="30" y="21"/>
                    </a:lnTo>
                    <a:lnTo>
                      <a:pt x="30" y="20"/>
                    </a:lnTo>
                    <a:lnTo>
                      <a:pt x="30" y="19"/>
                    </a:lnTo>
                    <a:lnTo>
                      <a:pt x="29" y="18"/>
                    </a:lnTo>
                    <a:lnTo>
                      <a:pt x="29" y="17"/>
                    </a:lnTo>
                    <a:lnTo>
                      <a:pt x="28" y="17"/>
                    </a:lnTo>
                    <a:lnTo>
                      <a:pt x="27" y="17"/>
                    </a:lnTo>
                    <a:lnTo>
                      <a:pt x="27" y="16"/>
                    </a:lnTo>
                    <a:lnTo>
                      <a:pt x="26" y="16"/>
                    </a:lnTo>
                    <a:lnTo>
                      <a:pt x="25" y="16"/>
                    </a:lnTo>
                    <a:lnTo>
                      <a:pt x="24" y="16"/>
                    </a:lnTo>
                    <a:lnTo>
                      <a:pt x="2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17525" name="Rectangle 95"/>
              <p:cNvSpPr>
                <a:spLocks noChangeArrowheads="1"/>
              </p:cNvSpPr>
              <p:nvPr/>
            </p:nvSpPr>
            <p:spPr bwMode="auto">
              <a:xfrm>
                <a:off x="1984" y="814"/>
                <a:ext cx="8" cy="22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2900"/>
              </a:p>
            </p:txBody>
          </p:sp>
        </p:grpSp>
        <p:sp>
          <p:nvSpPr>
            <p:cNvPr id="17432" name="Tekstboks 6"/>
            <p:cNvSpPr txBox="1">
              <a:spLocks noChangeArrowheads="1"/>
            </p:cNvSpPr>
            <p:nvPr/>
          </p:nvSpPr>
          <p:spPr bwMode="auto">
            <a:xfrm>
              <a:off x="5222875" y="407988"/>
              <a:ext cx="379413" cy="1925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800"/>
                <a:t>140</a:t>
              </a:r>
            </a:p>
            <a:p>
              <a:pPr eaLnBrk="1" hangingPunct="1">
                <a:spcBef>
                  <a:spcPct val="0"/>
                </a:spcBef>
                <a:buFontTx/>
                <a:buNone/>
              </a:pPr>
              <a:endParaRPr lang="da-DK" altLang="en-US" sz="800"/>
            </a:p>
            <a:p>
              <a:pPr eaLnBrk="1" hangingPunct="1">
                <a:spcBef>
                  <a:spcPct val="0"/>
                </a:spcBef>
                <a:buFontTx/>
                <a:buNone/>
              </a:pPr>
              <a:r>
                <a:rPr lang="da-DK" altLang="en-US" sz="800"/>
                <a:t>120</a:t>
              </a:r>
            </a:p>
            <a:p>
              <a:pPr eaLnBrk="1" hangingPunct="1">
                <a:spcBef>
                  <a:spcPct val="0"/>
                </a:spcBef>
                <a:buFontTx/>
                <a:buNone/>
              </a:pPr>
              <a:endParaRPr lang="da-DK" altLang="en-US" sz="800"/>
            </a:p>
            <a:p>
              <a:pPr eaLnBrk="1" hangingPunct="1">
                <a:spcBef>
                  <a:spcPct val="0"/>
                </a:spcBef>
                <a:buFontTx/>
                <a:buNone/>
              </a:pPr>
              <a:r>
                <a:rPr lang="da-DK" altLang="en-US" sz="800"/>
                <a:t>100</a:t>
              </a:r>
            </a:p>
            <a:p>
              <a:pPr eaLnBrk="1" hangingPunct="1">
                <a:spcBef>
                  <a:spcPct val="0"/>
                </a:spcBef>
                <a:buFontTx/>
                <a:buNone/>
              </a:pPr>
              <a:endParaRPr lang="da-DK" altLang="en-US" sz="800"/>
            </a:p>
            <a:p>
              <a:pPr eaLnBrk="1" hangingPunct="1">
                <a:spcBef>
                  <a:spcPct val="0"/>
                </a:spcBef>
                <a:buFontTx/>
                <a:buNone/>
              </a:pPr>
              <a:r>
                <a:rPr lang="da-DK" altLang="en-US" sz="800"/>
                <a:t>  80</a:t>
              </a:r>
            </a:p>
            <a:p>
              <a:pPr eaLnBrk="1" hangingPunct="1">
                <a:spcBef>
                  <a:spcPct val="0"/>
                </a:spcBef>
                <a:buFontTx/>
                <a:buNone/>
              </a:pPr>
              <a:endParaRPr lang="da-DK" altLang="en-US" sz="800"/>
            </a:p>
            <a:p>
              <a:pPr eaLnBrk="1" hangingPunct="1">
                <a:spcBef>
                  <a:spcPct val="0"/>
                </a:spcBef>
                <a:buFontTx/>
                <a:buNone/>
              </a:pPr>
              <a:r>
                <a:rPr lang="da-DK" altLang="en-US" sz="800"/>
                <a:t>  60</a:t>
              </a:r>
            </a:p>
            <a:p>
              <a:pPr eaLnBrk="1" hangingPunct="1">
                <a:spcBef>
                  <a:spcPct val="0"/>
                </a:spcBef>
                <a:buFontTx/>
                <a:buNone/>
              </a:pPr>
              <a:endParaRPr lang="da-DK" altLang="en-US" sz="800"/>
            </a:p>
            <a:p>
              <a:pPr eaLnBrk="1" hangingPunct="1">
                <a:spcBef>
                  <a:spcPct val="0"/>
                </a:spcBef>
                <a:buFontTx/>
                <a:buNone/>
              </a:pPr>
              <a:r>
                <a:rPr lang="da-DK" altLang="en-US" sz="800"/>
                <a:t>  40</a:t>
              </a:r>
            </a:p>
            <a:p>
              <a:pPr eaLnBrk="1" hangingPunct="1">
                <a:spcBef>
                  <a:spcPct val="0"/>
                </a:spcBef>
                <a:buFontTx/>
                <a:buNone/>
              </a:pPr>
              <a:endParaRPr lang="da-DK" altLang="en-US" sz="800"/>
            </a:p>
            <a:p>
              <a:pPr eaLnBrk="1" hangingPunct="1">
                <a:spcBef>
                  <a:spcPct val="0"/>
                </a:spcBef>
                <a:buFontTx/>
                <a:buNone/>
              </a:pPr>
              <a:r>
                <a:rPr lang="da-DK" altLang="en-US" sz="800"/>
                <a:t>  20</a:t>
              </a:r>
            </a:p>
            <a:p>
              <a:pPr eaLnBrk="1" hangingPunct="1">
                <a:spcBef>
                  <a:spcPct val="0"/>
                </a:spcBef>
                <a:buFontTx/>
                <a:buNone/>
              </a:pPr>
              <a:endParaRPr lang="da-DK" altLang="en-US" sz="800"/>
            </a:p>
            <a:p>
              <a:pPr eaLnBrk="1" hangingPunct="1">
                <a:spcBef>
                  <a:spcPct val="0"/>
                </a:spcBef>
                <a:buFontTx/>
                <a:buNone/>
              </a:pPr>
              <a:r>
                <a:rPr lang="da-DK" altLang="en-US" sz="800"/>
                <a:t>    0</a:t>
              </a:r>
            </a:p>
          </p:txBody>
        </p:sp>
        <p:sp>
          <p:nvSpPr>
            <p:cNvPr id="17433" name="Line 100"/>
            <p:cNvSpPr>
              <a:spLocks noChangeShapeType="1"/>
            </p:cNvSpPr>
            <p:nvPr/>
          </p:nvSpPr>
          <p:spPr bwMode="auto">
            <a:xfrm flipV="1">
              <a:off x="5670550" y="369888"/>
              <a:ext cx="0" cy="1866900"/>
            </a:xfrm>
            <a:prstGeom prst="line">
              <a:avLst/>
            </a:prstGeom>
            <a:noFill/>
            <a:ln w="9525" cap="rnd">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grpSp>
      <p:grpSp>
        <p:nvGrpSpPr>
          <p:cNvPr id="17412" name="Gruppe 120"/>
          <p:cNvGrpSpPr>
            <a:grpSpLocks/>
          </p:cNvGrpSpPr>
          <p:nvPr/>
        </p:nvGrpSpPr>
        <p:grpSpPr bwMode="auto">
          <a:xfrm>
            <a:off x="1297183" y="2368550"/>
            <a:ext cx="965200" cy="687388"/>
            <a:chOff x="195263" y="650875"/>
            <a:chExt cx="1595437" cy="1079500"/>
          </a:xfrm>
        </p:grpSpPr>
        <p:sp>
          <p:nvSpPr>
            <p:cNvPr id="17415" name="Freeform 2"/>
            <p:cNvSpPr>
              <a:spLocks/>
            </p:cNvSpPr>
            <p:nvPr/>
          </p:nvSpPr>
          <p:spPr bwMode="auto">
            <a:xfrm>
              <a:off x="200025" y="657225"/>
              <a:ext cx="642938" cy="661988"/>
            </a:xfrm>
            <a:custGeom>
              <a:avLst/>
              <a:gdLst>
                <a:gd name="T0" fmla="*/ 2147483647 w 405"/>
                <a:gd name="T1" fmla="*/ 0 h 417"/>
                <a:gd name="T2" fmla="*/ 2147483647 w 405"/>
                <a:gd name="T3" fmla="*/ 0 h 417"/>
                <a:gd name="T4" fmla="*/ 2147483647 w 405"/>
                <a:gd name="T5" fmla="*/ 0 h 417"/>
                <a:gd name="T6" fmla="*/ 2147483647 w 405"/>
                <a:gd name="T7" fmla="*/ 0 h 417"/>
                <a:gd name="T8" fmla="*/ 2147483647 w 405"/>
                <a:gd name="T9" fmla="*/ 0 h 417"/>
                <a:gd name="T10" fmla="*/ 2147483647 w 405"/>
                <a:gd name="T11" fmla="*/ 0 h 417"/>
                <a:gd name="T12" fmla="*/ 2147483647 w 405"/>
                <a:gd name="T13" fmla="*/ 0 h 417"/>
                <a:gd name="T14" fmla="*/ 2147483647 w 405"/>
                <a:gd name="T15" fmla="*/ 0 h 417"/>
                <a:gd name="T16" fmla="*/ 2147483647 w 405"/>
                <a:gd name="T17" fmla="*/ 0 h 417"/>
                <a:gd name="T18" fmla="*/ 2147483647 w 405"/>
                <a:gd name="T19" fmla="*/ 0 h 417"/>
                <a:gd name="T20" fmla="*/ 2147483647 w 405"/>
                <a:gd name="T21" fmla="*/ 0 h 417"/>
                <a:gd name="T22" fmla="*/ 2147483647 w 405"/>
                <a:gd name="T23" fmla="*/ 0 h 417"/>
                <a:gd name="T24" fmla="*/ 2147483647 w 405"/>
                <a:gd name="T25" fmla="*/ 0 h 417"/>
                <a:gd name="T26" fmla="*/ 2147483647 w 405"/>
                <a:gd name="T27" fmla="*/ 0 h 417"/>
                <a:gd name="T28" fmla="*/ 2147483647 w 405"/>
                <a:gd name="T29" fmla="*/ 2147483647 h 417"/>
                <a:gd name="T30" fmla="*/ 2147483647 w 405"/>
                <a:gd name="T31" fmla="*/ 2147483647 h 417"/>
                <a:gd name="T32" fmla="*/ 2147483647 w 405"/>
                <a:gd name="T33" fmla="*/ 2147483647 h 417"/>
                <a:gd name="T34" fmla="*/ 2147483647 w 405"/>
                <a:gd name="T35" fmla="*/ 2147483647 h 417"/>
                <a:gd name="T36" fmla="*/ 2147483647 w 405"/>
                <a:gd name="T37" fmla="*/ 2147483647 h 417"/>
                <a:gd name="T38" fmla="*/ 2147483647 w 405"/>
                <a:gd name="T39" fmla="*/ 2147483647 h 417"/>
                <a:gd name="T40" fmla="*/ 2147483647 w 405"/>
                <a:gd name="T41" fmla="*/ 2147483647 h 417"/>
                <a:gd name="T42" fmla="*/ 2147483647 w 405"/>
                <a:gd name="T43" fmla="*/ 2147483647 h 417"/>
                <a:gd name="T44" fmla="*/ 2147483647 w 405"/>
                <a:gd name="T45" fmla="*/ 2147483647 h 417"/>
                <a:gd name="T46" fmla="*/ 2147483647 w 405"/>
                <a:gd name="T47" fmla="*/ 2147483647 h 417"/>
                <a:gd name="T48" fmla="*/ 2147483647 w 405"/>
                <a:gd name="T49" fmla="*/ 2147483647 h 417"/>
                <a:gd name="T50" fmla="*/ 2147483647 w 405"/>
                <a:gd name="T51" fmla="*/ 2147483647 h 417"/>
                <a:gd name="T52" fmla="*/ 2147483647 w 405"/>
                <a:gd name="T53" fmla="*/ 2147483647 h 417"/>
                <a:gd name="T54" fmla="*/ 2147483647 w 405"/>
                <a:gd name="T55" fmla="*/ 2147483647 h 417"/>
                <a:gd name="T56" fmla="*/ 2147483647 w 405"/>
                <a:gd name="T57" fmla="*/ 2147483647 h 417"/>
                <a:gd name="T58" fmla="*/ 2147483647 w 405"/>
                <a:gd name="T59" fmla="*/ 2147483647 h 417"/>
                <a:gd name="T60" fmla="*/ 2147483647 w 405"/>
                <a:gd name="T61" fmla="*/ 2147483647 h 417"/>
                <a:gd name="T62" fmla="*/ 2147483647 w 405"/>
                <a:gd name="T63" fmla="*/ 2147483647 h 417"/>
                <a:gd name="T64" fmla="*/ 2147483647 w 405"/>
                <a:gd name="T65" fmla="*/ 2147483647 h 417"/>
                <a:gd name="T66" fmla="*/ 2147483647 w 405"/>
                <a:gd name="T67" fmla="*/ 2147483647 h 417"/>
                <a:gd name="T68" fmla="*/ 2147483647 w 405"/>
                <a:gd name="T69" fmla="*/ 2147483647 h 417"/>
                <a:gd name="T70" fmla="*/ 2147483647 w 405"/>
                <a:gd name="T71" fmla="*/ 2147483647 h 417"/>
                <a:gd name="T72" fmla="*/ 2147483647 w 405"/>
                <a:gd name="T73" fmla="*/ 2147483647 h 417"/>
                <a:gd name="T74" fmla="*/ 2147483647 w 405"/>
                <a:gd name="T75" fmla="*/ 2147483647 h 417"/>
                <a:gd name="T76" fmla="*/ 2147483647 w 405"/>
                <a:gd name="T77" fmla="*/ 2147483647 h 417"/>
                <a:gd name="T78" fmla="*/ 2147483647 w 405"/>
                <a:gd name="T79" fmla="*/ 2147483647 h 417"/>
                <a:gd name="T80" fmla="*/ 2147483647 w 405"/>
                <a:gd name="T81" fmla="*/ 2147483647 h 417"/>
                <a:gd name="T82" fmla="*/ 2147483647 w 405"/>
                <a:gd name="T83" fmla="*/ 2147483647 h 417"/>
                <a:gd name="T84" fmla="*/ 0 w 405"/>
                <a:gd name="T85" fmla="*/ 2147483647 h 417"/>
                <a:gd name="T86" fmla="*/ 0 w 405"/>
                <a:gd name="T87" fmla="*/ 2147483647 h 417"/>
                <a:gd name="T88" fmla="*/ 0 w 405"/>
                <a:gd name="T89" fmla="*/ 2147483647 h 417"/>
                <a:gd name="T90" fmla="*/ 0 w 405"/>
                <a:gd name="T91" fmla="*/ 2147483647 h 417"/>
                <a:gd name="T92" fmla="*/ 0 w 405"/>
                <a:gd name="T93" fmla="*/ 2147483647 h 417"/>
                <a:gd name="T94" fmla="*/ 0 w 405"/>
                <a:gd name="T95" fmla="*/ 2147483647 h 417"/>
                <a:gd name="T96" fmla="*/ 0 w 405"/>
                <a:gd name="T97" fmla="*/ 2147483647 h 417"/>
                <a:gd name="T98" fmla="*/ 0 w 405"/>
                <a:gd name="T99" fmla="*/ 2147483647 h 417"/>
                <a:gd name="T100" fmla="*/ 0 w 405"/>
                <a:gd name="T101" fmla="*/ 2147483647 h 417"/>
                <a:gd name="T102" fmla="*/ 0 w 405"/>
                <a:gd name="T103" fmla="*/ 2147483647 h 417"/>
                <a:gd name="T104" fmla="*/ 0 w 405"/>
                <a:gd name="T105" fmla="*/ 2147483647 h 417"/>
                <a:gd name="T106" fmla="*/ 0 w 405"/>
                <a:gd name="T107" fmla="*/ 2147483647 h 417"/>
                <a:gd name="T108" fmla="*/ 0 w 405"/>
                <a:gd name="T109" fmla="*/ 2147483647 h 417"/>
                <a:gd name="T110" fmla="*/ 0 w 405"/>
                <a:gd name="T111" fmla="*/ 2147483647 h 4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5"/>
                <a:gd name="T169" fmla="*/ 0 h 417"/>
                <a:gd name="T170" fmla="*/ 405 w 405"/>
                <a:gd name="T171" fmla="*/ 417 h 4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5" h="417">
                  <a:moveTo>
                    <a:pt x="0" y="0"/>
                  </a:moveTo>
                  <a:lnTo>
                    <a:pt x="1" y="0"/>
                  </a:lnTo>
                  <a:lnTo>
                    <a:pt x="2" y="0"/>
                  </a:lnTo>
                  <a:lnTo>
                    <a:pt x="4" y="0"/>
                  </a:lnTo>
                  <a:lnTo>
                    <a:pt x="6" y="0"/>
                  </a:lnTo>
                  <a:lnTo>
                    <a:pt x="9" y="0"/>
                  </a:lnTo>
                  <a:lnTo>
                    <a:pt x="13" y="0"/>
                  </a:lnTo>
                  <a:lnTo>
                    <a:pt x="18" y="0"/>
                  </a:lnTo>
                  <a:lnTo>
                    <a:pt x="23" y="0"/>
                  </a:lnTo>
                  <a:lnTo>
                    <a:pt x="28" y="0"/>
                  </a:lnTo>
                  <a:lnTo>
                    <a:pt x="34" y="0"/>
                  </a:lnTo>
                  <a:lnTo>
                    <a:pt x="41" y="0"/>
                  </a:lnTo>
                  <a:lnTo>
                    <a:pt x="48" y="0"/>
                  </a:lnTo>
                  <a:lnTo>
                    <a:pt x="55" y="0"/>
                  </a:lnTo>
                  <a:lnTo>
                    <a:pt x="63" y="0"/>
                  </a:lnTo>
                  <a:lnTo>
                    <a:pt x="72" y="0"/>
                  </a:lnTo>
                  <a:lnTo>
                    <a:pt x="80" y="0"/>
                  </a:lnTo>
                  <a:lnTo>
                    <a:pt x="89" y="0"/>
                  </a:lnTo>
                  <a:lnTo>
                    <a:pt x="99" y="0"/>
                  </a:lnTo>
                  <a:lnTo>
                    <a:pt x="108" y="0"/>
                  </a:lnTo>
                  <a:lnTo>
                    <a:pt x="118" y="0"/>
                  </a:lnTo>
                  <a:lnTo>
                    <a:pt x="128" y="0"/>
                  </a:lnTo>
                  <a:lnTo>
                    <a:pt x="138" y="0"/>
                  </a:lnTo>
                  <a:lnTo>
                    <a:pt x="149" y="0"/>
                  </a:lnTo>
                  <a:lnTo>
                    <a:pt x="159" y="0"/>
                  </a:lnTo>
                  <a:lnTo>
                    <a:pt x="170" y="0"/>
                  </a:lnTo>
                  <a:lnTo>
                    <a:pt x="180" y="0"/>
                  </a:lnTo>
                  <a:lnTo>
                    <a:pt x="191" y="0"/>
                  </a:lnTo>
                  <a:lnTo>
                    <a:pt x="202" y="0"/>
                  </a:lnTo>
                  <a:lnTo>
                    <a:pt x="213" y="0"/>
                  </a:lnTo>
                  <a:lnTo>
                    <a:pt x="224" y="0"/>
                  </a:lnTo>
                  <a:lnTo>
                    <a:pt x="234" y="0"/>
                  </a:lnTo>
                  <a:lnTo>
                    <a:pt x="245" y="0"/>
                  </a:lnTo>
                  <a:lnTo>
                    <a:pt x="255" y="0"/>
                  </a:lnTo>
                  <a:lnTo>
                    <a:pt x="266" y="0"/>
                  </a:lnTo>
                  <a:lnTo>
                    <a:pt x="276" y="0"/>
                  </a:lnTo>
                  <a:lnTo>
                    <a:pt x="286" y="0"/>
                  </a:lnTo>
                  <a:lnTo>
                    <a:pt x="296" y="0"/>
                  </a:lnTo>
                  <a:lnTo>
                    <a:pt x="306" y="0"/>
                  </a:lnTo>
                  <a:lnTo>
                    <a:pt x="315" y="0"/>
                  </a:lnTo>
                  <a:lnTo>
                    <a:pt x="324" y="0"/>
                  </a:lnTo>
                  <a:lnTo>
                    <a:pt x="332" y="0"/>
                  </a:lnTo>
                  <a:lnTo>
                    <a:pt x="341" y="0"/>
                  </a:lnTo>
                  <a:lnTo>
                    <a:pt x="349" y="0"/>
                  </a:lnTo>
                  <a:lnTo>
                    <a:pt x="356" y="0"/>
                  </a:lnTo>
                  <a:lnTo>
                    <a:pt x="363" y="0"/>
                  </a:lnTo>
                  <a:lnTo>
                    <a:pt x="370" y="0"/>
                  </a:lnTo>
                  <a:lnTo>
                    <a:pt x="376" y="0"/>
                  </a:lnTo>
                  <a:lnTo>
                    <a:pt x="381" y="0"/>
                  </a:lnTo>
                  <a:lnTo>
                    <a:pt x="386" y="0"/>
                  </a:lnTo>
                  <a:lnTo>
                    <a:pt x="391" y="0"/>
                  </a:lnTo>
                  <a:lnTo>
                    <a:pt x="395" y="0"/>
                  </a:lnTo>
                  <a:lnTo>
                    <a:pt x="398" y="0"/>
                  </a:lnTo>
                  <a:lnTo>
                    <a:pt x="400" y="0"/>
                  </a:lnTo>
                  <a:lnTo>
                    <a:pt x="402" y="0"/>
                  </a:lnTo>
                  <a:lnTo>
                    <a:pt x="403" y="0"/>
                  </a:lnTo>
                  <a:lnTo>
                    <a:pt x="404" y="0"/>
                  </a:lnTo>
                  <a:lnTo>
                    <a:pt x="404" y="1"/>
                  </a:lnTo>
                  <a:lnTo>
                    <a:pt x="404" y="2"/>
                  </a:lnTo>
                  <a:lnTo>
                    <a:pt x="404" y="4"/>
                  </a:lnTo>
                  <a:lnTo>
                    <a:pt x="404" y="6"/>
                  </a:lnTo>
                  <a:lnTo>
                    <a:pt x="404" y="9"/>
                  </a:lnTo>
                  <a:lnTo>
                    <a:pt x="404" y="13"/>
                  </a:lnTo>
                  <a:lnTo>
                    <a:pt x="404" y="18"/>
                  </a:lnTo>
                  <a:lnTo>
                    <a:pt x="404" y="23"/>
                  </a:lnTo>
                  <a:lnTo>
                    <a:pt x="404" y="28"/>
                  </a:lnTo>
                  <a:lnTo>
                    <a:pt x="404" y="34"/>
                  </a:lnTo>
                  <a:lnTo>
                    <a:pt x="404" y="41"/>
                  </a:lnTo>
                  <a:lnTo>
                    <a:pt x="404" y="48"/>
                  </a:lnTo>
                  <a:lnTo>
                    <a:pt x="404" y="55"/>
                  </a:lnTo>
                  <a:lnTo>
                    <a:pt x="404" y="63"/>
                  </a:lnTo>
                  <a:lnTo>
                    <a:pt x="404" y="72"/>
                  </a:lnTo>
                  <a:lnTo>
                    <a:pt x="404" y="80"/>
                  </a:lnTo>
                  <a:lnTo>
                    <a:pt x="404" y="89"/>
                  </a:lnTo>
                  <a:lnTo>
                    <a:pt x="404" y="99"/>
                  </a:lnTo>
                  <a:lnTo>
                    <a:pt x="404" y="108"/>
                  </a:lnTo>
                  <a:lnTo>
                    <a:pt x="404" y="118"/>
                  </a:lnTo>
                  <a:lnTo>
                    <a:pt x="404" y="128"/>
                  </a:lnTo>
                  <a:lnTo>
                    <a:pt x="404" y="138"/>
                  </a:lnTo>
                  <a:lnTo>
                    <a:pt x="404" y="149"/>
                  </a:lnTo>
                  <a:lnTo>
                    <a:pt x="404" y="159"/>
                  </a:lnTo>
                  <a:lnTo>
                    <a:pt x="404" y="170"/>
                  </a:lnTo>
                  <a:lnTo>
                    <a:pt x="404" y="181"/>
                  </a:lnTo>
                  <a:lnTo>
                    <a:pt x="404" y="192"/>
                  </a:lnTo>
                  <a:lnTo>
                    <a:pt x="404" y="203"/>
                  </a:lnTo>
                  <a:lnTo>
                    <a:pt x="404" y="214"/>
                  </a:lnTo>
                  <a:lnTo>
                    <a:pt x="404" y="225"/>
                  </a:lnTo>
                  <a:lnTo>
                    <a:pt x="404" y="236"/>
                  </a:lnTo>
                  <a:lnTo>
                    <a:pt x="404" y="246"/>
                  </a:lnTo>
                  <a:lnTo>
                    <a:pt x="404" y="257"/>
                  </a:lnTo>
                  <a:lnTo>
                    <a:pt x="404" y="268"/>
                  </a:lnTo>
                  <a:lnTo>
                    <a:pt x="404" y="278"/>
                  </a:lnTo>
                  <a:lnTo>
                    <a:pt x="404" y="288"/>
                  </a:lnTo>
                  <a:lnTo>
                    <a:pt x="404" y="298"/>
                  </a:lnTo>
                  <a:lnTo>
                    <a:pt x="404" y="308"/>
                  </a:lnTo>
                  <a:lnTo>
                    <a:pt x="404" y="318"/>
                  </a:lnTo>
                  <a:lnTo>
                    <a:pt x="404" y="327"/>
                  </a:lnTo>
                  <a:lnTo>
                    <a:pt x="404" y="336"/>
                  </a:lnTo>
                  <a:lnTo>
                    <a:pt x="404" y="345"/>
                  </a:lnTo>
                  <a:lnTo>
                    <a:pt x="404" y="353"/>
                  </a:lnTo>
                  <a:lnTo>
                    <a:pt x="404" y="361"/>
                  </a:lnTo>
                  <a:lnTo>
                    <a:pt x="404" y="369"/>
                  </a:lnTo>
                  <a:lnTo>
                    <a:pt x="404" y="376"/>
                  </a:lnTo>
                  <a:lnTo>
                    <a:pt x="404" y="382"/>
                  </a:lnTo>
                  <a:lnTo>
                    <a:pt x="404" y="388"/>
                  </a:lnTo>
                  <a:lnTo>
                    <a:pt x="404" y="394"/>
                  </a:lnTo>
                  <a:lnTo>
                    <a:pt x="404" y="399"/>
                  </a:lnTo>
                  <a:lnTo>
                    <a:pt x="404" y="403"/>
                  </a:lnTo>
                  <a:lnTo>
                    <a:pt x="404" y="407"/>
                  </a:lnTo>
                  <a:lnTo>
                    <a:pt x="404" y="410"/>
                  </a:lnTo>
                  <a:lnTo>
                    <a:pt x="404" y="413"/>
                  </a:lnTo>
                  <a:lnTo>
                    <a:pt x="404" y="415"/>
                  </a:lnTo>
                  <a:lnTo>
                    <a:pt x="404" y="416"/>
                  </a:lnTo>
                  <a:lnTo>
                    <a:pt x="403" y="416"/>
                  </a:lnTo>
                  <a:lnTo>
                    <a:pt x="402" y="416"/>
                  </a:lnTo>
                  <a:lnTo>
                    <a:pt x="400" y="416"/>
                  </a:lnTo>
                  <a:lnTo>
                    <a:pt x="398" y="416"/>
                  </a:lnTo>
                  <a:lnTo>
                    <a:pt x="395" y="416"/>
                  </a:lnTo>
                  <a:lnTo>
                    <a:pt x="391" y="416"/>
                  </a:lnTo>
                  <a:lnTo>
                    <a:pt x="386" y="416"/>
                  </a:lnTo>
                  <a:lnTo>
                    <a:pt x="381" y="416"/>
                  </a:lnTo>
                  <a:lnTo>
                    <a:pt x="376" y="416"/>
                  </a:lnTo>
                  <a:lnTo>
                    <a:pt x="370" y="416"/>
                  </a:lnTo>
                  <a:lnTo>
                    <a:pt x="363" y="416"/>
                  </a:lnTo>
                  <a:lnTo>
                    <a:pt x="356" y="416"/>
                  </a:lnTo>
                  <a:lnTo>
                    <a:pt x="349" y="416"/>
                  </a:lnTo>
                  <a:lnTo>
                    <a:pt x="341" y="416"/>
                  </a:lnTo>
                  <a:lnTo>
                    <a:pt x="332" y="416"/>
                  </a:lnTo>
                  <a:lnTo>
                    <a:pt x="324" y="416"/>
                  </a:lnTo>
                  <a:lnTo>
                    <a:pt x="315" y="416"/>
                  </a:lnTo>
                  <a:lnTo>
                    <a:pt x="306" y="416"/>
                  </a:lnTo>
                  <a:lnTo>
                    <a:pt x="296" y="416"/>
                  </a:lnTo>
                  <a:lnTo>
                    <a:pt x="286" y="416"/>
                  </a:lnTo>
                  <a:lnTo>
                    <a:pt x="276" y="416"/>
                  </a:lnTo>
                  <a:lnTo>
                    <a:pt x="266" y="416"/>
                  </a:lnTo>
                  <a:lnTo>
                    <a:pt x="255" y="416"/>
                  </a:lnTo>
                  <a:lnTo>
                    <a:pt x="245" y="416"/>
                  </a:lnTo>
                  <a:lnTo>
                    <a:pt x="234" y="416"/>
                  </a:lnTo>
                  <a:lnTo>
                    <a:pt x="224" y="416"/>
                  </a:lnTo>
                  <a:lnTo>
                    <a:pt x="213" y="416"/>
                  </a:lnTo>
                  <a:lnTo>
                    <a:pt x="202" y="416"/>
                  </a:lnTo>
                  <a:lnTo>
                    <a:pt x="191" y="416"/>
                  </a:lnTo>
                  <a:lnTo>
                    <a:pt x="180" y="416"/>
                  </a:lnTo>
                  <a:lnTo>
                    <a:pt x="170" y="416"/>
                  </a:lnTo>
                  <a:lnTo>
                    <a:pt x="159" y="416"/>
                  </a:lnTo>
                  <a:lnTo>
                    <a:pt x="149" y="416"/>
                  </a:lnTo>
                  <a:lnTo>
                    <a:pt x="138" y="416"/>
                  </a:lnTo>
                  <a:lnTo>
                    <a:pt x="128" y="416"/>
                  </a:lnTo>
                  <a:lnTo>
                    <a:pt x="118" y="416"/>
                  </a:lnTo>
                  <a:lnTo>
                    <a:pt x="108" y="416"/>
                  </a:lnTo>
                  <a:lnTo>
                    <a:pt x="99" y="416"/>
                  </a:lnTo>
                  <a:lnTo>
                    <a:pt x="89" y="416"/>
                  </a:lnTo>
                  <a:lnTo>
                    <a:pt x="80" y="416"/>
                  </a:lnTo>
                  <a:lnTo>
                    <a:pt x="72" y="416"/>
                  </a:lnTo>
                  <a:lnTo>
                    <a:pt x="63" y="416"/>
                  </a:lnTo>
                  <a:lnTo>
                    <a:pt x="55" y="416"/>
                  </a:lnTo>
                  <a:lnTo>
                    <a:pt x="48" y="416"/>
                  </a:lnTo>
                  <a:lnTo>
                    <a:pt x="41" y="416"/>
                  </a:lnTo>
                  <a:lnTo>
                    <a:pt x="34" y="416"/>
                  </a:lnTo>
                  <a:lnTo>
                    <a:pt x="28" y="416"/>
                  </a:lnTo>
                  <a:lnTo>
                    <a:pt x="23" y="416"/>
                  </a:lnTo>
                  <a:lnTo>
                    <a:pt x="18" y="416"/>
                  </a:lnTo>
                  <a:lnTo>
                    <a:pt x="13" y="416"/>
                  </a:lnTo>
                  <a:lnTo>
                    <a:pt x="9" y="416"/>
                  </a:lnTo>
                  <a:lnTo>
                    <a:pt x="6" y="416"/>
                  </a:lnTo>
                  <a:lnTo>
                    <a:pt x="4" y="416"/>
                  </a:lnTo>
                  <a:lnTo>
                    <a:pt x="2" y="416"/>
                  </a:lnTo>
                  <a:lnTo>
                    <a:pt x="1" y="416"/>
                  </a:lnTo>
                  <a:lnTo>
                    <a:pt x="0" y="416"/>
                  </a:lnTo>
                  <a:lnTo>
                    <a:pt x="0" y="415"/>
                  </a:lnTo>
                  <a:lnTo>
                    <a:pt x="0" y="413"/>
                  </a:lnTo>
                  <a:lnTo>
                    <a:pt x="0" y="410"/>
                  </a:lnTo>
                  <a:lnTo>
                    <a:pt x="0" y="407"/>
                  </a:lnTo>
                  <a:lnTo>
                    <a:pt x="0" y="403"/>
                  </a:lnTo>
                  <a:lnTo>
                    <a:pt x="0" y="399"/>
                  </a:lnTo>
                  <a:lnTo>
                    <a:pt x="0" y="394"/>
                  </a:lnTo>
                  <a:lnTo>
                    <a:pt x="0" y="388"/>
                  </a:lnTo>
                  <a:lnTo>
                    <a:pt x="0" y="382"/>
                  </a:lnTo>
                  <a:lnTo>
                    <a:pt x="0" y="376"/>
                  </a:lnTo>
                  <a:lnTo>
                    <a:pt x="0" y="369"/>
                  </a:lnTo>
                  <a:lnTo>
                    <a:pt x="0" y="361"/>
                  </a:lnTo>
                  <a:lnTo>
                    <a:pt x="0" y="353"/>
                  </a:lnTo>
                  <a:lnTo>
                    <a:pt x="0" y="345"/>
                  </a:lnTo>
                  <a:lnTo>
                    <a:pt x="0" y="336"/>
                  </a:lnTo>
                  <a:lnTo>
                    <a:pt x="0" y="327"/>
                  </a:lnTo>
                  <a:lnTo>
                    <a:pt x="0" y="318"/>
                  </a:lnTo>
                  <a:lnTo>
                    <a:pt x="0" y="308"/>
                  </a:lnTo>
                  <a:lnTo>
                    <a:pt x="0" y="298"/>
                  </a:lnTo>
                  <a:lnTo>
                    <a:pt x="0" y="288"/>
                  </a:lnTo>
                  <a:lnTo>
                    <a:pt x="0" y="278"/>
                  </a:lnTo>
                  <a:lnTo>
                    <a:pt x="0" y="268"/>
                  </a:lnTo>
                  <a:lnTo>
                    <a:pt x="0" y="257"/>
                  </a:lnTo>
                  <a:lnTo>
                    <a:pt x="0" y="246"/>
                  </a:lnTo>
                  <a:lnTo>
                    <a:pt x="0" y="236"/>
                  </a:lnTo>
                  <a:lnTo>
                    <a:pt x="0" y="225"/>
                  </a:lnTo>
                  <a:lnTo>
                    <a:pt x="0" y="214"/>
                  </a:lnTo>
                  <a:lnTo>
                    <a:pt x="0" y="203"/>
                  </a:lnTo>
                  <a:lnTo>
                    <a:pt x="0" y="192"/>
                  </a:lnTo>
                  <a:lnTo>
                    <a:pt x="0" y="181"/>
                  </a:lnTo>
                  <a:lnTo>
                    <a:pt x="0" y="170"/>
                  </a:lnTo>
                  <a:lnTo>
                    <a:pt x="0" y="159"/>
                  </a:lnTo>
                  <a:lnTo>
                    <a:pt x="0" y="149"/>
                  </a:lnTo>
                  <a:lnTo>
                    <a:pt x="0" y="138"/>
                  </a:lnTo>
                  <a:lnTo>
                    <a:pt x="0" y="128"/>
                  </a:lnTo>
                  <a:lnTo>
                    <a:pt x="0" y="118"/>
                  </a:lnTo>
                  <a:lnTo>
                    <a:pt x="0" y="108"/>
                  </a:lnTo>
                  <a:lnTo>
                    <a:pt x="0" y="99"/>
                  </a:lnTo>
                  <a:lnTo>
                    <a:pt x="0" y="89"/>
                  </a:lnTo>
                  <a:lnTo>
                    <a:pt x="0" y="80"/>
                  </a:lnTo>
                  <a:lnTo>
                    <a:pt x="0" y="72"/>
                  </a:lnTo>
                  <a:lnTo>
                    <a:pt x="0" y="63"/>
                  </a:lnTo>
                  <a:lnTo>
                    <a:pt x="0" y="55"/>
                  </a:lnTo>
                  <a:lnTo>
                    <a:pt x="0" y="48"/>
                  </a:lnTo>
                  <a:lnTo>
                    <a:pt x="0" y="41"/>
                  </a:lnTo>
                  <a:lnTo>
                    <a:pt x="0" y="34"/>
                  </a:lnTo>
                  <a:lnTo>
                    <a:pt x="0" y="28"/>
                  </a:lnTo>
                  <a:lnTo>
                    <a:pt x="0" y="23"/>
                  </a:lnTo>
                  <a:lnTo>
                    <a:pt x="0" y="18"/>
                  </a:lnTo>
                  <a:lnTo>
                    <a:pt x="0" y="13"/>
                  </a:lnTo>
                  <a:lnTo>
                    <a:pt x="0" y="9"/>
                  </a:lnTo>
                  <a:lnTo>
                    <a:pt x="0" y="6"/>
                  </a:lnTo>
                  <a:lnTo>
                    <a:pt x="0" y="4"/>
                  </a:lnTo>
                  <a:lnTo>
                    <a:pt x="0" y="2"/>
                  </a:lnTo>
                  <a:lnTo>
                    <a:pt x="0" y="1"/>
                  </a:lnTo>
                  <a:lnTo>
                    <a:pt x="0" y="0"/>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da-DK"/>
            </a:p>
          </p:txBody>
        </p:sp>
        <p:sp>
          <p:nvSpPr>
            <p:cNvPr id="17416" name="Freeform 3"/>
            <p:cNvSpPr>
              <a:spLocks/>
            </p:cNvSpPr>
            <p:nvPr/>
          </p:nvSpPr>
          <p:spPr bwMode="auto">
            <a:xfrm>
              <a:off x="200025" y="657225"/>
              <a:ext cx="642938" cy="661988"/>
            </a:xfrm>
            <a:custGeom>
              <a:avLst/>
              <a:gdLst>
                <a:gd name="T0" fmla="*/ 2147483647 w 405"/>
                <a:gd name="T1" fmla="*/ 0 h 417"/>
                <a:gd name="T2" fmla="*/ 2147483647 w 405"/>
                <a:gd name="T3" fmla="*/ 0 h 417"/>
                <a:gd name="T4" fmla="*/ 2147483647 w 405"/>
                <a:gd name="T5" fmla="*/ 0 h 417"/>
                <a:gd name="T6" fmla="*/ 2147483647 w 405"/>
                <a:gd name="T7" fmla="*/ 0 h 417"/>
                <a:gd name="T8" fmla="*/ 2147483647 w 405"/>
                <a:gd name="T9" fmla="*/ 0 h 417"/>
                <a:gd name="T10" fmla="*/ 2147483647 w 405"/>
                <a:gd name="T11" fmla="*/ 0 h 417"/>
                <a:gd name="T12" fmla="*/ 2147483647 w 405"/>
                <a:gd name="T13" fmla="*/ 0 h 417"/>
                <a:gd name="T14" fmla="*/ 2147483647 w 405"/>
                <a:gd name="T15" fmla="*/ 0 h 417"/>
                <a:gd name="T16" fmla="*/ 2147483647 w 405"/>
                <a:gd name="T17" fmla="*/ 0 h 417"/>
                <a:gd name="T18" fmla="*/ 2147483647 w 405"/>
                <a:gd name="T19" fmla="*/ 0 h 417"/>
                <a:gd name="T20" fmla="*/ 2147483647 w 405"/>
                <a:gd name="T21" fmla="*/ 0 h 417"/>
                <a:gd name="T22" fmla="*/ 2147483647 w 405"/>
                <a:gd name="T23" fmla="*/ 0 h 417"/>
                <a:gd name="T24" fmla="*/ 2147483647 w 405"/>
                <a:gd name="T25" fmla="*/ 0 h 417"/>
                <a:gd name="T26" fmla="*/ 2147483647 w 405"/>
                <a:gd name="T27" fmla="*/ 0 h 417"/>
                <a:gd name="T28" fmla="*/ 2147483647 w 405"/>
                <a:gd name="T29" fmla="*/ 2147483647 h 417"/>
                <a:gd name="T30" fmla="*/ 2147483647 w 405"/>
                <a:gd name="T31" fmla="*/ 2147483647 h 417"/>
                <a:gd name="T32" fmla="*/ 2147483647 w 405"/>
                <a:gd name="T33" fmla="*/ 2147483647 h 417"/>
                <a:gd name="T34" fmla="*/ 2147483647 w 405"/>
                <a:gd name="T35" fmla="*/ 2147483647 h 417"/>
                <a:gd name="T36" fmla="*/ 2147483647 w 405"/>
                <a:gd name="T37" fmla="*/ 2147483647 h 417"/>
                <a:gd name="T38" fmla="*/ 2147483647 w 405"/>
                <a:gd name="T39" fmla="*/ 2147483647 h 417"/>
                <a:gd name="T40" fmla="*/ 2147483647 w 405"/>
                <a:gd name="T41" fmla="*/ 2147483647 h 417"/>
                <a:gd name="T42" fmla="*/ 2147483647 w 405"/>
                <a:gd name="T43" fmla="*/ 2147483647 h 417"/>
                <a:gd name="T44" fmla="*/ 2147483647 w 405"/>
                <a:gd name="T45" fmla="*/ 2147483647 h 417"/>
                <a:gd name="T46" fmla="*/ 2147483647 w 405"/>
                <a:gd name="T47" fmla="*/ 2147483647 h 417"/>
                <a:gd name="T48" fmla="*/ 2147483647 w 405"/>
                <a:gd name="T49" fmla="*/ 2147483647 h 417"/>
                <a:gd name="T50" fmla="*/ 2147483647 w 405"/>
                <a:gd name="T51" fmla="*/ 2147483647 h 417"/>
                <a:gd name="T52" fmla="*/ 2147483647 w 405"/>
                <a:gd name="T53" fmla="*/ 2147483647 h 417"/>
                <a:gd name="T54" fmla="*/ 2147483647 w 405"/>
                <a:gd name="T55" fmla="*/ 2147483647 h 417"/>
                <a:gd name="T56" fmla="*/ 2147483647 w 405"/>
                <a:gd name="T57" fmla="*/ 2147483647 h 417"/>
                <a:gd name="T58" fmla="*/ 2147483647 w 405"/>
                <a:gd name="T59" fmla="*/ 2147483647 h 417"/>
                <a:gd name="T60" fmla="*/ 2147483647 w 405"/>
                <a:gd name="T61" fmla="*/ 2147483647 h 417"/>
                <a:gd name="T62" fmla="*/ 2147483647 w 405"/>
                <a:gd name="T63" fmla="*/ 2147483647 h 417"/>
                <a:gd name="T64" fmla="*/ 2147483647 w 405"/>
                <a:gd name="T65" fmla="*/ 2147483647 h 417"/>
                <a:gd name="T66" fmla="*/ 2147483647 w 405"/>
                <a:gd name="T67" fmla="*/ 2147483647 h 417"/>
                <a:gd name="T68" fmla="*/ 2147483647 w 405"/>
                <a:gd name="T69" fmla="*/ 2147483647 h 417"/>
                <a:gd name="T70" fmla="*/ 2147483647 w 405"/>
                <a:gd name="T71" fmla="*/ 2147483647 h 417"/>
                <a:gd name="T72" fmla="*/ 2147483647 w 405"/>
                <a:gd name="T73" fmla="*/ 2147483647 h 417"/>
                <a:gd name="T74" fmla="*/ 2147483647 w 405"/>
                <a:gd name="T75" fmla="*/ 2147483647 h 417"/>
                <a:gd name="T76" fmla="*/ 2147483647 w 405"/>
                <a:gd name="T77" fmla="*/ 2147483647 h 417"/>
                <a:gd name="T78" fmla="*/ 2147483647 w 405"/>
                <a:gd name="T79" fmla="*/ 2147483647 h 417"/>
                <a:gd name="T80" fmla="*/ 2147483647 w 405"/>
                <a:gd name="T81" fmla="*/ 2147483647 h 417"/>
                <a:gd name="T82" fmla="*/ 2147483647 w 405"/>
                <a:gd name="T83" fmla="*/ 2147483647 h 417"/>
                <a:gd name="T84" fmla="*/ 0 w 405"/>
                <a:gd name="T85" fmla="*/ 2147483647 h 417"/>
                <a:gd name="T86" fmla="*/ 0 w 405"/>
                <a:gd name="T87" fmla="*/ 2147483647 h 417"/>
                <a:gd name="T88" fmla="*/ 0 w 405"/>
                <a:gd name="T89" fmla="*/ 2147483647 h 417"/>
                <a:gd name="T90" fmla="*/ 0 w 405"/>
                <a:gd name="T91" fmla="*/ 2147483647 h 417"/>
                <a:gd name="T92" fmla="*/ 0 w 405"/>
                <a:gd name="T93" fmla="*/ 2147483647 h 417"/>
                <a:gd name="T94" fmla="*/ 0 w 405"/>
                <a:gd name="T95" fmla="*/ 2147483647 h 417"/>
                <a:gd name="T96" fmla="*/ 0 w 405"/>
                <a:gd name="T97" fmla="*/ 2147483647 h 417"/>
                <a:gd name="T98" fmla="*/ 0 w 405"/>
                <a:gd name="T99" fmla="*/ 2147483647 h 417"/>
                <a:gd name="T100" fmla="*/ 0 w 405"/>
                <a:gd name="T101" fmla="*/ 2147483647 h 417"/>
                <a:gd name="T102" fmla="*/ 0 w 405"/>
                <a:gd name="T103" fmla="*/ 2147483647 h 417"/>
                <a:gd name="T104" fmla="*/ 0 w 405"/>
                <a:gd name="T105" fmla="*/ 2147483647 h 417"/>
                <a:gd name="T106" fmla="*/ 0 w 405"/>
                <a:gd name="T107" fmla="*/ 2147483647 h 417"/>
                <a:gd name="T108" fmla="*/ 0 w 405"/>
                <a:gd name="T109" fmla="*/ 2147483647 h 417"/>
                <a:gd name="T110" fmla="*/ 0 w 405"/>
                <a:gd name="T111" fmla="*/ 2147483647 h 4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5"/>
                <a:gd name="T169" fmla="*/ 0 h 417"/>
                <a:gd name="T170" fmla="*/ 405 w 405"/>
                <a:gd name="T171" fmla="*/ 417 h 4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5" h="417">
                  <a:moveTo>
                    <a:pt x="0" y="0"/>
                  </a:moveTo>
                  <a:lnTo>
                    <a:pt x="1" y="0"/>
                  </a:lnTo>
                  <a:lnTo>
                    <a:pt x="2" y="0"/>
                  </a:lnTo>
                  <a:lnTo>
                    <a:pt x="4" y="0"/>
                  </a:lnTo>
                  <a:lnTo>
                    <a:pt x="6" y="0"/>
                  </a:lnTo>
                  <a:lnTo>
                    <a:pt x="9" y="0"/>
                  </a:lnTo>
                  <a:lnTo>
                    <a:pt x="13" y="0"/>
                  </a:lnTo>
                  <a:lnTo>
                    <a:pt x="18" y="0"/>
                  </a:lnTo>
                  <a:lnTo>
                    <a:pt x="23" y="0"/>
                  </a:lnTo>
                  <a:lnTo>
                    <a:pt x="28" y="0"/>
                  </a:lnTo>
                  <a:lnTo>
                    <a:pt x="34" y="0"/>
                  </a:lnTo>
                  <a:lnTo>
                    <a:pt x="41" y="0"/>
                  </a:lnTo>
                  <a:lnTo>
                    <a:pt x="48" y="0"/>
                  </a:lnTo>
                  <a:lnTo>
                    <a:pt x="55" y="0"/>
                  </a:lnTo>
                  <a:lnTo>
                    <a:pt x="63" y="0"/>
                  </a:lnTo>
                  <a:lnTo>
                    <a:pt x="72" y="0"/>
                  </a:lnTo>
                  <a:lnTo>
                    <a:pt x="80" y="0"/>
                  </a:lnTo>
                  <a:lnTo>
                    <a:pt x="89" y="0"/>
                  </a:lnTo>
                  <a:lnTo>
                    <a:pt x="99" y="0"/>
                  </a:lnTo>
                  <a:lnTo>
                    <a:pt x="108" y="0"/>
                  </a:lnTo>
                  <a:lnTo>
                    <a:pt x="118" y="0"/>
                  </a:lnTo>
                  <a:lnTo>
                    <a:pt x="128" y="0"/>
                  </a:lnTo>
                  <a:lnTo>
                    <a:pt x="138" y="0"/>
                  </a:lnTo>
                  <a:lnTo>
                    <a:pt x="149" y="0"/>
                  </a:lnTo>
                  <a:lnTo>
                    <a:pt x="159" y="0"/>
                  </a:lnTo>
                  <a:lnTo>
                    <a:pt x="170" y="0"/>
                  </a:lnTo>
                  <a:lnTo>
                    <a:pt x="180" y="0"/>
                  </a:lnTo>
                  <a:lnTo>
                    <a:pt x="191" y="0"/>
                  </a:lnTo>
                  <a:lnTo>
                    <a:pt x="202" y="0"/>
                  </a:lnTo>
                  <a:lnTo>
                    <a:pt x="213" y="0"/>
                  </a:lnTo>
                  <a:lnTo>
                    <a:pt x="224" y="0"/>
                  </a:lnTo>
                  <a:lnTo>
                    <a:pt x="234" y="0"/>
                  </a:lnTo>
                  <a:lnTo>
                    <a:pt x="245" y="0"/>
                  </a:lnTo>
                  <a:lnTo>
                    <a:pt x="255" y="0"/>
                  </a:lnTo>
                  <a:lnTo>
                    <a:pt x="266" y="0"/>
                  </a:lnTo>
                  <a:lnTo>
                    <a:pt x="276" y="0"/>
                  </a:lnTo>
                  <a:lnTo>
                    <a:pt x="286" y="0"/>
                  </a:lnTo>
                  <a:lnTo>
                    <a:pt x="296" y="0"/>
                  </a:lnTo>
                  <a:lnTo>
                    <a:pt x="306" y="0"/>
                  </a:lnTo>
                  <a:lnTo>
                    <a:pt x="315" y="0"/>
                  </a:lnTo>
                  <a:lnTo>
                    <a:pt x="324" y="0"/>
                  </a:lnTo>
                  <a:lnTo>
                    <a:pt x="332" y="0"/>
                  </a:lnTo>
                  <a:lnTo>
                    <a:pt x="341" y="0"/>
                  </a:lnTo>
                  <a:lnTo>
                    <a:pt x="349" y="0"/>
                  </a:lnTo>
                  <a:lnTo>
                    <a:pt x="356" y="0"/>
                  </a:lnTo>
                  <a:lnTo>
                    <a:pt x="363" y="0"/>
                  </a:lnTo>
                  <a:lnTo>
                    <a:pt x="370" y="0"/>
                  </a:lnTo>
                  <a:lnTo>
                    <a:pt x="376" y="0"/>
                  </a:lnTo>
                  <a:lnTo>
                    <a:pt x="381" y="0"/>
                  </a:lnTo>
                  <a:lnTo>
                    <a:pt x="386" y="0"/>
                  </a:lnTo>
                  <a:lnTo>
                    <a:pt x="391" y="0"/>
                  </a:lnTo>
                  <a:lnTo>
                    <a:pt x="395" y="0"/>
                  </a:lnTo>
                  <a:lnTo>
                    <a:pt x="398" y="0"/>
                  </a:lnTo>
                  <a:lnTo>
                    <a:pt x="400" y="0"/>
                  </a:lnTo>
                  <a:lnTo>
                    <a:pt x="402" y="0"/>
                  </a:lnTo>
                  <a:lnTo>
                    <a:pt x="403" y="0"/>
                  </a:lnTo>
                  <a:lnTo>
                    <a:pt x="404" y="0"/>
                  </a:lnTo>
                  <a:lnTo>
                    <a:pt x="404" y="1"/>
                  </a:lnTo>
                  <a:lnTo>
                    <a:pt x="404" y="2"/>
                  </a:lnTo>
                  <a:lnTo>
                    <a:pt x="404" y="4"/>
                  </a:lnTo>
                  <a:lnTo>
                    <a:pt x="404" y="6"/>
                  </a:lnTo>
                  <a:lnTo>
                    <a:pt x="404" y="9"/>
                  </a:lnTo>
                  <a:lnTo>
                    <a:pt x="404" y="13"/>
                  </a:lnTo>
                  <a:lnTo>
                    <a:pt x="404" y="18"/>
                  </a:lnTo>
                  <a:lnTo>
                    <a:pt x="404" y="23"/>
                  </a:lnTo>
                  <a:lnTo>
                    <a:pt x="404" y="28"/>
                  </a:lnTo>
                  <a:lnTo>
                    <a:pt x="404" y="34"/>
                  </a:lnTo>
                  <a:lnTo>
                    <a:pt x="404" y="41"/>
                  </a:lnTo>
                  <a:lnTo>
                    <a:pt x="404" y="48"/>
                  </a:lnTo>
                  <a:lnTo>
                    <a:pt x="404" y="55"/>
                  </a:lnTo>
                  <a:lnTo>
                    <a:pt x="404" y="63"/>
                  </a:lnTo>
                  <a:lnTo>
                    <a:pt x="404" y="72"/>
                  </a:lnTo>
                  <a:lnTo>
                    <a:pt x="404" y="80"/>
                  </a:lnTo>
                  <a:lnTo>
                    <a:pt x="404" y="89"/>
                  </a:lnTo>
                  <a:lnTo>
                    <a:pt x="404" y="99"/>
                  </a:lnTo>
                  <a:lnTo>
                    <a:pt x="404" y="108"/>
                  </a:lnTo>
                  <a:lnTo>
                    <a:pt x="404" y="118"/>
                  </a:lnTo>
                  <a:lnTo>
                    <a:pt x="404" y="128"/>
                  </a:lnTo>
                  <a:lnTo>
                    <a:pt x="404" y="138"/>
                  </a:lnTo>
                  <a:lnTo>
                    <a:pt x="404" y="149"/>
                  </a:lnTo>
                  <a:lnTo>
                    <a:pt x="404" y="159"/>
                  </a:lnTo>
                  <a:lnTo>
                    <a:pt x="404" y="170"/>
                  </a:lnTo>
                  <a:lnTo>
                    <a:pt x="404" y="181"/>
                  </a:lnTo>
                  <a:lnTo>
                    <a:pt x="404" y="192"/>
                  </a:lnTo>
                  <a:lnTo>
                    <a:pt x="404" y="203"/>
                  </a:lnTo>
                  <a:lnTo>
                    <a:pt x="404" y="214"/>
                  </a:lnTo>
                  <a:lnTo>
                    <a:pt x="404" y="225"/>
                  </a:lnTo>
                  <a:lnTo>
                    <a:pt x="404" y="236"/>
                  </a:lnTo>
                  <a:lnTo>
                    <a:pt x="404" y="246"/>
                  </a:lnTo>
                  <a:lnTo>
                    <a:pt x="404" y="257"/>
                  </a:lnTo>
                  <a:lnTo>
                    <a:pt x="404" y="268"/>
                  </a:lnTo>
                  <a:lnTo>
                    <a:pt x="404" y="278"/>
                  </a:lnTo>
                  <a:lnTo>
                    <a:pt x="404" y="288"/>
                  </a:lnTo>
                  <a:lnTo>
                    <a:pt x="404" y="298"/>
                  </a:lnTo>
                  <a:lnTo>
                    <a:pt x="404" y="308"/>
                  </a:lnTo>
                  <a:lnTo>
                    <a:pt x="404" y="318"/>
                  </a:lnTo>
                  <a:lnTo>
                    <a:pt x="404" y="327"/>
                  </a:lnTo>
                  <a:lnTo>
                    <a:pt x="404" y="336"/>
                  </a:lnTo>
                  <a:lnTo>
                    <a:pt x="404" y="345"/>
                  </a:lnTo>
                  <a:lnTo>
                    <a:pt x="404" y="353"/>
                  </a:lnTo>
                  <a:lnTo>
                    <a:pt x="404" y="361"/>
                  </a:lnTo>
                  <a:lnTo>
                    <a:pt x="404" y="369"/>
                  </a:lnTo>
                  <a:lnTo>
                    <a:pt x="404" y="376"/>
                  </a:lnTo>
                  <a:lnTo>
                    <a:pt x="404" y="382"/>
                  </a:lnTo>
                  <a:lnTo>
                    <a:pt x="404" y="388"/>
                  </a:lnTo>
                  <a:lnTo>
                    <a:pt x="404" y="394"/>
                  </a:lnTo>
                  <a:lnTo>
                    <a:pt x="404" y="399"/>
                  </a:lnTo>
                  <a:lnTo>
                    <a:pt x="404" y="403"/>
                  </a:lnTo>
                  <a:lnTo>
                    <a:pt x="404" y="407"/>
                  </a:lnTo>
                  <a:lnTo>
                    <a:pt x="404" y="410"/>
                  </a:lnTo>
                  <a:lnTo>
                    <a:pt x="404" y="413"/>
                  </a:lnTo>
                  <a:lnTo>
                    <a:pt x="404" y="415"/>
                  </a:lnTo>
                  <a:lnTo>
                    <a:pt x="404" y="416"/>
                  </a:lnTo>
                  <a:lnTo>
                    <a:pt x="403" y="416"/>
                  </a:lnTo>
                  <a:lnTo>
                    <a:pt x="402" y="416"/>
                  </a:lnTo>
                  <a:lnTo>
                    <a:pt x="400" y="416"/>
                  </a:lnTo>
                  <a:lnTo>
                    <a:pt x="398" y="416"/>
                  </a:lnTo>
                  <a:lnTo>
                    <a:pt x="395" y="416"/>
                  </a:lnTo>
                  <a:lnTo>
                    <a:pt x="391" y="416"/>
                  </a:lnTo>
                  <a:lnTo>
                    <a:pt x="386" y="416"/>
                  </a:lnTo>
                  <a:lnTo>
                    <a:pt x="381" y="416"/>
                  </a:lnTo>
                  <a:lnTo>
                    <a:pt x="376" y="416"/>
                  </a:lnTo>
                  <a:lnTo>
                    <a:pt x="370" y="416"/>
                  </a:lnTo>
                  <a:lnTo>
                    <a:pt x="363" y="416"/>
                  </a:lnTo>
                  <a:lnTo>
                    <a:pt x="356" y="416"/>
                  </a:lnTo>
                  <a:lnTo>
                    <a:pt x="349" y="416"/>
                  </a:lnTo>
                  <a:lnTo>
                    <a:pt x="341" y="416"/>
                  </a:lnTo>
                  <a:lnTo>
                    <a:pt x="332" y="416"/>
                  </a:lnTo>
                  <a:lnTo>
                    <a:pt x="324" y="416"/>
                  </a:lnTo>
                  <a:lnTo>
                    <a:pt x="315" y="416"/>
                  </a:lnTo>
                  <a:lnTo>
                    <a:pt x="306" y="416"/>
                  </a:lnTo>
                  <a:lnTo>
                    <a:pt x="296" y="416"/>
                  </a:lnTo>
                  <a:lnTo>
                    <a:pt x="286" y="416"/>
                  </a:lnTo>
                  <a:lnTo>
                    <a:pt x="276" y="416"/>
                  </a:lnTo>
                  <a:lnTo>
                    <a:pt x="266" y="416"/>
                  </a:lnTo>
                  <a:lnTo>
                    <a:pt x="255" y="416"/>
                  </a:lnTo>
                  <a:lnTo>
                    <a:pt x="245" y="416"/>
                  </a:lnTo>
                  <a:lnTo>
                    <a:pt x="234" y="416"/>
                  </a:lnTo>
                  <a:lnTo>
                    <a:pt x="224" y="416"/>
                  </a:lnTo>
                  <a:lnTo>
                    <a:pt x="213" y="416"/>
                  </a:lnTo>
                  <a:lnTo>
                    <a:pt x="202" y="416"/>
                  </a:lnTo>
                  <a:lnTo>
                    <a:pt x="191" y="416"/>
                  </a:lnTo>
                  <a:lnTo>
                    <a:pt x="180" y="416"/>
                  </a:lnTo>
                  <a:lnTo>
                    <a:pt x="170" y="416"/>
                  </a:lnTo>
                  <a:lnTo>
                    <a:pt x="159" y="416"/>
                  </a:lnTo>
                  <a:lnTo>
                    <a:pt x="149" y="416"/>
                  </a:lnTo>
                  <a:lnTo>
                    <a:pt x="138" y="416"/>
                  </a:lnTo>
                  <a:lnTo>
                    <a:pt x="128" y="416"/>
                  </a:lnTo>
                  <a:lnTo>
                    <a:pt x="118" y="416"/>
                  </a:lnTo>
                  <a:lnTo>
                    <a:pt x="108" y="416"/>
                  </a:lnTo>
                  <a:lnTo>
                    <a:pt x="99" y="416"/>
                  </a:lnTo>
                  <a:lnTo>
                    <a:pt x="89" y="416"/>
                  </a:lnTo>
                  <a:lnTo>
                    <a:pt x="80" y="416"/>
                  </a:lnTo>
                  <a:lnTo>
                    <a:pt x="72" y="416"/>
                  </a:lnTo>
                  <a:lnTo>
                    <a:pt x="63" y="416"/>
                  </a:lnTo>
                  <a:lnTo>
                    <a:pt x="55" y="416"/>
                  </a:lnTo>
                  <a:lnTo>
                    <a:pt x="48" y="416"/>
                  </a:lnTo>
                  <a:lnTo>
                    <a:pt x="41" y="416"/>
                  </a:lnTo>
                  <a:lnTo>
                    <a:pt x="34" y="416"/>
                  </a:lnTo>
                  <a:lnTo>
                    <a:pt x="28" y="416"/>
                  </a:lnTo>
                  <a:lnTo>
                    <a:pt x="23" y="416"/>
                  </a:lnTo>
                  <a:lnTo>
                    <a:pt x="18" y="416"/>
                  </a:lnTo>
                  <a:lnTo>
                    <a:pt x="13" y="416"/>
                  </a:lnTo>
                  <a:lnTo>
                    <a:pt x="9" y="416"/>
                  </a:lnTo>
                  <a:lnTo>
                    <a:pt x="6" y="416"/>
                  </a:lnTo>
                  <a:lnTo>
                    <a:pt x="4" y="416"/>
                  </a:lnTo>
                  <a:lnTo>
                    <a:pt x="2" y="416"/>
                  </a:lnTo>
                  <a:lnTo>
                    <a:pt x="1" y="416"/>
                  </a:lnTo>
                  <a:lnTo>
                    <a:pt x="0" y="416"/>
                  </a:lnTo>
                  <a:lnTo>
                    <a:pt x="0" y="415"/>
                  </a:lnTo>
                  <a:lnTo>
                    <a:pt x="0" y="413"/>
                  </a:lnTo>
                  <a:lnTo>
                    <a:pt x="0" y="410"/>
                  </a:lnTo>
                  <a:lnTo>
                    <a:pt x="0" y="407"/>
                  </a:lnTo>
                  <a:lnTo>
                    <a:pt x="0" y="403"/>
                  </a:lnTo>
                  <a:lnTo>
                    <a:pt x="0" y="399"/>
                  </a:lnTo>
                  <a:lnTo>
                    <a:pt x="0" y="394"/>
                  </a:lnTo>
                  <a:lnTo>
                    <a:pt x="0" y="388"/>
                  </a:lnTo>
                  <a:lnTo>
                    <a:pt x="0" y="382"/>
                  </a:lnTo>
                  <a:lnTo>
                    <a:pt x="0" y="376"/>
                  </a:lnTo>
                  <a:lnTo>
                    <a:pt x="0" y="369"/>
                  </a:lnTo>
                  <a:lnTo>
                    <a:pt x="0" y="361"/>
                  </a:lnTo>
                  <a:lnTo>
                    <a:pt x="0" y="353"/>
                  </a:lnTo>
                  <a:lnTo>
                    <a:pt x="0" y="345"/>
                  </a:lnTo>
                  <a:lnTo>
                    <a:pt x="0" y="336"/>
                  </a:lnTo>
                  <a:lnTo>
                    <a:pt x="0" y="327"/>
                  </a:lnTo>
                  <a:lnTo>
                    <a:pt x="0" y="318"/>
                  </a:lnTo>
                  <a:lnTo>
                    <a:pt x="0" y="308"/>
                  </a:lnTo>
                  <a:lnTo>
                    <a:pt x="0" y="298"/>
                  </a:lnTo>
                  <a:lnTo>
                    <a:pt x="0" y="288"/>
                  </a:lnTo>
                  <a:lnTo>
                    <a:pt x="0" y="278"/>
                  </a:lnTo>
                  <a:lnTo>
                    <a:pt x="0" y="268"/>
                  </a:lnTo>
                  <a:lnTo>
                    <a:pt x="0" y="257"/>
                  </a:lnTo>
                  <a:lnTo>
                    <a:pt x="0" y="246"/>
                  </a:lnTo>
                  <a:lnTo>
                    <a:pt x="0" y="236"/>
                  </a:lnTo>
                  <a:lnTo>
                    <a:pt x="0" y="225"/>
                  </a:lnTo>
                  <a:lnTo>
                    <a:pt x="0" y="214"/>
                  </a:lnTo>
                  <a:lnTo>
                    <a:pt x="0" y="203"/>
                  </a:lnTo>
                  <a:lnTo>
                    <a:pt x="0" y="192"/>
                  </a:lnTo>
                  <a:lnTo>
                    <a:pt x="0" y="181"/>
                  </a:lnTo>
                  <a:lnTo>
                    <a:pt x="0" y="170"/>
                  </a:lnTo>
                  <a:lnTo>
                    <a:pt x="0" y="159"/>
                  </a:lnTo>
                  <a:lnTo>
                    <a:pt x="0" y="149"/>
                  </a:lnTo>
                  <a:lnTo>
                    <a:pt x="0" y="138"/>
                  </a:lnTo>
                  <a:lnTo>
                    <a:pt x="0" y="128"/>
                  </a:lnTo>
                  <a:lnTo>
                    <a:pt x="0" y="118"/>
                  </a:lnTo>
                  <a:lnTo>
                    <a:pt x="0" y="108"/>
                  </a:lnTo>
                  <a:lnTo>
                    <a:pt x="0" y="99"/>
                  </a:lnTo>
                  <a:lnTo>
                    <a:pt x="0" y="89"/>
                  </a:lnTo>
                  <a:lnTo>
                    <a:pt x="0" y="80"/>
                  </a:lnTo>
                  <a:lnTo>
                    <a:pt x="0" y="72"/>
                  </a:lnTo>
                  <a:lnTo>
                    <a:pt x="0" y="63"/>
                  </a:lnTo>
                  <a:lnTo>
                    <a:pt x="0" y="55"/>
                  </a:lnTo>
                  <a:lnTo>
                    <a:pt x="0" y="48"/>
                  </a:lnTo>
                  <a:lnTo>
                    <a:pt x="0" y="41"/>
                  </a:lnTo>
                  <a:lnTo>
                    <a:pt x="0" y="34"/>
                  </a:lnTo>
                  <a:lnTo>
                    <a:pt x="0" y="28"/>
                  </a:lnTo>
                  <a:lnTo>
                    <a:pt x="0" y="23"/>
                  </a:lnTo>
                  <a:lnTo>
                    <a:pt x="0" y="18"/>
                  </a:lnTo>
                  <a:lnTo>
                    <a:pt x="0" y="13"/>
                  </a:lnTo>
                  <a:lnTo>
                    <a:pt x="0" y="9"/>
                  </a:lnTo>
                  <a:lnTo>
                    <a:pt x="0" y="6"/>
                  </a:lnTo>
                  <a:lnTo>
                    <a:pt x="0" y="4"/>
                  </a:lnTo>
                  <a:lnTo>
                    <a:pt x="0" y="2"/>
                  </a:lnTo>
                  <a:lnTo>
                    <a:pt x="0" y="1"/>
                  </a:lnTo>
                  <a:lnTo>
                    <a:pt x="0" y="0"/>
                  </a:lnTo>
                </a:path>
              </a:pathLst>
            </a:custGeom>
            <a:noFill/>
            <a:ln w="50800" cap="rnd">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7417" name="Freeform 4"/>
            <p:cNvSpPr>
              <a:spLocks/>
            </p:cNvSpPr>
            <p:nvPr/>
          </p:nvSpPr>
          <p:spPr bwMode="auto">
            <a:xfrm>
              <a:off x="203200" y="1295400"/>
              <a:ext cx="633413" cy="433388"/>
            </a:xfrm>
            <a:custGeom>
              <a:avLst/>
              <a:gdLst>
                <a:gd name="T0" fmla="*/ 2147483647 w 399"/>
                <a:gd name="T1" fmla="*/ 0 h 273"/>
                <a:gd name="T2" fmla="*/ 2147483647 w 399"/>
                <a:gd name="T3" fmla="*/ 0 h 273"/>
                <a:gd name="T4" fmla="*/ 2147483647 w 399"/>
                <a:gd name="T5" fmla="*/ 0 h 273"/>
                <a:gd name="T6" fmla="*/ 2147483647 w 399"/>
                <a:gd name="T7" fmla="*/ 0 h 273"/>
                <a:gd name="T8" fmla="*/ 2147483647 w 399"/>
                <a:gd name="T9" fmla="*/ 0 h 273"/>
                <a:gd name="T10" fmla="*/ 2147483647 w 399"/>
                <a:gd name="T11" fmla="*/ 0 h 273"/>
                <a:gd name="T12" fmla="*/ 2147483647 w 399"/>
                <a:gd name="T13" fmla="*/ 0 h 273"/>
                <a:gd name="T14" fmla="*/ 2147483647 w 399"/>
                <a:gd name="T15" fmla="*/ 0 h 273"/>
                <a:gd name="T16" fmla="*/ 2147483647 w 399"/>
                <a:gd name="T17" fmla="*/ 0 h 273"/>
                <a:gd name="T18" fmla="*/ 2147483647 w 399"/>
                <a:gd name="T19" fmla="*/ 0 h 273"/>
                <a:gd name="T20" fmla="*/ 2147483647 w 399"/>
                <a:gd name="T21" fmla="*/ 0 h 273"/>
                <a:gd name="T22" fmla="*/ 2147483647 w 399"/>
                <a:gd name="T23" fmla="*/ 0 h 273"/>
                <a:gd name="T24" fmla="*/ 2147483647 w 399"/>
                <a:gd name="T25" fmla="*/ 0 h 273"/>
                <a:gd name="T26" fmla="*/ 2147483647 w 399"/>
                <a:gd name="T27" fmla="*/ 0 h 273"/>
                <a:gd name="T28" fmla="*/ 2147483647 w 399"/>
                <a:gd name="T29" fmla="*/ 0 h 273"/>
                <a:gd name="T30" fmla="*/ 2147483647 w 399"/>
                <a:gd name="T31" fmla="*/ 0 h 273"/>
                <a:gd name="T32" fmla="*/ 2147483647 w 399"/>
                <a:gd name="T33" fmla="*/ 0 h 273"/>
                <a:gd name="T34" fmla="*/ 2147483647 w 399"/>
                <a:gd name="T35" fmla="*/ 0 h 273"/>
                <a:gd name="T36" fmla="*/ 2147483647 w 399"/>
                <a:gd name="T37" fmla="*/ 2147483647 h 273"/>
                <a:gd name="T38" fmla="*/ 2147483647 w 399"/>
                <a:gd name="T39" fmla="*/ 2147483647 h 273"/>
                <a:gd name="T40" fmla="*/ 2147483647 w 399"/>
                <a:gd name="T41" fmla="*/ 2147483647 h 273"/>
                <a:gd name="T42" fmla="*/ 2147483647 w 399"/>
                <a:gd name="T43" fmla="*/ 2147483647 h 273"/>
                <a:gd name="T44" fmla="*/ 2147483647 w 399"/>
                <a:gd name="T45" fmla="*/ 2147483647 h 273"/>
                <a:gd name="T46" fmla="*/ 2147483647 w 399"/>
                <a:gd name="T47" fmla="*/ 2147483647 h 273"/>
                <a:gd name="T48" fmla="*/ 2147483647 w 399"/>
                <a:gd name="T49" fmla="*/ 2147483647 h 273"/>
                <a:gd name="T50" fmla="*/ 2147483647 w 399"/>
                <a:gd name="T51" fmla="*/ 2147483647 h 273"/>
                <a:gd name="T52" fmla="*/ 2147483647 w 399"/>
                <a:gd name="T53" fmla="*/ 2147483647 h 273"/>
                <a:gd name="T54" fmla="*/ 2147483647 w 399"/>
                <a:gd name="T55" fmla="*/ 2147483647 h 273"/>
                <a:gd name="T56" fmla="*/ 2147483647 w 399"/>
                <a:gd name="T57" fmla="*/ 2147483647 h 273"/>
                <a:gd name="T58" fmla="*/ 2147483647 w 399"/>
                <a:gd name="T59" fmla="*/ 2147483647 h 273"/>
                <a:gd name="T60" fmla="*/ 2147483647 w 399"/>
                <a:gd name="T61" fmla="*/ 2147483647 h 273"/>
                <a:gd name="T62" fmla="*/ 2147483647 w 399"/>
                <a:gd name="T63" fmla="*/ 2147483647 h 273"/>
                <a:gd name="T64" fmla="*/ 2147483647 w 399"/>
                <a:gd name="T65" fmla="*/ 2147483647 h 273"/>
                <a:gd name="T66" fmla="*/ 2147483647 w 399"/>
                <a:gd name="T67" fmla="*/ 2147483647 h 273"/>
                <a:gd name="T68" fmla="*/ 2147483647 w 399"/>
                <a:gd name="T69" fmla="*/ 2147483647 h 273"/>
                <a:gd name="T70" fmla="*/ 2147483647 w 399"/>
                <a:gd name="T71" fmla="*/ 2147483647 h 273"/>
                <a:gd name="T72" fmla="*/ 2147483647 w 399"/>
                <a:gd name="T73" fmla="*/ 2147483647 h 273"/>
                <a:gd name="T74" fmla="*/ 2147483647 w 399"/>
                <a:gd name="T75" fmla="*/ 2147483647 h 273"/>
                <a:gd name="T76" fmla="*/ 2147483647 w 399"/>
                <a:gd name="T77" fmla="*/ 2147483647 h 273"/>
                <a:gd name="T78" fmla="*/ 2147483647 w 399"/>
                <a:gd name="T79" fmla="*/ 2147483647 h 273"/>
                <a:gd name="T80" fmla="*/ 2147483647 w 399"/>
                <a:gd name="T81" fmla="*/ 2147483647 h 273"/>
                <a:gd name="T82" fmla="*/ 2147483647 w 399"/>
                <a:gd name="T83" fmla="*/ 2147483647 h 273"/>
                <a:gd name="T84" fmla="*/ 2147483647 w 399"/>
                <a:gd name="T85" fmla="*/ 2147483647 h 273"/>
                <a:gd name="T86" fmla="*/ 2147483647 w 399"/>
                <a:gd name="T87" fmla="*/ 2147483647 h 273"/>
                <a:gd name="T88" fmla="*/ 2147483647 w 399"/>
                <a:gd name="T89" fmla="*/ 2147483647 h 273"/>
                <a:gd name="T90" fmla="*/ 2147483647 w 399"/>
                <a:gd name="T91" fmla="*/ 2147483647 h 273"/>
                <a:gd name="T92" fmla="*/ 2147483647 w 399"/>
                <a:gd name="T93" fmla="*/ 2147483647 h 273"/>
                <a:gd name="T94" fmla="*/ 0 w 399"/>
                <a:gd name="T95" fmla="*/ 2147483647 h 273"/>
                <a:gd name="T96" fmla="*/ 0 w 399"/>
                <a:gd name="T97" fmla="*/ 2147483647 h 273"/>
                <a:gd name="T98" fmla="*/ 0 w 399"/>
                <a:gd name="T99" fmla="*/ 2147483647 h 273"/>
                <a:gd name="T100" fmla="*/ 0 w 399"/>
                <a:gd name="T101" fmla="*/ 2147483647 h 273"/>
                <a:gd name="T102" fmla="*/ 0 w 399"/>
                <a:gd name="T103" fmla="*/ 2147483647 h 273"/>
                <a:gd name="T104" fmla="*/ 0 w 399"/>
                <a:gd name="T105" fmla="*/ 2147483647 h 273"/>
                <a:gd name="T106" fmla="*/ 0 w 399"/>
                <a:gd name="T107" fmla="*/ 2147483647 h 273"/>
                <a:gd name="T108" fmla="*/ 0 w 399"/>
                <a:gd name="T109" fmla="*/ 2147483647 h 273"/>
                <a:gd name="T110" fmla="*/ 0 w 399"/>
                <a:gd name="T111" fmla="*/ 2147483647 h 273"/>
                <a:gd name="T112" fmla="*/ 0 w 399"/>
                <a:gd name="T113" fmla="*/ 2147483647 h 273"/>
                <a:gd name="T114" fmla="*/ 0 w 399"/>
                <a:gd name="T115" fmla="*/ 2147483647 h 273"/>
                <a:gd name="T116" fmla="*/ 0 w 399"/>
                <a:gd name="T117" fmla="*/ 2147483647 h 2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9"/>
                <a:gd name="T178" fmla="*/ 0 h 273"/>
                <a:gd name="T179" fmla="*/ 399 w 399"/>
                <a:gd name="T180" fmla="*/ 273 h 2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9" h="273">
                  <a:moveTo>
                    <a:pt x="0" y="0"/>
                  </a:moveTo>
                  <a:lnTo>
                    <a:pt x="0" y="0"/>
                  </a:lnTo>
                  <a:lnTo>
                    <a:pt x="2" y="0"/>
                  </a:lnTo>
                  <a:lnTo>
                    <a:pt x="3" y="0"/>
                  </a:lnTo>
                  <a:lnTo>
                    <a:pt x="6" y="0"/>
                  </a:lnTo>
                  <a:lnTo>
                    <a:pt x="9" y="0"/>
                  </a:lnTo>
                  <a:lnTo>
                    <a:pt x="13" y="0"/>
                  </a:lnTo>
                  <a:lnTo>
                    <a:pt x="18" y="0"/>
                  </a:lnTo>
                  <a:lnTo>
                    <a:pt x="23" y="0"/>
                  </a:lnTo>
                  <a:lnTo>
                    <a:pt x="29" y="0"/>
                  </a:lnTo>
                  <a:lnTo>
                    <a:pt x="35" y="0"/>
                  </a:lnTo>
                  <a:lnTo>
                    <a:pt x="41" y="0"/>
                  </a:lnTo>
                  <a:lnTo>
                    <a:pt x="49" y="0"/>
                  </a:lnTo>
                  <a:lnTo>
                    <a:pt x="56" y="0"/>
                  </a:lnTo>
                  <a:lnTo>
                    <a:pt x="64" y="0"/>
                  </a:lnTo>
                  <a:lnTo>
                    <a:pt x="73" y="0"/>
                  </a:lnTo>
                  <a:lnTo>
                    <a:pt x="82" y="0"/>
                  </a:lnTo>
                  <a:lnTo>
                    <a:pt x="91" y="0"/>
                  </a:lnTo>
                  <a:lnTo>
                    <a:pt x="100" y="0"/>
                  </a:lnTo>
                  <a:lnTo>
                    <a:pt x="110" y="0"/>
                  </a:lnTo>
                  <a:lnTo>
                    <a:pt x="120" y="0"/>
                  </a:lnTo>
                  <a:lnTo>
                    <a:pt x="130" y="0"/>
                  </a:lnTo>
                  <a:lnTo>
                    <a:pt x="140" y="0"/>
                  </a:lnTo>
                  <a:lnTo>
                    <a:pt x="151" y="0"/>
                  </a:lnTo>
                  <a:lnTo>
                    <a:pt x="161" y="0"/>
                  </a:lnTo>
                  <a:lnTo>
                    <a:pt x="172" y="0"/>
                  </a:lnTo>
                  <a:lnTo>
                    <a:pt x="183" y="0"/>
                  </a:lnTo>
                  <a:lnTo>
                    <a:pt x="194" y="0"/>
                  </a:lnTo>
                  <a:lnTo>
                    <a:pt x="205" y="0"/>
                  </a:lnTo>
                  <a:lnTo>
                    <a:pt x="215" y="0"/>
                  </a:lnTo>
                  <a:lnTo>
                    <a:pt x="226" y="0"/>
                  </a:lnTo>
                  <a:lnTo>
                    <a:pt x="237" y="0"/>
                  </a:lnTo>
                  <a:lnTo>
                    <a:pt x="248" y="0"/>
                  </a:lnTo>
                  <a:lnTo>
                    <a:pt x="258" y="0"/>
                  </a:lnTo>
                  <a:lnTo>
                    <a:pt x="268" y="0"/>
                  </a:lnTo>
                  <a:lnTo>
                    <a:pt x="279" y="0"/>
                  </a:lnTo>
                  <a:lnTo>
                    <a:pt x="288" y="0"/>
                  </a:lnTo>
                  <a:lnTo>
                    <a:pt x="298" y="0"/>
                  </a:lnTo>
                  <a:lnTo>
                    <a:pt x="308" y="0"/>
                  </a:lnTo>
                  <a:lnTo>
                    <a:pt x="317" y="0"/>
                  </a:lnTo>
                  <a:lnTo>
                    <a:pt x="325" y="0"/>
                  </a:lnTo>
                  <a:lnTo>
                    <a:pt x="334" y="0"/>
                  </a:lnTo>
                  <a:lnTo>
                    <a:pt x="342" y="0"/>
                  </a:lnTo>
                  <a:lnTo>
                    <a:pt x="350" y="0"/>
                  </a:lnTo>
                  <a:lnTo>
                    <a:pt x="357" y="0"/>
                  </a:lnTo>
                  <a:lnTo>
                    <a:pt x="363" y="0"/>
                  </a:lnTo>
                  <a:lnTo>
                    <a:pt x="370" y="0"/>
                  </a:lnTo>
                  <a:lnTo>
                    <a:pt x="375" y="0"/>
                  </a:lnTo>
                  <a:lnTo>
                    <a:pt x="380" y="0"/>
                  </a:lnTo>
                  <a:lnTo>
                    <a:pt x="385" y="0"/>
                  </a:lnTo>
                  <a:lnTo>
                    <a:pt x="389" y="0"/>
                  </a:lnTo>
                  <a:lnTo>
                    <a:pt x="392" y="0"/>
                  </a:lnTo>
                  <a:lnTo>
                    <a:pt x="395" y="0"/>
                  </a:lnTo>
                  <a:lnTo>
                    <a:pt x="397" y="0"/>
                  </a:lnTo>
                  <a:lnTo>
                    <a:pt x="398" y="0"/>
                  </a:lnTo>
                  <a:lnTo>
                    <a:pt x="398" y="2"/>
                  </a:lnTo>
                  <a:lnTo>
                    <a:pt x="398" y="5"/>
                  </a:lnTo>
                  <a:lnTo>
                    <a:pt x="398" y="8"/>
                  </a:lnTo>
                  <a:lnTo>
                    <a:pt x="398" y="13"/>
                  </a:lnTo>
                  <a:lnTo>
                    <a:pt x="398" y="19"/>
                  </a:lnTo>
                  <a:lnTo>
                    <a:pt x="398" y="25"/>
                  </a:lnTo>
                  <a:lnTo>
                    <a:pt x="398" y="32"/>
                  </a:lnTo>
                  <a:lnTo>
                    <a:pt x="398" y="40"/>
                  </a:lnTo>
                  <a:lnTo>
                    <a:pt x="398" y="49"/>
                  </a:lnTo>
                  <a:lnTo>
                    <a:pt x="398" y="58"/>
                  </a:lnTo>
                  <a:lnTo>
                    <a:pt x="398" y="67"/>
                  </a:lnTo>
                  <a:lnTo>
                    <a:pt x="398" y="77"/>
                  </a:lnTo>
                  <a:lnTo>
                    <a:pt x="398" y="87"/>
                  </a:lnTo>
                  <a:lnTo>
                    <a:pt x="398" y="98"/>
                  </a:lnTo>
                  <a:lnTo>
                    <a:pt x="398" y="109"/>
                  </a:lnTo>
                  <a:lnTo>
                    <a:pt x="398" y="119"/>
                  </a:lnTo>
                  <a:lnTo>
                    <a:pt x="398" y="130"/>
                  </a:lnTo>
                  <a:lnTo>
                    <a:pt x="398" y="142"/>
                  </a:lnTo>
                  <a:lnTo>
                    <a:pt x="398" y="153"/>
                  </a:lnTo>
                  <a:lnTo>
                    <a:pt x="398" y="163"/>
                  </a:lnTo>
                  <a:lnTo>
                    <a:pt x="398" y="174"/>
                  </a:lnTo>
                  <a:lnTo>
                    <a:pt x="398" y="185"/>
                  </a:lnTo>
                  <a:lnTo>
                    <a:pt x="398" y="195"/>
                  </a:lnTo>
                  <a:lnTo>
                    <a:pt x="398" y="205"/>
                  </a:lnTo>
                  <a:lnTo>
                    <a:pt x="398" y="214"/>
                  </a:lnTo>
                  <a:lnTo>
                    <a:pt x="398" y="223"/>
                  </a:lnTo>
                  <a:lnTo>
                    <a:pt x="398" y="232"/>
                  </a:lnTo>
                  <a:lnTo>
                    <a:pt x="398" y="240"/>
                  </a:lnTo>
                  <a:lnTo>
                    <a:pt x="398" y="247"/>
                  </a:lnTo>
                  <a:lnTo>
                    <a:pt x="398" y="253"/>
                  </a:lnTo>
                  <a:lnTo>
                    <a:pt x="398" y="259"/>
                  </a:lnTo>
                  <a:lnTo>
                    <a:pt x="398" y="264"/>
                  </a:lnTo>
                  <a:lnTo>
                    <a:pt x="398" y="267"/>
                  </a:lnTo>
                  <a:lnTo>
                    <a:pt x="398" y="270"/>
                  </a:lnTo>
                  <a:lnTo>
                    <a:pt x="398" y="272"/>
                  </a:lnTo>
                  <a:lnTo>
                    <a:pt x="397" y="272"/>
                  </a:lnTo>
                  <a:lnTo>
                    <a:pt x="395" y="272"/>
                  </a:lnTo>
                  <a:lnTo>
                    <a:pt x="392" y="272"/>
                  </a:lnTo>
                  <a:lnTo>
                    <a:pt x="389" y="272"/>
                  </a:lnTo>
                  <a:lnTo>
                    <a:pt x="385" y="272"/>
                  </a:lnTo>
                  <a:lnTo>
                    <a:pt x="380" y="272"/>
                  </a:lnTo>
                  <a:lnTo>
                    <a:pt x="375" y="272"/>
                  </a:lnTo>
                  <a:lnTo>
                    <a:pt x="370" y="272"/>
                  </a:lnTo>
                  <a:lnTo>
                    <a:pt x="363" y="272"/>
                  </a:lnTo>
                  <a:lnTo>
                    <a:pt x="357" y="272"/>
                  </a:lnTo>
                  <a:lnTo>
                    <a:pt x="350" y="272"/>
                  </a:lnTo>
                  <a:lnTo>
                    <a:pt x="342" y="272"/>
                  </a:lnTo>
                  <a:lnTo>
                    <a:pt x="334" y="272"/>
                  </a:lnTo>
                  <a:lnTo>
                    <a:pt x="325" y="272"/>
                  </a:lnTo>
                  <a:lnTo>
                    <a:pt x="317" y="272"/>
                  </a:lnTo>
                  <a:lnTo>
                    <a:pt x="308" y="272"/>
                  </a:lnTo>
                  <a:lnTo>
                    <a:pt x="298" y="272"/>
                  </a:lnTo>
                  <a:lnTo>
                    <a:pt x="288" y="272"/>
                  </a:lnTo>
                  <a:lnTo>
                    <a:pt x="279" y="272"/>
                  </a:lnTo>
                  <a:lnTo>
                    <a:pt x="268" y="272"/>
                  </a:lnTo>
                  <a:lnTo>
                    <a:pt x="258" y="272"/>
                  </a:lnTo>
                  <a:lnTo>
                    <a:pt x="248" y="272"/>
                  </a:lnTo>
                  <a:lnTo>
                    <a:pt x="237" y="272"/>
                  </a:lnTo>
                  <a:lnTo>
                    <a:pt x="226" y="272"/>
                  </a:lnTo>
                  <a:lnTo>
                    <a:pt x="215" y="272"/>
                  </a:lnTo>
                  <a:lnTo>
                    <a:pt x="205" y="272"/>
                  </a:lnTo>
                  <a:lnTo>
                    <a:pt x="194" y="272"/>
                  </a:lnTo>
                  <a:lnTo>
                    <a:pt x="183" y="272"/>
                  </a:lnTo>
                  <a:lnTo>
                    <a:pt x="172" y="272"/>
                  </a:lnTo>
                  <a:lnTo>
                    <a:pt x="161" y="272"/>
                  </a:lnTo>
                  <a:lnTo>
                    <a:pt x="151" y="272"/>
                  </a:lnTo>
                  <a:lnTo>
                    <a:pt x="140" y="272"/>
                  </a:lnTo>
                  <a:lnTo>
                    <a:pt x="130" y="272"/>
                  </a:lnTo>
                  <a:lnTo>
                    <a:pt x="120" y="272"/>
                  </a:lnTo>
                  <a:lnTo>
                    <a:pt x="110" y="272"/>
                  </a:lnTo>
                  <a:lnTo>
                    <a:pt x="100" y="272"/>
                  </a:lnTo>
                  <a:lnTo>
                    <a:pt x="91" y="272"/>
                  </a:lnTo>
                  <a:lnTo>
                    <a:pt x="82" y="272"/>
                  </a:lnTo>
                  <a:lnTo>
                    <a:pt x="73" y="272"/>
                  </a:lnTo>
                  <a:lnTo>
                    <a:pt x="64" y="272"/>
                  </a:lnTo>
                  <a:lnTo>
                    <a:pt x="56" y="272"/>
                  </a:lnTo>
                  <a:lnTo>
                    <a:pt x="49" y="272"/>
                  </a:lnTo>
                  <a:lnTo>
                    <a:pt x="41" y="272"/>
                  </a:lnTo>
                  <a:lnTo>
                    <a:pt x="35" y="272"/>
                  </a:lnTo>
                  <a:lnTo>
                    <a:pt x="29" y="272"/>
                  </a:lnTo>
                  <a:lnTo>
                    <a:pt x="23" y="272"/>
                  </a:lnTo>
                  <a:lnTo>
                    <a:pt x="18" y="272"/>
                  </a:lnTo>
                  <a:lnTo>
                    <a:pt x="13" y="272"/>
                  </a:lnTo>
                  <a:lnTo>
                    <a:pt x="9" y="272"/>
                  </a:lnTo>
                  <a:lnTo>
                    <a:pt x="6" y="272"/>
                  </a:lnTo>
                  <a:lnTo>
                    <a:pt x="3" y="272"/>
                  </a:lnTo>
                  <a:lnTo>
                    <a:pt x="2" y="272"/>
                  </a:lnTo>
                  <a:lnTo>
                    <a:pt x="0" y="272"/>
                  </a:lnTo>
                  <a:lnTo>
                    <a:pt x="0" y="270"/>
                  </a:lnTo>
                  <a:lnTo>
                    <a:pt x="0" y="267"/>
                  </a:lnTo>
                  <a:lnTo>
                    <a:pt x="0" y="264"/>
                  </a:lnTo>
                  <a:lnTo>
                    <a:pt x="0" y="259"/>
                  </a:lnTo>
                  <a:lnTo>
                    <a:pt x="0" y="253"/>
                  </a:lnTo>
                  <a:lnTo>
                    <a:pt x="0" y="247"/>
                  </a:lnTo>
                  <a:lnTo>
                    <a:pt x="0" y="240"/>
                  </a:lnTo>
                  <a:lnTo>
                    <a:pt x="0" y="232"/>
                  </a:lnTo>
                  <a:lnTo>
                    <a:pt x="0" y="223"/>
                  </a:lnTo>
                  <a:lnTo>
                    <a:pt x="0" y="214"/>
                  </a:lnTo>
                  <a:lnTo>
                    <a:pt x="0" y="205"/>
                  </a:lnTo>
                  <a:lnTo>
                    <a:pt x="0" y="195"/>
                  </a:lnTo>
                  <a:lnTo>
                    <a:pt x="0" y="185"/>
                  </a:lnTo>
                  <a:lnTo>
                    <a:pt x="0" y="174"/>
                  </a:lnTo>
                  <a:lnTo>
                    <a:pt x="0" y="163"/>
                  </a:lnTo>
                  <a:lnTo>
                    <a:pt x="0" y="153"/>
                  </a:lnTo>
                  <a:lnTo>
                    <a:pt x="0" y="142"/>
                  </a:lnTo>
                  <a:lnTo>
                    <a:pt x="0" y="130"/>
                  </a:lnTo>
                  <a:lnTo>
                    <a:pt x="0" y="119"/>
                  </a:lnTo>
                  <a:lnTo>
                    <a:pt x="0" y="109"/>
                  </a:lnTo>
                  <a:lnTo>
                    <a:pt x="0" y="98"/>
                  </a:lnTo>
                  <a:lnTo>
                    <a:pt x="0" y="87"/>
                  </a:lnTo>
                  <a:lnTo>
                    <a:pt x="0" y="77"/>
                  </a:lnTo>
                  <a:lnTo>
                    <a:pt x="0" y="67"/>
                  </a:lnTo>
                  <a:lnTo>
                    <a:pt x="0" y="58"/>
                  </a:lnTo>
                  <a:lnTo>
                    <a:pt x="0" y="49"/>
                  </a:lnTo>
                  <a:lnTo>
                    <a:pt x="0" y="40"/>
                  </a:lnTo>
                  <a:lnTo>
                    <a:pt x="0" y="32"/>
                  </a:lnTo>
                  <a:lnTo>
                    <a:pt x="0" y="25"/>
                  </a:lnTo>
                  <a:lnTo>
                    <a:pt x="0" y="19"/>
                  </a:lnTo>
                  <a:lnTo>
                    <a:pt x="0" y="13"/>
                  </a:lnTo>
                  <a:lnTo>
                    <a:pt x="0" y="8"/>
                  </a:lnTo>
                  <a:lnTo>
                    <a:pt x="0" y="5"/>
                  </a:lnTo>
                  <a:lnTo>
                    <a:pt x="0" y="2"/>
                  </a:lnTo>
                  <a:lnTo>
                    <a:pt x="0" y="0"/>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da-DK"/>
            </a:p>
          </p:txBody>
        </p:sp>
        <p:sp>
          <p:nvSpPr>
            <p:cNvPr id="17418" name="Freeform 5"/>
            <p:cNvSpPr>
              <a:spLocks/>
            </p:cNvSpPr>
            <p:nvPr/>
          </p:nvSpPr>
          <p:spPr bwMode="auto">
            <a:xfrm>
              <a:off x="203200" y="1295400"/>
              <a:ext cx="633413" cy="433388"/>
            </a:xfrm>
            <a:custGeom>
              <a:avLst/>
              <a:gdLst>
                <a:gd name="T0" fmla="*/ 2147483647 w 399"/>
                <a:gd name="T1" fmla="*/ 0 h 273"/>
                <a:gd name="T2" fmla="*/ 2147483647 w 399"/>
                <a:gd name="T3" fmla="*/ 0 h 273"/>
                <a:gd name="T4" fmla="*/ 2147483647 w 399"/>
                <a:gd name="T5" fmla="*/ 0 h 273"/>
                <a:gd name="T6" fmla="*/ 2147483647 w 399"/>
                <a:gd name="T7" fmla="*/ 0 h 273"/>
                <a:gd name="T8" fmla="*/ 2147483647 w 399"/>
                <a:gd name="T9" fmla="*/ 0 h 273"/>
                <a:gd name="T10" fmla="*/ 2147483647 w 399"/>
                <a:gd name="T11" fmla="*/ 0 h 273"/>
                <a:gd name="T12" fmla="*/ 2147483647 w 399"/>
                <a:gd name="T13" fmla="*/ 0 h 273"/>
                <a:gd name="T14" fmla="*/ 2147483647 w 399"/>
                <a:gd name="T15" fmla="*/ 0 h 273"/>
                <a:gd name="T16" fmla="*/ 2147483647 w 399"/>
                <a:gd name="T17" fmla="*/ 0 h 273"/>
                <a:gd name="T18" fmla="*/ 2147483647 w 399"/>
                <a:gd name="T19" fmla="*/ 0 h 273"/>
                <a:gd name="T20" fmla="*/ 2147483647 w 399"/>
                <a:gd name="T21" fmla="*/ 0 h 273"/>
                <a:gd name="T22" fmla="*/ 2147483647 w 399"/>
                <a:gd name="T23" fmla="*/ 0 h 273"/>
                <a:gd name="T24" fmla="*/ 2147483647 w 399"/>
                <a:gd name="T25" fmla="*/ 0 h 273"/>
                <a:gd name="T26" fmla="*/ 2147483647 w 399"/>
                <a:gd name="T27" fmla="*/ 0 h 273"/>
                <a:gd name="T28" fmla="*/ 2147483647 w 399"/>
                <a:gd name="T29" fmla="*/ 0 h 273"/>
                <a:gd name="T30" fmla="*/ 2147483647 w 399"/>
                <a:gd name="T31" fmla="*/ 0 h 273"/>
                <a:gd name="T32" fmla="*/ 2147483647 w 399"/>
                <a:gd name="T33" fmla="*/ 0 h 273"/>
                <a:gd name="T34" fmla="*/ 2147483647 w 399"/>
                <a:gd name="T35" fmla="*/ 0 h 273"/>
                <a:gd name="T36" fmla="*/ 2147483647 w 399"/>
                <a:gd name="T37" fmla="*/ 2147483647 h 273"/>
                <a:gd name="T38" fmla="*/ 2147483647 w 399"/>
                <a:gd name="T39" fmla="*/ 2147483647 h 273"/>
                <a:gd name="T40" fmla="*/ 2147483647 w 399"/>
                <a:gd name="T41" fmla="*/ 2147483647 h 273"/>
                <a:gd name="T42" fmla="*/ 2147483647 w 399"/>
                <a:gd name="T43" fmla="*/ 2147483647 h 273"/>
                <a:gd name="T44" fmla="*/ 2147483647 w 399"/>
                <a:gd name="T45" fmla="*/ 2147483647 h 273"/>
                <a:gd name="T46" fmla="*/ 2147483647 w 399"/>
                <a:gd name="T47" fmla="*/ 2147483647 h 273"/>
                <a:gd name="T48" fmla="*/ 2147483647 w 399"/>
                <a:gd name="T49" fmla="*/ 2147483647 h 273"/>
                <a:gd name="T50" fmla="*/ 2147483647 w 399"/>
                <a:gd name="T51" fmla="*/ 2147483647 h 273"/>
                <a:gd name="T52" fmla="*/ 2147483647 w 399"/>
                <a:gd name="T53" fmla="*/ 2147483647 h 273"/>
                <a:gd name="T54" fmla="*/ 2147483647 w 399"/>
                <a:gd name="T55" fmla="*/ 2147483647 h 273"/>
                <a:gd name="T56" fmla="*/ 2147483647 w 399"/>
                <a:gd name="T57" fmla="*/ 2147483647 h 273"/>
                <a:gd name="T58" fmla="*/ 2147483647 w 399"/>
                <a:gd name="T59" fmla="*/ 2147483647 h 273"/>
                <a:gd name="T60" fmla="*/ 2147483647 w 399"/>
                <a:gd name="T61" fmla="*/ 2147483647 h 273"/>
                <a:gd name="T62" fmla="*/ 2147483647 w 399"/>
                <a:gd name="T63" fmla="*/ 2147483647 h 273"/>
                <a:gd name="T64" fmla="*/ 2147483647 w 399"/>
                <a:gd name="T65" fmla="*/ 2147483647 h 273"/>
                <a:gd name="T66" fmla="*/ 2147483647 w 399"/>
                <a:gd name="T67" fmla="*/ 2147483647 h 273"/>
                <a:gd name="T68" fmla="*/ 2147483647 w 399"/>
                <a:gd name="T69" fmla="*/ 2147483647 h 273"/>
                <a:gd name="T70" fmla="*/ 2147483647 w 399"/>
                <a:gd name="T71" fmla="*/ 2147483647 h 273"/>
                <a:gd name="T72" fmla="*/ 2147483647 w 399"/>
                <a:gd name="T73" fmla="*/ 2147483647 h 273"/>
                <a:gd name="T74" fmla="*/ 2147483647 w 399"/>
                <a:gd name="T75" fmla="*/ 2147483647 h 273"/>
                <a:gd name="T76" fmla="*/ 2147483647 w 399"/>
                <a:gd name="T77" fmla="*/ 2147483647 h 273"/>
                <a:gd name="T78" fmla="*/ 2147483647 w 399"/>
                <a:gd name="T79" fmla="*/ 2147483647 h 273"/>
                <a:gd name="T80" fmla="*/ 2147483647 w 399"/>
                <a:gd name="T81" fmla="*/ 2147483647 h 273"/>
                <a:gd name="T82" fmla="*/ 2147483647 w 399"/>
                <a:gd name="T83" fmla="*/ 2147483647 h 273"/>
                <a:gd name="T84" fmla="*/ 2147483647 w 399"/>
                <a:gd name="T85" fmla="*/ 2147483647 h 273"/>
                <a:gd name="T86" fmla="*/ 2147483647 w 399"/>
                <a:gd name="T87" fmla="*/ 2147483647 h 273"/>
                <a:gd name="T88" fmla="*/ 2147483647 w 399"/>
                <a:gd name="T89" fmla="*/ 2147483647 h 273"/>
                <a:gd name="T90" fmla="*/ 2147483647 w 399"/>
                <a:gd name="T91" fmla="*/ 2147483647 h 273"/>
                <a:gd name="T92" fmla="*/ 2147483647 w 399"/>
                <a:gd name="T93" fmla="*/ 2147483647 h 273"/>
                <a:gd name="T94" fmla="*/ 0 w 399"/>
                <a:gd name="T95" fmla="*/ 2147483647 h 273"/>
                <a:gd name="T96" fmla="*/ 0 w 399"/>
                <a:gd name="T97" fmla="*/ 2147483647 h 273"/>
                <a:gd name="T98" fmla="*/ 0 w 399"/>
                <a:gd name="T99" fmla="*/ 2147483647 h 273"/>
                <a:gd name="T100" fmla="*/ 0 w 399"/>
                <a:gd name="T101" fmla="*/ 2147483647 h 273"/>
                <a:gd name="T102" fmla="*/ 0 w 399"/>
                <a:gd name="T103" fmla="*/ 2147483647 h 273"/>
                <a:gd name="T104" fmla="*/ 0 w 399"/>
                <a:gd name="T105" fmla="*/ 2147483647 h 273"/>
                <a:gd name="T106" fmla="*/ 0 w 399"/>
                <a:gd name="T107" fmla="*/ 2147483647 h 273"/>
                <a:gd name="T108" fmla="*/ 0 w 399"/>
                <a:gd name="T109" fmla="*/ 2147483647 h 273"/>
                <a:gd name="T110" fmla="*/ 0 w 399"/>
                <a:gd name="T111" fmla="*/ 2147483647 h 273"/>
                <a:gd name="T112" fmla="*/ 0 w 399"/>
                <a:gd name="T113" fmla="*/ 2147483647 h 273"/>
                <a:gd name="T114" fmla="*/ 0 w 399"/>
                <a:gd name="T115" fmla="*/ 2147483647 h 273"/>
                <a:gd name="T116" fmla="*/ 0 w 399"/>
                <a:gd name="T117" fmla="*/ 2147483647 h 2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9"/>
                <a:gd name="T178" fmla="*/ 0 h 273"/>
                <a:gd name="T179" fmla="*/ 399 w 399"/>
                <a:gd name="T180" fmla="*/ 273 h 2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9" h="273">
                  <a:moveTo>
                    <a:pt x="0" y="0"/>
                  </a:moveTo>
                  <a:lnTo>
                    <a:pt x="0" y="0"/>
                  </a:lnTo>
                  <a:lnTo>
                    <a:pt x="2" y="0"/>
                  </a:lnTo>
                  <a:lnTo>
                    <a:pt x="3" y="0"/>
                  </a:lnTo>
                  <a:lnTo>
                    <a:pt x="6" y="0"/>
                  </a:lnTo>
                  <a:lnTo>
                    <a:pt x="9" y="0"/>
                  </a:lnTo>
                  <a:lnTo>
                    <a:pt x="13" y="0"/>
                  </a:lnTo>
                  <a:lnTo>
                    <a:pt x="18" y="0"/>
                  </a:lnTo>
                  <a:lnTo>
                    <a:pt x="23" y="0"/>
                  </a:lnTo>
                  <a:lnTo>
                    <a:pt x="29" y="0"/>
                  </a:lnTo>
                  <a:lnTo>
                    <a:pt x="35" y="0"/>
                  </a:lnTo>
                  <a:lnTo>
                    <a:pt x="41" y="0"/>
                  </a:lnTo>
                  <a:lnTo>
                    <a:pt x="49" y="0"/>
                  </a:lnTo>
                  <a:lnTo>
                    <a:pt x="56" y="0"/>
                  </a:lnTo>
                  <a:lnTo>
                    <a:pt x="64" y="0"/>
                  </a:lnTo>
                  <a:lnTo>
                    <a:pt x="73" y="0"/>
                  </a:lnTo>
                  <a:lnTo>
                    <a:pt x="82" y="0"/>
                  </a:lnTo>
                  <a:lnTo>
                    <a:pt x="91" y="0"/>
                  </a:lnTo>
                  <a:lnTo>
                    <a:pt x="100" y="0"/>
                  </a:lnTo>
                  <a:lnTo>
                    <a:pt x="110" y="0"/>
                  </a:lnTo>
                  <a:lnTo>
                    <a:pt x="120" y="0"/>
                  </a:lnTo>
                  <a:lnTo>
                    <a:pt x="130" y="0"/>
                  </a:lnTo>
                  <a:lnTo>
                    <a:pt x="140" y="0"/>
                  </a:lnTo>
                  <a:lnTo>
                    <a:pt x="151" y="0"/>
                  </a:lnTo>
                  <a:lnTo>
                    <a:pt x="161" y="0"/>
                  </a:lnTo>
                  <a:lnTo>
                    <a:pt x="172" y="0"/>
                  </a:lnTo>
                  <a:lnTo>
                    <a:pt x="183" y="0"/>
                  </a:lnTo>
                  <a:lnTo>
                    <a:pt x="194" y="0"/>
                  </a:lnTo>
                  <a:lnTo>
                    <a:pt x="205" y="0"/>
                  </a:lnTo>
                  <a:lnTo>
                    <a:pt x="215" y="0"/>
                  </a:lnTo>
                  <a:lnTo>
                    <a:pt x="226" y="0"/>
                  </a:lnTo>
                  <a:lnTo>
                    <a:pt x="237" y="0"/>
                  </a:lnTo>
                  <a:lnTo>
                    <a:pt x="248" y="0"/>
                  </a:lnTo>
                  <a:lnTo>
                    <a:pt x="258" y="0"/>
                  </a:lnTo>
                  <a:lnTo>
                    <a:pt x="268" y="0"/>
                  </a:lnTo>
                  <a:lnTo>
                    <a:pt x="279" y="0"/>
                  </a:lnTo>
                  <a:lnTo>
                    <a:pt x="288" y="0"/>
                  </a:lnTo>
                  <a:lnTo>
                    <a:pt x="298" y="0"/>
                  </a:lnTo>
                  <a:lnTo>
                    <a:pt x="308" y="0"/>
                  </a:lnTo>
                  <a:lnTo>
                    <a:pt x="317" y="0"/>
                  </a:lnTo>
                  <a:lnTo>
                    <a:pt x="325" y="0"/>
                  </a:lnTo>
                  <a:lnTo>
                    <a:pt x="334" y="0"/>
                  </a:lnTo>
                  <a:lnTo>
                    <a:pt x="342" y="0"/>
                  </a:lnTo>
                  <a:lnTo>
                    <a:pt x="350" y="0"/>
                  </a:lnTo>
                  <a:lnTo>
                    <a:pt x="357" y="0"/>
                  </a:lnTo>
                  <a:lnTo>
                    <a:pt x="363" y="0"/>
                  </a:lnTo>
                  <a:lnTo>
                    <a:pt x="370" y="0"/>
                  </a:lnTo>
                  <a:lnTo>
                    <a:pt x="375" y="0"/>
                  </a:lnTo>
                  <a:lnTo>
                    <a:pt x="380" y="0"/>
                  </a:lnTo>
                  <a:lnTo>
                    <a:pt x="385" y="0"/>
                  </a:lnTo>
                  <a:lnTo>
                    <a:pt x="389" y="0"/>
                  </a:lnTo>
                  <a:lnTo>
                    <a:pt x="392" y="0"/>
                  </a:lnTo>
                  <a:lnTo>
                    <a:pt x="395" y="0"/>
                  </a:lnTo>
                  <a:lnTo>
                    <a:pt x="397" y="0"/>
                  </a:lnTo>
                  <a:lnTo>
                    <a:pt x="398" y="0"/>
                  </a:lnTo>
                  <a:lnTo>
                    <a:pt x="398" y="2"/>
                  </a:lnTo>
                  <a:lnTo>
                    <a:pt x="398" y="5"/>
                  </a:lnTo>
                  <a:lnTo>
                    <a:pt x="398" y="8"/>
                  </a:lnTo>
                  <a:lnTo>
                    <a:pt x="398" y="13"/>
                  </a:lnTo>
                  <a:lnTo>
                    <a:pt x="398" y="19"/>
                  </a:lnTo>
                  <a:lnTo>
                    <a:pt x="398" y="25"/>
                  </a:lnTo>
                  <a:lnTo>
                    <a:pt x="398" y="32"/>
                  </a:lnTo>
                  <a:lnTo>
                    <a:pt x="398" y="40"/>
                  </a:lnTo>
                  <a:lnTo>
                    <a:pt x="398" y="49"/>
                  </a:lnTo>
                  <a:lnTo>
                    <a:pt x="398" y="58"/>
                  </a:lnTo>
                  <a:lnTo>
                    <a:pt x="398" y="67"/>
                  </a:lnTo>
                  <a:lnTo>
                    <a:pt x="398" y="77"/>
                  </a:lnTo>
                  <a:lnTo>
                    <a:pt x="398" y="87"/>
                  </a:lnTo>
                  <a:lnTo>
                    <a:pt x="398" y="98"/>
                  </a:lnTo>
                  <a:lnTo>
                    <a:pt x="398" y="109"/>
                  </a:lnTo>
                  <a:lnTo>
                    <a:pt x="398" y="119"/>
                  </a:lnTo>
                  <a:lnTo>
                    <a:pt x="398" y="130"/>
                  </a:lnTo>
                  <a:lnTo>
                    <a:pt x="398" y="142"/>
                  </a:lnTo>
                  <a:lnTo>
                    <a:pt x="398" y="153"/>
                  </a:lnTo>
                  <a:lnTo>
                    <a:pt x="398" y="163"/>
                  </a:lnTo>
                  <a:lnTo>
                    <a:pt x="398" y="174"/>
                  </a:lnTo>
                  <a:lnTo>
                    <a:pt x="398" y="185"/>
                  </a:lnTo>
                  <a:lnTo>
                    <a:pt x="398" y="195"/>
                  </a:lnTo>
                  <a:lnTo>
                    <a:pt x="398" y="205"/>
                  </a:lnTo>
                  <a:lnTo>
                    <a:pt x="398" y="214"/>
                  </a:lnTo>
                  <a:lnTo>
                    <a:pt x="398" y="223"/>
                  </a:lnTo>
                  <a:lnTo>
                    <a:pt x="398" y="232"/>
                  </a:lnTo>
                  <a:lnTo>
                    <a:pt x="398" y="240"/>
                  </a:lnTo>
                  <a:lnTo>
                    <a:pt x="398" y="247"/>
                  </a:lnTo>
                  <a:lnTo>
                    <a:pt x="398" y="253"/>
                  </a:lnTo>
                  <a:lnTo>
                    <a:pt x="398" y="259"/>
                  </a:lnTo>
                  <a:lnTo>
                    <a:pt x="398" y="264"/>
                  </a:lnTo>
                  <a:lnTo>
                    <a:pt x="398" y="267"/>
                  </a:lnTo>
                  <a:lnTo>
                    <a:pt x="398" y="270"/>
                  </a:lnTo>
                  <a:lnTo>
                    <a:pt x="398" y="272"/>
                  </a:lnTo>
                  <a:lnTo>
                    <a:pt x="397" y="272"/>
                  </a:lnTo>
                  <a:lnTo>
                    <a:pt x="395" y="272"/>
                  </a:lnTo>
                  <a:lnTo>
                    <a:pt x="392" y="272"/>
                  </a:lnTo>
                  <a:lnTo>
                    <a:pt x="389" y="272"/>
                  </a:lnTo>
                  <a:lnTo>
                    <a:pt x="385" y="272"/>
                  </a:lnTo>
                  <a:lnTo>
                    <a:pt x="380" y="272"/>
                  </a:lnTo>
                  <a:lnTo>
                    <a:pt x="375" y="272"/>
                  </a:lnTo>
                  <a:lnTo>
                    <a:pt x="370" y="272"/>
                  </a:lnTo>
                  <a:lnTo>
                    <a:pt x="363" y="272"/>
                  </a:lnTo>
                  <a:lnTo>
                    <a:pt x="357" y="272"/>
                  </a:lnTo>
                  <a:lnTo>
                    <a:pt x="350" y="272"/>
                  </a:lnTo>
                  <a:lnTo>
                    <a:pt x="342" y="272"/>
                  </a:lnTo>
                  <a:lnTo>
                    <a:pt x="334" y="272"/>
                  </a:lnTo>
                  <a:lnTo>
                    <a:pt x="325" y="272"/>
                  </a:lnTo>
                  <a:lnTo>
                    <a:pt x="317" y="272"/>
                  </a:lnTo>
                  <a:lnTo>
                    <a:pt x="308" y="272"/>
                  </a:lnTo>
                  <a:lnTo>
                    <a:pt x="298" y="272"/>
                  </a:lnTo>
                  <a:lnTo>
                    <a:pt x="288" y="272"/>
                  </a:lnTo>
                  <a:lnTo>
                    <a:pt x="279" y="272"/>
                  </a:lnTo>
                  <a:lnTo>
                    <a:pt x="268" y="272"/>
                  </a:lnTo>
                  <a:lnTo>
                    <a:pt x="258" y="272"/>
                  </a:lnTo>
                  <a:lnTo>
                    <a:pt x="248" y="272"/>
                  </a:lnTo>
                  <a:lnTo>
                    <a:pt x="237" y="272"/>
                  </a:lnTo>
                  <a:lnTo>
                    <a:pt x="226" y="272"/>
                  </a:lnTo>
                  <a:lnTo>
                    <a:pt x="215" y="272"/>
                  </a:lnTo>
                  <a:lnTo>
                    <a:pt x="205" y="272"/>
                  </a:lnTo>
                  <a:lnTo>
                    <a:pt x="194" y="272"/>
                  </a:lnTo>
                  <a:lnTo>
                    <a:pt x="183" y="272"/>
                  </a:lnTo>
                  <a:lnTo>
                    <a:pt x="172" y="272"/>
                  </a:lnTo>
                  <a:lnTo>
                    <a:pt x="161" y="272"/>
                  </a:lnTo>
                  <a:lnTo>
                    <a:pt x="151" y="272"/>
                  </a:lnTo>
                  <a:lnTo>
                    <a:pt x="140" y="272"/>
                  </a:lnTo>
                  <a:lnTo>
                    <a:pt x="130" y="272"/>
                  </a:lnTo>
                  <a:lnTo>
                    <a:pt x="120" y="272"/>
                  </a:lnTo>
                  <a:lnTo>
                    <a:pt x="110" y="272"/>
                  </a:lnTo>
                  <a:lnTo>
                    <a:pt x="100" y="272"/>
                  </a:lnTo>
                  <a:lnTo>
                    <a:pt x="91" y="272"/>
                  </a:lnTo>
                  <a:lnTo>
                    <a:pt x="82" y="272"/>
                  </a:lnTo>
                  <a:lnTo>
                    <a:pt x="73" y="272"/>
                  </a:lnTo>
                  <a:lnTo>
                    <a:pt x="64" y="272"/>
                  </a:lnTo>
                  <a:lnTo>
                    <a:pt x="56" y="272"/>
                  </a:lnTo>
                  <a:lnTo>
                    <a:pt x="49" y="272"/>
                  </a:lnTo>
                  <a:lnTo>
                    <a:pt x="41" y="272"/>
                  </a:lnTo>
                  <a:lnTo>
                    <a:pt x="35" y="272"/>
                  </a:lnTo>
                  <a:lnTo>
                    <a:pt x="29" y="272"/>
                  </a:lnTo>
                  <a:lnTo>
                    <a:pt x="23" y="272"/>
                  </a:lnTo>
                  <a:lnTo>
                    <a:pt x="18" y="272"/>
                  </a:lnTo>
                  <a:lnTo>
                    <a:pt x="13" y="272"/>
                  </a:lnTo>
                  <a:lnTo>
                    <a:pt x="9" y="272"/>
                  </a:lnTo>
                  <a:lnTo>
                    <a:pt x="6" y="272"/>
                  </a:lnTo>
                  <a:lnTo>
                    <a:pt x="3" y="272"/>
                  </a:lnTo>
                  <a:lnTo>
                    <a:pt x="2" y="272"/>
                  </a:lnTo>
                  <a:lnTo>
                    <a:pt x="0" y="272"/>
                  </a:lnTo>
                  <a:lnTo>
                    <a:pt x="0" y="270"/>
                  </a:lnTo>
                  <a:lnTo>
                    <a:pt x="0" y="267"/>
                  </a:lnTo>
                  <a:lnTo>
                    <a:pt x="0" y="264"/>
                  </a:lnTo>
                  <a:lnTo>
                    <a:pt x="0" y="259"/>
                  </a:lnTo>
                  <a:lnTo>
                    <a:pt x="0" y="253"/>
                  </a:lnTo>
                  <a:lnTo>
                    <a:pt x="0" y="247"/>
                  </a:lnTo>
                  <a:lnTo>
                    <a:pt x="0" y="240"/>
                  </a:lnTo>
                  <a:lnTo>
                    <a:pt x="0" y="232"/>
                  </a:lnTo>
                  <a:lnTo>
                    <a:pt x="0" y="223"/>
                  </a:lnTo>
                  <a:lnTo>
                    <a:pt x="0" y="214"/>
                  </a:lnTo>
                  <a:lnTo>
                    <a:pt x="0" y="205"/>
                  </a:lnTo>
                  <a:lnTo>
                    <a:pt x="0" y="195"/>
                  </a:lnTo>
                  <a:lnTo>
                    <a:pt x="0" y="185"/>
                  </a:lnTo>
                  <a:lnTo>
                    <a:pt x="0" y="174"/>
                  </a:lnTo>
                  <a:lnTo>
                    <a:pt x="0" y="163"/>
                  </a:lnTo>
                  <a:lnTo>
                    <a:pt x="0" y="153"/>
                  </a:lnTo>
                  <a:lnTo>
                    <a:pt x="0" y="142"/>
                  </a:lnTo>
                  <a:lnTo>
                    <a:pt x="0" y="130"/>
                  </a:lnTo>
                  <a:lnTo>
                    <a:pt x="0" y="119"/>
                  </a:lnTo>
                  <a:lnTo>
                    <a:pt x="0" y="109"/>
                  </a:lnTo>
                  <a:lnTo>
                    <a:pt x="0" y="98"/>
                  </a:lnTo>
                  <a:lnTo>
                    <a:pt x="0" y="87"/>
                  </a:lnTo>
                  <a:lnTo>
                    <a:pt x="0" y="77"/>
                  </a:lnTo>
                  <a:lnTo>
                    <a:pt x="0" y="67"/>
                  </a:lnTo>
                  <a:lnTo>
                    <a:pt x="0" y="58"/>
                  </a:lnTo>
                  <a:lnTo>
                    <a:pt x="0" y="49"/>
                  </a:lnTo>
                  <a:lnTo>
                    <a:pt x="0" y="40"/>
                  </a:lnTo>
                  <a:lnTo>
                    <a:pt x="0" y="32"/>
                  </a:lnTo>
                  <a:lnTo>
                    <a:pt x="0" y="25"/>
                  </a:lnTo>
                  <a:lnTo>
                    <a:pt x="0" y="19"/>
                  </a:lnTo>
                  <a:lnTo>
                    <a:pt x="0" y="13"/>
                  </a:lnTo>
                  <a:lnTo>
                    <a:pt x="0" y="8"/>
                  </a:lnTo>
                  <a:lnTo>
                    <a:pt x="0" y="5"/>
                  </a:lnTo>
                  <a:lnTo>
                    <a:pt x="0" y="2"/>
                  </a:lnTo>
                  <a:lnTo>
                    <a:pt x="0" y="0"/>
                  </a:lnTo>
                </a:path>
              </a:pathLst>
            </a:custGeom>
            <a:noFill/>
            <a:ln w="50800" cap="rnd">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7419" name="Freeform 6"/>
            <p:cNvSpPr>
              <a:spLocks/>
            </p:cNvSpPr>
            <p:nvPr/>
          </p:nvSpPr>
          <p:spPr bwMode="auto">
            <a:xfrm>
              <a:off x="828675" y="654050"/>
              <a:ext cx="320675" cy="1076325"/>
            </a:xfrm>
            <a:custGeom>
              <a:avLst/>
              <a:gdLst>
                <a:gd name="T0" fmla="*/ 2147483647 w 202"/>
                <a:gd name="T1" fmla="*/ 0 h 678"/>
                <a:gd name="T2" fmla="*/ 2147483647 w 202"/>
                <a:gd name="T3" fmla="*/ 0 h 678"/>
                <a:gd name="T4" fmla="*/ 2147483647 w 202"/>
                <a:gd name="T5" fmla="*/ 0 h 678"/>
                <a:gd name="T6" fmla="*/ 2147483647 w 202"/>
                <a:gd name="T7" fmla="*/ 0 h 678"/>
                <a:gd name="T8" fmla="*/ 2147483647 w 202"/>
                <a:gd name="T9" fmla="*/ 0 h 678"/>
                <a:gd name="T10" fmla="*/ 2147483647 w 202"/>
                <a:gd name="T11" fmla="*/ 0 h 678"/>
                <a:gd name="T12" fmla="*/ 2147483647 w 202"/>
                <a:gd name="T13" fmla="*/ 0 h 678"/>
                <a:gd name="T14" fmla="*/ 2147483647 w 202"/>
                <a:gd name="T15" fmla="*/ 2147483647 h 678"/>
                <a:gd name="T16" fmla="*/ 2147483647 w 202"/>
                <a:gd name="T17" fmla="*/ 2147483647 h 678"/>
                <a:gd name="T18" fmla="*/ 2147483647 w 202"/>
                <a:gd name="T19" fmla="*/ 2147483647 h 678"/>
                <a:gd name="T20" fmla="*/ 2147483647 w 202"/>
                <a:gd name="T21" fmla="*/ 2147483647 h 678"/>
                <a:gd name="T22" fmla="*/ 2147483647 w 202"/>
                <a:gd name="T23" fmla="*/ 2147483647 h 678"/>
                <a:gd name="T24" fmla="*/ 2147483647 w 202"/>
                <a:gd name="T25" fmla="*/ 2147483647 h 678"/>
                <a:gd name="T26" fmla="*/ 2147483647 w 202"/>
                <a:gd name="T27" fmla="*/ 2147483647 h 678"/>
                <a:gd name="T28" fmla="*/ 2147483647 w 202"/>
                <a:gd name="T29" fmla="*/ 2147483647 h 678"/>
                <a:gd name="T30" fmla="*/ 2147483647 w 202"/>
                <a:gd name="T31" fmla="*/ 2147483647 h 678"/>
                <a:gd name="T32" fmla="*/ 2147483647 w 202"/>
                <a:gd name="T33" fmla="*/ 2147483647 h 678"/>
                <a:gd name="T34" fmla="*/ 2147483647 w 202"/>
                <a:gd name="T35" fmla="*/ 2147483647 h 678"/>
                <a:gd name="T36" fmla="*/ 2147483647 w 202"/>
                <a:gd name="T37" fmla="*/ 2147483647 h 678"/>
                <a:gd name="T38" fmla="*/ 2147483647 w 202"/>
                <a:gd name="T39" fmla="*/ 2147483647 h 678"/>
                <a:gd name="T40" fmla="*/ 2147483647 w 202"/>
                <a:gd name="T41" fmla="*/ 2147483647 h 678"/>
                <a:gd name="T42" fmla="*/ 2147483647 w 202"/>
                <a:gd name="T43" fmla="*/ 2147483647 h 678"/>
                <a:gd name="T44" fmla="*/ 2147483647 w 202"/>
                <a:gd name="T45" fmla="*/ 2147483647 h 678"/>
                <a:gd name="T46" fmla="*/ 2147483647 w 202"/>
                <a:gd name="T47" fmla="*/ 2147483647 h 678"/>
                <a:gd name="T48" fmla="*/ 2147483647 w 202"/>
                <a:gd name="T49" fmla="*/ 2147483647 h 678"/>
                <a:gd name="T50" fmla="*/ 2147483647 w 202"/>
                <a:gd name="T51" fmla="*/ 2147483647 h 678"/>
                <a:gd name="T52" fmla="*/ 2147483647 w 202"/>
                <a:gd name="T53" fmla="*/ 2147483647 h 678"/>
                <a:gd name="T54" fmla="*/ 2147483647 w 202"/>
                <a:gd name="T55" fmla="*/ 2147483647 h 678"/>
                <a:gd name="T56" fmla="*/ 2147483647 w 202"/>
                <a:gd name="T57" fmla="*/ 2147483647 h 678"/>
                <a:gd name="T58" fmla="*/ 2147483647 w 202"/>
                <a:gd name="T59" fmla="*/ 2147483647 h 678"/>
                <a:gd name="T60" fmla="*/ 2147483647 w 202"/>
                <a:gd name="T61" fmla="*/ 2147483647 h 678"/>
                <a:gd name="T62" fmla="*/ 2147483647 w 202"/>
                <a:gd name="T63" fmla="*/ 2147483647 h 678"/>
                <a:gd name="T64" fmla="*/ 2147483647 w 202"/>
                <a:gd name="T65" fmla="*/ 2147483647 h 678"/>
                <a:gd name="T66" fmla="*/ 2147483647 w 202"/>
                <a:gd name="T67" fmla="*/ 2147483647 h 678"/>
                <a:gd name="T68" fmla="*/ 2147483647 w 202"/>
                <a:gd name="T69" fmla="*/ 2147483647 h 678"/>
                <a:gd name="T70" fmla="*/ 2147483647 w 202"/>
                <a:gd name="T71" fmla="*/ 2147483647 h 678"/>
                <a:gd name="T72" fmla="*/ 0 w 202"/>
                <a:gd name="T73" fmla="*/ 2147483647 h 678"/>
                <a:gd name="T74" fmla="*/ 0 w 202"/>
                <a:gd name="T75" fmla="*/ 2147483647 h 678"/>
                <a:gd name="T76" fmla="*/ 0 w 202"/>
                <a:gd name="T77" fmla="*/ 2147483647 h 678"/>
                <a:gd name="T78" fmla="*/ 0 w 202"/>
                <a:gd name="T79" fmla="*/ 2147483647 h 678"/>
                <a:gd name="T80" fmla="*/ 0 w 202"/>
                <a:gd name="T81" fmla="*/ 2147483647 h 678"/>
                <a:gd name="T82" fmla="*/ 0 w 202"/>
                <a:gd name="T83" fmla="*/ 2147483647 h 678"/>
                <a:gd name="T84" fmla="*/ 0 w 202"/>
                <a:gd name="T85" fmla="*/ 2147483647 h 678"/>
                <a:gd name="T86" fmla="*/ 0 w 202"/>
                <a:gd name="T87" fmla="*/ 2147483647 h 678"/>
                <a:gd name="T88" fmla="*/ 0 w 202"/>
                <a:gd name="T89" fmla="*/ 2147483647 h 678"/>
                <a:gd name="T90" fmla="*/ 0 w 202"/>
                <a:gd name="T91" fmla="*/ 2147483647 h 678"/>
                <a:gd name="T92" fmla="*/ 0 w 202"/>
                <a:gd name="T93" fmla="*/ 2147483647 h 678"/>
                <a:gd name="T94" fmla="*/ 0 w 202"/>
                <a:gd name="T95" fmla="*/ 2147483647 h 678"/>
                <a:gd name="T96" fmla="*/ 0 w 202"/>
                <a:gd name="T97" fmla="*/ 2147483647 h 678"/>
                <a:gd name="T98" fmla="*/ 0 w 202"/>
                <a:gd name="T99" fmla="*/ 2147483647 h 678"/>
                <a:gd name="T100" fmla="*/ 0 w 202"/>
                <a:gd name="T101" fmla="*/ 2147483647 h 678"/>
                <a:gd name="T102" fmla="*/ 0 w 202"/>
                <a:gd name="T103" fmla="*/ 2147483647 h 678"/>
                <a:gd name="T104" fmla="*/ 0 w 202"/>
                <a:gd name="T105" fmla="*/ 2147483647 h 678"/>
                <a:gd name="T106" fmla="*/ 0 w 202"/>
                <a:gd name="T107" fmla="*/ 2147483647 h 678"/>
                <a:gd name="T108" fmla="*/ 0 w 202"/>
                <a:gd name="T109" fmla="*/ 2147483647 h 678"/>
                <a:gd name="T110" fmla="*/ 0 w 202"/>
                <a:gd name="T111" fmla="*/ 2147483647 h 678"/>
                <a:gd name="T112" fmla="*/ 0 w 202"/>
                <a:gd name="T113" fmla="*/ 2147483647 h 678"/>
                <a:gd name="T114" fmla="*/ 0 w 202"/>
                <a:gd name="T115" fmla="*/ 2147483647 h 678"/>
                <a:gd name="T116" fmla="*/ 0 w 202"/>
                <a:gd name="T117" fmla="*/ 2147483647 h 678"/>
                <a:gd name="T118" fmla="*/ 0 w 202"/>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2"/>
                <a:gd name="T181" fmla="*/ 0 h 678"/>
                <a:gd name="T182" fmla="*/ 202 w 202"/>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2" h="678">
                  <a:moveTo>
                    <a:pt x="0" y="0"/>
                  </a:moveTo>
                  <a:lnTo>
                    <a:pt x="1" y="0"/>
                  </a:lnTo>
                  <a:lnTo>
                    <a:pt x="3" y="0"/>
                  </a:lnTo>
                  <a:lnTo>
                    <a:pt x="7" y="0"/>
                  </a:lnTo>
                  <a:lnTo>
                    <a:pt x="12" y="0"/>
                  </a:lnTo>
                  <a:lnTo>
                    <a:pt x="18" y="0"/>
                  </a:lnTo>
                  <a:lnTo>
                    <a:pt x="25" y="0"/>
                  </a:lnTo>
                  <a:lnTo>
                    <a:pt x="34" y="0"/>
                  </a:lnTo>
                  <a:lnTo>
                    <a:pt x="43" y="0"/>
                  </a:lnTo>
                  <a:lnTo>
                    <a:pt x="52" y="0"/>
                  </a:lnTo>
                  <a:lnTo>
                    <a:pt x="62" y="0"/>
                  </a:lnTo>
                  <a:lnTo>
                    <a:pt x="73" y="0"/>
                  </a:lnTo>
                  <a:lnTo>
                    <a:pt x="84" y="0"/>
                  </a:lnTo>
                  <a:lnTo>
                    <a:pt x="95" y="0"/>
                  </a:lnTo>
                  <a:lnTo>
                    <a:pt x="106" y="0"/>
                  </a:lnTo>
                  <a:lnTo>
                    <a:pt x="117" y="0"/>
                  </a:lnTo>
                  <a:lnTo>
                    <a:pt x="128" y="0"/>
                  </a:lnTo>
                  <a:lnTo>
                    <a:pt x="139" y="0"/>
                  </a:lnTo>
                  <a:lnTo>
                    <a:pt x="149" y="0"/>
                  </a:lnTo>
                  <a:lnTo>
                    <a:pt x="158" y="0"/>
                  </a:lnTo>
                  <a:lnTo>
                    <a:pt x="167" y="0"/>
                  </a:lnTo>
                  <a:lnTo>
                    <a:pt x="176" y="0"/>
                  </a:lnTo>
                  <a:lnTo>
                    <a:pt x="183" y="0"/>
                  </a:lnTo>
                  <a:lnTo>
                    <a:pt x="189" y="0"/>
                  </a:lnTo>
                  <a:lnTo>
                    <a:pt x="194" y="0"/>
                  </a:lnTo>
                  <a:lnTo>
                    <a:pt x="198" y="0"/>
                  </a:lnTo>
                  <a:lnTo>
                    <a:pt x="200" y="0"/>
                  </a:lnTo>
                  <a:lnTo>
                    <a:pt x="201" y="0"/>
                  </a:lnTo>
                  <a:lnTo>
                    <a:pt x="201" y="1"/>
                  </a:lnTo>
                  <a:lnTo>
                    <a:pt x="201" y="2"/>
                  </a:lnTo>
                  <a:lnTo>
                    <a:pt x="201" y="3"/>
                  </a:lnTo>
                  <a:lnTo>
                    <a:pt x="201" y="5"/>
                  </a:lnTo>
                  <a:lnTo>
                    <a:pt x="201" y="7"/>
                  </a:lnTo>
                  <a:lnTo>
                    <a:pt x="201" y="10"/>
                  </a:lnTo>
                  <a:lnTo>
                    <a:pt x="201" y="13"/>
                  </a:lnTo>
                  <a:lnTo>
                    <a:pt x="201" y="17"/>
                  </a:lnTo>
                  <a:lnTo>
                    <a:pt x="201" y="21"/>
                  </a:lnTo>
                  <a:lnTo>
                    <a:pt x="201" y="25"/>
                  </a:lnTo>
                  <a:lnTo>
                    <a:pt x="201" y="29"/>
                  </a:lnTo>
                  <a:lnTo>
                    <a:pt x="201" y="34"/>
                  </a:lnTo>
                  <a:lnTo>
                    <a:pt x="201" y="39"/>
                  </a:lnTo>
                  <a:lnTo>
                    <a:pt x="201" y="45"/>
                  </a:lnTo>
                  <a:lnTo>
                    <a:pt x="201" y="51"/>
                  </a:lnTo>
                  <a:lnTo>
                    <a:pt x="201" y="57"/>
                  </a:lnTo>
                  <a:lnTo>
                    <a:pt x="201" y="63"/>
                  </a:lnTo>
                  <a:lnTo>
                    <a:pt x="201" y="70"/>
                  </a:lnTo>
                  <a:lnTo>
                    <a:pt x="201" y="77"/>
                  </a:lnTo>
                  <a:lnTo>
                    <a:pt x="201" y="84"/>
                  </a:lnTo>
                  <a:lnTo>
                    <a:pt x="201" y="92"/>
                  </a:lnTo>
                  <a:lnTo>
                    <a:pt x="201" y="100"/>
                  </a:lnTo>
                  <a:lnTo>
                    <a:pt x="201" y="107"/>
                  </a:lnTo>
                  <a:lnTo>
                    <a:pt x="201" y="116"/>
                  </a:lnTo>
                  <a:lnTo>
                    <a:pt x="201" y="124"/>
                  </a:lnTo>
                  <a:lnTo>
                    <a:pt x="201" y="133"/>
                  </a:lnTo>
                  <a:lnTo>
                    <a:pt x="201" y="141"/>
                  </a:lnTo>
                  <a:lnTo>
                    <a:pt x="201" y="150"/>
                  </a:lnTo>
                  <a:lnTo>
                    <a:pt x="201" y="160"/>
                  </a:lnTo>
                  <a:lnTo>
                    <a:pt x="201" y="169"/>
                  </a:lnTo>
                  <a:lnTo>
                    <a:pt x="201" y="178"/>
                  </a:lnTo>
                  <a:lnTo>
                    <a:pt x="201" y="188"/>
                  </a:lnTo>
                  <a:lnTo>
                    <a:pt x="201" y="198"/>
                  </a:lnTo>
                  <a:lnTo>
                    <a:pt x="201" y="208"/>
                  </a:lnTo>
                  <a:lnTo>
                    <a:pt x="201" y="218"/>
                  </a:lnTo>
                  <a:lnTo>
                    <a:pt x="201" y="228"/>
                  </a:lnTo>
                  <a:lnTo>
                    <a:pt x="201" y="238"/>
                  </a:lnTo>
                  <a:lnTo>
                    <a:pt x="201" y="248"/>
                  </a:lnTo>
                  <a:lnTo>
                    <a:pt x="201" y="259"/>
                  </a:lnTo>
                  <a:lnTo>
                    <a:pt x="201" y="269"/>
                  </a:lnTo>
                  <a:lnTo>
                    <a:pt x="201" y="280"/>
                  </a:lnTo>
                  <a:lnTo>
                    <a:pt x="201" y="290"/>
                  </a:lnTo>
                  <a:lnTo>
                    <a:pt x="201" y="301"/>
                  </a:lnTo>
                  <a:lnTo>
                    <a:pt x="201" y="312"/>
                  </a:lnTo>
                  <a:lnTo>
                    <a:pt x="201" y="322"/>
                  </a:lnTo>
                  <a:lnTo>
                    <a:pt x="201" y="333"/>
                  </a:lnTo>
                  <a:lnTo>
                    <a:pt x="201" y="344"/>
                  </a:lnTo>
                  <a:lnTo>
                    <a:pt x="201" y="354"/>
                  </a:lnTo>
                  <a:lnTo>
                    <a:pt x="201" y="365"/>
                  </a:lnTo>
                  <a:lnTo>
                    <a:pt x="201" y="376"/>
                  </a:lnTo>
                  <a:lnTo>
                    <a:pt x="201" y="386"/>
                  </a:lnTo>
                  <a:lnTo>
                    <a:pt x="201" y="397"/>
                  </a:lnTo>
                  <a:lnTo>
                    <a:pt x="201" y="407"/>
                  </a:lnTo>
                  <a:lnTo>
                    <a:pt x="201" y="418"/>
                  </a:lnTo>
                  <a:lnTo>
                    <a:pt x="201" y="428"/>
                  </a:lnTo>
                  <a:lnTo>
                    <a:pt x="201" y="438"/>
                  </a:lnTo>
                  <a:lnTo>
                    <a:pt x="201" y="449"/>
                  </a:lnTo>
                  <a:lnTo>
                    <a:pt x="201" y="459"/>
                  </a:lnTo>
                  <a:lnTo>
                    <a:pt x="201" y="469"/>
                  </a:lnTo>
                  <a:lnTo>
                    <a:pt x="201" y="479"/>
                  </a:lnTo>
                  <a:lnTo>
                    <a:pt x="201" y="488"/>
                  </a:lnTo>
                  <a:lnTo>
                    <a:pt x="201" y="498"/>
                  </a:lnTo>
                  <a:lnTo>
                    <a:pt x="201" y="508"/>
                  </a:lnTo>
                  <a:lnTo>
                    <a:pt x="201" y="517"/>
                  </a:lnTo>
                  <a:lnTo>
                    <a:pt x="201" y="526"/>
                  </a:lnTo>
                  <a:lnTo>
                    <a:pt x="201" y="535"/>
                  </a:lnTo>
                  <a:lnTo>
                    <a:pt x="201" y="544"/>
                  </a:lnTo>
                  <a:lnTo>
                    <a:pt x="201" y="552"/>
                  </a:lnTo>
                  <a:lnTo>
                    <a:pt x="201" y="561"/>
                  </a:lnTo>
                  <a:lnTo>
                    <a:pt x="201" y="569"/>
                  </a:lnTo>
                  <a:lnTo>
                    <a:pt x="201" y="577"/>
                  </a:lnTo>
                  <a:lnTo>
                    <a:pt x="201" y="585"/>
                  </a:lnTo>
                  <a:lnTo>
                    <a:pt x="201" y="592"/>
                  </a:lnTo>
                  <a:lnTo>
                    <a:pt x="201" y="599"/>
                  </a:lnTo>
                  <a:lnTo>
                    <a:pt x="201" y="606"/>
                  </a:lnTo>
                  <a:lnTo>
                    <a:pt x="201" y="613"/>
                  </a:lnTo>
                  <a:lnTo>
                    <a:pt x="201" y="620"/>
                  </a:lnTo>
                  <a:lnTo>
                    <a:pt x="201" y="626"/>
                  </a:lnTo>
                  <a:lnTo>
                    <a:pt x="201" y="632"/>
                  </a:lnTo>
                  <a:lnTo>
                    <a:pt x="201" y="637"/>
                  </a:lnTo>
                  <a:lnTo>
                    <a:pt x="201" y="642"/>
                  </a:lnTo>
                  <a:lnTo>
                    <a:pt x="201" y="647"/>
                  </a:lnTo>
                  <a:lnTo>
                    <a:pt x="201" y="652"/>
                  </a:lnTo>
                  <a:lnTo>
                    <a:pt x="201" y="656"/>
                  </a:lnTo>
                  <a:lnTo>
                    <a:pt x="201" y="660"/>
                  </a:lnTo>
                  <a:lnTo>
                    <a:pt x="201" y="663"/>
                  </a:lnTo>
                  <a:lnTo>
                    <a:pt x="201" y="666"/>
                  </a:lnTo>
                  <a:lnTo>
                    <a:pt x="201" y="669"/>
                  </a:lnTo>
                  <a:lnTo>
                    <a:pt x="201" y="671"/>
                  </a:lnTo>
                  <a:lnTo>
                    <a:pt x="201" y="673"/>
                  </a:lnTo>
                  <a:lnTo>
                    <a:pt x="201" y="675"/>
                  </a:lnTo>
                  <a:lnTo>
                    <a:pt x="201" y="676"/>
                  </a:lnTo>
                  <a:lnTo>
                    <a:pt x="201" y="677"/>
                  </a:lnTo>
                  <a:lnTo>
                    <a:pt x="200" y="677"/>
                  </a:lnTo>
                  <a:lnTo>
                    <a:pt x="198" y="677"/>
                  </a:lnTo>
                  <a:lnTo>
                    <a:pt x="194" y="677"/>
                  </a:lnTo>
                  <a:lnTo>
                    <a:pt x="189" y="677"/>
                  </a:lnTo>
                  <a:lnTo>
                    <a:pt x="183" y="677"/>
                  </a:lnTo>
                  <a:lnTo>
                    <a:pt x="176" y="677"/>
                  </a:lnTo>
                  <a:lnTo>
                    <a:pt x="167" y="677"/>
                  </a:lnTo>
                  <a:lnTo>
                    <a:pt x="158" y="677"/>
                  </a:lnTo>
                  <a:lnTo>
                    <a:pt x="149" y="677"/>
                  </a:lnTo>
                  <a:lnTo>
                    <a:pt x="139" y="677"/>
                  </a:lnTo>
                  <a:lnTo>
                    <a:pt x="128" y="677"/>
                  </a:lnTo>
                  <a:lnTo>
                    <a:pt x="117" y="677"/>
                  </a:lnTo>
                  <a:lnTo>
                    <a:pt x="106" y="677"/>
                  </a:lnTo>
                  <a:lnTo>
                    <a:pt x="95" y="677"/>
                  </a:lnTo>
                  <a:lnTo>
                    <a:pt x="84" y="677"/>
                  </a:lnTo>
                  <a:lnTo>
                    <a:pt x="73" y="677"/>
                  </a:lnTo>
                  <a:lnTo>
                    <a:pt x="62" y="677"/>
                  </a:lnTo>
                  <a:lnTo>
                    <a:pt x="52" y="677"/>
                  </a:lnTo>
                  <a:lnTo>
                    <a:pt x="43" y="677"/>
                  </a:lnTo>
                  <a:lnTo>
                    <a:pt x="34" y="677"/>
                  </a:lnTo>
                  <a:lnTo>
                    <a:pt x="25" y="677"/>
                  </a:lnTo>
                  <a:lnTo>
                    <a:pt x="18" y="677"/>
                  </a:lnTo>
                  <a:lnTo>
                    <a:pt x="12" y="677"/>
                  </a:lnTo>
                  <a:lnTo>
                    <a:pt x="7" y="677"/>
                  </a:lnTo>
                  <a:lnTo>
                    <a:pt x="3" y="677"/>
                  </a:lnTo>
                  <a:lnTo>
                    <a:pt x="1" y="677"/>
                  </a:lnTo>
                  <a:lnTo>
                    <a:pt x="0" y="677"/>
                  </a:lnTo>
                  <a:lnTo>
                    <a:pt x="0" y="676"/>
                  </a:lnTo>
                  <a:lnTo>
                    <a:pt x="0" y="675"/>
                  </a:lnTo>
                  <a:lnTo>
                    <a:pt x="0" y="673"/>
                  </a:lnTo>
                  <a:lnTo>
                    <a:pt x="0" y="671"/>
                  </a:lnTo>
                  <a:lnTo>
                    <a:pt x="0" y="669"/>
                  </a:lnTo>
                  <a:lnTo>
                    <a:pt x="0" y="666"/>
                  </a:lnTo>
                  <a:lnTo>
                    <a:pt x="0" y="663"/>
                  </a:lnTo>
                  <a:lnTo>
                    <a:pt x="0" y="660"/>
                  </a:lnTo>
                  <a:lnTo>
                    <a:pt x="0" y="656"/>
                  </a:lnTo>
                  <a:lnTo>
                    <a:pt x="0" y="652"/>
                  </a:lnTo>
                  <a:lnTo>
                    <a:pt x="0" y="647"/>
                  </a:lnTo>
                  <a:lnTo>
                    <a:pt x="0" y="642"/>
                  </a:lnTo>
                  <a:lnTo>
                    <a:pt x="0" y="637"/>
                  </a:lnTo>
                  <a:lnTo>
                    <a:pt x="0" y="632"/>
                  </a:lnTo>
                  <a:lnTo>
                    <a:pt x="0" y="626"/>
                  </a:lnTo>
                  <a:lnTo>
                    <a:pt x="0" y="620"/>
                  </a:lnTo>
                  <a:lnTo>
                    <a:pt x="0" y="613"/>
                  </a:lnTo>
                  <a:lnTo>
                    <a:pt x="0" y="606"/>
                  </a:lnTo>
                  <a:lnTo>
                    <a:pt x="0" y="599"/>
                  </a:lnTo>
                  <a:lnTo>
                    <a:pt x="0" y="592"/>
                  </a:lnTo>
                  <a:lnTo>
                    <a:pt x="0" y="585"/>
                  </a:lnTo>
                  <a:lnTo>
                    <a:pt x="0" y="577"/>
                  </a:lnTo>
                  <a:lnTo>
                    <a:pt x="0" y="569"/>
                  </a:lnTo>
                  <a:lnTo>
                    <a:pt x="0" y="561"/>
                  </a:lnTo>
                  <a:lnTo>
                    <a:pt x="0" y="552"/>
                  </a:lnTo>
                  <a:lnTo>
                    <a:pt x="0" y="544"/>
                  </a:lnTo>
                  <a:lnTo>
                    <a:pt x="0" y="535"/>
                  </a:lnTo>
                  <a:lnTo>
                    <a:pt x="0" y="526"/>
                  </a:lnTo>
                  <a:lnTo>
                    <a:pt x="0" y="517"/>
                  </a:lnTo>
                  <a:lnTo>
                    <a:pt x="0" y="508"/>
                  </a:lnTo>
                  <a:lnTo>
                    <a:pt x="0" y="498"/>
                  </a:lnTo>
                  <a:lnTo>
                    <a:pt x="0" y="488"/>
                  </a:lnTo>
                  <a:lnTo>
                    <a:pt x="0" y="479"/>
                  </a:lnTo>
                  <a:lnTo>
                    <a:pt x="0" y="469"/>
                  </a:lnTo>
                  <a:lnTo>
                    <a:pt x="0" y="459"/>
                  </a:lnTo>
                  <a:lnTo>
                    <a:pt x="0" y="449"/>
                  </a:lnTo>
                  <a:lnTo>
                    <a:pt x="0" y="438"/>
                  </a:lnTo>
                  <a:lnTo>
                    <a:pt x="0" y="428"/>
                  </a:lnTo>
                  <a:lnTo>
                    <a:pt x="0" y="418"/>
                  </a:lnTo>
                  <a:lnTo>
                    <a:pt x="0" y="407"/>
                  </a:lnTo>
                  <a:lnTo>
                    <a:pt x="0" y="397"/>
                  </a:lnTo>
                  <a:lnTo>
                    <a:pt x="0" y="386"/>
                  </a:lnTo>
                  <a:lnTo>
                    <a:pt x="0" y="376"/>
                  </a:lnTo>
                  <a:lnTo>
                    <a:pt x="0" y="365"/>
                  </a:lnTo>
                  <a:lnTo>
                    <a:pt x="0" y="354"/>
                  </a:lnTo>
                  <a:lnTo>
                    <a:pt x="0" y="344"/>
                  </a:lnTo>
                  <a:lnTo>
                    <a:pt x="0" y="333"/>
                  </a:lnTo>
                  <a:lnTo>
                    <a:pt x="0" y="322"/>
                  </a:lnTo>
                  <a:lnTo>
                    <a:pt x="0" y="312"/>
                  </a:lnTo>
                  <a:lnTo>
                    <a:pt x="0" y="301"/>
                  </a:lnTo>
                  <a:lnTo>
                    <a:pt x="0" y="290"/>
                  </a:lnTo>
                  <a:lnTo>
                    <a:pt x="0" y="280"/>
                  </a:lnTo>
                  <a:lnTo>
                    <a:pt x="0" y="269"/>
                  </a:lnTo>
                  <a:lnTo>
                    <a:pt x="0" y="259"/>
                  </a:lnTo>
                  <a:lnTo>
                    <a:pt x="0" y="248"/>
                  </a:lnTo>
                  <a:lnTo>
                    <a:pt x="0" y="238"/>
                  </a:lnTo>
                  <a:lnTo>
                    <a:pt x="0" y="228"/>
                  </a:lnTo>
                  <a:lnTo>
                    <a:pt x="0" y="218"/>
                  </a:lnTo>
                  <a:lnTo>
                    <a:pt x="0" y="208"/>
                  </a:lnTo>
                  <a:lnTo>
                    <a:pt x="0" y="198"/>
                  </a:lnTo>
                  <a:lnTo>
                    <a:pt x="0" y="188"/>
                  </a:lnTo>
                  <a:lnTo>
                    <a:pt x="0" y="178"/>
                  </a:lnTo>
                  <a:lnTo>
                    <a:pt x="0" y="169"/>
                  </a:lnTo>
                  <a:lnTo>
                    <a:pt x="0" y="160"/>
                  </a:lnTo>
                  <a:lnTo>
                    <a:pt x="0" y="150"/>
                  </a:lnTo>
                  <a:lnTo>
                    <a:pt x="0" y="141"/>
                  </a:lnTo>
                  <a:lnTo>
                    <a:pt x="0" y="133"/>
                  </a:lnTo>
                  <a:lnTo>
                    <a:pt x="0" y="124"/>
                  </a:lnTo>
                  <a:lnTo>
                    <a:pt x="0" y="116"/>
                  </a:lnTo>
                  <a:lnTo>
                    <a:pt x="0" y="107"/>
                  </a:lnTo>
                  <a:lnTo>
                    <a:pt x="0" y="100"/>
                  </a:lnTo>
                  <a:lnTo>
                    <a:pt x="0" y="92"/>
                  </a:lnTo>
                  <a:lnTo>
                    <a:pt x="0" y="84"/>
                  </a:lnTo>
                  <a:lnTo>
                    <a:pt x="0" y="77"/>
                  </a:lnTo>
                  <a:lnTo>
                    <a:pt x="0" y="70"/>
                  </a:lnTo>
                  <a:lnTo>
                    <a:pt x="0" y="63"/>
                  </a:lnTo>
                  <a:lnTo>
                    <a:pt x="0" y="57"/>
                  </a:lnTo>
                  <a:lnTo>
                    <a:pt x="0" y="51"/>
                  </a:lnTo>
                  <a:lnTo>
                    <a:pt x="0" y="45"/>
                  </a:lnTo>
                  <a:lnTo>
                    <a:pt x="0" y="39"/>
                  </a:lnTo>
                  <a:lnTo>
                    <a:pt x="0" y="34"/>
                  </a:lnTo>
                  <a:lnTo>
                    <a:pt x="0" y="29"/>
                  </a:lnTo>
                  <a:lnTo>
                    <a:pt x="0" y="25"/>
                  </a:lnTo>
                  <a:lnTo>
                    <a:pt x="0" y="21"/>
                  </a:lnTo>
                  <a:lnTo>
                    <a:pt x="0" y="17"/>
                  </a:lnTo>
                  <a:lnTo>
                    <a:pt x="0" y="13"/>
                  </a:lnTo>
                  <a:lnTo>
                    <a:pt x="0" y="10"/>
                  </a:lnTo>
                  <a:lnTo>
                    <a:pt x="0" y="7"/>
                  </a:lnTo>
                  <a:lnTo>
                    <a:pt x="0" y="5"/>
                  </a:lnTo>
                  <a:lnTo>
                    <a:pt x="0" y="3"/>
                  </a:lnTo>
                  <a:lnTo>
                    <a:pt x="0" y="2"/>
                  </a:lnTo>
                  <a:lnTo>
                    <a:pt x="0" y="1"/>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da-DK"/>
            </a:p>
          </p:txBody>
        </p:sp>
        <p:sp>
          <p:nvSpPr>
            <p:cNvPr id="17420" name="Freeform 7"/>
            <p:cNvSpPr>
              <a:spLocks/>
            </p:cNvSpPr>
            <p:nvPr/>
          </p:nvSpPr>
          <p:spPr bwMode="auto">
            <a:xfrm>
              <a:off x="828675" y="654050"/>
              <a:ext cx="320675" cy="1076325"/>
            </a:xfrm>
            <a:custGeom>
              <a:avLst/>
              <a:gdLst>
                <a:gd name="T0" fmla="*/ 2147483647 w 202"/>
                <a:gd name="T1" fmla="*/ 0 h 678"/>
                <a:gd name="T2" fmla="*/ 2147483647 w 202"/>
                <a:gd name="T3" fmla="*/ 0 h 678"/>
                <a:gd name="T4" fmla="*/ 2147483647 w 202"/>
                <a:gd name="T5" fmla="*/ 0 h 678"/>
                <a:gd name="T6" fmla="*/ 2147483647 w 202"/>
                <a:gd name="T7" fmla="*/ 0 h 678"/>
                <a:gd name="T8" fmla="*/ 2147483647 w 202"/>
                <a:gd name="T9" fmla="*/ 0 h 678"/>
                <a:gd name="T10" fmla="*/ 2147483647 w 202"/>
                <a:gd name="T11" fmla="*/ 0 h 678"/>
                <a:gd name="T12" fmla="*/ 2147483647 w 202"/>
                <a:gd name="T13" fmla="*/ 0 h 678"/>
                <a:gd name="T14" fmla="*/ 2147483647 w 202"/>
                <a:gd name="T15" fmla="*/ 2147483647 h 678"/>
                <a:gd name="T16" fmla="*/ 2147483647 w 202"/>
                <a:gd name="T17" fmla="*/ 2147483647 h 678"/>
                <a:gd name="T18" fmla="*/ 2147483647 w 202"/>
                <a:gd name="T19" fmla="*/ 2147483647 h 678"/>
                <a:gd name="T20" fmla="*/ 2147483647 w 202"/>
                <a:gd name="T21" fmla="*/ 2147483647 h 678"/>
                <a:gd name="T22" fmla="*/ 2147483647 w 202"/>
                <a:gd name="T23" fmla="*/ 2147483647 h 678"/>
                <a:gd name="T24" fmla="*/ 2147483647 w 202"/>
                <a:gd name="T25" fmla="*/ 2147483647 h 678"/>
                <a:gd name="T26" fmla="*/ 2147483647 w 202"/>
                <a:gd name="T27" fmla="*/ 2147483647 h 678"/>
                <a:gd name="T28" fmla="*/ 2147483647 w 202"/>
                <a:gd name="T29" fmla="*/ 2147483647 h 678"/>
                <a:gd name="T30" fmla="*/ 2147483647 w 202"/>
                <a:gd name="T31" fmla="*/ 2147483647 h 678"/>
                <a:gd name="T32" fmla="*/ 2147483647 w 202"/>
                <a:gd name="T33" fmla="*/ 2147483647 h 678"/>
                <a:gd name="T34" fmla="*/ 2147483647 w 202"/>
                <a:gd name="T35" fmla="*/ 2147483647 h 678"/>
                <a:gd name="T36" fmla="*/ 2147483647 w 202"/>
                <a:gd name="T37" fmla="*/ 2147483647 h 678"/>
                <a:gd name="T38" fmla="*/ 2147483647 w 202"/>
                <a:gd name="T39" fmla="*/ 2147483647 h 678"/>
                <a:gd name="T40" fmla="*/ 2147483647 w 202"/>
                <a:gd name="T41" fmla="*/ 2147483647 h 678"/>
                <a:gd name="T42" fmla="*/ 2147483647 w 202"/>
                <a:gd name="T43" fmla="*/ 2147483647 h 678"/>
                <a:gd name="T44" fmla="*/ 2147483647 w 202"/>
                <a:gd name="T45" fmla="*/ 2147483647 h 678"/>
                <a:gd name="T46" fmla="*/ 2147483647 w 202"/>
                <a:gd name="T47" fmla="*/ 2147483647 h 678"/>
                <a:gd name="T48" fmla="*/ 2147483647 w 202"/>
                <a:gd name="T49" fmla="*/ 2147483647 h 678"/>
                <a:gd name="T50" fmla="*/ 2147483647 w 202"/>
                <a:gd name="T51" fmla="*/ 2147483647 h 678"/>
                <a:gd name="T52" fmla="*/ 2147483647 w 202"/>
                <a:gd name="T53" fmla="*/ 2147483647 h 678"/>
                <a:gd name="T54" fmla="*/ 2147483647 w 202"/>
                <a:gd name="T55" fmla="*/ 2147483647 h 678"/>
                <a:gd name="T56" fmla="*/ 2147483647 w 202"/>
                <a:gd name="T57" fmla="*/ 2147483647 h 678"/>
                <a:gd name="T58" fmla="*/ 2147483647 w 202"/>
                <a:gd name="T59" fmla="*/ 2147483647 h 678"/>
                <a:gd name="T60" fmla="*/ 2147483647 w 202"/>
                <a:gd name="T61" fmla="*/ 2147483647 h 678"/>
                <a:gd name="T62" fmla="*/ 2147483647 w 202"/>
                <a:gd name="T63" fmla="*/ 2147483647 h 678"/>
                <a:gd name="T64" fmla="*/ 2147483647 w 202"/>
                <a:gd name="T65" fmla="*/ 2147483647 h 678"/>
                <a:gd name="T66" fmla="*/ 2147483647 w 202"/>
                <a:gd name="T67" fmla="*/ 2147483647 h 678"/>
                <a:gd name="T68" fmla="*/ 2147483647 w 202"/>
                <a:gd name="T69" fmla="*/ 2147483647 h 678"/>
                <a:gd name="T70" fmla="*/ 2147483647 w 202"/>
                <a:gd name="T71" fmla="*/ 2147483647 h 678"/>
                <a:gd name="T72" fmla="*/ 0 w 202"/>
                <a:gd name="T73" fmla="*/ 2147483647 h 678"/>
                <a:gd name="T74" fmla="*/ 0 w 202"/>
                <a:gd name="T75" fmla="*/ 2147483647 h 678"/>
                <a:gd name="T76" fmla="*/ 0 w 202"/>
                <a:gd name="T77" fmla="*/ 2147483647 h 678"/>
                <a:gd name="T78" fmla="*/ 0 w 202"/>
                <a:gd name="T79" fmla="*/ 2147483647 h 678"/>
                <a:gd name="T80" fmla="*/ 0 w 202"/>
                <a:gd name="T81" fmla="*/ 2147483647 h 678"/>
                <a:gd name="T82" fmla="*/ 0 w 202"/>
                <a:gd name="T83" fmla="*/ 2147483647 h 678"/>
                <a:gd name="T84" fmla="*/ 0 w 202"/>
                <a:gd name="T85" fmla="*/ 2147483647 h 678"/>
                <a:gd name="T86" fmla="*/ 0 w 202"/>
                <a:gd name="T87" fmla="*/ 2147483647 h 678"/>
                <a:gd name="T88" fmla="*/ 0 w 202"/>
                <a:gd name="T89" fmla="*/ 2147483647 h 678"/>
                <a:gd name="T90" fmla="*/ 0 w 202"/>
                <a:gd name="T91" fmla="*/ 2147483647 h 678"/>
                <a:gd name="T92" fmla="*/ 0 w 202"/>
                <a:gd name="T93" fmla="*/ 2147483647 h 678"/>
                <a:gd name="T94" fmla="*/ 0 w 202"/>
                <a:gd name="T95" fmla="*/ 2147483647 h 678"/>
                <a:gd name="T96" fmla="*/ 0 w 202"/>
                <a:gd name="T97" fmla="*/ 2147483647 h 678"/>
                <a:gd name="T98" fmla="*/ 0 w 202"/>
                <a:gd name="T99" fmla="*/ 2147483647 h 678"/>
                <a:gd name="T100" fmla="*/ 0 w 202"/>
                <a:gd name="T101" fmla="*/ 2147483647 h 678"/>
                <a:gd name="T102" fmla="*/ 0 w 202"/>
                <a:gd name="T103" fmla="*/ 2147483647 h 678"/>
                <a:gd name="T104" fmla="*/ 0 w 202"/>
                <a:gd name="T105" fmla="*/ 2147483647 h 678"/>
                <a:gd name="T106" fmla="*/ 0 w 202"/>
                <a:gd name="T107" fmla="*/ 2147483647 h 678"/>
                <a:gd name="T108" fmla="*/ 0 w 202"/>
                <a:gd name="T109" fmla="*/ 2147483647 h 678"/>
                <a:gd name="T110" fmla="*/ 0 w 202"/>
                <a:gd name="T111" fmla="*/ 2147483647 h 678"/>
                <a:gd name="T112" fmla="*/ 0 w 202"/>
                <a:gd name="T113" fmla="*/ 2147483647 h 678"/>
                <a:gd name="T114" fmla="*/ 0 w 202"/>
                <a:gd name="T115" fmla="*/ 2147483647 h 678"/>
                <a:gd name="T116" fmla="*/ 0 w 202"/>
                <a:gd name="T117" fmla="*/ 2147483647 h 678"/>
                <a:gd name="T118" fmla="*/ 0 w 202"/>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2"/>
                <a:gd name="T181" fmla="*/ 0 h 678"/>
                <a:gd name="T182" fmla="*/ 202 w 202"/>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2" h="678">
                  <a:moveTo>
                    <a:pt x="0" y="0"/>
                  </a:moveTo>
                  <a:lnTo>
                    <a:pt x="1" y="0"/>
                  </a:lnTo>
                  <a:lnTo>
                    <a:pt x="3" y="0"/>
                  </a:lnTo>
                  <a:lnTo>
                    <a:pt x="7" y="0"/>
                  </a:lnTo>
                  <a:lnTo>
                    <a:pt x="12" y="0"/>
                  </a:lnTo>
                  <a:lnTo>
                    <a:pt x="18" y="0"/>
                  </a:lnTo>
                  <a:lnTo>
                    <a:pt x="25" y="0"/>
                  </a:lnTo>
                  <a:lnTo>
                    <a:pt x="34" y="0"/>
                  </a:lnTo>
                  <a:lnTo>
                    <a:pt x="43" y="0"/>
                  </a:lnTo>
                  <a:lnTo>
                    <a:pt x="52" y="0"/>
                  </a:lnTo>
                  <a:lnTo>
                    <a:pt x="62" y="0"/>
                  </a:lnTo>
                  <a:lnTo>
                    <a:pt x="73" y="0"/>
                  </a:lnTo>
                  <a:lnTo>
                    <a:pt x="84" y="0"/>
                  </a:lnTo>
                  <a:lnTo>
                    <a:pt x="95" y="0"/>
                  </a:lnTo>
                  <a:lnTo>
                    <a:pt x="106" y="0"/>
                  </a:lnTo>
                  <a:lnTo>
                    <a:pt x="117" y="0"/>
                  </a:lnTo>
                  <a:lnTo>
                    <a:pt x="128" y="0"/>
                  </a:lnTo>
                  <a:lnTo>
                    <a:pt x="139" y="0"/>
                  </a:lnTo>
                  <a:lnTo>
                    <a:pt x="149" y="0"/>
                  </a:lnTo>
                  <a:lnTo>
                    <a:pt x="158" y="0"/>
                  </a:lnTo>
                  <a:lnTo>
                    <a:pt x="167" y="0"/>
                  </a:lnTo>
                  <a:lnTo>
                    <a:pt x="176" y="0"/>
                  </a:lnTo>
                  <a:lnTo>
                    <a:pt x="183" y="0"/>
                  </a:lnTo>
                  <a:lnTo>
                    <a:pt x="189" y="0"/>
                  </a:lnTo>
                  <a:lnTo>
                    <a:pt x="194" y="0"/>
                  </a:lnTo>
                  <a:lnTo>
                    <a:pt x="198" y="0"/>
                  </a:lnTo>
                  <a:lnTo>
                    <a:pt x="200" y="0"/>
                  </a:lnTo>
                  <a:lnTo>
                    <a:pt x="201" y="0"/>
                  </a:lnTo>
                  <a:lnTo>
                    <a:pt x="201" y="1"/>
                  </a:lnTo>
                  <a:lnTo>
                    <a:pt x="201" y="2"/>
                  </a:lnTo>
                  <a:lnTo>
                    <a:pt x="201" y="3"/>
                  </a:lnTo>
                  <a:lnTo>
                    <a:pt x="201" y="5"/>
                  </a:lnTo>
                  <a:lnTo>
                    <a:pt x="201" y="7"/>
                  </a:lnTo>
                  <a:lnTo>
                    <a:pt x="201" y="10"/>
                  </a:lnTo>
                  <a:lnTo>
                    <a:pt x="201" y="13"/>
                  </a:lnTo>
                  <a:lnTo>
                    <a:pt x="201" y="17"/>
                  </a:lnTo>
                  <a:lnTo>
                    <a:pt x="201" y="21"/>
                  </a:lnTo>
                  <a:lnTo>
                    <a:pt x="201" y="25"/>
                  </a:lnTo>
                  <a:lnTo>
                    <a:pt x="201" y="29"/>
                  </a:lnTo>
                  <a:lnTo>
                    <a:pt x="201" y="34"/>
                  </a:lnTo>
                  <a:lnTo>
                    <a:pt x="201" y="39"/>
                  </a:lnTo>
                  <a:lnTo>
                    <a:pt x="201" y="45"/>
                  </a:lnTo>
                  <a:lnTo>
                    <a:pt x="201" y="51"/>
                  </a:lnTo>
                  <a:lnTo>
                    <a:pt x="201" y="57"/>
                  </a:lnTo>
                  <a:lnTo>
                    <a:pt x="201" y="63"/>
                  </a:lnTo>
                  <a:lnTo>
                    <a:pt x="201" y="70"/>
                  </a:lnTo>
                  <a:lnTo>
                    <a:pt x="201" y="77"/>
                  </a:lnTo>
                  <a:lnTo>
                    <a:pt x="201" y="84"/>
                  </a:lnTo>
                  <a:lnTo>
                    <a:pt x="201" y="92"/>
                  </a:lnTo>
                  <a:lnTo>
                    <a:pt x="201" y="100"/>
                  </a:lnTo>
                  <a:lnTo>
                    <a:pt x="201" y="107"/>
                  </a:lnTo>
                  <a:lnTo>
                    <a:pt x="201" y="116"/>
                  </a:lnTo>
                  <a:lnTo>
                    <a:pt x="201" y="124"/>
                  </a:lnTo>
                  <a:lnTo>
                    <a:pt x="201" y="133"/>
                  </a:lnTo>
                  <a:lnTo>
                    <a:pt x="201" y="141"/>
                  </a:lnTo>
                  <a:lnTo>
                    <a:pt x="201" y="150"/>
                  </a:lnTo>
                  <a:lnTo>
                    <a:pt x="201" y="160"/>
                  </a:lnTo>
                  <a:lnTo>
                    <a:pt x="201" y="169"/>
                  </a:lnTo>
                  <a:lnTo>
                    <a:pt x="201" y="178"/>
                  </a:lnTo>
                  <a:lnTo>
                    <a:pt x="201" y="188"/>
                  </a:lnTo>
                  <a:lnTo>
                    <a:pt x="201" y="198"/>
                  </a:lnTo>
                  <a:lnTo>
                    <a:pt x="201" y="208"/>
                  </a:lnTo>
                  <a:lnTo>
                    <a:pt x="201" y="218"/>
                  </a:lnTo>
                  <a:lnTo>
                    <a:pt x="201" y="228"/>
                  </a:lnTo>
                  <a:lnTo>
                    <a:pt x="201" y="238"/>
                  </a:lnTo>
                  <a:lnTo>
                    <a:pt x="201" y="248"/>
                  </a:lnTo>
                  <a:lnTo>
                    <a:pt x="201" y="259"/>
                  </a:lnTo>
                  <a:lnTo>
                    <a:pt x="201" y="269"/>
                  </a:lnTo>
                  <a:lnTo>
                    <a:pt x="201" y="280"/>
                  </a:lnTo>
                  <a:lnTo>
                    <a:pt x="201" y="290"/>
                  </a:lnTo>
                  <a:lnTo>
                    <a:pt x="201" y="301"/>
                  </a:lnTo>
                  <a:lnTo>
                    <a:pt x="201" y="312"/>
                  </a:lnTo>
                  <a:lnTo>
                    <a:pt x="201" y="322"/>
                  </a:lnTo>
                  <a:lnTo>
                    <a:pt x="201" y="333"/>
                  </a:lnTo>
                  <a:lnTo>
                    <a:pt x="201" y="344"/>
                  </a:lnTo>
                  <a:lnTo>
                    <a:pt x="201" y="354"/>
                  </a:lnTo>
                  <a:lnTo>
                    <a:pt x="201" y="365"/>
                  </a:lnTo>
                  <a:lnTo>
                    <a:pt x="201" y="376"/>
                  </a:lnTo>
                  <a:lnTo>
                    <a:pt x="201" y="386"/>
                  </a:lnTo>
                  <a:lnTo>
                    <a:pt x="201" y="397"/>
                  </a:lnTo>
                  <a:lnTo>
                    <a:pt x="201" y="407"/>
                  </a:lnTo>
                  <a:lnTo>
                    <a:pt x="201" y="418"/>
                  </a:lnTo>
                  <a:lnTo>
                    <a:pt x="201" y="428"/>
                  </a:lnTo>
                  <a:lnTo>
                    <a:pt x="201" y="438"/>
                  </a:lnTo>
                  <a:lnTo>
                    <a:pt x="201" y="449"/>
                  </a:lnTo>
                  <a:lnTo>
                    <a:pt x="201" y="459"/>
                  </a:lnTo>
                  <a:lnTo>
                    <a:pt x="201" y="469"/>
                  </a:lnTo>
                  <a:lnTo>
                    <a:pt x="201" y="479"/>
                  </a:lnTo>
                  <a:lnTo>
                    <a:pt x="201" y="488"/>
                  </a:lnTo>
                  <a:lnTo>
                    <a:pt x="201" y="498"/>
                  </a:lnTo>
                  <a:lnTo>
                    <a:pt x="201" y="508"/>
                  </a:lnTo>
                  <a:lnTo>
                    <a:pt x="201" y="517"/>
                  </a:lnTo>
                  <a:lnTo>
                    <a:pt x="201" y="526"/>
                  </a:lnTo>
                  <a:lnTo>
                    <a:pt x="201" y="535"/>
                  </a:lnTo>
                  <a:lnTo>
                    <a:pt x="201" y="544"/>
                  </a:lnTo>
                  <a:lnTo>
                    <a:pt x="201" y="552"/>
                  </a:lnTo>
                  <a:lnTo>
                    <a:pt x="201" y="561"/>
                  </a:lnTo>
                  <a:lnTo>
                    <a:pt x="201" y="569"/>
                  </a:lnTo>
                  <a:lnTo>
                    <a:pt x="201" y="577"/>
                  </a:lnTo>
                  <a:lnTo>
                    <a:pt x="201" y="585"/>
                  </a:lnTo>
                  <a:lnTo>
                    <a:pt x="201" y="592"/>
                  </a:lnTo>
                  <a:lnTo>
                    <a:pt x="201" y="599"/>
                  </a:lnTo>
                  <a:lnTo>
                    <a:pt x="201" y="606"/>
                  </a:lnTo>
                  <a:lnTo>
                    <a:pt x="201" y="613"/>
                  </a:lnTo>
                  <a:lnTo>
                    <a:pt x="201" y="620"/>
                  </a:lnTo>
                  <a:lnTo>
                    <a:pt x="201" y="626"/>
                  </a:lnTo>
                  <a:lnTo>
                    <a:pt x="201" y="632"/>
                  </a:lnTo>
                  <a:lnTo>
                    <a:pt x="201" y="637"/>
                  </a:lnTo>
                  <a:lnTo>
                    <a:pt x="201" y="642"/>
                  </a:lnTo>
                  <a:lnTo>
                    <a:pt x="201" y="647"/>
                  </a:lnTo>
                  <a:lnTo>
                    <a:pt x="201" y="652"/>
                  </a:lnTo>
                  <a:lnTo>
                    <a:pt x="201" y="656"/>
                  </a:lnTo>
                  <a:lnTo>
                    <a:pt x="201" y="660"/>
                  </a:lnTo>
                  <a:lnTo>
                    <a:pt x="201" y="663"/>
                  </a:lnTo>
                  <a:lnTo>
                    <a:pt x="201" y="666"/>
                  </a:lnTo>
                  <a:lnTo>
                    <a:pt x="201" y="669"/>
                  </a:lnTo>
                  <a:lnTo>
                    <a:pt x="201" y="671"/>
                  </a:lnTo>
                  <a:lnTo>
                    <a:pt x="201" y="673"/>
                  </a:lnTo>
                  <a:lnTo>
                    <a:pt x="201" y="675"/>
                  </a:lnTo>
                  <a:lnTo>
                    <a:pt x="201" y="676"/>
                  </a:lnTo>
                  <a:lnTo>
                    <a:pt x="201" y="677"/>
                  </a:lnTo>
                  <a:lnTo>
                    <a:pt x="200" y="677"/>
                  </a:lnTo>
                  <a:lnTo>
                    <a:pt x="198" y="677"/>
                  </a:lnTo>
                  <a:lnTo>
                    <a:pt x="194" y="677"/>
                  </a:lnTo>
                  <a:lnTo>
                    <a:pt x="189" y="677"/>
                  </a:lnTo>
                  <a:lnTo>
                    <a:pt x="183" y="677"/>
                  </a:lnTo>
                  <a:lnTo>
                    <a:pt x="176" y="677"/>
                  </a:lnTo>
                  <a:lnTo>
                    <a:pt x="167" y="677"/>
                  </a:lnTo>
                  <a:lnTo>
                    <a:pt x="158" y="677"/>
                  </a:lnTo>
                  <a:lnTo>
                    <a:pt x="149" y="677"/>
                  </a:lnTo>
                  <a:lnTo>
                    <a:pt x="139" y="677"/>
                  </a:lnTo>
                  <a:lnTo>
                    <a:pt x="128" y="677"/>
                  </a:lnTo>
                  <a:lnTo>
                    <a:pt x="117" y="677"/>
                  </a:lnTo>
                  <a:lnTo>
                    <a:pt x="106" y="677"/>
                  </a:lnTo>
                  <a:lnTo>
                    <a:pt x="95" y="677"/>
                  </a:lnTo>
                  <a:lnTo>
                    <a:pt x="84" y="677"/>
                  </a:lnTo>
                  <a:lnTo>
                    <a:pt x="73" y="677"/>
                  </a:lnTo>
                  <a:lnTo>
                    <a:pt x="62" y="677"/>
                  </a:lnTo>
                  <a:lnTo>
                    <a:pt x="52" y="677"/>
                  </a:lnTo>
                  <a:lnTo>
                    <a:pt x="43" y="677"/>
                  </a:lnTo>
                  <a:lnTo>
                    <a:pt x="34" y="677"/>
                  </a:lnTo>
                  <a:lnTo>
                    <a:pt x="25" y="677"/>
                  </a:lnTo>
                  <a:lnTo>
                    <a:pt x="18" y="677"/>
                  </a:lnTo>
                  <a:lnTo>
                    <a:pt x="12" y="677"/>
                  </a:lnTo>
                  <a:lnTo>
                    <a:pt x="7" y="677"/>
                  </a:lnTo>
                  <a:lnTo>
                    <a:pt x="3" y="677"/>
                  </a:lnTo>
                  <a:lnTo>
                    <a:pt x="1" y="677"/>
                  </a:lnTo>
                  <a:lnTo>
                    <a:pt x="0" y="677"/>
                  </a:lnTo>
                  <a:lnTo>
                    <a:pt x="0" y="676"/>
                  </a:lnTo>
                  <a:lnTo>
                    <a:pt x="0" y="675"/>
                  </a:lnTo>
                  <a:lnTo>
                    <a:pt x="0" y="673"/>
                  </a:lnTo>
                  <a:lnTo>
                    <a:pt x="0" y="671"/>
                  </a:lnTo>
                  <a:lnTo>
                    <a:pt x="0" y="669"/>
                  </a:lnTo>
                  <a:lnTo>
                    <a:pt x="0" y="666"/>
                  </a:lnTo>
                  <a:lnTo>
                    <a:pt x="0" y="663"/>
                  </a:lnTo>
                  <a:lnTo>
                    <a:pt x="0" y="660"/>
                  </a:lnTo>
                  <a:lnTo>
                    <a:pt x="0" y="656"/>
                  </a:lnTo>
                  <a:lnTo>
                    <a:pt x="0" y="652"/>
                  </a:lnTo>
                  <a:lnTo>
                    <a:pt x="0" y="647"/>
                  </a:lnTo>
                  <a:lnTo>
                    <a:pt x="0" y="642"/>
                  </a:lnTo>
                  <a:lnTo>
                    <a:pt x="0" y="637"/>
                  </a:lnTo>
                  <a:lnTo>
                    <a:pt x="0" y="632"/>
                  </a:lnTo>
                  <a:lnTo>
                    <a:pt x="0" y="626"/>
                  </a:lnTo>
                  <a:lnTo>
                    <a:pt x="0" y="620"/>
                  </a:lnTo>
                  <a:lnTo>
                    <a:pt x="0" y="613"/>
                  </a:lnTo>
                  <a:lnTo>
                    <a:pt x="0" y="606"/>
                  </a:lnTo>
                  <a:lnTo>
                    <a:pt x="0" y="599"/>
                  </a:lnTo>
                  <a:lnTo>
                    <a:pt x="0" y="592"/>
                  </a:lnTo>
                  <a:lnTo>
                    <a:pt x="0" y="585"/>
                  </a:lnTo>
                  <a:lnTo>
                    <a:pt x="0" y="577"/>
                  </a:lnTo>
                  <a:lnTo>
                    <a:pt x="0" y="569"/>
                  </a:lnTo>
                  <a:lnTo>
                    <a:pt x="0" y="561"/>
                  </a:lnTo>
                  <a:lnTo>
                    <a:pt x="0" y="552"/>
                  </a:lnTo>
                  <a:lnTo>
                    <a:pt x="0" y="544"/>
                  </a:lnTo>
                  <a:lnTo>
                    <a:pt x="0" y="535"/>
                  </a:lnTo>
                  <a:lnTo>
                    <a:pt x="0" y="526"/>
                  </a:lnTo>
                  <a:lnTo>
                    <a:pt x="0" y="517"/>
                  </a:lnTo>
                  <a:lnTo>
                    <a:pt x="0" y="508"/>
                  </a:lnTo>
                  <a:lnTo>
                    <a:pt x="0" y="498"/>
                  </a:lnTo>
                  <a:lnTo>
                    <a:pt x="0" y="488"/>
                  </a:lnTo>
                  <a:lnTo>
                    <a:pt x="0" y="479"/>
                  </a:lnTo>
                  <a:lnTo>
                    <a:pt x="0" y="469"/>
                  </a:lnTo>
                  <a:lnTo>
                    <a:pt x="0" y="459"/>
                  </a:lnTo>
                  <a:lnTo>
                    <a:pt x="0" y="449"/>
                  </a:lnTo>
                  <a:lnTo>
                    <a:pt x="0" y="438"/>
                  </a:lnTo>
                  <a:lnTo>
                    <a:pt x="0" y="428"/>
                  </a:lnTo>
                  <a:lnTo>
                    <a:pt x="0" y="418"/>
                  </a:lnTo>
                  <a:lnTo>
                    <a:pt x="0" y="407"/>
                  </a:lnTo>
                  <a:lnTo>
                    <a:pt x="0" y="397"/>
                  </a:lnTo>
                  <a:lnTo>
                    <a:pt x="0" y="386"/>
                  </a:lnTo>
                  <a:lnTo>
                    <a:pt x="0" y="376"/>
                  </a:lnTo>
                  <a:lnTo>
                    <a:pt x="0" y="365"/>
                  </a:lnTo>
                  <a:lnTo>
                    <a:pt x="0" y="354"/>
                  </a:lnTo>
                  <a:lnTo>
                    <a:pt x="0" y="344"/>
                  </a:lnTo>
                  <a:lnTo>
                    <a:pt x="0" y="333"/>
                  </a:lnTo>
                  <a:lnTo>
                    <a:pt x="0" y="322"/>
                  </a:lnTo>
                  <a:lnTo>
                    <a:pt x="0" y="312"/>
                  </a:lnTo>
                  <a:lnTo>
                    <a:pt x="0" y="301"/>
                  </a:lnTo>
                  <a:lnTo>
                    <a:pt x="0" y="290"/>
                  </a:lnTo>
                  <a:lnTo>
                    <a:pt x="0" y="280"/>
                  </a:lnTo>
                  <a:lnTo>
                    <a:pt x="0" y="269"/>
                  </a:lnTo>
                  <a:lnTo>
                    <a:pt x="0" y="259"/>
                  </a:lnTo>
                  <a:lnTo>
                    <a:pt x="0" y="248"/>
                  </a:lnTo>
                  <a:lnTo>
                    <a:pt x="0" y="238"/>
                  </a:lnTo>
                  <a:lnTo>
                    <a:pt x="0" y="228"/>
                  </a:lnTo>
                  <a:lnTo>
                    <a:pt x="0" y="218"/>
                  </a:lnTo>
                  <a:lnTo>
                    <a:pt x="0" y="208"/>
                  </a:lnTo>
                  <a:lnTo>
                    <a:pt x="0" y="198"/>
                  </a:lnTo>
                  <a:lnTo>
                    <a:pt x="0" y="188"/>
                  </a:lnTo>
                  <a:lnTo>
                    <a:pt x="0" y="178"/>
                  </a:lnTo>
                  <a:lnTo>
                    <a:pt x="0" y="169"/>
                  </a:lnTo>
                  <a:lnTo>
                    <a:pt x="0" y="160"/>
                  </a:lnTo>
                  <a:lnTo>
                    <a:pt x="0" y="150"/>
                  </a:lnTo>
                  <a:lnTo>
                    <a:pt x="0" y="141"/>
                  </a:lnTo>
                  <a:lnTo>
                    <a:pt x="0" y="133"/>
                  </a:lnTo>
                  <a:lnTo>
                    <a:pt x="0" y="124"/>
                  </a:lnTo>
                  <a:lnTo>
                    <a:pt x="0" y="116"/>
                  </a:lnTo>
                  <a:lnTo>
                    <a:pt x="0" y="107"/>
                  </a:lnTo>
                  <a:lnTo>
                    <a:pt x="0" y="100"/>
                  </a:lnTo>
                  <a:lnTo>
                    <a:pt x="0" y="92"/>
                  </a:lnTo>
                  <a:lnTo>
                    <a:pt x="0" y="84"/>
                  </a:lnTo>
                  <a:lnTo>
                    <a:pt x="0" y="77"/>
                  </a:lnTo>
                  <a:lnTo>
                    <a:pt x="0" y="70"/>
                  </a:lnTo>
                  <a:lnTo>
                    <a:pt x="0" y="63"/>
                  </a:lnTo>
                  <a:lnTo>
                    <a:pt x="0" y="57"/>
                  </a:lnTo>
                  <a:lnTo>
                    <a:pt x="0" y="51"/>
                  </a:lnTo>
                  <a:lnTo>
                    <a:pt x="0" y="45"/>
                  </a:lnTo>
                  <a:lnTo>
                    <a:pt x="0" y="39"/>
                  </a:lnTo>
                  <a:lnTo>
                    <a:pt x="0" y="34"/>
                  </a:lnTo>
                  <a:lnTo>
                    <a:pt x="0" y="29"/>
                  </a:lnTo>
                  <a:lnTo>
                    <a:pt x="0" y="25"/>
                  </a:lnTo>
                  <a:lnTo>
                    <a:pt x="0" y="21"/>
                  </a:lnTo>
                  <a:lnTo>
                    <a:pt x="0" y="17"/>
                  </a:lnTo>
                  <a:lnTo>
                    <a:pt x="0" y="13"/>
                  </a:lnTo>
                  <a:lnTo>
                    <a:pt x="0" y="10"/>
                  </a:lnTo>
                  <a:lnTo>
                    <a:pt x="0" y="7"/>
                  </a:lnTo>
                  <a:lnTo>
                    <a:pt x="0" y="5"/>
                  </a:lnTo>
                  <a:lnTo>
                    <a:pt x="0" y="3"/>
                  </a:lnTo>
                  <a:lnTo>
                    <a:pt x="0" y="2"/>
                  </a:lnTo>
                  <a:lnTo>
                    <a:pt x="0" y="1"/>
                  </a:lnTo>
                  <a:lnTo>
                    <a:pt x="0"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7421" name="Freeform 8"/>
            <p:cNvSpPr>
              <a:spLocks/>
            </p:cNvSpPr>
            <p:nvPr/>
          </p:nvSpPr>
          <p:spPr bwMode="auto">
            <a:xfrm>
              <a:off x="1157288" y="1298575"/>
              <a:ext cx="631825" cy="430213"/>
            </a:xfrm>
            <a:custGeom>
              <a:avLst/>
              <a:gdLst>
                <a:gd name="T0" fmla="*/ 2147483647 w 398"/>
                <a:gd name="T1" fmla="*/ 0 h 271"/>
                <a:gd name="T2" fmla="*/ 2147483647 w 398"/>
                <a:gd name="T3" fmla="*/ 0 h 271"/>
                <a:gd name="T4" fmla="*/ 2147483647 w 398"/>
                <a:gd name="T5" fmla="*/ 0 h 271"/>
                <a:gd name="T6" fmla="*/ 2147483647 w 398"/>
                <a:gd name="T7" fmla="*/ 0 h 271"/>
                <a:gd name="T8" fmla="*/ 2147483647 w 398"/>
                <a:gd name="T9" fmla="*/ 0 h 271"/>
                <a:gd name="T10" fmla="*/ 2147483647 w 398"/>
                <a:gd name="T11" fmla="*/ 0 h 271"/>
                <a:gd name="T12" fmla="*/ 2147483647 w 398"/>
                <a:gd name="T13" fmla="*/ 0 h 271"/>
                <a:gd name="T14" fmla="*/ 2147483647 w 398"/>
                <a:gd name="T15" fmla="*/ 0 h 271"/>
                <a:gd name="T16" fmla="*/ 2147483647 w 398"/>
                <a:gd name="T17" fmla="*/ 0 h 271"/>
                <a:gd name="T18" fmla="*/ 2147483647 w 398"/>
                <a:gd name="T19" fmla="*/ 0 h 271"/>
                <a:gd name="T20" fmla="*/ 2147483647 w 398"/>
                <a:gd name="T21" fmla="*/ 0 h 271"/>
                <a:gd name="T22" fmla="*/ 2147483647 w 398"/>
                <a:gd name="T23" fmla="*/ 0 h 271"/>
                <a:gd name="T24" fmla="*/ 2147483647 w 398"/>
                <a:gd name="T25" fmla="*/ 0 h 271"/>
                <a:gd name="T26" fmla="*/ 2147483647 w 398"/>
                <a:gd name="T27" fmla="*/ 0 h 271"/>
                <a:gd name="T28" fmla="*/ 2147483647 w 398"/>
                <a:gd name="T29" fmla="*/ 0 h 271"/>
                <a:gd name="T30" fmla="*/ 2147483647 w 398"/>
                <a:gd name="T31" fmla="*/ 0 h 271"/>
                <a:gd name="T32" fmla="*/ 2147483647 w 398"/>
                <a:gd name="T33" fmla="*/ 0 h 271"/>
                <a:gd name="T34" fmla="*/ 2147483647 w 398"/>
                <a:gd name="T35" fmla="*/ 0 h 271"/>
                <a:gd name="T36" fmla="*/ 2147483647 w 398"/>
                <a:gd name="T37" fmla="*/ 2147483647 h 271"/>
                <a:gd name="T38" fmla="*/ 2147483647 w 398"/>
                <a:gd name="T39" fmla="*/ 2147483647 h 271"/>
                <a:gd name="T40" fmla="*/ 2147483647 w 398"/>
                <a:gd name="T41" fmla="*/ 2147483647 h 271"/>
                <a:gd name="T42" fmla="*/ 2147483647 w 398"/>
                <a:gd name="T43" fmla="*/ 2147483647 h 271"/>
                <a:gd name="T44" fmla="*/ 2147483647 w 398"/>
                <a:gd name="T45" fmla="*/ 2147483647 h 271"/>
                <a:gd name="T46" fmla="*/ 2147483647 w 398"/>
                <a:gd name="T47" fmla="*/ 2147483647 h 271"/>
                <a:gd name="T48" fmla="*/ 2147483647 w 398"/>
                <a:gd name="T49" fmla="*/ 2147483647 h 271"/>
                <a:gd name="T50" fmla="*/ 2147483647 w 398"/>
                <a:gd name="T51" fmla="*/ 2147483647 h 271"/>
                <a:gd name="T52" fmla="*/ 2147483647 w 398"/>
                <a:gd name="T53" fmla="*/ 2147483647 h 271"/>
                <a:gd name="T54" fmla="*/ 2147483647 w 398"/>
                <a:gd name="T55" fmla="*/ 2147483647 h 271"/>
                <a:gd name="T56" fmla="*/ 2147483647 w 398"/>
                <a:gd name="T57" fmla="*/ 2147483647 h 271"/>
                <a:gd name="T58" fmla="*/ 2147483647 w 398"/>
                <a:gd name="T59" fmla="*/ 2147483647 h 271"/>
                <a:gd name="T60" fmla="*/ 2147483647 w 398"/>
                <a:gd name="T61" fmla="*/ 2147483647 h 271"/>
                <a:gd name="T62" fmla="*/ 2147483647 w 398"/>
                <a:gd name="T63" fmla="*/ 2147483647 h 271"/>
                <a:gd name="T64" fmla="*/ 2147483647 w 398"/>
                <a:gd name="T65" fmla="*/ 2147483647 h 271"/>
                <a:gd name="T66" fmla="*/ 2147483647 w 398"/>
                <a:gd name="T67" fmla="*/ 2147483647 h 271"/>
                <a:gd name="T68" fmla="*/ 2147483647 w 398"/>
                <a:gd name="T69" fmla="*/ 2147483647 h 271"/>
                <a:gd name="T70" fmla="*/ 2147483647 w 398"/>
                <a:gd name="T71" fmla="*/ 2147483647 h 271"/>
                <a:gd name="T72" fmla="*/ 2147483647 w 398"/>
                <a:gd name="T73" fmla="*/ 2147483647 h 271"/>
                <a:gd name="T74" fmla="*/ 2147483647 w 398"/>
                <a:gd name="T75" fmla="*/ 2147483647 h 271"/>
                <a:gd name="T76" fmla="*/ 2147483647 w 398"/>
                <a:gd name="T77" fmla="*/ 2147483647 h 271"/>
                <a:gd name="T78" fmla="*/ 2147483647 w 398"/>
                <a:gd name="T79" fmla="*/ 2147483647 h 271"/>
                <a:gd name="T80" fmla="*/ 2147483647 w 398"/>
                <a:gd name="T81" fmla="*/ 2147483647 h 271"/>
                <a:gd name="T82" fmla="*/ 2147483647 w 398"/>
                <a:gd name="T83" fmla="*/ 2147483647 h 271"/>
                <a:gd name="T84" fmla="*/ 2147483647 w 398"/>
                <a:gd name="T85" fmla="*/ 2147483647 h 271"/>
                <a:gd name="T86" fmla="*/ 2147483647 w 398"/>
                <a:gd name="T87" fmla="*/ 2147483647 h 271"/>
                <a:gd name="T88" fmla="*/ 2147483647 w 398"/>
                <a:gd name="T89" fmla="*/ 2147483647 h 271"/>
                <a:gd name="T90" fmla="*/ 2147483647 w 398"/>
                <a:gd name="T91" fmla="*/ 2147483647 h 271"/>
                <a:gd name="T92" fmla="*/ 2147483647 w 398"/>
                <a:gd name="T93" fmla="*/ 2147483647 h 271"/>
                <a:gd name="T94" fmla="*/ 0 w 398"/>
                <a:gd name="T95" fmla="*/ 2147483647 h 271"/>
                <a:gd name="T96" fmla="*/ 0 w 398"/>
                <a:gd name="T97" fmla="*/ 2147483647 h 271"/>
                <a:gd name="T98" fmla="*/ 0 w 398"/>
                <a:gd name="T99" fmla="*/ 2147483647 h 271"/>
                <a:gd name="T100" fmla="*/ 0 w 398"/>
                <a:gd name="T101" fmla="*/ 2147483647 h 271"/>
                <a:gd name="T102" fmla="*/ 0 w 398"/>
                <a:gd name="T103" fmla="*/ 2147483647 h 271"/>
                <a:gd name="T104" fmla="*/ 0 w 398"/>
                <a:gd name="T105" fmla="*/ 2147483647 h 271"/>
                <a:gd name="T106" fmla="*/ 0 w 398"/>
                <a:gd name="T107" fmla="*/ 2147483647 h 271"/>
                <a:gd name="T108" fmla="*/ 0 w 398"/>
                <a:gd name="T109" fmla="*/ 2147483647 h 271"/>
                <a:gd name="T110" fmla="*/ 0 w 398"/>
                <a:gd name="T111" fmla="*/ 2147483647 h 271"/>
                <a:gd name="T112" fmla="*/ 0 w 398"/>
                <a:gd name="T113" fmla="*/ 2147483647 h 271"/>
                <a:gd name="T114" fmla="*/ 0 w 398"/>
                <a:gd name="T115" fmla="*/ 2147483647 h 271"/>
                <a:gd name="T116" fmla="*/ 0 w 398"/>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8"/>
                <a:gd name="T178" fmla="*/ 0 h 271"/>
                <a:gd name="T179" fmla="*/ 398 w 398"/>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8" h="271">
                  <a:moveTo>
                    <a:pt x="0" y="0"/>
                  </a:moveTo>
                  <a:lnTo>
                    <a:pt x="0" y="0"/>
                  </a:lnTo>
                  <a:lnTo>
                    <a:pt x="1" y="0"/>
                  </a:lnTo>
                  <a:lnTo>
                    <a:pt x="3" y="0"/>
                  </a:lnTo>
                  <a:lnTo>
                    <a:pt x="6" y="0"/>
                  </a:lnTo>
                  <a:lnTo>
                    <a:pt x="9" y="0"/>
                  </a:lnTo>
                  <a:lnTo>
                    <a:pt x="13" y="0"/>
                  </a:lnTo>
                  <a:lnTo>
                    <a:pt x="17" y="0"/>
                  </a:lnTo>
                  <a:lnTo>
                    <a:pt x="23" y="0"/>
                  </a:lnTo>
                  <a:lnTo>
                    <a:pt x="28" y="0"/>
                  </a:lnTo>
                  <a:lnTo>
                    <a:pt x="34" y="0"/>
                  </a:lnTo>
                  <a:lnTo>
                    <a:pt x="41" y="0"/>
                  </a:lnTo>
                  <a:lnTo>
                    <a:pt x="48" y="0"/>
                  </a:lnTo>
                  <a:lnTo>
                    <a:pt x="56" y="0"/>
                  </a:lnTo>
                  <a:lnTo>
                    <a:pt x="64" y="0"/>
                  </a:lnTo>
                  <a:lnTo>
                    <a:pt x="72" y="0"/>
                  </a:lnTo>
                  <a:lnTo>
                    <a:pt x="81" y="0"/>
                  </a:lnTo>
                  <a:lnTo>
                    <a:pt x="90" y="0"/>
                  </a:lnTo>
                  <a:lnTo>
                    <a:pt x="100" y="0"/>
                  </a:lnTo>
                  <a:lnTo>
                    <a:pt x="109" y="0"/>
                  </a:lnTo>
                  <a:lnTo>
                    <a:pt x="119" y="0"/>
                  </a:lnTo>
                  <a:lnTo>
                    <a:pt x="129" y="0"/>
                  </a:lnTo>
                  <a:lnTo>
                    <a:pt x="140" y="0"/>
                  </a:lnTo>
                  <a:lnTo>
                    <a:pt x="150" y="0"/>
                  </a:lnTo>
                  <a:lnTo>
                    <a:pt x="161" y="0"/>
                  </a:lnTo>
                  <a:lnTo>
                    <a:pt x="172" y="0"/>
                  </a:lnTo>
                  <a:lnTo>
                    <a:pt x="182" y="0"/>
                  </a:lnTo>
                  <a:lnTo>
                    <a:pt x="193" y="0"/>
                  </a:lnTo>
                  <a:lnTo>
                    <a:pt x="204" y="0"/>
                  </a:lnTo>
                  <a:lnTo>
                    <a:pt x="215" y="0"/>
                  </a:lnTo>
                  <a:lnTo>
                    <a:pt x="226" y="0"/>
                  </a:lnTo>
                  <a:lnTo>
                    <a:pt x="236" y="0"/>
                  </a:lnTo>
                  <a:lnTo>
                    <a:pt x="247" y="0"/>
                  </a:lnTo>
                  <a:lnTo>
                    <a:pt x="257" y="0"/>
                  </a:lnTo>
                  <a:lnTo>
                    <a:pt x="268" y="0"/>
                  </a:lnTo>
                  <a:lnTo>
                    <a:pt x="278" y="0"/>
                  </a:lnTo>
                  <a:lnTo>
                    <a:pt x="288" y="0"/>
                  </a:lnTo>
                  <a:lnTo>
                    <a:pt x="298" y="0"/>
                  </a:lnTo>
                  <a:lnTo>
                    <a:pt x="307" y="0"/>
                  </a:lnTo>
                  <a:lnTo>
                    <a:pt x="316" y="0"/>
                  </a:lnTo>
                  <a:lnTo>
                    <a:pt x="325" y="0"/>
                  </a:lnTo>
                  <a:lnTo>
                    <a:pt x="333" y="0"/>
                  </a:lnTo>
                  <a:lnTo>
                    <a:pt x="341" y="0"/>
                  </a:lnTo>
                  <a:lnTo>
                    <a:pt x="349" y="0"/>
                  </a:lnTo>
                  <a:lnTo>
                    <a:pt x="356" y="0"/>
                  </a:lnTo>
                  <a:lnTo>
                    <a:pt x="363" y="0"/>
                  </a:lnTo>
                  <a:lnTo>
                    <a:pt x="369" y="0"/>
                  </a:lnTo>
                  <a:lnTo>
                    <a:pt x="375" y="0"/>
                  </a:lnTo>
                  <a:lnTo>
                    <a:pt x="380" y="0"/>
                  </a:lnTo>
                  <a:lnTo>
                    <a:pt x="384" y="0"/>
                  </a:lnTo>
                  <a:lnTo>
                    <a:pt x="388" y="0"/>
                  </a:lnTo>
                  <a:lnTo>
                    <a:pt x="391" y="0"/>
                  </a:lnTo>
                  <a:lnTo>
                    <a:pt x="394" y="0"/>
                  </a:lnTo>
                  <a:lnTo>
                    <a:pt x="396" y="0"/>
                  </a:lnTo>
                  <a:lnTo>
                    <a:pt x="397" y="0"/>
                  </a:lnTo>
                  <a:lnTo>
                    <a:pt x="397" y="2"/>
                  </a:lnTo>
                  <a:lnTo>
                    <a:pt x="397" y="5"/>
                  </a:lnTo>
                  <a:lnTo>
                    <a:pt x="397" y="9"/>
                  </a:lnTo>
                  <a:lnTo>
                    <a:pt x="397" y="13"/>
                  </a:lnTo>
                  <a:lnTo>
                    <a:pt x="397" y="19"/>
                  </a:lnTo>
                  <a:lnTo>
                    <a:pt x="397" y="25"/>
                  </a:lnTo>
                  <a:lnTo>
                    <a:pt x="397" y="32"/>
                  </a:lnTo>
                  <a:lnTo>
                    <a:pt x="397" y="40"/>
                  </a:lnTo>
                  <a:lnTo>
                    <a:pt x="397" y="48"/>
                  </a:lnTo>
                  <a:lnTo>
                    <a:pt x="397" y="57"/>
                  </a:lnTo>
                  <a:lnTo>
                    <a:pt x="397" y="67"/>
                  </a:lnTo>
                  <a:lnTo>
                    <a:pt x="397" y="77"/>
                  </a:lnTo>
                  <a:lnTo>
                    <a:pt x="397" y="87"/>
                  </a:lnTo>
                  <a:lnTo>
                    <a:pt x="397" y="97"/>
                  </a:lnTo>
                  <a:lnTo>
                    <a:pt x="397" y="108"/>
                  </a:lnTo>
                  <a:lnTo>
                    <a:pt x="397" y="119"/>
                  </a:lnTo>
                  <a:lnTo>
                    <a:pt x="397" y="130"/>
                  </a:lnTo>
                  <a:lnTo>
                    <a:pt x="397" y="141"/>
                  </a:lnTo>
                  <a:lnTo>
                    <a:pt x="397" y="152"/>
                  </a:lnTo>
                  <a:lnTo>
                    <a:pt x="397" y="162"/>
                  </a:lnTo>
                  <a:lnTo>
                    <a:pt x="397" y="173"/>
                  </a:lnTo>
                  <a:lnTo>
                    <a:pt x="397" y="184"/>
                  </a:lnTo>
                  <a:lnTo>
                    <a:pt x="397" y="194"/>
                  </a:lnTo>
                  <a:lnTo>
                    <a:pt x="397" y="203"/>
                  </a:lnTo>
                  <a:lnTo>
                    <a:pt x="397" y="213"/>
                  </a:lnTo>
                  <a:lnTo>
                    <a:pt x="397" y="222"/>
                  </a:lnTo>
                  <a:lnTo>
                    <a:pt x="397" y="230"/>
                  </a:lnTo>
                  <a:lnTo>
                    <a:pt x="397" y="238"/>
                  </a:lnTo>
                  <a:lnTo>
                    <a:pt x="397" y="245"/>
                  </a:lnTo>
                  <a:lnTo>
                    <a:pt x="397" y="251"/>
                  </a:lnTo>
                  <a:lnTo>
                    <a:pt x="397" y="257"/>
                  </a:lnTo>
                  <a:lnTo>
                    <a:pt x="397" y="262"/>
                  </a:lnTo>
                  <a:lnTo>
                    <a:pt x="397" y="265"/>
                  </a:lnTo>
                  <a:lnTo>
                    <a:pt x="397" y="268"/>
                  </a:lnTo>
                  <a:lnTo>
                    <a:pt x="397" y="270"/>
                  </a:lnTo>
                  <a:lnTo>
                    <a:pt x="396" y="270"/>
                  </a:lnTo>
                  <a:lnTo>
                    <a:pt x="394" y="270"/>
                  </a:lnTo>
                  <a:lnTo>
                    <a:pt x="391" y="270"/>
                  </a:lnTo>
                  <a:lnTo>
                    <a:pt x="388" y="270"/>
                  </a:lnTo>
                  <a:lnTo>
                    <a:pt x="384" y="270"/>
                  </a:lnTo>
                  <a:lnTo>
                    <a:pt x="380" y="270"/>
                  </a:lnTo>
                  <a:lnTo>
                    <a:pt x="375" y="270"/>
                  </a:lnTo>
                  <a:lnTo>
                    <a:pt x="369" y="270"/>
                  </a:lnTo>
                  <a:lnTo>
                    <a:pt x="363" y="270"/>
                  </a:lnTo>
                  <a:lnTo>
                    <a:pt x="356" y="270"/>
                  </a:lnTo>
                  <a:lnTo>
                    <a:pt x="349" y="270"/>
                  </a:lnTo>
                  <a:lnTo>
                    <a:pt x="341" y="270"/>
                  </a:lnTo>
                  <a:lnTo>
                    <a:pt x="333" y="270"/>
                  </a:lnTo>
                  <a:lnTo>
                    <a:pt x="325" y="270"/>
                  </a:lnTo>
                  <a:lnTo>
                    <a:pt x="316" y="270"/>
                  </a:lnTo>
                  <a:lnTo>
                    <a:pt x="307" y="270"/>
                  </a:lnTo>
                  <a:lnTo>
                    <a:pt x="298" y="270"/>
                  </a:lnTo>
                  <a:lnTo>
                    <a:pt x="288" y="270"/>
                  </a:lnTo>
                  <a:lnTo>
                    <a:pt x="278" y="270"/>
                  </a:lnTo>
                  <a:lnTo>
                    <a:pt x="268" y="270"/>
                  </a:lnTo>
                  <a:lnTo>
                    <a:pt x="257" y="270"/>
                  </a:lnTo>
                  <a:lnTo>
                    <a:pt x="247" y="270"/>
                  </a:lnTo>
                  <a:lnTo>
                    <a:pt x="236" y="270"/>
                  </a:lnTo>
                  <a:lnTo>
                    <a:pt x="226" y="270"/>
                  </a:lnTo>
                  <a:lnTo>
                    <a:pt x="215" y="270"/>
                  </a:lnTo>
                  <a:lnTo>
                    <a:pt x="204" y="270"/>
                  </a:lnTo>
                  <a:lnTo>
                    <a:pt x="193" y="270"/>
                  </a:lnTo>
                  <a:lnTo>
                    <a:pt x="182" y="270"/>
                  </a:lnTo>
                  <a:lnTo>
                    <a:pt x="172" y="270"/>
                  </a:lnTo>
                  <a:lnTo>
                    <a:pt x="161" y="270"/>
                  </a:lnTo>
                  <a:lnTo>
                    <a:pt x="150" y="270"/>
                  </a:lnTo>
                  <a:lnTo>
                    <a:pt x="140" y="270"/>
                  </a:lnTo>
                  <a:lnTo>
                    <a:pt x="129" y="270"/>
                  </a:lnTo>
                  <a:lnTo>
                    <a:pt x="119" y="270"/>
                  </a:lnTo>
                  <a:lnTo>
                    <a:pt x="109" y="270"/>
                  </a:lnTo>
                  <a:lnTo>
                    <a:pt x="100" y="270"/>
                  </a:lnTo>
                  <a:lnTo>
                    <a:pt x="90" y="270"/>
                  </a:lnTo>
                  <a:lnTo>
                    <a:pt x="81" y="270"/>
                  </a:lnTo>
                  <a:lnTo>
                    <a:pt x="72" y="270"/>
                  </a:lnTo>
                  <a:lnTo>
                    <a:pt x="64" y="270"/>
                  </a:lnTo>
                  <a:lnTo>
                    <a:pt x="56" y="270"/>
                  </a:lnTo>
                  <a:lnTo>
                    <a:pt x="48" y="270"/>
                  </a:lnTo>
                  <a:lnTo>
                    <a:pt x="41" y="270"/>
                  </a:lnTo>
                  <a:lnTo>
                    <a:pt x="34" y="270"/>
                  </a:lnTo>
                  <a:lnTo>
                    <a:pt x="28" y="270"/>
                  </a:lnTo>
                  <a:lnTo>
                    <a:pt x="23" y="270"/>
                  </a:lnTo>
                  <a:lnTo>
                    <a:pt x="17" y="270"/>
                  </a:lnTo>
                  <a:lnTo>
                    <a:pt x="13" y="270"/>
                  </a:lnTo>
                  <a:lnTo>
                    <a:pt x="9" y="270"/>
                  </a:lnTo>
                  <a:lnTo>
                    <a:pt x="6" y="270"/>
                  </a:lnTo>
                  <a:lnTo>
                    <a:pt x="3" y="270"/>
                  </a:lnTo>
                  <a:lnTo>
                    <a:pt x="1" y="270"/>
                  </a:lnTo>
                  <a:lnTo>
                    <a:pt x="0" y="270"/>
                  </a:lnTo>
                  <a:lnTo>
                    <a:pt x="0" y="268"/>
                  </a:lnTo>
                  <a:lnTo>
                    <a:pt x="0" y="265"/>
                  </a:lnTo>
                  <a:lnTo>
                    <a:pt x="0" y="262"/>
                  </a:lnTo>
                  <a:lnTo>
                    <a:pt x="0" y="257"/>
                  </a:lnTo>
                  <a:lnTo>
                    <a:pt x="0" y="251"/>
                  </a:lnTo>
                  <a:lnTo>
                    <a:pt x="0" y="245"/>
                  </a:lnTo>
                  <a:lnTo>
                    <a:pt x="0" y="238"/>
                  </a:lnTo>
                  <a:lnTo>
                    <a:pt x="0" y="230"/>
                  </a:lnTo>
                  <a:lnTo>
                    <a:pt x="0" y="222"/>
                  </a:lnTo>
                  <a:lnTo>
                    <a:pt x="0" y="213"/>
                  </a:lnTo>
                  <a:lnTo>
                    <a:pt x="0" y="203"/>
                  </a:lnTo>
                  <a:lnTo>
                    <a:pt x="0" y="194"/>
                  </a:lnTo>
                  <a:lnTo>
                    <a:pt x="0" y="184"/>
                  </a:lnTo>
                  <a:lnTo>
                    <a:pt x="0" y="173"/>
                  </a:lnTo>
                  <a:lnTo>
                    <a:pt x="0" y="162"/>
                  </a:lnTo>
                  <a:lnTo>
                    <a:pt x="0" y="152"/>
                  </a:lnTo>
                  <a:lnTo>
                    <a:pt x="0" y="141"/>
                  </a:lnTo>
                  <a:lnTo>
                    <a:pt x="0" y="130"/>
                  </a:lnTo>
                  <a:lnTo>
                    <a:pt x="0" y="119"/>
                  </a:lnTo>
                  <a:lnTo>
                    <a:pt x="0" y="108"/>
                  </a:lnTo>
                  <a:lnTo>
                    <a:pt x="0" y="97"/>
                  </a:lnTo>
                  <a:lnTo>
                    <a:pt x="0" y="87"/>
                  </a:lnTo>
                  <a:lnTo>
                    <a:pt x="0" y="77"/>
                  </a:lnTo>
                  <a:lnTo>
                    <a:pt x="0" y="67"/>
                  </a:lnTo>
                  <a:lnTo>
                    <a:pt x="0" y="57"/>
                  </a:lnTo>
                  <a:lnTo>
                    <a:pt x="0" y="48"/>
                  </a:lnTo>
                  <a:lnTo>
                    <a:pt x="0" y="40"/>
                  </a:lnTo>
                  <a:lnTo>
                    <a:pt x="0" y="32"/>
                  </a:lnTo>
                  <a:lnTo>
                    <a:pt x="0" y="25"/>
                  </a:lnTo>
                  <a:lnTo>
                    <a:pt x="0" y="19"/>
                  </a:lnTo>
                  <a:lnTo>
                    <a:pt x="0" y="13"/>
                  </a:lnTo>
                  <a:lnTo>
                    <a:pt x="0" y="9"/>
                  </a:lnTo>
                  <a:lnTo>
                    <a:pt x="0" y="5"/>
                  </a:lnTo>
                  <a:lnTo>
                    <a:pt x="0" y="2"/>
                  </a:lnTo>
                  <a:lnTo>
                    <a:pt x="0" y="0"/>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da-DK"/>
            </a:p>
          </p:txBody>
        </p:sp>
        <p:sp>
          <p:nvSpPr>
            <p:cNvPr id="17422" name="Freeform 9"/>
            <p:cNvSpPr>
              <a:spLocks/>
            </p:cNvSpPr>
            <p:nvPr/>
          </p:nvSpPr>
          <p:spPr bwMode="auto">
            <a:xfrm>
              <a:off x="1157288" y="1298575"/>
              <a:ext cx="631825" cy="430213"/>
            </a:xfrm>
            <a:custGeom>
              <a:avLst/>
              <a:gdLst>
                <a:gd name="T0" fmla="*/ 2147483647 w 398"/>
                <a:gd name="T1" fmla="*/ 0 h 271"/>
                <a:gd name="T2" fmla="*/ 2147483647 w 398"/>
                <a:gd name="T3" fmla="*/ 0 h 271"/>
                <a:gd name="T4" fmla="*/ 2147483647 w 398"/>
                <a:gd name="T5" fmla="*/ 0 h 271"/>
                <a:gd name="T6" fmla="*/ 2147483647 w 398"/>
                <a:gd name="T7" fmla="*/ 0 h 271"/>
                <a:gd name="T8" fmla="*/ 2147483647 w 398"/>
                <a:gd name="T9" fmla="*/ 0 h 271"/>
                <a:gd name="T10" fmla="*/ 2147483647 w 398"/>
                <a:gd name="T11" fmla="*/ 0 h 271"/>
                <a:gd name="T12" fmla="*/ 2147483647 w 398"/>
                <a:gd name="T13" fmla="*/ 0 h 271"/>
                <a:gd name="T14" fmla="*/ 2147483647 w 398"/>
                <a:gd name="T15" fmla="*/ 0 h 271"/>
                <a:gd name="T16" fmla="*/ 2147483647 w 398"/>
                <a:gd name="T17" fmla="*/ 0 h 271"/>
                <a:gd name="T18" fmla="*/ 2147483647 w 398"/>
                <a:gd name="T19" fmla="*/ 0 h 271"/>
                <a:gd name="T20" fmla="*/ 2147483647 w 398"/>
                <a:gd name="T21" fmla="*/ 0 h 271"/>
                <a:gd name="T22" fmla="*/ 2147483647 w 398"/>
                <a:gd name="T23" fmla="*/ 0 h 271"/>
                <a:gd name="T24" fmla="*/ 2147483647 w 398"/>
                <a:gd name="T25" fmla="*/ 0 h 271"/>
                <a:gd name="T26" fmla="*/ 2147483647 w 398"/>
                <a:gd name="T27" fmla="*/ 0 h 271"/>
                <a:gd name="T28" fmla="*/ 2147483647 w 398"/>
                <a:gd name="T29" fmla="*/ 0 h 271"/>
                <a:gd name="T30" fmla="*/ 2147483647 w 398"/>
                <a:gd name="T31" fmla="*/ 0 h 271"/>
                <a:gd name="T32" fmla="*/ 2147483647 w 398"/>
                <a:gd name="T33" fmla="*/ 0 h 271"/>
                <a:gd name="T34" fmla="*/ 2147483647 w 398"/>
                <a:gd name="T35" fmla="*/ 0 h 271"/>
                <a:gd name="T36" fmla="*/ 2147483647 w 398"/>
                <a:gd name="T37" fmla="*/ 2147483647 h 271"/>
                <a:gd name="T38" fmla="*/ 2147483647 w 398"/>
                <a:gd name="T39" fmla="*/ 2147483647 h 271"/>
                <a:gd name="T40" fmla="*/ 2147483647 w 398"/>
                <a:gd name="T41" fmla="*/ 2147483647 h 271"/>
                <a:gd name="T42" fmla="*/ 2147483647 w 398"/>
                <a:gd name="T43" fmla="*/ 2147483647 h 271"/>
                <a:gd name="T44" fmla="*/ 2147483647 w 398"/>
                <a:gd name="T45" fmla="*/ 2147483647 h 271"/>
                <a:gd name="T46" fmla="*/ 2147483647 w 398"/>
                <a:gd name="T47" fmla="*/ 2147483647 h 271"/>
                <a:gd name="T48" fmla="*/ 2147483647 w 398"/>
                <a:gd name="T49" fmla="*/ 2147483647 h 271"/>
                <a:gd name="T50" fmla="*/ 2147483647 w 398"/>
                <a:gd name="T51" fmla="*/ 2147483647 h 271"/>
                <a:gd name="T52" fmla="*/ 2147483647 w 398"/>
                <a:gd name="T53" fmla="*/ 2147483647 h 271"/>
                <a:gd name="T54" fmla="*/ 2147483647 w 398"/>
                <a:gd name="T55" fmla="*/ 2147483647 h 271"/>
                <a:gd name="T56" fmla="*/ 2147483647 w 398"/>
                <a:gd name="T57" fmla="*/ 2147483647 h 271"/>
                <a:gd name="T58" fmla="*/ 2147483647 w 398"/>
                <a:gd name="T59" fmla="*/ 2147483647 h 271"/>
                <a:gd name="T60" fmla="*/ 2147483647 w 398"/>
                <a:gd name="T61" fmla="*/ 2147483647 h 271"/>
                <a:gd name="T62" fmla="*/ 2147483647 w 398"/>
                <a:gd name="T63" fmla="*/ 2147483647 h 271"/>
                <a:gd name="T64" fmla="*/ 2147483647 w 398"/>
                <a:gd name="T65" fmla="*/ 2147483647 h 271"/>
                <a:gd name="T66" fmla="*/ 2147483647 w 398"/>
                <a:gd name="T67" fmla="*/ 2147483647 h 271"/>
                <a:gd name="T68" fmla="*/ 2147483647 w 398"/>
                <a:gd name="T69" fmla="*/ 2147483647 h 271"/>
                <a:gd name="T70" fmla="*/ 2147483647 w 398"/>
                <a:gd name="T71" fmla="*/ 2147483647 h 271"/>
                <a:gd name="T72" fmla="*/ 2147483647 w 398"/>
                <a:gd name="T73" fmla="*/ 2147483647 h 271"/>
                <a:gd name="T74" fmla="*/ 2147483647 w 398"/>
                <a:gd name="T75" fmla="*/ 2147483647 h 271"/>
                <a:gd name="T76" fmla="*/ 2147483647 w 398"/>
                <a:gd name="T77" fmla="*/ 2147483647 h 271"/>
                <a:gd name="T78" fmla="*/ 2147483647 w 398"/>
                <a:gd name="T79" fmla="*/ 2147483647 h 271"/>
                <a:gd name="T80" fmla="*/ 2147483647 w 398"/>
                <a:gd name="T81" fmla="*/ 2147483647 h 271"/>
                <a:gd name="T82" fmla="*/ 2147483647 w 398"/>
                <a:gd name="T83" fmla="*/ 2147483647 h 271"/>
                <a:gd name="T84" fmla="*/ 2147483647 w 398"/>
                <a:gd name="T85" fmla="*/ 2147483647 h 271"/>
                <a:gd name="T86" fmla="*/ 2147483647 w 398"/>
                <a:gd name="T87" fmla="*/ 2147483647 h 271"/>
                <a:gd name="T88" fmla="*/ 2147483647 w 398"/>
                <a:gd name="T89" fmla="*/ 2147483647 h 271"/>
                <a:gd name="T90" fmla="*/ 2147483647 w 398"/>
                <a:gd name="T91" fmla="*/ 2147483647 h 271"/>
                <a:gd name="T92" fmla="*/ 2147483647 w 398"/>
                <a:gd name="T93" fmla="*/ 2147483647 h 271"/>
                <a:gd name="T94" fmla="*/ 0 w 398"/>
                <a:gd name="T95" fmla="*/ 2147483647 h 271"/>
                <a:gd name="T96" fmla="*/ 0 w 398"/>
                <a:gd name="T97" fmla="*/ 2147483647 h 271"/>
                <a:gd name="T98" fmla="*/ 0 w 398"/>
                <a:gd name="T99" fmla="*/ 2147483647 h 271"/>
                <a:gd name="T100" fmla="*/ 0 w 398"/>
                <a:gd name="T101" fmla="*/ 2147483647 h 271"/>
                <a:gd name="T102" fmla="*/ 0 w 398"/>
                <a:gd name="T103" fmla="*/ 2147483647 h 271"/>
                <a:gd name="T104" fmla="*/ 0 w 398"/>
                <a:gd name="T105" fmla="*/ 2147483647 h 271"/>
                <a:gd name="T106" fmla="*/ 0 w 398"/>
                <a:gd name="T107" fmla="*/ 2147483647 h 271"/>
                <a:gd name="T108" fmla="*/ 0 w 398"/>
                <a:gd name="T109" fmla="*/ 2147483647 h 271"/>
                <a:gd name="T110" fmla="*/ 0 w 398"/>
                <a:gd name="T111" fmla="*/ 2147483647 h 271"/>
                <a:gd name="T112" fmla="*/ 0 w 398"/>
                <a:gd name="T113" fmla="*/ 2147483647 h 271"/>
                <a:gd name="T114" fmla="*/ 0 w 398"/>
                <a:gd name="T115" fmla="*/ 2147483647 h 271"/>
                <a:gd name="T116" fmla="*/ 0 w 398"/>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8"/>
                <a:gd name="T178" fmla="*/ 0 h 271"/>
                <a:gd name="T179" fmla="*/ 398 w 398"/>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8" h="271">
                  <a:moveTo>
                    <a:pt x="0" y="0"/>
                  </a:moveTo>
                  <a:lnTo>
                    <a:pt x="0" y="0"/>
                  </a:lnTo>
                  <a:lnTo>
                    <a:pt x="1" y="0"/>
                  </a:lnTo>
                  <a:lnTo>
                    <a:pt x="3" y="0"/>
                  </a:lnTo>
                  <a:lnTo>
                    <a:pt x="6" y="0"/>
                  </a:lnTo>
                  <a:lnTo>
                    <a:pt x="9" y="0"/>
                  </a:lnTo>
                  <a:lnTo>
                    <a:pt x="13" y="0"/>
                  </a:lnTo>
                  <a:lnTo>
                    <a:pt x="17" y="0"/>
                  </a:lnTo>
                  <a:lnTo>
                    <a:pt x="23" y="0"/>
                  </a:lnTo>
                  <a:lnTo>
                    <a:pt x="28" y="0"/>
                  </a:lnTo>
                  <a:lnTo>
                    <a:pt x="34" y="0"/>
                  </a:lnTo>
                  <a:lnTo>
                    <a:pt x="41" y="0"/>
                  </a:lnTo>
                  <a:lnTo>
                    <a:pt x="48" y="0"/>
                  </a:lnTo>
                  <a:lnTo>
                    <a:pt x="56" y="0"/>
                  </a:lnTo>
                  <a:lnTo>
                    <a:pt x="64" y="0"/>
                  </a:lnTo>
                  <a:lnTo>
                    <a:pt x="72" y="0"/>
                  </a:lnTo>
                  <a:lnTo>
                    <a:pt x="81" y="0"/>
                  </a:lnTo>
                  <a:lnTo>
                    <a:pt x="90" y="0"/>
                  </a:lnTo>
                  <a:lnTo>
                    <a:pt x="100" y="0"/>
                  </a:lnTo>
                  <a:lnTo>
                    <a:pt x="109" y="0"/>
                  </a:lnTo>
                  <a:lnTo>
                    <a:pt x="119" y="0"/>
                  </a:lnTo>
                  <a:lnTo>
                    <a:pt x="129" y="0"/>
                  </a:lnTo>
                  <a:lnTo>
                    <a:pt x="140" y="0"/>
                  </a:lnTo>
                  <a:lnTo>
                    <a:pt x="150" y="0"/>
                  </a:lnTo>
                  <a:lnTo>
                    <a:pt x="161" y="0"/>
                  </a:lnTo>
                  <a:lnTo>
                    <a:pt x="172" y="0"/>
                  </a:lnTo>
                  <a:lnTo>
                    <a:pt x="182" y="0"/>
                  </a:lnTo>
                  <a:lnTo>
                    <a:pt x="193" y="0"/>
                  </a:lnTo>
                  <a:lnTo>
                    <a:pt x="204" y="0"/>
                  </a:lnTo>
                  <a:lnTo>
                    <a:pt x="215" y="0"/>
                  </a:lnTo>
                  <a:lnTo>
                    <a:pt x="226" y="0"/>
                  </a:lnTo>
                  <a:lnTo>
                    <a:pt x="236" y="0"/>
                  </a:lnTo>
                  <a:lnTo>
                    <a:pt x="247" y="0"/>
                  </a:lnTo>
                  <a:lnTo>
                    <a:pt x="257" y="0"/>
                  </a:lnTo>
                  <a:lnTo>
                    <a:pt x="268" y="0"/>
                  </a:lnTo>
                  <a:lnTo>
                    <a:pt x="278" y="0"/>
                  </a:lnTo>
                  <a:lnTo>
                    <a:pt x="288" y="0"/>
                  </a:lnTo>
                  <a:lnTo>
                    <a:pt x="298" y="0"/>
                  </a:lnTo>
                  <a:lnTo>
                    <a:pt x="307" y="0"/>
                  </a:lnTo>
                  <a:lnTo>
                    <a:pt x="316" y="0"/>
                  </a:lnTo>
                  <a:lnTo>
                    <a:pt x="325" y="0"/>
                  </a:lnTo>
                  <a:lnTo>
                    <a:pt x="333" y="0"/>
                  </a:lnTo>
                  <a:lnTo>
                    <a:pt x="341" y="0"/>
                  </a:lnTo>
                  <a:lnTo>
                    <a:pt x="349" y="0"/>
                  </a:lnTo>
                  <a:lnTo>
                    <a:pt x="356" y="0"/>
                  </a:lnTo>
                  <a:lnTo>
                    <a:pt x="363" y="0"/>
                  </a:lnTo>
                  <a:lnTo>
                    <a:pt x="369" y="0"/>
                  </a:lnTo>
                  <a:lnTo>
                    <a:pt x="375" y="0"/>
                  </a:lnTo>
                  <a:lnTo>
                    <a:pt x="380" y="0"/>
                  </a:lnTo>
                  <a:lnTo>
                    <a:pt x="384" y="0"/>
                  </a:lnTo>
                  <a:lnTo>
                    <a:pt x="388" y="0"/>
                  </a:lnTo>
                  <a:lnTo>
                    <a:pt x="391" y="0"/>
                  </a:lnTo>
                  <a:lnTo>
                    <a:pt x="394" y="0"/>
                  </a:lnTo>
                  <a:lnTo>
                    <a:pt x="396" y="0"/>
                  </a:lnTo>
                  <a:lnTo>
                    <a:pt x="397" y="0"/>
                  </a:lnTo>
                  <a:lnTo>
                    <a:pt x="397" y="2"/>
                  </a:lnTo>
                  <a:lnTo>
                    <a:pt x="397" y="5"/>
                  </a:lnTo>
                  <a:lnTo>
                    <a:pt x="397" y="9"/>
                  </a:lnTo>
                  <a:lnTo>
                    <a:pt x="397" y="13"/>
                  </a:lnTo>
                  <a:lnTo>
                    <a:pt x="397" y="19"/>
                  </a:lnTo>
                  <a:lnTo>
                    <a:pt x="397" y="25"/>
                  </a:lnTo>
                  <a:lnTo>
                    <a:pt x="397" y="32"/>
                  </a:lnTo>
                  <a:lnTo>
                    <a:pt x="397" y="40"/>
                  </a:lnTo>
                  <a:lnTo>
                    <a:pt x="397" y="48"/>
                  </a:lnTo>
                  <a:lnTo>
                    <a:pt x="397" y="57"/>
                  </a:lnTo>
                  <a:lnTo>
                    <a:pt x="397" y="67"/>
                  </a:lnTo>
                  <a:lnTo>
                    <a:pt x="397" y="77"/>
                  </a:lnTo>
                  <a:lnTo>
                    <a:pt x="397" y="87"/>
                  </a:lnTo>
                  <a:lnTo>
                    <a:pt x="397" y="97"/>
                  </a:lnTo>
                  <a:lnTo>
                    <a:pt x="397" y="108"/>
                  </a:lnTo>
                  <a:lnTo>
                    <a:pt x="397" y="119"/>
                  </a:lnTo>
                  <a:lnTo>
                    <a:pt x="397" y="130"/>
                  </a:lnTo>
                  <a:lnTo>
                    <a:pt x="397" y="141"/>
                  </a:lnTo>
                  <a:lnTo>
                    <a:pt x="397" y="152"/>
                  </a:lnTo>
                  <a:lnTo>
                    <a:pt x="397" y="162"/>
                  </a:lnTo>
                  <a:lnTo>
                    <a:pt x="397" y="173"/>
                  </a:lnTo>
                  <a:lnTo>
                    <a:pt x="397" y="184"/>
                  </a:lnTo>
                  <a:lnTo>
                    <a:pt x="397" y="194"/>
                  </a:lnTo>
                  <a:lnTo>
                    <a:pt x="397" y="203"/>
                  </a:lnTo>
                  <a:lnTo>
                    <a:pt x="397" y="213"/>
                  </a:lnTo>
                  <a:lnTo>
                    <a:pt x="397" y="222"/>
                  </a:lnTo>
                  <a:lnTo>
                    <a:pt x="397" y="230"/>
                  </a:lnTo>
                  <a:lnTo>
                    <a:pt x="397" y="238"/>
                  </a:lnTo>
                  <a:lnTo>
                    <a:pt x="397" y="245"/>
                  </a:lnTo>
                  <a:lnTo>
                    <a:pt x="397" y="251"/>
                  </a:lnTo>
                  <a:lnTo>
                    <a:pt x="397" y="257"/>
                  </a:lnTo>
                  <a:lnTo>
                    <a:pt x="397" y="262"/>
                  </a:lnTo>
                  <a:lnTo>
                    <a:pt x="397" y="265"/>
                  </a:lnTo>
                  <a:lnTo>
                    <a:pt x="397" y="268"/>
                  </a:lnTo>
                  <a:lnTo>
                    <a:pt x="397" y="270"/>
                  </a:lnTo>
                  <a:lnTo>
                    <a:pt x="396" y="270"/>
                  </a:lnTo>
                  <a:lnTo>
                    <a:pt x="394" y="270"/>
                  </a:lnTo>
                  <a:lnTo>
                    <a:pt x="391" y="270"/>
                  </a:lnTo>
                  <a:lnTo>
                    <a:pt x="388" y="270"/>
                  </a:lnTo>
                  <a:lnTo>
                    <a:pt x="384" y="270"/>
                  </a:lnTo>
                  <a:lnTo>
                    <a:pt x="380" y="270"/>
                  </a:lnTo>
                  <a:lnTo>
                    <a:pt x="375" y="270"/>
                  </a:lnTo>
                  <a:lnTo>
                    <a:pt x="369" y="270"/>
                  </a:lnTo>
                  <a:lnTo>
                    <a:pt x="363" y="270"/>
                  </a:lnTo>
                  <a:lnTo>
                    <a:pt x="356" y="270"/>
                  </a:lnTo>
                  <a:lnTo>
                    <a:pt x="349" y="270"/>
                  </a:lnTo>
                  <a:lnTo>
                    <a:pt x="341" y="270"/>
                  </a:lnTo>
                  <a:lnTo>
                    <a:pt x="333" y="270"/>
                  </a:lnTo>
                  <a:lnTo>
                    <a:pt x="325" y="270"/>
                  </a:lnTo>
                  <a:lnTo>
                    <a:pt x="316" y="270"/>
                  </a:lnTo>
                  <a:lnTo>
                    <a:pt x="307" y="270"/>
                  </a:lnTo>
                  <a:lnTo>
                    <a:pt x="298" y="270"/>
                  </a:lnTo>
                  <a:lnTo>
                    <a:pt x="288" y="270"/>
                  </a:lnTo>
                  <a:lnTo>
                    <a:pt x="278" y="270"/>
                  </a:lnTo>
                  <a:lnTo>
                    <a:pt x="268" y="270"/>
                  </a:lnTo>
                  <a:lnTo>
                    <a:pt x="257" y="270"/>
                  </a:lnTo>
                  <a:lnTo>
                    <a:pt x="247" y="270"/>
                  </a:lnTo>
                  <a:lnTo>
                    <a:pt x="236" y="270"/>
                  </a:lnTo>
                  <a:lnTo>
                    <a:pt x="226" y="270"/>
                  </a:lnTo>
                  <a:lnTo>
                    <a:pt x="215" y="270"/>
                  </a:lnTo>
                  <a:lnTo>
                    <a:pt x="204" y="270"/>
                  </a:lnTo>
                  <a:lnTo>
                    <a:pt x="193" y="270"/>
                  </a:lnTo>
                  <a:lnTo>
                    <a:pt x="182" y="270"/>
                  </a:lnTo>
                  <a:lnTo>
                    <a:pt x="172" y="270"/>
                  </a:lnTo>
                  <a:lnTo>
                    <a:pt x="161" y="270"/>
                  </a:lnTo>
                  <a:lnTo>
                    <a:pt x="150" y="270"/>
                  </a:lnTo>
                  <a:lnTo>
                    <a:pt x="140" y="270"/>
                  </a:lnTo>
                  <a:lnTo>
                    <a:pt x="129" y="270"/>
                  </a:lnTo>
                  <a:lnTo>
                    <a:pt x="119" y="270"/>
                  </a:lnTo>
                  <a:lnTo>
                    <a:pt x="109" y="270"/>
                  </a:lnTo>
                  <a:lnTo>
                    <a:pt x="100" y="270"/>
                  </a:lnTo>
                  <a:lnTo>
                    <a:pt x="90" y="270"/>
                  </a:lnTo>
                  <a:lnTo>
                    <a:pt x="81" y="270"/>
                  </a:lnTo>
                  <a:lnTo>
                    <a:pt x="72" y="270"/>
                  </a:lnTo>
                  <a:lnTo>
                    <a:pt x="64" y="270"/>
                  </a:lnTo>
                  <a:lnTo>
                    <a:pt x="56" y="270"/>
                  </a:lnTo>
                  <a:lnTo>
                    <a:pt x="48" y="270"/>
                  </a:lnTo>
                  <a:lnTo>
                    <a:pt x="41" y="270"/>
                  </a:lnTo>
                  <a:lnTo>
                    <a:pt x="34" y="270"/>
                  </a:lnTo>
                  <a:lnTo>
                    <a:pt x="28" y="270"/>
                  </a:lnTo>
                  <a:lnTo>
                    <a:pt x="23" y="270"/>
                  </a:lnTo>
                  <a:lnTo>
                    <a:pt x="17" y="270"/>
                  </a:lnTo>
                  <a:lnTo>
                    <a:pt x="13" y="270"/>
                  </a:lnTo>
                  <a:lnTo>
                    <a:pt x="9" y="270"/>
                  </a:lnTo>
                  <a:lnTo>
                    <a:pt x="6" y="270"/>
                  </a:lnTo>
                  <a:lnTo>
                    <a:pt x="3" y="270"/>
                  </a:lnTo>
                  <a:lnTo>
                    <a:pt x="1" y="270"/>
                  </a:lnTo>
                  <a:lnTo>
                    <a:pt x="0" y="270"/>
                  </a:lnTo>
                  <a:lnTo>
                    <a:pt x="0" y="268"/>
                  </a:lnTo>
                  <a:lnTo>
                    <a:pt x="0" y="265"/>
                  </a:lnTo>
                  <a:lnTo>
                    <a:pt x="0" y="262"/>
                  </a:lnTo>
                  <a:lnTo>
                    <a:pt x="0" y="257"/>
                  </a:lnTo>
                  <a:lnTo>
                    <a:pt x="0" y="251"/>
                  </a:lnTo>
                  <a:lnTo>
                    <a:pt x="0" y="245"/>
                  </a:lnTo>
                  <a:lnTo>
                    <a:pt x="0" y="238"/>
                  </a:lnTo>
                  <a:lnTo>
                    <a:pt x="0" y="230"/>
                  </a:lnTo>
                  <a:lnTo>
                    <a:pt x="0" y="222"/>
                  </a:lnTo>
                  <a:lnTo>
                    <a:pt x="0" y="213"/>
                  </a:lnTo>
                  <a:lnTo>
                    <a:pt x="0" y="203"/>
                  </a:lnTo>
                  <a:lnTo>
                    <a:pt x="0" y="194"/>
                  </a:lnTo>
                  <a:lnTo>
                    <a:pt x="0" y="184"/>
                  </a:lnTo>
                  <a:lnTo>
                    <a:pt x="0" y="173"/>
                  </a:lnTo>
                  <a:lnTo>
                    <a:pt x="0" y="162"/>
                  </a:lnTo>
                  <a:lnTo>
                    <a:pt x="0" y="152"/>
                  </a:lnTo>
                  <a:lnTo>
                    <a:pt x="0" y="141"/>
                  </a:lnTo>
                  <a:lnTo>
                    <a:pt x="0" y="130"/>
                  </a:lnTo>
                  <a:lnTo>
                    <a:pt x="0" y="119"/>
                  </a:lnTo>
                  <a:lnTo>
                    <a:pt x="0" y="108"/>
                  </a:lnTo>
                  <a:lnTo>
                    <a:pt x="0" y="97"/>
                  </a:lnTo>
                  <a:lnTo>
                    <a:pt x="0" y="87"/>
                  </a:lnTo>
                  <a:lnTo>
                    <a:pt x="0" y="77"/>
                  </a:lnTo>
                  <a:lnTo>
                    <a:pt x="0" y="67"/>
                  </a:lnTo>
                  <a:lnTo>
                    <a:pt x="0" y="57"/>
                  </a:lnTo>
                  <a:lnTo>
                    <a:pt x="0" y="48"/>
                  </a:lnTo>
                  <a:lnTo>
                    <a:pt x="0" y="40"/>
                  </a:lnTo>
                  <a:lnTo>
                    <a:pt x="0" y="32"/>
                  </a:lnTo>
                  <a:lnTo>
                    <a:pt x="0" y="25"/>
                  </a:lnTo>
                  <a:lnTo>
                    <a:pt x="0" y="19"/>
                  </a:lnTo>
                  <a:lnTo>
                    <a:pt x="0" y="13"/>
                  </a:lnTo>
                  <a:lnTo>
                    <a:pt x="0" y="9"/>
                  </a:lnTo>
                  <a:lnTo>
                    <a:pt x="0" y="5"/>
                  </a:lnTo>
                  <a:lnTo>
                    <a:pt x="0" y="2"/>
                  </a:lnTo>
                  <a:lnTo>
                    <a:pt x="0" y="0"/>
                  </a:lnTo>
                </a:path>
              </a:pathLst>
            </a:custGeom>
            <a:noFill/>
            <a:ln w="50800" cap="rnd">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7423" name="Freeform 10"/>
            <p:cNvSpPr>
              <a:spLocks/>
            </p:cNvSpPr>
            <p:nvPr/>
          </p:nvSpPr>
          <p:spPr bwMode="auto">
            <a:xfrm>
              <a:off x="1149350" y="655638"/>
              <a:ext cx="631825" cy="641350"/>
            </a:xfrm>
            <a:custGeom>
              <a:avLst/>
              <a:gdLst>
                <a:gd name="T0" fmla="*/ 2147483647 w 398"/>
                <a:gd name="T1" fmla="*/ 0 h 404"/>
                <a:gd name="T2" fmla="*/ 2147483647 w 398"/>
                <a:gd name="T3" fmla="*/ 0 h 404"/>
                <a:gd name="T4" fmla="*/ 2147483647 w 398"/>
                <a:gd name="T5" fmla="*/ 0 h 404"/>
                <a:gd name="T6" fmla="*/ 2147483647 w 398"/>
                <a:gd name="T7" fmla="*/ 0 h 404"/>
                <a:gd name="T8" fmla="*/ 2147483647 w 398"/>
                <a:gd name="T9" fmla="*/ 0 h 404"/>
                <a:gd name="T10" fmla="*/ 2147483647 w 398"/>
                <a:gd name="T11" fmla="*/ 0 h 404"/>
                <a:gd name="T12" fmla="*/ 2147483647 w 398"/>
                <a:gd name="T13" fmla="*/ 0 h 404"/>
                <a:gd name="T14" fmla="*/ 2147483647 w 398"/>
                <a:gd name="T15" fmla="*/ 0 h 404"/>
                <a:gd name="T16" fmla="*/ 2147483647 w 398"/>
                <a:gd name="T17" fmla="*/ 0 h 404"/>
                <a:gd name="T18" fmla="*/ 2147483647 w 398"/>
                <a:gd name="T19" fmla="*/ 0 h 404"/>
                <a:gd name="T20" fmla="*/ 2147483647 w 398"/>
                <a:gd name="T21" fmla="*/ 0 h 404"/>
                <a:gd name="T22" fmla="*/ 2147483647 w 398"/>
                <a:gd name="T23" fmla="*/ 0 h 404"/>
                <a:gd name="T24" fmla="*/ 2147483647 w 398"/>
                <a:gd name="T25" fmla="*/ 0 h 404"/>
                <a:gd name="T26" fmla="*/ 2147483647 w 398"/>
                <a:gd name="T27" fmla="*/ 2147483647 h 404"/>
                <a:gd name="T28" fmla="*/ 2147483647 w 398"/>
                <a:gd name="T29" fmla="*/ 2147483647 h 404"/>
                <a:gd name="T30" fmla="*/ 2147483647 w 398"/>
                <a:gd name="T31" fmla="*/ 2147483647 h 404"/>
                <a:gd name="T32" fmla="*/ 2147483647 w 398"/>
                <a:gd name="T33" fmla="*/ 2147483647 h 404"/>
                <a:gd name="T34" fmla="*/ 2147483647 w 398"/>
                <a:gd name="T35" fmla="*/ 2147483647 h 404"/>
                <a:gd name="T36" fmla="*/ 2147483647 w 398"/>
                <a:gd name="T37" fmla="*/ 2147483647 h 404"/>
                <a:gd name="T38" fmla="*/ 2147483647 w 398"/>
                <a:gd name="T39" fmla="*/ 2147483647 h 404"/>
                <a:gd name="T40" fmla="*/ 2147483647 w 398"/>
                <a:gd name="T41" fmla="*/ 2147483647 h 404"/>
                <a:gd name="T42" fmla="*/ 2147483647 w 398"/>
                <a:gd name="T43" fmla="*/ 2147483647 h 404"/>
                <a:gd name="T44" fmla="*/ 2147483647 w 398"/>
                <a:gd name="T45" fmla="*/ 2147483647 h 404"/>
                <a:gd name="T46" fmla="*/ 2147483647 w 398"/>
                <a:gd name="T47" fmla="*/ 2147483647 h 404"/>
                <a:gd name="T48" fmla="*/ 2147483647 w 398"/>
                <a:gd name="T49" fmla="*/ 2147483647 h 404"/>
                <a:gd name="T50" fmla="*/ 2147483647 w 398"/>
                <a:gd name="T51" fmla="*/ 2147483647 h 404"/>
                <a:gd name="T52" fmla="*/ 2147483647 w 398"/>
                <a:gd name="T53" fmla="*/ 2147483647 h 404"/>
                <a:gd name="T54" fmla="*/ 2147483647 w 398"/>
                <a:gd name="T55" fmla="*/ 2147483647 h 404"/>
                <a:gd name="T56" fmla="*/ 2147483647 w 398"/>
                <a:gd name="T57" fmla="*/ 2147483647 h 404"/>
                <a:gd name="T58" fmla="*/ 2147483647 w 398"/>
                <a:gd name="T59" fmla="*/ 2147483647 h 404"/>
                <a:gd name="T60" fmla="*/ 2147483647 w 398"/>
                <a:gd name="T61" fmla="*/ 2147483647 h 404"/>
                <a:gd name="T62" fmla="*/ 2147483647 w 398"/>
                <a:gd name="T63" fmla="*/ 2147483647 h 404"/>
                <a:gd name="T64" fmla="*/ 2147483647 w 398"/>
                <a:gd name="T65" fmla="*/ 2147483647 h 404"/>
                <a:gd name="T66" fmla="*/ 2147483647 w 398"/>
                <a:gd name="T67" fmla="*/ 2147483647 h 404"/>
                <a:gd name="T68" fmla="*/ 2147483647 w 398"/>
                <a:gd name="T69" fmla="*/ 2147483647 h 404"/>
                <a:gd name="T70" fmla="*/ 2147483647 w 398"/>
                <a:gd name="T71" fmla="*/ 2147483647 h 404"/>
                <a:gd name="T72" fmla="*/ 2147483647 w 398"/>
                <a:gd name="T73" fmla="*/ 2147483647 h 404"/>
                <a:gd name="T74" fmla="*/ 2147483647 w 398"/>
                <a:gd name="T75" fmla="*/ 2147483647 h 404"/>
                <a:gd name="T76" fmla="*/ 2147483647 w 398"/>
                <a:gd name="T77" fmla="*/ 2147483647 h 404"/>
                <a:gd name="T78" fmla="*/ 2147483647 w 398"/>
                <a:gd name="T79" fmla="*/ 2147483647 h 404"/>
                <a:gd name="T80" fmla="*/ 0 w 398"/>
                <a:gd name="T81" fmla="*/ 2147483647 h 404"/>
                <a:gd name="T82" fmla="*/ 0 w 398"/>
                <a:gd name="T83" fmla="*/ 2147483647 h 404"/>
                <a:gd name="T84" fmla="*/ 0 w 398"/>
                <a:gd name="T85" fmla="*/ 2147483647 h 404"/>
                <a:gd name="T86" fmla="*/ 0 w 398"/>
                <a:gd name="T87" fmla="*/ 2147483647 h 404"/>
                <a:gd name="T88" fmla="*/ 0 w 398"/>
                <a:gd name="T89" fmla="*/ 2147483647 h 404"/>
                <a:gd name="T90" fmla="*/ 0 w 398"/>
                <a:gd name="T91" fmla="*/ 2147483647 h 404"/>
                <a:gd name="T92" fmla="*/ 0 w 398"/>
                <a:gd name="T93" fmla="*/ 2147483647 h 404"/>
                <a:gd name="T94" fmla="*/ 0 w 398"/>
                <a:gd name="T95" fmla="*/ 2147483647 h 404"/>
                <a:gd name="T96" fmla="*/ 0 w 398"/>
                <a:gd name="T97" fmla="*/ 2147483647 h 404"/>
                <a:gd name="T98" fmla="*/ 0 w 398"/>
                <a:gd name="T99" fmla="*/ 2147483647 h 404"/>
                <a:gd name="T100" fmla="*/ 0 w 398"/>
                <a:gd name="T101" fmla="*/ 2147483647 h 404"/>
                <a:gd name="T102" fmla="*/ 0 w 398"/>
                <a:gd name="T103" fmla="*/ 2147483647 h 404"/>
                <a:gd name="T104" fmla="*/ 0 w 398"/>
                <a:gd name="T105" fmla="*/ 2147483647 h 404"/>
                <a:gd name="T106" fmla="*/ 0 w 398"/>
                <a:gd name="T107" fmla="*/ 2147483647 h 404"/>
                <a:gd name="T108" fmla="*/ 0 w 398"/>
                <a:gd name="T109" fmla="*/ 0 h 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8"/>
                <a:gd name="T166" fmla="*/ 0 h 404"/>
                <a:gd name="T167" fmla="*/ 398 w 398"/>
                <a:gd name="T168" fmla="*/ 404 h 4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8" h="404">
                  <a:moveTo>
                    <a:pt x="0" y="0"/>
                  </a:moveTo>
                  <a:lnTo>
                    <a:pt x="0" y="0"/>
                  </a:lnTo>
                  <a:lnTo>
                    <a:pt x="1" y="0"/>
                  </a:lnTo>
                  <a:lnTo>
                    <a:pt x="3" y="0"/>
                  </a:lnTo>
                  <a:lnTo>
                    <a:pt x="6" y="0"/>
                  </a:lnTo>
                  <a:lnTo>
                    <a:pt x="9" y="0"/>
                  </a:lnTo>
                  <a:lnTo>
                    <a:pt x="13" y="0"/>
                  </a:lnTo>
                  <a:lnTo>
                    <a:pt x="18" y="0"/>
                  </a:lnTo>
                  <a:lnTo>
                    <a:pt x="23" y="0"/>
                  </a:lnTo>
                  <a:lnTo>
                    <a:pt x="28" y="0"/>
                  </a:lnTo>
                  <a:lnTo>
                    <a:pt x="34" y="0"/>
                  </a:lnTo>
                  <a:lnTo>
                    <a:pt x="41" y="0"/>
                  </a:lnTo>
                  <a:lnTo>
                    <a:pt x="48" y="0"/>
                  </a:lnTo>
                  <a:lnTo>
                    <a:pt x="56" y="0"/>
                  </a:lnTo>
                  <a:lnTo>
                    <a:pt x="64" y="0"/>
                  </a:lnTo>
                  <a:lnTo>
                    <a:pt x="72" y="0"/>
                  </a:lnTo>
                  <a:lnTo>
                    <a:pt x="81" y="0"/>
                  </a:lnTo>
                  <a:lnTo>
                    <a:pt x="90" y="0"/>
                  </a:lnTo>
                  <a:lnTo>
                    <a:pt x="100" y="0"/>
                  </a:lnTo>
                  <a:lnTo>
                    <a:pt x="109" y="0"/>
                  </a:lnTo>
                  <a:lnTo>
                    <a:pt x="119" y="0"/>
                  </a:lnTo>
                  <a:lnTo>
                    <a:pt x="129" y="0"/>
                  </a:lnTo>
                  <a:lnTo>
                    <a:pt x="140" y="0"/>
                  </a:lnTo>
                  <a:lnTo>
                    <a:pt x="150" y="0"/>
                  </a:lnTo>
                  <a:lnTo>
                    <a:pt x="161" y="0"/>
                  </a:lnTo>
                  <a:lnTo>
                    <a:pt x="172" y="0"/>
                  </a:lnTo>
                  <a:lnTo>
                    <a:pt x="182" y="0"/>
                  </a:lnTo>
                  <a:lnTo>
                    <a:pt x="193" y="0"/>
                  </a:lnTo>
                  <a:lnTo>
                    <a:pt x="204" y="0"/>
                  </a:lnTo>
                  <a:lnTo>
                    <a:pt x="215" y="0"/>
                  </a:lnTo>
                  <a:lnTo>
                    <a:pt x="226" y="0"/>
                  </a:lnTo>
                  <a:lnTo>
                    <a:pt x="236" y="0"/>
                  </a:lnTo>
                  <a:lnTo>
                    <a:pt x="247" y="0"/>
                  </a:lnTo>
                  <a:lnTo>
                    <a:pt x="258" y="0"/>
                  </a:lnTo>
                  <a:lnTo>
                    <a:pt x="268" y="0"/>
                  </a:lnTo>
                  <a:lnTo>
                    <a:pt x="278" y="0"/>
                  </a:lnTo>
                  <a:lnTo>
                    <a:pt x="288" y="0"/>
                  </a:lnTo>
                  <a:lnTo>
                    <a:pt x="298" y="0"/>
                  </a:lnTo>
                  <a:lnTo>
                    <a:pt x="307" y="0"/>
                  </a:lnTo>
                  <a:lnTo>
                    <a:pt x="316" y="0"/>
                  </a:lnTo>
                  <a:lnTo>
                    <a:pt x="325" y="0"/>
                  </a:lnTo>
                  <a:lnTo>
                    <a:pt x="333" y="0"/>
                  </a:lnTo>
                  <a:lnTo>
                    <a:pt x="341" y="0"/>
                  </a:lnTo>
                  <a:lnTo>
                    <a:pt x="349" y="0"/>
                  </a:lnTo>
                  <a:lnTo>
                    <a:pt x="356" y="0"/>
                  </a:lnTo>
                  <a:lnTo>
                    <a:pt x="363" y="0"/>
                  </a:lnTo>
                  <a:lnTo>
                    <a:pt x="369" y="0"/>
                  </a:lnTo>
                  <a:lnTo>
                    <a:pt x="375" y="0"/>
                  </a:lnTo>
                  <a:lnTo>
                    <a:pt x="380" y="0"/>
                  </a:lnTo>
                  <a:lnTo>
                    <a:pt x="384" y="0"/>
                  </a:lnTo>
                  <a:lnTo>
                    <a:pt x="388" y="0"/>
                  </a:lnTo>
                  <a:lnTo>
                    <a:pt x="391" y="0"/>
                  </a:lnTo>
                  <a:lnTo>
                    <a:pt x="394" y="0"/>
                  </a:lnTo>
                  <a:lnTo>
                    <a:pt x="396" y="0"/>
                  </a:lnTo>
                  <a:lnTo>
                    <a:pt x="397" y="0"/>
                  </a:lnTo>
                  <a:lnTo>
                    <a:pt x="397" y="1"/>
                  </a:lnTo>
                  <a:lnTo>
                    <a:pt x="397" y="2"/>
                  </a:lnTo>
                  <a:lnTo>
                    <a:pt x="397" y="4"/>
                  </a:lnTo>
                  <a:lnTo>
                    <a:pt x="397" y="6"/>
                  </a:lnTo>
                  <a:lnTo>
                    <a:pt x="397" y="10"/>
                  </a:lnTo>
                  <a:lnTo>
                    <a:pt x="397" y="13"/>
                  </a:lnTo>
                  <a:lnTo>
                    <a:pt x="397" y="18"/>
                  </a:lnTo>
                  <a:lnTo>
                    <a:pt x="397" y="23"/>
                  </a:lnTo>
                  <a:lnTo>
                    <a:pt x="397" y="28"/>
                  </a:lnTo>
                  <a:lnTo>
                    <a:pt x="397" y="34"/>
                  </a:lnTo>
                  <a:lnTo>
                    <a:pt x="397" y="41"/>
                  </a:lnTo>
                  <a:lnTo>
                    <a:pt x="397" y="48"/>
                  </a:lnTo>
                  <a:lnTo>
                    <a:pt x="397" y="55"/>
                  </a:lnTo>
                  <a:lnTo>
                    <a:pt x="397" y="63"/>
                  </a:lnTo>
                  <a:lnTo>
                    <a:pt x="397" y="72"/>
                  </a:lnTo>
                  <a:lnTo>
                    <a:pt x="397" y="80"/>
                  </a:lnTo>
                  <a:lnTo>
                    <a:pt x="397" y="89"/>
                  </a:lnTo>
                  <a:lnTo>
                    <a:pt x="397" y="98"/>
                  </a:lnTo>
                  <a:lnTo>
                    <a:pt x="397" y="108"/>
                  </a:lnTo>
                  <a:lnTo>
                    <a:pt x="397" y="118"/>
                  </a:lnTo>
                  <a:lnTo>
                    <a:pt x="397" y="128"/>
                  </a:lnTo>
                  <a:lnTo>
                    <a:pt x="397" y="138"/>
                  </a:lnTo>
                  <a:lnTo>
                    <a:pt x="397" y="148"/>
                  </a:lnTo>
                  <a:lnTo>
                    <a:pt x="397" y="159"/>
                  </a:lnTo>
                  <a:lnTo>
                    <a:pt x="397" y="169"/>
                  </a:lnTo>
                  <a:lnTo>
                    <a:pt x="397" y="180"/>
                  </a:lnTo>
                  <a:lnTo>
                    <a:pt x="397" y="191"/>
                  </a:lnTo>
                  <a:lnTo>
                    <a:pt x="397" y="202"/>
                  </a:lnTo>
                  <a:lnTo>
                    <a:pt x="397" y="212"/>
                  </a:lnTo>
                  <a:lnTo>
                    <a:pt x="397" y="223"/>
                  </a:lnTo>
                  <a:lnTo>
                    <a:pt x="397" y="234"/>
                  </a:lnTo>
                  <a:lnTo>
                    <a:pt x="397" y="244"/>
                  </a:lnTo>
                  <a:lnTo>
                    <a:pt x="397" y="255"/>
                  </a:lnTo>
                  <a:lnTo>
                    <a:pt x="397" y="265"/>
                  </a:lnTo>
                  <a:lnTo>
                    <a:pt x="397" y="275"/>
                  </a:lnTo>
                  <a:lnTo>
                    <a:pt x="397" y="285"/>
                  </a:lnTo>
                  <a:lnTo>
                    <a:pt x="397" y="295"/>
                  </a:lnTo>
                  <a:lnTo>
                    <a:pt x="397" y="305"/>
                  </a:lnTo>
                  <a:lnTo>
                    <a:pt x="397" y="314"/>
                  </a:lnTo>
                  <a:lnTo>
                    <a:pt x="397" y="323"/>
                  </a:lnTo>
                  <a:lnTo>
                    <a:pt x="397" y="332"/>
                  </a:lnTo>
                  <a:lnTo>
                    <a:pt x="397" y="340"/>
                  </a:lnTo>
                  <a:lnTo>
                    <a:pt x="397" y="348"/>
                  </a:lnTo>
                  <a:lnTo>
                    <a:pt x="397" y="355"/>
                  </a:lnTo>
                  <a:lnTo>
                    <a:pt x="397" y="362"/>
                  </a:lnTo>
                  <a:lnTo>
                    <a:pt x="397" y="369"/>
                  </a:lnTo>
                  <a:lnTo>
                    <a:pt x="397" y="375"/>
                  </a:lnTo>
                  <a:lnTo>
                    <a:pt x="397" y="380"/>
                  </a:lnTo>
                  <a:lnTo>
                    <a:pt x="397" y="385"/>
                  </a:lnTo>
                  <a:lnTo>
                    <a:pt x="397" y="390"/>
                  </a:lnTo>
                  <a:lnTo>
                    <a:pt x="397" y="394"/>
                  </a:lnTo>
                  <a:lnTo>
                    <a:pt x="397" y="397"/>
                  </a:lnTo>
                  <a:lnTo>
                    <a:pt x="397" y="399"/>
                  </a:lnTo>
                  <a:lnTo>
                    <a:pt x="397" y="401"/>
                  </a:lnTo>
                  <a:lnTo>
                    <a:pt x="397" y="402"/>
                  </a:lnTo>
                  <a:lnTo>
                    <a:pt x="397" y="403"/>
                  </a:lnTo>
                  <a:lnTo>
                    <a:pt x="396" y="403"/>
                  </a:lnTo>
                  <a:lnTo>
                    <a:pt x="394" y="403"/>
                  </a:lnTo>
                  <a:lnTo>
                    <a:pt x="391" y="403"/>
                  </a:lnTo>
                  <a:lnTo>
                    <a:pt x="388" y="403"/>
                  </a:lnTo>
                  <a:lnTo>
                    <a:pt x="384" y="403"/>
                  </a:lnTo>
                  <a:lnTo>
                    <a:pt x="380" y="403"/>
                  </a:lnTo>
                  <a:lnTo>
                    <a:pt x="375" y="403"/>
                  </a:lnTo>
                  <a:lnTo>
                    <a:pt x="369" y="403"/>
                  </a:lnTo>
                  <a:lnTo>
                    <a:pt x="363" y="403"/>
                  </a:lnTo>
                  <a:lnTo>
                    <a:pt x="356" y="403"/>
                  </a:lnTo>
                  <a:lnTo>
                    <a:pt x="349" y="403"/>
                  </a:lnTo>
                  <a:lnTo>
                    <a:pt x="341" y="403"/>
                  </a:lnTo>
                  <a:lnTo>
                    <a:pt x="333" y="403"/>
                  </a:lnTo>
                  <a:lnTo>
                    <a:pt x="325" y="403"/>
                  </a:lnTo>
                  <a:lnTo>
                    <a:pt x="316" y="403"/>
                  </a:lnTo>
                  <a:lnTo>
                    <a:pt x="307" y="403"/>
                  </a:lnTo>
                  <a:lnTo>
                    <a:pt x="298" y="403"/>
                  </a:lnTo>
                  <a:lnTo>
                    <a:pt x="288" y="403"/>
                  </a:lnTo>
                  <a:lnTo>
                    <a:pt x="278" y="403"/>
                  </a:lnTo>
                  <a:lnTo>
                    <a:pt x="268" y="403"/>
                  </a:lnTo>
                  <a:lnTo>
                    <a:pt x="258" y="403"/>
                  </a:lnTo>
                  <a:lnTo>
                    <a:pt x="247" y="403"/>
                  </a:lnTo>
                  <a:lnTo>
                    <a:pt x="236" y="403"/>
                  </a:lnTo>
                  <a:lnTo>
                    <a:pt x="226" y="403"/>
                  </a:lnTo>
                  <a:lnTo>
                    <a:pt x="215" y="403"/>
                  </a:lnTo>
                  <a:lnTo>
                    <a:pt x="204" y="403"/>
                  </a:lnTo>
                  <a:lnTo>
                    <a:pt x="193" y="403"/>
                  </a:lnTo>
                  <a:lnTo>
                    <a:pt x="182" y="403"/>
                  </a:lnTo>
                  <a:lnTo>
                    <a:pt x="172" y="403"/>
                  </a:lnTo>
                  <a:lnTo>
                    <a:pt x="161" y="403"/>
                  </a:lnTo>
                  <a:lnTo>
                    <a:pt x="150" y="403"/>
                  </a:lnTo>
                  <a:lnTo>
                    <a:pt x="140" y="403"/>
                  </a:lnTo>
                  <a:lnTo>
                    <a:pt x="129" y="403"/>
                  </a:lnTo>
                  <a:lnTo>
                    <a:pt x="119" y="403"/>
                  </a:lnTo>
                  <a:lnTo>
                    <a:pt x="109" y="403"/>
                  </a:lnTo>
                  <a:lnTo>
                    <a:pt x="100" y="403"/>
                  </a:lnTo>
                  <a:lnTo>
                    <a:pt x="90" y="403"/>
                  </a:lnTo>
                  <a:lnTo>
                    <a:pt x="81" y="403"/>
                  </a:lnTo>
                  <a:lnTo>
                    <a:pt x="72" y="403"/>
                  </a:lnTo>
                  <a:lnTo>
                    <a:pt x="64" y="403"/>
                  </a:lnTo>
                  <a:lnTo>
                    <a:pt x="56" y="403"/>
                  </a:lnTo>
                  <a:lnTo>
                    <a:pt x="48" y="403"/>
                  </a:lnTo>
                  <a:lnTo>
                    <a:pt x="41" y="403"/>
                  </a:lnTo>
                  <a:lnTo>
                    <a:pt x="34" y="403"/>
                  </a:lnTo>
                  <a:lnTo>
                    <a:pt x="28" y="403"/>
                  </a:lnTo>
                  <a:lnTo>
                    <a:pt x="23" y="403"/>
                  </a:lnTo>
                  <a:lnTo>
                    <a:pt x="18" y="403"/>
                  </a:lnTo>
                  <a:lnTo>
                    <a:pt x="13" y="403"/>
                  </a:lnTo>
                  <a:lnTo>
                    <a:pt x="9" y="403"/>
                  </a:lnTo>
                  <a:lnTo>
                    <a:pt x="6" y="403"/>
                  </a:lnTo>
                  <a:lnTo>
                    <a:pt x="3" y="403"/>
                  </a:lnTo>
                  <a:lnTo>
                    <a:pt x="1" y="403"/>
                  </a:lnTo>
                  <a:lnTo>
                    <a:pt x="0" y="403"/>
                  </a:lnTo>
                  <a:lnTo>
                    <a:pt x="0" y="402"/>
                  </a:lnTo>
                  <a:lnTo>
                    <a:pt x="0" y="401"/>
                  </a:lnTo>
                  <a:lnTo>
                    <a:pt x="0" y="399"/>
                  </a:lnTo>
                  <a:lnTo>
                    <a:pt x="0" y="397"/>
                  </a:lnTo>
                  <a:lnTo>
                    <a:pt x="0" y="394"/>
                  </a:lnTo>
                  <a:lnTo>
                    <a:pt x="0" y="390"/>
                  </a:lnTo>
                  <a:lnTo>
                    <a:pt x="0" y="385"/>
                  </a:lnTo>
                  <a:lnTo>
                    <a:pt x="0" y="380"/>
                  </a:lnTo>
                  <a:lnTo>
                    <a:pt x="0" y="375"/>
                  </a:lnTo>
                  <a:lnTo>
                    <a:pt x="0" y="369"/>
                  </a:lnTo>
                  <a:lnTo>
                    <a:pt x="0" y="362"/>
                  </a:lnTo>
                  <a:lnTo>
                    <a:pt x="0" y="355"/>
                  </a:lnTo>
                  <a:lnTo>
                    <a:pt x="0" y="348"/>
                  </a:lnTo>
                  <a:lnTo>
                    <a:pt x="0" y="340"/>
                  </a:lnTo>
                  <a:lnTo>
                    <a:pt x="0" y="332"/>
                  </a:lnTo>
                  <a:lnTo>
                    <a:pt x="0" y="323"/>
                  </a:lnTo>
                  <a:lnTo>
                    <a:pt x="0" y="314"/>
                  </a:lnTo>
                  <a:lnTo>
                    <a:pt x="0" y="305"/>
                  </a:lnTo>
                  <a:lnTo>
                    <a:pt x="0" y="295"/>
                  </a:lnTo>
                  <a:lnTo>
                    <a:pt x="0" y="285"/>
                  </a:lnTo>
                  <a:lnTo>
                    <a:pt x="0" y="275"/>
                  </a:lnTo>
                  <a:lnTo>
                    <a:pt x="0" y="265"/>
                  </a:lnTo>
                  <a:lnTo>
                    <a:pt x="0" y="255"/>
                  </a:lnTo>
                  <a:lnTo>
                    <a:pt x="0" y="244"/>
                  </a:lnTo>
                  <a:lnTo>
                    <a:pt x="0" y="234"/>
                  </a:lnTo>
                  <a:lnTo>
                    <a:pt x="0" y="223"/>
                  </a:lnTo>
                  <a:lnTo>
                    <a:pt x="0" y="212"/>
                  </a:lnTo>
                  <a:lnTo>
                    <a:pt x="0" y="202"/>
                  </a:lnTo>
                  <a:lnTo>
                    <a:pt x="0" y="191"/>
                  </a:lnTo>
                  <a:lnTo>
                    <a:pt x="0" y="180"/>
                  </a:lnTo>
                  <a:lnTo>
                    <a:pt x="0" y="169"/>
                  </a:lnTo>
                  <a:lnTo>
                    <a:pt x="0" y="159"/>
                  </a:lnTo>
                  <a:lnTo>
                    <a:pt x="0" y="148"/>
                  </a:lnTo>
                  <a:lnTo>
                    <a:pt x="0" y="138"/>
                  </a:lnTo>
                  <a:lnTo>
                    <a:pt x="0" y="128"/>
                  </a:lnTo>
                  <a:lnTo>
                    <a:pt x="0" y="118"/>
                  </a:lnTo>
                  <a:lnTo>
                    <a:pt x="0" y="108"/>
                  </a:lnTo>
                  <a:lnTo>
                    <a:pt x="0" y="98"/>
                  </a:lnTo>
                  <a:lnTo>
                    <a:pt x="0" y="89"/>
                  </a:lnTo>
                  <a:lnTo>
                    <a:pt x="0" y="80"/>
                  </a:lnTo>
                  <a:lnTo>
                    <a:pt x="0" y="72"/>
                  </a:lnTo>
                  <a:lnTo>
                    <a:pt x="0" y="63"/>
                  </a:lnTo>
                  <a:lnTo>
                    <a:pt x="0" y="55"/>
                  </a:lnTo>
                  <a:lnTo>
                    <a:pt x="0" y="48"/>
                  </a:lnTo>
                  <a:lnTo>
                    <a:pt x="0" y="41"/>
                  </a:lnTo>
                  <a:lnTo>
                    <a:pt x="0" y="34"/>
                  </a:lnTo>
                  <a:lnTo>
                    <a:pt x="0" y="28"/>
                  </a:lnTo>
                  <a:lnTo>
                    <a:pt x="0" y="23"/>
                  </a:lnTo>
                  <a:lnTo>
                    <a:pt x="0" y="18"/>
                  </a:lnTo>
                  <a:lnTo>
                    <a:pt x="0" y="13"/>
                  </a:lnTo>
                  <a:lnTo>
                    <a:pt x="0" y="10"/>
                  </a:lnTo>
                  <a:lnTo>
                    <a:pt x="0" y="6"/>
                  </a:lnTo>
                  <a:lnTo>
                    <a:pt x="0" y="4"/>
                  </a:lnTo>
                  <a:lnTo>
                    <a:pt x="0" y="2"/>
                  </a:lnTo>
                  <a:lnTo>
                    <a:pt x="0" y="1"/>
                  </a:lnTo>
                  <a:lnTo>
                    <a:pt x="0" y="0"/>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da-DK"/>
            </a:p>
          </p:txBody>
        </p:sp>
        <p:sp>
          <p:nvSpPr>
            <p:cNvPr id="17424" name="Freeform 11"/>
            <p:cNvSpPr>
              <a:spLocks/>
            </p:cNvSpPr>
            <p:nvPr/>
          </p:nvSpPr>
          <p:spPr bwMode="auto">
            <a:xfrm>
              <a:off x="1149350" y="655638"/>
              <a:ext cx="631825" cy="641350"/>
            </a:xfrm>
            <a:custGeom>
              <a:avLst/>
              <a:gdLst>
                <a:gd name="T0" fmla="*/ 2147483647 w 398"/>
                <a:gd name="T1" fmla="*/ 0 h 404"/>
                <a:gd name="T2" fmla="*/ 2147483647 w 398"/>
                <a:gd name="T3" fmla="*/ 0 h 404"/>
                <a:gd name="T4" fmla="*/ 2147483647 w 398"/>
                <a:gd name="T5" fmla="*/ 0 h 404"/>
                <a:gd name="T6" fmla="*/ 2147483647 w 398"/>
                <a:gd name="T7" fmla="*/ 0 h 404"/>
                <a:gd name="T8" fmla="*/ 2147483647 w 398"/>
                <a:gd name="T9" fmla="*/ 0 h 404"/>
                <a:gd name="T10" fmla="*/ 2147483647 w 398"/>
                <a:gd name="T11" fmla="*/ 0 h 404"/>
                <a:gd name="T12" fmla="*/ 2147483647 w 398"/>
                <a:gd name="T13" fmla="*/ 0 h 404"/>
                <a:gd name="T14" fmla="*/ 2147483647 w 398"/>
                <a:gd name="T15" fmla="*/ 0 h 404"/>
                <a:gd name="T16" fmla="*/ 2147483647 w 398"/>
                <a:gd name="T17" fmla="*/ 0 h 404"/>
                <a:gd name="T18" fmla="*/ 2147483647 w 398"/>
                <a:gd name="T19" fmla="*/ 0 h 404"/>
                <a:gd name="T20" fmla="*/ 2147483647 w 398"/>
                <a:gd name="T21" fmla="*/ 0 h 404"/>
                <a:gd name="T22" fmla="*/ 2147483647 w 398"/>
                <a:gd name="T23" fmla="*/ 0 h 404"/>
                <a:gd name="T24" fmla="*/ 2147483647 w 398"/>
                <a:gd name="T25" fmla="*/ 0 h 404"/>
                <a:gd name="T26" fmla="*/ 2147483647 w 398"/>
                <a:gd name="T27" fmla="*/ 2147483647 h 404"/>
                <a:gd name="T28" fmla="*/ 2147483647 w 398"/>
                <a:gd name="T29" fmla="*/ 2147483647 h 404"/>
                <a:gd name="T30" fmla="*/ 2147483647 w 398"/>
                <a:gd name="T31" fmla="*/ 2147483647 h 404"/>
                <a:gd name="T32" fmla="*/ 2147483647 w 398"/>
                <a:gd name="T33" fmla="*/ 2147483647 h 404"/>
                <a:gd name="T34" fmla="*/ 2147483647 w 398"/>
                <a:gd name="T35" fmla="*/ 2147483647 h 404"/>
                <a:gd name="T36" fmla="*/ 2147483647 w 398"/>
                <a:gd name="T37" fmla="*/ 2147483647 h 404"/>
                <a:gd name="T38" fmla="*/ 2147483647 w 398"/>
                <a:gd name="T39" fmla="*/ 2147483647 h 404"/>
                <a:gd name="T40" fmla="*/ 2147483647 w 398"/>
                <a:gd name="T41" fmla="*/ 2147483647 h 404"/>
                <a:gd name="T42" fmla="*/ 2147483647 w 398"/>
                <a:gd name="T43" fmla="*/ 2147483647 h 404"/>
                <a:gd name="T44" fmla="*/ 2147483647 w 398"/>
                <a:gd name="T45" fmla="*/ 2147483647 h 404"/>
                <a:gd name="T46" fmla="*/ 2147483647 w 398"/>
                <a:gd name="T47" fmla="*/ 2147483647 h 404"/>
                <a:gd name="T48" fmla="*/ 2147483647 w 398"/>
                <a:gd name="T49" fmla="*/ 2147483647 h 404"/>
                <a:gd name="T50" fmla="*/ 2147483647 w 398"/>
                <a:gd name="T51" fmla="*/ 2147483647 h 404"/>
                <a:gd name="T52" fmla="*/ 2147483647 w 398"/>
                <a:gd name="T53" fmla="*/ 2147483647 h 404"/>
                <a:gd name="T54" fmla="*/ 2147483647 w 398"/>
                <a:gd name="T55" fmla="*/ 2147483647 h 404"/>
                <a:gd name="T56" fmla="*/ 2147483647 w 398"/>
                <a:gd name="T57" fmla="*/ 2147483647 h 404"/>
                <a:gd name="T58" fmla="*/ 2147483647 w 398"/>
                <a:gd name="T59" fmla="*/ 2147483647 h 404"/>
                <a:gd name="T60" fmla="*/ 2147483647 w 398"/>
                <a:gd name="T61" fmla="*/ 2147483647 h 404"/>
                <a:gd name="T62" fmla="*/ 2147483647 w 398"/>
                <a:gd name="T63" fmla="*/ 2147483647 h 404"/>
                <a:gd name="T64" fmla="*/ 2147483647 w 398"/>
                <a:gd name="T65" fmla="*/ 2147483647 h 404"/>
                <a:gd name="T66" fmla="*/ 2147483647 w 398"/>
                <a:gd name="T67" fmla="*/ 2147483647 h 404"/>
                <a:gd name="T68" fmla="*/ 2147483647 w 398"/>
                <a:gd name="T69" fmla="*/ 2147483647 h 404"/>
                <a:gd name="T70" fmla="*/ 2147483647 w 398"/>
                <a:gd name="T71" fmla="*/ 2147483647 h 404"/>
                <a:gd name="T72" fmla="*/ 2147483647 w 398"/>
                <a:gd name="T73" fmla="*/ 2147483647 h 404"/>
                <a:gd name="T74" fmla="*/ 2147483647 w 398"/>
                <a:gd name="T75" fmla="*/ 2147483647 h 404"/>
                <a:gd name="T76" fmla="*/ 2147483647 w 398"/>
                <a:gd name="T77" fmla="*/ 2147483647 h 404"/>
                <a:gd name="T78" fmla="*/ 2147483647 w 398"/>
                <a:gd name="T79" fmla="*/ 2147483647 h 404"/>
                <a:gd name="T80" fmla="*/ 0 w 398"/>
                <a:gd name="T81" fmla="*/ 2147483647 h 404"/>
                <a:gd name="T82" fmla="*/ 0 w 398"/>
                <a:gd name="T83" fmla="*/ 2147483647 h 404"/>
                <a:gd name="T84" fmla="*/ 0 w 398"/>
                <a:gd name="T85" fmla="*/ 2147483647 h 404"/>
                <a:gd name="T86" fmla="*/ 0 w 398"/>
                <a:gd name="T87" fmla="*/ 2147483647 h 404"/>
                <a:gd name="T88" fmla="*/ 0 w 398"/>
                <a:gd name="T89" fmla="*/ 2147483647 h 404"/>
                <a:gd name="T90" fmla="*/ 0 w 398"/>
                <a:gd name="T91" fmla="*/ 2147483647 h 404"/>
                <a:gd name="T92" fmla="*/ 0 w 398"/>
                <a:gd name="T93" fmla="*/ 2147483647 h 404"/>
                <a:gd name="T94" fmla="*/ 0 w 398"/>
                <a:gd name="T95" fmla="*/ 2147483647 h 404"/>
                <a:gd name="T96" fmla="*/ 0 w 398"/>
                <a:gd name="T97" fmla="*/ 2147483647 h 404"/>
                <a:gd name="T98" fmla="*/ 0 w 398"/>
                <a:gd name="T99" fmla="*/ 2147483647 h 404"/>
                <a:gd name="T100" fmla="*/ 0 w 398"/>
                <a:gd name="T101" fmla="*/ 2147483647 h 404"/>
                <a:gd name="T102" fmla="*/ 0 w 398"/>
                <a:gd name="T103" fmla="*/ 2147483647 h 404"/>
                <a:gd name="T104" fmla="*/ 0 w 398"/>
                <a:gd name="T105" fmla="*/ 2147483647 h 404"/>
                <a:gd name="T106" fmla="*/ 0 w 398"/>
                <a:gd name="T107" fmla="*/ 2147483647 h 404"/>
                <a:gd name="T108" fmla="*/ 0 w 398"/>
                <a:gd name="T109" fmla="*/ 0 h 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8"/>
                <a:gd name="T166" fmla="*/ 0 h 404"/>
                <a:gd name="T167" fmla="*/ 398 w 398"/>
                <a:gd name="T168" fmla="*/ 404 h 4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8" h="404">
                  <a:moveTo>
                    <a:pt x="0" y="0"/>
                  </a:moveTo>
                  <a:lnTo>
                    <a:pt x="0" y="0"/>
                  </a:lnTo>
                  <a:lnTo>
                    <a:pt x="1" y="0"/>
                  </a:lnTo>
                  <a:lnTo>
                    <a:pt x="3" y="0"/>
                  </a:lnTo>
                  <a:lnTo>
                    <a:pt x="6" y="0"/>
                  </a:lnTo>
                  <a:lnTo>
                    <a:pt x="9" y="0"/>
                  </a:lnTo>
                  <a:lnTo>
                    <a:pt x="13" y="0"/>
                  </a:lnTo>
                  <a:lnTo>
                    <a:pt x="18" y="0"/>
                  </a:lnTo>
                  <a:lnTo>
                    <a:pt x="23" y="0"/>
                  </a:lnTo>
                  <a:lnTo>
                    <a:pt x="28" y="0"/>
                  </a:lnTo>
                  <a:lnTo>
                    <a:pt x="34" y="0"/>
                  </a:lnTo>
                  <a:lnTo>
                    <a:pt x="41" y="0"/>
                  </a:lnTo>
                  <a:lnTo>
                    <a:pt x="48" y="0"/>
                  </a:lnTo>
                  <a:lnTo>
                    <a:pt x="56" y="0"/>
                  </a:lnTo>
                  <a:lnTo>
                    <a:pt x="64" y="0"/>
                  </a:lnTo>
                  <a:lnTo>
                    <a:pt x="72" y="0"/>
                  </a:lnTo>
                  <a:lnTo>
                    <a:pt x="81" y="0"/>
                  </a:lnTo>
                  <a:lnTo>
                    <a:pt x="90" y="0"/>
                  </a:lnTo>
                  <a:lnTo>
                    <a:pt x="100" y="0"/>
                  </a:lnTo>
                  <a:lnTo>
                    <a:pt x="109" y="0"/>
                  </a:lnTo>
                  <a:lnTo>
                    <a:pt x="119" y="0"/>
                  </a:lnTo>
                  <a:lnTo>
                    <a:pt x="129" y="0"/>
                  </a:lnTo>
                  <a:lnTo>
                    <a:pt x="140" y="0"/>
                  </a:lnTo>
                  <a:lnTo>
                    <a:pt x="150" y="0"/>
                  </a:lnTo>
                  <a:lnTo>
                    <a:pt x="161" y="0"/>
                  </a:lnTo>
                  <a:lnTo>
                    <a:pt x="172" y="0"/>
                  </a:lnTo>
                  <a:lnTo>
                    <a:pt x="182" y="0"/>
                  </a:lnTo>
                  <a:lnTo>
                    <a:pt x="193" y="0"/>
                  </a:lnTo>
                  <a:lnTo>
                    <a:pt x="204" y="0"/>
                  </a:lnTo>
                  <a:lnTo>
                    <a:pt x="215" y="0"/>
                  </a:lnTo>
                  <a:lnTo>
                    <a:pt x="226" y="0"/>
                  </a:lnTo>
                  <a:lnTo>
                    <a:pt x="236" y="0"/>
                  </a:lnTo>
                  <a:lnTo>
                    <a:pt x="247" y="0"/>
                  </a:lnTo>
                  <a:lnTo>
                    <a:pt x="258" y="0"/>
                  </a:lnTo>
                  <a:lnTo>
                    <a:pt x="268" y="0"/>
                  </a:lnTo>
                  <a:lnTo>
                    <a:pt x="278" y="0"/>
                  </a:lnTo>
                  <a:lnTo>
                    <a:pt x="288" y="0"/>
                  </a:lnTo>
                  <a:lnTo>
                    <a:pt x="298" y="0"/>
                  </a:lnTo>
                  <a:lnTo>
                    <a:pt x="307" y="0"/>
                  </a:lnTo>
                  <a:lnTo>
                    <a:pt x="316" y="0"/>
                  </a:lnTo>
                  <a:lnTo>
                    <a:pt x="325" y="0"/>
                  </a:lnTo>
                  <a:lnTo>
                    <a:pt x="333" y="0"/>
                  </a:lnTo>
                  <a:lnTo>
                    <a:pt x="341" y="0"/>
                  </a:lnTo>
                  <a:lnTo>
                    <a:pt x="349" y="0"/>
                  </a:lnTo>
                  <a:lnTo>
                    <a:pt x="356" y="0"/>
                  </a:lnTo>
                  <a:lnTo>
                    <a:pt x="363" y="0"/>
                  </a:lnTo>
                  <a:lnTo>
                    <a:pt x="369" y="0"/>
                  </a:lnTo>
                  <a:lnTo>
                    <a:pt x="375" y="0"/>
                  </a:lnTo>
                  <a:lnTo>
                    <a:pt x="380" y="0"/>
                  </a:lnTo>
                  <a:lnTo>
                    <a:pt x="384" y="0"/>
                  </a:lnTo>
                  <a:lnTo>
                    <a:pt x="388" y="0"/>
                  </a:lnTo>
                  <a:lnTo>
                    <a:pt x="391" y="0"/>
                  </a:lnTo>
                  <a:lnTo>
                    <a:pt x="394" y="0"/>
                  </a:lnTo>
                  <a:lnTo>
                    <a:pt x="396" y="0"/>
                  </a:lnTo>
                  <a:lnTo>
                    <a:pt x="397" y="0"/>
                  </a:lnTo>
                  <a:lnTo>
                    <a:pt x="397" y="1"/>
                  </a:lnTo>
                  <a:lnTo>
                    <a:pt x="397" y="2"/>
                  </a:lnTo>
                  <a:lnTo>
                    <a:pt x="397" y="4"/>
                  </a:lnTo>
                  <a:lnTo>
                    <a:pt x="397" y="6"/>
                  </a:lnTo>
                  <a:lnTo>
                    <a:pt x="397" y="10"/>
                  </a:lnTo>
                  <a:lnTo>
                    <a:pt x="397" y="13"/>
                  </a:lnTo>
                  <a:lnTo>
                    <a:pt x="397" y="18"/>
                  </a:lnTo>
                  <a:lnTo>
                    <a:pt x="397" y="23"/>
                  </a:lnTo>
                  <a:lnTo>
                    <a:pt x="397" y="28"/>
                  </a:lnTo>
                  <a:lnTo>
                    <a:pt x="397" y="34"/>
                  </a:lnTo>
                  <a:lnTo>
                    <a:pt x="397" y="41"/>
                  </a:lnTo>
                  <a:lnTo>
                    <a:pt x="397" y="48"/>
                  </a:lnTo>
                  <a:lnTo>
                    <a:pt x="397" y="55"/>
                  </a:lnTo>
                  <a:lnTo>
                    <a:pt x="397" y="63"/>
                  </a:lnTo>
                  <a:lnTo>
                    <a:pt x="397" y="72"/>
                  </a:lnTo>
                  <a:lnTo>
                    <a:pt x="397" y="80"/>
                  </a:lnTo>
                  <a:lnTo>
                    <a:pt x="397" y="89"/>
                  </a:lnTo>
                  <a:lnTo>
                    <a:pt x="397" y="98"/>
                  </a:lnTo>
                  <a:lnTo>
                    <a:pt x="397" y="108"/>
                  </a:lnTo>
                  <a:lnTo>
                    <a:pt x="397" y="118"/>
                  </a:lnTo>
                  <a:lnTo>
                    <a:pt x="397" y="128"/>
                  </a:lnTo>
                  <a:lnTo>
                    <a:pt x="397" y="138"/>
                  </a:lnTo>
                  <a:lnTo>
                    <a:pt x="397" y="148"/>
                  </a:lnTo>
                  <a:lnTo>
                    <a:pt x="397" y="159"/>
                  </a:lnTo>
                  <a:lnTo>
                    <a:pt x="397" y="169"/>
                  </a:lnTo>
                  <a:lnTo>
                    <a:pt x="397" y="180"/>
                  </a:lnTo>
                  <a:lnTo>
                    <a:pt x="397" y="191"/>
                  </a:lnTo>
                  <a:lnTo>
                    <a:pt x="397" y="202"/>
                  </a:lnTo>
                  <a:lnTo>
                    <a:pt x="397" y="212"/>
                  </a:lnTo>
                  <a:lnTo>
                    <a:pt x="397" y="223"/>
                  </a:lnTo>
                  <a:lnTo>
                    <a:pt x="397" y="234"/>
                  </a:lnTo>
                  <a:lnTo>
                    <a:pt x="397" y="244"/>
                  </a:lnTo>
                  <a:lnTo>
                    <a:pt x="397" y="255"/>
                  </a:lnTo>
                  <a:lnTo>
                    <a:pt x="397" y="265"/>
                  </a:lnTo>
                  <a:lnTo>
                    <a:pt x="397" y="275"/>
                  </a:lnTo>
                  <a:lnTo>
                    <a:pt x="397" y="285"/>
                  </a:lnTo>
                  <a:lnTo>
                    <a:pt x="397" y="295"/>
                  </a:lnTo>
                  <a:lnTo>
                    <a:pt x="397" y="305"/>
                  </a:lnTo>
                  <a:lnTo>
                    <a:pt x="397" y="314"/>
                  </a:lnTo>
                  <a:lnTo>
                    <a:pt x="397" y="323"/>
                  </a:lnTo>
                  <a:lnTo>
                    <a:pt x="397" y="332"/>
                  </a:lnTo>
                  <a:lnTo>
                    <a:pt x="397" y="340"/>
                  </a:lnTo>
                  <a:lnTo>
                    <a:pt x="397" y="348"/>
                  </a:lnTo>
                  <a:lnTo>
                    <a:pt x="397" y="355"/>
                  </a:lnTo>
                  <a:lnTo>
                    <a:pt x="397" y="362"/>
                  </a:lnTo>
                  <a:lnTo>
                    <a:pt x="397" y="369"/>
                  </a:lnTo>
                  <a:lnTo>
                    <a:pt x="397" y="375"/>
                  </a:lnTo>
                  <a:lnTo>
                    <a:pt x="397" y="380"/>
                  </a:lnTo>
                  <a:lnTo>
                    <a:pt x="397" y="385"/>
                  </a:lnTo>
                  <a:lnTo>
                    <a:pt x="397" y="390"/>
                  </a:lnTo>
                  <a:lnTo>
                    <a:pt x="397" y="394"/>
                  </a:lnTo>
                  <a:lnTo>
                    <a:pt x="397" y="397"/>
                  </a:lnTo>
                  <a:lnTo>
                    <a:pt x="397" y="399"/>
                  </a:lnTo>
                  <a:lnTo>
                    <a:pt x="397" y="401"/>
                  </a:lnTo>
                  <a:lnTo>
                    <a:pt x="397" y="402"/>
                  </a:lnTo>
                  <a:lnTo>
                    <a:pt x="397" y="403"/>
                  </a:lnTo>
                  <a:lnTo>
                    <a:pt x="396" y="403"/>
                  </a:lnTo>
                  <a:lnTo>
                    <a:pt x="394" y="403"/>
                  </a:lnTo>
                  <a:lnTo>
                    <a:pt x="391" y="403"/>
                  </a:lnTo>
                  <a:lnTo>
                    <a:pt x="388" y="403"/>
                  </a:lnTo>
                  <a:lnTo>
                    <a:pt x="384" y="403"/>
                  </a:lnTo>
                  <a:lnTo>
                    <a:pt x="380" y="403"/>
                  </a:lnTo>
                  <a:lnTo>
                    <a:pt x="375" y="403"/>
                  </a:lnTo>
                  <a:lnTo>
                    <a:pt x="369" y="403"/>
                  </a:lnTo>
                  <a:lnTo>
                    <a:pt x="363" y="403"/>
                  </a:lnTo>
                  <a:lnTo>
                    <a:pt x="356" y="403"/>
                  </a:lnTo>
                  <a:lnTo>
                    <a:pt x="349" y="403"/>
                  </a:lnTo>
                  <a:lnTo>
                    <a:pt x="341" y="403"/>
                  </a:lnTo>
                  <a:lnTo>
                    <a:pt x="333" y="403"/>
                  </a:lnTo>
                  <a:lnTo>
                    <a:pt x="325" y="403"/>
                  </a:lnTo>
                  <a:lnTo>
                    <a:pt x="316" y="403"/>
                  </a:lnTo>
                  <a:lnTo>
                    <a:pt x="307" y="403"/>
                  </a:lnTo>
                  <a:lnTo>
                    <a:pt x="298" y="403"/>
                  </a:lnTo>
                  <a:lnTo>
                    <a:pt x="288" y="403"/>
                  </a:lnTo>
                  <a:lnTo>
                    <a:pt x="278" y="403"/>
                  </a:lnTo>
                  <a:lnTo>
                    <a:pt x="268" y="403"/>
                  </a:lnTo>
                  <a:lnTo>
                    <a:pt x="258" y="403"/>
                  </a:lnTo>
                  <a:lnTo>
                    <a:pt x="247" y="403"/>
                  </a:lnTo>
                  <a:lnTo>
                    <a:pt x="236" y="403"/>
                  </a:lnTo>
                  <a:lnTo>
                    <a:pt x="226" y="403"/>
                  </a:lnTo>
                  <a:lnTo>
                    <a:pt x="215" y="403"/>
                  </a:lnTo>
                  <a:lnTo>
                    <a:pt x="204" y="403"/>
                  </a:lnTo>
                  <a:lnTo>
                    <a:pt x="193" y="403"/>
                  </a:lnTo>
                  <a:lnTo>
                    <a:pt x="182" y="403"/>
                  </a:lnTo>
                  <a:lnTo>
                    <a:pt x="172" y="403"/>
                  </a:lnTo>
                  <a:lnTo>
                    <a:pt x="161" y="403"/>
                  </a:lnTo>
                  <a:lnTo>
                    <a:pt x="150" y="403"/>
                  </a:lnTo>
                  <a:lnTo>
                    <a:pt x="140" y="403"/>
                  </a:lnTo>
                  <a:lnTo>
                    <a:pt x="129" y="403"/>
                  </a:lnTo>
                  <a:lnTo>
                    <a:pt x="119" y="403"/>
                  </a:lnTo>
                  <a:lnTo>
                    <a:pt x="109" y="403"/>
                  </a:lnTo>
                  <a:lnTo>
                    <a:pt x="100" y="403"/>
                  </a:lnTo>
                  <a:lnTo>
                    <a:pt x="90" y="403"/>
                  </a:lnTo>
                  <a:lnTo>
                    <a:pt x="81" y="403"/>
                  </a:lnTo>
                  <a:lnTo>
                    <a:pt x="72" y="403"/>
                  </a:lnTo>
                  <a:lnTo>
                    <a:pt x="64" y="403"/>
                  </a:lnTo>
                  <a:lnTo>
                    <a:pt x="56" y="403"/>
                  </a:lnTo>
                  <a:lnTo>
                    <a:pt x="48" y="403"/>
                  </a:lnTo>
                  <a:lnTo>
                    <a:pt x="41" y="403"/>
                  </a:lnTo>
                  <a:lnTo>
                    <a:pt x="34" y="403"/>
                  </a:lnTo>
                  <a:lnTo>
                    <a:pt x="28" y="403"/>
                  </a:lnTo>
                  <a:lnTo>
                    <a:pt x="23" y="403"/>
                  </a:lnTo>
                  <a:lnTo>
                    <a:pt x="18" y="403"/>
                  </a:lnTo>
                  <a:lnTo>
                    <a:pt x="13" y="403"/>
                  </a:lnTo>
                  <a:lnTo>
                    <a:pt x="9" y="403"/>
                  </a:lnTo>
                  <a:lnTo>
                    <a:pt x="6" y="403"/>
                  </a:lnTo>
                  <a:lnTo>
                    <a:pt x="3" y="403"/>
                  </a:lnTo>
                  <a:lnTo>
                    <a:pt x="1" y="403"/>
                  </a:lnTo>
                  <a:lnTo>
                    <a:pt x="0" y="403"/>
                  </a:lnTo>
                  <a:lnTo>
                    <a:pt x="0" y="402"/>
                  </a:lnTo>
                  <a:lnTo>
                    <a:pt x="0" y="401"/>
                  </a:lnTo>
                  <a:lnTo>
                    <a:pt x="0" y="399"/>
                  </a:lnTo>
                  <a:lnTo>
                    <a:pt x="0" y="397"/>
                  </a:lnTo>
                  <a:lnTo>
                    <a:pt x="0" y="394"/>
                  </a:lnTo>
                  <a:lnTo>
                    <a:pt x="0" y="390"/>
                  </a:lnTo>
                  <a:lnTo>
                    <a:pt x="0" y="385"/>
                  </a:lnTo>
                  <a:lnTo>
                    <a:pt x="0" y="380"/>
                  </a:lnTo>
                  <a:lnTo>
                    <a:pt x="0" y="375"/>
                  </a:lnTo>
                  <a:lnTo>
                    <a:pt x="0" y="369"/>
                  </a:lnTo>
                  <a:lnTo>
                    <a:pt x="0" y="362"/>
                  </a:lnTo>
                  <a:lnTo>
                    <a:pt x="0" y="355"/>
                  </a:lnTo>
                  <a:lnTo>
                    <a:pt x="0" y="348"/>
                  </a:lnTo>
                  <a:lnTo>
                    <a:pt x="0" y="340"/>
                  </a:lnTo>
                  <a:lnTo>
                    <a:pt x="0" y="332"/>
                  </a:lnTo>
                  <a:lnTo>
                    <a:pt x="0" y="323"/>
                  </a:lnTo>
                  <a:lnTo>
                    <a:pt x="0" y="314"/>
                  </a:lnTo>
                  <a:lnTo>
                    <a:pt x="0" y="305"/>
                  </a:lnTo>
                  <a:lnTo>
                    <a:pt x="0" y="295"/>
                  </a:lnTo>
                  <a:lnTo>
                    <a:pt x="0" y="285"/>
                  </a:lnTo>
                  <a:lnTo>
                    <a:pt x="0" y="275"/>
                  </a:lnTo>
                  <a:lnTo>
                    <a:pt x="0" y="265"/>
                  </a:lnTo>
                  <a:lnTo>
                    <a:pt x="0" y="255"/>
                  </a:lnTo>
                  <a:lnTo>
                    <a:pt x="0" y="244"/>
                  </a:lnTo>
                  <a:lnTo>
                    <a:pt x="0" y="234"/>
                  </a:lnTo>
                  <a:lnTo>
                    <a:pt x="0" y="223"/>
                  </a:lnTo>
                  <a:lnTo>
                    <a:pt x="0" y="212"/>
                  </a:lnTo>
                  <a:lnTo>
                    <a:pt x="0" y="202"/>
                  </a:lnTo>
                  <a:lnTo>
                    <a:pt x="0" y="191"/>
                  </a:lnTo>
                  <a:lnTo>
                    <a:pt x="0" y="180"/>
                  </a:lnTo>
                  <a:lnTo>
                    <a:pt x="0" y="169"/>
                  </a:lnTo>
                  <a:lnTo>
                    <a:pt x="0" y="159"/>
                  </a:lnTo>
                  <a:lnTo>
                    <a:pt x="0" y="148"/>
                  </a:lnTo>
                  <a:lnTo>
                    <a:pt x="0" y="138"/>
                  </a:lnTo>
                  <a:lnTo>
                    <a:pt x="0" y="128"/>
                  </a:lnTo>
                  <a:lnTo>
                    <a:pt x="0" y="118"/>
                  </a:lnTo>
                  <a:lnTo>
                    <a:pt x="0" y="108"/>
                  </a:lnTo>
                  <a:lnTo>
                    <a:pt x="0" y="98"/>
                  </a:lnTo>
                  <a:lnTo>
                    <a:pt x="0" y="89"/>
                  </a:lnTo>
                  <a:lnTo>
                    <a:pt x="0" y="80"/>
                  </a:lnTo>
                  <a:lnTo>
                    <a:pt x="0" y="72"/>
                  </a:lnTo>
                  <a:lnTo>
                    <a:pt x="0" y="63"/>
                  </a:lnTo>
                  <a:lnTo>
                    <a:pt x="0" y="55"/>
                  </a:lnTo>
                  <a:lnTo>
                    <a:pt x="0" y="48"/>
                  </a:lnTo>
                  <a:lnTo>
                    <a:pt x="0" y="41"/>
                  </a:lnTo>
                  <a:lnTo>
                    <a:pt x="0" y="34"/>
                  </a:lnTo>
                  <a:lnTo>
                    <a:pt x="0" y="28"/>
                  </a:lnTo>
                  <a:lnTo>
                    <a:pt x="0" y="23"/>
                  </a:lnTo>
                  <a:lnTo>
                    <a:pt x="0" y="18"/>
                  </a:lnTo>
                  <a:lnTo>
                    <a:pt x="0" y="13"/>
                  </a:lnTo>
                  <a:lnTo>
                    <a:pt x="0" y="10"/>
                  </a:lnTo>
                  <a:lnTo>
                    <a:pt x="0" y="6"/>
                  </a:lnTo>
                  <a:lnTo>
                    <a:pt x="0" y="4"/>
                  </a:lnTo>
                  <a:lnTo>
                    <a:pt x="0" y="2"/>
                  </a:lnTo>
                  <a:lnTo>
                    <a:pt x="0" y="1"/>
                  </a:lnTo>
                  <a:lnTo>
                    <a:pt x="0" y="0"/>
                  </a:lnTo>
                </a:path>
              </a:pathLst>
            </a:custGeom>
            <a:noFill/>
            <a:ln w="50800" cap="rnd">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7425" name="Freeform 12"/>
            <p:cNvSpPr>
              <a:spLocks/>
            </p:cNvSpPr>
            <p:nvPr/>
          </p:nvSpPr>
          <p:spPr bwMode="auto">
            <a:xfrm>
              <a:off x="195263" y="655638"/>
              <a:ext cx="1595437" cy="1074737"/>
            </a:xfrm>
            <a:custGeom>
              <a:avLst/>
              <a:gdLst>
                <a:gd name="T0" fmla="*/ 2147483647 w 1005"/>
                <a:gd name="T1" fmla="*/ 2147483647 h 677"/>
                <a:gd name="T2" fmla="*/ 2147483647 w 1005"/>
                <a:gd name="T3" fmla="*/ 2147483647 h 677"/>
                <a:gd name="T4" fmla="*/ 2147483647 w 1005"/>
                <a:gd name="T5" fmla="*/ 2147483647 h 677"/>
                <a:gd name="T6" fmla="*/ 2147483647 w 1005"/>
                <a:gd name="T7" fmla="*/ 2147483647 h 677"/>
                <a:gd name="T8" fmla="*/ 2147483647 w 1005"/>
                <a:gd name="T9" fmla="*/ 2147483647 h 677"/>
                <a:gd name="T10" fmla="*/ 2147483647 w 1005"/>
                <a:gd name="T11" fmla="*/ 2147483647 h 677"/>
                <a:gd name="T12" fmla="*/ 2147483647 w 1005"/>
                <a:gd name="T13" fmla="*/ 2147483647 h 677"/>
                <a:gd name="T14" fmla="*/ 2147483647 w 1005"/>
                <a:gd name="T15" fmla="*/ 0 h 677"/>
                <a:gd name="T16" fmla="*/ 2147483647 w 1005"/>
                <a:gd name="T17" fmla="*/ 0 h 677"/>
                <a:gd name="T18" fmla="*/ 2147483647 w 1005"/>
                <a:gd name="T19" fmla="*/ 2147483647 h 677"/>
                <a:gd name="T20" fmla="*/ 2147483647 w 1005"/>
                <a:gd name="T21" fmla="*/ 2147483647 h 677"/>
                <a:gd name="T22" fmla="*/ 2147483647 w 1005"/>
                <a:gd name="T23" fmla="*/ 2147483647 h 677"/>
                <a:gd name="T24" fmla="*/ 2147483647 w 1005"/>
                <a:gd name="T25" fmla="*/ 2147483647 h 677"/>
                <a:gd name="T26" fmla="*/ 2147483647 w 1005"/>
                <a:gd name="T27" fmla="*/ 2147483647 h 677"/>
                <a:gd name="T28" fmla="*/ 2147483647 w 1005"/>
                <a:gd name="T29" fmla="*/ 2147483647 h 677"/>
                <a:gd name="T30" fmla="*/ 2147483647 w 1005"/>
                <a:gd name="T31" fmla="*/ 2147483647 h 677"/>
                <a:gd name="T32" fmla="*/ 2147483647 w 1005"/>
                <a:gd name="T33" fmla="*/ 2147483647 h 677"/>
                <a:gd name="T34" fmla="*/ 2147483647 w 1005"/>
                <a:gd name="T35" fmla="*/ 2147483647 h 677"/>
                <a:gd name="T36" fmla="*/ 2147483647 w 1005"/>
                <a:gd name="T37" fmla="*/ 2147483647 h 677"/>
                <a:gd name="T38" fmla="*/ 2147483647 w 1005"/>
                <a:gd name="T39" fmla="*/ 2147483647 h 677"/>
                <a:gd name="T40" fmla="*/ 2147483647 w 1005"/>
                <a:gd name="T41" fmla="*/ 2147483647 h 677"/>
                <a:gd name="T42" fmla="*/ 2147483647 w 1005"/>
                <a:gd name="T43" fmla="*/ 2147483647 h 677"/>
                <a:gd name="T44" fmla="*/ 2147483647 w 1005"/>
                <a:gd name="T45" fmla="*/ 0 h 677"/>
                <a:gd name="T46" fmla="*/ 0 w 1005"/>
                <a:gd name="T47" fmla="*/ 2147483647 h 677"/>
                <a:gd name="T48" fmla="*/ 2147483647 w 1005"/>
                <a:gd name="T49" fmla="*/ 2147483647 h 677"/>
                <a:gd name="T50" fmla="*/ 2147483647 w 1005"/>
                <a:gd name="T51" fmla="*/ 2147483647 h 677"/>
                <a:gd name="T52" fmla="*/ 2147483647 w 1005"/>
                <a:gd name="T53" fmla="*/ 2147483647 h 677"/>
                <a:gd name="T54" fmla="*/ 2147483647 w 1005"/>
                <a:gd name="T55" fmla="*/ 2147483647 h 677"/>
                <a:gd name="T56" fmla="*/ 2147483647 w 1005"/>
                <a:gd name="T57" fmla="*/ 2147483647 h 677"/>
                <a:gd name="T58" fmla="*/ 2147483647 w 1005"/>
                <a:gd name="T59" fmla="*/ 2147483647 h 677"/>
                <a:gd name="T60" fmla="*/ 2147483647 w 1005"/>
                <a:gd name="T61" fmla="*/ 2147483647 h 677"/>
                <a:gd name="T62" fmla="*/ 2147483647 w 1005"/>
                <a:gd name="T63" fmla="*/ 2147483647 h 677"/>
                <a:gd name="T64" fmla="*/ 2147483647 w 1005"/>
                <a:gd name="T65" fmla="*/ 2147483647 h 677"/>
                <a:gd name="T66" fmla="*/ 2147483647 w 1005"/>
                <a:gd name="T67" fmla="*/ 2147483647 h 677"/>
                <a:gd name="T68" fmla="*/ 2147483647 w 1005"/>
                <a:gd name="T69" fmla="*/ 2147483647 h 677"/>
                <a:gd name="T70" fmla="*/ 2147483647 w 1005"/>
                <a:gd name="T71" fmla="*/ 2147483647 h 677"/>
                <a:gd name="T72" fmla="*/ 2147483647 w 1005"/>
                <a:gd name="T73" fmla="*/ 2147483647 h 677"/>
                <a:gd name="T74" fmla="*/ 2147483647 w 1005"/>
                <a:gd name="T75" fmla="*/ 2147483647 h 677"/>
                <a:gd name="T76" fmla="*/ 2147483647 w 1005"/>
                <a:gd name="T77" fmla="*/ 2147483647 h 677"/>
                <a:gd name="T78" fmla="*/ 2147483647 w 1005"/>
                <a:gd name="T79" fmla="*/ 2147483647 h 677"/>
                <a:gd name="T80" fmla="*/ 2147483647 w 1005"/>
                <a:gd name="T81" fmla="*/ 2147483647 h 677"/>
                <a:gd name="T82" fmla="*/ 2147483647 w 1005"/>
                <a:gd name="T83" fmla="*/ 2147483647 h 677"/>
                <a:gd name="T84" fmla="*/ 2147483647 w 1005"/>
                <a:gd name="T85" fmla="*/ 2147483647 h 677"/>
                <a:gd name="T86" fmla="*/ 2147483647 w 1005"/>
                <a:gd name="T87" fmla="*/ 2147483647 h 677"/>
                <a:gd name="T88" fmla="*/ 2147483647 w 1005"/>
                <a:gd name="T89" fmla="*/ 2147483647 h 677"/>
                <a:gd name="T90" fmla="*/ 2147483647 w 1005"/>
                <a:gd name="T91" fmla="*/ 2147483647 h 677"/>
                <a:gd name="T92" fmla="*/ 2147483647 w 1005"/>
                <a:gd name="T93" fmla="*/ 2147483647 h 677"/>
                <a:gd name="T94" fmla="*/ 2147483647 w 1005"/>
                <a:gd name="T95" fmla="*/ 2147483647 h 677"/>
                <a:gd name="T96" fmla="*/ 2147483647 w 1005"/>
                <a:gd name="T97" fmla="*/ 2147483647 h 677"/>
                <a:gd name="T98" fmla="*/ 2147483647 w 1005"/>
                <a:gd name="T99" fmla="*/ 2147483647 h 677"/>
                <a:gd name="T100" fmla="*/ 2147483647 w 1005"/>
                <a:gd name="T101" fmla="*/ 2147483647 h 677"/>
                <a:gd name="T102" fmla="*/ 2147483647 w 1005"/>
                <a:gd name="T103" fmla="*/ 2147483647 h 677"/>
                <a:gd name="T104" fmla="*/ 2147483647 w 1005"/>
                <a:gd name="T105" fmla="*/ 2147483647 h 677"/>
                <a:gd name="T106" fmla="*/ 2147483647 w 1005"/>
                <a:gd name="T107" fmla="*/ 2147483647 h 677"/>
                <a:gd name="T108" fmla="*/ 2147483647 w 1005"/>
                <a:gd name="T109" fmla="*/ 2147483647 h 677"/>
                <a:gd name="T110" fmla="*/ 2147483647 w 1005"/>
                <a:gd name="T111" fmla="*/ 2147483647 h 677"/>
                <a:gd name="T112" fmla="*/ 2147483647 w 1005"/>
                <a:gd name="T113" fmla="*/ 2147483647 h 677"/>
                <a:gd name="T114" fmla="*/ 2147483647 w 1005"/>
                <a:gd name="T115" fmla="*/ 2147483647 h 677"/>
                <a:gd name="T116" fmla="*/ 2147483647 w 1005"/>
                <a:gd name="T117" fmla="*/ 2147483647 h 677"/>
                <a:gd name="T118" fmla="*/ 2147483647 w 1005"/>
                <a:gd name="T119" fmla="*/ 2147483647 h 677"/>
                <a:gd name="T120" fmla="*/ 2147483647 w 1005"/>
                <a:gd name="T121" fmla="*/ 2147483647 h 6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5"/>
                <a:gd name="T184" fmla="*/ 0 h 677"/>
                <a:gd name="T185" fmla="*/ 1005 w 1005"/>
                <a:gd name="T186" fmla="*/ 677 h 6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5" h="677">
                  <a:moveTo>
                    <a:pt x="583" y="337"/>
                  </a:moveTo>
                  <a:lnTo>
                    <a:pt x="583" y="336"/>
                  </a:lnTo>
                  <a:lnTo>
                    <a:pt x="584" y="336"/>
                  </a:lnTo>
                  <a:lnTo>
                    <a:pt x="586" y="335"/>
                  </a:lnTo>
                  <a:lnTo>
                    <a:pt x="587" y="334"/>
                  </a:lnTo>
                  <a:lnTo>
                    <a:pt x="590" y="333"/>
                  </a:lnTo>
                  <a:lnTo>
                    <a:pt x="592" y="331"/>
                  </a:lnTo>
                  <a:lnTo>
                    <a:pt x="595" y="329"/>
                  </a:lnTo>
                  <a:lnTo>
                    <a:pt x="599" y="327"/>
                  </a:lnTo>
                  <a:lnTo>
                    <a:pt x="603" y="324"/>
                  </a:lnTo>
                  <a:lnTo>
                    <a:pt x="607" y="322"/>
                  </a:lnTo>
                  <a:lnTo>
                    <a:pt x="612" y="319"/>
                  </a:lnTo>
                  <a:lnTo>
                    <a:pt x="617" y="316"/>
                  </a:lnTo>
                  <a:lnTo>
                    <a:pt x="622" y="312"/>
                  </a:lnTo>
                  <a:lnTo>
                    <a:pt x="628" y="309"/>
                  </a:lnTo>
                  <a:lnTo>
                    <a:pt x="634" y="305"/>
                  </a:lnTo>
                  <a:lnTo>
                    <a:pt x="641" y="301"/>
                  </a:lnTo>
                  <a:lnTo>
                    <a:pt x="647" y="297"/>
                  </a:lnTo>
                  <a:lnTo>
                    <a:pt x="654" y="292"/>
                  </a:lnTo>
                  <a:lnTo>
                    <a:pt x="661" y="288"/>
                  </a:lnTo>
                  <a:lnTo>
                    <a:pt x="669" y="283"/>
                  </a:lnTo>
                  <a:lnTo>
                    <a:pt x="676" y="278"/>
                  </a:lnTo>
                  <a:lnTo>
                    <a:pt x="684" y="274"/>
                  </a:lnTo>
                  <a:lnTo>
                    <a:pt x="692" y="269"/>
                  </a:lnTo>
                  <a:lnTo>
                    <a:pt x="701" y="263"/>
                  </a:lnTo>
                  <a:lnTo>
                    <a:pt x="709" y="258"/>
                  </a:lnTo>
                  <a:lnTo>
                    <a:pt x="718" y="253"/>
                  </a:lnTo>
                  <a:lnTo>
                    <a:pt x="726" y="247"/>
                  </a:lnTo>
                  <a:lnTo>
                    <a:pt x="735" y="242"/>
                  </a:lnTo>
                  <a:lnTo>
                    <a:pt x="744" y="236"/>
                  </a:lnTo>
                  <a:lnTo>
                    <a:pt x="753" y="231"/>
                  </a:lnTo>
                  <a:lnTo>
                    <a:pt x="762" y="225"/>
                  </a:lnTo>
                  <a:lnTo>
                    <a:pt x="771" y="220"/>
                  </a:lnTo>
                  <a:lnTo>
                    <a:pt x="780" y="214"/>
                  </a:lnTo>
                  <a:lnTo>
                    <a:pt x="789" y="208"/>
                  </a:lnTo>
                  <a:lnTo>
                    <a:pt x="798" y="203"/>
                  </a:lnTo>
                  <a:lnTo>
                    <a:pt x="807" y="197"/>
                  </a:lnTo>
                  <a:lnTo>
                    <a:pt x="817" y="191"/>
                  </a:lnTo>
                  <a:lnTo>
                    <a:pt x="826" y="185"/>
                  </a:lnTo>
                  <a:lnTo>
                    <a:pt x="835" y="180"/>
                  </a:lnTo>
                  <a:lnTo>
                    <a:pt x="844" y="174"/>
                  </a:lnTo>
                  <a:lnTo>
                    <a:pt x="853" y="169"/>
                  </a:lnTo>
                  <a:lnTo>
                    <a:pt x="861" y="163"/>
                  </a:lnTo>
                  <a:lnTo>
                    <a:pt x="870" y="158"/>
                  </a:lnTo>
                  <a:lnTo>
                    <a:pt x="879" y="153"/>
                  </a:lnTo>
                  <a:lnTo>
                    <a:pt x="887" y="147"/>
                  </a:lnTo>
                  <a:lnTo>
                    <a:pt x="895" y="142"/>
                  </a:lnTo>
                  <a:lnTo>
                    <a:pt x="903" y="137"/>
                  </a:lnTo>
                  <a:lnTo>
                    <a:pt x="911" y="132"/>
                  </a:lnTo>
                  <a:lnTo>
                    <a:pt x="919" y="128"/>
                  </a:lnTo>
                  <a:lnTo>
                    <a:pt x="926" y="123"/>
                  </a:lnTo>
                  <a:lnTo>
                    <a:pt x="933" y="118"/>
                  </a:lnTo>
                  <a:lnTo>
                    <a:pt x="940" y="114"/>
                  </a:lnTo>
                  <a:lnTo>
                    <a:pt x="947" y="110"/>
                  </a:lnTo>
                  <a:lnTo>
                    <a:pt x="953" y="106"/>
                  </a:lnTo>
                  <a:lnTo>
                    <a:pt x="959" y="102"/>
                  </a:lnTo>
                  <a:lnTo>
                    <a:pt x="965" y="99"/>
                  </a:lnTo>
                  <a:lnTo>
                    <a:pt x="971" y="95"/>
                  </a:lnTo>
                  <a:lnTo>
                    <a:pt x="976" y="92"/>
                  </a:lnTo>
                  <a:lnTo>
                    <a:pt x="980" y="89"/>
                  </a:lnTo>
                  <a:lnTo>
                    <a:pt x="985" y="86"/>
                  </a:lnTo>
                  <a:lnTo>
                    <a:pt x="989" y="84"/>
                  </a:lnTo>
                  <a:lnTo>
                    <a:pt x="992" y="82"/>
                  </a:lnTo>
                  <a:lnTo>
                    <a:pt x="995" y="80"/>
                  </a:lnTo>
                  <a:lnTo>
                    <a:pt x="998" y="78"/>
                  </a:lnTo>
                  <a:lnTo>
                    <a:pt x="1000" y="77"/>
                  </a:lnTo>
                  <a:lnTo>
                    <a:pt x="1002" y="76"/>
                  </a:lnTo>
                  <a:lnTo>
                    <a:pt x="1003" y="75"/>
                  </a:lnTo>
                  <a:lnTo>
                    <a:pt x="1004" y="74"/>
                  </a:lnTo>
                  <a:lnTo>
                    <a:pt x="1004" y="72"/>
                  </a:lnTo>
                  <a:lnTo>
                    <a:pt x="1004" y="65"/>
                  </a:lnTo>
                  <a:lnTo>
                    <a:pt x="1004" y="55"/>
                  </a:lnTo>
                  <a:lnTo>
                    <a:pt x="1004" y="43"/>
                  </a:lnTo>
                  <a:lnTo>
                    <a:pt x="1004" y="31"/>
                  </a:lnTo>
                  <a:lnTo>
                    <a:pt x="1004" y="19"/>
                  </a:lnTo>
                  <a:lnTo>
                    <a:pt x="1004" y="9"/>
                  </a:lnTo>
                  <a:lnTo>
                    <a:pt x="1004" y="2"/>
                  </a:lnTo>
                  <a:lnTo>
                    <a:pt x="1004" y="0"/>
                  </a:lnTo>
                  <a:lnTo>
                    <a:pt x="1002" y="0"/>
                  </a:lnTo>
                  <a:lnTo>
                    <a:pt x="997" y="0"/>
                  </a:lnTo>
                  <a:lnTo>
                    <a:pt x="988" y="0"/>
                  </a:lnTo>
                  <a:lnTo>
                    <a:pt x="978" y="0"/>
                  </a:lnTo>
                  <a:lnTo>
                    <a:pt x="967" y="0"/>
                  </a:lnTo>
                  <a:lnTo>
                    <a:pt x="955" y="0"/>
                  </a:lnTo>
                  <a:lnTo>
                    <a:pt x="943" y="0"/>
                  </a:lnTo>
                  <a:lnTo>
                    <a:pt x="933" y="0"/>
                  </a:lnTo>
                  <a:lnTo>
                    <a:pt x="925" y="0"/>
                  </a:lnTo>
                  <a:lnTo>
                    <a:pt x="919" y="0"/>
                  </a:lnTo>
                  <a:lnTo>
                    <a:pt x="917" y="0"/>
                  </a:lnTo>
                  <a:lnTo>
                    <a:pt x="916" y="0"/>
                  </a:lnTo>
                  <a:lnTo>
                    <a:pt x="915" y="1"/>
                  </a:lnTo>
                  <a:lnTo>
                    <a:pt x="913" y="2"/>
                  </a:lnTo>
                  <a:lnTo>
                    <a:pt x="911" y="4"/>
                  </a:lnTo>
                  <a:lnTo>
                    <a:pt x="908" y="5"/>
                  </a:lnTo>
                  <a:lnTo>
                    <a:pt x="905" y="8"/>
                  </a:lnTo>
                  <a:lnTo>
                    <a:pt x="902" y="10"/>
                  </a:lnTo>
                  <a:lnTo>
                    <a:pt x="898" y="13"/>
                  </a:lnTo>
                  <a:lnTo>
                    <a:pt x="893" y="15"/>
                  </a:lnTo>
                  <a:lnTo>
                    <a:pt x="889" y="19"/>
                  </a:lnTo>
                  <a:lnTo>
                    <a:pt x="884" y="22"/>
                  </a:lnTo>
                  <a:lnTo>
                    <a:pt x="878" y="25"/>
                  </a:lnTo>
                  <a:lnTo>
                    <a:pt x="873" y="29"/>
                  </a:lnTo>
                  <a:lnTo>
                    <a:pt x="867" y="33"/>
                  </a:lnTo>
                  <a:lnTo>
                    <a:pt x="860" y="37"/>
                  </a:lnTo>
                  <a:lnTo>
                    <a:pt x="854" y="42"/>
                  </a:lnTo>
                  <a:lnTo>
                    <a:pt x="847" y="46"/>
                  </a:lnTo>
                  <a:lnTo>
                    <a:pt x="840" y="51"/>
                  </a:lnTo>
                  <a:lnTo>
                    <a:pt x="833" y="56"/>
                  </a:lnTo>
                  <a:lnTo>
                    <a:pt x="825" y="61"/>
                  </a:lnTo>
                  <a:lnTo>
                    <a:pt x="817" y="66"/>
                  </a:lnTo>
                  <a:lnTo>
                    <a:pt x="809" y="72"/>
                  </a:lnTo>
                  <a:lnTo>
                    <a:pt x="801" y="77"/>
                  </a:lnTo>
                  <a:lnTo>
                    <a:pt x="793" y="83"/>
                  </a:lnTo>
                  <a:lnTo>
                    <a:pt x="784" y="88"/>
                  </a:lnTo>
                  <a:lnTo>
                    <a:pt x="776" y="94"/>
                  </a:lnTo>
                  <a:lnTo>
                    <a:pt x="767" y="100"/>
                  </a:lnTo>
                  <a:lnTo>
                    <a:pt x="758" y="106"/>
                  </a:lnTo>
                  <a:lnTo>
                    <a:pt x="750" y="112"/>
                  </a:lnTo>
                  <a:lnTo>
                    <a:pt x="741" y="118"/>
                  </a:lnTo>
                  <a:lnTo>
                    <a:pt x="732" y="124"/>
                  </a:lnTo>
                  <a:lnTo>
                    <a:pt x="723" y="130"/>
                  </a:lnTo>
                  <a:lnTo>
                    <a:pt x="714" y="136"/>
                  </a:lnTo>
                  <a:lnTo>
                    <a:pt x="705" y="142"/>
                  </a:lnTo>
                  <a:lnTo>
                    <a:pt x="696" y="148"/>
                  </a:lnTo>
                  <a:lnTo>
                    <a:pt x="687" y="154"/>
                  </a:lnTo>
                  <a:lnTo>
                    <a:pt x="678" y="160"/>
                  </a:lnTo>
                  <a:lnTo>
                    <a:pt x="669" y="166"/>
                  </a:lnTo>
                  <a:lnTo>
                    <a:pt x="660" y="172"/>
                  </a:lnTo>
                  <a:lnTo>
                    <a:pt x="651" y="178"/>
                  </a:lnTo>
                  <a:lnTo>
                    <a:pt x="642" y="183"/>
                  </a:lnTo>
                  <a:lnTo>
                    <a:pt x="634" y="189"/>
                  </a:lnTo>
                  <a:lnTo>
                    <a:pt x="625" y="195"/>
                  </a:lnTo>
                  <a:lnTo>
                    <a:pt x="617" y="200"/>
                  </a:lnTo>
                  <a:lnTo>
                    <a:pt x="609" y="206"/>
                  </a:lnTo>
                  <a:lnTo>
                    <a:pt x="601" y="211"/>
                  </a:lnTo>
                  <a:lnTo>
                    <a:pt x="593" y="216"/>
                  </a:lnTo>
                  <a:lnTo>
                    <a:pt x="586" y="221"/>
                  </a:lnTo>
                  <a:lnTo>
                    <a:pt x="579" y="226"/>
                  </a:lnTo>
                  <a:lnTo>
                    <a:pt x="571" y="231"/>
                  </a:lnTo>
                  <a:lnTo>
                    <a:pt x="565" y="235"/>
                  </a:lnTo>
                  <a:lnTo>
                    <a:pt x="558" y="240"/>
                  </a:lnTo>
                  <a:lnTo>
                    <a:pt x="552" y="244"/>
                  </a:lnTo>
                  <a:lnTo>
                    <a:pt x="546" y="248"/>
                  </a:lnTo>
                  <a:lnTo>
                    <a:pt x="540" y="252"/>
                  </a:lnTo>
                  <a:lnTo>
                    <a:pt x="535" y="255"/>
                  </a:lnTo>
                  <a:lnTo>
                    <a:pt x="530" y="259"/>
                  </a:lnTo>
                  <a:lnTo>
                    <a:pt x="525" y="262"/>
                  </a:lnTo>
                  <a:lnTo>
                    <a:pt x="521" y="265"/>
                  </a:lnTo>
                  <a:lnTo>
                    <a:pt x="517" y="267"/>
                  </a:lnTo>
                  <a:lnTo>
                    <a:pt x="513" y="270"/>
                  </a:lnTo>
                  <a:lnTo>
                    <a:pt x="510" y="272"/>
                  </a:lnTo>
                  <a:lnTo>
                    <a:pt x="508" y="274"/>
                  </a:lnTo>
                  <a:lnTo>
                    <a:pt x="505" y="275"/>
                  </a:lnTo>
                  <a:lnTo>
                    <a:pt x="504" y="276"/>
                  </a:lnTo>
                  <a:lnTo>
                    <a:pt x="502" y="277"/>
                  </a:lnTo>
                  <a:lnTo>
                    <a:pt x="502" y="278"/>
                  </a:lnTo>
                  <a:lnTo>
                    <a:pt x="501" y="278"/>
                  </a:lnTo>
                  <a:lnTo>
                    <a:pt x="500" y="277"/>
                  </a:lnTo>
                  <a:lnTo>
                    <a:pt x="499" y="276"/>
                  </a:lnTo>
                  <a:lnTo>
                    <a:pt x="497" y="275"/>
                  </a:lnTo>
                  <a:lnTo>
                    <a:pt x="495" y="274"/>
                  </a:lnTo>
                  <a:lnTo>
                    <a:pt x="493" y="272"/>
                  </a:lnTo>
                  <a:lnTo>
                    <a:pt x="490" y="270"/>
                  </a:lnTo>
                  <a:lnTo>
                    <a:pt x="486" y="268"/>
                  </a:lnTo>
                  <a:lnTo>
                    <a:pt x="482" y="265"/>
                  </a:lnTo>
                  <a:lnTo>
                    <a:pt x="478" y="263"/>
                  </a:lnTo>
                  <a:lnTo>
                    <a:pt x="474" y="260"/>
                  </a:lnTo>
                  <a:lnTo>
                    <a:pt x="469" y="257"/>
                  </a:lnTo>
                  <a:lnTo>
                    <a:pt x="464" y="253"/>
                  </a:lnTo>
                  <a:lnTo>
                    <a:pt x="458" y="250"/>
                  </a:lnTo>
                  <a:lnTo>
                    <a:pt x="452" y="246"/>
                  </a:lnTo>
                  <a:lnTo>
                    <a:pt x="446" y="242"/>
                  </a:lnTo>
                  <a:lnTo>
                    <a:pt x="439" y="238"/>
                  </a:lnTo>
                  <a:lnTo>
                    <a:pt x="433" y="233"/>
                  </a:lnTo>
                  <a:lnTo>
                    <a:pt x="426" y="229"/>
                  </a:lnTo>
                  <a:lnTo>
                    <a:pt x="419" y="224"/>
                  </a:lnTo>
                  <a:lnTo>
                    <a:pt x="411" y="219"/>
                  </a:lnTo>
                  <a:lnTo>
                    <a:pt x="404" y="214"/>
                  </a:lnTo>
                  <a:lnTo>
                    <a:pt x="396" y="209"/>
                  </a:lnTo>
                  <a:lnTo>
                    <a:pt x="388" y="204"/>
                  </a:lnTo>
                  <a:lnTo>
                    <a:pt x="380" y="199"/>
                  </a:lnTo>
                  <a:lnTo>
                    <a:pt x="371" y="193"/>
                  </a:lnTo>
                  <a:lnTo>
                    <a:pt x="363" y="188"/>
                  </a:lnTo>
                  <a:lnTo>
                    <a:pt x="354" y="182"/>
                  </a:lnTo>
                  <a:lnTo>
                    <a:pt x="345" y="176"/>
                  </a:lnTo>
                  <a:lnTo>
                    <a:pt x="337" y="171"/>
                  </a:lnTo>
                  <a:lnTo>
                    <a:pt x="328" y="165"/>
                  </a:lnTo>
                  <a:lnTo>
                    <a:pt x="319" y="159"/>
                  </a:lnTo>
                  <a:lnTo>
                    <a:pt x="310" y="153"/>
                  </a:lnTo>
                  <a:lnTo>
                    <a:pt x="301" y="147"/>
                  </a:lnTo>
                  <a:lnTo>
                    <a:pt x="292" y="142"/>
                  </a:lnTo>
                  <a:lnTo>
                    <a:pt x="283" y="136"/>
                  </a:lnTo>
                  <a:lnTo>
                    <a:pt x="274" y="130"/>
                  </a:lnTo>
                  <a:lnTo>
                    <a:pt x="265" y="124"/>
                  </a:lnTo>
                  <a:lnTo>
                    <a:pt x="256" y="118"/>
                  </a:lnTo>
                  <a:lnTo>
                    <a:pt x="247" y="112"/>
                  </a:lnTo>
                  <a:lnTo>
                    <a:pt x="238" y="107"/>
                  </a:lnTo>
                  <a:lnTo>
                    <a:pt x="229" y="101"/>
                  </a:lnTo>
                  <a:lnTo>
                    <a:pt x="221" y="95"/>
                  </a:lnTo>
                  <a:lnTo>
                    <a:pt x="212" y="90"/>
                  </a:lnTo>
                  <a:lnTo>
                    <a:pt x="204" y="84"/>
                  </a:lnTo>
                  <a:lnTo>
                    <a:pt x="195" y="79"/>
                  </a:lnTo>
                  <a:lnTo>
                    <a:pt x="187" y="73"/>
                  </a:lnTo>
                  <a:lnTo>
                    <a:pt x="179" y="68"/>
                  </a:lnTo>
                  <a:lnTo>
                    <a:pt x="171" y="63"/>
                  </a:lnTo>
                  <a:lnTo>
                    <a:pt x="164" y="58"/>
                  </a:lnTo>
                  <a:lnTo>
                    <a:pt x="156" y="53"/>
                  </a:lnTo>
                  <a:lnTo>
                    <a:pt x="149" y="49"/>
                  </a:lnTo>
                  <a:lnTo>
                    <a:pt x="142" y="44"/>
                  </a:lnTo>
                  <a:lnTo>
                    <a:pt x="135" y="40"/>
                  </a:lnTo>
                  <a:lnTo>
                    <a:pt x="129" y="36"/>
                  </a:lnTo>
                  <a:lnTo>
                    <a:pt x="123" y="32"/>
                  </a:lnTo>
                  <a:lnTo>
                    <a:pt x="117" y="28"/>
                  </a:lnTo>
                  <a:lnTo>
                    <a:pt x="111" y="24"/>
                  </a:lnTo>
                  <a:lnTo>
                    <a:pt x="106" y="21"/>
                  </a:lnTo>
                  <a:lnTo>
                    <a:pt x="101" y="18"/>
                  </a:lnTo>
                  <a:lnTo>
                    <a:pt x="96" y="15"/>
                  </a:lnTo>
                  <a:lnTo>
                    <a:pt x="92" y="12"/>
                  </a:lnTo>
                  <a:lnTo>
                    <a:pt x="88" y="9"/>
                  </a:lnTo>
                  <a:lnTo>
                    <a:pt x="85" y="7"/>
                  </a:lnTo>
                  <a:lnTo>
                    <a:pt x="82" y="5"/>
                  </a:lnTo>
                  <a:lnTo>
                    <a:pt x="79" y="3"/>
                  </a:lnTo>
                  <a:lnTo>
                    <a:pt x="77" y="2"/>
                  </a:lnTo>
                  <a:lnTo>
                    <a:pt x="76" y="1"/>
                  </a:lnTo>
                  <a:lnTo>
                    <a:pt x="74" y="0"/>
                  </a:lnTo>
                  <a:lnTo>
                    <a:pt x="73" y="0"/>
                  </a:lnTo>
                  <a:lnTo>
                    <a:pt x="71" y="0"/>
                  </a:lnTo>
                  <a:lnTo>
                    <a:pt x="64" y="0"/>
                  </a:lnTo>
                  <a:lnTo>
                    <a:pt x="54" y="0"/>
                  </a:lnTo>
                  <a:lnTo>
                    <a:pt x="43" y="0"/>
                  </a:lnTo>
                  <a:lnTo>
                    <a:pt x="31" y="0"/>
                  </a:lnTo>
                  <a:lnTo>
                    <a:pt x="19" y="0"/>
                  </a:lnTo>
                  <a:lnTo>
                    <a:pt x="9" y="0"/>
                  </a:lnTo>
                  <a:lnTo>
                    <a:pt x="3" y="0"/>
                  </a:lnTo>
                  <a:lnTo>
                    <a:pt x="0" y="0"/>
                  </a:lnTo>
                  <a:lnTo>
                    <a:pt x="0" y="3"/>
                  </a:lnTo>
                  <a:lnTo>
                    <a:pt x="0" y="11"/>
                  </a:lnTo>
                  <a:lnTo>
                    <a:pt x="0" y="22"/>
                  </a:lnTo>
                  <a:lnTo>
                    <a:pt x="0" y="34"/>
                  </a:lnTo>
                  <a:lnTo>
                    <a:pt x="0" y="46"/>
                  </a:lnTo>
                  <a:lnTo>
                    <a:pt x="0" y="54"/>
                  </a:lnTo>
                  <a:lnTo>
                    <a:pt x="0" y="57"/>
                  </a:lnTo>
                  <a:lnTo>
                    <a:pt x="1" y="58"/>
                  </a:lnTo>
                  <a:lnTo>
                    <a:pt x="2" y="59"/>
                  </a:lnTo>
                  <a:lnTo>
                    <a:pt x="4" y="60"/>
                  </a:lnTo>
                  <a:lnTo>
                    <a:pt x="6" y="61"/>
                  </a:lnTo>
                  <a:lnTo>
                    <a:pt x="9" y="63"/>
                  </a:lnTo>
                  <a:lnTo>
                    <a:pt x="12" y="65"/>
                  </a:lnTo>
                  <a:lnTo>
                    <a:pt x="16" y="67"/>
                  </a:lnTo>
                  <a:lnTo>
                    <a:pt x="19" y="70"/>
                  </a:lnTo>
                  <a:lnTo>
                    <a:pt x="24" y="73"/>
                  </a:lnTo>
                  <a:lnTo>
                    <a:pt x="28" y="76"/>
                  </a:lnTo>
                  <a:lnTo>
                    <a:pt x="33" y="79"/>
                  </a:lnTo>
                  <a:lnTo>
                    <a:pt x="39" y="83"/>
                  </a:lnTo>
                  <a:lnTo>
                    <a:pt x="44" y="87"/>
                  </a:lnTo>
                  <a:lnTo>
                    <a:pt x="50" y="91"/>
                  </a:lnTo>
                  <a:lnTo>
                    <a:pt x="57" y="95"/>
                  </a:lnTo>
                  <a:lnTo>
                    <a:pt x="63" y="100"/>
                  </a:lnTo>
                  <a:lnTo>
                    <a:pt x="70" y="104"/>
                  </a:lnTo>
                  <a:lnTo>
                    <a:pt x="77" y="109"/>
                  </a:lnTo>
                  <a:lnTo>
                    <a:pt x="85" y="114"/>
                  </a:lnTo>
                  <a:lnTo>
                    <a:pt x="92" y="119"/>
                  </a:lnTo>
                  <a:lnTo>
                    <a:pt x="100" y="124"/>
                  </a:lnTo>
                  <a:lnTo>
                    <a:pt x="108" y="129"/>
                  </a:lnTo>
                  <a:lnTo>
                    <a:pt x="116" y="135"/>
                  </a:lnTo>
                  <a:lnTo>
                    <a:pt x="124" y="141"/>
                  </a:lnTo>
                  <a:lnTo>
                    <a:pt x="133" y="146"/>
                  </a:lnTo>
                  <a:lnTo>
                    <a:pt x="141" y="152"/>
                  </a:lnTo>
                  <a:lnTo>
                    <a:pt x="150" y="158"/>
                  </a:lnTo>
                  <a:lnTo>
                    <a:pt x="158" y="164"/>
                  </a:lnTo>
                  <a:lnTo>
                    <a:pt x="167" y="170"/>
                  </a:lnTo>
                  <a:lnTo>
                    <a:pt x="176" y="176"/>
                  </a:lnTo>
                  <a:lnTo>
                    <a:pt x="185" y="182"/>
                  </a:lnTo>
                  <a:lnTo>
                    <a:pt x="194" y="188"/>
                  </a:lnTo>
                  <a:lnTo>
                    <a:pt x="203" y="194"/>
                  </a:lnTo>
                  <a:lnTo>
                    <a:pt x="212" y="200"/>
                  </a:lnTo>
                  <a:lnTo>
                    <a:pt x="221" y="206"/>
                  </a:lnTo>
                  <a:lnTo>
                    <a:pt x="230" y="212"/>
                  </a:lnTo>
                  <a:lnTo>
                    <a:pt x="239" y="218"/>
                  </a:lnTo>
                  <a:lnTo>
                    <a:pt x="248" y="224"/>
                  </a:lnTo>
                  <a:lnTo>
                    <a:pt x="257" y="230"/>
                  </a:lnTo>
                  <a:lnTo>
                    <a:pt x="266" y="236"/>
                  </a:lnTo>
                  <a:lnTo>
                    <a:pt x="274" y="242"/>
                  </a:lnTo>
                  <a:lnTo>
                    <a:pt x="283" y="247"/>
                  </a:lnTo>
                  <a:lnTo>
                    <a:pt x="291" y="253"/>
                  </a:lnTo>
                  <a:lnTo>
                    <a:pt x="300" y="259"/>
                  </a:lnTo>
                  <a:lnTo>
                    <a:pt x="308" y="264"/>
                  </a:lnTo>
                  <a:lnTo>
                    <a:pt x="316" y="269"/>
                  </a:lnTo>
                  <a:lnTo>
                    <a:pt x="323" y="275"/>
                  </a:lnTo>
                  <a:lnTo>
                    <a:pt x="331" y="280"/>
                  </a:lnTo>
                  <a:lnTo>
                    <a:pt x="338" y="285"/>
                  </a:lnTo>
                  <a:lnTo>
                    <a:pt x="345" y="289"/>
                  </a:lnTo>
                  <a:lnTo>
                    <a:pt x="352" y="294"/>
                  </a:lnTo>
                  <a:lnTo>
                    <a:pt x="359" y="298"/>
                  </a:lnTo>
                  <a:lnTo>
                    <a:pt x="365" y="303"/>
                  </a:lnTo>
                  <a:lnTo>
                    <a:pt x="371" y="307"/>
                  </a:lnTo>
                  <a:lnTo>
                    <a:pt x="377" y="311"/>
                  </a:lnTo>
                  <a:lnTo>
                    <a:pt x="382" y="314"/>
                  </a:lnTo>
                  <a:lnTo>
                    <a:pt x="387" y="318"/>
                  </a:lnTo>
                  <a:lnTo>
                    <a:pt x="392" y="321"/>
                  </a:lnTo>
                  <a:lnTo>
                    <a:pt x="396" y="324"/>
                  </a:lnTo>
                  <a:lnTo>
                    <a:pt x="400" y="326"/>
                  </a:lnTo>
                  <a:lnTo>
                    <a:pt x="403" y="329"/>
                  </a:lnTo>
                  <a:lnTo>
                    <a:pt x="406" y="331"/>
                  </a:lnTo>
                  <a:lnTo>
                    <a:pt x="409" y="332"/>
                  </a:lnTo>
                  <a:lnTo>
                    <a:pt x="411" y="334"/>
                  </a:lnTo>
                  <a:lnTo>
                    <a:pt x="413" y="335"/>
                  </a:lnTo>
                  <a:lnTo>
                    <a:pt x="414" y="336"/>
                  </a:lnTo>
                  <a:lnTo>
                    <a:pt x="415" y="336"/>
                  </a:lnTo>
                  <a:lnTo>
                    <a:pt x="415" y="337"/>
                  </a:lnTo>
                  <a:lnTo>
                    <a:pt x="414" y="337"/>
                  </a:lnTo>
                  <a:lnTo>
                    <a:pt x="413" y="338"/>
                  </a:lnTo>
                  <a:lnTo>
                    <a:pt x="411" y="339"/>
                  </a:lnTo>
                  <a:lnTo>
                    <a:pt x="409" y="341"/>
                  </a:lnTo>
                  <a:lnTo>
                    <a:pt x="407" y="342"/>
                  </a:lnTo>
                  <a:lnTo>
                    <a:pt x="403" y="344"/>
                  </a:lnTo>
                  <a:lnTo>
                    <a:pt x="400" y="347"/>
                  </a:lnTo>
                  <a:lnTo>
                    <a:pt x="396" y="349"/>
                  </a:lnTo>
                  <a:lnTo>
                    <a:pt x="392" y="352"/>
                  </a:lnTo>
                  <a:lnTo>
                    <a:pt x="387" y="355"/>
                  </a:lnTo>
                  <a:lnTo>
                    <a:pt x="382" y="359"/>
                  </a:lnTo>
                  <a:lnTo>
                    <a:pt x="377" y="362"/>
                  </a:lnTo>
                  <a:lnTo>
                    <a:pt x="371" y="366"/>
                  </a:lnTo>
                  <a:lnTo>
                    <a:pt x="365" y="370"/>
                  </a:lnTo>
                  <a:lnTo>
                    <a:pt x="359" y="374"/>
                  </a:lnTo>
                  <a:lnTo>
                    <a:pt x="352" y="378"/>
                  </a:lnTo>
                  <a:lnTo>
                    <a:pt x="345" y="383"/>
                  </a:lnTo>
                  <a:lnTo>
                    <a:pt x="338" y="387"/>
                  </a:lnTo>
                  <a:lnTo>
                    <a:pt x="331" y="392"/>
                  </a:lnTo>
                  <a:lnTo>
                    <a:pt x="323" y="397"/>
                  </a:lnTo>
                  <a:lnTo>
                    <a:pt x="316" y="402"/>
                  </a:lnTo>
                  <a:lnTo>
                    <a:pt x="308" y="408"/>
                  </a:lnTo>
                  <a:lnTo>
                    <a:pt x="300" y="413"/>
                  </a:lnTo>
                  <a:lnTo>
                    <a:pt x="291" y="418"/>
                  </a:lnTo>
                  <a:lnTo>
                    <a:pt x="283" y="424"/>
                  </a:lnTo>
                  <a:lnTo>
                    <a:pt x="275" y="430"/>
                  </a:lnTo>
                  <a:lnTo>
                    <a:pt x="266" y="435"/>
                  </a:lnTo>
                  <a:lnTo>
                    <a:pt x="257" y="441"/>
                  </a:lnTo>
                  <a:lnTo>
                    <a:pt x="248" y="447"/>
                  </a:lnTo>
                  <a:lnTo>
                    <a:pt x="239" y="453"/>
                  </a:lnTo>
                  <a:lnTo>
                    <a:pt x="230" y="459"/>
                  </a:lnTo>
                  <a:lnTo>
                    <a:pt x="221" y="465"/>
                  </a:lnTo>
                  <a:lnTo>
                    <a:pt x="212" y="471"/>
                  </a:lnTo>
                  <a:lnTo>
                    <a:pt x="203" y="477"/>
                  </a:lnTo>
                  <a:lnTo>
                    <a:pt x="194" y="483"/>
                  </a:lnTo>
                  <a:lnTo>
                    <a:pt x="185" y="489"/>
                  </a:lnTo>
                  <a:lnTo>
                    <a:pt x="177" y="494"/>
                  </a:lnTo>
                  <a:lnTo>
                    <a:pt x="168" y="500"/>
                  </a:lnTo>
                  <a:lnTo>
                    <a:pt x="159" y="506"/>
                  </a:lnTo>
                  <a:lnTo>
                    <a:pt x="150" y="512"/>
                  </a:lnTo>
                  <a:lnTo>
                    <a:pt x="141" y="518"/>
                  </a:lnTo>
                  <a:lnTo>
                    <a:pt x="133" y="523"/>
                  </a:lnTo>
                  <a:lnTo>
                    <a:pt x="124" y="529"/>
                  </a:lnTo>
                  <a:lnTo>
                    <a:pt x="116" y="534"/>
                  </a:lnTo>
                  <a:lnTo>
                    <a:pt x="108" y="540"/>
                  </a:lnTo>
                  <a:lnTo>
                    <a:pt x="100" y="545"/>
                  </a:lnTo>
                  <a:lnTo>
                    <a:pt x="92" y="550"/>
                  </a:lnTo>
                  <a:lnTo>
                    <a:pt x="85" y="555"/>
                  </a:lnTo>
                  <a:lnTo>
                    <a:pt x="78" y="560"/>
                  </a:lnTo>
                  <a:lnTo>
                    <a:pt x="71" y="564"/>
                  </a:lnTo>
                  <a:lnTo>
                    <a:pt x="64" y="569"/>
                  </a:lnTo>
                  <a:lnTo>
                    <a:pt x="57" y="573"/>
                  </a:lnTo>
                  <a:lnTo>
                    <a:pt x="51" y="577"/>
                  </a:lnTo>
                  <a:lnTo>
                    <a:pt x="45" y="581"/>
                  </a:lnTo>
                  <a:lnTo>
                    <a:pt x="39" y="585"/>
                  </a:lnTo>
                  <a:lnTo>
                    <a:pt x="34" y="589"/>
                  </a:lnTo>
                  <a:lnTo>
                    <a:pt x="29" y="592"/>
                  </a:lnTo>
                  <a:lnTo>
                    <a:pt x="24" y="595"/>
                  </a:lnTo>
                  <a:lnTo>
                    <a:pt x="20" y="598"/>
                  </a:lnTo>
                  <a:lnTo>
                    <a:pt x="16" y="600"/>
                  </a:lnTo>
                  <a:lnTo>
                    <a:pt x="12" y="603"/>
                  </a:lnTo>
                  <a:lnTo>
                    <a:pt x="9" y="605"/>
                  </a:lnTo>
                  <a:lnTo>
                    <a:pt x="7" y="607"/>
                  </a:lnTo>
                  <a:lnTo>
                    <a:pt x="5" y="608"/>
                  </a:lnTo>
                  <a:lnTo>
                    <a:pt x="3" y="609"/>
                  </a:lnTo>
                  <a:lnTo>
                    <a:pt x="2" y="610"/>
                  </a:lnTo>
                  <a:lnTo>
                    <a:pt x="1" y="611"/>
                  </a:lnTo>
                  <a:lnTo>
                    <a:pt x="1" y="613"/>
                  </a:lnTo>
                  <a:lnTo>
                    <a:pt x="1" y="621"/>
                  </a:lnTo>
                  <a:lnTo>
                    <a:pt x="1" y="631"/>
                  </a:lnTo>
                  <a:lnTo>
                    <a:pt x="1" y="643"/>
                  </a:lnTo>
                  <a:lnTo>
                    <a:pt x="1" y="655"/>
                  </a:lnTo>
                  <a:lnTo>
                    <a:pt x="1" y="666"/>
                  </a:lnTo>
                  <a:lnTo>
                    <a:pt x="1" y="673"/>
                  </a:lnTo>
                  <a:lnTo>
                    <a:pt x="1" y="676"/>
                  </a:lnTo>
                  <a:lnTo>
                    <a:pt x="3" y="676"/>
                  </a:lnTo>
                  <a:lnTo>
                    <a:pt x="8" y="676"/>
                  </a:lnTo>
                  <a:lnTo>
                    <a:pt x="16" y="676"/>
                  </a:lnTo>
                  <a:lnTo>
                    <a:pt x="27" y="676"/>
                  </a:lnTo>
                  <a:lnTo>
                    <a:pt x="38" y="676"/>
                  </a:lnTo>
                  <a:lnTo>
                    <a:pt x="50" y="676"/>
                  </a:lnTo>
                  <a:lnTo>
                    <a:pt x="61" y="676"/>
                  </a:lnTo>
                  <a:lnTo>
                    <a:pt x="71" y="676"/>
                  </a:lnTo>
                  <a:lnTo>
                    <a:pt x="79" y="676"/>
                  </a:lnTo>
                  <a:lnTo>
                    <a:pt x="85" y="676"/>
                  </a:lnTo>
                  <a:lnTo>
                    <a:pt x="87" y="676"/>
                  </a:lnTo>
                  <a:lnTo>
                    <a:pt x="88" y="675"/>
                  </a:lnTo>
                  <a:lnTo>
                    <a:pt x="89" y="674"/>
                  </a:lnTo>
                  <a:lnTo>
                    <a:pt x="91" y="673"/>
                  </a:lnTo>
                  <a:lnTo>
                    <a:pt x="93" y="672"/>
                  </a:lnTo>
                  <a:lnTo>
                    <a:pt x="96" y="670"/>
                  </a:lnTo>
                  <a:lnTo>
                    <a:pt x="99" y="668"/>
                  </a:lnTo>
                  <a:lnTo>
                    <a:pt x="102" y="666"/>
                  </a:lnTo>
                  <a:lnTo>
                    <a:pt x="106" y="663"/>
                  </a:lnTo>
                  <a:lnTo>
                    <a:pt x="110" y="661"/>
                  </a:lnTo>
                  <a:lnTo>
                    <a:pt x="115" y="657"/>
                  </a:lnTo>
                  <a:lnTo>
                    <a:pt x="120" y="654"/>
                  </a:lnTo>
                  <a:lnTo>
                    <a:pt x="125" y="651"/>
                  </a:lnTo>
                  <a:lnTo>
                    <a:pt x="131" y="647"/>
                  </a:lnTo>
                  <a:lnTo>
                    <a:pt x="136" y="643"/>
                  </a:lnTo>
                  <a:lnTo>
                    <a:pt x="143" y="639"/>
                  </a:lnTo>
                  <a:lnTo>
                    <a:pt x="149" y="635"/>
                  </a:lnTo>
                  <a:lnTo>
                    <a:pt x="156" y="630"/>
                  </a:lnTo>
                  <a:lnTo>
                    <a:pt x="163" y="626"/>
                  </a:lnTo>
                  <a:lnTo>
                    <a:pt x="170" y="621"/>
                  </a:lnTo>
                  <a:lnTo>
                    <a:pt x="177" y="616"/>
                  </a:lnTo>
                  <a:lnTo>
                    <a:pt x="185" y="611"/>
                  </a:lnTo>
                  <a:lnTo>
                    <a:pt x="193" y="606"/>
                  </a:lnTo>
                  <a:lnTo>
                    <a:pt x="201" y="601"/>
                  </a:lnTo>
                  <a:lnTo>
                    <a:pt x="209" y="595"/>
                  </a:lnTo>
                  <a:lnTo>
                    <a:pt x="217" y="590"/>
                  </a:lnTo>
                  <a:lnTo>
                    <a:pt x="226" y="584"/>
                  </a:lnTo>
                  <a:lnTo>
                    <a:pt x="234" y="578"/>
                  </a:lnTo>
                  <a:lnTo>
                    <a:pt x="243" y="573"/>
                  </a:lnTo>
                  <a:lnTo>
                    <a:pt x="252" y="567"/>
                  </a:lnTo>
                  <a:lnTo>
                    <a:pt x="261" y="561"/>
                  </a:lnTo>
                  <a:lnTo>
                    <a:pt x="270" y="555"/>
                  </a:lnTo>
                  <a:lnTo>
                    <a:pt x="278" y="549"/>
                  </a:lnTo>
                  <a:lnTo>
                    <a:pt x="287" y="543"/>
                  </a:lnTo>
                  <a:lnTo>
                    <a:pt x="296" y="537"/>
                  </a:lnTo>
                  <a:lnTo>
                    <a:pt x="305" y="531"/>
                  </a:lnTo>
                  <a:lnTo>
                    <a:pt x="314" y="526"/>
                  </a:lnTo>
                  <a:lnTo>
                    <a:pt x="323" y="520"/>
                  </a:lnTo>
                  <a:lnTo>
                    <a:pt x="332" y="514"/>
                  </a:lnTo>
                  <a:lnTo>
                    <a:pt x="341" y="508"/>
                  </a:lnTo>
                  <a:lnTo>
                    <a:pt x="350" y="502"/>
                  </a:lnTo>
                  <a:lnTo>
                    <a:pt x="358" y="496"/>
                  </a:lnTo>
                  <a:lnTo>
                    <a:pt x="367" y="491"/>
                  </a:lnTo>
                  <a:lnTo>
                    <a:pt x="375" y="485"/>
                  </a:lnTo>
                  <a:lnTo>
                    <a:pt x="384" y="480"/>
                  </a:lnTo>
                  <a:lnTo>
                    <a:pt x="392" y="474"/>
                  </a:lnTo>
                  <a:lnTo>
                    <a:pt x="400" y="469"/>
                  </a:lnTo>
                  <a:lnTo>
                    <a:pt x="408" y="464"/>
                  </a:lnTo>
                  <a:lnTo>
                    <a:pt x="415" y="459"/>
                  </a:lnTo>
                  <a:lnTo>
                    <a:pt x="423" y="454"/>
                  </a:lnTo>
                  <a:lnTo>
                    <a:pt x="430" y="449"/>
                  </a:lnTo>
                  <a:lnTo>
                    <a:pt x="437" y="444"/>
                  </a:lnTo>
                  <a:lnTo>
                    <a:pt x="444" y="440"/>
                  </a:lnTo>
                  <a:lnTo>
                    <a:pt x="450" y="436"/>
                  </a:lnTo>
                  <a:lnTo>
                    <a:pt x="456" y="432"/>
                  </a:lnTo>
                  <a:lnTo>
                    <a:pt x="462" y="428"/>
                  </a:lnTo>
                  <a:lnTo>
                    <a:pt x="468" y="424"/>
                  </a:lnTo>
                  <a:lnTo>
                    <a:pt x="473" y="421"/>
                  </a:lnTo>
                  <a:lnTo>
                    <a:pt x="478" y="417"/>
                  </a:lnTo>
                  <a:lnTo>
                    <a:pt x="483" y="414"/>
                  </a:lnTo>
                  <a:lnTo>
                    <a:pt x="487" y="412"/>
                  </a:lnTo>
                  <a:lnTo>
                    <a:pt x="491" y="409"/>
                  </a:lnTo>
                  <a:lnTo>
                    <a:pt x="494" y="407"/>
                  </a:lnTo>
                  <a:lnTo>
                    <a:pt x="497" y="405"/>
                  </a:lnTo>
                  <a:lnTo>
                    <a:pt x="500" y="403"/>
                  </a:lnTo>
                  <a:lnTo>
                    <a:pt x="502" y="402"/>
                  </a:lnTo>
                  <a:lnTo>
                    <a:pt x="504" y="400"/>
                  </a:lnTo>
                  <a:lnTo>
                    <a:pt x="505" y="400"/>
                  </a:lnTo>
                  <a:lnTo>
                    <a:pt x="506" y="399"/>
                  </a:lnTo>
                  <a:lnTo>
                    <a:pt x="507" y="400"/>
                  </a:lnTo>
                  <a:lnTo>
                    <a:pt x="508" y="400"/>
                  </a:lnTo>
                  <a:lnTo>
                    <a:pt x="510" y="402"/>
                  </a:lnTo>
                  <a:lnTo>
                    <a:pt x="512" y="403"/>
                  </a:lnTo>
                  <a:lnTo>
                    <a:pt x="515" y="405"/>
                  </a:lnTo>
                  <a:lnTo>
                    <a:pt x="518" y="407"/>
                  </a:lnTo>
                  <a:lnTo>
                    <a:pt x="521" y="409"/>
                  </a:lnTo>
                  <a:lnTo>
                    <a:pt x="525" y="412"/>
                  </a:lnTo>
                  <a:lnTo>
                    <a:pt x="529" y="414"/>
                  </a:lnTo>
                  <a:lnTo>
                    <a:pt x="534" y="417"/>
                  </a:lnTo>
                  <a:lnTo>
                    <a:pt x="539" y="421"/>
                  </a:lnTo>
                  <a:lnTo>
                    <a:pt x="544" y="424"/>
                  </a:lnTo>
                  <a:lnTo>
                    <a:pt x="550" y="428"/>
                  </a:lnTo>
                  <a:lnTo>
                    <a:pt x="556" y="432"/>
                  </a:lnTo>
                  <a:lnTo>
                    <a:pt x="562" y="436"/>
                  </a:lnTo>
                  <a:lnTo>
                    <a:pt x="568" y="440"/>
                  </a:lnTo>
                  <a:lnTo>
                    <a:pt x="575" y="444"/>
                  </a:lnTo>
                  <a:lnTo>
                    <a:pt x="582" y="449"/>
                  </a:lnTo>
                  <a:lnTo>
                    <a:pt x="589" y="454"/>
                  </a:lnTo>
                  <a:lnTo>
                    <a:pt x="597" y="459"/>
                  </a:lnTo>
                  <a:lnTo>
                    <a:pt x="605" y="464"/>
                  </a:lnTo>
                  <a:lnTo>
                    <a:pt x="612" y="469"/>
                  </a:lnTo>
                  <a:lnTo>
                    <a:pt x="621" y="474"/>
                  </a:lnTo>
                  <a:lnTo>
                    <a:pt x="629" y="480"/>
                  </a:lnTo>
                  <a:lnTo>
                    <a:pt x="637" y="485"/>
                  </a:lnTo>
                  <a:lnTo>
                    <a:pt x="646" y="491"/>
                  </a:lnTo>
                  <a:lnTo>
                    <a:pt x="654" y="496"/>
                  </a:lnTo>
                  <a:lnTo>
                    <a:pt x="663" y="502"/>
                  </a:lnTo>
                  <a:lnTo>
                    <a:pt x="672" y="508"/>
                  </a:lnTo>
                  <a:lnTo>
                    <a:pt x="681" y="514"/>
                  </a:lnTo>
                  <a:lnTo>
                    <a:pt x="690" y="519"/>
                  </a:lnTo>
                  <a:lnTo>
                    <a:pt x="699" y="525"/>
                  </a:lnTo>
                  <a:lnTo>
                    <a:pt x="708" y="531"/>
                  </a:lnTo>
                  <a:lnTo>
                    <a:pt x="717" y="537"/>
                  </a:lnTo>
                  <a:lnTo>
                    <a:pt x="726" y="543"/>
                  </a:lnTo>
                  <a:lnTo>
                    <a:pt x="735" y="549"/>
                  </a:lnTo>
                  <a:lnTo>
                    <a:pt x="744" y="555"/>
                  </a:lnTo>
                  <a:lnTo>
                    <a:pt x="753" y="561"/>
                  </a:lnTo>
                  <a:lnTo>
                    <a:pt x="762" y="567"/>
                  </a:lnTo>
                  <a:lnTo>
                    <a:pt x="770" y="572"/>
                  </a:lnTo>
                  <a:lnTo>
                    <a:pt x="779" y="578"/>
                  </a:lnTo>
                  <a:lnTo>
                    <a:pt x="788" y="584"/>
                  </a:lnTo>
                  <a:lnTo>
                    <a:pt x="796" y="589"/>
                  </a:lnTo>
                  <a:lnTo>
                    <a:pt x="805" y="595"/>
                  </a:lnTo>
                  <a:lnTo>
                    <a:pt x="813" y="600"/>
                  </a:lnTo>
                  <a:lnTo>
                    <a:pt x="821" y="605"/>
                  </a:lnTo>
                  <a:lnTo>
                    <a:pt x="829" y="611"/>
                  </a:lnTo>
                  <a:lnTo>
                    <a:pt x="836" y="616"/>
                  </a:lnTo>
                  <a:lnTo>
                    <a:pt x="844" y="621"/>
                  </a:lnTo>
                  <a:lnTo>
                    <a:pt x="851" y="625"/>
                  </a:lnTo>
                  <a:lnTo>
                    <a:pt x="858" y="630"/>
                  </a:lnTo>
                  <a:lnTo>
                    <a:pt x="865" y="634"/>
                  </a:lnTo>
                  <a:lnTo>
                    <a:pt x="871" y="639"/>
                  </a:lnTo>
                  <a:lnTo>
                    <a:pt x="878" y="643"/>
                  </a:lnTo>
                  <a:lnTo>
                    <a:pt x="884" y="647"/>
                  </a:lnTo>
                  <a:lnTo>
                    <a:pt x="889" y="650"/>
                  </a:lnTo>
                  <a:lnTo>
                    <a:pt x="895" y="654"/>
                  </a:lnTo>
                  <a:lnTo>
                    <a:pt x="899" y="657"/>
                  </a:lnTo>
                  <a:lnTo>
                    <a:pt x="904" y="660"/>
                  </a:lnTo>
                  <a:lnTo>
                    <a:pt x="908" y="663"/>
                  </a:lnTo>
                  <a:lnTo>
                    <a:pt x="912" y="665"/>
                  </a:lnTo>
                  <a:lnTo>
                    <a:pt x="916" y="668"/>
                  </a:lnTo>
                  <a:lnTo>
                    <a:pt x="919" y="670"/>
                  </a:lnTo>
                  <a:lnTo>
                    <a:pt x="921" y="671"/>
                  </a:lnTo>
                  <a:lnTo>
                    <a:pt x="923" y="673"/>
                  </a:lnTo>
                  <a:lnTo>
                    <a:pt x="925" y="674"/>
                  </a:lnTo>
                  <a:lnTo>
                    <a:pt x="926" y="675"/>
                  </a:lnTo>
                  <a:lnTo>
                    <a:pt x="927" y="675"/>
                  </a:lnTo>
                  <a:lnTo>
                    <a:pt x="930" y="675"/>
                  </a:lnTo>
                  <a:lnTo>
                    <a:pt x="937" y="675"/>
                  </a:lnTo>
                  <a:lnTo>
                    <a:pt x="947" y="675"/>
                  </a:lnTo>
                  <a:lnTo>
                    <a:pt x="959" y="675"/>
                  </a:lnTo>
                  <a:lnTo>
                    <a:pt x="972" y="675"/>
                  </a:lnTo>
                  <a:lnTo>
                    <a:pt x="984" y="675"/>
                  </a:lnTo>
                  <a:lnTo>
                    <a:pt x="994" y="675"/>
                  </a:lnTo>
                  <a:lnTo>
                    <a:pt x="1001" y="675"/>
                  </a:lnTo>
                  <a:lnTo>
                    <a:pt x="1003" y="675"/>
                  </a:lnTo>
                  <a:lnTo>
                    <a:pt x="1003" y="672"/>
                  </a:lnTo>
                  <a:lnTo>
                    <a:pt x="1003" y="664"/>
                  </a:lnTo>
                  <a:lnTo>
                    <a:pt x="1003" y="653"/>
                  </a:lnTo>
                  <a:lnTo>
                    <a:pt x="1003" y="641"/>
                  </a:lnTo>
                  <a:lnTo>
                    <a:pt x="1003" y="629"/>
                  </a:lnTo>
                  <a:lnTo>
                    <a:pt x="1003" y="621"/>
                  </a:lnTo>
                  <a:lnTo>
                    <a:pt x="1003" y="618"/>
                  </a:lnTo>
                  <a:lnTo>
                    <a:pt x="1002" y="617"/>
                  </a:lnTo>
                  <a:lnTo>
                    <a:pt x="1001" y="616"/>
                  </a:lnTo>
                  <a:lnTo>
                    <a:pt x="999" y="615"/>
                  </a:lnTo>
                  <a:lnTo>
                    <a:pt x="997" y="614"/>
                  </a:lnTo>
                  <a:lnTo>
                    <a:pt x="995" y="612"/>
                  </a:lnTo>
                  <a:lnTo>
                    <a:pt x="992" y="610"/>
                  </a:lnTo>
                  <a:lnTo>
                    <a:pt x="988" y="608"/>
                  </a:lnTo>
                  <a:lnTo>
                    <a:pt x="984" y="605"/>
                  </a:lnTo>
                  <a:lnTo>
                    <a:pt x="980" y="602"/>
                  </a:lnTo>
                  <a:lnTo>
                    <a:pt x="976" y="599"/>
                  </a:lnTo>
                  <a:lnTo>
                    <a:pt x="971" y="596"/>
                  </a:lnTo>
                  <a:lnTo>
                    <a:pt x="965" y="592"/>
                  </a:lnTo>
                  <a:lnTo>
                    <a:pt x="960" y="589"/>
                  </a:lnTo>
                  <a:lnTo>
                    <a:pt x="954" y="585"/>
                  </a:lnTo>
                  <a:lnTo>
                    <a:pt x="948" y="581"/>
                  </a:lnTo>
                  <a:lnTo>
                    <a:pt x="941" y="576"/>
                  </a:lnTo>
                  <a:lnTo>
                    <a:pt x="934" y="572"/>
                  </a:lnTo>
                  <a:lnTo>
                    <a:pt x="927" y="567"/>
                  </a:lnTo>
                  <a:lnTo>
                    <a:pt x="920" y="562"/>
                  </a:lnTo>
                  <a:lnTo>
                    <a:pt x="913" y="557"/>
                  </a:lnTo>
                  <a:lnTo>
                    <a:pt x="905" y="552"/>
                  </a:lnTo>
                  <a:lnTo>
                    <a:pt x="897" y="547"/>
                  </a:lnTo>
                  <a:lnTo>
                    <a:pt x="889" y="541"/>
                  </a:lnTo>
                  <a:lnTo>
                    <a:pt x="881" y="536"/>
                  </a:lnTo>
                  <a:lnTo>
                    <a:pt x="873" y="530"/>
                  </a:lnTo>
                  <a:lnTo>
                    <a:pt x="864" y="525"/>
                  </a:lnTo>
                  <a:lnTo>
                    <a:pt x="856" y="519"/>
                  </a:lnTo>
                  <a:lnTo>
                    <a:pt x="847" y="513"/>
                  </a:lnTo>
                  <a:lnTo>
                    <a:pt x="838" y="507"/>
                  </a:lnTo>
                  <a:lnTo>
                    <a:pt x="829" y="501"/>
                  </a:lnTo>
                  <a:lnTo>
                    <a:pt x="820" y="495"/>
                  </a:lnTo>
                  <a:lnTo>
                    <a:pt x="811" y="489"/>
                  </a:lnTo>
                  <a:lnTo>
                    <a:pt x="802" y="483"/>
                  </a:lnTo>
                  <a:lnTo>
                    <a:pt x="793" y="477"/>
                  </a:lnTo>
                  <a:lnTo>
                    <a:pt x="784" y="471"/>
                  </a:lnTo>
                  <a:lnTo>
                    <a:pt x="775" y="465"/>
                  </a:lnTo>
                  <a:lnTo>
                    <a:pt x="766" y="459"/>
                  </a:lnTo>
                  <a:lnTo>
                    <a:pt x="757" y="453"/>
                  </a:lnTo>
                  <a:lnTo>
                    <a:pt x="749" y="447"/>
                  </a:lnTo>
                  <a:lnTo>
                    <a:pt x="740" y="441"/>
                  </a:lnTo>
                  <a:lnTo>
                    <a:pt x="731" y="436"/>
                  </a:lnTo>
                  <a:lnTo>
                    <a:pt x="723" y="430"/>
                  </a:lnTo>
                  <a:lnTo>
                    <a:pt x="714" y="424"/>
                  </a:lnTo>
                  <a:lnTo>
                    <a:pt x="706" y="419"/>
                  </a:lnTo>
                  <a:lnTo>
                    <a:pt x="698" y="413"/>
                  </a:lnTo>
                  <a:lnTo>
                    <a:pt x="689" y="408"/>
                  </a:lnTo>
                  <a:lnTo>
                    <a:pt x="682" y="402"/>
                  </a:lnTo>
                  <a:lnTo>
                    <a:pt x="674" y="397"/>
                  </a:lnTo>
                  <a:lnTo>
                    <a:pt x="667" y="392"/>
                  </a:lnTo>
                  <a:lnTo>
                    <a:pt x="659" y="388"/>
                  </a:lnTo>
                  <a:lnTo>
                    <a:pt x="652" y="383"/>
                  </a:lnTo>
                  <a:lnTo>
                    <a:pt x="646" y="378"/>
                  </a:lnTo>
                  <a:lnTo>
                    <a:pt x="639" y="374"/>
                  </a:lnTo>
                  <a:lnTo>
                    <a:pt x="633" y="370"/>
                  </a:lnTo>
                  <a:lnTo>
                    <a:pt x="627" y="366"/>
                  </a:lnTo>
                  <a:lnTo>
                    <a:pt x="621" y="362"/>
                  </a:lnTo>
                  <a:lnTo>
                    <a:pt x="616" y="359"/>
                  </a:lnTo>
                  <a:lnTo>
                    <a:pt x="611" y="355"/>
                  </a:lnTo>
                  <a:lnTo>
                    <a:pt x="606" y="352"/>
                  </a:lnTo>
                  <a:lnTo>
                    <a:pt x="602" y="349"/>
                  </a:lnTo>
                  <a:lnTo>
                    <a:pt x="598" y="347"/>
                  </a:lnTo>
                  <a:lnTo>
                    <a:pt x="595" y="344"/>
                  </a:lnTo>
                  <a:lnTo>
                    <a:pt x="592" y="342"/>
                  </a:lnTo>
                  <a:lnTo>
                    <a:pt x="589" y="341"/>
                  </a:lnTo>
                  <a:lnTo>
                    <a:pt x="587" y="339"/>
                  </a:lnTo>
                  <a:lnTo>
                    <a:pt x="585" y="338"/>
                  </a:lnTo>
                  <a:lnTo>
                    <a:pt x="584" y="337"/>
                  </a:lnTo>
                  <a:lnTo>
                    <a:pt x="583" y="33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da-DK"/>
            </a:p>
          </p:txBody>
        </p:sp>
        <p:sp>
          <p:nvSpPr>
            <p:cNvPr id="17426" name="Freeform 13"/>
            <p:cNvSpPr>
              <a:spLocks/>
            </p:cNvSpPr>
            <p:nvPr/>
          </p:nvSpPr>
          <p:spPr bwMode="auto">
            <a:xfrm>
              <a:off x="195263" y="1093788"/>
              <a:ext cx="1589087" cy="192087"/>
            </a:xfrm>
            <a:custGeom>
              <a:avLst/>
              <a:gdLst>
                <a:gd name="T0" fmla="*/ 2147483647 w 1001"/>
                <a:gd name="T1" fmla="*/ 0 h 121"/>
                <a:gd name="T2" fmla="*/ 2147483647 w 1001"/>
                <a:gd name="T3" fmla="*/ 0 h 121"/>
                <a:gd name="T4" fmla="*/ 2147483647 w 1001"/>
                <a:gd name="T5" fmla="*/ 0 h 121"/>
                <a:gd name="T6" fmla="*/ 2147483647 w 1001"/>
                <a:gd name="T7" fmla="*/ 0 h 121"/>
                <a:gd name="T8" fmla="*/ 2147483647 w 1001"/>
                <a:gd name="T9" fmla="*/ 0 h 121"/>
                <a:gd name="T10" fmla="*/ 2147483647 w 1001"/>
                <a:gd name="T11" fmla="*/ 0 h 121"/>
                <a:gd name="T12" fmla="*/ 2147483647 w 1001"/>
                <a:gd name="T13" fmla="*/ 0 h 121"/>
                <a:gd name="T14" fmla="*/ 2147483647 w 1001"/>
                <a:gd name="T15" fmla="*/ 0 h 121"/>
                <a:gd name="T16" fmla="*/ 2147483647 w 1001"/>
                <a:gd name="T17" fmla="*/ 0 h 121"/>
                <a:gd name="T18" fmla="*/ 2147483647 w 1001"/>
                <a:gd name="T19" fmla="*/ 0 h 121"/>
                <a:gd name="T20" fmla="*/ 2147483647 w 1001"/>
                <a:gd name="T21" fmla="*/ 0 h 121"/>
                <a:gd name="T22" fmla="*/ 2147483647 w 1001"/>
                <a:gd name="T23" fmla="*/ 0 h 121"/>
                <a:gd name="T24" fmla="*/ 2147483647 w 1001"/>
                <a:gd name="T25" fmla="*/ 0 h 121"/>
                <a:gd name="T26" fmla="*/ 2147483647 w 1001"/>
                <a:gd name="T27" fmla="*/ 0 h 121"/>
                <a:gd name="T28" fmla="*/ 2147483647 w 1001"/>
                <a:gd name="T29" fmla="*/ 0 h 121"/>
                <a:gd name="T30" fmla="*/ 2147483647 w 1001"/>
                <a:gd name="T31" fmla="*/ 0 h 121"/>
                <a:gd name="T32" fmla="*/ 2147483647 w 1001"/>
                <a:gd name="T33" fmla="*/ 0 h 121"/>
                <a:gd name="T34" fmla="*/ 2147483647 w 1001"/>
                <a:gd name="T35" fmla="*/ 0 h 121"/>
                <a:gd name="T36" fmla="*/ 2147483647 w 1001"/>
                <a:gd name="T37" fmla="*/ 0 h 121"/>
                <a:gd name="T38" fmla="*/ 2147483647 w 1001"/>
                <a:gd name="T39" fmla="*/ 0 h 121"/>
                <a:gd name="T40" fmla="*/ 2147483647 w 1001"/>
                <a:gd name="T41" fmla="*/ 0 h 121"/>
                <a:gd name="T42" fmla="*/ 2147483647 w 1001"/>
                <a:gd name="T43" fmla="*/ 0 h 121"/>
                <a:gd name="T44" fmla="*/ 2147483647 w 1001"/>
                <a:gd name="T45" fmla="*/ 0 h 121"/>
                <a:gd name="T46" fmla="*/ 2147483647 w 1001"/>
                <a:gd name="T47" fmla="*/ 0 h 121"/>
                <a:gd name="T48" fmla="*/ 2147483647 w 1001"/>
                <a:gd name="T49" fmla="*/ 0 h 121"/>
                <a:gd name="T50" fmla="*/ 2147483647 w 1001"/>
                <a:gd name="T51" fmla="*/ 0 h 121"/>
                <a:gd name="T52" fmla="*/ 2147483647 w 1001"/>
                <a:gd name="T53" fmla="*/ 0 h 121"/>
                <a:gd name="T54" fmla="*/ 2147483647 w 1001"/>
                <a:gd name="T55" fmla="*/ 2147483647 h 121"/>
                <a:gd name="T56" fmla="*/ 2147483647 w 1001"/>
                <a:gd name="T57" fmla="*/ 2147483647 h 121"/>
                <a:gd name="T58" fmla="*/ 2147483647 w 1001"/>
                <a:gd name="T59" fmla="*/ 2147483647 h 121"/>
                <a:gd name="T60" fmla="*/ 2147483647 w 1001"/>
                <a:gd name="T61" fmla="*/ 2147483647 h 121"/>
                <a:gd name="T62" fmla="*/ 2147483647 w 1001"/>
                <a:gd name="T63" fmla="*/ 2147483647 h 121"/>
                <a:gd name="T64" fmla="*/ 2147483647 w 1001"/>
                <a:gd name="T65" fmla="*/ 2147483647 h 121"/>
                <a:gd name="T66" fmla="*/ 2147483647 w 1001"/>
                <a:gd name="T67" fmla="*/ 2147483647 h 121"/>
                <a:gd name="T68" fmla="*/ 2147483647 w 1001"/>
                <a:gd name="T69" fmla="*/ 2147483647 h 121"/>
                <a:gd name="T70" fmla="*/ 2147483647 w 1001"/>
                <a:gd name="T71" fmla="*/ 2147483647 h 121"/>
                <a:gd name="T72" fmla="*/ 2147483647 w 1001"/>
                <a:gd name="T73" fmla="*/ 2147483647 h 121"/>
                <a:gd name="T74" fmla="*/ 2147483647 w 1001"/>
                <a:gd name="T75" fmla="*/ 2147483647 h 121"/>
                <a:gd name="T76" fmla="*/ 2147483647 w 1001"/>
                <a:gd name="T77" fmla="*/ 2147483647 h 121"/>
                <a:gd name="T78" fmla="*/ 2147483647 w 1001"/>
                <a:gd name="T79" fmla="*/ 2147483647 h 121"/>
                <a:gd name="T80" fmla="*/ 2147483647 w 1001"/>
                <a:gd name="T81" fmla="*/ 2147483647 h 121"/>
                <a:gd name="T82" fmla="*/ 2147483647 w 1001"/>
                <a:gd name="T83" fmla="*/ 2147483647 h 121"/>
                <a:gd name="T84" fmla="*/ 2147483647 w 1001"/>
                <a:gd name="T85" fmla="*/ 2147483647 h 121"/>
                <a:gd name="T86" fmla="*/ 2147483647 w 1001"/>
                <a:gd name="T87" fmla="*/ 2147483647 h 121"/>
                <a:gd name="T88" fmla="*/ 2147483647 w 1001"/>
                <a:gd name="T89" fmla="*/ 2147483647 h 121"/>
                <a:gd name="T90" fmla="*/ 2147483647 w 1001"/>
                <a:gd name="T91" fmla="*/ 2147483647 h 121"/>
                <a:gd name="T92" fmla="*/ 2147483647 w 1001"/>
                <a:gd name="T93" fmla="*/ 2147483647 h 121"/>
                <a:gd name="T94" fmla="*/ 2147483647 w 1001"/>
                <a:gd name="T95" fmla="*/ 2147483647 h 121"/>
                <a:gd name="T96" fmla="*/ 2147483647 w 1001"/>
                <a:gd name="T97" fmla="*/ 2147483647 h 121"/>
                <a:gd name="T98" fmla="*/ 2147483647 w 1001"/>
                <a:gd name="T99" fmla="*/ 2147483647 h 121"/>
                <a:gd name="T100" fmla="*/ 2147483647 w 1001"/>
                <a:gd name="T101" fmla="*/ 2147483647 h 121"/>
                <a:gd name="T102" fmla="*/ 2147483647 w 1001"/>
                <a:gd name="T103" fmla="*/ 2147483647 h 121"/>
                <a:gd name="T104" fmla="*/ 2147483647 w 1001"/>
                <a:gd name="T105" fmla="*/ 2147483647 h 121"/>
                <a:gd name="T106" fmla="*/ 2147483647 w 1001"/>
                <a:gd name="T107" fmla="*/ 2147483647 h 121"/>
                <a:gd name="T108" fmla="*/ 2147483647 w 1001"/>
                <a:gd name="T109" fmla="*/ 2147483647 h 121"/>
                <a:gd name="T110" fmla="*/ 2147483647 w 1001"/>
                <a:gd name="T111" fmla="*/ 2147483647 h 121"/>
                <a:gd name="T112" fmla="*/ 2147483647 w 1001"/>
                <a:gd name="T113" fmla="*/ 2147483647 h 121"/>
                <a:gd name="T114" fmla="*/ 2147483647 w 1001"/>
                <a:gd name="T115" fmla="*/ 2147483647 h 121"/>
                <a:gd name="T116" fmla="*/ 0 w 1001"/>
                <a:gd name="T117" fmla="*/ 2147483647 h 121"/>
                <a:gd name="T118" fmla="*/ 0 w 1001"/>
                <a:gd name="T119" fmla="*/ 2147483647 h 121"/>
                <a:gd name="T120" fmla="*/ 0 w 1001"/>
                <a:gd name="T121" fmla="*/ 2147483647 h 1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1"/>
                <a:gd name="T184" fmla="*/ 0 h 121"/>
                <a:gd name="T185" fmla="*/ 1001 w 1001"/>
                <a:gd name="T186" fmla="*/ 121 h 1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1" h="121">
                  <a:moveTo>
                    <a:pt x="0" y="0"/>
                  </a:moveTo>
                  <a:lnTo>
                    <a:pt x="0" y="0"/>
                  </a:lnTo>
                  <a:lnTo>
                    <a:pt x="1" y="0"/>
                  </a:lnTo>
                  <a:lnTo>
                    <a:pt x="2" y="0"/>
                  </a:lnTo>
                  <a:lnTo>
                    <a:pt x="4" y="0"/>
                  </a:lnTo>
                  <a:lnTo>
                    <a:pt x="5" y="0"/>
                  </a:lnTo>
                  <a:lnTo>
                    <a:pt x="7" y="0"/>
                  </a:lnTo>
                  <a:lnTo>
                    <a:pt x="10" y="0"/>
                  </a:lnTo>
                  <a:lnTo>
                    <a:pt x="12" y="0"/>
                  </a:lnTo>
                  <a:lnTo>
                    <a:pt x="15" y="0"/>
                  </a:lnTo>
                  <a:lnTo>
                    <a:pt x="18" y="0"/>
                  </a:lnTo>
                  <a:lnTo>
                    <a:pt x="21" y="0"/>
                  </a:lnTo>
                  <a:lnTo>
                    <a:pt x="24" y="0"/>
                  </a:lnTo>
                  <a:lnTo>
                    <a:pt x="28" y="0"/>
                  </a:lnTo>
                  <a:lnTo>
                    <a:pt x="32" y="0"/>
                  </a:lnTo>
                  <a:lnTo>
                    <a:pt x="36" y="0"/>
                  </a:lnTo>
                  <a:lnTo>
                    <a:pt x="41" y="0"/>
                  </a:lnTo>
                  <a:lnTo>
                    <a:pt x="45" y="0"/>
                  </a:lnTo>
                  <a:lnTo>
                    <a:pt x="50" y="0"/>
                  </a:lnTo>
                  <a:lnTo>
                    <a:pt x="55" y="0"/>
                  </a:lnTo>
                  <a:lnTo>
                    <a:pt x="61" y="0"/>
                  </a:lnTo>
                  <a:lnTo>
                    <a:pt x="66" y="0"/>
                  </a:lnTo>
                  <a:lnTo>
                    <a:pt x="72" y="0"/>
                  </a:lnTo>
                  <a:lnTo>
                    <a:pt x="78" y="0"/>
                  </a:lnTo>
                  <a:lnTo>
                    <a:pt x="84" y="0"/>
                  </a:lnTo>
                  <a:lnTo>
                    <a:pt x="91" y="0"/>
                  </a:lnTo>
                  <a:lnTo>
                    <a:pt x="97" y="0"/>
                  </a:lnTo>
                  <a:lnTo>
                    <a:pt x="104" y="0"/>
                  </a:lnTo>
                  <a:lnTo>
                    <a:pt x="111" y="0"/>
                  </a:lnTo>
                  <a:lnTo>
                    <a:pt x="118" y="0"/>
                  </a:lnTo>
                  <a:lnTo>
                    <a:pt x="125" y="0"/>
                  </a:lnTo>
                  <a:lnTo>
                    <a:pt x="133" y="0"/>
                  </a:lnTo>
                  <a:lnTo>
                    <a:pt x="141" y="0"/>
                  </a:lnTo>
                  <a:lnTo>
                    <a:pt x="148" y="0"/>
                  </a:lnTo>
                  <a:lnTo>
                    <a:pt x="156" y="0"/>
                  </a:lnTo>
                  <a:lnTo>
                    <a:pt x="164" y="0"/>
                  </a:lnTo>
                  <a:lnTo>
                    <a:pt x="173" y="0"/>
                  </a:lnTo>
                  <a:lnTo>
                    <a:pt x="181" y="0"/>
                  </a:lnTo>
                  <a:lnTo>
                    <a:pt x="190" y="0"/>
                  </a:lnTo>
                  <a:lnTo>
                    <a:pt x="198" y="0"/>
                  </a:lnTo>
                  <a:lnTo>
                    <a:pt x="207" y="0"/>
                  </a:lnTo>
                  <a:lnTo>
                    <a:pt x="216" y="0"/>
                  </a:lnTo>
                  <a:lnTo>
                    <a:pt x="225" y="0"/>
                  </a:lnTo>
                  <a:lnTo>
                    <a:pt x="234" y="0"/>
                  </a:lnTo>
                  <a:lnTo>
                    <a:pt x="244" y="0"/>
                  </a:lnTo>
                  <a:lnTo>
                    <a:pt x="253" y="0"/>
                  </a:lnTo>
                  <a:lnTo>
                    <a:pt x="262" y="0"/>
                  </a:lnTo>
                  <a:lnTo>
                    <a:pt x="272" y="0"/>
                  </a:lnTo>
                  <a:lnTo>
                    <a:pt x="282" y="0"/>
                  </a:lnTo>
                  <a:lnTo>
                    <a:pt x="292" y="0"/>
                  </a:lnTo>
                  <a:lnTo>
                    <a:pt x="301" y="0"/>
                  </a:lnTo>
                  <a:lnTo>
                    <a:pt x="311" y="0"/>
                  </a:lnTo>
                  <a:lnTo>
                    <a:pt x="321" y="0"/>
                  </a:lnTo>
                  <a:lnTo>
                    <a:pt x="332" y="0"/>
                  </a:lnTo>
                  <a:lnTo>
                    <a:pt x="342" y="0"/>
                  </a:lnTo>
                  <a:lnTo>
                    <a:pt x="352" y="0"/>
                  </a:lnTo>
                  <a:lnTo>
                    <a:pt x="362" y="0"/>
                  </a:lnTo>
                  <a:lnTo>
                    <a:pt x="373" y="0"/>
                  </a:lnTo>
                  <a:lnTo>
                    <a:pt x="383" y="0"/>
                  </a:lnTo>
                  <a:lnTo>
                    <a:pt x="394" y="0"/>
                  </a:lnTo>
                  <a:lnTo>
                    <a:pt x="404" y="0"/>
                  </a:lnTo>
                  <a:lnTo>
                    <a:pt x="415" y="0"/>
                  </a:lnTo>
                  <a:lnTo>
                    <a:pt x="425" y="0"/>
                  </a:lnTo>
                  <a:lnTo>
                    <a:pt x="436" y="0"/>
                  </a:lnTo>
                  <a:lnTo>
                    <a:pt x="446" y="0"/>
                  </a:lnTo>
                  <a:lnTo>
                    <a:pt x="457" y="0"/>
                  </a:lnTo>
                  <a:lnTo>
                    <a:pt x="468" y="0"/>
                  </a:lnTo>
                  <a:lnTo>
                    <a:pt x="479" y="0"/>
                  </a:lnTo>
                  <a:lnTo>
                    <a:pt x="489" y="0"/>
                  </a:lnTo>
                  <a:lnTo>
                    <a:pt x="500" y="0"/>
                  </a:lnTo>
                  <a:lnTo>
                    <a:pt x="511" y="0"/>
                  </a:lnTo>
                  <a:lnTo>
                    <a:pt x="521" y="0"/>
                  </a:lnTo>
                  <a:lnTo>
                    <a:pt x="532" y="0"/>
                  </a:lnTo>
                  <a:lnTo>
                    <a:pt x="543" y="0"/>
                  </a:lnTo>
                  <a:lnTo>
                    <a:pt x="553" y="0"/>
                  </a:lnTo>
                  <a:lnTo>
                    <a:pt x="564" y="0"/>
                  </a:lnTo>
                  <a:lnTo>
                    <a:pt x="575" y="0"/>
                  </a:lnTo>
                  <a:lnTo>
                    <a:pt x="585" y="0"/>
                  </a:lnTo>
                  <a:lnTo>
                    <a:pt x="596" y="0"/>
                  </a:lnTo>
                  <a:lnTo>
                    <a:pt x="606" y="0"/>
                  </a:lnTo>
                  <a:lnTo>
                    <a:pt x="617" y="0"/>
                  </a:lnTo>
                  <a:lnTo>
                    <a:pt x="627" y="0"/>
                  </a:lnTo>
                  <a:lnTo>
                    <a:pt x="638" y="0"/>
                  </a:lnTo>
                  <a:lnTo>
                    <a:pt x="648" y="0"/>
                  </a:lnTo>
                  <a:lnTo>
                    <a:pt x="658" y="0"/>
                  </a:lnTo>
                  <a:lnTo>
                    <a:pt x="668" y="0"/>
                  </a:lnTo>
                  <a:lnTo>
                    <a:pt x="678" y="0"/>
                  </a:lnTo>
                  <a:lnTo>
                    <a:pt x="689" y="0"/>
                  </a:lnTo>
                  <a:lnTo>
                    <a:pt x="698" y="0"/>
                  </a:lnTo>
                  <a:lnTo>
                    <a:pt x="708" y="0"/>
                  </a:lnTo>
                  <a:lnTo>
                    <a:pt x="718" y="0"/>
                  </a:lnTo>
                  <a:lnTo>
                    <a:pt x="728" y="0"/>
                  </a:lnTo>
                  <a:lnTo>
                    <a:pt x="737" y="0"/>
                  </a:lnTo>
                  <a:lnTo>
                    <a:pt x="747" y="0"/>
                  </a:lnTo>
                  <a:lnTo>
                    <a:pt x="756" y="0"/>
                  </a:lnTo>
                  <a:lnTo>
                    <a:pt x="766" y="0"/>
                  </a:lnTo>
                  <a:lnTo>
                    <a:pt x="775" y="0"/>
                  </a:lnTo>
                  <a:lnTo>
                    <a:pt x="784" y="0"/>
                  </a:lnTo>
                  <a:lnTo>
                    <a:pt x="793" y="0"/>
                  </a:lnTo>
                  <a:lnTo>
                    <a:pt x="802" y="0"/>
                  </a:lnTo>
                  <a:lnTo>
                    <a:pt x="810" y="0"/>
                  </a:lnTo>
                  <a:lnTo>
                    <a:pt x="819" y="0"/>
                  </a:lnTo>
                  <a:lnTo>
                    <a:pt x="827" y="0"/>
                  </a:lnTo>
                  <a:lnTo>
                    <a:pt x="836" y="0"/>
                  </a:lnTo>
                  <a:lnTo>
                    <a:pt x="844" y="0"/>
                  </a:lnTo>
                  <a:lnTo>
                    <a:pt x="852" y="0"/>
                  </a:lnTo>
                  <a:lnTo>
                    <a:pt x="859" y="0"/>
                  </a:lnTo>
                  <a:lnTo>
                    <a:pt x="867" y="0"/>
                  </a:lnTo>
                  <a:lnTo>
                    <a:pt x="874" y="0"/>
                  </a:lnTo>
                  <a:lnTo>
                    <a:pt x="882" y="0"/>
                  </a:lnTo>
                  <a:lnTo>
                    <a:pt x="889" y="0"/>
                  </a:lnTo>
                  <a:lnTo>
                    <a:pt x="896" y="0"/>
                  </a:lnTo>
                  <a:lnTo>
                    <a:pt x="903" y="0"/>
                  </a:lnTo>
                  <a:lnTo>
                    <a:pt x="909" y="0"/>
                  </a:lnTo>
                  <a:lnTo>
                    <a:pt x="916" y="0"/>
                  </a:lnTo>
                  <a:lnTo>
                    <a:pt x="922" y="0"/>
                  </a:lnTo>
                  <a:lnTo>
                    <a:pt x="928" y="0"/>
                  </a:lnTo>
                  <a:lnTo>
                    <a:pt x="934" y="0"/>
                  </a:lnTo>
                  <a:lnTo>
                    <a:pt x="939" y="0"/>
                  </a:lnTo>
                  <a:lnTo>
                    <a:pt x="944" y="0"/>
                  </a:lnTo>
                  <a:lnTo>
                    <a:pt x="950" y="0"/>
                  </a:lnTo>
                  <a:lnTo>
                    <a:pt x="954" y="0"/>
                  </a:lnTo>
                  <a:lnTo>
                    <a:pt x="959" y="0"/>
                  </a:lnTo>
                  <a:lnTo>
                    <a:pt x="964" y="0"/>
                  </a:lnTo>
                  <a:lnTo>
                    <a:pt x="968" y="0"/>
                  </a:lnTo>
                  <a:lnTo>
                    <a:pt x="972" y="0"/>
                  </a:lnTo>
                  <a:lnTo>
                    <a:pt x="976" y="0"/>
                  </a:lnTo>
                  <a:lnTo>
                    <a:pt x="979" y="0"/>
                  </a:lnTo>
                  <a:lnTo>
                    <a:pt x="982" y="0"/>
                  </a:lnTo>
                  <a:lnTo>
                    <a:pt x="985" y="0"/>
                  </a:lnTo>
                  <a:lnTo>
                    <a:pt x="988" y="0"/>
                  </a:lnTo>
                  <a:lnTo>
                    <a:pt x="990" y="0"/>
                  </a:lnTo>
                  <a:lnTo>
                    <a:pt x="993" y="0"/>
                  </a:lnTo>
                  <a:lnTo>
                    <a:pt x="994" y="0"/>
                  </a:lnTo>
                  <a:lnTo>
                    <a:pt x="996" y="0"/>
                  </a:lnTo>
                  <a:lnTo>
                    <a:pt x="997" y="0"/>
                  </a:lnTo>
                  <a:lnTo>
                    <a:pt x="998" y="0"/>
                  </a:lnTo>
                  <a:lnTo>
                    <a:pt x="999" y="0"/>
                  </a:lnTo>
                  <a:lnTo>
                    <a:pt x="1000" y="0"/>
                  </a:lnTo>
                  <a:lnTo>
                    <a:pt x="1000" y="1"/>
                  </a:lnTo>
                  <a:lnTo>
                    <a:pt x="1000" y="5"/>
                  </a:lnTo>
                  <a:lnTo>
                    <a:pt x="1000" y="11"/>
                  </a:lnTo>
                  <a:lnTo>
                    <a:pt x="1000" y="19"/>
                  </a:lnTo>
                  <a:lnTo>
                    <a:pt x="1000" y="28"/>
                  </a:lnTo>
                  <a:lnTo>
                    <a:pt x="1000" y="38"/>
                  </a:lnTo>
                  <a:lnTo>
                    <a:pt x="1000" y="49"/>
                  </a:lnTo>
                  <a:lnTo>
                    <a:pt x="1000" y="60"/>
                  </a:lnTo>
                  <a:lnTo>
                    <a:pt x="1000" y="71"/>
                  </a:lnTo>
                  <a:lnTo>
                    <a:pt x="1000" y="82"/>
                  </a:lnTo>
                  <a:lnTo>
                    <a:pt x="1000" y="92"/>
                  </a:lnTo>
                  <a:lnTo>
                    <a:pt x="1000" y="101"/>
                  </a:lnTo>
                  <a:lnTo>
                    <a:pt x="1000" y="109"/>
                  </a:lnTo>
                  <a:lnTo>
                    <a:pt x="1000" y="115"/>
                  </a:lnTo>
                  <a:lnTo>
                    <a:pt x="1000" y="119"/>
                  </a:lnTo>
                  <a:lnTo>
                    <a:pt x="1000" y="120"/>
                  </a:lnTo>
                  <a:lnTo>
                    <a:pt x="999" y="120"/>
                  </a:lnTo>
                  <a:lnTo>
                    <a:pt x="998" y="120"/>
                  </a:lnTo>
                  <a:lnTo>
                    <a:pt x="997" y="120"/>
                  </a:lnTo>
                  <a:lnTo>
                    <a:pt x="996" y="120"/>
                  </a:lnTo>
                  <a:lnTo>
                    <a:pt x="994" y="120"/>
                  </a:lnTo>
                  <a:lnTo>
                    <a:pt x="993" y="120"/>
                  </a:lnTo>
                  <a:lnTo>
                    <a:pt x="990" y="120"/>
                  </a:lnTo>
                  <a:lnTo>
                    <a:pt x="988" y="120"/>
                  </a:lnTo>
                  <a:lnTo>
                    <a:pt x="985" y="120"/>
                  </a:lnTo>
                  <a:lnTo>
                    <a:pt x="982" y="120"/>
                  </a:lnTo>
                  <a:lnTo>
                    <a:pt x="979" y="120"/>
                  </a:lnTo>
                  <a:lnTo>
                    <a:pt x="976" y="120"/>
                  </a:lnTo>
                  <a:lnTo>
                    <a:pt x="972" y="120"/>
                  </a:lnTo>
                  <a:lnTo>
                    <a:pt x="968" y="120"/>
                  </a:lnTo>
                  <a:lnTo>
                    <a:pt x="964" y="120"/>
                  </a:lnTo>
                  <a:lnTo>
                    <a:pt x="959" y="120"/>
                  </a:lnTo>
                  <a:lnTo>
                    <a:pt x="954" y="120"/>
                  </a:lnTo>
                  <a:lnTo>
                    <a:pt x="950" y="120"/>
                  </a:lnTo>
                  <a:lnTo>
                    <a:pt x="944" y="120"/>
                  </a:lnTo>
                  <a:lnTo>
                    <a:pt x="939" y="120"/>
                  </a:lnTo>
                  <a:lnTo>
                    <a:pt x="934" y="120"/>
                  </a:lnTo>
                  <a:lnTo>
                    <a:pt x="928" y="120"/>
                  </a:lnTo>
                  <a:lnTo>
                    <a:pt x="922" y="120"/>
                  </a:lnTo>
                  <a:lnTo>
                    <a:pt x="916" y="120"/>
                  </a:lnTo>
                  <a:lnTo>
                    <a:pt x="909" y="120"/>
                  </a:lnTo>
                  <a:lnTo>
                    <a:pt x="903" y="120"/>
                  </a:lnTo>
                  <a:lnTo>
                    <a:pt x="896" y="120"/>
                  </a:lnTo>
                  <a:lnTo>
                    <a:pt x="889" y="120"/>
                  </a:lnTo>
                  <a:lnTo>
                    <a:pt x="882" y="120"/>
                  </a:lnTo>
                  <a:lnTo>
                    <a:pt x="874" y="120"/>
                  </a:lnTo>
                  <a:lnTo>
                    <a:pt x="867" y="120"/>
                  </a:lnTo>
                  <a:lnTo>
                    <a:pt x="859" y="120"/>
                  </a:lnTo>
                  <a:lnTo>
                    <a:pt x="852" y="120"/>
                  </a:lnTo>
                  <a:lnTo>
                    <a:pt x="844" y="120"/>
                  </a:lnTo>
                  <a:lnTo>
                    <a:pt x="836" y="120"/>
                  </a:lnTo>
                  <a:lnTo>
                    <a:pt x="827" y="120"/>
                  </a:lnTo>
                  <a:lnTo>
                    <a:pt x="819" y="120"/>
                  </a:lnTo>
                  <a:lnTo>
                    <a:pt x="810" y="120"/>
                  </a:lnTo>
                  <a:lnTo>
                    <a:pt x="802" y="120"/>
                  </a:lnTo>
                  <a:lnTo>
                    <a:pt x="793" y="120"/>
                  </a:lnTo>
                  <a:lnTo>
                    <a:pt x="784" y="120"/>
                  </a:lnTo>
                  <a:lnTo>
                    <a:pt x="775" y="120"/>
                  </a:lnTo>
                  <a:lnTo>
                    <a:pt x="766" y="120"/>
                  </a:lnTo>
                  <a:lnTo>
                    <a:pt x="756" y="120"/>
                  </a:lnTo>
                  <a:lnTo>
                    <a:pt x="747" y="120"/>
                  </a:lnTo>
                  <a:lnTo>
                    <a:pt x="737" y="120"/>
                  </a:lnTo>
                  <a:lnTo>
                    <a:pt x="728" y="120"/>
                  </a:lnTo>
                  <a:lnTo>
                    <a:pt x="718" y="120"/>
                  </a:lnTo>
                  <a:lnTo>
                    <a:pt x="708" y="120"/>
                  </a:lnTo>
                  <a:lnTo>
                    <a:pt x="698" y="120"/>
                  </a:lnTo>
                  <a:lnTo>
                    <a:pt x="689" y="120"/>
                  </a:lnTo>
                  <a:lnTo>
                    <a:pt x="678" y="120"/>
                  </a:lnTo>
                  <a:lnTo>
                    <a:pt x="668" y="120"/>
                  </a:lnTo>
                  <a:lnTo>
                    <a:pt x="658" y="120"/>
                  </a:lnTo>
                  <a:lnTo>
                    <a:pt x="648" y="120"/>
                  </a:lnTo>
                  <a:lnTo>
                    <a:pt x="638" y="120"/>
                  </a:lnTo>
                  <a:lnTo>
                    <a:pt x="627" y="120"/>
                  </a:lnTo>
                  <a:lnTo>
                    <a:pt x="617" y="120"/>
                  </a:lnTo>
                  <a:lnTo>
                    <a:pt x="606" y="120"/>
                  </a:lnTo>
                  <a:lnTo>
                    <a:pt x="596" y="120"/>
                  </a:lnTo>
                  <a:lnTo>
                    <a:pt x="585" y="120"/>
                  </a:lnTo>
                  <a:lnTo>
                    <a:pt x="575" y="120"/>
                  </a:lnTo>
                  <a:lnTo>
                    <a:pt x="564" y="120"/>
                  </a:lnTo>
                  <a:lnTo>
                    <a:pt x="553" y="120"/>
                  </a:lnTo>
                  <a:lnTo>
                    <a:pt x="543" y="120"/>
                  </a:lnTo>
                  <a:lnTo>
                    <a:pt x="532" y="120"/>
                  </a:lnTo>
                  <a:lnTo>
                    <a:pt x="521" y="120"/>
                  </a:lnTo>
                  <a:lnTo>
                    <a:pt x="511" y="120"/>
                  </a:lnTo>
                  <a:lnTo>
                    <a:pt x="500" y="120"/>
                  </a:lnTo>
                  <a:lnTo>
                    <a:pt x="489" y="120"/>
                  </a:lnTo>
                  <a:lnTo>
                    <a:pt x="479" y="120"/>
                  </a:lnTo>
                  <a:lnTo>
                    <a:pt x="468" y="120"/>
                  </a:lnTo>
                  <a:lnTo>
                    <a:pt x="457" y="120"/>
                  </a:lnTo>
                  <a:lnTo>
                    <a:pt x="446" y="120"/>
                  </a:lnTo>
                  <a:lnTo>
                    <a:pt x="436" y="120"/>
                  </a:lnTo>
                  <a:lnTo>
                    <a:pt x="425" y="120"/>
                  </a:lnTo>
                  <a:lnTo>
                    <a:pt x="415" y="120"/>
                  </a:lnTo>
                  <a:lnTo>
                    <a:pt x="404" y="120"/>
                  </a:lnTo>
                  <a:lnTo>
                    <a:pt x="394" y="120"/>
                  </a:lnTo>
                  <a:lnTo>
                    <a:pt x="383" y="120"/>
                  </a:lnTo>
                  <a:lnTo>
                    <a:pt x="373" y="120"/>
                  </a:lnTo>
                  <a:lnTo>
                    <a:pt x="362" y="120"/>
                  </a:lnTo>
                  <a:lnTo>
                    <a:pt x="352" y="120"/>
                  </a:lnTo>
                  <a:lnTo>
                    <a:pt x="342" y="120"/>
                  </a:lnTo>
                  <a:lnTo>
                    <a:pt x="332" y="120"/>
                  </a:lnTo>
                  <a:lnTo>
                    <a:pt x="321" y="120"/>
                  </a:lnTo>
                  <a:lnTo>
                    <a:pt x="311" y="120"/>
                  </a:lnTo>
                  <a:lnTo>
                    <a:pt x="301" y="120"/>
                  </a:lnTo>
                  <a:lnTo>
                    <a:pt x="292" y="120"/>
                  </a:lnTo>
                  <a:lnTo>
                    <a:pt x="282" y="120"/>
                  </a:lnTo>
                  <a:lnTo>
                    <a:pt x="272" y="120"/>
                  </a:lnTo>
                  <a:lnTo>
                    <a:pt x="262" y="120"/>
                  </a:lnTo>
                  <a:lnTo>
                    <a:pt x="253" y="120"/>
                  </a:lnTo>
                  <a:lnTo>
                    <a:pt x="244" y="120"/>
                  </a:lnTo>
                  <a:lnTo>
                    <a:pt x="234" y="120"/>
                  </a:lnTo>
                  <a:lnTo>
                    <a:pt x="225" y="120"/>
                  </a:lnTo>
                  <a:lnTo>
                    <a:pt x="216" y="120"/>
                  </a:lnTo>
                  <a:lnTo>
                    <a:pt x="207" y="120"/>
                  </a:lnTo>
                  <a:lnTo>
                    <a:pt x="198" y="120"/>
                  </a:lnTo>
                  <a:lnTo>
                    <a:pt x="190" y="120"/>
                  </a:lnTo>
                  <a:lnTo>
                    <a:pt x="181" y="120"/>
                  </a:lnTo>
                  <a:lnTo>
                    <a:pt x="173" y="120"/>
                  </a:lnTo>
                  <a:lnTo>
                    <a:pt x="164" y="120"/>
                  </a:lnTo>
                  <a:lnTo>
                    <a:pt x="156" y="120"/>
                  </a:lnTo>
                  <a:lnTo>
                    <a:pt x="148" y="120"/>
                  </a:lnTo>
                  <a:lnTo>
                    <a:pt x="141" y="120"/>
                  </a:lnTo>
                  <a:lnTo>
                    <a:pt x="133" y="120"/>
                  </a:lnTo>
                  <a:lnTo>
                    <a:pt x="125" y="120"/>
                  </a:lnTo>
                  <a:lnTo>
                    <a:pt x="118" y="120"/>
                  </a:lnTo>
                  <a:lnTo>
                    <a:pt x="111" y="120"/>
                  </a:lnTo>
                  <a:lnTo>
                    <a:pt x="104" y="120"/>
                  </a:lnTo>
                  <a:lnTo>
                    <a:pt x="97" y="120"/>
                  </a:lnTo>
                  <a:lnTo>
                    <a:pt x="91" y="120"/>
                  </a:lnTo>
                  <a:lnTo>
                    <a:pt x="84" y="120"/>
                  </a:lnTo>
                  <a:lnTo>
                    <a:pt x="78" y="120"/>
                  </a:lnTo>
                  <a:lnTo>
                    <a:pt x="72" y="120"/>
                  </a:lnTo>
                  <a:lnTo>
                    <a:pt x="66" y="120"/>
                  </a:lnTo>
                  <a:lnTo>
                    <a:pt x="61" y="120"/>
                  </a:lnTo>
                  <a:lnTo>
                    <a:pt x="55" y="120"/>
                  </a:lnTo>
                  <a:lnTo>
                    <a:pt x="50" y="120"/>
                  </a:lnTo>
                  <a:lnTo>
                    <a:pt x="45" y="120"/>
                  </a:lnTo>
                  <a:lnTo>
                    <a:pt x="41" y="120"/>
                  </a:lnTo>
                  <a:lnTo>
                    <a:pt x="36" y="120"/>
                  </a:lnTo>
                  <a:lnTo>
                    <a:pt x="32" y="120"/>
                  </a:lnTo>
                  <a:lnTo>
                    <a:pt x="28" y="120"/>
                  </a:lnTo>
                  <a:lnTo>
                    <a:pt x="24" y="120"/>
                  </a:lnTo>
                  <a:lnTo>
                    <a:pt x="21" y="120"/>
                  </a:lnTo>
                  <a:lnTo>
                    <a:pt x="18" y="120"/>
                  </a:lnTo>
                  <a:lnTo>
                    <a:pt x="15" y="120"/>
                  </a:lnTo>
                  <a:lnTo>
                    <a:pt x="12" y="120"/>
                  </a:lnTo>
                  <a:lnTo>
                    <a:pt x="10" y="120"/>
                  </a:lnTo>
                  <a:lnTo>
                    <a:pt x="7" y="120"/>
                  </a:lnTo>
                  <a:lnTo>
                    <a:pt x="5" y="120"/>
                  </a:lnTo>
                  <a:lnTo>
                    <a:pt x="4" y="120"/>
                  </a:lnTo>
                  <a:lnTo>
                    <a:pt x="2" y="120"/>
                  </a:lnTo>
                  <a:lnTo>
                    <a:pt x="1" y="120"/>
                  </a:lnTo>
                  <a:lnTo>
                    <a:pt x="0" y="120"/>
                  </a:lnTo>
                  <a:lnTo>
                    <a:pt x="0" y="119"/>
                  </a:lnTo>
                  <a:lnTo>
                    <a:pt x="0" y="115"/>
                  </a:lnTo>
                  <a:lnTo>
                    <a:pt x="0" y="109"/>
                  </a:lnTo>
                  <a:lnTo>
                    <a:pt x="0" y="101"/>
                  </a:lnTo>
                  <a:lnTo>
                    <a:pt x="0" y="92"/>
                  </a:lnTo>
                  <a:lnTo>
                    <a:pt x="0" y="82"/>
                  </a:lnTo>
                  <a:lnTo>
                    <a:pt x="0" y="71"/>
                  </a:lnTo>
                  <a:lnTo>
                    <a:pt x="0" y="60"/>
                  </a:lnTo>
                  <a:lnTo>
                    <a:pt x="0" y="49"/>
                  </a:lnTo>
                  <a:lnTo>
                    <a:pt x="0" y="38"/>
                  </a:lnTo>
                  <a:lnTo>
                    <a:pt x="0" y="28"/>
                  </a:lnTo>
                  <a:lnTo>
                    <a:pt x="0" y="19"/>
                  </a:lnTo>
                  <a:lnTo>
                    <a:pt x="0" y="11"/>
                  </a:lnTo>
                  <a:lnTo>
                    <a:pt x="0" y="5"/>
                  </a:lnTo>
                  <a:lnTo>
                    <a:pt x="0" y="1"/>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da-DK"/>
            </a:p>
          </p:txBody>
        </p:sp>
        <p:sp>
          <p:nvSpPr>
            <p:cNvPr id="17427" name="Freeform 14"/>
            <p:cNvSpPr>
              <a:spLocks/>
            </p:cNvSpPr>
            <p:nvPr/>
          </p:nvSpPr>
          <p:spPr bwMode="auto">
            <a:xfrm>
              <a:off x="195263" y="1093788"/>
              <a:ext cx="1589087" cy="192087"/>
            </a:xfrm>
            <a:custGeom>
              <a:avLst/>
              <a:gdLst>
                <a:gd name="T0" fmla="*/ 2147483647 w 1001"/>
                <a:gd name="T1" fmla="*/ 0 h 121"/>
                <a:gd name="T2" fmla="*/ 2147483647 w 1001"/>
                <a:gd name="T3" fmla="*/ 0 h 121"/>
                <a:gd name="T4" fmla="*/ 2147483647 w 1001"/>
                <a:gd name="T5" fmla="*/ 0 h 121"/>
                <a:gd name="T6" fmla="*/ 2147483647 w 1001"/>
                <a:gd name="T7" fmla="*/ 0 h 121"/>
                <a:gd name="T8" fmla="*/ 2147483647 w 1001"/>
                <a:gd name="T9" fmla="*/ 0 h 121"/>
                <a:gd name="T10" fmla="*/ 2147483647 w 1001"/>
                <a:gd name="T11" fmla="*/ 0 h 121"/>
                <a:gd name="T12" fmla="*/ 2147483647 w 1001"/>
                <a:gd name="T13" fmla="*/ 0 h 121"/>
                <a:gd name="T14" fmla="*/ 2147483647 w 1001"/>
                <a:gd name="T15" fmla="*/ 0 h 121"/>
                <a:gd name="T16" fmla="*/ 2147483647 w 1001"/>
                <a:gd name="T17" fmla="*/ 0 h 121"/>
                <a:gd name="T18" fmla="*/ 2147483647 w 1001"/>
                <a:gd name="T19" fmla="*/ 0 h 121"/>
                <a:gd name="T20" fmla="*/ 2147483647 w 1001"/>
                <a:gd name="T21" fmla="*/ 0 h 121"/>
                <a:gd name="T22" fmla="*/ 2147483647 w 1001"/>
                <a:gd name="T23" fmla="*/ 0 h 121"/>
                <a:gd name="T24" fmla="*/ 2147483647 w 1001"/>
                <a:gd name="T25" fmla="*/ 0 h 121"/>
                <a:gd name="T26" fmla="*/ 2147483647 w 1001"/>
                <a:gd name="T27" fmla="*/ 0 h 121"/>
                <a:gd name="T28" fmla="*/ 2147483647 w 1001"/>
                <a:gd name="T29" fmla="*/ 0 h 121"/>
                <a:gd name="T30" fmla="*/ 2147483647 w 1001"/>
                <a:gd name="T31" fmla="*/ 0 h 121"/>
                <a:gd name="T32" fmla="*/ 2147483647 w 1001"/>
                <a:gd name="T33" fmla="*/ 0 h 121"/>
                <a:gd name="T34" fmla="*/ 2147483647 w 1001"/>
                <a:gd name="T35" fmla="*/ 0 h 121"/>
                <a:gd name="T36" fmla="*/ 2147483647 w 1001"/>
                <a:gd name="T37" fmla="*/ 0 h 121"/>
                <a:gd name="T38" fmla="*/ 2147483647 w 1001"/>
                <a:gd name="T39" fmla="*/ 0 h 121"/>
                <a:gd name="T40" fmla="*/ 2147483647 w 1001"/>
                <a:gd name="T41" fmla="*/ 0 h 121"/>
                <a:gd name="T42" fmla="*/ 2147483647 w 1001"/>
                <a:gd name="T43" fmla="*/ 0 h 121"/>
                <a:gd name="T44" fmla="*/ 2147483647 w 1001"/>
                <a:gd name="T45" fmla="*/ 0 h 121"/>
                <a:gd name="T46" fmla="*/ 2147483647 w 1001"/>
                <a:gd name="T47" fmla="*/ 0 h 121"/>
                <a:gd name="T48" fmla="*/ 2147483647 w 1001"/>
                <a:gd name="T49" fmla="*/ 0 h 121"/>
                <a:gd name="T50" fmla="*/ 2147483647 w 1001"/>
                <a:gd name="T51" fmla="*/ 0 h 121"/>
                <a:gd name="T52" fmla="*/ 2147483647 w 1001"/>
                <a:gd name="T53" fmla="*/ 0 h 121"/>
                <a:gd name="T54" fmla="*/ 2147483647 w 1001"/>
                <a:gd name="T55" fmla="*/ 2147483647 h 121"/>
                <a:gd name="T56" fmla="*/ 2147483647 w 1001"/>
                <a:gd name="T57" fmla="*/ 2147483647 h 121"/>
                <a:gd name="T58" fmla="*/ 2147483647 w 1001"/>
                <a:gd name="T59" fmla="*/ 2147483647 h 121"/>
                <a:gd name="T60" fmla="*/ 2147483647 w 1001"/>
                <a:gd name="T61" fmla="*/ 2147483647 h 121"/>
                <a:gd name="T62" fmla="*/ 2147483647 w 1001"/>
                <a:gd name="T63" fmla="*/ 2147483647 h 121"/>
                <a:gd name="T64" fmla="*/ 2147483647 w 1001"/>
                <a:gd name="T65" fmla="*/ 2147483647 h 121"/>
                <a:gd name="T66" fmla="*/ 2147483647 w 1001"/>
                <a:gd name="T67" fmla="*/ 2147483647 h 121"/>
                <a:gd name="T68" fmla="*/ 2147483647 w 1001"/>
                <a:gd name="T69" fmla="*/ 2147483647 h 121"/>
                <a:gd name="T70" fmla="*/ 2147483647 w 1001"/>
                <a:gd name="T71" fmla="*/ 2147483647 h 121"/>
                <a:gd name="T72" fmla="*/ 2147483647 w 1001"/>
                <a:gd name="T73" fmla="*/ 2147483647 h 121"/>
                <a:gd name="T74" fmla="*/ 2147483647 w 1001"/>
                <a:gd name="T75" fmla="*/ 2147483647 h 121"/>
                <a:gd name="T76" fmla="*/ 2147483647 w 1001"/>
                <a:gd name="T77" fmla="*/ 2147483647 h 121"/>
                <a:gd name="T78" fmla="*/ 2147483647 w 1001"/>
                <a:gd name="T79" fmla="*/ 2147483647 h 121"/>
                <a:gd name="T80" fmla="*/ 2147483647 w 1001"/>
                <a:gd name="T81" fmla="*/ 2147483647 h 121"/>
                <a:gd name="T82" fmla="*/ 2147483647 w 1001"/>
                <a:gd name="T83" fmla="*/ 2147483647 h 121"/>
                <a:gd name="T84" fmla="*/ 2147483647 w 1001"/>
                <a:gd name="T85" fmla="*/ 2147483647 h 121"/>
                <a:gd name="T86" fmla="*/ 2147483647 w 1001"/>
                <a:gd name="T87" fmla="*/ 2147483647 h 121"/>
                <a:gd name="T88" fmla="*/ 2147483647 w 1001"/>
                <a:gd name="T89" fmla="*/ 2147483647 h 121"/>
                <a:gd name="T90" fmla="*/ 2147483647 w 1001"/>
                <a:gd name="T91" fmla="*/ 2147483647 h 121"/>
                <a:gd name="T92" fmla="*/ 2147483647 w 1001"/>
                <a:gd name="T93" fmla="*/ 2147483647 h 121"/>
                <a:gd name="T94" fmla="*/ 2147483647 w 1001"/>
                <a:gd name="T95" fmla="*/ 2147483647 h 121"/>
                <a:gd name="T96" fmla="*/ 2147483647 w 1001"/>
                <a:gd name="T97" fmla="*/ 2147483647 h 121"/>
                <a:gd name="T98" fmla="*/ 2147483647 w 1001"/>
                <a:gd name="T99" fmla="*/ 2147483647 h 121"/>
                <a:gd name="T100" fmla="*/ 2147483647 w 1001"/>
                <a:gd name="T101" fmla="*/ 2147483647 h 121"/>
                <a:gd name="T102" fmla="*/ 2147483647 w 1001"/>
                <a:gd name="T103" fmla="*/ 2147483647 h 121"/>
                <a:gd name="T104" fmla="*/ 2147483647 w 1001"/>
                <a:gd name="T105" fmla="*/ 2147483647 h 121"/>
                <a:gd name="T106" fmla="*/ 2147483647 w 1001"/>
                <a:gd name="T107" fmla="*/ 2147483647 h 121"/>
                <a:gd name="T108" fmla="*/ 2147483647 w 1001"/>
                <a:gd name="T109" fmla="*/ 2147483647 h 121"/>
                <a:gd name="T110" fmla="*/ 2147483647 w 1001"/>
                <a:gd name="T111" fmla="*/ 2147483647 h 121"/>
                <a:gd name="T112" fmla="*/ 2147483647 w 1001"/>
                <a:gd name="T113" fmla="*/ 2147483647 h 121"/>
                <a:gd name="T114" fmla="*/ 2147483647 w 1001"/>
                <a:gd name="T115" fmla="*/ 2147483647 h 121"/>
                <a:gd name="T116" fmla="*/ 0 w 1001"/>
                <a:gd name="T117" fmla="*/ 2147483647 h 121"/>
                <a:gd name="T118" fmla="*/ 0 w 1001"/>
                <a:gd name="T119" fmla="*/ 2147483647 h 121"/>
                <a:gd name="T120" fmla="*/ 0 w 1001"/>
                <a:gd name="T121" fmla="*/ 2147483647 h 1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1"/>
                <a:gd name="T184" fmla="*/ 0 h 121"/>
                <a:gd name="T185" fmla="*/ 1001 w 1001"/>
                <a:gd name="T186" fmla="*/ 121 h 1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1" h="121">
                  <a:moveTo>
                    <a:pt x="0" y="0"/>
                  </a:moveTo>
                  <a:lnTo>
                    <a:pt x="0" y="0"/>
                  </a:lnTo>
                  <a:lnTo>
                    <a:pt x="1" y="0"/>
                  </a:lnTo>
                  <a:lnTo>
                    <a:pt x="2" y="0"/>
                  </a:lnTo>
                  <a:lnTo>
                    <a:pt x="4" y="0"/>
                  </a:lnTo>
                  <a:lnTo>
                    <a:pt x="5" y="0"/>
                  </a:lnTo>
                  <a:lnTo>
                    <a:pt x="7" y="0"/>
                  </a:lnTo>
                  <a:lnTo>
                    <a:pt x="10" y="0"/>
                  </a:lnTo>
                  <a:lnTo>
                    <a:pt x="12" y="0"/>
                  </a:lnTo>
                  <a:lnTo>
                    <a:pt x="15" y="0"/>
                  </a:lnTo>
                  <a:lnTo>
                    <a:pt x="18" y="0"/>
                  </a:lnTo>
                  <a:lnTo>
                    <a:pt x="21" y="0"/>
                  </a:lnTo>
                  <a:lnTo>
                    <a:pt x="24" y="0"/>
                  </a:lnTo>
                  <a:lnTo>
                    <a:pt x="28" y="0"/>
                  </a:lnTo>
                  <a:lnTo>
                    <a:pt x="32" y="0"/>
                  </a:lnTo>
                  <a:lnTo>
                    <a:pt x="36" y="0"/>
                  </a:lnTo>
                  <a:lnTo>
                    <a:pt x="41" y="0"/>
                  </a:lnTo>
                  <a:lnTo>
                    <a:pt x="45" y="0"/>
                  </a:lnTo>
                  <a:lnTo>
                    <a:pt x="50" y="0"/>
                  </a:lnTo>
                  <a:lnTo>
                    <a:pt x="55" y="0"/>
                  </a:lnTo>
                  <a:lnTo>
                    <a:pt x="61" y="0"/>
                  </a:lnTo>
                  <a:lnTo>
                    <a:pt x="66" y="0"/>
                  </a:lnTo>
                  <a:lnTo>
                    <a:pt x="72" y="0"/>
                  </a:lnTo>
                  <a:lnTo>
                    <a:pt x="78" y="0"/>
                  </a:lnTo>
                  <a:lnTo>
                    <a:pt x="84" y="0"/>
                  </a:lnTo>
                  <a:lnTo>
                    <a:pt x="91" y="0"/>
                  </a:lnTo>
                  <a:lnTo>
                    <a:pt x="97" y="0"/>
                  </a:lnTo>
                  <a:lnTo>
                    <a:pt x="104" y="0"/>
                  </a:lnTo>
                  <a:lnTo>
                    <a:pt x="111" y="0"/>
                  </a:lnTo>
                  <a:lnTo>
                    <a:pt x="118" y="0"/>
                  </a:lnTo>
                  <a:lnTo>
                    <a:pt x="125" y="0"/>
                  </a:lnTo>
                  <a:lnTo>
                    <a:pt x="133" y="0"/>
                  </a:lnTo>
                  <a:lnTo>
                    <a:pt x="141" y="0"/>
                  </a:lnTo>
                  <a:lnTo>
                    <a:pt x="148" y="0"/>
                  </a:lnTo>
                  <a:lnTo>
                    <a:pt x="156" y="0"/>
                  </a:lnTo>
                  <a:lnTo>
                    <a:pt x="164" y="0"/>
                  </a:lnTo>
                  <a:lnTo>
                    <a:pt x="173" y="0"/>
                  </a:lnTo>
                  <a:lnTo>
                    <a:pt x="181" y="0"/>
                  </a:lnTo>
                  <a:lnTo>
                    <a:pt x="190" y="0"/>
                  </a:lnTo>
                  <a:lnTo>
                    <a:pt x="198" y="0"/>
                  </a:lnTo>
                  <a:lnTo>
                    <a:pt x="207" y="0"/>
                  </a:lnTo>
                  <a:lnTo>
                    <a:pt x="216" y="0"/>
                  </a:lnTo>
                  <a:lnTo>
                    <a:pt x="225" y="0"/>
                  </a:lnTo>
                  <a:lnTo>
                    <a:pt x="234" y="0"/>
                  </a:lnTo>
                  <a:lnTo>
                    <a:pt x="244" y="0"/>
                  </a:lnTo>
                  <a:lnTo>
                    <a:pt x="253" y="0"/>
                  </a:lnTo>
                  <a:lnTo>
                    <a:pt x="262" y="0"/>
                  </a:lnTo>
                  <a:lnTo>
                    <a:pt x="272" y="0"/>
                  </a:lnTo>
                  <a:lnTo>
                    <a:pt x="282" y="0"/>
                  </a:lnTo>
                  <a:lnTo>
                    <a:pt x="292" y="0"/>
                  </a:lnTo>
                  <a:lnTo>
                    <a:pt x="301" y="0"/>
                  </a:lnTo>
                  <a:lnTo>
                    <a:pt x="311" y="0"/>
                  </a:lnTo>
                  <a:lnTo>
                    <a:pt x="321" y="0"/>
                  </a:lnTo>
                  <a:lnTo>
                    <a:pt x="332" y="0"/>
                  </a:lnTo>
                  <a:lnTo>
                    <a:pt x="342" y="0"/>
                  </a:lnTo>
                  <a:lnTo>
                    <a:pt x="352" y="0"/>
                  </a:lnTo>
                  <a:lnTo>
                    <a:pt x="362" y="0"/>
                  </a:lnTo>
                  <a:lnTo>
                    <a:pt x="373" y="0"/>
                  </a:lnTo>
                  <a:lnTo>
                    <a:pt x="383" y="0"/>
                  </a:lnTo>
                  <a:lnTo>
                    <a:pt x="394" y="0"/>
                  </a:lnTo>
                  <a:lnTo>
                    <a:pt x="404" y="0"/>
                  </a:lnTo>
                  <a:lnTo>
                    <a:pt x="415" y="0"/>
                  </a:lnTo>
                  <a:lnTo>
                    <a:pt x="425" y="0"/>
                  </a:lnTo>
                  <a:lnTo>
                    <a:pt x="436" y="0"/>
                  </a:lnTo>
                  <a:lnTo>
                    <a:pt x="446" y="0"/>
                  </a:lnTo>
                  <a:lnTo>
                    <a:pt x="457" y="0"/>
                  </a:lnTo>
                  <a:lnTo>
                    <a:pt x="468" y="0"/>
                  </a:lnTo>
                  <a:lnTo>
                    <a:pt x="479" y="0"/>
                  </a:lnTo>
                  <a:lnTo>
                    <a:pt x="489" y="0"/>
                  </a:lnTo>
                  <a:lnTo>
                    <a:pt x="500" y="0"/>
                  </a:lnTo>
                  <a:lnTo>
                    <a:pt x="511" y="0"/>
                  </a:lnTo>
                  <a:lnTo>
                    <a:pt x="521" y="0"/>
                  </a:lnTo>
                  <a:lnTo>
                    <a:pt x="532" y="0"/>
                  </a:lnTo>
                  <a:lnTo>
                    <a:pt x="543" y="0"/>
                  </a:lnTo>
                  <a:lnTo>
                    <a:pt x="553" y="0"/>
                  </a:lnTo>
                  <a:lnTo>
                    <a:pt x="564" y="0"/>
                  </a:lnTo>
                  <a:lnTo>
                    <a:pt x="575" y="0"/>
                  </a:lnTo>
                  <a:lnTo>
                    <a:pt x="585" y="0"/>
                  </a:lnTo>
                  <a:lnTo>
                    <a:pt x="596" y="0"/>
                  </a:lnTo>
                  <a:lnTo>
                    <a:pt x="606" y="0"/>
                  </a:lnTo>
                  <a:lnTo>
                    <a:pt x="617" y="0"/>
                  </a:lnTo>
                  <a:lnTo>
                    <a:pt x="627" y="0"/>
                  </a:lnTo>
                  <a:lnTo>
                    <a:pt x="638" y="0"/>
                  </a:lnTo>
                  <a:lnTo>
                    <a:pt x="648" y="0"/>
                  </a:lnTo>
                  <a:lnTo>
                    <a:pt x="658" y="0"/>
                  </a:lnTo>
                  <a:lnTo>
                    <a:pt x="668" y="0"/>
                  </a:lnTo>
                  <a:lnTo>
                    <a:pt x="678" y="0"/>
                  </a:lnTo>
                  <a:lnTo>
                    <a:pt x="689" y="0"/>
                  </a:lnTo>
                  <a:lnTo>
                    <a:pt x="698" y="0"/>
                  </a:lnTo>
                  <a:lnTo>
                    <a:pt x="708" y="0"/>
                  </a:lnTo>
                  <a:lnTo>
                    <a:pt x="718" y="0"/>
                  </a:lnTo>
                  <a:lnTo>
                    <a:pt x="728" y="0"/>
                  </a:lnTo>
                  <a:lnTo>
                    <a:pt x="737" y="0"/>
                  </a:lnTo>
                  <a:lnTo>
                    <a:pt x="747" y="0"/>
                  </a:lnTo>
                  <a:lnTo>
                    <a:pt x="756" y="0"/>
                  </a:lnTo>
                  <a:lnTo>
                    <a:pt x="766" y="0"/>
                  </a:lnTo>
                  <a:lnTo>
                    <a:pt x="775" y="0"/>
                  </a:lnTo>
                  <a:lnTo>
                    <a:pt x="784" y="0"/>
                  </a:lnTo>
                  <a:lnTo>
                    <a:pt x="793" y="0"/>
                  </a:lnTo>
                  <a:lnTo>
                    <a:pt x="802" y="0"/>
                  </a:lnTo>
                  <a:lnTo>
                    <a:pt x="810" y="0"/>
                  </a:lnTo>
                  <a:lnTo>
                    <a:pt x="819" y="0"/>
                  </a:lnTo>
                  <a:lnTo>
                    <a:pt x="827" y="0"/>
                  </a:lnTo>
                  <a:lnTo>
                    <a:pt x="836" y="0"/>
                  </a:lnTo>
                  <a:lnTo>
                    <a:pt x="844" y="0"/>
                  </a:lnTo>
                  <a:lnTo>
                    <a:pt x="852" y="0"/>
                  </a:lnTo>
                  <a:lnTo>
                    <a:pt x="859" y="0"/>
                  </a:lnTo>
                  <a:lnTo>
                    <a:pt x="867" y="0"/>
                  </a:lnTo>
                  <a:lnTo>
                    <a:pt x="874" y="0"/>
                  </a:lnTo>
                  <a:lnTo>
                    <a:pt x="882" y="0"/>
                  </a:lnTo>
                  <a:lnTo>
                    <a:pt x="889" y="0"/>
                  </a:lnTo>
                  <a:lnTo>
                    <a:pt x="896" y="0"/>
                  </a:lnTo>
                  <a:lnTo>
                    <a:pt x="903" y="0"/>
                  </a:lnTo>
                  <a:lnTo>
                    <a:pt x="909" y="0"/>
                  </a:lnTo>
                  <a:lnTo>
                    <a:pt x="916" y="0"/>
                  </a:lnTo>
                  <a:lnTo>
                    <a:pt x="922" y="0"/>
                  </a:lnTo>
                  <a:lnTo>
                    <a:pt x="928" y="0"/>
                  </a:lnTo>
                  <a:lnTo>
                    <a:pt x="934" y="0"/>
                  </a:lnTo>
                  <a:lnTo>
                    <a:pt x="939" y="0"/>
                  </a:lnTo>
                  <a:lnTo>
                    <a:pt x="944" y="0"/>
                  </a:lnTo>
                  <a:lnTo>
                    <a:pt x="950" y="0"/>
                  </a:lnTo>
                  <a:lnTo>
                    <a:pt x="954" y="0"/>
                  </a:lnTo>
                  <a:lnTo>
                    <a:pt x="959" y="0"/>
                  </a:lnTo>
                  <a:lnTo>
                    <a:pt x="964" y="0"/>
                  </a:lnTo>
                  <a:lnTo>
                    <a:pt x="968" y="0"/>
                  </a:lnTo>
                  <a:lnTo>
                    <a:pt x="972" y="0"/>
                  </a:lnTo>
                  <a:lnTo>
                    <a:pt x="976" y="0"/>
                  </a:lnTo>
                  <a:lnTo>
                    <a:pt x="979" y="0"/>
                  </a:lnTo>
                  <a:lnTo>
                    <a:pt x="982" y="0"/>
                  </a:lnTo>
                  <a:lnTo>
                    <a:pt x="985" y="0"/>
                  </a:lnTo>
                  <a:lnTo>
                    <a:pt x="988" y="0"/>
                  </a:lnTo>
                  <a:lnTo>
                    <a:pt x="990" y="0"/>
                  </a:lnTo>
                  <a:lnTo>
                    <a:pt x="993" y="0"/>
                  </a:lnTo>
                  <a:lnTo>
                    <a:pt x="994" y="0"/>
                  </a:lnTo>
                  <a:lnTo>
                    <a:pt x="996" y="0"/>
                  </a:lnTo>
                  <a:lnTo>
                    <a:pt x="997" y="0"/>
                  </a:lnTo>
                  <a:lnTo>
                    <a:pt x="998" y="0"/>
                  </a:lnTo>
                  <a:lnTo>
                    <a:pt x="999" y="0"/>
                  </a:lnTo>
                  <a:lnTo>
                    <a:pt x="1000" y="0"/>
                  </a:lnTo>
                  <a:lnTo>
                    <a:pt x="1000" y="1"/>
                  </a:lnTo>
                  <a:lnTo>
                    <a:pt x="1000" y="5"/>
                  </a:lnTo>
                  <a:lnTo>
                    <a:pt x="1000" y="11"/>
                  </a:lnTo>
                  <a:lnTo>
                    <a:pt x="1000" y="19"/>
                  </a:lnTo>
                  <a:lnTo>
                    <a:pt x="1000" y="28"/>
                  </a:lnTo>
                  <a:lnTo>
                    <a:pt x="1000" y="38"/>
                  </a:lnTo>
                  <a:lnTo>
                    <a:pt x="1000" y="49"/>
                  </a:lnTo>
                  <a:lnTo>
                    <a:pt x="1000" y="60"/>
                  </a:lnTo>
                  <a:lnTo>
                    <a:pt x="1000" y="71"/>
                  </a:lnTo>
                  <a:lnTo>
                    <a:pt x="1000" y="82"/>
                  </a:lnTo>
                  <a:lnTo>
                    <a:pt x="1000" y="92"/>
                  </a:lnTo>
                  <a:lnTo>
                    <a:pt x="1000" y="101"/>
                  </a:lnTo>
                  <a:lnTo>
                    <a:pt x="1000" y="109"/>
                  </a:lnTo>
                  <a:lnTo>
                    <a:pt x="1000" y="115"/>
                  </a:lnTo>
                  <a:lnTo>
                    <a:pt x="1000" y="119"/>
                  </a:lnTo>
                  <a:lnTo>
                    <a:pt x="1000" y="120"/>
                  </a:lnTo>
                  <a:lnTo>
                    <a:pt x="999" y="120"/>
                  </a:lnTo>
                  <a:lnTo>
                    <a:pt x="998" y="120"/>
                  </a:lnTo>
                  <a:lnTo>
                    <a:pt x="997" y="120"/>
                  </a:lnTo>
                  <a:lnTo>
                    <a:pt x="996" y="120"/>
                  </a:lnTo>
                  <a:lnTo>
                    <a:pt x="994" y="120"/>
                  </a:lnTo>
                  <a:lnTo>
                    <a:pt x="993" y="120"/>
                  </a:lnTo>
                  <a:lnTo>
                    <a:pt x="990" y="120"/>
                  </a:lnTo>
                  <a:lnTo>
                    <a:pt x="988" y="120"/>
                  </a:lnTo>
                  <a:lnTo>
                    <a:pt x="985" y="120"/>
                  </a:lnTo>
                  <a:lnTo>
                    <a:pt x="982" y="120"/>
                  </a:lnTo>
                  <a:lnTo>
                    <a:pt x="979" y="120"/>
                  </a:lnTo>
                  <a:lnTo>
                    <a:pt x="976" y="120"/>
                  </a:lnTo>
                  <a:lnTo>
                    <a:pt x="972" y="120"/>
                  </a:lnTo>
                  <a:lnTo>
                    <a:pt x="968" y="120"/>
                  </a:lnTo>
                  <a:lnTo>
                    <a:pt x="964" y="120"/>
                  </a:lnTo>
                  <a:lnTo>
                    <a:pt x="959" y="120"/>
                  </a:lnTo>
                  <a:lnTo>
                    <a:pt x="954" y="120"/>
                  </a:lnTo>
                  <a:lnTo>
                    <a:pt x="950" y="120"/>
                  </a:lnTo>
                  <a:lnTo>
                    <a:pt x="944" y="120"/>
                  </a:lnTo>
                  <a:lnTo>
                    <a:pt x="939" y="120"/>
                  </a:lnTo>
                  <a:lnTo>
                    <a:pt x="934" y="120"/>
                  </a:lnTo>
                  <a:lnTo>
                    <a:pt x="928" y="120"/>
                  </a:lnTo>
                  <a:lnTo>
                    <a:pt x="922" y="120"/>
                  </a:lnTo>
                  <a:lnTo>
                    <a:pt x="916" y="120"/>
                  </a:lnTo>
                  <a:lnTo>
                    <a:pt x="909" y="120"/>
                  </a:lnTo>
                  <a:lnTo>
                    <a:pt x="903" y="120"/>
                  </a:lnTo>
                  <a:lnTo>
                    <a:pt x="896" y="120"/>
                  </a:lnTo>
                  <a:lnTo>
                    <a:pt x="889" y="120"/>
                  </a:lnTo>
                  <a:lnTo>
                    <a:pt x="882" y="120"/>
                  </a:lnTo>
                  <a:lnTo>
                    <a:pt x="874" y="120"/>
                  </a:lnTo>
                  <a:lnTo>
                    <a:pt x="867" y="120"/>
                  </a:lnTo>
                  <a:lnTo>
                    <a:pt x="859" y="120"/>
                  </a:lnTo>
                  <a:lnTo>
                    <a:pt x="852" y="120"/>
                  </a:lnTo>
                  <a:lnTo>
                    <a:pt x="844" y="120"/>
                  </a:lnTo>
                  <a:lnTo>
                    <a:pt x="836" y="120"/>
                  </a:lnTo>
                  <a:lnTo>
                    <a:pt x="827" y="120"/>
                  </a:lnTo>
                  <a:lnTo>
                    <a:pt x="819" y="120"/>
                  </a:lnTo>
                  <a:lnTo>
                    <a:pt x="810" y="120"/>
                  </a:lnTo>
                  <a:lnTo>
                    <a:pt x="802" y="120"/>
                  </a:lnTo>
                  <a:lnTo>
                    <a:pt x="793" y="120"/>
                  </a:lnTo>
                  <a:lnTo>
                    <a:pt x="784" y="120"/>
                  </a:lnTo>
                  <a:lnTo>
                    <a:pt x="775" y="120"/>
                  </a:lnTo>
                  <a:lnTo>
                    <a:pt x="766" y="120"/>
                  </a:lnTo>
                  <a:lnTo>
                    <a:pt x="756" y="120"/>
                  </a:lnTo>
                  <a:lnTo>
                    <a:pt x="747" y="120"/>
                  </a:lnTo>
                  <a:lnTo>
                    <a:pt x="737" y="120"/>
                  </a:lnTo>
                  <a:lnTo>
                    <a:pt x="728" y="120"/>
                  </a:lnTo>
                  <a:lnTo>
                    <a:pt x="718" y="120"/>
                  </a:lnTo>
                  <a:lnTo>
                    <a:pt x="708" y="120"/>
                  </a:lnTo>
                  <a:lnTo>
                    <a:pt x="698" y="120"/>
                  </a:lnTo>
                  <a:lnTo>
                    <a:pt x="689" y="120"/>
                  </a:lnTo>
                  <a:lnTo>
                    <a:pt x="678" y="120"/>
                  </a:lnTo>
                  <a:lnTo>
                    <a:pt x="668" y="120"/>
                  </a:lnTo>
                  <a:lnTo>
                    <a:pt x="658" y="120"/>
                  </a:lnTo>
                  <a:lnTo>
                    <a:pt x="648" y="120"/>
                  </a:lnTo>
                  <a:lnTo>
                    <a:pt x="638" y="120"/>
                  </a:lnTo>
                  <a:lnTo>
                    <a:pt x="627" y="120"/>
                  </a:lnTo>
                  <a:lnTo>
                    <a:pt x="617" y="120"/>
                  </a:lnTo>
                  <a:lnTo>
                    <a:pt x="606" y="120"/>
                  </a:lnTo>
                  <a:lnTo>
                    <a:pt x="596" y="120"/>
                  </a:lnTo>
                  <a:lnTo>
                    <a:pt x="585" y="120"/>
                  </a:lnTo>
                  <a:lnTo>
                    <a:pt x="575" y="120"/>
                  </a:lnTo>
                  <a:lnTo>
                    <a:pt x="564" y="120"/>
                  </a:lnTo>
                  <a:lnTo>
                    <a:pt x="553" y="120"/>
                  </a:lnTo>
                  <a:lnTo>
                    <a:pt x="543" y="120"/>
                  </a:lnTo>
                  <a:lnTo>
                    <a:pt x="532" y="120"/>
                  </a:lnTo>
                  <a:lnTo>
                    <a:pt x="521" y="120"/>
                  </a:lnTo>
                  <a:lnTo>
                    <a:pt x="511" y="120"/>
                  </a:lnTo>
                  <a:lnTo>
                    <a:pt x="500" y="120"/>
                  </a:lnTo>
                  <a:lnTo>
                    <a:pt x="489" y="120"/>
                  </a:lnTo>
                  <a:lnTo>
                    <a:pt x="479" y="120"/>
                  </a:lnTo>
                  <a:lnTo>
                    <a:pt x="468" y="120"/>
                  </a:lnTo>
                  <a:lnTo>
                    <a:pt x="457" y="120"/>
                  </a:lnTo>
                  <a:lnTo>
                    <a:pt x="446" y="120"/>
                  </a:lnTo>
                  <a:lnTo>
                    <a:pt x="436" y="120"/>
                  </a:lnTo>
                  <a:lnTo>
                    <a:pt x="425" y="120"/>
                  </a:lnTo>
                  <a:lnTo>
                    <a:pt x="415" y="120"/>
                  </a:lnTo>
                  <a:lnTo>
                    <a:pt x="404" y="120"/>
                  </a:lnTo>
                  <a:lnTo>
                    <a:pt x="394" y="120"/>
                  </a:lnTo>
                  <a:lnTo>
                    <a:pt x="383" y="120"/>
                  </a:lnTo>
                  <a:lnTo>
                    <a:pt x="373" y="120"/>
                  </a:lnTo>
                  <a:lnTo>
                    <a:pt x="362" y="120"/>
                  </a:lnTo>
                  <a:lnTo>
                    <a:pt x="352" y="120"/>
                  </a:lnTo>
                  <a:lnTo>
                    <a:pt x="342" y="120"/>
                  </a:lnTo>
                  <a:lnTo>
                    <a:pt x="332" y="120"/>
                  </a:lnTo>
                  <a:lnTo>
                    <a:pt x="321" y="120"/>
                  </a:lnTo>
                  <a:lnTo>
                    <a:pt x="311" y="120"/>
                  </a:lnTo>
                  <a:lnTo>
                    <a:pt x="301" y="120"/>
                  </a:lnTo>
                  <a:lnTo>
                    <a:pt x="292" y="120"/>
                  </a:lnTo>
                  <a:lnTo>
                    <a:pt x="282" y="120"/>
                  </a:lnTo>
                  <a:lnTo>
                    <a:pt x="272" y="120"/>
                  </a:lnTo>
                  <a:lnTo>
                    <a:pt x="262" y="120"/>
                  </a:lnTo>
                  <a:lnTo>
                    <a:pt x="253" y="120"/>
                  </a:lnTo>
                  <a:lnTo>
                    <a:pt x="244" y="120"/>
                  </a:lnTo>
                  <a:lnTo>
                    <a:pt x="234" y="120"/>
                  </a:lnTo>
                  <a:lnTo>
                    <a:pt x="225" y="120"/>
                  </a:lnTo>
                  <a:lnTo>
                    <a:pt x="216" y="120"/>
                  </a:lnTo>
                  <a:lnTo>
                    <a:pt x="207" y="120"/>
                  </a:lnTo>
                  <a:lnTo>
                    <a:pt x="198" y="120"/>
                  </a:lnTo>
                  <a:lnTo>
                    <a:pt x="190" y="120"/>
                  </a:lnTo>
                  <a:lnTo>
                    <a:pt x="181" y="120"/>
                  </a:lnTo>
                  <a:lnTo>
                    <a:pt x="173" y="120"/>
                  </a:lnTo>
                  <a:lnTo>
                    <a:pt x="164" y="120"/>
                  </a:lnTo>
                  <a:lnTo>
                    <a:pt x="156" y="120"/>
                  </a:lnTo>
                  <a:lnTo>
                    <a:pt x="148" y="120"/>
                  </a:lnTo>
                  <a:lnTo>
                    <a:pt x="141" y="120"/>
                  </a:lnTo>
                  <a:lnTo>
                    <a:pt x="133" y="120"/>
                  </a:lnTo>
                  <a:lnTo>
                    <a:pt x="125" y="120"/>
                  </a:lnTo>
                  <a:lnTo>
                    <a:pt x="118" y="120"/>
                  </a:lnTo>
                  <a:lnTo>
                    <a:pt x="111" y="120"/>
                  </a:lnTo>
                  <a:lnTo>
                    <a:pt x="104" y="120"/>
                  </a:lnTo>
                  <a:lnTo>
                    <a:pt x="97" y="120"/>
                  </a:lnTo>
                  <a:lnTo>
                    <a:pt x="91" y="120"/>
                  </a:lnTo>
                  <a:lnTo>
                    <a:pt x="84" y="120"/>
                  </a:lnTo>
                  <a:lnTo>
                    <a:pt x="78" y="120"/>
                  </a:lnTo>
                  <a:lnTo>
                    <a:pt x="72" y="120"/>
                  </a:lnTo>
                  <a:lnTo>
                    <a:pt x="66" y="120"/>
                  </a:lnTo>
                  <a:lnTo>
                    <a:pt x="61" y="120"/>
                  </a:lnTo>
                  <a:lnTo>
                    <a:pt x="55" y="120"/>
                  </a:lnTo>
                  <a:lnTo>
                    <a:pt x="50" y="120"/>
                  </a:lnTo>
                  <a:lnTo>
                    <a:pt x="45" y="120"/>
                  </a:lnTo>
                  <a:lnTo>
                    <a:pt x="41" y="120"/>
                  </a:lnTo>
                  <a:lnTo>
                    <a:pt x="36" y="120"/>
                  </a:lnTo>
                  <a:lnTo>
                    <a:pt x="32" y="120"/>
                  </a:lnTo>
                  <a:lnTo>
                    <a:pt x="28" y="120"/>
                  </a:lnTo>
                  <a:lnTo>
                    <a:pt x="24" y="120"/>
                  </a:lnTo>
                  <a:lnTo>
                    <a:pt x="21" y="120"/>
                  </a:lnTo>
                  <a:lnTo>
                    <a:pt x="18" y="120"/>
                  </a:lnTo>
                  <a:lnTo>
                    <a:pt x="15" y="120"/>
                  </a:lnTo>
                  <a:lnTo>
                    <a:pt x="12" y="120"/>
                  </a:lnTo>
                  <a:lnTo>
                    <a:pt x="10" y="120"/>
                  </a:lnTo>
                  <a:lnTo>
                    <a:pt x="7" y="120"/>
                  </a:lnTo>
                  <a:lnTo>
                    <a:pt x="5" y="120"/>
                  </a:lnTo>
                  <a:lnTo>
                    <a:pt x="4" y="120"/>
                  </a:lnTo>
                  <a:lnTo>
                    <a:pt x="2" y="120"/>
                  </a:lnTo>
                  <a:lnTo>
                    <a:pt x="1" y="120"/>
                  </a:lnTo>
                  <a:lnTo>
                    <a:pt x="0" y="120"/>
                  </a:lnTo>
                  <a:lnTo>
                    <a:pt x="0" y="119"/>
                  </a:lnTo>
                  <a:lnTo>
                    <a:pt x="0" y="115"/>
                  </a:lnTo>
                  <a:lnTo>
                    <a:pt x="0" y="109"/>
                  </a:lnTo>
                  <a:lnTo>
                    <a:pt x="0" y="101"/>
                  </a:lnTo>
                  <a:lnTo>
                    <a:pt x="0" y="92"/>
                  </a:lnTo>
                  <a:lnTo>
                    <a:pt x="0" y="82"/>
                  </a:lnTo>
                  <a:lnTo>
                    <a:pt x="0" y="71"/>
                  </a:lnTo>
                  <a:lnTo>
                    <a:pt x="0" y="60"/>
                  </a:lnTo>
                  <a:lnTo>
                    <a:pt x="0" y="49"/>
                  </a:lnTo>
                  <a:lnTo>
                    <a:pt x="0" y="38"/>
                  </a:lnTo>
                  <a:lnTo>
                    <a:pt x="0" y="28"/>
                  </a:lnTo>
                  <a:lnTo>
                    <a:pt x="0" y="19"/>
                  </a:lnTo>
                  <a:lnTo>
                    <a:pt x="0" y="11"/>
                  </a:lnTo>
                  <a:lnTo>
                    <a:pt x="0" y="5"/>
                  </a:lnTo>
                  <a:lnTo>
                    <a:pt x="0" y="1"/>
                  </a:lnTo>
                  <a:lnTo>
                    <a:pt x="0"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7428" name="Freeform 15"/>
            <p:cNvSpPr>
              <a:spLocks/>
            </p:cNvSpPr>
            <p:nvPr/>
          </p:nvSpPr>
          <p:spPr bwMode="auto">
            <a:xfrm>
              <a:off x="195263" y="650875"/>
              <a:ext cx="1593850" cy="1076325"/>
            </a:xfrm>
            <a:custGeom>
              <a:avLst/>
              <a:gdLst>
                <a:gd name="T0" fmla="*/ 2147483647 w 1004"/>
                <a:gd name="T1" fmla="*/ 2147483647 h 678"/>
                <a:gd name="T2" fmla="*/ 2147483647 w 1004"/>
                <a:gd name="T3" fmla="*/ 2147483647 h 678"/>
                <a:gd name="T4" fmla="*/ 2147483647 w 1004"/>
                <a:gd name="T5" fmla="*/ 2147483647 h 678"/>
                <a:gd name="T6" fmla="*/ 2147483647 w 1004"/>
                <a:gd name="T7" fmla="*/ 2147483647 h 678"/>
                <a:gd name="T8" fmla="*/ 2147483647 w 1004"/>
                <a:gd name="T9" fmla="*/ 2147483647 h 678"/>
                <a:gd name="T10" fmla="*/ 2147483647 w 1004"/>
                <a:gd name="T11" fmla="*/ 2147483647 h 678"/>
                <a:gd name="T12" fmla="*/ 2147483647 w 1004"/>
                <a:gd name="T13" fmla="*/ 2147483647 h 678"/>
                <a:gd name="T14" fmla="*/ 2147483647 w 1004"/>
                <a:gd name="T15" fmla="*/ 2147483647 h 678"/>
                <a:gd name="T16" fmla="*/ 2147483647 w 1004"/>
                <a:gd name="T17" fmla="*/ 2147483647 h 678"/>
                <a:gd name="T18" fmla="*/ 2147483647 w 1004"/>
                <a:gd name="T19" fmla="*/ 2147483647 h 678"/>
                <a:gd name="T20" fmla="*/ 2147483647 w 1004"/>
                <a:gd name="T21" fmla="*/ 0 h 678"/>
                <a:gd name="T22" fmla="*/ 2147483647 w 1004"/>
                <a:gd name="T23" fmla="*/ 2147483647 h 678"/>
                <a:gd name="T24" fmla="*/ 2147483647 w 1004"/>
                <a:gd name="T25" fmla="*/ 2147483647 h 678"/>
                <a:gd name="T26" fmla="*/ 2147483647 w 1004"/>
                <a:gd name="T27" fmla="*/ 2147483647 h 678"/>
                <a:gd name="T28" fmla="*/ 2147483647 w 1004"/>
                <a:gd name="T29" fmla="*/ 2147483647 h 678"/>
                <a:gd name="T30" fmla="*/ 2147483647 w 1004"/>
                <a:gd name="T31" fmla="*/ 2147483647 h 678"/>
                <a:gd name="T32" fmla="*/ 2147483647 w 1004"/>
                <a:gd name="T33" fmla="*/ 2147483647 h 678"/>
                <a:gd name="T34" fmla="*/ 0 w 1004"/>
                <a:gd name="T35" fmla="*/ 2147483647 h 678"/>
                <a:gd name="T36" fmla="*/ 2147483647 w 1004"/>
                <a:gd name="T37" fmla="*/ 2147483647 h 678"/>
                <a:gd name="T38" fmla="*/ 2147483647 w 1004"/>
                <a:gd name="T39" fmla="*/ 2147483647 h 678"/>
                <a:gd name="T40" fmla="*/ 2147483647 w 1004"/>
                <a:gd name="T41" fmla="*/ 2147483647 h 678"/>
                <a:gd name="T42" fmla="*/ 2147483647 w 1004"/>
                <a:gd name="T43" fmla="*/ 2147483647 h 678"/>
                <a:gd name="T44" fmla="*/ 2147483647 w 1004"/>
                <a:gd name="T45" fmla="*/ 2147483647 h 678"/>
                <a:gd name="T46" fmla="*/ 2147483647 w 1004"/>
                <a:gd name="T47" fmla="*/ 2147483647 h 678"/>
                <a:gd name="T48" fmla="*/ 2147483647 w 1004"/>
                <a:gd name="T49" fmla="*/ 2147483647 h 678"/>
                <a:gd name="T50" fmla="*/ 2147483647 w 1004"/>
                <a:gd name="T51" fmla="*/ 2147483647 h 678"/>
                <a:gd name="T52" fmla="*/ 2147483647 w 1004"/>
                <a:gd name="T53" fmla="*/ 2147483647 h 678"/>
                <a:gd name="T54" fmla="*/ 2147483647 w 1004"/>
                <a:gd name="T55" fmla="*/ 2147483647 h 678"/>
                <a:gd name="T56" fmla="*/ 2147483647 w 1004"/>
                <a:gd name="T57" fmla="*/ 2147483647 h 678"/>
                <a:gd name="T58" fmla="*/ 2147483647 w 1004"/>
                <a:gd name="T59" fmla="*/ 2147483647 h 678"/>
                <a:gd name="T60" fmla="*/ 2147483647 w 1004"/>
                <a:gd name="T61" fmla="*/ 2147483647 h 678"/>
                <a:gd name="T62" fmla="*/ 2147483647 w 1004"/>
                <a:gd name="T63" fmla="*/ 2147483647 h 678"/>
                <a:gd name="T64" fmla="*/ 2147483647 w 1004"/>
                <a:gd name="T65" fmla="*/ 2147483647 h 678"/>
                <a:gd name="T66" fmla="*/ 2147483647 w 1004"/>
                <a:gd name="T67" fmla="*/ 2147483647 h 678"/>
                <a:gd name="T68" fmla="*/ 2147483647 w 1004"/>
                <a:gd name="T69" fmla="*/ 2147483647 h 678"/>
                <a:gd name="T70" fmla="*/ 2147483647 w 1004"/>
                <a:gd name="T71" fmla="*/ 2147483647 h 678"/>
                <a:gd name="T72" fmla="*/ 2147483647 w 1004"/>
                <a:gd name="T73" fmla="*/ 2147483647 h 678"/>
                <a:gd name="T74" fmla="*/ 2147483647 w 1004"/>
                <a:gd name="T75" fmla="*/ 2147483647 h 678"/>
                <a:gd name="T76" fmla="*/ 2147483647 w 1004"/>
                <a:gd name="T77" fmla="*/ 2147483647 h 678"/>
                <a:gd name="T78" fmla="*/ 2147483647 w 1004"/>
                <a:gd name="T79" fmla="*/ 2147483647 h 678"/>
                <a:gd name="T80" fmla="*/ 2147483647 w 1004"/>
                <a:gd name="T81" fmla="*/ 2147483647 h 678"/>
                <a:gd name="T82" fmla="*/ 2147483647 w 1004"/>
                <a:gd name="T83" fmla="*/ 2147483647 h 678"/>
                <a:gd name="T84" fmla="*/ 2147483647 w 1004"/>
                <a:gd name="T85" fmla="*/ 2147483647 h 678"/>
                <a:gd name="T86" fmla="*/ 2147483647 w 1004"/>
                <a:gd name="T87" fmla="*/ 2147483647 h 678"/>
                <a:gd name="T88" fmla="*/ 2147483647 w 1004"/>
                <a:gd name="T89" fmla="*/ 2147483647 h 678"/>
                <a:gd name="T90" fmla="*/ 2147483647 w 1004"/>
                <a:gd name="T91" fmla="*/ 2147483647 h 678"/>
                <a:gd name="T92" fmla="*/ 2147483647 w 1004"/>
                <a:gd name="T93" fmla="*/ 2147483647 h 678"/>
                <a:gd name="T94" fmla="*/ 2147483647 w 1004"/>
                <a:gd name="T95" fmla="*/ 2147483647 h 678"/>
                <a:gd name="T96" fmla="*/ 2147483647 w 1004"/>
                <a:gd name="T97" fmla="*/ 2147483647 h 678"/>
                <a:gd name="T98" fmla="*/ 2147483647 w 1004"/>
                <a:gd name="T99" fmla="*/ 2147483647 h 678"/>
                <a:gd name="T100" fmla="*/ 2147483647 w 1004"/>
                <a:gd name="T101" fmla="*/ 2147483647 h 678"/>
                <a:gd name="T102" fmla="*/ 2147483647 w 1004"/>
                <a:gd name="T103" fmla="*/ 2147483647 h 678"/>
                <a:gd name="T104" fmla="*/ 2147483647 w 1004"/>
                <a:gd name="T105" fmla="*/ 2147483647 h 678"/>
                <a:gd name="T106" fmla="*/ 2147483647 w 1004"/>
                <a:gd name="T107" fmla="*/ 2147483647 h 678"/>
                <a:gd name="T108" fmla="*/ 2147483647 w 1004"/>
                <a:gd name="T109" fmla="*/ 2147483647 h 678"/>
                <a:gd name="T110" fmla="*/ 2147483647 w 1004"/>
                <a:gd name="T111" fmla="*/ 2147483647 h 678"/>
                <a:gd name="T112" fmla="*/ 2147483647 w 1004"/>
                <a:gd name="T113" fmla="*/ 2147483647 h 678"/>
                <a:gd name="T114" fmla="*/ 2147483647 w 1004"/>
                <a:gd name="T115" fmla="*/ 2147483647 h 678"/>
                <a:gd name="T116" fmla="*/ 2147483647 w 1004"/>
                <a:gd name="T117" fmla="*/ 2147483647 h 678"/>
                <a:gd name="T118" fmla="*/ 2147483647 w 1004"/>
                <a:gd name="T119" fmla="*/ 2147483647 h 678"/>
                <a:gd name="T120" fmla="*/ 2147483647 w 1004"/>
                <a:gd name="T121" fmla="*/ 2147483647 h 6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4"/>
                <a:gd name="T184" fmla="*/ 0 h 678"/>
                <a:gd name="T185" fmla="*/ 1004 w 1004"/>
                <a:gd name="T186" fmla="*/ 678 h 6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4" h="678">
                  <a:moveTo>
                    <a:pt x="562" y="380"/>
                  </a:moveTo>
                  <a:lnTo>
                    <a:pt x="562" y="380"/>
                  </a:lnTo>
                  <a:lnTo>
                    <a:pt x="563" y="380"/>
                  </a:lnTo>
                  <a:lnTo>
                    <a:pt x="565" y="380"/>
                  </a:lnTo>
                  <a:lnTo>
                    <a:pt x="567" y="380"/>
                  </a:lnTo>
                  <a:lnTo>
                    <a:pt x="570" y="380"/>
                  </a:lnTo>
                  <a:lnTo>
                    <a:pt x="574" y="380"/>
                  </a:lnTo>
                  <a:lnTo>
                    <a:pt x="578" y="380"/>
                  </a:lnTo>
                  <a:lnTo>
                    <a:pt x="583" y="380"/>
                  </a:lnTo>
                  <a:lnTo>
                    <a:pt x="588" y="380"/>
                  </a:lnTo>
                  <a:lnTo>
                    <a:pt x="594" y="380"/>
                  </a:lnTo>
                  <a:lnTo>
                    <a:pt x="600" y="380"/>
                  </a:lnTo>
                  <a:lnTo>
                    <a:pt x="606" y="380"/>
                  </a:lnTo>
                  <a:lnTo>
                    <a:pt x="613" y="380"/>
                  </a:lnTo>
                  <a:lnTo>
                    <a:pt x="621" y="380"/>
                  </a:lnTo>
                  <a:lnTo>
                    <a:pt x="629" y="380"/>
                  </a:lnTo>
                  <a:lnTo>
                    <a:pt x="637" y="380"/>
                  </a:lnTo>
                  <a:lnTo>
                    <a:pt x="646" y="380"/>
                  </a:lnTo>
                  <a:lnTo>
                    <a:pt x="654" y="380"/>
                  </a:lnTo>
                  <a:lnTo>
                    <a:pt x="664" y="380"/>
                  </a:lnTo>
                  <a:lnTo>
                    <a:pt x="673" y="380"/>
                  </a:lnTo>
                  <a:lnTo>
                    <a:pt x="683" y="380"/>
                  </a:lnTo>
                  <a:lnTo>
                    <a:pt x="693" y="380"/>
                  </a:lnTo>
                  <a:lnTo>
                    <a:pt x="703" y="380"/>
                  </a:lnTo>
                  <a:lnTo>
                    <a:pt x="713" y="380"/>
                  </a:lnTo>
                  <a:lnTo>
                    <a:pt x="723" y="380"/>
                  </a:lnTo>
                  <a:lnTo>
                    <a:pt x="734" y="380"/>
                  </a:lnTo>
                  <a:lnTo>
                    <a:pt x="745" y="380"/>
                  </a:lnTo>
                  <a:lnTo>
                    <a:pt x="755" y="380"/>
                  </a:lnTo>
                  <a:lnTo>
                    <a:pt x="766" y="380"/>
                  </a:lnTo>
                  <a:lnTo>
                    <a:pt x="777" y="380"/>
                  </a:lnTo>
                  <a:lnTo>
                    <a:pt x="788" y="380"/>
                  </a:lnTo>
                  <a:lnTo>
                    <a:pt x="799" y="380"/>
                  </a:lnTo>
                  <a:lnTo>
                    <a:pt x="810" y="380"/>
                  </a:lnTo>
                  <a:lnTo>
                    <a:pt x="820" y="380"/>
                  </a:lnTo>
                  <a:lnTo>
                    <a:pt x="831" y="380"/>
                  </a:lnTo>
                  <a:lnTo>
                    <a:pt x="841" y="380"/>
                  </a:lnTo>
                  <a:lnTo>
                    <a:pt x="852" y="380"/>
                  </a:lnTo>
                  <a:lnTo>
                    <a:pt x="862" y="380"/>
                  </a:lnTo>
                  <a:lnTo>
                    <a:pt x="872" y="380"/>
                  </a:lnTo>
                  <a:lnTo>
                    <a:pt x="882" y="380"/>
                  </a:lnTo>
                  <a:lnTo>
                    <a:pt x="892" y="380"/>
                  </a:lnTo>
                  <a:lnTo>
                    <a:pt x="901" y="380"/>
                  </a:lnTo>
                  <a:lnTo>
                    <a:pt x="910" y="380"/>
                  </a:lnTo>
                  <a:lnTo>
                    <a:pt x="919" y="380"/>
                  </a:lnTo>
                  <a:lnTo>
                    <a:pt x="928" y="380"/>
                  </a:lnTo>
                  <a:lnTo>
                    <a:pt x="936" y="380"/>
                  </a:lnTo>
                  <a:lnTo>
                    <a:pt x="944" y="380"/>
                  </a:lnTo>
                  <a:lnTo>
                    <a:pt x="951" y="380"/>
                  </a:lnTo>
                  <a:lnTo>
                    <a:pt x="959" y="380"/>
                  </a:lnTo>
                  <a:lnTo>
                    <a:pt x="965" y="380"/>
                  </a:lnTo>
                  <a:lnTo>
                    <a:pt x="971" y="380"/>
                  </a:lnTo>
                  <a:lnTo>
                    <a:pt x="977" y="380"/>
                  </a:lnTo>
                  <a:lnTo>
                    <a:pt x="982" y="380"/>
                  </a:lnTo>
                  <a:lnTo>
                    <a:pt x="987" y="380"/>
                  </a:lnTo>
                  <a:lnTo>
                    <a:pt x="991" y="380"/>
                  </a:lnTo>
                  <a:lnTo>
                    <a:pt x="995" y="380"/>
                  </a:lnTo>
                  <a:lnTo>
                    <a:pt x="998" y="380"/>
                  </a:lnTo>
                  <a:lnTo>
                    <a:pt x="1000" y="380"/>
                  </a:lnTo>
                  <a:lnTo>
                    <a:pt x="1002" y="380"/>
                  </a:lnTo>
                  <a:lnTo>
                    <a:pt x="1003" y="380"/>
                  </a:lnTo>
                  <a:lnTo>
                    <a:pt x="1003" y="377"/>
                  </a:lnTo>
                  <a:lnTo>
                    <a:pt x="1003" y="371"/>
                  </a:lnTo>
                  <a:lnTo>
                    <a:pt x="1003" y="362"/>
                  </a:lnTo>
                  <a:lnTo>
                    <a:pt x="1003" y="350"/>
                  </a:lnTo>
                  <a:lnTo>
                    <a:pt x="1003" y="338"/>
                  </a:lnTo>
                  <a:lnTo>
                    <a:pt x="1003" y="326"/>
                  </a:lnTo>
                  <a:lnTo>
                    <a:pt x="1003" y="314"/>
                  </a:lnTo>
                  <a:lnTo>
                    <a:pt x="1003" y="305"/>
                  </a:lnTo>
                  <a:lnTo>
                    <a:pt x="1003" y="298"/>
                  </a:lnTo>
                  <a:lnTo>
                    <a:pt x="1003" y="296"/>
                  </a:lnTo>
                  <a:lnTo>
                    <a:pt x="1002" y="296"/>
                  </a:lnTo>
                  <a:lnTo>
                    <a:pt x="1000" y="296"/>
                  </a:lnTo>
                  <a:lnTo>
                    <a:pt x="998" y="296"/>
                  </a:lnTo>
                  <a:lnTo>
                    <a:pt x="995" y="296"/>
                  </a:lnTo>
                  <a:lnTo>
                    <a:pt x="991" y="296"/>
                  </a:lnTo>
                  <a:lnTo>
                    <a:pt x="987" y="296"/>
                  </a:lnTo>
                  <a:lnTo>
                    <a:pt x="982" y="296"/>
                  </a:lnTo>
                  <a:lnTo>
                    <a:pt x="977" y="296"/>
                  </a:lnTo>
                  <a:lnTo>
                    <a:pt x="971" y="296"/>
                  </a:lnTo>
                  <a:lnTo>
                    <a:pt x="965" y="296"/>
                  </a:lnTo>
                  <a:lnTo>
                    <a:pt x="959" y="296"/>
                  </a:lnTo>
                  <a:lnTo>
                    <a:pt x="952" y="296"/>
                  </a:lnTo>
                  <a:lnTo>
                    <a:pt x="944" y="296"/>
                  </a:lnTo>
                  <a:lnTo>
                    <a:pt x="936" y="296"/>
                  </a:lnTo>
                  <a:lnTo>
                    <a:pt x="928" y="296"/>
                  </a:lnTo>
                  <a:lnTo>
                    <a:pt x="920" y="296"/>
                  </a:lnTo>
                  <a:lnTo>
                    <a:pt x="911" y="296"/>
                  </a:lnTo>
                  <a:lnTo>
                    <a:pt x="902" y="296"/>
                  </a:lnTo>
                  <a:lnTo>
                    <a:pt x="892" y="296"/>
                  </a:lnTo>
                  <a:lnTo>
                    <a:pt x="883" y="296"/>
                  </a:lnTo>
                  <a:lnTo>
                    <a:pt x="873" y="296"/>
                  </a:lnTo>
                  <a:lnTo>
                    <a:pt x="863" y="296"/>
                  </a:lnTo>
                  <a:lnTo>
                    <a:pt x="852" y="296"/>
                  </a:lnTo>
                  <a:lnTo>
                    <a:pt x="842" y="296"/>
                  </a:lnTo>
                  <a:lnTo>
                    <a:pt x="831" y="296"/>
                  </a:lnTo>
                  <a:lnTo>
                    <a:pt x="821" y="296"/>
                  </a:lnTo>
                  <a:lnTo>
                    <a:pt x="810" y="296"/>
                  </a:lnTo>
                  <a:lnTo>
                    <a:pt x="799" y="296"/>
                  </a:lnTo>
                  <a:lnTo>
                    <a:pt x="789" y="296"/>
                  </a:lnTo>
                  <a:lnTo>
                    <a:pt x="778" y="296"/>
                  </a:lnTo>
                  <a:lnTo>
                    <a:pt x="767" y="296"/>
                  </a:lnTo>
                  <a:lnTo>
                    <a:pt x="756" y="296"/>
                  </a:lnTo>
                  <a:lnTo>
                    <a:pt x="745" y="296"/>
                  </a:lnTo>
                  <a:lnTo>
                    <a:pt x="735" y="296"/>
                  </a:lnTo>
                  <a:lnTo>
                    <a:pt x="724" y="296"/>
                  </a:lnTo>
                  <a:lnTo>
                    <a:pt x="714" y="296"/>
                  </a:lnTo>
                  <a:lnTo>
                    <a:pt x="704" y="296"/>
                  </a:lnTo>
                  <a:lnTo>
                    <a:pt x="694" y="296"/>
                  </a:lnTo>
                  <a:lnTo>
                    <a:pt x="684" y="296"/>
                  </a:lnTo>
                  <a:lnTo>
                    <a:pt x="674" y="296"/>
                  </a:lnTo>
                  <a:lnTo>
                    <a:pt x="665" y="296"/>
                  </a:lnTo>
                  <a:lnTo>
                    <a:pt x="656" y="296"/>
                  </a:lnTo>
                  <a:lnTo>
                    <a:pt x="647" y="296"/>
                  </a:lnTo>
                  <a:lnTo>
                    <a:pt x="638" y="296"/>
                  </a:lnTo>
                  <a:lnTo>
                    <a:pt x="630" y="296"/>
                  </a:lnTo>
                  <a:lnTo>
                    <a:pt x="622" y="296"/>
                  </a:lnTo>
                  <a:lnTo>
                    <a:pt x="615" y="296"/>
                  </a:lnTo>
                  <a:lnTo>
                    <a:pt x="608" y="296"/>
                  </a:lnTo>
                  <a:lnTo>
                    <a:pt x="601" y="296"/>
                  </a:lnTo>
                  <a:lnTo>
                    <a:pt x="595" y="296"/>
                  </a:lnTo>
                  <a:lnTo>
                    <a:pt x="589" y="296"/>
                  </a:lnTo>
                  <a:lnTo>
                    <a:pt x="584" y="296"/>
                  </a:lnTo>
                  <a:lnTo>
                    <a:pt x="579" y="296"/>
                  </a:lnTo>
                  <a:lnTo>
                    <a:pt x="575" y="296"/>
                  </a:lnTo>
                  <a:lnTo>
                    <a:pt x="572" y="296"/>
                  </a:lnTo>
                  <a:lnTo>
                    <a:pt x="569" y="296"/>
                  </a:lnTo>
                  <a:lnTo>
                    <a:pt x="566" y="296"/>
                  </a:lnTo>
                  <a:lnTo>
                    <a:pt x="565" y="296"/>
                  </a:lnTo>
                  <a:lnTo>
                    <a:pt x="564" y="296"/>
                  </a:lnTo>
                  <a:lnTo>
                    <a:pt x="563" y="296"/>
                  </a:lnTo>
                  <a:lnTo>
                    <a:pt x="563" y="294"/>
                  </a:lnTo>
                  <a:lnTo>
                    <a:pt x="563" y="291"/>
                  </a:lnTo>
                  <a:lnTo>
                    <a:pt x="563" y="288"/>
                  </a:lnTo>
                  <a:lnTo>
                    <a:pt x="563" y="283"/>
                  </a:lnTo>
                  <a:lnTo>
                    <a:pt x="563" y="278"/>
                  </a:lnTo>
                  <a:lnTo>
                    <a:pt x="563" y="272"/>
                  </a:lnTo>
                  <a:lnTo>
                    <a:pt x="563" y="265"/>
                  </a:lnTo>
                  <a:lnTo>
                    <a:pt x="563" y="258"/>
                  </a:lnTo>
                  <a:lnTo>
                    <a:pt x="563" y="250"/>
                  </a:lnTo>
                  <a:lnTo>
                    <a:pt x="563" y="241"/>
                  </a:lnTo>
                  <a:lnTo>
                    <a:pt x="563" y="232"/>
                  </a:lnTo>
                  <a:lnTo>
                    <a:pt x="563" y="223"/>
                  </a:lnTo>
                  <a:lnTo>
                    <a:pt x="563" y="213"/>
                  </a:lnTo>
                  <a:lnTo>
                    <a:pt x="563" y="203"/>
                  </a:lnTo>
                  <a:lnTo>
                    <a:pt x="563" y="192"/>
                  </a:lnTo>
                  <a:lnTo>
                    <a:pt x="563" y="181"/>
                  </a:lnTo>
                  <a:lnTo>
                    <a:pt x="563" y="170"/>
                  </a:lnTo>
                  <a:lnTo>
                    <a:pt x="563" y="159"/>
                  </a:lnTo>
                  <a:lnTo>
                    <a:pt x="563" y="148"/>
                  </a:lnTo>
                  <a:lnTo>
                    <a:pt x="563" y="137"/>
                  </a:lnTo>
                  <a:lnTo>
                    <a:pt x="563" y="126"/>
                  </a:lnTo>
                  <a:lnTo>
                    <a:pt x="563" y="115"/>
                  </a:lnTo>
                  <a:lnTo>
                    <a:pt x="563" y="104"/>
                  </a:lnTo>
                  <a:lnTo>
                    <a:pt x="563" y="94"/>
                  </a:lnTo>
                  <a:lnTo>
                    <a:pt x="563" y="84"/>
                  </a:lnTo>
                  <a:lnTo>
                    <a:pt x="563" y="74"/>
                  </a:lnTo>
                  <a:lnTo>
                    <a:pt x="563" y="64"/>
                  </a:lnTo>
                  <a:lnTo>
                    <a:pt x="563" y="55"/>
                  </a:lnTo>
                  <a:lnTo>
                    <a:pt x="563" y="47"/>
                  </a:lnTo>
                  <a:lnTo>
                    <a:pt x="563" y="38"/>
                  </a:lnTo>
                  <a:lnTo>
                    <a:pt x="563" y="31"/>
                  </a:lnTo>
                  <a:lnTo>
                    <a:pt x="563" y="24"/>
                  </a:lnTo>
                  <a:lnTo>
                    <a:pt x="563" y="18"/>
                  </a:lnTo>
                  <a:lnTo>
                    <a:pt x="563" y="13"/>
                  </a:lnTo>
                  <a:lnTo>
                    <a:pt x="563" y="9"/>
                  </a:lnTo>
                  <a:lnTo>
                    <a:pt x="563" y="5"/>
                  </a:lnTo>
                  <a:lnTo>
                    <a:pt x="563" y="2"/>
                  </a:lnTo>
                  <a:lnTo>
                    <a:pt x="563" y="1"/>
                  </a:lnTo>
                  <a:lnTo>
                    <a:pt x="563" y="0"/>
                  </a:lnTo>
                  <a:lnTo>
                    <a:pt x="562" y="0"/>
                  </a:lnTo>
                  <a:lnTo>
                    <a:pt x="558" y="0"/>
                  </a:lnTo>
                  <a:lnTo>
                    <a:pt x="552" y="0"/>
                  </a:lnTo>
                  <a:lnTo>
                    <a:pt x="544" y="0"/>
                  </a:lnTo>
                  <a:lnTo>
                    <a:pt x="535" y="0"/>
                  </a:lnTo>
                  <a:lnTo>
                    <a:pt x="525" y="0"/>
                  </a:lnTo>
                  <a:lnTo>
                    <a:pt x="514" y="0"/>
                  </a:lnTo>
                  <a:lnTo>
                    <a:pt x="503" y="0"/>
                  </a:lnTo>
                  <a:lnTo>
                    <a:pt x="492" y="0"/>
                  </a:lnTo>
                  <a:lnTo>
                    <a:pt x="481" y="0"/>
                  </a:lnTo>
                  <a:lnTo>
                    <a:pt x="471" y="0"/>
                  </a:lnTo>
                  <a:lnTo>
                    <a:pt x="461" y="0"/>
                  </a:lnTo>
                  <a:lnTo>
                    <a:pt x="454" y="0"/>
                  </a:lnTo>
                  <a:lnTo>
                    <a:pt x="448" y="0"/>
                  </a:lnTo>
                  <a:lnTo>
                    <a:pt x="444" y="0"/>
                  </a:lnTo>
                  <a:lnTo>
                    <a:pt x="443" y="0"/>
                  </a:lnTo>
                  <a:lnTo>
                    <a:pt x="443" y="1"/>
                  </a:lnTo>
                  <a:lnTo>
                    <a:pt x="443" y="2"/>
                  </a:lnTo>
                  <a:lnTo>
                    <a:pt x="443" y="5"/>
                  </a:lnTo>
                  <a:lnTo>
                    <a:pt x="442" y="8"/>
                  </a:lnTo>
                  <a:lnTo>
                    <a:pt x="442" y="12"/>
                  </a:lnTo>
                  <a:lnTo>
                    <a:pt x="442" y="17"/>
                  </a:lnTo>
                  <a:lnTo>
                    <a:pt x="442" y="23"/>
                  </a:lnTo>
                  <a:lnTo>
                    <a:pt x="442" y="30"/>
                  </a:lnTo>
                  <a:lnTo>
                    <a:pt x="442" y="37"/>
                  </a:lnTo>
                  <a:lnTo>
                    <a:pt x="442" y="45"/>
                  </a:lnTo>
                  <a:lnTo>
                    <a:pt x="442" y="53"/>
                  </a:lnTo>
                  <a:lnTo>
                    <a:pt x="442" y="62"/>
                  </a:lnTo>
                  <a:lnTo>
                    <a:pt x="442" y="71"/>
                  </a:lnTo>
                  <a:lnTo>
                    <a:pt x="442" y="80"/>
                  </a:lnTo>
                  <a:lnTo>
                    <a:pt x="442" y="90"/>
                  </a:lnTo>
                  <a:lnTo>
                    <a:pt x="442" y="101"/>
                  </a:lnTo>
                  <a:lnTo>
                    <a:pt x="442" y="111"/>
                  </a:lnTo>
                  <a:lnTo>
                    <a:pt x="442" y="122"/>
                  </a:lnTo>
                  <a:lnTo>
                    <a:pt x="442" y="132"/>
                  </a:lnTo>
                  <a:lnTo>
                    <a:pt x="442" y="143"/>
                  </a:lnTo>
                  <a:lnTo>
                    <a:pt x="442" y="154"/>
                  </a:lnTo>
                  <a:lnTo>
                    <a:pt x="442" y="165"/>
                  </a:lnTo>
                  <a:lnTo>
                    <a:pt x="442" y="176"/>
                  </a:lnTo>
                  <a:lnTo>
                    <a:pt x="442" y="186"/>
                  </a:lnTo>
                  <a:lnTo>
                    <a:pt x="442" y="197"/>
                  </a:lnTo>
                  <a:lnTo>
                    <a:pt x="442" y="207"/>
                  </a:lnTo>
                  <a:lnTo>
                    <a:pt x="442" y="217"/>
                  </a:lnTo>
                  <a:lnTo>
                    <a:pt x="442" y="226"/>
                  </a:lnTo>
                  <a:lnTo>
                    <a:pt x="442" y="236"/>
                  </a:lnTo>
                  <a:lnTo>
                    <a:pt x="442" y="244"/>
                  </a:lnTo>
                  <a:lnTo>
                    <a:pt x="442" y="253"/>
                  </a:lnTo>
                  <a:lnTo>
                    <a:pt x="442" y="260"/>
                  </a:lnTo>
                  <a:lnTo>
                    <a:pt x="442" y="268"/>
                  </a:lnTo>
                  <a:lnTo>
                    <a:pt x="442" y="274"/>
                  </a:lnTo>
                  <a:lnTo>
                    <a:pt x="442" y="280"/>
                  </a:lnTo>
                  <a:lnTo>
                    <a:pt x="442" y="285"/>
                  </a:lnTo>
                  <a:lnTo>
                    <a:pt x="442" y="289"/>
                  </a:lnTo>
                  <a:lnTo>
                    <a:pt x="442" y="293"/>
                  </a:lnTo>
                  <a:lnTo>
                    <a:pt x="442" y="295"/>
                  </a:lnTo>
                  <a:lnTo>
                    <a:pt x="442" y="297"/>
                  </a:lnTo>
                  <a:lnTo>
                    <a:pt x="441" y="297"/>
                  </a:lnTo>
                  <a:lnTo>
                    <a:pt x="439" y="297"/>
                  </a:lnTo>
                  <a:lnTo>
                    <a:pt x="437" y="297"/>
                  </a:lnTo>
                  <a:lnTo>
                    <a:pt x="434" y="297"/>
                  </a:lnTo>
                  <a:lnTo>
                    <a:pt x="430" y="297"/>
                  </a:lnTo>
                  <a:lnTo>
                    <a:pt x="426" y="297"/>
                  </a:lnTo>
                  <a:lnTo>
                    <a:pt x="421" y="297"/>
                  </a:lnTo>
                  <a:lnTo>
                    <a:pt x="416" y="297"/>
                  </a:lnTo>
                  <a:lnTo>
                    <a:pt x="410" y="297"/>
                  </a:lnTo>
                  <a:lnTo>
                    <a:pt x="404" y="297"/>
                  </a:lnTo>
                  <a:lnTo>
                    <a:pt x="397" y="297"/>
                  </a:lnTo>
                  <a:lnTo>
                    <a:pt x="390" y="297"/>
                  </a:lnTo>
                  <a:lnTo>
                    <a:pt x="383" y="297"/>
                  </a:lnTo>
                  <a:lnTo>
                    <a:pt x="375" y="297"/>
                  </a:lnTo>
                  <a:lnTo>
                    <a:pt x="367" y="297"/>
                  </a:lnTo>
                  <a:lnTo>
                    <a:pt x="358" y="297"/>
                  </a:lnTo>
                  <a:lnTo>
                    <a:pt x="349" y="297"/>
                  </a:lnTo>
                  <a:lnTo>
                    <a:pt x="340" y="297"/>
                  </a:lnTo>
                  <a:lnTo>
                    <a:pt x="331" y="297"/>
                  </a:lnTo>
                  <a:lnTo>
                    <a:pt x="321" y="297"/>
                  </a:lnTo>
                  <a:lnTo>
                    <a:pt x="311" y="297"/>
                  </a:lnTo>
                  <a:lnTo>
                    <a:pt x="301" y="297"/>
                  </a:lnTo>
                  <a:lnTo>
                    <a:pt x="291" y="297"/>
                  </a:lnTo>
                  <a:lnTo>
                    <a:pt x="280" y="297"/>
                  </a:lnTo>
                  <a:lnTo>
                    <a:pt x="270" y="297"/>
                  </a:lnTo>
                  <a:lnTo>
                    <a:pt x="259" y="297"/>
                  </a:lnTo>
                  <a:lnTo>
                    <a:pt x="248" y="297"/>
                  </a:lnTo>
                  <a:lnTo>
                    <a:pt x="237" y="297"/>
                  </a:lnTo>
                  <a:lnTo>
                    <a:pt x="227" y="297"/>
                  </a:lnTo>
                  <a:lnTo>
                    <a:pt x="216" y="297"/>
                  </a:lnTo>
                  <a:lnTo>
                    <a:pt x="205" y="297"/>
                  </a:lnTo>
                  <a:lnTo>
                    <a:pt x="194" y="297"/>
                  </a:lnTo>
                  <a:lnTo>
                    <a:pt x="183" y="297"/>
                  </a:lnTo>
                  <a:lnTo>
                    <a:pt x="173" y="297"/>
                  </a:lnTo>
                  <a:lnTo>
                    <a:pt x="162" y="297"/>
                  </a:lnTo>
                  <a:lnTo>
                    <a:pt x="152" y="297"/>
                  </a:lnTo>
                  <a:lnTo>
                    <a:pt x="141" y="297"/>
                  </a:lnTo>
                  <a:lnTo>
                    <a:pt x="131" y="297"/>
                  </a:lnTo>
                  <a:lnTo>
                    <a:pt x="121" y="297"/>
                  </a:lnTo>
                  <a:lnTo>
                    <a:pt x="111" y="297"/>
                  </a:lnTo>
                  <a:lnTo>
                    <a:pt x="102" y="297"/>
                  </a:lnTo>
                  <a:lnTo>
                    <a:pt x="93" y="297"/>
                  </a:lnTo>
                  <a:lnTo>
                    <a:pt x="84" y="297"/>
                  </a:lnTo>
                  <a:lnTo>
                    <a:pt x="75" y="297"/>
                  </a:lnTo>
                  <a:lnTo>
                    <a:pt x="67" y="297"/>
                  </a:lnTo>
                  <a:lnTo>
                    <a:pt x="59" y="297"/>
                  </a:lnTo>
                  <a:lnTo>
                    <a:pt x="52" y="297"/>
                  </a:lnTo>
                  <a:lnTo>
                    <a:pt x="45" y="297"/>
                  </a:lnTo>
                  <a:lnTo>
                    <a:pt x="38" y="297"/>
                  </a:lnTo>
                  <a:lnTo>
                    <a:pt x="32" y="297"/>
                  </a:lnTo>
                  <a:lnTo>
                    <a:pt x="26" y="297"/>
                  </a:lnTo>
                  <a:lnTo>
                    <a:pt x="21" y="297"/>
                  </a:lnTo>
                  <a:lnTo>
                    <a:pt x="16" y="297"/>
                  </a:lnTo>
                  <a:lnTo>
                    <a:pt x="12" y="297"/>
                  </a:lnTo>
                  <a:lnTo>
                    <a:pt x="9" y="297"/>
                  </a:lnTo>
                  <a:lnTo>
                    <a:pt x="6" y="297"/>
                  </a:lnTo>
                  <a:lnTo>
                    <a:pt x="3" y="297"/>
                  </a:lnTo>
                  <a:lnTo>
                    <a:pt x="1" y="297"/>
                  </a:lnTo>
                  <a:lnTo>
                    <a:pt x="0" y="297"/>
                  </a:lnTo>
                  <a:lnTo>
                    <a:pt x="0" y="299"/>
                  </a:lnTo>
                  <a:lnTo>
                    <a:pt x="0" y="306"/>
                  </a:lnTo>
                  <a:lnTo>
                    <a:pt x="0" y="315"/>
                  </a:lnTo>
                  <a:lnTo>
                    <a:pt x="0" y="326"/>
                  </a:lnTo>
                  <a:lnTo>
                    <a:pt x="0" y="338"/>
                  </a:lnTo>
                  <a:lnTo>
                    <a:pt x="0" y="350"/>
                  </a:lnTo>
                  <a:lnTo>
                    <a:pt x="0" y="362"/>
                  </a:lnTo>
                  <a:lnTo>
                    <a:pt x="0" y="371"/>
                  </a:lnTo>
                  <a:lnTo>
                    <a:pt x="0" y="377"/>
                  </a:lnTo>
                  <a:lnTo>
                    <a:pt x="0" y="379"/>
                  </a:lnTo>
                  <a:lnTo>
                    <a:pt x="1" y="379"/>
                  </a:lnTo>
                  <a:lnTo>
                    <a:pt x="3" y="379"/>
                  </a:lnTo>
                  <a:lnTo>
                    <a:pt x="6" y="379"/>
                  </a:lnTo>
                  <a:lnTo>
                    <a:pt x="9" y="379"/>
                  </a:lnTo>
                  <a:lnTo>
                    <a:pt x="12" y="379"/>
                  </a:lnTo>
                  <a:lnTo>
                    <a:pt x="16" y="379"/>
                  </a:lnTo>
                  <a:lnTo>
                    <a:pt x="21" y="379"/>
                  </a:lnTo>
                  <a:lnTo>
                    <a:pt x="26" y="379"/>
                  </a:lnTo>
                  <a:lnTo>
                    <a:pt x="32" y="379"/>
                  </a:lnTo>
                  <a:lnTo>
                    <a:pt x="38" y="379"/>
                  </a:lnTo>
                  <a:lnTo>
                    <a:pt x="45" y="379"/>
                  </a:lnTo>
                  <a:lnTo>
                    <a:pt x="52" y="379"/>
                  </a:lnTo>
                  <a:lnTo>
                    <a:pt x="59" y="379"/>
                  </a:lnTo>
                  <a:lnTo>
                    <a:pt x="67" y="379"/>
                  </a:lnTo>
                  <a:lnTo>
                    <a:pt x="75" y="379"/>
                  </a:lnTo>
                  <a:lnTo>
                    <a:pt x="84" y="379"/>
                  </a:lnTo>
                  <a:lnTo>
                    <a:pt x="93" y="379"/>
                  </a:lnTo>
                  <a:lnTo>
                    <a:pt x="102" y="379"/>
                  </a:lnTo>
                  <a:lnTo>
                    <a:pt x="111" y="379"/>
                  </a:lnTo>
                  <a:lnTo>
                    <a:pt x="121" y="379"/>
                  </a:lnTo>
                  <a:lnTo>
                    <a:pt x="131" y="379"/>
                  </a:lnTo>
                  <a:lnTo>
                    <a:pt x="141" y="379"/>
                  </a:lnTo>
                  <a:lnTo>
                    <a:pt x="152" y="379"/>
                  </a:lnTo>
                  <a:lnTo>
                    <a:pt x="162" y="379"/>
                  </a:lnTo>
                  <a:lnTo>
                    <a:pt x="173" y="379"/>
                  </a:lnTo>
                  <a:lnTo>
                    <a:pt x="183" y="379"/>
                  </a:lnTo>
                  <a:lnTo>
                    <a:pt x="194" y="379"/>
                  </a:lnTo>
                  <a:lnTo>
                    <a:pt x="205" y="379"/>
                  </a:lnTo>
                  <a:lnTo>
                    <a:pt x="216" y="379"/>
                  </a:lnTo>
                  <a:lnTo>
                    <a:pt x="227" y="379"/>
                  </a:lnTo>
                  <a:lnTo>
                    <a:pt x="237" y="379"/>
                  </a:lnTo>
                  <a:lnTo>
                    <a:pt x="248" y="379"/>
                  </a:lnTo>
                  <a:lnTo>
                    <a:pt x="259" y="379"/>
                  </a:lnTo>
                  <a:lnTo>
                    <a:pt x="270" y="379"/>
                  </a:lnTo>
                  <a:lnTo>
                    <a:pt x="280" y="379"/>
                  </a:lnTo>
                  <a:lnTo>
                    <a:pt x="291" y="379"/>
                  </a:lnTo>
                  <a:lnTo>
                    <a:pt x="301" y="379"/>
                  </a:lnTo>
                  <a:lnTo>
                    <a:pt x="311" y="379"/>
                  </a:lnTo>
                  <a:lnTo>
                    <a:pt x="321" y="379"/>
                  </a:lnTo>
                  <a:lnTo>
                    <a:pt x="331" y="379"/>
                  </a:lnTo>
                  <a:lnTo>
                    <a:pt x="340" y="379"/>
                  </a:lnTo>
                  <a:lnTo>
                    <a:pt x="349" y="379"/>
                  </a:lnTo>
                  <a:lnTo>
                    <a:pt x="358" y="379"/>
                  </a:lnTo>
                  <a:lnTo>
                    <a:pt x="367" y="379"/>
                  </a:lnTo>
                  <a:lnTo>
                    <a:pt x="375" y="379"/>
                  </a:lnTo>
                  <a:lnTo>
                    <a:pt x="383" y="379"/>
                  </a:lnTo>
                  <a:lnTo>
                    <a:pt x="390" y="379"/>
                  </a:lnTo>
                  <a:lnTo>
                    <a:pt x="397" y="379"/>
                  </a:lnTo>
                  <a:lnTo>
                    <a:pt x="404" y="379"/>
                  </a:lnTo>
                  <a:lnTo>
                    <a:pt x="410" y="379"/>
                  </a:lnTo>
                  <a:lnTo>
                    <a:pt x="416" y="379"/>
                  </a:lnTo>
                  <a:lnTo>
                    <a:pt x="421" y="379"/>
                  </a:lnTo>
                  <a:lnTo>
                    <a:pt x="426" y="379"/>
                  </a:lnTo>
                  <a:lnTo>
                    <a:pt x="430" y="379"/>
                  </a:lnTo>
                  <a:lnTo>
                    <a:pt x="434" y="379"/>
                  </a:lnTo>
                  <a:lnTo>
                    <a:pt x="437" y="379"/>
                  </a:lnTo>
                  <a:lnTo>
                    <a:pt x="439" y="379"/>
                  </a:lnTo>
                  <a:lnTo>
                    <a:pt x="441" y="379"/>
                  </a:lnTo>
                  <a:lnTo>
                    <a:pt x="442" y="379"/>
                  </a:lnTo>
                  <a:lnTo>
                    <a:pt x="442" y="380"/>
                  </a:lnTo>
                  <a:lnTo>
                    <a:pt x="442" y="381"/>
                  </a:lnTo>
                  <a:lnTo>
                    <a:pt x="442" y="384"/>
                  </a:lnTo>
                  <a:lnTo>
                    <a:pt x="442" y="387"/>
                  </a:lnTo>
                  <a:lnTo>
                    <a:pt x="442" y="392"/>
                  </a:lnTo>
                  <a:lnTo>
                    <a:pt x="442" y="397"/>
                  </a:lnTo>
                  <a:lnTo>
                    <a:pt x="442" y="402"/>
                  </a:lnTo>
                  <a:lnTo>
                    <a:pt x="442" y="409"/>
                  </a:lnTo>
                  <a:lnTo>
                    <a:pt x="442" y="416"/>
                  </a:lnTo>
                  <a:lnTo>
                    <a:pt x="442" y="424"/>
                  </a:lnTo>
                  <a:lnTo>
                    <a:pt x="442" y="432"/>
                  </a:lnTo>
                  <a:lnTo>
                    <a:pt x="442" y="441"/>
                  </a:lnTo>
                  <a:lnTo>
                    <a:pt x="442" y="450"/>
                  </a:lnTo>
                  <a:lnTo>
                    <a:pt x="442" y="460"/>
                  </a:lnTo>
                  <a:lnTo>
                    <a:pt x="442" y="470"/>
                  </a:lnTo>
                  <a:lnTo>
                    <a:pt x="442" y="480"/>
                  </a:lnTo>
                  <a:lnTo>
                    <a:pt x="442" y="490"/>
                  </a:lnTo>
                  <a:lnTo>
                    <a:pt x="442" y="501"/>
                  </a:lnTo>
                  <a:lnTo>
                    <a:pt x="442" y="512"/>
                  </a:lnTo>
                  <a:lnTo>
                    <a:pt x="442" y="523"/>
                  </a:lnTo>
                  <a:lnTo>
                    <a:pt x="442" y="534"/>
                  </a:lnTo>
                  <a:lnTo>
                    <a:pt x="442" y="545"/>
                  </a:lnTo>
                  <a:lnTo>
                    <a:pt x="442" y="555"/>
                  </a:lnTo>
                  <a:lnTo>
                    <a:pt x="442" y="566"/>
                  </a:lnTo>
                  <a:lnTo>
                    <a:pt x="442" y="576"/>
                  </a:lnTo>
                  <a:lnTo>
                    <a:pt x="442" y="587"/>
                  </a:lnTo>
                  <a:lnTo>
                    <a:pt x="442" y="597"/>
                  </a:lnTo>
                  <a:lnTo>
                    <a:pt x="442" y="606"/>
                  </a:lnTo>
                  <a:lnTo>
                    <a:pt x="442" y="615"/>
                  </a:lnTo>
                  <a:lnTo>
                    <a:pt x="442" y="624"/>
                  </a:lnTo>
                  <a:lnTo>
                    <a:pt x="442" y="633"/>
                  </a:lnTo>
                  <a:lnTo>
                    <a:pt x="442" y="640"/>
                  </a:lnTo>
                  <a:lnTo>
                    <a:pt x="442" y="647"/>
                  </a:lnTo>
                  <a:lnTo>
                    <a:pt x="442" y="654"/>
                  </a:lnTo>
                  <a:lnTo>
                    <a:pt x="442" y="660"/>
                  </a:lnTo>
                  <a:lnTo>
                    <a:pt x="442" y="665"/>
                  </a:lnTo>
                  <a:lnTo>
                    <a:pt x="442" y="669"/>
                  </a:lnTo>
                  <a:lnTo>
                    <a:pt x="442" y="672"/>
                  </a:lnTo>
                  <a:lnTo>
                    <a:pt x="442" y="675"/>
                  </a:lnTo>
                  <a:lnTo>
                    <a:pt x="442" y="677"/>
                  </a:lnTo>
                  <a:lnTo>
                    <a:pt x="444" y="677"/>
                  </a:lnTo>
                  <a:lnTo>
                    <a:pt x="448" y="677"/>
                  </a:lnTo>
                  <a:lnTo>
                    <a:pt x="455" y="677"/>
                  </a:lnTo>
                  <a:lnTo>
                    <a:pt x="463" y="677"/>
                  </a:lnTo>
                  <a:lnTo>
                    <a:pt x="473" y="677"/>
                  </a:lnTo>
                  <a:lnTo>
                    <a:pt x="484" y="677"/>
                  </a:lnTo>
                  <a:lnTo>
                    <a:pt x="496" y="677"/>
                  </a:lnTo>
                  <a:lnTo>
                    <a:pt x="508" y="677"/>
                  </a:lnTo>
                  <a:lnTo>
                    <a:pt x="520" y="677"/>
                  </a:lnTo>
                  <a:lnTo>
                    <a:pt x="531" y="677"/>
                  </a:lnTo>
                  <a:lnTo>
                    <a:pt x="541" y="677"/>
                  </a:lnTo>
                  <a:lnTo>
                    <a:pt x="549" y="677"/>
                  </a:lnTo>
                  <a:lnTo>
                    <a:pt x="556" y="677"/>
                  </a:lnTo>
                  <a:lnTo>
                    <a:pt x="560" y="677"/>
                  </a:lnTo>
                  <a:lnTo>
                    <a:pt x="562" y="677"/>
                  </a:lnTo>
                  <a:lnTo>
                    <a:pt x="562" y="675"/>
                  </a:lnTo>
                  <a:lnTo>
                    <a:pt x="562" y="672"/>
                  </a:lnTo>
                  <a:lnTo>
                    <a:pt x="562" y="669"/>
                  </a:lnTo>
                  <a:lnTo>
                    <a:pt x="562" y="665"/>
                  </a:lnTo>
                  <a:lnTo>
                    <a:pt x="562" y="660"/>
                  </a:lnTo>
                  <a:lnTo>
                    <a:pt x="562" y="654"/>
                  </a:lnTo>
                  <a:lnTo>
                    <a:pt x="562" y="648"/>
                  </a:lnTo>
                  <a:lnTo>
                    <a:pt x="562" y="640"/>
                  </a:lnTo>
                  <a:lnTo>
                    <a:pt x="562" y="633"/>
                  </a:lnTo>
                  <a:lnTo>
                    <a:pt x="562" y="624"/>
                  </a:lnTo>
                  <a:lnTo>
                    <a:pt x="562" y="616"/>
                  </a:lnTo>
                  <a:lnTo>
                    <a:pt x="562" y="606"/>
                  </a:lnTo>
                  <a:lnTo>
                    <a:pt x="562" y="597"/>
                  </a:lnTo>
                  <a:lnTo>
                    <a:pt x="562" y="587"/>
                  </a:lnTo>
                  <a:lnTo>
                    <a:pt x="562" y="577"/>
                  </a:lnTo>
                  <a:lnTo>
                    <a:pt x="562" y="566"/>
                  </a:lnTo>
                  <a:lnTo>
                    <a:pt x="562" y="555"/>
                  </a:lnTo>
                  <a:lnTo>
                    <a:pt x="562" y="545"/>
                  </a:lnTo>
                  <a:lnTo>
                    <a:pt x="562" y="534"/>
                  </a:lnTo>
                  <a:lnTo>
                    <a:pt x="562" y="523"/>
                  </a:lnTo>
                  <a:lnTo>
                    <a:pt x="562" y="512"/>
                  </a:lnTo>
                  <a:lnTo>
                    <a:pt x="562" y="501"/>
                  </a:lnTo>
                  <a:lnTo>
                    <a:pt x="562" y="491"/>
                  </a:lnTo>
                  <a:lnTo>
                    <a:pt x="562" y="480"/>
                  </a:lnTo>
                  <a:lnTo>
                    <a:pt x="562" y="470"/>
                  </a:lnTo>
                  <a:lnTo>
                    <a:pt x="562" y="460"/>
                  </a:lnTo>
                  <a:lnTo>
                    <a:pt x="562" y="451"/>
                  </a:lnTo>
                  <a:lnTo>
                    <a:pt x="562" y="441"/>
                  </a:lnTo>
                  <a:lnTo>
                    <a:pt x="562" y="433"/>
                  </a:lnTo>
                  <a:lnTo>
                    <a:pt x="562" y="424"/>
                  </a:lnTo>
                  <a:lnTo>
                    <a:pt x="562" y="417"/>
                  </a:lnTo>
                  <a:lnTo>
                    <a:pt x="562" y="409"/>
                  </a:lnTo>
                  <a:lnTo>
                    <a:pt x="562" y="403"/>
                  </a:lnTo>
                  <a:lnTo>
                    <a:pt x="562" y="397"/>
                  </a:lnTo>
                  <a:lnTo>
                    <a:pt x="562" y="392"/>
                  </a:lnTo>
                  <a:lnTo>
                    <a:pt x="562" y="388"/>
                  </a:lnTo>
                  <a:lnTo>
                    <a:pt x="562" y="384"/>
                  </a:lnTo>
                  <a:lnTo>
                    <a:pt x="562" y="382"/>
                  </a:lnTo>
                  <a:lnTo>
                    <a:pt x="562" y="380"/>
                  </a:lnTo>
                  <a:lnTo>
                    <a:pt x="402" y="407"/>
                  </a:lnTo>
                  <a:lnTo>
                    <a:pt x="402" y="411"/>
                  </a:lnTo>
                  <a:lnTo>
                    <a:pt x="402" y="422"/>
                  </a:lnTo>
                  <a:lnTo>
                    <a:pt x="402" y="435"/>
                  </a:lnTo>
                  <a:lnTo>
                    <a:pt x="402" y="445"/>
                  </a:lnTo>
                  <a:lnTo>
                    <a:pt x="402" y="450"/>
                  </a:lnTo>
                  <a:lnTo>
                    <a:pt x="401" y="450"/>
                  </a:lnTo>
                  <a:lnTo>
                    <a:pt x="401" y="451"/>
                  </a:lnTo>
                  <a:lnTo>
                    <a:pt x="399" y="452"/>
                  </a:lnTo>
                  <a:lnTo>
                    <a:pt x="397" y="453"/>
                  </a:lnTo>
                  <a:lnTo>
                    <a:pt x="394" y="455"/>
                  </a:lnTo>
                  <a:lnTo>
                    <a:pt x="391" y="457"/>
                  </a:lnTo>
                  <a:lnTo>
                    <a:pt x="387" y="460"/>
                  </a:lnTo>
                  <a:lnTo>
                    <a:pt x="383" y="463"/>
                  </a:lnTo>
                  <a:lnTo>
                    <a:pt x="379" y="466"/>
                  </a:lnTo>
                  <a:lnTo>
                    <a:pt x="374" y="469"/>
                  </a:lnTo>
                  <a:lnTo>
                    <a:pt x="368" y="473"/>
                  </a:lnTo>
                  <a:lnTo>
                    <a:pt x="362" y="477"/>
                  </a:lnTo>
                  <a:lnTo>
                    <a:pt x="356" y="481"/>
                  </a:lnTo>
                  <a:lnTo>
                    <a:pt x="349" y="485"/>
                  </a:lnTo>
                  <a:lnTo>
                    <a:pt x="342" y="490"/>
                  </a:lnTo>
                  <a:lnTo>
                    <a:pt x="335" y="495"/>
                  </a:lnTo>
                  <a:lnTo>
                    <a:pt x="328" y="500"/>
                  </a:lnTo>
                  <a:lnTo>
                    <a:pt x="320" y="505"/>
                  </a:lnTo>
                  <a:lnTo>
                    <a:pt x="312" y="511"/>
                  </a:lnTo>
                  <a:lnTo>
                    <a:pt x="304" y="516"/>
                  </a:lnTo>
                  <a:lnTo>
                    <a:pt x="296" y="522"/>
                  </a:lnTo>
                  <a:lnTo>
                    <a:pt x="287" y="528"/>
                  </a:lnTo>
                  <a:lnTo>
                    <a:pt x="278" y="533"/>
                  </a:lnTo>
                  <a:lnTo>
                    <a:pt x="270" y="539"/>
                  </a:lnTo>
                  <a:lnTo>
                    <a:pt x="261" y="545"/>
                  </a:lnTo>
                  <a:lnTo>
                    <a:pt x="252" y="551"/>
                  </a:lnTo>
                  <a:lnTo>
                    <a:pt x="243" y="557"/>
                  </a:lnTo>
                  <a:lnTo>
                    <a:pt x="234" y="563"/>
                  </a:lnTo>
                  <a:lnTo>
                    <a:pt x="225" y="570"/>
                  </a:lnTo>
                  <a:lnTo>
                    <a:pt x="216" y="576"/>
                  </a:lnTo>
                  <a:lnTo>
                    <a:pt x="207" y="582"/>
                  </a:lnTo>
                  <a:lnTo>
                    <a:pt x="198" y="588"/>
                  </a:lnTo>
                  <a:lnTo>
                    <a:pt x="189" y="594"/>
                  </a:lnTo>
                  <a:lnTo>
                    <a:pt x="181" y="599"/>
                  </a:lnTo>
                  <a:lnTo>
                    <a:pt x="172" y="605"/>
                  </a:lnTo>
                  <a:lnTo>
                    <a:pt x="164" y="611"/>
                  </a:lnTo>
                  <a:lnTo>
                    <a:pt x="156" y="616"/>
                  </a:lnTo>
                  <a:lnTo>
                    <a:pt x="148" y="622"/>
                  </a:lnTo>
                  <a:lnTo>
                    <a:pt x="140" y="627"/>
                  </a:lnTo>
                  <a:lnTo>
                    <a:pt x="133" y="632"/>
                  </a:lnTo>
                  <a:lnTo>
                    <a:pt x="125" y="637"/>
                  </a:lnTo>
                  <a:lnTo>
                    <a:pt x="119" y="642"/>
                  </a:lnTo>
                  <a:lnTo>
                    <a:pt x="112" y="646"/>
                  </a:lnTo>
                  <a:lnTo>
                    <a:pt x="106" y="650"/>
                  </a:lnTo>
                  <a:lnTo>
                    <a:pt x="100" y="654"/>
                  </a:lnTo>
                  <a:lnTo>
                    <a:pt x="94" y="658"/>
                  </a:lnTo>
                  <a:lnTo>
                    <a:pt x="89" y="661"/>
                  </a:lnTo>
                  <a:lnTo>
                    <a:pt x="85" y="664"/>
                  </a:lnTo>
                  <a:lnTo>
                    <a:pt x="81" y="667"/>
                  </a:lnTo>
                  <a:lnTo>
                    <a:pt x="77" y="670"/>
                  </a:lnTo>
                  <a:lnTo>
                    <a:pt x="74" y="672"/>
                  </a:lnTo>
                  <a:lnTo>
                    <a:pt x="71" y="674"/>
                  </a:lnTo>
                  <a:lnTo>
                    <a:pt x="69" y="675"/>
                  </a:lnTo>
                  <a:lnTo>
                    <a:pt x="67" y="676"/>
                  </a:lnTo>
                  <a:lnTo>
                    <a:pt x="66" y="677"/>
                  </a:lnTo>
                  <a:lnTo>
                    <a:pt x="63" y="677"/>
                  </a:lnTo>
                  <a:lnTo>
                    <a:pt x="56" y="677"/>
                  </a:lnTo>
                  <a:lnTo>
                    <a:pt x="45" y="677"/>
                  </a:lnTo>
                  <a:lnTo>
                    <a:pt x="33" y="677"/>
                  </a:lnTo>
                  <a:lnTo>
                    <a:pt x="21" y="677"/>
                  </a:lnTo>
                  <a:lnTo>
                    <a:pt x="11" y="677"/>
                  </a:lnTo>
                  <a:lnTo>
                    <a:pt x="3" y="677"/>
                  </a:lnTo>
                  <a:lnTo>
                    <a:pt x="1" y="677"/>
                  </a:lnTo>
                  <a:lnTo>
                    <a:pt x="2" y="676"/>
                  </a:lnTo>
                  <a:lnTo>
                    <a:pt x="3" y="675"/>
                  </a:lnTo>
                  <a:lnTo>
                    <a:pt x="5" y="674"/>
                  </a:lnTo>
                  <a:lnTo>
                    <a:pt x="7" y="673"/>
                  </a:lnTo>
                  <a:lnTo>
                    <a:pt x="10" y="671"/>
                  </a:lnTo>
                  <a:lnTo>
                    <a:pt x="13" y="669"/>
                  </a:lnTo>
                  <a:lnTo>
                    <a:pt x="16" y="666"/>
                  </a:lnTo>
                  <a:lnTo>
                    <a:pt x="20" y="664"/>
                  </a:lnTo>
                  <a:lnTo>
                    <a:pt x="25" y="661"/>
                  </a:lnTo>
                  <a:lnTo>
                    <a:pt x="29" y="658"/>
                  </a:lnTo>
                  <a:lnTo>
                    <a:pt x="35" y="654"/>
                  </a:lnTo>
                  <a:lnTo>
                    <a:pt x="40" y="650"/>
                  </a:lnTo>
                  <a:lnTo>
                    <a:pt x="46" y="647"/>
                  </a:lnTo>
                  <a:lnTo>
                    <a:pt x="52" y="642"/>
                  </a:lnTo>
                  <a:lnTo>
                    <a:pt x="58" y="638"/>
                  </a:lnTo>
                  <a:lnTo>
                    <a:pt x="65" y="634"/>
                  </a:lnTo>
                  <a:lnTo>
                    <a:pt x="72" y="629"/>
                  </a:lnTo>
                  <a:lnTo>
                    <a:pt x="79" y="624"/>
                  </a:lnTo>
                  <a:lnTo>
                    <a:pt x="86" y="619"/>
                  </a:lnTo>
                  <a:lnTo>
                    <a:pt x="94" y="614"/>
                  </a:lnTo>
                  <a:lnTo>
                    <a:pt x="102" y="609"/>
                  </a:lnTo>
                  <a:lnTo>
                    <a:pt x="110" y="603"/>
                  </a:lnTo>
                  <a:lnTo>
                    <a:pt x="118" y="598"/>
                  </a:lnTo>
                  <a:lnTo>
                    <a:pt x="126" y="592"/>
                  </a:lnTo>
                  <a:lnTo>
                    <a:pt x="135" y="587"/>
                  </a:lnTo>
                  <a:lnTo>
                    <a:pt x="144" y="581"/>
                  </a:lnTo>
                  <a:lnTo>
                    <a:pt x="152" y="575"/>
                  </a:lnTo>
                  <a:lnTo>
                    <a:pt x="161" y="569"/>
                  </a:lnTo>
                  <a:lnTo>
                    <a:pt x="170" y="563"/>
                  </a:lnTo>
                  <a:lnTo>
                    <a:pt x="179" y="557"/>
                  </a:lnTo>
                  <a:lnTo>
                    <a:pt x="188" y="551"/>
                  </a:lnTo>
                  <a:lnTo>
                    <a:pt x="197" y="545"/>
                  </a:lnTo>
                  <a:lnTo>
                    <a:pt x="206" y="539"/>
                  </a:lnTo>
                  <a:lnTo>
                    <a:pt x="215" y="533"/>
                  </a:lnTo>
                  <a:lnTo>
                    <a:pt x="224" y="527"/>
                  </a:lnTo>
                  <a:lnTo>
                    <a:pt x="232" y="521"/>
                  </a:lnTo>
                  <a:lnTo>
                    <a:pt x="241" y="515"/>
                  </a:lnTo>
                  <a:lnTo>
                    <a:pt x="250" y="509"/>
                  </a:lnTo>
                  <a:lnTo>
                    <a:pt x="259" y="503"/>
                  </a:lnTo>
                  <a:lnTo>
                    <a:pt x="267" y="497"/>
                  </a:lnTo>
                  <a:lnTo>
                    <a:pt x="276" y="492"/>
                  </a:lnTo>
                  <a:lnTo>
                    <a:pt x="284" y="486"/>
                  </a:lnTo>
                  <a:lnTo>
                    <a:pt x="292" y="481"/>
                  </a:lnTo>
                  <a:lnTo>
                    <a:pt x="300" y="475"/>
                  </a:lnTo>
                  <a:lnTo>
                    <a:pt x="308" y="470"/>
                  </a:lnTo>
                  <a:lnTo>
                    <a:pt x="316" y="465"/>
                  </a:lnTo>
                  <a:lnTo>
                    <a:pt x="323" y="460"/>
                  </a:lnTo>
                  <a:lnTo>
                    <a:pt x="330" y="455"/>
                  </a:lnTo>
                  <a:lnTo>
                    <a:pt x="337" y="450"/>
                  </a:lnTo>
                  <a:lnTo>
                    <a:pt x="344" y="446"/>
                  </a:lnTo>
                  <a:lnTo>
                    <a:pt x="350" y="442"/>
                  </a:lnTo>
                  <a:lnTo>
                    <a:pt x="357" y="437"/>
                  </a:lnTo>
                  <a:lnTo>
                    <a:pt x="362" y="434"/>
                  </a:lnTo>
                  <a:lnTo>
                    <a:pt x="368" y="430"/>
                  </a:lnTo>
                  <a:lnTo>
                    <a:pt x="373" y="426"/>
                  </a:lnTo>
                  <a:lnTo>
                    <a:pt x="378" y="423"/>
                  </a:lnTo>
                  <a:lnTo>
                    <a:pt x="382" y="420"/>
                  </a:lnTo>
                  <a:lnTo>
                    <a:pt x="386" y="418"/>
                  </a:lnTo>
                  <a:lnTo>
                    <a:pt x="390" y="415"/>
                  </a:lnTo>
                  <a:lnTo>
                    <a:pt x="393" y="413"/>
                  </a:lnTo>
                  <a:lnTo>
                    <a:pt x="395" y="411"/>
                  </a:lnTo>
                  <a:lnTo>
                    <a:pt x="398" y="410"/>
                  </a:lnTo>
                  <a:lnTo>
                    <a:pt x="399" y="409"/>
                  </a:lnTo>
                  <a:lnTo>
                    <a:pt x="401" y="408"/>
                  </a:lnTo>
                  <a:lnTo>
                    <a:pt x="402" y="407"/>
                  </a:lnTo>
                  <a:lnTo>
                    <a:pt x="562" y="380"/>
                  </a:lnTo>
                  <a:lnTo>
                    <a:pt x="1003" y="675"/>
                  </a:lnTo>
                  <a:lnTo>
                    <a:pt x="1003" y="669"/>
                  </a:lnTo>
                  <a:lnTo>
                    <a:pt x="1003" y="656"/>
                  </a:lnTo>
                  <a:lnTo>
                    <a:pt x="1003" y="643"/>
                  </a:lnTo>
                  <a:lnTo>
                    <a:pt x="1003" y="637"/>
                  </a:lnTo>
                  <a:lnTo>
                    <a:pt x="1002" y="636"/>
                  </a:lnTo>
                  <a:lnTo>
                    <a:pt x="1000" y="635"/>
                  </a:lnTo>
                  <a:lnTo>
                    <a:pt x="998" y="633"/>
                  </a:lnTo>
                  <a:lnTo>
                    <a:pt x="995" y="632"/>
                  </a:lnTo>
                  <a:lnTo>
                    <a:pt x="992" y="629"/>
                  </a:lnTo>
                  <a:lnTo>
                    <a:pt x="988" y="627"/>
                  </a:lnTo>
                  <a:lnTo>
                    <a:pt x="984" y="624"/>
                  </a:lnTo>
                  <a:lnTo>
                    <a:pt x="980" y="621"/>
                  </a:lnTo>
                  <a:lnTo>
                    <a:pt x="975" y="617"/>
                  </a:lnTo>
                  <a:lnTo>
                    <a:pt x="969" y="614"/>
                  </a:lnTo>
                  <a:lnTo>
                    <a:pt x="963" y="610"/>
                  </a:lnTo>
                  <a:lnTo>
                    <a:pt x="957" y="605"/>
                  </a:lnTo>
                  <a:lnTo>
                    <a:pt x="950" y="601"/>
                  </a:lnTo>
                  <a:lnTo>
                    <a:pt x="943" y="596"/>
                  </a:lnTo>
                  <a:lnTo>
                    <a:pt x="936" y="591"/>
                  </a:lnTo>
                  <a:lnTo>
                    <a:pt x="928" y="586"/>
                  </a:lnTo>
                  <a:lnTo>
                    <a:pt x="921" y="581"/>
                  </a:lnTo>
                  <a:lnTo>
                    <a:pt x="913" y="575"/>
                  </a:lnTo>
                  <a:lnTo>
                    <a:pt x="904" y="570"/>
                  </a:lnTo>
                  <a:lnTo>
                    <a:pt x="896" y="564"/>
                  </a:lnTo>
                  <a:lnTo>
                    <a:pt x="888" y="558"/>
                  </a:lnTo>
                  <a:lnTo>
                    <a:pt x="879" y="552"/>
                  </a:lnTo>
                  <a:lnTo>
                    <a:pt x="870" y="546"/>
                  </a:lnTo>
                  <a:lnTo>
                    <a:pt x="861" y="540"/>
                  </a:lnTo>
                  <a:lnTo>
                    <a:pt x="852" y="534"/>
                  </a:lnTo>
                  <a:lnTo>
                    <a:pt x="843" y="528"/>
                  </a:lnTo>
                  <a:lnTo>
                    <a:pt x="834" y="522"/>
                  </a:lnTo>
                  <a:lnTo>
                    <a:pt x="825" y="515"/>
                  </a:lnTo>
                  <a:lnTo>
                    <a:pt x="816" y="509"/>
                  </a:lnTo>
                  <a:lnTo>
                    <a:pt x="807" y="503"/>
                  </a:lnTo>
                  <a:lnTo>
                    <a:pt x="798" y="497"/>
                  </a:lnTo>
                  <a:lnTo>
                    <a:pt x="789" y="491"/>
                  </a:lnTo>
                  <a:lnTo>
                    <a:pt x="781" y="485"/>
                  </a:lnTo>
                  <a:lnTo>
                    <a:pt x="772" y="479"/>
                  </a:lnTo>
                  <a:lnTo>
                    <a:pt x="764" y="474"/>
                  </a:lnTo>
                  <a:lnTo>
                    <a:pt x="755" y="468"/>
                  </a:lnTo>
                  <a:lnTo>
                    <a:pt x="747" y="463"/>
                  </a:lnTo>
                  <a:lnTo>
                    <a:pt x="740" y="457"/>
                  </a:lnTo>
                  <a:lnTo>
                    <a:pt x="732" y="452"/>
                  </a:lnTo>
                  <a:lnTo>
                    <a:pt x="725" y="447"/>
                  </a:lnTo>
                  <a:lnTo>
                    <a:pt x="718" y="442"/>
                  </a:lnTo>
                  <a:lnTo>
                    <a:pt x="711" y="438"/>
                  </a:lnTo>
                  <a:lnTo>
                    <a:pt x="705" y="434"/>
                  </a:lnTo>
                  <a:lnTo>
                    <a:pt x="699" y="430"/>
                  </a:lnTo>
                  <a:lnTo>
                    <a:pt x="694" y="426"/>
                  </a:lnTo>
                  <a:lnTo>
                    <a:pt x="688" y="422"/>
                  </a:lnTo>
                  <a:lnTo>
                    <a:pt x="684" y="419"/>
                  </a:lnTo>
                  <a:lnTo>
                    <a:pt x="680" y="416"/>
                  </a:lnTo>
                  <a:lnTo>
                    <a:pt x="676" y="414"/>
                  </a:lnTo>
                  <a:lnTo>
                    <a:pt x="673" y="412"/>
                  </a:lnTo>
                  <a:lnTo>
                    <a:pt x="670" y="410"/>
                  </a:lnTo>
                  <a:lnTo>
                    <a:pt x="668" y="408"/>
                  </a:lnTo>
                  <a:lnTo>
                    <a:pt x="666" y="407"/>
                  </a:lnTo>
                  <a:lnTo>
                    <a:pt x="665" y="407"/>
                  </a:lnTo>
                  <a:lnTo>
                    <a:pt x="662" y="407"/>
                  </a:lnTo>
                  <a:lnTo>
                    <a:pt x="653" y="407"/>
                  </a:lnTo>
                  <a:lnTo>
                    <a:pt x="640" y="407"/>
                  </a:lnTo>
                  <a:lnTo>
                    <a:pt x="627" y="407"/>
                  </a:lnTo>
                  <a:lnTo>
                    <a:pt x="614" y="407"/>
                  </a:lnTo>
                  <a:lnTo>
                    <a:pt x="605" y="407"/>
                  </a:lnTo>
                  <a:lnTo>
                    <a:pt x="602" y="407"/>
                  </a:lnTo>
                  <a:lnTo>
                    <a:pt x="603" y="407"/>
                  </a:lnTo>
                  <a:lnTo>
                    <a:pt x="604" y="408"/>
                  </a:lnTo>
                  <a:lnTo>
                    <a:pt x="606" y="409"/>
                  </a:lnTo>
                  <a:lnTo>
                    <a:pt x="608" y="411"/>
                  </a:lnTo>
                  <a:lnTo>
                    <a:pt x="611" y="413"/>
                  </a:lnTo>
                  <a:lnTo>
                    <a:pt x="614" y="415"/>
                  </a:lnTo>
                  <a:lnTo>
                    <a:pt x="618" y="417"/>
                  </a:lnTo>
                  <a:lnTo>
                    <a:pt x="622" y="420"/>
                  </a:lnTo>
                  <a:lnTo>
                    <a:pt x="626" y="423"/>
                  </a:lnTo>
                  <a:lnTo>
                    <a:pt x="631" y="426"/>
                  </a:lnTo>
                  <a:lnTo>
                    <a:pt x="636" y="429"/>
                  </a:lnTo>
                  <a:lnTo>
                    <a:pt x="641" y="433"/>
                  </a:lnTo>
                  <a:lnTo>
                    <a:pt x="647" y="437"/>
                  </a:lnTo>
                  <a:lnTo>
                    <a:pt x="653" y="441"/>
                  </a:lnTo>
                  <a:lnTo>
                    <a:pt x="659" y="445"/>
                  </a:lnTo>
                  <a:lnTo>
                    <a:pt x="666" y="450"/>
                  </a:lnTo>
                  <a:lnTo>
                    <a:pt x="673" y="454"/>
                  </a:lnTo>
                  <a:lnTo>
                    <a:pt x="680" y="459"/>
                  </a:lnTo>
                  <a:lnTo>
                    <a:pt x="688" y="464"/>
                  </a:lnTo>
                  <a:lnTo>
                    <a:pt x="695" y="469"/>
                  </a:lnTo>
                  <a:lnTo>
                    <a:pt x="703" y="474"/>
                  </a:lnTo>
                  <a:lnTo>
                    <a:pt x="711" y="480"/>
                  </a:lnTo>
                  <a:lnTo>
                    <a:pt x="719" y="485"/>
                  </a:lnTo>
                  <a:lnTo>
                    <a:pt x="728" y="491"/>
                  </a:lnTo>
                  <a:lnTo>
                    <a:pt x="736" y="496"/>
                  </a:lnTo>
                  <a:lnTo>
                    <a:pt x="745" y="502"/>
                  </a:lnTo>
                  <a:lnTo>
                    <a:pt x="753" y="508"/>
                  </a:lnTo>
                  <a:lnTo>
                    <a:pt x="762" y="514"/>
                  </a:lnTo>
                  <a:lnTo>
                    <a:pt x="771" y="520"/>
                  </a:lnTo>
                  <a:lnTo>
                    <a:pt x="780" y="526"/>
                  </a:lnTo>
                  <a:lnTo>
                    <a:pt x="789" y="532"/>
                  </a:lnTo>
                  <a:lnTo>
                    <a:pt x="798" y="538"/>
                  </a:lnTo>
                  <a:lnTo>
                    <a:pt x="807" y="544"/>
                  </a:lnTo>
                  <a:lnTo>
                    <a:pt x="816" y="550"/>
                  </a:lnTo>
                  <a:lnTo>
                    <a:pt x="825" y="556"/>
                  </a:lnTo>
                  <a:lnTo>
                    <a:pt x="834" y="562"/>
                  </a:lnTo>
                  <a:lnTo>
                    <a:pt x="843" y="568"/>
                  </a:lnTo>
                  <a:lnTo>
                    <a:pt x="851" y="573"/>
                  </a:lnTo>
                  <a:lnTo>
                    <a:pt x="860" y="579"/>
                  </a:lnTo>
                  <a:lnTo>
                    <a:pt x="869" y="585"/>
                  </a:lnTo>
                  <a:lnTo>
                    <a:pt x="877" y="591"/>
                  </a:lnTo>
                  <a:lnTo>
                    <a:pt x="885" y="596"/>
                  </a:lnTo>
                  <a:lnTo>
                    <a:pt x="894" y="602"/>
                  </a:lnTo>
                  <a:lnTo>
                    <a:pt x="902" y="607"/>
                  </a:lnTo>
                  <a:lnTo>
                    <a:pt x="909" y="612"/>
                  </a:lnTo>
                  <a:lnTo>
                    <a:pt x="917" y="617"/>
                  </a:lnTo>
                  <a:lnTo>
                    <a:pt x="924" y="622"/>
                  </a:lnTo>
                  <a:lnTo>
                    <a:pt x="932" y="627"/>
                  </a:lnTo>
                  <a:lnTo>
                    <a:pt x="939" y="632"/>
                  </a:lnTo>
                  <a:lnTo>
                    <a:pt x="945" y="636"/>
                  </a:lnTo>
                  <a:lnTo>
                    <a:pt x="952" y="640"/>
                  </a:lnTo>
                  <a:lnTo>
                    <a:pt x="958" y="645"/>
                  </a:lnTo>
                  <a:lnTo>
                    <a:pt x="964" y="648"/>
                  </a:lnTo>
                  <a:lnTo>
                    <a:pt x="969" y="652"/>
                  </a:lnTo>
                  <a:lnTo>
                    <a:pt x="974" y="655"/>
                  </a:lnTo>
                  <a:lnTo>
                    <a:pt x="979" y="659"/>
                  </a:lnTo>
                  <a:lnTo>
                    <a:pt x="983" y="662"/>
                  </a:lnTo>
                  <a:lnTo>
                    <a:pt x="987" y="664"/>
                  </a:lnTo>
                  <a:lnTo>
                    <a:pt x="991" y="667"/>
                  </a:lnTo>
                  <a:lnTo>
                    <a:pt x="994" y="669"/>
                  </a:lnTo>
                  <a:lnTo>
                    <a:pt x="997" y="671"/>
                  </a:lnTo>
                  <a:lnTo>
                    <a:pt x="999" y="672"/>
                  </a:lnTo>
                  <a:lnTo>
                    <a:pt x="1001" y="673"/>
                  </a:lnTo>
                  <a:lnTo>
                    <a:pt x="1002" y="674"/>
                  </a:lnTo>
                  <a:lnTo>
                    <a:pt x="1003" y="675"/>
                  </a:lnTo>
                  <a:lnTo>
                    <a:pt x="562" y="380"/>
                  </a:lnTo>
                  <a:lnTo>
                    <a:pt x="602" y="271"/>
                  </a:lnTo>
                  <a:lnTo>
                    <a:pt x="602" y="266"/>
                  </a:lnTo>
                  <a:lnTo>
                    <a:pt x="602" y="255"/>
                  </a:lnTo>
                  <a:lnTo>
                    <a:pt x="602" y="241"/>
                  </a:lnTo>
                  <a:lnTo>
                    <a:pt x="602" y="230"/>
                  </a:lnTo>
                  <a:lnTo>
                    <a:pt x="602" y="225"/>
                  </a:lnTo>
                  <a:lnTo>
                    <a:pt x="603" y="224"/>
                  </a:lnTo>
                  <a:lnTo>
                    <a:pt x="605" y="223"/>
                  </a:lnTo>
                  <a:lnTo>
                    <a:pt x="607" y="222"/>
                  </a:lnTo>
                  <a:lnTo>
                    <a:pt x="609" y="220"/>
                  </a:lnTo>
                  <a:lnTo>
                    <a:pt x="613" y="218"/>
                  </a:lnTo>
                  <a:lnTo>
                    <a:pt x="616" y="215"/>
                  </a:lnTo>
                  <a:lnTo>
                    <a:pt x="620" y="213"/>
                  </a:lnTo>
                  <a:lnTo>
                    <a:pt x="625" y="210"/>
                  </a:lnTo>
                  <a:lnTo>
                    <a:pt x="630" y="206"/>
                  </a:lnTo>
                  <a:lnTo>
                    <a:pt x="636" y="203"/>
                  </a:lnTo>
                  <a:lnTo>
                    <a:pt x="642" y="199"/>
                  </a:lnTo>
                  <a:lnTo>
                    <a:pt x="648" y="194"/>
                  </a:lnTo>
                  <a:lnTo>
                    <a:pt x="654" y="190"/>
                  </a:lnTo>
                  <a:lnTo>
                    <a:pt x="661" y="185"/>
                  </a:lnTo>
                  <a:lnTo>
                    <a:pt x="669" y="181"/>
                  </a:lnTo>
                  <a:lnTo>
                    <a:pt x="676" y="176"/>
                  </a:lnTo>
                  <a:lnTo>
                    <a:pt x="684" y="170"/>
                  </a:lnTo>
                  <a:lnTo>
                    <a:pt x="692" y="165"/>
                  </a:lnTo>
                  <a:lnTo>
                    <a:pt x="700" y="160"/>
                  </a:lnTo>
                  <a:lnTo>
                    <a:pt x="708" y="154"/>
                  </a:lnTo>
                  <a:lnTo>
                    <a:pt x="717" y="148"/>
                  </a:lnTo>
                  <a:lnTo>
                    <a:pt x="726" y="143"/>
                  </a:lnTo>
                  <a:lnTo>
                    <a:pt x="734" y="137"/>
                  </a:lnTo>
                  <a:lnTo>
                    <a:pt x="743" y="131"/>
                  </a:lnTo>
                  <a:lnTo>
                    <a:pt x="752" y="125"/>
                  </a:lnTo>
                  <a:lnTo>
                    <a:pt x="761" y="119"/>
                  </a:lnTo>
                  <a:lnTo>
                    <a:pt x="770" y="113"/>
                  </a:lnTo>
                  <a:lnTo>
                    <a:pt x="779" y="107"/>
                  </a:lnTo>
                  <a:lnTo>
                    <a:pt x="788" y="101"/>
                  </a:lnTo>
                  <a:lnTo>
                    <a:pt x="797" y="95"/>
                  </a:lnTo>
                  <a:lnTo>
                    <a:pt x="806" y="89"/>
                  </a:lnTo>
                  <a:lnTo>
                    <a:pt x="815" y="83"/>
                  </a:lnTo>
                  <a:lnTo>
                    <a:pt x="824" y="77"/>
                  </a:lnTo>
                  <a:lnTo>
                    <a:pt x="832" y="72"/>
                  </a:lnTo>
                  <a:lnTo>
                    <a:pt x="841" y="66"/>
                  </a:lnTo>
                  <a:lnTo>
                    <a:pt x="849" y="61"/>
                  </a:lnTo>
                  <a:lnTo>
                    <a:pt x="857" y="55"/>
                  </a:lnTo>
                  <a:lnTo>
                    <a:pt x="864" y="50"/>
                  </a:lnTo>
                  <a:lnTo>
                    <a:pt x="872" y="45"/>
                  </a:lnTo>
                  <a:lnTo>
                    <a:pt x="879" y="40"/>
                  </a:lnTo>
                  <a:lnTo>
                    <a:pt x="886" y="36"/>
                  </a:lnTo>
                  <a:lnTo>
                    <a:pt x="893" y="31"/>
                  </a:lnTo>
                  <a:lnTo>
                    <a:pt x="899" y="27"/>
                  </a:lnTo>
                  <a:lnTo>
                    <a:pt x="905" y="23"/>
                  </a:lnTo>
                  <a:lnTo>
                    <a:pt x="910" y="20"/>
                  </a:lnTo>
                  <a:lnTo>
                    <a:pt x="915" y="16"/>
                  </a:lnTo>
                  <a:lnTo>
                    <a:pt x="920" y="13"/>
                  </a:lnTo>
                  <a:lnTo>
                    <a:pt x="924" y="10"/>
                  </a:lnTo>
                  <a:lnTo>
                    <a:pt x="928" y="8"/>
                  </a:lnTo>
                  <a:lnTo>
                    <a:pt x="931" y="6"/>
                  </a:lnTo>
                  <a:lnTo>
                    <a:pt x="934" y="4"/>
                  </a:lnTo>
                  <a:lnTo>
                    <a:pt x="936" y="3"/>
                  </a:lnTo>
                  <a:lnTo>
                    <a:pt x="937" y="2"/>
                  </a:lnTo>
                  <a:lnTo>
                    <a:pt x="938" y="1"/>
                  </a:lnTo>
                  <a:lnTo>
                    <a:pt x="939" y="1"/>
                  </a:lnTo>
                  <a:lnTo>
                    <a:pt x="942" y="1"/>
                  </a:lnTo>
                  <a:lnTo>
                    <a:pt x="949" y="1"/>
                  </a:lnTo>
                  <a:lnTo>
                    <a:pt x="959" y="1"/>
                  </a:lnTo>
                  <a:lnTo>
                    <a:pt x="971" y="1"/>
                  </a:lnTo>
                  <a:lnTo>
                    <a:pt x="983" y="1"/>
                  </a:lnTo>
                  <a:lnTo>
                    <a:pt x="993" y="1"/>
                  </a:lnTo>
                  <a:lnTo>
                    <a:pt x="1001" y="1"/>
                  </a:lnTo>
                  <a:lnTo>
                    <a:pt x="1003" y="1"/>
                  </a:lnTo>
                  <a:lnTo>
                    <a:pt x="1002" y="2"/>
                  </a:lnTo>
                  <a:lnTo>
                    <a:pt x="1001" y="3"/>
                  </a:lnTo>
                  <a:lnTo>
                    <a:pt x="999" y="4"/>
                  </a:lnTo>
                  <a:lnTo>
                    <a:pt x="997" y="5"/>
                  </a:lnTo>
                  <a:lnTo>
                    <a:pt x="994" y="7"/>
                  </a:lnTo>
                  <a:lnTo>
                    <a:pt x="991" y="9"/>
                  </a:lnTo>
                  <a:lnTo>
                    <a:pt x="988" y="12"/>
                  </a:lnTo>
                  <a:lnTo>
                    <a:pt x="984" y="15"/>
                  </a:lnTo>
                  <a:lnTo>
                    <a:pt x="979" y="17"/>
                  </a:lnTo>
                  <a:lnTo>
                    <a:pt x="975" y="21"/>
                  </a:lnTo>
                  <a:lnTo>
                    <a:pt x="969" y="24"/>
                  </a:lnTo>
                  <a:lnTo>
                    <a:pt x="964" y="28"/>
                  </a:lnTo>
                  <a:lnTo>
                    <a:pt x="958" y="32"/>
                  </a:lnTo>
                  <a:lnTo>
                    <a:pt x="952" y="36"/>
                  </a:lnTo>
                  <a:lnTo>
                    <a:pt x="946" y="40"/>
                  </a:lnTo>
                  <a:lnTo>
                    <a:pt x="939" y="45"/>
                  </a:lnTo>
                  <a:lnTo>
                    <a:pt x="932" y="49"/>
                  </a:lnTo>
                  <a:lnTo>
                    <a:pt x="925" y="54"/>
                  </a:lnTo>
                  <a:lnTo>
                    <a:pt x="917" y="59"/>
                  </a:lnTo>
                  <a:lnTo>
                    <a:pt x="910" y="64"/>
                  </a:lnTo>
                  <a:lnTo>
                    <a:pt x="902" y="69"/>
                  </a:lnTo>
                  <a:lnTo>
                    <a:pt x="894" y="75"/>
                  </a:lnTo>
                  <a:lnTo>
                    <a:pt x="886" y="80"/>
                  </a:lnTo>
                  <a:lnTo>
                    <a:pt x="877" y="86"/>
                  </a:lnTo>
                  <a:lnTo>
                    <a:pt x="869" y="92"/>
                  </a:lnTo>
                  <a:lnTo>
                    <a:pt x="860" y="97"/>
                  </a:lnTo>
                  <a:lnTo>
                    <a:pt x="852" y="103"/>
                  </a:lnTo>
                  <a:lnTo>
                    <a:pt x="843" y="109"/>
                  </a:lnTo>
                  <a:lnTo>
                    <a:pt x="834" y="115"/>
                  </a:lnTo>
                  <a:lnTo>
                    <a:pt x="825" y="121"/>
                  </a:lnTo>
                  <a:lnTo>
                    <a:pt x="816" y="127"/>
                  </a:lnTo>
                  <a:lnTo>
                    <a:pt x="807" y="133"/>
                  </a:lnTo>
                  <a:lnTo>
                    <a:pt x="798" y="139"/>
                  </a:lnTo>
                  <a:lnTo>
                    <a:pt x="789" y="145"/>
                  </a:lnTo>
                  <a:lnTo>
                    <a:pt x="780" y="151"/>
                  </a:lnTo>
                  <a:lnTo>
                    <a:pt x="771" y="157"/>
                  </a:lnTo>
                  <a:lnTo>
                    <a:pt x="762" y="163"/>
                  </a:lnTo>
                  <a:lnTo>
                    <a:pt x="754" y="169"/>
                  </a:lnTo>
                  <a:lnTo>
                    <a:pt x="745" y="175"/>
                  </a:lnTo>
                  <a:lnTo>
                    <a:pt x="736" y="181"/>
                  </a:lnTo>
                  <a:lnTo>
                    <a:pt x="728" y="187"/>
                  </a:lnTo>
                  <a:lnTo>
                    <a:pt x="719" y="192"/>
                  </a:lnTo>
                  <a:lnTo>
                    <a:pt x="711" y="198"/>
                  </a:lnTo>
                  <a:lnTo>
                    <a:pt x="703" y="203"/>
                  </a:lnTo>
                  <a:lnTo>
                    <a:pt x="695" y="208"/>
                  </a:lnTo>
                  <a:lnTo>
                    <a:pt x="688" y="213"/>
                  </a:lnTo>
                  <a:lnTo>
                    <a:pt x="680" y="218"/>
                  </a:lnTo>
                  <a:lnTo>
                    <a:pt x="673" y="223"/>
                  </a:lnTo>
                  <a:lnTo>
                    <a:pt x="666" y="228"/>
                  </a:lnTo>
                  <a:lnTo>
                    <a:pt x="660" y="232"/>
                  </a:lnTo>
                  <a:lnTo>
                    <a:pt x="653" y="237"/>
                  </a:lnTo>
                  <a:lnTo>
                    <a:pt x="647" y="241"/>
                  </a:lnTo>
                  <a:lnTo>
                    <a:pt x="641" y="245"/>
                  </a:lnTo>
                  <a:lnTo>
                    <a:pt x="636" y="248"/>
                  </a:lnTo>
                  <a:lnTo>
                    <a:pt x="631" y="252"/>
                  </a:lnTo>
                  <a:lnTo>
                    <a:pt x="626" y="255"/>
                  </a:lnTo>
                  <a:lnTo>
                    <a:pt x="622" y="258"/>
                  </a:lnTo>
                  <a:lnTo>
                    <a:pt x="618" y="261"/>
                  </a:lnTo>
                  <a:lnTo>
                    <a:pt x="614" y="263"/>
                  </a:lnTo>
                  <a:lnTo>
                    <a:pt x="611" y="265"/>
                  </a:lnTo>
                  <a:lnTo>
                    <a:pt x="608" y="267"/>
                  </a:lnTo>
                  <a:lnTo>
                    <a:pt x="606" y="268"/>
                  </a:lnTo>
                  <a:lnTo>
                    <a:pt x="604" y="270"/>
                  </a:lnTo>
                  <a:lnTo>
                    <a:pt x="603" y="271"/>
                  </a:lnTo>
                  <a:lnTo>
                    <a:pt x="602" y="271"/>
                  </a:lnTo>
                  <a:lnTo>
                    <a:pt x="562" y="380"/>
                  </a:lnTo>
                  <a:lnTo>
                    <a:pt x="1" y="1"/>
                  </a:lnTo>
                  <a:lnTo>
                    <a:pt x="1" y="6"/>
                  </a:lnTo>
                  <a:lnTo>
                    <a:pt x="1" y="16"/>
                  </a:lnTo>
                  <a:lnTo>
                    <a:pt x="1" y="29"/>
                  </a:lnTo>
                  <a:lnTo>
                    <a:pt x="1" y="40"/>
                  </a:lnTo>
                  <a:lnTo>
                    <a:pt x="1" y="45"/>
                  </a:lnTo>
                  <a:lnTo>
                    <a:pt x="2" y="45"/>
                  </a:lnTo>
                  <a:lnTo>
                    <a:pt x="3" y="47"/>
                  </a:lnTo>
                  <a:lnTo>
                    <a:pt x="5" y="48"/>
                  </a:lnTo>
                  <a:lnTo>
                    <a:pt x="8" y="50"/>
                  </a:lnTo>
                  <a:lnTo>
                    <a:pt x="11" y="52"/>
                  </a:lnTo>
                  <a:lnTo>
                    <a:pt x="15" y="54"/>
                  </a:lnTo>
                  <a:lnTo>
                    <a:pt x="19" y="57"/>
                  </a:lnTo>
                  <a:lnTo>
                    <a:pt x="24" y="60"/>
                  </a:lnTo>
                  <a:lnTo>
                    <a:pt x="29" y="64"/>
                  </a:lnTo>
                  <a:lnTo>
                    <a:pt x="34" y="67"/>
                  </a:lnTo>
                  <a:lnTo>
                    <a:pt x="40" y="71"/>
                  </a:lnTo>
                  <a:lnTo>
                    <a:pt x="46" y="76"/>
                  </a:lnTo>
                  <a:lnTo>
                    <a:pt x="53" y="80"/>
                  </a:lnTo>
                  <a:lnTo>
                    <a:pt x="60" y="85"/>
                  </a:lnTo>
                  <a:lnTo>
                    <a:pt x="67" y="90"/>
                  </a:lnTo>
                  <a:lnTo>
                    <a:pt x="74" y="95"/>
                  </a:lnTo>
                  <a:lnTo>
                    <a:pt x="82" y="100"/>
                  </a:lnTo>
                  <a:lnTo>
                    <a:pt x="90" y="105"/>
                  </a:lnTo>
                  <a:lnTo>
                    <a:pt x="98" y="111"/>
                  </a:lnTo>
                  <a:lnTo>
                    <a:pt x="107" y="116"/>
                  </a:lnTo>
                  <a:lnTo>
                    <a:pt x="115" y="122"/>
                  </a:lnTo>
                  <a:lnTo>
                    <a:pt x="124" y="128"/>
                  </a:lnTo>
                  <a:lnTo>
                    <a:pt x="132" y="134"/>
                  </a:lnTo>
                  <a:lnTo>
                    <a:pt x="141" y="140"/>
                  </a:lnTo>
                  <a:lnTo>
                    <a:pt x="150" y="146"/>
                  </a:lnTo>
                  <a:lnTo>
                    <a:pt x="159" y="152"/>
                  </a:lnTo>
                  <a:lnTo>
                    <a:pt x="168" y="158"/>
                  </a:lnTo>
                  <a:lnTo>
                    <a:pt x="177" y="164"/>
                  </a:lnTo>
                  <a:lnTo>
                    <a:pt x="186" y="170"/>
                  </a:lnTo>
                  <a:lnTo>
                    <a:pt x="195" y="176"/>
                  </a:lnTo>
                  <a:lnTo>
                    <a:pt x="204" y="182"/>
                  </a:lnTo>
                  <a:lnTo>
                    <a:pt x="213" y="188"/>
                  </a:lnTo>
                  <a:lnTo>
                    <a:pt x="221" y="194"/>
                  </a:lnTo>
                  <a:lnTo>
                    <a:pt x="230" y="200"/>
                  </a:lnTo>
                  <a:lnTo>
                    <a:pt x="238" y="205"/>
                  </a:lnTo>
                  <a:lnTo>
                    <a:pt x="246" y="211"/>
                  </a:lnTo>
                  <a:lnTo>
                    <a:pt x="254" y="216"/>
                  </a:lnTo>
                  <a:lnTo>
                    <a:pt x="262" y="221"/>
                  </a:lnTo>
                  <a:lnTo>
                    <a:pt x="269" y="226"/>
                  </a:lnTo>
                  <a:lnTo>
                    <a:pt x="276" y="231"/>
                  </a:lnTo>
                  <a:lnTo>
                    <a:pt x="283" y="236"/>
                  </a:lnTo>
                  <a:lnTo>
                    <a:pt x="290" y="240"/>
                  </a:lnTo>
                  <a:lnTo>
                    <a:pt x="296" y="244"/>
                  </a:lnTo>
                  <a:lnTo>
                    <a:pt x="302" y="248"/>
                  </a:lnTo>
                  <a:lnTo>
                    <a:pt x="307" y="252"/>
                  </a:lnTo>
                  <a:lnTo>
                    <a:pt x="313" y="256"/>
                  </a:lnTo>
                  <a:lnTo>
                    <a:pt x="317" y="259"/>
                  </a:lnTo>
                  <a:lnTo>
                    <a:pt x="321" y="262"/>
                  </a:lnTo>
                  <a:lnTo>
                    <a:pt x="325" y="264"/>
                  </a:lnTo>
                  <a:lnTo>
                    <a:pt x="328" y="266"/>
                  </a:lnTo>
                  <a:lnTo>
                    <a:pt x="331" y="268"/>
                  </a:lnTo>
                  <a:lnTo>
                    <a:pt x="333" y="269"/>
                  </a:lnTo>
                  <a:lnTo>
                    <a:pt x="334" y="270"/>
                  </a:lnTo>
                  <a:lnTo>
                    <a:pt x="335" y="271"/>
                  </a:lnTo>
                  <a:lnTo>
                    <a:pt x="336" y="271"/>
                  </a:lnTo>
                  <a:lnTo>
                    <a:pt x="339" y="271"/>
                  </a:lnTo>
                  <a:lnTo>
                    <a:pt x="346" y="271"/>
                  </a:lnTo>
                  <a:lnTo>
                    <a:pt x="357" y="271"/>
                  </a:lnTo>
                  <a:lnTo>
                    <a:pt x="369" y="271"/>
                  </a:lnTo>
                  <a:lnTo>
                    <a:pt x="381" y="271"/>
                  </a:lnTo>
                  <a:lnTo>
                    <a:pt x="391" y="271"/>
                  </a:lnTo>
                  <a:lnTo>
                    <a:pt x="399" y="271"/>
                  </a:lnTo>
                  <a:lnTo>
                    <a:pt x="402" y="271"/>
                  </a:lnTo>
                  <a:lnTo>
                    <a:pt x="401" y="271"/>
                  </a:lnTo>
                  <a:lnTo>
                    <a:pt x="399" y="270"/>
                  </a:lnTo>
                  <a:lnTo>
                    <a:pt x="398" y="268"/>
                  </a:lnTo>
                  <a:lnTo>
                    <a:pt x="395" y="267"/>
                  </a:lnTo>
                  <a:lnTo>
                    <a:pt x="393" y="265"/>
                  </a:lnTo>
                  <a:lnTo>
                    <a:pt x="390" y="263"/>
                  </a:lnTo>
                  <a:lnTo>
                    <a:pt x="386" y="261"/>
                  </a:lnTo>
                  <a:lnTo>
                    <a:pt x="382" y="258"/>
                  </a:lnTo>
                  <a:lnTo>
                    <a:pt x="378" y="255"/>
                  </a:lnTo>
                  <a:lnTo>
                    <a:pt x="373" y="252"/>
                  </a:lnTo>
                  <a:lnTo>
                    <a:pt x="368" y="248"/>
                  </a:lnTo>
                  <a:lnTo>
                    <a:pt x="362" y="245"/>
                  </a:lnTo>
                  <a:lnTo>
                    <a:pt x="357" y="241"/>
                  </a:lnTo>
                  <a:lnTo>
                    <a:pt x="350" y="237"/>
                  </a:lnTo>
                  <a:lnTo>
                    <a:pt x="344" y="232"/>
                  </a:lnTo>
                  <a:lnTo>
                    <a:pt x="337" y="228"/>
                  </a:lnTo>
                  <a:lnTo>
                    <a:pt x="330" y="223"/>
                  </a:lnTo>
                  <a:lnTo>
                    <a:pt x="323" y="218"/>
                  </a:lnTo>
                  <a:lnTo>
                    <a:pt x="316" y="213"/>
                  </a:lnTo>
                  <a:lnTo>
                    <a:pt x="308" y="208"/>
                  </a:lnTo>
                  <a:lnTo>
                    <a:pt x="300" y="203"/>
                  </a:lnTo>
                  <a:lnTo>
                    <a:pt x="292" y="198"/>
                  </a:lnTo>
                  <a:lnTo>
                    <a:pt x="284" y="192"/>
                  </a:lnTo>
                  <a:lnTo>
                    <a:pt x="276" y="187"/>
                  </a:lnTo>
                  <a:lnTo>
                    <a:pt x="267" y="181"/>
                  </a:lnTo>
                  <a:lnTo>
                    <a:pt x="259" y="175"/>
                  </a:lnTo>
                  <a:lnTo>
                    <a:pt x="250" y="169"/>
                  </a:lnTo>
                  <a:lnTo>
                    <a:pt x="241" y="163"/>
                  </a:lnTo>
                  <a:lnTo>
                    <a:pt x="232" y="157"/>
                  </a:lnTo>
                  <a:lnTo>
                    <a:pt x="224" y="151"/>
                  </a:lnTo>
                  <a:lnTo>
                    <a:pt x="215" y="145"/>
                  </a:lnTo>
                  <a:lnTo>
                    <a:pt x="206" y="139"/>
                  </a:lnTo>
                  <a:lnTo>
                    <a:pt x="197" y="133"/>
                  </a:lnTo>
                  <a:lnTo>
                    <a:pt x="188" y="127"/>
                  </a:lnTo>
                  <a:lnTo>
                    <a:pt x="179" y="121"/>
                  </a:lnTo>
                  <a:lnTo>
                    <a:pt x="170" y="115"/>
                  </a:lnTo>
                  <a:lnTo>
                    <a:pt x="161" y="109"/>
                  </a:lnTo>
                  <a:lnTo>
                    <a:pt x="152" y="103"/>
                  </a:lnTo>
                  <a:lnTo>
                    <a:pt x="144" y="97"/>
                  </a:lnTo>
                  <a:lnTo>
                    <a:pt x="135" y="92"/>
                  </a:lnTo>
                  <a:lnTo>
                    <a:pt x="126" y="86"/>
                  </a:lnTo>
                  <a:lnTo>
                    <a:pt x="118" y="80"/>
                  </a:lnTo>
                  <a:lnTo>
                    <a:pt x="110" y="75"/>
                  </a:lnTo>
                  <a:lnTo>
                    <a:pt x="102" y="69"/>
                  </a:lnTo>
                  <a:lnTo>
                    <a:pt x="94" y="64"/>
                  </a:lnTo>
                  <a:lnTo>
                    <a:pt x="86" y="59"/>
                  </a:lnTo>
                  <a:lnTo>
                    <a:pt x="79" y="54"/>
                  </a:lnTo>
                  <a:lnTo>
                    <a:pt x="72" y="49"/>
                  </a:lnTo>
                  <a:lnTo>
                    <a:pt x="65" y="45"/>
                  </a:lnTo>
                  <a:lnTo>
                    <a:pt x="58" y="40"/>
                  </a:lnTo>
                  <a:lnTo>
                    <a:pt x="52" y="36"/>
                  </a:lnTo>
                  <a:lnTo>
                    <a:pt x="46" y="32"/>
                  </a:lnTo>
                  <a:lnTo>
                    <a:pt x="40" y="28"/>
                  </a:lnTo>
                  <a:lnTo>
                    <a:pt x="35" y="24"/>
                  </a:lnTo>
                  <a:lnTo>
                    <a:pt x="29" y="21"/>
                  </a:lnTo>
                  <a:lnTo>
                    <a:pt x="25" y="17"/>
                  </a:lnTo>
                  <a:lnTo>
                    <a:pt x="20" y="15"/>
                  </a:lnTo>
                  <a:lnTo>
                    <a:pt x="16" y="12"/>
                  </a:lnTo>
                  <a:lnTo>
                    <a:pt x="13" y="9"/>
                  </a:lnTo>
                  <a:lnTo>
                    <a:pt x="10" y="7"/>
                  </a:lnTo>
                  <a:lnTo>
                    <a:pt x="7" y="5"/>
                  </a:lnTo>
                  <a:lnTo>
                    <a:pt x="5" y="4"/>
                  </a:lnTo>
                  <a:lnTo>
                    <a:pt x="3" y="3"/>
                  </a:lnTo>
                  <a:lnTo>
                    <a:pt x="2" y="2"/>
                  </a:lnTo>
                  <a:lnTo>
                    <a:pt x="1" y="1"/>
                  </a:lnTo>
                  <a:lnTo>
                    <a:pt x="562" y="38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da-DK"/>
            </a:p>
          </p:txBody>
        </p:sp>
        <p:sp>
          <p:nvSpPr>
            <p:cNvPr id="17429" name="Freeform 16"/>
            <p:cNvSpPr>
              <a:spLocks/>
            </p:cNvSpPr>
            <p:nvPr/>
          </p:nvSpPr>
          <p:spPr bwMode="auto">
            <a:xfrm>
              <a:off x="896938" y="1709738"/>
              <a:ext cx="190500" cy="20637"/>
            </a:xfrm>
            <a:custGeom>
              <a:avLst/>
              <a:gdLst>
                <a:gd name="T0" fmla="*/ 0 w 120"/>
                <a:gd name="T1" fmla="*/ 0 h 13"/>
                <a:gd name="T2" fmla="*/ 2147483647 w 120"/>
                <a:gd name="T3" fmla="*/ 0 h 13"/>
                <a:gd name="T4" fmla="*/ 2147483647 w 120"/>
                <a:gd name="T5" fmla="*/ 0 h 13"/>
                <a:gd name="T6" fmla="*/ 2147483647 w 120"/>
                <a:gd name="T7" fmla="*/ 0 h 13"/>
                <a:gd name="T8" fmla="*/ 2147483647 w 120"/>
                <a:gd name="T9" fmla="*/ 0 h 13"/>
                <a:gd name="T10" fmla="*/ 2147483647 w 120"/>
                <a:gd name="T11" fmla="*/ 0 h 13"/>
                <a:gd name="T12" fmla="*/ 2147483647 w 120"/>
                <a:gd name="T13" fmla="*/ 0 h 13"/>
                <a:gd name="T14" fmla="*/ 2147483647 w 120"/>
                <a:gd name="T15" fmla="*/ 0 h 13"/>
                <a:gd name="T16" fmla="*/ 2147483647 w 120"/>
                <a:gd name="T17" fmla="*/ 0 h 13"/>
                <a:gd name="T18" fmla="*/ 2147483647 w 120"/>
                <a:gd name="T19" fmla="*/ 0 h 13"/>
                <a:gd name="T20" fmla="*/ 2147483647 w 120"/>
                <a:gd name="T21" fmla="*/ 0 h 13"/>
                <a:gd name="T22" fmla="*/ 2147483647 w 120"/>
                <a:gd name="T23" fmla="*/ 0 h 13"/>
                <a:gd name="T24" fmla="*/ 2147483647 w 120"/>
                <a:gd name="T25" fmla="*/ 0 h 13"/>
                <a:gd name="T26" fmla="*/ 2147483647 w 120"/>
                <a:gd name="T27" fmla="*/ 0 h 13"/>
                <a:gd name="T28" fmla="*/ 2147483647 w 120"/>
                <a:gd name="T29" fmla="*/ 0 h 13"/>
                <a:gd name="T30" fmla="*/ 2147483647 w 120"/>
                <a:gd name="T31" fmla="*/ 0 h 13"/>
                <a:gd name="T32" fmla="*/ 2147483647 w 120"/>
                <a:gd name="T33" fmla="*/ 2147483647 h 13"/>
                <a:gd name="T34" fmla="*/ 2147483647 w 120"/>
                <a:gd name="T35" fmla="*/ 2147483647 h 13"/>
                <a:gd name="T36" fmla="*/ 2147483647 w 120"/>
                <a:gd name="T37" fmla="*/ 2147483647 h 13"/>
                <a:gd name="T38" fmla="*/ 2147483647 w 120"/>
                <a:gd name="T39" fmla="*/ 2147483647 h 13"/>
                <a:gd name="T40" fmla="*/ 2147483647 w 120"/>
                <a:gd name="T41" fmla="*/ 2147483647 h 13"/>
                <a:gd name="T42" fmla="*/ 2147483647 w 120"/>
                <a:gd name="T43" fmla="*/ 2147483647 h 13"/>
                <a:gd name="T44" fmla="*/ 2147483647 w 120"/>
                <a:gd name="T45" fmla="*/ 2147483647 h 13"/>
                <a:gd name="T46" fmla="*/ 2147483647 w 120"/>
                <a:gd name="T47" fmla="*/ 2147483647 h 13"/>
                <a:gd name="T48" fmla="*/ 2147483647 w 120"/>
                <a:gd name="T49" fmla="*/ 2147483647 h 13"/>
                <a:gd name="T50" fmla="*/ 2147483647 w 120"/>
                <a:gd name="T51" fmla="*/ 2147483647 h 13"/>
                <a:gd name="T52" fmla="*/ 2147483647 w 120"/>
                <a:gd name="T53" fmla="*/ 2147483647 h 13"/>
                <a:gd name="T54" fmla="*/ 2147483647 w 120"/>
                <a:gd name="T55" fmla="*/ 2147483647 h 13"/>
                <a:gd name="T56" fmla="*/ 2147483647 w 120"/>
                <a:gd name="T57" fmla="*/ 2147483647 h 13"/>
                <a:gd name="T58" fmla="*/ 2147483647 w 120"/>
                <a:gd name="T59" fmla="*/ 2147483647 h 13"/>
                <a:gd name="T60" fmla="*/ 2147483647 w 120"/>
                <a:gd name="T61" fmla="*/ 2147483647 h 13"/>
                <a:gd name="T62" fmla="*/ 2147483647 w 120"/>
                <a:gd name="T63" fmla="*/ 2147483647 h 13"/>
                <a:gd name="T64" fmla="*/ 2147483647 w 120"/>
                <a:gd name="T65" fmla="*/ 2147483647 h 13"/>
                <a:gd name="T66" fmla="*/ 0 w 120"/>
                <a:gd name="T67" fmla="*/ 2147483647 h 13"/>
                <a:gd name="T68" fmla="*/ 0 w 120"/>
                <a:gd name="T69" fmla="*/ 2147483647 h 13"/>
                <a:gd name="T70" fmla="*/ 0 w 120"/>
                <a:gd name="T71" fmla="*/ 2147483647 h 13"/>
                <a:gd name="T72" fmla="*/ 0 w 120"/>
                <a:gd name="T73" fmla="*/ 0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13"/>
                <a:gd name="T113" fmla="*/ 120 w 120"/>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13">
                  <a:moveTo>
                    <a:pt x="0" y="0"/>
                  </a:moveTo>
                  <a:lnTo>
                    <a:pt x="2" y="0"/>
                  </a:lnTo>
                  <a:lnTo>
                    <a:pt x="6" y="0"/>
                  </a:lnTo>
                  <a:lnTo>
                    <a:pt x="12" y="0"/>
                  </a:lnTo>
                  <a:lnTo>
                    <a:pt x="21" y="0"/>
                  </a:lnTo>
                  <a:lnTo>
                    <a:pt x="31" y="0"/>
                  </a:lnTo>
                  <a:lnTo>
                    <a:pt x="42" y="0"/>
                  </a:lnTo>
                  <a:lnTo>
                    <a:pt x="54" y="0"/>
                  </a:lnTo>
                  <a:lnTo>
                    <a:pt x="66" y="0"/>
                  </a:lnTo>
                  <a:lnTo>
                    <a:pt x="77" y="0"/>
                  </a:lnTo>
                  <a:lnTo>
                    <a:pt x="89" y="0"/>
                  </a:lnTo>
                  <a:lnTo>
                    <a:pt x="99" y="0"/>
                  </a:lnTo>
                  <a:lnTo>
                    <a:pt x="107" y="0"/>
                  </a:lnTo>
                  <a:lnTo>
                    <a:pt x="114" y="0"/>
                  </a:lnTo>
                  <a:lnTo>
                    <a:pt x="118" y="0"/>
                  </a:lnTo>
                  <a:lnTo>
                    <a:pt x="119" y="0"/>
                  </a:lnTo>
                  <a:lnTo>
                    <a:pt x="119" y="3"/>
                  </a:lnTo>
                  <a:lnTo>
                    <a:pt x="119" y="9"/>
                  </a:lnTo>
                  <a:lnTo>
                    <a:pt x="119" y="12"/>
                  </a:lnTo>
                  <a:lnTo>
                    <a:pt x="118" y="12"/>
                  </a:lnTo>
                  <a:lnTo>
                    <a:pt x="114" y="12"/>
                  </a:lnTo>
                  <a:lnTo>
                    <a:pt x="107" y="12"/>
                  </a:lnTo>
                  <a:lnTo>
                    <a:pt x="99" y="12"/>
                  </a:lnTo>
                  <a:lnTo>
                    <a:pt x="89" y="12"/>
                  </a:lnTo>
                  <a:lnTo>
                    <a:pt x="77" y="12"/>
                  </a:lnTo>
                  <a:lnTo>
                    <a:pt x="66" y="12"/>
                  </a:lnTo>
                  <a:lnTo>
                    <a:pt x="54" y="12"/>
                  </a:lnTo>
                  <a:lnTo>
                    <a:pt x="42" y="12"/>
                  </a:lnTo>
                  <a:lnTo>
                    <a:pt x="31" y="12"/>
                  </a:lnTo>
                  <a:lnTo>
                    <a:pt x="21" y="12"/>
                  </a:lnTo>
                  <a:lnTo>
                    <a:pt x="12" y="12"/>
                  </a:lnTo>
                  <a:lnTo>
                    <a:pt x="6" y="12"/>
                  </a:lnTo>
                  <a:lnTo>
                    <a:pt x="2" y="12"/>
                  </a:lnTo>
                  <a:lnTo>
                    <a:pt x="0" y="12"/>
                  </a:lnTo>
                  <a:lnTo>
                    <a:pt x="0" y="9"/>
                  </a:lnTo>
                  <a:lnTo>
                    <a:pt x="0" y="3"/>
                  </a:lnTo>
                  <a:lnTo>
                    <a:pt x="0" y="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da-DK"/>
            </a:p>
          </p:txBody>
        </p:sp>
        <p:sp>
          <p:nvSpPr>
            <p:cNvPr id="17430" name="Freeform 17"/>
            <p:cNvSpPr>
              <a:spLocks/>
            </p:cNvSpPr>
            <p:nvPr/>
          </p:nvSpPr>
          <p:spPr bwMode="auto">
            <a:xfrm>
              <a:off x="896938" y="1709738"/>
              <a:ext cx="190500" cy="20637"/>
            </a:xfrm>
            <a:custGeom>
              <a:avLst/>
              <a:gdLst>
                <a:gd name="T0" fmla="*/ 0 w 120"/>
                <a:gd name="T1" fmla="*/ 0 h 13"/>
                <a:gd name="T2" fmla="*/ 2147483647 w 120"/>
                <a:gd name="T3" fmla="*/ 0 h 13"/>
                <a:gd name="T4" fmla="*/ 2147483647 w 120"/>
                <a:gd name="T5" fmla="*/ 0 h 13"/>
                <a:gd name="T6" fmla="*/ 2147483647 w 120"/>
                <a:gd name="T7" fmla="*/ 0 h 13"/>
                <a:gd name="T8" fmla="*/ 2147483647 w 120"/>
                <a:gd name="T9" fmla="*/ 0 h 13"/>
                <a:gd name="T10" fmla="*/ 2147483647 w 120"/>
                <a:gd name="T11" fmla="*/ 0 h 13"/>
                <a:gd name="T12" fmla="*/ 2147483647 w 120"/>
                <a:gd name="T13" fmla="*/ 0 h 13"/>
                <a:gd name="T14" fmla="*/ 2147483647 w 120"/>
                <a:gd name="T15" fmla="*/ 0 h 13"/>
                <a:gd name="T16" fmla="*/ 2147483647 w 120"/>
                <a:gd name="T17" fmla="*/ 0 h 13"/>
                <a:gd name="T18" fmla="*/ 2147483647 w 120"/>
                <a:gd name="T19" fmla="*/ 0 h 13"/>
                <a:gd name="T20" fmla="*/ 2147483647 w 120"/>
                <a:gd name="T21" fmla="*/ 0 h 13"/>
                <a:gd name="T22" fmla="*/ 2147483647 w 120"/>
                <a:gd name="T23" fmla="*/ 0 h 13"/>
                <a:gd name="T24" fmla="*/ 2147483647 w 120"/>
                <a:gd name="T25" fmla="*/ 0 h 13"/>
                <a:gd name="T26" fmla="*/ 2147483647 w 120"/>
                <a:gd name="T27" fmla="*/ 0 h 13"/>
                <a:gd name="T28" fmla="*/ 2147483647 w 120"/>
                <a:gd name="T29" fmla="*/ 0 h 13"/>
                <a:gd name="T30" fmla="*/ 2147483647 w 120"/>
                <a:gd name="T31" fmla="*/ 0 h 13"/>
                <a:gd name="T32" fmla="*/ 2147483647 w 120"/>
                <a:gd name="T33" fmla="*/ 2147483647 h 13"/>
                <a:gd name="T34" fmla="*/ 2147483647 w 120"/>
                <a:gd name="T35" fmla="*/ 2147483647 h 13"/>
                <a:gd name="T36" fmla="*/ 2147483647 w 120"/>
                <a:gd name="T37" fmla="*/ 2147483647 h 13"/>
                <a:gd name="T38" fmla="*/ 2147483647 w 120"/>
                <a:gd name="T39" fmla="*/ 2147483647 h 13"/>
                <a:gd name="T40" fmla="*/ 2147483647 w 120"/>
                <a:gd name="T41" fmla="*/ 2147483647 h 13"/>
                <a:gd name="T42" fmla="*/ 2147483647 w 120"/>
                <a:gd name="T43" fmla="*/ 2147483647 h 13"/>
                <a:gd name="T44" fmla="*/ 2147483647 w 120"/>
                <a:gd name="T45" fmla="*/ 2147483647 h 13"/>
                <a:gd name="T46" fmla="*/ 2147483647 w 120"/>
                <a:gd name="T47" fmla="*/ 2147483647 h 13"/>
                <a:gd name="T48" fmla="*/ 2147483647 w 120"/>
                <a:gd name="T49" fmla="*/ 2147483647 h 13"/>
                <a:gd name="T50" fmla="*/ 2147483647 w 120"/>
                <a:gd name="T51" fmla="*/ 2147483647 h 13"/>
                <a:gd name="T52" fmla="*/ 2147483647 w 120"/>
                <a:gd name="T53" fmla="*/ 2147483647 h 13"/>
                <a:gd name="T54" fmla="*/ 2147483647 w 120"/>
                <a:gd name="T55" fmla="*/ 2147483647 h 13"/>
                <a:gd name="T56" fmla="*/ 2147483647 w 120"/>
                <a:gd name="T57" fmla="*/ 2147483647 h 13"/>
                <a:gd name="T58" fmla="*/ 2147483647 w 120"/>
                <a:gd name="T59" fmla="*/ 2147483647 h 13"/>
                <a:gd name="T60" fmla="*/ 2147483647 w 120"/>
                <a:gd name="T61" fmla="*/ 2147483647 h 13"/>
                <a:gd name="T62" fmla="*/ 2147483647 w 120"/>
                <a:gd name="T63" fmla="*/ 2147483647 h 13"/>
                <a:gd name="T64" fmla="*/ 2147483647 w 120"/>
                <a:gd name="T65" fmla="*/ 2147483647 h 13"/>
                <a:gd name="T66" fmla="*/ 0 w 120"/>
                <a:gd name="T67" fmla="*/ 2147483647 h 13"/>
                <a:gd name="T68" fmla="*/ 0 w 120"/>
                <a:gd name="T69" fmla="*/ 2147483647 h 13"/>
                <a:gd name="T70" fmla="*/ 0 w 120"/>
                <a:gd name="T71" fmla="*/ 2147483647 h 13"/>
                <a:gd name="T72" fmla="*/ 0 w 120"/>
                <a:gd name="T73" fmla="*/ 0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0"/>
                <a:gd name="T112" fmla="*/ 0 h 13"/>
                <a:gd name="T113" fmla="*/ 120 w 120"/>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0" h="13">
                  <a:moveTo>
                    <a:pt x="0" y="0"/>
                  </a:moveTo>
                  <a:lnTo>
                    <a:pt x="2" y="0"/>
                  </a:lnTo>
                  <a:lnTo>
                    <a:pt x="6" y="0"/>
                  </a:lnTo>
                  <a:lnTo>
                    <a:pt x="12" y="0"/>
                  </a:lnTo>
                  <a:lnTo>
                    <a:pt x="21" y="0"/>
                  </a:lnTo>
                  <a:lnTo>
                    <a:pt x="31" y="0"/>
                  </a:lnTo>
                  <a:lnTo>
                    <a:pt x="42" y="0"/>
                  </a:lnTo>
                  <a:lnTo>
                    <a:pt x="54" y="0"/>
                  </a:lnTo>
                  <a:lnTo>
                    <a:pt x="66" y="0"/>
                  </a:lnTo>
                  <a:lnTo>
                    <a:pt x="77" y="0"/>
                  </a:lnTo>
                  <a:lnTo>
                    <a:pt x="89" y="0"/>
                  </a:lnTo>
                  <a:lnTo>
                    <a:pt x="99" y="0"/>
                  </a:lnTo>
                  <a:lnTo>
                    <a:pt x="107" y="0"/>
                  </a:lnTo>
                  <a:lnTo>
                    <a:pt x="114" y="0"/>
                  </a:lnTo>
                  <a:lnTo>
                    <a:pt x="118" y="0"/>
                  </a:lnTo>
                  <a:lnTo>
                    <a:pt x="119" y="0"/>
                  </a:lnTo>
                  <a:lnTo>
                    <a:pt x="119" y="3"/>
                  </a:lnTo>
                  <a:lnTo>
                    <a:pt x="119" y="9"/>
                  </a:lnTo>
                  <a:lnTo>
                    <a:pt x="119" y="12"/>
                  </a:lnTo>
                  <a:lnTo>
                    <a:pt x="118" y="12"/>
                  </a:lnTo>
                  <a:lnTo>
                    <a:pt x="114" y="12"/>
                  </a:lnTo>
                  <a:lnTo>
                    <a:pt x="107" y="12"/>
                  </a:lnTo>
                  <a:lnTo>
                    <a:pt x="99" y="12"/>
                  </a:lnTo>
                  <a:lnTo>
                    <a:pt x="89" y="12"/>
                  </a:lnTo>
                  <a:lnTo>
                    <a:pt x="77" y="12"/>
                  </a:lnTo>
                  <a:lnTo>
                    <a:pt x="66" y="12"/>
                  </a:lnTo>
                  <a:lnTo>
                    <a:pt x="54" y="12"/>
                  </a:lnTo>
                  <a:lnTo>
                    <a:pt x="42" y="12"/>
                  </a:lnTo>
                  <a:lnTo>
                    <a:pt x="31" y="12"/>
                  </a:lnTo>
                  <a:lnTo>
                    <a:pt x="21" y="12"/>
                  </a:lnTo>
                  <a:lnTo>
                    <a:pt x="12" y="12"/>
                  </a:lnTo>
                  <a:lnTo>
                    <a:pt x="6" y="12"/>
                  </a:lnTo>
                  <a:lnTo>
                    <a:pt x="2" y="12"/>
                  </a:lnTo>
                  <a:lnTo>
                    <a:pt x="0" y="12"/>
                  </a:lnTo>
                  <a:lnTo>
                    <a:pt x="0" y="9"/>
                  </a:lnTo>
                  <a:lnTo>
                    <a:pt x="0" y="3"/>
                  </a:lnTo>
                  <a:lnTo>
                    <a:pt x="0" y="0"/>
                  </a:lnTo>
                </a:path>
              </a:pathLst>
            </a:custGeom>
            <a:noFill/>
            <a:ln w="127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da-DK"/>
            </a:p>
          </p:txBody>
        </p:sp>
      </p:grpSp>
      <p:sp>
        <p:nvSpPr>
          <p:cNvPr id="17413" name="TextBox 78"/>
          <p:cNvSpPr txBox="1">
            <a:spLocks noChangeArrowheads="1"/>
          </p:cNvSpPr>
          <p:nvPr/>
        </p:nvSpPr>
        <p:spPr bwMode="auto">
          <a:xfrm>
            <a:off x="6545263" y="347663"/>
            <a:ext cx="3906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1800" b="0" i="1">
                <a:solidFill>
                  <a:srgbClr val="7030A0"/>
                </a:solidFill>
              </a:rPr>
              <a:t>rygsmerters forløb</a:t>
            </a:r>
          </a:p>
        </p:txBody>
      </p:sp>
      <p:sp>
        <p:nvSpPr>
          <p:cNvPr id="17414" name="TextBox 122"/>
          <p:cNvSpPr txBox="1">
            <a:spLocks noChangeArrowheads="1"/>
          </p:cNvSpPr>
          <p:nvPr/>
        </p:nvSpPr>
        <p:spPr bwMode="auto">
          <a:xfrm>
            <a:off x="681038" y="4939259"/>
            <a:ext cx="8029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2400" b="0" dirty="0"/>
              <a:t>Men der er egentligt ikke noget at sige til det.  Selvflg. tænkte mange:  ”Da mit arbejde -  siddende eller fysisk belastende  -  medfører belastninger på ryggen, så syge-melder jeg mig naturligvis, hvis jeg har ondt i ryggen.”</a:t>
            </a:r>
          </a:p>
          <a:p>
            <a:pPr eaLnBrk="1" hangingPunct="1">
              <a:spcBef>
                <a:spcPct val="0"/>
              </a:spcBef>
              <a:buFontTx/>
              <a:buNone/>
            </a:pPr>
            <a:endParaRPr lang="da-DK" altLang="en-US" sz="2400"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kstboks 3"/>
          <p:cNvSpPr txBox="1">
            <a:spLocks noChangeArrowheads="1"/>
          </p:cNvSpPr>
          <p:nvPr/>
        </p:nvSpPr>
        <p:spPr bwMode="auto">
          <a:xfrm>
            <a:off x="773113" y="1001713"/>
            <a:ext cx="78676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spcAft>
                <a:spcPts val="1200"/>
              </a:spcAft>
              <a:buFontTx/>
              <a:buNone/>
            </a:pPr>
            <a:r>
              <a:rPr lang="da-DK" altLang="en-US" sz="2400" b="0" dirty="0"/>
              <a:t>Det der så skete i 90’erne var erkendelsen af, at. …</a:t>
            </a:r>
          </a:p>
          <a:p>
            <a:pPr eaLnBrk="1" hangingPunct="1">
              <a:spcBef>
                <a:spcPct val="0"/>
              </a:spcBef>
              <a:spcAft>
                <a:spcPts val="1200"/>
              </a:spcAft>
            </a:pPr>
            <a:r>
              <a:rPr lang="da-DK" altLang="en-US" sz="2400" b="0" dirty="0"/>
              <a:t> sprækkerne i diskus skyldes ikke arbejdslivets eller   fritidens fysiske belastninger (fraset ekstrem vægtløftning o. lign.).  Når nogle får flere sprækker end andre skyldes det genetisk forhold.</a:t>
            </a:r>
          </a:p>
          <a:p>
            <a:pPr eaLnBrk="1" hangingPunct="1">
              <a:spcBef>
                <a:spcPct val="0"/>
              </a:spcBef>
              <a:spcAft>
                <a:spcPts val="1200"/>
              </a:spcAft>
            </a:pPr>
            <a:r>
              <a:rPr lang="da-DK" altLang="en-US" sz="2400" b="0" dirty="0"/>
              <a:t> Det blev meget klart vist, at et tillidsfuldt forhold til, at ryggen er stærk og kan tåle alt (fraset større traumer) gjorde, at sygemeldingerne reduceredes væsentligt. </a:t>
            </a:r>
          </a:p>
          <a:p>
            <a:pPr eaLnBrk="1" hangingPunct="1">
              <a:spcBef>
                <a:spcPct val="0"/>
              </a:spcBef>
              <a:spcAft>
                <a:spcPts val="1200"/>
              </a:spcAft>
            </a:pPr>
            <a:r>
              <a:rPr lang="da-DK" altLang="en-US" sz="2400" b="0" dirty="0"/>
              <a:t> Vi behandlere har fejlagtigt lært en hel generation, at det er farligt at belaste sin ryg.  Det er det ikke.  Der kan opstå flere episoder med rygsmerter ved fysiske belastninger, men det ødelægger ikke vævene i ryggen</a:t>
            </a:r>
          </a:p>
          <a:p>
            <a:pPr eaLnBrk="1" hangingPunct="1">
              <a:spcBef>
                <a:spcPct val="0"/>
              </a:spcBef>
              <a:spcAft>
                <a:spcPts val="1200"/>
              </a:spcAft>
              <a:buNone/>
            </a:pPr>
            <a:endParaRPr lang="da-DK" altLang="en-US" sz="2400" b="0" dirty="0"/>
          </a:p>
        </p:txBody>
      </p:sp>
      <p:sp>
        <p:nvSpPr>
          <p:cNvPr id="18435" name="TextBox 122"/>
          <p:cNvSpPr txBox="1">
            <a:spLocks noChangeArrowheads="1"/>
          </p:cNvSpPr>
          <p:nvPr/>
        </p:nvSpPr>
        <p:spPr bwMode="auto">
          <a:xfrm>
            <a:off x="776905" y="4576207"/>
            <a:ext cx="7861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None/>
            </a:pPr>
            <a:r>
              <a:rPr lang="da-DK" altLang="en-US" sz="2400" b="0" dirty="0"/>
              <a:t>.</a:t>
            </a:r>
          </a:p>
          <a:p>
            <a:pPr eaLnBrk="1" hangingPunct="1">
              <a:spcBef>
                <a:spcPct val="0"/>
              </a:spcBef>
              <a:buFontTx/>
              <a:buNone/>
            </a:pPr>
            <a:endParaRPr lang="da-DK" altLang="en-US" sz="2400" b="0" dirty="0"/>
          </a:p>
        </p:txBody>
      </p:sp>
      <p:sp>
        <p:nvSpPr>
          <p:cNvPr id="18436" name="TextBox 78"/>
          <p:cNvSpPr txBox="1">
            <a:spLocks noChangeArrowheads="1"/>
          </p:cNvSpPr>
          <p:nvPr/>
        </p:nvSpPr>
        <p:spPr bwMode="auto">
          <a:xfrm>
            <a:off x="6545263" y="347663"/>
            <a:ext cx="3906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1800" b="0" i="1">
                <a:solidFill>
                  <a:srgbClr val="7030A0"/>
                </a:solidFill>
              </a:rPr>
              <a:t>rygsmerters forløb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kstboks 3"/>
          <p:cNvSpPr txBox="1">
            <a:spLocks noChangeArrowheads="1"/>
          </p:cNvSpPr>
          <p:nvPr/>
        </p:nvSpPr>
        <p:spPr bwMode="auto">
          <a:xfrm>
            <a:off x="773113" y="1001713"/>
            <a:ext cx="786765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spcAft>
                <a:spcPts val="1200"/>
              </a:spcAft>
              <a:buFontTx/>
              <a:buNone/>
            </a:pPr>
            <a:r>
              <a:rPr lang="da-DK" altLang="en-US" sz="2400" b="0" dirty="0"/>
              <a:t>Skal lige præcisere, at der ikke er noget galt i at bøje i knæene når man løfter,  men den måde dette bør foregå på, har naturen kodet ind i os for længst, og det er klogere at lade være med at tænke for meget over dét.</a:t>
            </a:r>
          </a:p>
          <a:p>
            <a:pPr eaLnBrk="1" hangingPunct="1">
              <a:spcBef>
                <a:spcPct val="0"/>
              </a:spcBef>
              <a:spcAft>
                <a:spcPts val="1200"/>
              </a:spcAft>
              <a:buFontTx/>
              <a:buNone/>
            </a:pPr>
            <a:r>
              <a:rPr lang="da-DK" altLang="en-US" sz="2400" b="0" i="1" u="sng" dirty="0"/>
              <a:t>Instruktion i</a:t>
            </a:r>
            <a:r>
              <a:rPr lang="da-DK" altLang="en-US" sz="2400" b="0" dirty="0"/>
              <a:t>  løfteteknik har vist en tendens til, at det går </a:t>
            </a:r>
            <a:r>
              <a:rPr lang="da-DK" altLang="en-US" sz="2400" b="0" i="1" dirty="0"/>
              <a:t>værre</a:t>
            </a:r>
            <a:r>
              <a:rPr lang="da-DK" altLang="en-US" sz="2400" b="0" dirty="0"/>
              <a:t> med rygsmerter fremover !  </a:t>
            </a:r>
          </a:p>
          <a:p>
            <a:pPr eaLnBrk="1" hangingPunct="1">
              <a:spcBef>
                <a:spcPct val="0"/>
              </a:spcBef>
              <a:spcAft>
                <a:spcPts val="0"/>
              </a:spcAft>
              <a:buFontTx/>
              <a:buNone/>
            </a:pPr>
            <a:r>
              <a:rPr lang="da-DK" altLang="en-US" sz="2400" b="0" dirty="0"/>
              <a:t>Givetvis fordi man fokuserer rigtigt meget på, at </a:t>
            </a:r>
          </a:p>
          <a:p>
            <a:pPr eaLnBrk="1" hangingPunct="1">
              <a:spcBef>
                <a:spcPct val="0"/>
              </a:spcBef>
              <a:spcAft>
                <a:spcPts val="1200"/>
              </a:spcAft>
              <a:buFontTx/>
              <a:buNone/>
            </a:pPr>
            <a:r>
              <a:rPr lang="da-DK" altLang="en-US" sz="2400" b="0" dirty="0"/>
              <a:t>”…det er farligt at belaste ryggen forkert.”</a:t>
            </a:r>
          </a:p>
        </p:txBody>
      </p:sp>
      <p:sp>
        <p:nvSpPr>
          <p:cNvPr id="19459" name="TextBox 78"/>
          <p:cNvSpPr txBox="1">
            <a:spLocks noChangeArrowheads="1"/>
          </p:cNvSpPr>
          <p:nvPr/>
        </p:nvSpPr>
        <p:spPr bwMode="auto">
          <a:xfrm>
            <a:off x="6545263" y="347663"/>
            <a:ext cx="3906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1800" b="0" i="1">
                <a:solidFill>
                  <a:srgbClr val="7030A0"/>
                </a:solidFill>
              </a:rPr>
              <a:t>rygsmerters forløb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0"/>
          <p:cNvSpPr txBox="1">
            <a:spLocks noChangeArrowheads="1"/>
          </p:cNvSpPr>
          <p:nvPr/>
        </p:nvSpPr>
        <p:spPr bwMode="auto">
          <a:xfrm>
            <a:off x="4046538" y="252413"/>
            <a:ext cx="149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50000"/>
              </a:spcBef>
              <a:buFontTx/>
              <a:buNone/>
            </a:pPr>
            <a:r>
              <a:rPr lang="da-DK" altLang="en-US" sz="2400">
                <a:solidFill>
                  <a:schemeClr val="accent2"/>
                </a:solidFill>
                <a:latin typeface="Comic Sans MS" pitchFamily="66" charset="0"/>
              </a:rPr>
              <a:t>Ryg-smerte</a:t>
            </a:r>
          </a:p>
        </p:txBody>
      </p:sp>
      <p:sp>
        <p:nvSpPr>
          <p:cNvPr id="20483" name="AutoShape 3"/>
          <p:cNvSpPr>
            <a:spLocks noChangeArrowheads="1"/>
          </p:cNvSpPr>
          <p:nvPr/>
        </p:nvSpPr>
        <p:spPr bwMode="auto">
          <a:xfrm>
            <a:off x="6775450" y="2374900"/>
            <a:ext cx="766763" cy="8001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1800">
              <a:latin typeface="Arial" pitchFamily="34" charset="0"/>
            </a:endParaRPr>
          </a:p>
        </p:txBody>
      </p:sp>
      <p:sp>
        <p:nvSpPr>
          <p:cNvPr id="20484" name="Text Box 21"/>
          <p:cNvSpPr txBox="1">
            <a:spLocks noChangeArrowheads="1"/>
          </p:cNvSpPr>
          <p:nvPr/>
        </p:nvSpPr>
        <p:spPr bwMode="auto">
          <a:xfrm>
            <a:off x="5546726" y="319088"/>
            <a:ext cx="312578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2000" dirty="0">
                <a:solidFill>
                  <a:srgbClr val="FF0066"/>
                </a:solidFill>
                <a:latin typeface="Comic Sans MS" pitchFamily="66" charset="0"/>
              </a:rPr>
              <a:t>Fysiske behandl. /forebyggelse: ”husk på at bøje knæ v. løft”,  osv</a:t>
            </a:r>
          </a:p>
        </p:txBody>
      </p:sp>
      <p:sp>
        <p:nvSpPr>
          <p:cNvPr id="20485" name="Rectangle 22"/>
          <p:cNvSpPr>
            <a:spLocks noChangeArrowheads="1"/>
          </p:cNvSpPr>
          <p:nvPr/>
        </p:nvSpPr>
        <p:spPr bwMode="auto">
          <a:xfrm>
            <a:off x="5756275" y="1644650"/>
            <a:ext cx="104775" cy="320675"/>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1800">
              <a:latin typeface="Arial" pitchFamily="34" charset="0"/>
            </a:endParaRPr>
          </a:p>
        </p:txBody>
      </p:sp>
      <p:sp>
        <p:nvSpPr>
          <p:cNvPr id="20486" name="AutoShape 23"/>
          <p:cNvSpPr>
            <a:spLocks noChangeArrowheads="1"/>
          </p:cNvSpPr>
          <p:nvPr/>
        </p:nvSpPr>
        <p:spPr bwMode="auto">
          <a:xfrm flipV="1">
            <a:off x="5688013" y="1952625"/>
            <a:ext cx="242887" cy="215900"/>
          </a:xfrm>
          <a:prstGeom prst="triangle">
            <a:avLst>
              <a:gd name="adj" fmla="val 50000"/>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1800">
              <a:latin typeface="Arial" pitchFamily="34" charset="0"/>
            </a:endParaRPr>
          </a:p>
        </p:txBody>
      </p:sp>
      <p:sp>
        <p:nvSpPr>
          <p:cNvPr id="20487" name="Text Box 24"/>
          <p:cNvSpPr txBox="1">
            <a:spLocks noChangeArrowheads="1"/>
          </p:cNvSpPr>
          <p:nvPr/>
        </p:nvSpPr>
        <p:spPr bwMode="auto">
          <a:xfrm>
            <a:off x="7543800" y="3930650"/>
            <a:ext cx="176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algn="ctr" eaLnBrk="1" hangingPunct="1">
              <a:spcBef>
                <a:spcPct val="0"/>
              </a:spcBef>
              <a:buFontTx/>
              <a:buNone/>
            </a:pPr>
            <a:r>
              <a:rPr lang="da-DK" altLang="en-US" sz="2000">
                <a:solidFill>
                  <a:srgbClr val="6600CC"/>
                </a:solidFill>
                <a:latin typeface="Comic Sans MS" pitchFamily="66" charset="0"/>
              </a:rPr>
              <a:t>fokusering</a:t>
            </a:r>
          </a:p>
        </p:txBody>
      </p:sp>
      <p:sp>
        <p:nvSpPr>
          <p:cNvPr id="20488" name="Line 27"/>
          <p:cNvSpPr>
            <a:spLocks noChangeShapeType="1"/>
          </p:cNvSpPr>
          <p:nvPr/>
        </p:nvSpPr>
        <p:spPr bwMode="auto">
          <a:xfrm>
            <a:off x="4397375" y="2262188"/>
            <a:ext cx="949325"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a-DK"/>
          </a:p>
        </p:txBody>
      </p:sp>
      <p:sp>
        <p:nvSpPr>
          <p:cNvPr id="27" name="Ligebenet trekant 26"/>
          <p:cNvSpPr/>
          <p:nvPr/>
        </p:nvSpPr>
        <p:spPr>
          <a:xfrm rot="5400000">
            <a:off x="4237831" y="2167732"/>
            <a:ext cx="244475" cy="1635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900"/>
          </a:p>
        </p:txBody>
      </p:sp>
      <p:sp>
        <p:nvSpPr>
          <p:cNvPr id="20490" name="Rectangle 2"/>
          <p:cNvSpPr>
            <a:spLocks noChangeArrowheads="1"/>
          </p:cNvSpPr>
          <p:nvPr/>
        </p:nvSpPr>
        <p:spPr bwMode="auto">
          <a:xfrm>
            <a:off x="5526088" y="2203450"/>
            <a:ext cx="3287712" cy="17145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1800">
              <a:latin typeface="Arial" pitchFamily="34" charset="0"/>
            </a:endParaRPr>
          </a:p>
        </p:txBody>
      </p:sp>
      <p:sp>
        <p:nvSpPr>
          <p:cNvPr id="20491" name="Rectangle 2"/>
          <p:cNvSpPr>
            <a:spLocks noChangeArrowheads="1"/>
          </p:cNvSpPr>
          <p:nvPr/>
        </p:nvSpPr>
        <p:spPr bwMode="auto">
          <a:xfrm rot="-1261225">
            <a:off x="5462588" y="5626100"/>
            <a:ext cx="3287712" cy="176213"/>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1800">
              <a:latin typeface="Arial" pitchFamily="34" charset="0"/>
            </a:endParaRPr>
          </a:p>
        </p:txBody>
      </p:sp>
      <p:sp>
        <p:nvSpPr>
          <p:cNvPr id="20492" name="AutoShape 3"/>
          <p:cNvSpPr>
            <a:spLocks noChangeArrowheads="1"/>
          </p:cNvSpPr>
          <p:nvPr/>
        </p:nvSpPr>
        <p:spPr bwMode="auto">
          <a:xfrm>
            <a:off x="6775450" y="5776913"/>
            <a:ext cx="766763" cy="762000"/>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1800">
              <a:latin typeface="Arial" pitchFamily="34" charset="0"/>
            </a:endParaRPr>
          </a:p>
        </p:txBody>
      </p:sp>
      <p:grpSp>
        <p:nvGrpSpPr>
          <p:cNvPr id="37" name="Group 13"/>
          <p:cNvGrpSpPr>
            <a:grpSpLocks/>
          </p:cNvGrpSpPr>
          <p:nvPr/>
        </p:nvGrpSpPr>
        <p:grpSpPr bwMode="auto">
          <a:xfrm>
            <a:off x="4530861" y="4676553"/>
            <a:ext cx="164253" cy="1861785"/>
            <a:chOff x="340" y="754"/>
            <a:chExt cx="136" cy="2041"/>
          </a:xfrm>
          <a:solidFill>
            <a:srgbClr val="0000FF"/>
          </a:solidFill>
        </p:grpSpPr>
        <p:sp>
          <p:nvSpPr>
            <p:cNvPr id="38" name="Line 14"/>
            <p:cNvSpPr>
              <a:spLocks noChangeShapeType="1"/>
            </p:cNvSpPr>
            <p:nvPr/>
          </p:nvSpPr>
          <p:spPr bwMode="auto">
            <a:xfrm>
              <a:off x="407" y="799"/>
              <a:ext cx="0" cy="1996"/>
            </a:xfrm>
            <a:prstGeom prst="line">
              <a:avLst/>
            </a:prstGeom>
            <a:grpFill/>
            <a:ln w="28575">
              <a:solidFill>
                <a:srgbClr val="0000FF"/>
              </a:solidFill>
              <a:round/>
              <a:headEnd type="triangle" w="med" len="med"/>
              <a:tailEnd/>
            </a:ln>
          </p:spPr>
          <p:txBody>
            <a:bodyPr/>
            <a:lstStyle/>
            <a:p>
              <a:pPr>
                <a:defRPr/>
              </a:pPr>
              <a:endParaRPr lang="da-DK"/>
            </a:p>
          </p:txBody>
        </p:sp>
        <p:sp>
          <p:nvSpPr>
            <p:cNvPr id="39" name="AutoShape 15"/>
            <p:cNvSpPr>
              <a:spLocks noChangeArrowheads="1"/>
            </p:cNvSpPr>
            <p:nvPr/>
          </p:nvSpPr>
          <p:spPr bwMode="auto">
            <a:xfrm>
              <a:off x="340" y="754"/>
              <a:ext cx="136" cy="136"/>
            </a:xfrm>
            <a:prstGeom prst="triangle">
              <a:avLst>
                <a:gd name="adj" fmla="val 50000"/>
              </a:avLst>
            </a:prstGeom>
            <a:grpFill/>
            <a:ln w="9525">
              <a:solidFill>
                <a:srgbClr val="0000FF"/>
              </a:solidFill>
              <a:miter lim="800000"/>
              <a:headEnd/>
              <a:tailEnd/>
            </a:ln>
          </p:spPr>
          <p:txBody>
            <a:bodyPr wrap="none" anchor="ctr"/>
            <a:lstStyle/>
            <a:p>
              <a:pPr>
                <a:defRPr/>
              </a:pPr>
              <a:endParaRPr lang="da-DK" sz="1800">
                <a:latin typeface="Arial" pitchFamily="34" charset="0"/>
              </a:endParaRPr>
            </a:p>
          </p:txBody>
        </p:sp>
      </p:grpSp>
      <p:sp>
        <p:nvSpPr>
          <p:cNvPr id="20494" name="Line 16"/>
          <p:cNvSpPr>
            <a:spLocks noChangeShapeType="1"/>
          </p:cNvSpPr>
          <p:nvPr/>
        </p:nvSpPr>
        <p:spPr bwMode="auto">
          <a:xfrm>
            <a:off x="4367213" y="3171825"/>
            <a:ext cx="4551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0495" name="Line 16"/>
          <p:cNvSpPr>
            <a:spLocks noChangeShapeType="1"/>
          </p:cNvSpPr>
          <p:nvPr/>
        </p:nvSpPr>
        <p:spPr bwMode="auto">
          <a:xfrm>
            <a:off x="4367213" y="6548438"/>
            <a:ext cx="4551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a-DK"/>
          </a:p>
        </p:txBody>
      </p:sp>
      <p:grpSp>
        <p:nvGrpSpPr>
          <p:cNvPr id="20496" name="Gruppe 5"/>
          <p:cNvGrpSpPr>
            <a:grpSpLocks/>
          </p:cNvGrpSpPr>
          <p:nvPr/>
        </p:nvGrpSpPr>
        <p:grpSpPr bwMode="auto">
          <a:xfrm>
            <a:off x="5691188" y="5438775"/>
            <a:ext cx="242887" cy="508000"/>
            <a:chOff x="1925818" y="4950216"/>
            <a:chExt cx="242755" cy="508202"/>
          </a:xfrm>
        </p:grpSpPr>
        <p:sp>
          <p:nvSpPr>
            <p:cNvPr id="20505" name="Rectangle 22"/>
            <p:cNvSpPr>
              <a:spLocks noChangeArrowheads="1"/>
            </p:cNvSpPr>
            <p:nvPr/>
          </p:nvSpPr>
          <p:spPr bwMode="auto">
            <a:xfrm>
              <a:off x="1998282" y="4950216"/>
              <a:ext cx="103866" cy="304703"/>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1800">
                <a:latin typeface="Arial" pitchFamily="34" charset="0"/>
              </a:endParaRPr>
            </a:p>
          </p:txBody>
        </p:sp>
        <p:sp>
          <p:nvSpPr>
            <p:cNvPr id="20506" name="AutoShape 23"/>
            <p:cNvSpPr>
              <a:spLocks noChangeArrowheads="1"/>
            </p:cNvSpPr>
            <p:nvPr/>
          </p:nvSpPr>
          <p:spPr bwMode="auto">
            <a:xfrm flipV="1">
              <a:off x="1925818" y="5253131"/>
              <a:ext cx="242755" cy="205287"/>
            </a:xfrm>
            <a:prstGeom prst="triangle">
              <a:avLst>
                <a:gd name="adj" fmla="val 50000"/>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1800">
                <a:latin typeface="Arial" pitchFamily="34" charset="0"/>
              </a:endParaRPr>
            </a:p>
          </p:txBody>
        </p:sp>
      </p:grpSp>
      <p:sp>
        <p:nvSpPr>
          <p:cNvPr id="51" name="Ligebenet trekant 50"/>
          <p:cNvSpPr/>
          <p:nvPr/>
        </p:nvSpPr>
        <p:spPr bwMode="auto">
          <a:xfrm rot="5400000">
            <a:off x="4244181" y="5574507"/>
            <a:ext cx="231775" cy="1635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900"/>
          </a:p>
        </p:txBody>
      </p:sp>
      <p:grpSp>
        <p:nvGrpSpPr>
          <p:cNvPr id="8" name="Gruppe 7"/>
          <p:cNvGrpSpPr>
            <a:grpSpLocks/>
          </p:cNvGrpSpPr>
          <p:nvPr/>
        </p:nvGrpSpPr>
        <p:grpSpPr bwMode="auto">
          <a:xfrm>
            <a:off x="4395788" y="4351338"/>
            <a:ext cx="4130675" cy="1325562"/>
            <a:chOff x="630610" y="3941226"/>
            <a:chExt cx="4130924" cy="1325516"/>
          </a:xfrm>
        </p:grpSpPr>
        <p:sp>
          <p:nvSpPr>
            <p:cNvPr id="20501" name="Rectangle 25"/>
            <p:cNvSpPr>
              <a:spLocks noChangeArrowheads="1"/>
            </p:cNvSpPr>
            <p:nvPr/>
          </p:nvSpPr>
          <p:spPr bwMode="auto">
            <a:xfrm flipV="1">
              <a:off x="4591235" y="4114343"/>
              <a:ext cx="103870" cy="304893"/>
            </a:xfrm>
            <a:prstGeom prst="rect">
              <a:avLst/>
            </a:prstGeom>
            <a:solidFill>
              <a:srgbClr val="66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1800">
                <a:latin typeface="Arial" pitchFamily="34" charset="0"/>
              </a:endParaRPr>
            </a:p>
          </p:txBody>
        </p:sp>
        <p:sp>
          <p:nvSpPr>
            <p:cNvPr id="20502" name="AutoShape 26"/>
            <p:cNvSpPr>
              <a:spLocks noChangeArrowheads="1"/>
            </p:cNvSpPr>
            <p:nvPr/>
          </p:nvSpPr>
          <p:spPr bwMode="auto">
            <a:xfrm>
              <a:off x="4518767" y="3941226"/>
              <a:ext cx="242767" cy="205416"/>
            </a:xfrm>
            <a:prstGeom prst="triangle">
              <a:avLst>
                <a:gd name="adj" fmla="val 50000"/>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endParaRPr lang="en-US" altLang="en-US" sz="1800">
                <a:latin typeface="Arial" pitchFamily="34" charset="0"/>
              </a:endParaRPr>
            </a:p>
          </p:txBody>
        </p:sp>
        <p:sp>
          <p:nvSpPr>
            <p:cNvPr id="20503" name="Line 27"/>
            <p:cNvSpPr>
              <a:spLocks noChangeShapeType="1"/>
            </p:cNvSpPr>
            <p:nvPr/>
          </p:nvSpPr>
          <p:spPr bwMode="auto">
            <a:xfrm>
              <a:off x="2816606" y="5266570"/>
              <a:ext cx="1247818" cy="172"/>
            </a:xfrm>
            <a:prstGeom prst="line">
              <a:avLst/>
            </a:prstGeom>
            <a:noFill/>
            <a:ln w="19050">
              <a:solidFill>
                <a:srgbClr val="6600CC"/>
              </a:solidFill>
              <a:prstDash val="dash"/>
              <a:round/>
              <a:headEnd/>
              <a:tailEnd/>
            </a:ln>
            <a:extLst>
              <a:ext uri="{909E8E84-426E-40DD-AFC4-6F175D3DCCD1}">
                <a14:hiddenFill xmlns:a14="http://schemas.microsoft.com/office/drawing/2010/main">
                  <a:noFill/>
                </a14:hiddenFill>
              </a:ext>
            </a:extLst>
          </p:spPr>
          <p:txBody>
            <a:bodyPr/>
            <a:lstStyle/>
            <a:p>
              <a:endParaRPr lang="da-DK"/>
            </a:p>
          </p:txBody>
        </p:sp>
        <p:sp>
          <p:nvSpPr>
            <p:cNvPr id="20504" name="Line 27"/>
            <p:cNvSpPr>
              <a:spLocks noChangeShapeType="1"/>
            </p:cNvSpPr>
            <p:nvPr/>
          </p:nvSpPr>
          <p:spPr bwMode="auto">
            <a:xfrm>
              <a:off x="630610" y="5258826"/>
              <a:ext cx="949334"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a-DK"/>
            </a:p>
          </p:txBody>
        </p:sp>
      </p:grpSp>
      <p:grpSp>
        <p:nvGrpSpPr>
          <p:cNvPr id="56" name="Group 13"/>
          <p:cNvGrpSpPr>
            <a:grpSpLocks/>
          </p:cNvGrpSpPr>
          <p:nvPr/>
        </p:nvGrpSpPr>
        <p:grpSpPr bwMode="auto">
          <a:xfrm>
            <a:off x="4530845" y="1311617"/>
            <a:ext cx="164253" cy="1861785"/>
            <a:chOff x="340" y="754"/>
            <a:chExt cx="136" cy="2041"/>
          </a:xfrm>
          <a:solidFill>
            <a:srgbClr val="0000FF"/>
          </a:solidFill>
        </p:grpSpPr>
        <p:sp>
          <p:nvSpPr>
            <p:cNvPr id="57" name="Line 14"/>
            <p:cNvSpPr>
              <a:spLocks noChangeShapeType="1"/>
            </p:cNvSpPr>
            <p:nvPr/>
          </p:nvSpPr>
          <p:spPr bwMode="auto">
            <a:xfrm>
              <a:off x="407" y="799"/>
              <a:ext cx="0" cy="1996"/>
            </a:xfrm>
            <a:prstGeom prst="line">
              <a:avLst/>
            </a:prstGeom>
            <a:grpFill/>
            <a:ln w="28575">
              <a:solidFill>
                <a:srgbClr val="0000FF"/>
              </a:solidFill>
              <a:round/>
              <a:headEnd type="triangle" w="med" len="med"/>
              <a:tailEnd/>
            </a:ln>
          </p:spPr>
          <p:txBody>
            <a:bodyPr/>
            <a:lstStyle/>
            <a:p>
              <a:pPr>
                <a:defRPr/>
              </a:pPr>
              <a:endParaRPr lang="da-DK"/>
            </a:p>
          </p:txBody>
        </p:sp>
        <p:sp>
          <p:nvSpPr>
            <p:cNvPr id="58" name="AutoShape 15"/>
            <p:cNvSpPr>
              <a:spLocks noChangeArrowheads="1"/>
            </p:cNvSpPr>
            <p:nvPr/>
          </p:nvSpPr>
          <p:spPr bwMode="auto">
            <a:xfrm>
              <a:off x="340" y="754"/>
              <a:ext cx="136" cy="136"/>
            </a:xfrm>
            <a:prstGeom prst="triangle">
              <a:avLst>
                <a:gd name="adj" fmla="val 50000"/>
              </a:avLst>
            </a:prstGeom>
            <a:grpFill/>
            <a:ln w="9525">
              <a:solidFill>
                <a:srgbClr val="0000FF"/>
              </a:solidFill>
              <a:miter lim="800000"/>
              <a:headEnd/>
              <a:tailEnd/>
            </a:ln>
          </p:spPr>
          <p:txBody>
            <a:bodyPr wrap="none" anchor="ctr"/>
            <a:lstStyle/>
            <a:p>
              <a:pPr>
                <a:defRPr/>
              </a:pPr>
              <a:endParaRPr lang="da-DK" sz="1800">
                <a:latin typeface="Arial" pitchFamily="34" charset="0"/>
              </a:endParaRPr>
            </a:p>
          </p:txBody>
        </p:sp>
      </p:grpSp>
      <p:sp>
        <p:nvSpPr>
          <p:cNvPr id="20500" name="Tekstboks 8"/>
          <p:cNvSpPr txBox="1">
            <a:spLocks noChangeArrowheads="1"/>
          </p:cNvSpPr>
          <p:nvPr/>
        </p:nvSpPr>
        <p:spPr bwMode="auto">
          <a:xfrm>
            <a:off x="414338" y="596900"/>
            <a:ext cx="33623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normal"/>
              </a:defRPr>
            </a:lvl1pPr>
            <a:lvl2pPr marL="742950" indent="-285750" eaLnBrk="0" hangingPunct="0">
              <a:spcBef>
                <a:spcPct val="20000"/>
              </a:spcBef>
              <a:buChar char="–"/>
              <a:defRPr sz="2800">
                <a:solidFill>
                  <a:schemeClr val="tx1"/>
                </a:solidFill>
                <a:latin typeface="Arial normal"/>
              </a:defRPr>
            </a:lvl2pPr>
            <a:lvl3pPr marL="1143000" indent="-228600" eaLnBrk="0" hangingPunct="0">
              <a:spcBef>
                <a:spcPct val="20000"/>
              </a:spcBef>
              <a:buChar char="•"/>
              <a:defRPr sz="2400">
                <a:solidFill>
                  <a:schemeClr val="tx1"/>
                </a:solidFill>
                <a:latin typeface="Arial normal"/>
              </a:defRPr>
            </a:lvl3pPr>
            <a:lvl4pPr marL="1600200" indent="-228600" eaLnBrk="0" hangingPunct="0">
              <a:spcBef>
                <a:spcPct val="20000"/>
              </a:spcBef>
              <a:buChar char="–"/>
              <a:defRPr sz="2000">
                <a:solidFill>
                  <a:schemeClr val="tx1"/>
                </a:solidFill>
                <a:latin typeface="Arial normal"/>
              </a:defRPr>
            </a:lvl4pPr>
            <a:lvl5pPr marL="2057400" indent="-228600" eaLnBrk="0" hangingPunct="0">
              <a:spcBef>
                <a:spcPct val="20000"/>
              </a:spcBef>
              <a:buChar char="•"/>
              <a:defRPr sz="2000">
                <a:solidFill>
                  <a:schemeClr val="tx1"/>
                </a:solidFill>
                <a:latin typeface="Arial normal"/>
              </a:defRPr>
            </a:lvl5pPr>
            <a:lvl6pPr marL="2514600" indent="-228600" eaLnBrk="0" fontAlgn="base" hangingPunct="0">
              <a:spcBef>
                <a:spcPct val="20000"/>
              </a:spcBef>
              <a:spcAft>
                <a:spcPct val="0"/>
              </a:spcAft>
              <a:buChar char="•"/>
              <a:defRPr sz="2000">
                <a:solidFill>
                  <a:schemeClr val="tx1"/>
                </a:solidFill>
                <a:latin typeface="Arial normal"/>
              </a:defRPr>
            </a:lvl6pPr>
            <a:lvl7pPr marL="2971800" indent="-228600" eaLnBrk="0" fontAlgn="base" hangingPunct="0">
              <a:spcBef>
                <a:spcPct val="20000"/>
              </a:spcBef>
              <a:spcAft>
                <a:spcPct val="0"/>
              </a:spcAft>
              <a:buChar char="•"/>
              <a:defRPr sz="2000">
                <a:solidFill>
                  <a:schemeClr val="tx1"/>
                </a:solidFill>
                <a:latin typeface="Arial normal"/>
              </a:defRPr>
            </a:lvl7pPr>
            <a:lvl8pPr marL="3429000" indent="-228600" eaLnBrk="0" fontAlgn="base" hangingPunct="0">
              <a:spcBef>
                <a:spcPct val="20000"/>
              </a:spcBef>
              <a:spcAft>
                <a:spcPct val="0"/>
              </a:spcAft>
              <a:buChar char="•"/>
              <a:defRPr sz="2000">
                <a:solidFill>
                  <a:schemeClr val="tx1"/>
                </a:solidFill>
                <a:latin typeface="Arial normal"/>
              </a:defRPr>
            </a:lvl8pPr>
            <a:lvl9pPr marL="3886200" indent="-228600" eaLnBrk="0" fontAlgn="base" hangingPunct="0">
              <a:spcBef>
                <a:spcPct val="20000"/>
              </a:spcBef>
              <a:spcAft>
                <a:spcPct val="0"/>
              </a:spcAft>
              <a:buChar char="•"/>
              <a:defRPr sz="2000">
                <a:solidFill>
                  <a:schemeClr val="tx1"/>
                </a:solidFill>
                <a:latin typeface="Arial normal"/>
              </a:defRPr>
            </a:lvl9pPr>
          </a:lstStyle>
          <a:p>
            <a:pPr eaLnBrk="1" hangingPunct="1">
              <a:spcBef>
                <a:spcPct val="0"/>
              </a:spcBef>
              <a:buFontTx/>
              <a:buNone/>
            </a:pPr>
            <a:r>
              <a:rPr lang="da-DK" altLang="en-US" sz="2400" b="0" dirty="0"/>
              <a:t>… eller sagt på en anden måde:</a:t>
            </a:r>
          </a:p>
          <a:p>
            <a:pPr eaLnBrk="1" hangingPunct="1">
              <a:spcBef>
                <a:spcPct val="0"/>
              </a:spcBef>
              <a:buFontTx/>
              <a:buNone/>
            </a:pPr>
            <a:endParaRPr lang="da-DK" altLang="en-US" sz="2400" b="0" dirty="0"/>
          </a:p>
          <a:p>
            <a:pPr eaLnBrk="1" hangingPunct="1">
              <a:spcBef>
                <a:spcPct val="0"/>
              </a:spcBef>
              <a:buFontTx/>
              <a:buNone/>
            </a:pPr>
            <a:r>
              <a:rPr lang="da-DK" altLang="en-US" sz="2400" b="0" dirty="0"/>
              <a:t>Det er muligt, at de </a:t>
            </a:r>
            <a:r>
              <a:rPr lang="da-DK" altLang="en-US" sz="2400" dirty="0">
                <a:solidFill>
                  <a:srgbClr val="FF0066"/>
                </a:solidFill>
                <a:latin typeface="Comic Sans MS" pitchFamily="66" charset="0"/>
              </a:rPr>
              <a:t>traditionelle råd om at aflaste ryggen </a:t>
            </a:r>
            <a:r>
              <a:rPr lang="da-DK" altLang="en-US" sz="2400" b="0" dirty="0"/>
              <a:t>kunne gavne (?)  … </a:t>
            </a:r>
          </a:p>
          <a:p>
            <a:pPr eaLnBrk="1" hangingPunct="1">
              <a:spcBef>
                <a:spcPct val="0"/>
              </a:spcBef>
              <a:buFontTx/>
              <a:buNone/>
            </a:pPr>
            <a:endParaRPr lang="da-DK" altLang="en-US" sz="2400" b="0" dirty="0"/>
          </a:p>
          <a:p>
            <a:pPr eaLnBrk="1" hangingPunct="1">
              <a:spcBef>
                <a:spcPct val="0"/>
              </a:spcBef>
              <a:buFontTx/>
              <a:buNone/>
            </a:pPr>
            <a:endParaRPr lang="da-DK" altLang="en-US" sz="2400" b="0" dirty="0"/>
          </a:p>
          <a:p>
            <a:pPr eaLnBrk="1" hangingPunct="1">
              <a:spcBef>
                <a:spcPct val="0"/>
              </a:spcBef>
              <a:buFontTx/>
              <a:buNone/>
            </a:pPr>
            <a:endParaRPr lang="da-DK" altLang="en-US" sz="2400" b="0" dirty="0"/>
          </a:p>
          <a:p>
            <a:pPr eaLnBrk="1" hangingPunct="1">
              <a:spcBef>
                <a:spcPct val="0"/>
              </a:spcBef>
              <a:buFontTx/>
              <a:buNone/>
            </a:pPr>
            <a:r>
              <a:rPr lang="da-DK" altLang="en-US" sz="2400" b="0" dirty="0"/>
              <a:t>… men tilsyneladende skader den </a:t>
            </a:r>
            <a:r>
              <a:rPr lang="da-DK" altLang="en-US" sz="2400" dirty="0">
                <a:solidFill>
                  <a:srgbClr val="6600CC"/>
                </a:solidFill>
                <a:latin typeface="Comic Sans MS" pitchFamily="66" charset="0"/>
              </a:rPr>
              <a:t>fokusering</a:t>
            </a:r>
            <a:r>
              <a:rPr lang="da-DK" altLang="en-US" sz="2400" b="0" dirty="0"/>
              <a:t>, der følger med </a:t>
            </a:r>
            <a:r>
              <a:rPr lang="da-DK" altLang="en-US" sz="2400" b="0" i="1" dirty="0"/>
              <a:t>mindst</a:t>
            </a:r>
            <a:r>
              <a:rPr lang="da-DK" altLang="en-US" sz="2400" b="0" dirty="0"/>
              <a:t> lige så meget.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normal"/>
        <a:ea typeface=""/>
        <a:cs typeface=""/>
      </a:majorFont>
      <a:minorFont>
        <a:latin typeface="Arial norm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a-DK" sz="2400" b="1" i="0" u="none" strike="noStrike" cap="none" normalizeH="0" baseline="0" smtClean="0">
            <a:ln>
              <a:noFill/>
            </a:ln>
            <a:solidFill>
              <a:schemeClr val="tx1"/>
            </a:solidFill>
            <a:effectLst/>
            <a:latin typeface="Arial norm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a-DK" sz="2400" b="1" i="0" u="none" strike="noStrike" cap="none" normalizeH="0" baseline="0" smtClean="0">
            <a:ln>
              <a:noFill/>
            </a:ln>
            <a:solidFill>
              <a:schemeClr val="tx1"/>
            </a:solidFill>
            <a:effectLst/>
            <a:latin typeface="Arial norm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11274</TotalTime>
  <Words>2648</Words>
  <Application>Microsoft Office PowerPoint</Application>
  <PresentationFormat>Skærmshow (4:3)</PresentationFormat>
  <Paragraphs>248</Paragraphs>
  <Slides>31</Slides>
  <Notes>30</Notes>
  <HiddenSlides>0</HiddenSlides>
  <MMClips>0</MMClips>
  <ScaleCrop>false</ScaleCrop>
  <HeadingPairs>
    <vt:vector size="8" baseType="variant">
      <vt:variant>
        <vt:lpstr>Benyttede skrifttyper</vt:lpstr>
      </vt:variant>
      <vt:variant>
        <vt:i4>5</vt:i4>
      </vt:variant>
      <vt:variant>
        <vt:lpstr>Tema</vt:lpstr>
      </vt:variant>
      <vt:variant>
        <vt:i4>1</vt:i4>
      </vt:variant>
      <vt:variant>
        <vt:lpstr>Integrerede OLE-servere</vt:lpstr>
      </vt:variant>
      <vt:variant>
        <vt:i4>1</vt:i4>
      </vt:variant>
      <vt:variant>
        <vt:lpstr>Slidetitler</vt:lpstr>
      </vt:variant>
      <vt:variant>
        <vt:i4>31</vt:i4>
      </vt:variant>
    </vt:vector>
  </HeadingPairs>
  <TitlesOfParts>
    <vt:vector size="38" baseType="lpstr">
      <vt:lpstr>Arial</vt:lpstr>
      <vt:lpstr>Arial normal</vt:lpstr>
      <vt:lpstr>Calibri</vt:lpstr>
      <vt:lpstr>Comic Sans MS</vt:lpstr>
      <vt:lpstr>Wingdings</vt:lpstr>
      <vt:lpstr>Blank Presentation</vt:lpstr>
      <vt:lpstr>CorelDRAW</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Inso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Mickunas</dc:creator>
  <cp:lastModifiedBy>Tom Bendix</cp:lastModifiedBy>
  <cp:revision>421</cp:revision>
  <cp:lastPrinted>2013-01-14T10:02:40Z</cp:lastPrinted>
  <dcterms:created xsi:type="dcterms:W3CDTF">1998-08-10T21:18:54Z</dcterms:created>
  <dcterms:modified xsi:type="dcterms:W3CDTF">2022-05-18T13:26:05Z</dcterms:modified>
</cp:coreProperties>
</file>